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92" r:id="rId2"/>
    <p:sldId id="316" r:id="rId3"/>
    <p:sldId id="315" r:id="rId4"/>
    <p:sldId id="328" r:id="rId5"/>
    <p:sldId id="293" r:id="rId6"/>
    <p:sldId id="327" r:id="rId7"/>
    <p:sldId id="317" r:id="rId8"/>
    <p:sldId id="318" r:id="rId9"/>
    <p:sldId id="32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BE0490-048B-22EF-1BC1-1CF64EC4D232}" name="Jo Pugh" initials="JP" userId="1187eaa31d8c3d2c" providerId="Windows Live"/>
  <p188:author id="{C74B60E9-655C-E89A-6316-3841AD519658}" name="Juliet Kennard" initials="JK" userId="S::KennardJ@rsc.org::171ce03e-ecb9-44f8-bcbb-a85643c4c66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Conkerton" initials="LC" lastIdx="4" clrIdx="0">
    <p:extLst>
      <p:ext uri="{19B8F6BF-5375-455C-9EA6-DF929625EA0E}">
        <p15:presenceInfo xmlns:p15="http://schemas.microsoft.com/office/powerpoint/2012/main" userId="S::laura.conkerton@twynhamschool.com::ae4c57b9-7e54-490e-a589-df6129e10e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381579-375B-4621-9B63-7CB591CE1A04}" v="2" dt="2023-03-27T15:33:20.652"/>
    <p1510:client id="{689D2C93-25A3-4799-886C-D3AB3D468333}" v="4" dt="2023-03-28T09:11:55.6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9093" autoAdjust="0"/>
  </p:normalViewPr>
  <p:slideViewPr>
    <p:cSldViewPr snapToGrid="0" snapToObjects="1">
      <p:cViewPr varScale="1">
        <p:scale>
          <a:sx n="68" d="100"/>
          <a:sy n="68" d="100"/>
        </p:scale>
        <p:origin x="758" y="53"/>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Kancy" userId="075d5e9a-6024-438f-b2ef-015b8736fe65" providerId="ADAL" clId="{CA33B807-CCD8-4AD3-B969-ED993122964A}"/>
    <pc:docChg chg="modSld">
      <pc:chgData name="Stephanie Kancy" userId="075d5e9a-6024-438f-b2ef-015b8736fe65" providerId="ADAL" clId="{CA33B807-CCD8-4AD3-B969-ED993122964A}" dt="2023-03-24T13:04:15.016" v="1529" actId="962"/>
      <pc:docMkLst>
        <pc:docMk/>
      </pc:docMkLst>
      <pc:sldChg chg="modSp mod modNotesTx">
        <pc:chgData name="Stephanie Kancy" userId="075d5e9a-6024-438f-b2ef-015b8736fe65" providerId="ADAL" clId="{CA33B807-CCD8-4AD3-B969-ED993122964A}" dt="2023-03-24T13:02:24.839" v="1507" actId="962"/>
        <pc:sldMkLst>
          <pc:docMk/>
          <pc:sldMk cId="3708121807" sldId="293"/>
        </pc:sldMkLst>
        <pc:spChg chg="mod">
          <ac:chgData name="Stephanie Kancy" userId="075d5e9a-6024-438f-b2ef-015b8736fe65" providerId="ADAL" clId="{CA33B807-CCD8-4AD3-B969-ED993122964A}" dt="2023-03-24T12:14:07.631" v="13" actId="20577"/>
          <ac:spMkLst>
            <pc:docMk/>
            <pc:sldMk cId="3708121807" sldId="293"/>
            <ac:spMk id="2" creationId="{F1D222CD-678A-0543-B7C7-C1E80F753B1E}"/>
          </ac:spMkLst>
        </pc:spChg>
        <pc:spChg chg="mod">
          <ac:chgData name="Stephanie Kancy" userId="075d5e9a-6024-438f-b2ef-015b8736fe65" providerId="ADAL" clId="{CA33B807-CCD8-4AD3-B969-ED993122964A}" dt="2023-03-24T13:02:24.839" v="1507" actId="962"/>
          <ac:spMkLst>
            <pc:docMk/>
            <pc:sldMk cId="3708121807" sldId="293"/>
            <ac:spMk id="5" creationId="{94DF5491-C51B-5546-8D63-8BD341C64B0A}"/>
          </ac:spMkLst>
        </pc:spChg>
      </pc:sldChg>
      <pc:sldChg chg="modSp mod delCm modNotesTx">
        <pc:chgData name="Stephanie Kancy" userId="075d5e9a-6024-438f-b2ef-015b8736fe65" providerId="ADAL" clId="{CA33B807-CCD8-4AD3-B969-ED993122964A}" dt="2023-03-24T13:03:20.279" v="1514" actId="962"/>
        <pc:sldMkLst>
          <pc:docMk/>
          <pc:sldMk cId="3132988515" sldId="317"/>
        </pc:sldMkLst>
        <pc:spChg chg="mod ord">
          <ac:chgData name="Stephanie Kancy" userId="075d5e9a-6024-438f-b2ef-015b8736fe65" providerId="ADAL" clId="{CA33B807-CCD8-4AD3-B969-ED993122964A}" dt="2023-03-24T13:02:47.256" v="1509"/>
          <ac:spMkLst>
            <pc:docMk/>
            <pc:sldMk cId="3132988515" sldId="317"/>
            <ac:spMk id="3" creationId="{30EDA12C-C70F-46FF-8F37-787BC9CAD21D}"/>
          </ac:spMkLst>
        </pc:spChg>
        <pc:spChg chg="mod">
          <ac:chgData name="Stephanie Kancy" userId="075d5e9a-6024-438f-b2ef-015b8736fe65" providerId="ADAL" clId="{CA33B807-CCD8-4AD3-B969-ED993122964A}" dt="2023-03-24T13:03:15.653" v="1510" actId="962"/>
          <ac:spMkLst>
            <pc:docMk/>
            <pc:sldMk cId="3132988515" sldId="317"/>
            <ac:spMk id="4" creationId="{03AD60E1-72E3-487A-BC30-DB2402B0477F}"/>
          </ac:spMkLst>
        </pc:spChg>
        <pc:spChg chg="mod">
          <ac:chgData name="Stephanie Kancy" userId="075d5e9a-6024-438f-b2ef-015b8736fe65" providerId="ADAL" clId="{CA33B807-CCD8-4AD3-B969-ED993122964A}" dt="2023-03-24T13:03:16.576" v="1511" actId="962"/>
          <ac:spMkLst>
            <pc:docMk/>
            <pc:sldMk cId="3132988515" sldId="317"/>
            <ac:spMk id="6" creationId="{BAE7836F-DF29-497B-83ED-285ECCEE87CF}"/>
          </ac:spMkLst>
        </pc:spChg>
        <pc:spChg chg="mod">
          <ac:chgData name="Stephanie Kancy" userId="075d5e9a-6024-438f-b2ef-015b8736fe65" providerId="ADAL" clId="{CA33B807-CCD8-4AD3-B969-ED993122964A}" dt="2023-03-24T13:03:18.031" v="1512" actId="962"/>
          <ac:spMkLst>
            <pc:docMk/>
            <pc:sldMk cId="3132988515" sldId="317"/>
            <ac:spMk id="7" creationId="{79928BDE-F4BD-4F47-9776-AB400ACBB794}"/>
          </ac:spMkLst>
        </pc:spChg>
        <pc:spChg chg="mod">
          <ac:chgData name="Stephanie Kancy" userId="075d5e9a-6024-438f-b2ef-015b8736fe65" providerId="ADAL" clId="{CA33B807-CCD8-4AD3-B969-ED993122964A}" dt="2023-03-24T13:03:19.607" v="1513" actId="962"/>
          <ac:spMkLst>
            <pc:docMk/>
            <pc:sldMk cId="3132988515" sldId="317"/>
            <ac:spMk id="8" creationId="{51949365-F87C-43F3-A742-554CF8DA964B}"/>
          </ac:spMkLst>
        </pc:spChg>
        <pc:spChg chg="mod">
          <ac:chgData name="Stephanie Kancy" userId="075d5e9a-6024-438f-b2ef-015b8736fe65" providerId="ADAL" clId="{CA33B807-CCD8-4AD3-B969-ED993122964A}" dt="2023-03-24T13:03:20.279" v="1514" actId="962"/>
          <ac:spMkLst>
            <pc:docMk/>
            <pc:sldMk cId="3132988515" sldId="317"/>
            <ac:spMk id="9" creationId="{EBCC9D23-4772-405D-AAD6-69BB6E0CF0FE}"/>
          </ac:spMkLst>
        </pc:spChg>
        <pc:spChg chg="mod">
          <ac:chgData name="Stephanie Kancy" userId="075d5e9a-6024-438f-b2ef-015b8736fe65" providerId="ADAL" clId="{CA33B807-CCD8-4AD3-B969-ED993122964A}" dt="2023-03-24T12:58:26.506" v="1132" actId="962"/>
          <ac:spMkLst>
            <pc:docMk/>
            <pc:sldMk cId="3132988515" sldId="317"/>
            <ac:spMk id="10" creationId="{FB9EDC88-FDD9-45CF-950B-A3A453226FB1}"/>
          </ac:spMkLst>
        </pc:spChg>
      </pc:sldChg>
      <pc:sldChg chg="modSp mod modNotesTx">
        <pc:chgData name="Stephanie Kancy" userId="075d5e9a-6024-438f-b2ef-015b8736fe65" providerId="ADAL" clId="{CA33B807-CCD8-4AD3-B969-ED993122964A}" dt="2023-03-24T13:03:45.607" v="1521" actId="962"/>
        <pc:sldMkLst>
          <pc:docMk/>
          <pc:sldMk cId="2035259091" sldId="318"/>
        </pc:sldMkLst>
        <pc:spChg chg="mod">
          <ac:chgData name="Stephanie Kancy" userId="075d5e9a-6024-438f-b2ef-015b8736fe65" providerId="ADAL" clId="{CA33B807-CCD8-4AD3-B969-ED993122964A}" dt="2023-03-24T12:59:43.604" v="1428" actId="962"/>
          <ac:spMkLst>
            <pc:docMk/>
            <pc:sldMk cId="2035259091" sldId="318"/>
            <ac:spMk id="2" creationId="{1A188F52-2B78-45ED-9AA1-1318DA837053}"/>
          </ac:spMkLst>
        </pc:spChg>
        <pc:spChg chg="mod ord">
          <ac:chgData name="Stephanie Kancy" userId="075d5e9a-6024-438f-b2ef-015b8736fe65" providerId="ADAL" clId="{CA33B807-CCD8-4AD3-B969-ED993122964A}" dt="2023-03-24T13:03:35.087" v="1515"/>
          <ac:spMkLst>
            <pc:docMk/>
            <pc:sldMk cId="2035259091" sldId="318"/>
            <ac:spMk id="3" creationId="{30EDA12C-C70F-46FF-8F37-787BC9CAD21D}"/>
          </ac:spMkLst>
        </pc:spChg>
        <pc:spChg chg="mod">
          <ac:chgData name="Stephanie Kancy" userId="075d5e9a-6024-438f-b2ef-015b8736fe65" providerId="ADAL" clId="{CA33B807-CCD8-4AD3-B969-ED993122964A}" dt="2023-03-24T13:03:40.733" v="1516" actId="962"/>
          <ac:spMkLst>
            <pc:docMk/>
            <pc:sldMk cId="2035259091" sldId="318"/>
            <ac:spMk id="4" creationId="{03AD60E1-72E3-487A-BC30-DB2402B0477F}"/>
          </ac:spMkLst>
        </pc:spChg>
        <pc:spChg chg="mod">
          <ac:chgData name="Stephanie Kancy" userId="075d5e9a-6024-438f-b2ef-015b8736fe65" providerId="ADAL" clId="{CA33B807-CCD8-4AD3-B969-ED993122964A}" dt="2023-03-24T13:03:41.775" v="1517" actId="962"/>
          <ac:spMkLst>
            <pc:docMk/>
            <pc:sldMk cId="2035259091" sldId="318"/>
            <ac:spMk id="6" creationId="{BAE7836F-DF29-497B-83ED-285ECCEE87CF}"/>
          </ac:spMkLst>
        </pc:spChg>
        <pc:spChg chg="mod">
          <ac:chgData name="Stephanie Kancy" userId="075d5e9a-6024-438f-b2ef-015b8736fe65" providerId="ADAL" clId="{CA33B807-CCD8-4AD3-B969-ED993122964A}" dt="2023-03-24T13:03:42.791" v="1518" actId="962"/>
          <ac:spMkLst>
            <pc:docMk/>
            <pc:sldMk cId="2035259091" sldId="318"/>
            <ac:spMk id="7" creationId="{79928BDE-F4BD-4F47-9776-AB400ACBB794}"/>
          </ac:spMkLst>
        </pc:spChg>
        <pc:spChg chg="mod">
          <ac:chgData name="Stephanie Kancy" userId="075d5e9a-6024-438f-b2ef-015b8736fe65" providerId="ADAL" clId="{CA33B807-CCD8-4AD3-B969-ED993122964A}" dt="2023-03-24T13:03:43.887" v="1519" actId="962"/>
          <ac:spMkLst>
            <pc:docMk/>
            <pc:sldMk cId="2035259091" sldId="318"/>
            <ac:spMk id="8" creationId="{51949365-F87C-43F3-A742-554CF8DA964B}"/>
          </ac:spMkLst>
        </pc:spChg>
        <pc:spChg chg="mod">
          <ac:chgData name="Stephanie Kancy" userId="075d5e9a-6024-438f-b2ef-015b8736fe65" providerId="ADAL" clId="{CA33B807-CCD8-4AD3-B969-ED993122964A}" dt="2023-03-24T13:03:44.760" v="1520" actId="962"/>
          <ac:spMkLst>
            <pc:docMk/>
            <pc:sldMk cId="2035259091" sldId="318"/>
            <ac:spMk id="9" creationId="{EBCC9D23-4772-405D-AAD6-69BB6E0CF0FE}"/>
          </ac:spMkLst>
        </pc:spChg>
        <pc:spChg chg="mod">
          <ac:chgData name="Stephanie Kancy" userId="075d5e9a-6024-438f-b2ef-015b8736fe65" providerId="ADAL" clId="{CA33B807-CCD8-4AD3-B969-ED993122964A}" dt="2023-03-24T13:03:45.607" v="1521" actId="962"/>
          <ac:spMkLst>
            <pc:docMk/>
            <pc:sldMk cId="2035259091" sldId="318"/>
            <ac:spMk id="10" creationId="{93F52382-EBFD-4F9B-B7C5-8D0921033C49}"/>
          </ac:spMkLst>
        </pc:spChg>
      </pc:sldChg>
      <pc:sldChg chg="modSp mod modNotesTx">
        <pc:chgData name="Stephanie Kancy" userId="075d5e9a-6024-438f-b2ef-015b8736fe65" providerId="ADAL" clId="{CA33B807-CCD8-4AD3-B969-ED993122964A}" dt="2023-03-24T13:04:15.016" v="1529" actId="962"/>
        <pc:sldMkLst>
          <pc:docMk/>
          <pc:sldMk cId="2975707719" sldId="320"/>
        </pc:sldMkLst>
        <pc:spChg chg="mod">
          <ac:chgData name="Stephanie Kancy" userId="075d5e9a-6024-438f-b2ef-015b8736fe65" providerId="ADAL" clId="{CA33B807-CCD8-4AD3-B969-ED993122964A}" dt="2023-03-24T13:00:27.251" v="1500" actId="962"/>
          <ac:spMkLst>
            <pc:docMk/>
            <pc:sldMk cId="2975707719" sldId="320"/>
            <ac:spMk id="2" creationId="{1A188F52-2B78-45ED-9AA1-1318DA837053}"/>
          </ac:spMkLst>
        </pc:spChg>
        <pc:spChg chg="mod ord">
          <ac:chgData name="Stephanie Kancy" userId="075d5e9a-6024-438f-b2ef-015b8736fe65" providerId="ADAL" clId="{CA33B807-CCD8-4AD3-B969-ED993122964A}" dt="2023-03-24T13:04:01.087" v="1522"/>
          <ac:spMkLst>
            <pc:docMk/>
            <pc:sldMk cId="2975707719" sldId="320"/>
            <ac:spMk id="3" creationId="{30EDA12C-C70F-46FF-8F37-787BC9CAD21D}"/>
          </ac:spMkLst>
        </pc:spChg>
        <pc:spChg chg="mod">
          <ac:chgData name="Stephanie Kancy" userId="075d5e9a-6024-438f-b2ef-015b8736fe65" providerId="ADAL" clId="{CA33B807-CCD8-4AD3-B969-ED993122964A}" dt="2023-03-24T13:04:06.061" v="1523" actId="962"/>
          <ac:spMkLst>
            <pc:docMk/>
            <pc:sldMk cId="2975707719" sldId="320"/>
            <ac:spMk id="4" creationId="{03AD60E1-72E3-487A-BC30-DB2402B0477F}"/>
          </ac:spMkLst>
        </pc:spChg>
        <pc:spChg chg="mod">
          <ac:chgData name="Stephanie Kancy" userId="075d5e9a-6024-438f-b2ef-015b8736fe65" providerId="ADAL" clId="{CA33B807-CCD8-4AD3-B969-ED993122964A}" dt="2023-03-24T13:04:07.032" v="1524" actId="962"/>
          <ac:spMkLst>
            <pc:docMk/>
            <pc:sldMk cId="2975707719" sldId="320"/>
            <ac:spMk id="6" creationId="{BAE7836F-DF29-497B-83ED-285ECCEE87CF}"/>
          </ac:spMkLst>
        </pc:spChg>
        <pc:spChg chg="mod">
          <ac:chgData name="Stephanie Kancy" userId="075d5e9a-6024-438f-b2ef-015b8736fe65" providerId="ADAL" clId="{CA33B807-CCD8-4AD3-B969-ED993122964A}" dt="2023-03-24T13:04:08.048" v="1525" actId="962"/>
          <ac:spMkLst>
            <pc:docMk/>
            <pc:sldMk cId="2975707719" sldId="320"/>
            <ac:spMk id="7" creationId="{79928BDE-F4BD-4F47-9776-AB400ACBB794}"/>
          </ac:spMkLst>
        </pc:spChg>
        <pc:spChg chg="mod">
          <ac:chgData name="Stephanie Kancy" userId="075d5e9a-6024-438f-b2ef-015b8736fe65" providerId="ADAL" clId="{CA33B807-CCD8-4AD3-B969-ED993122964A}" dt="2023-03-24T13:04:09.719" v="1526" actId="962"/>
          <ac:spMkLst>
            <pc:docMk/>
            <pc:sldMk cId="2975707719" sldId="320"/>
            <ac:spMk id="8" creationId="{51949365-F87C-43F3-A742-554CF8DA964B}"/>
          </ac:spMkLst>
        </pc:spChg>
        <pc:spChg chg="mod">
          <ac:chgData name="Stephanie Kancy" userId="075d5e9a-6024-438f-b2ef-015b8736fe65" providerId="ADAL" clId="{CA33B807-CCD8-4AD3-B969-ED993122964A}" dt="2023-03-24T13:04:12.319" v="1527" actId="962"/>
          <ac:spMkLst>
            <pc:docMk/>
            <pc:sldMk cId="2975707719" sldId="320"/>
            <ac:spMk id="9" creationId="{EBCC9D23-4772-405D-AAD6-69BB6E0CF0FE}"/>
          </ac:spMkLst>
        </pc:spChg>
        <pc:spChg chg="mod">
          <ac:chgData name="Stephanie Kancy" userId="075d5e9a-6024-438f-b2ef-015b8736fe65" providerId="ADAL" clId="{CA33B807-CCD8-4AD3-B969-ED993122964A}" dt="2023-03-24T13:04:13.568" v="1528" actId="962"/>
          <ac:spMkLst>
            <pc:docMk/>
            <pc:sldMk cId="2975707719" sldId="320"/>
            <ac:spMk id="10" creationId="{93F52382-EBFD-4F9B-B7C5-8D0921033C49}"/>
          </ac:spMkLst>
        </pc:spChg>
        <pc:spChg chg="mod">
          <ac:chgData name="Stephanie Kancy" userId="075d5e9a-6024-438f-b2ef-015b8736fe65" providerId="ADAL" clId="{CA33B807-CCD8-4AD3-B969-ED993122964A}" dt="2023-03-24T13:04:15.016" v="1529" actId="962"/>
          <ac:spMkLst>
            <pc:docMk/>
            <pc:sldMk cId="2975707719" sldId="320"/>
            <ac:spMk id="11" creationId="{3D73F331-1C86-4837-9806-ED14070890DA}"/>
          </ac:spMkLst>
        </pc:spChg>
      </pc:sldChg>
      <pc:sldChg chg="modSp mod modNotesTx">
        <pc:chgData name="Stephanie Kancy" userId="075d5e9a-6024-438f-b2ef-015b8736fe65" providerId="ADAL" clId="{CA33B807-CCD8-4AD3-B969-ED993122964A}" dt="2023-03-24T13:02:35.722" v="1508" actId="962"/>
        <pc:sldMkLst>
          <pc:docMk/>
          <pc:sldMk cId="4053506370" sldId="327"/>
        </pc:sldMkLst>
        <pc:spChg chg="mod">
          <ac:chgData name="Stephanie Kancy" userId="075d5e9a-6024-438f-b2ef-015b8736fe65" providerId="ADAL" clId="{CA33B807-CCD8-4AD3-B969-ED993122964A}" dt="2023-03-24T12:14:14.856" v="27" actId="20577"/>
          <ac:spMkLst>
            <pc:docMk/>
            <pc:sldMk cId="4053506370" sldId="327"/>
            <ac:spMk id="2" creationId="{F1D222CD-678A-0543-B7C7-C1E80F753B1E}"/>
          </ac:spMkLst>
        </pc:spChg>
        <pc:spChg chg="mod">
          <ac:chgData name="Stephanie Kancy" userId="075d5e9a-6024-438f-b2ef-015b8736fe65" providerId="ADAL" clId="{CA33B807-CCD8-4AD3-B969-ED993122964A}" dt="2023-03-24T13:02:35.722" v="1508" actId="962"/>
          <ac:spMkLst>
            <pc:docMk/>
            <pc:sldMk cId="4053506370" sldId="327"/>
            <ac:spMk id="5" creationId="{94DF5491-C51B-5546-8D63-8BD341C64B0A}"/>
          </ac:spMkLst>
        </pc:spChg>
      </pc:sldChg>
    </pc:docChg>
  </pc:docChgLst>
  <pc:docChgLst>
    <pc:chgData name="Stephanie Kancy" userId="075d5e9a-6024-438f-b2ef-015b8736fe65" providerId="ADAL" clId="{60381579-375B-4621-9B63-7CB591CE1A04}"/>
    <pc:docChg chg="custSel modSld modMainMaster">
      <pc:chgData name="Stephanie Kancy" userId="075d5e9a-6024-438f-b2ef-015b8736fe65" providerId="ADAL" clId="{60381579-375B-4621-9B63-7CB591CE1A04}" dt="2023-03-27T15:33:59.445" v="202" actId="2696"/>
      <pc:docMkLst>
        <pc:docMk/>
      </pc:docMkLst>
      <pc:sldChg chg="modSp mod delCm">
        <pc:chgData name="Stephanie Kancy" userId="075d5e9a-6024-438f-b2ef-015b8736fe65" providerId="ADAL" clId="{60381579-375B-4621-9B63-7CB591CE1A04}" dt="2023-03-24T15:44:55.547" v="24" actId="14100"/>
        <pc:sldMkLst>
          <pc:docMk/>
          <pc:sldMk cId="472853854" sldId="292"/>
        </pc:sldMkLst>
        <pc:spChg chg="mod">
          <ac:chgData name="Stephanie Kancy" userId="075d5e9a-6024-438f-b2ef-015b8736fe65" providerId="ADAL" clId="{60381579-375B-4621-9B63-7CB591CE1A04}" dt="2023-03-24T15:44:55.547" v="24" actId="14100"/>
          <ac:spMkLst>
            <pc:docMk/>
            <pc:sldMk cId="472853854" sldId="292"/>
            <ac:spMk id="3" creationId="{DFE117A8-3006-844E-A87E-1574BE8ABE1B}"/>
          </ac:spMkLst>
        </pc:spChg>
      </pc:sldChg>
      <pc:sldChg chg="modSp mod delCm">
        <pc:chgData name="Stephanie Kancy" userId="075d5e9a-6024-438f-b2ef-015b8736fe65" providerId="ADAL" clId="{60381579-375B-4621-9B63-7CB591CE1A04}" dt="2023-03-24T15:51:30.967" v="186"/>
        <pc:sldMkLst>
          <pc:docMk/>
          <pc:sldMk cId="3708121807" sldId="293"/>
        </pc:sldMkLst>
        <pc:spChg chg="mod">
          <ac:chgData name="Stephanie Kancy" userId="075d5e9a-6024-438f-b2ef-015b8736fe65" providerId="ADAL" clId="{60381579-375B-4621-9B63-7CB591CE1A04}" dt="2023-03-24T15:47:45.374" v="57" actId="20577"/>
          <ac:spMkLst>
            <pc:docMk/>
            <pc:sldMk cId="3708121807" sldId="293"/>
            <ac:spMk id="8" creationId="{48BD0AC8-E2B9-4296-E690-570FE1A79AE1}"/>
          </ac:spMkLst>
        </pc:spChg>
      </pc:sldChg>
      <pc:sldChg chg="modSp mod delCm">
        <pc:chgData name="Stephanie Kancy" userId="075d5e9a-6024-438f-b2ef-015b8736fe65" providerId="ADAL" clId="{60381579-375B-4621-9B63-7CB591CE1A04}" dt="2023-03-24T15:51:40.437" v="187"/>
        <pc:sldMkLst>
          <pc:docMk/>
          <pc:sldMk cId="3132988515" sldId="317"/>
        </pc:sldMkLst>
        <pc:spChg chg="mod">
          <ac:chgData name="Stephanie Kancy" userId="075d5e9a-6024-438f-b2ef-015b8736fe65" providerId="ADAL" clId="{60381579-375B-4621-9B63-7CB591CE1A04}" dt="2023-03-24T15:47:50.331" v="65" actId="20577"/>
          <ac:spMkLst>
            <pc:docMk/>
            <pc:sldMk cId="3132988515" sldId="317"/>
            <ac:spMk id="4" creationId="{03AD60E1-72E3-487A-BC30-DB2402B0477F}"/>
          </ac:spMkLst>
        </pc:spChg>
      </pc:sldChg>
      <pc:sldChg chg="modSp mod">
        <pc:chgData name="Stephanie Kancy" userId="075d5e9a-6024-438f-b2ef-015b8736fe65" providerId="ADAL" clId="{60381579-375B-4621-9B63-7CB591CE1A04}" dt="2023-03-24T15:47:55.965" v="73" actId="20577"/>
        <pc:sldMkLst>
          <pc:docMk/>
          <pc:sldMk cId="2035259091" sldId="318"/>
        </pc:sldMkLst>
        <pc:spChg chg="mod">
          <ac:chgData name="Stephanie Kancy" userId="075d5e9a-6024-438f-b2ef-015b8736fe65" providerId="ADAL" clId="{60381579-375B-4621-9B63-7CB591CE1A04}" dt="2023-03-24T15:47:55.965" v="73" actId="20577"/>
          <ac:spMkLst>
            <pc:docMk/>
            <pc:sldMk cId="2035259091" sldId="318"/>
            <ac:spMk id="4" creationId="{03AD60E1-72E3-487A-BC30-DB2402B0477F}"/>
          </ac:spMkLst>
        </pc:spChg>
      </pc:sldChg>
      <pc:sldChg chg="modSp mod">
        <pc:chgData name="Stephanie Kancy" userId="075d5e9a-6024-438f-b2ef-015b8736fe65" providerId="ADAL" clId="{60381579-375B-4621-9B63-7CB591CE1A04}" dt="2023-03-24T15:48:00.798" v="81" actId="20577"/>
        <pc:sldMkLst>
          <pc:docMk/>
          <pc:sldMk cId="2975707719" sldId="320"/>
        </pc:sldMkLst>
        <pc:spChg chg="mod">
          <ac:chgData name="Stephanie Kancy" userId="075d5e9a-6024-438f-b2ef-015b8736fe65" providerId="ADAL" clId="{60381579-375B-4621-9B63-7CB591CE1A04}" dt="2023-03-24T15:48:00.798" v="81" actId="20577"/>
          <ac:spMkLst>
            <pc:docMk/>
            <pc:sldMk cId="2975707719" sldId="320"/>
            <ac:spMk id="4" creationId="{03AD60E1-72E3-487A-BC30-DB2402B0477F}"/>
          </ac:spMkLst>
        </pc:spChg>
      </pc:sldChg>
      <pc:sldChg chg="modSp mod delCm">
        <pc:chgData name="Stephanie Kancy" userId="075d5e9a-6024-438f-b2ef-015b8736fe65" providerId="ADAL" clId="{60381579-375B-4621-9B63-7CB591CE1A04}" dt="2023-03-24T15:50:58.327" v="185"/>
        <pc:sldMkLst>
          <pc:docMk/>
          <pc:sldMk cId="4053506370" sldId="327"/>
        </pc:sldMkLst>
        <pc:spChg chg="mod">
          <ac:chgData name="Stephanie Kancy" userId="075d5e9a-6024-438f-b2ef-015b8736fe65" providerId="ADAL" clId="{60381579-375B-4621-9B63-7CB591CE1A04}" dt="2023-03-24T15:50:01.936" v="184" actId="20577"/>
          <ac:spMkLst>
            <pc:docMk/>
            <pc:sldMk cId="4053506370" sldId="327"/>
            <ac:spMk id="8" creationId="{48BD0AC8-E2B9-4296-E690-570FE1A79AE1}"/>
          </ac:spMkLst>
        </pc:spChg>
      </pc:sldChg>
      <pc:sldMasterChg chg="delSldLayout modSldLayout">
        <pc:chgData name="Stephanie Kancy" userId="075d5e9a-6024-438f-b2ef-015b8736fe65" providerId="ADAL" clId="{60381579-375B-4621-9B63-7CB591CE1A04}" dt="2023-03-27T15:33:59.445" v="202" actId="2696"/>
        <pc:sldMasterMkLst>
          <pc:docMk/>
          <pc:sldMasterMk cId="2405364243" sldId="2147483648"/>
        </pc:sldMasterMkLst>
        <pc:sldLayoutChg chg="del">
          <pc:chgData name="Stephanie Kancy" userId="075d5e9a-6024-438f-b2ef-015b8736fe65" providerId="ADAL" clId="{60381579-375B-4621-9B63-7CB591CE1A04}" dt="2023-03-27T15:33:57.427" v="201" actId="2696"/>
          <pc:sldLayoutMkLst>
            <pc:docMk/>
            <pc:sldMasterMk cId="2405364243" sldId="2147483648"/>
            <pc:sldLayoutMk cId="132028183" sldId="2147483661"/>
          </pc:sldLayoutMkLst>
        </pc:sldLayoutChg>
        <pc:sldLayoutChg chg="del">
          <pc:chgData name="Stephanie Kancy" userId="075d5e9a-6024-438f-b2ef-015b8736fe65" providerId="ADAL" clId="{60381579-375B-4621-9B63-7CB591CE1A04}" dt="2023-03-27T15:33:59.445" v="202" actId="2696"/>
          <pc:sldLayoutMkLst>
            <pc:docMk/>
            <pc:sldMasterMk cId="2405364243" sldId="2147483648"/>
            <pc:sldLayoutMk cId="4170965741" sldId="2147483675"/>
          </pc:sldLayoutMkLst>
        </pc:sldLayoutChg>
        <pc:sldLayoutChg chg="modSp mod">
          <pc:chgData name="Stephanie Kancy" userId="075d5e9a-6024-438f-b2ef-015b8736fe65" providerId="ADAL" clId="{60381579-375B-4621-9B63-7CB591CE1A04}" dt="2023-03-27T15:28:29.879" v="200"/>
          <pc:sldLayoutMkLst>
            <pc:docMk/>
            <pc:sldMasterMk cId="2405364243" sldId="2147483648"/>
            <pc:sldLayoutMk cId="486097431" sldId="2147483679"/>
          </pc:sldLayoutMkLst>
          <pc:spChg chg="mod">
            <ac:chgData name="Stephanie Kancy" userId="075d5e9a-6024-438f-b2ef-015b8736fe65" providerId="ADAL" clId="{60381579-375B-4621-9B63-7CB591CE1A04}" dt="2023-03-27T15:28:29.879" v="200"/>
            <ac:spMkLst>
              <pc:docMk/>
              <pc:sldMasterMk cId="2405364243" sldId="2147483648"/>
              <pc:sldLayoutMk cId="486097431" sldId="2147483679"/>
              <ac:spMk id="14" creationId="{733B6428-7651-D44C-BAFC-EA24E6298D54}"/>
            </ac:spMkLst>
          </pc:spChg>
        </pc:sldLayoutChg>
      </pc:sldMasterChg>
    </pc:docChg>
  </pc:docChgLst>
  <pc:docChgLst>
    <pc:chgData name="Stephanie Kancy" userId="075d5e9a-6024-438f-b2ef-015b8736fe65" providerId="ADAL" clId="{689D2C93-25A3-4799-886C-D3AB3D468333}"/>
    <pc:docChg chg="undo custSel addSld delSld modSld">
      <pc:chgData name="Stephanie Kancy" userId="075d5e9a-6024-438f-b2ef-015b8736fe65" providerId="ADAL" clId="{689D2C93-25A3-4799-886C-D3AB3D468333}" dt="2023-03-28T09:53:07.977" v="1501" actId="962"/>
      <pc:docMkLst>
        <pc:docMk/>
      </pc:docMkLst>
      <pc:sldChg chg="new del">
        <pc:chgData name="Stephanie Kancy" userId="075d5e9a-6024-438f-b2ef-015b8736fe65" providerId="ADAL" clId="{689D2C93-25A3-4799-886C-D3AB3D468333}" dt="2023-03-28T08:21:36.920" v="1" actId="680"/>
        <pc:sldMkLst>
          <pc:docMk/>
          <pc:sldMk cId="1211931601" sldId="328"/>
        </pc:sldMkLst>
      </pc:sldChg>
      <pc:sldChg chg="addSp delSp modSp new mod modNotesTx">
        <pc:chgData name="Stephanie Kancy" userId="075d5e9a-6024-438f-b2ef-015b8736fe65" providerId="ADAL" clId="{689D2C93-25A3-4799-886C-D3AB3D468333}" dt="2023-03-28T09:53:07.977" v="1501" actId="962"/>
        <pc:sldMkLst>
          <pc:docMk/>
          <pc:sldMk cId="1397997164" sldId="328"/>
        </pc:sldMkLst>
        <pc:spChg chg="mod">
          <ac:chgData name="Stephanie Kancy" userId="075d5e9a-6024-438f-b2ef-015b8736fe65" providerId="ADAL" clId="{689D2C93-25A3-4799-886C-D3AB3D468333}" dt="2023-03-28T08:26:51.983" v="155" actId="20577"/>
          <ac:spMkLst>
            <pc:docMk/>
            <pc:sldMk cId="1397997164" sldId="328"/>
            <ac:spMk id="2" creationId="{A3798093-1F3B-0304-B5A2-66C6F328FB5E}"/>
          </ac:spMkLst>
        </pc:spChg>
        <pc:spChg chg="del">
          <ac:chgData name="Stephanie Kancy" userId="075d5e9a-6024-438f-b2ef-015b8736fe65" providerId="ADAL" clId="{689D2C93-25A3-4799-886C-D3AB3D468333}" dt="2023-03-28T08:23:01.950" v="20" actId="931"/>
          <ac:spMkLst>
            <pc:docMk/>
            <pc:sldMk cId="1397997164" sldId="328"/>
            <ac:spMk id="3" creationId="{0B773164-8183-15B2-6C93-AAF0AC5200F4}"/>
          </ac:spMkLst>
        </pc:spChg>
        <pc:spChg chg="del">
          <ac:chgData name="Stephanie Kancy" userId="075d5e9a-6024-438f-b2ef-015b8736fe65" providerId="ADAL" clId="{689D2C93-25A3-4799-886C-D3AB3D468333}" dt="2023-03-28T08:23:13.724" v="23" actId="931"/>
          <ac:spMkLst>
            <pc:docMk/>
            <pc:sldMk cId="1397997164" sldId="328"/>
            <ac:spMk id="4" creationId="{33AF4F83-2114-7BB2-AF4D-F8D7DAB689BA}"/>
          </ac:spMkLst>
        </pc:spChg>
        <pc:spChg chg="add mod">
          <ac:chgData name="Stephanie Kancy" userId="075d5e9a-6024-438f-b2ef-015b8736fe65" providerId="ADAL" clId="{689D2C93-25A3-4799-886C-D3AB3D468333}" dt="2023-03-28T08:26:58.079" v="164" actId="20577"/>
          <ac:spMkLst>
            <pc:docMk/>
            <pc:sldMk cId="1397997164" sldId="328"/>
            <ac:spMk id="5" creationId="{8AEA456C-5D7E-E87B-2087-B0E0D5F6796A}"/>
          </ac:spMkLst>
        </pc:spChg>
        <pc:picChg chg="add mod">
          <ac:chgData name="Stephanie Kancy" userId="075d5e9a-6024-438f-b2ef-015b8736fe65" providerId="ADAL" clId="{689D2C93-25A3-4799-886C-D3AB3D468333}" dt="2023-03-28T09:52:11.920" v="1353" actId="962"/>
          <ac:picMkLst>
            <pc:docMk/>
            <pc:sldMk cId="1397997164" sldId="328"/>
            <ac:picMk id="7" creationId="{5F7E2D70-9D2B-5569-F196-19AEB67A7C37}"/>
          </ac:picMkLst>
        </pc:picChg>
        <pc:picChg chg="add mod">
          <ac:chgData name="Stephanie Kancy" userId="075d5e9a-6024-438f-b2ef-015b8736fe65" providerId="ADAL" clId="{689D2C93-25A3-4799-886C-D3AB3D468333}" dt="2023-03-28T09:53:07.977" v="1501" actId="962"/>
          <ac:picMkLst>
            <pc:docMk/>
            <pc:sldMk cId="1397997164" sldId="328"/>
            <ac:picMk id="9" creationId="{922DF0B0-1012-C5F8-581D-0B6EB885B0B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F5457A-EFF0-4EF1-B93B-D75780C317F1}" type="datetimeFigureOut">
              <a:rPr lang="en-GB" smtClean="0"/>
              <a:t>28/03/2023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1A04AB-BD6E-4C10-B791-60D096A534D1}" type="slidenum">
              <a:rPr lang="en-GB" smtClean="0"/>
              <a:t>‹#›</a:t>
            </a:fld>
            <a:endParaRPr lang="en-GB"/>
          </a:p>
        </p:txBody>
      </p:sp>
    </p:spTree>
    <p:extLst>
      <p:ext uri="{BB962C8B-B14F-4D97-AF65-F5344CB8AC3E}">
        <p14:creationId xmlns:p14="http://schemas.microsoft.com/office/powerpoint/2010/main" val="1938518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1A04AB-BD6E-4C10-B791-60D096A534D1}" type="slidenum">
              <a:rPr lang="en-GB" smtClean="0"/>
              <a:t>3</a:t>
            </a:fld>
            <a:endParaRPr lang="en-GB"/>
          </a:p>
        </p:txBody>
      </p:sp>
    </p:spTree>
    <p:extLst>
      <p:ext uri="{BB962C8B-B14F-4D97-AF65-F5344CB8AC3E}">
        <p14:creationId xmlns:p14="http://schemas.microsoft.com/office/powerpoint/2010/main" val="127446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Two winning entries to the 2023 #RSCPoster competition. Find out more about the competition at https://www.rsc.org/our-events/rsc-poster/. The author of the left poster is María García Nicolás and the author of the right poster is </a:t>
            </a:r>
            <a:r>
              <a:rPr lang="en-GB" dirty="0" err="1"/>
              <a:t>Surashree</a:t>
            </a:r>
            <a:r>
              <a:rPr lang="en-GB" dirty="0"/>
              <a:t> Goswami.</a:t>
            </a:r>
          </a:p>
        </p:txBody>
      </p:sp>
      <p:sp>
        <p:nvSpPr>
          <p:cNvPr id="4" name="Slide Number Placeholder 3"/>
          <p:cNvSpPr>
            <a:spLocks noGrp="1"/>
          </p:cNvSpPr>
          <p:nvPr>
            <p:ph type="sldNum" sz="quarter" idx="5"/>
          </p:nvPr>
        </p:nvSpPr>
        <p:spPr/>
        <p:txBody>
          <a:bodyPr/>
          <a:lstStyle/>
          <a:p>
            <a:fld id="{0D1A04AB-BD6E-4C10-B791-60D096A534D1}" type="slidenum">
              <a:rPr lang="en-GB" smtClean="0"/>
              <a:t>4</a:t>
            </a:fld>
            <a:endParaRPr lang="en-GB"/>
          </a:p>
        </p:txBody>
      </p:sp>
    </p:spTree>
    <p:extLst>
      <p:ext uri="{BB962C8B-B14F-4D97-AF65-F5344CB8AC3E}">
        <p14:creationId xmlns:p14="http://schemas.microsoft.com/office/powerpoint/2010/main" val="4176732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1A04AB-BD6E-4C10-B791-60D096A534D1}" type="slidenum">
              <a:rPr lang="en-GB" smtClean="0"/>
              <a:t>5</a:t>
            </a:fld>
            <a:endParaRPr lang="en-GB"/>
          </a:p>
        </p:txBody>
      </p:sp>
    </p:spTree>
    <p:extLst>
      <p:ext uri="{BB962C8B-B14F-4D97-AF65-F5344CB8AC3E}">
        <p14:creationId xmlns:p14="http://schemas.microsoft.com/office/powerpoint/2010/main" val="672110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1A04AB-BD6E-4C10-B791-60D096A534D1}" type="slidenum">
              <a:rPr lang="en-GB" smtClean="0"/>
              <a:t>6</a:t>
            </a:fld>
            <a:endParaRPr lang="en-GB"/>
          </a:p>
        </p:txBody>
      </p:sp>
    </p:spTree>
    <p:extLst>
      <p:ext uri="{BB962C8B-B14F-4D97-AF65-F5344CB8AC3E}">
        <p14:creationId xmlns:p14="http://schemas.microsoft.com/office/powerpoint/2010/main" val="2357286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simplest layout for students to use. Question numbers indicate the answers students should use to complete each section.</a:t>
            </a:r>
          </a:p>
        </p:txBody>
      </p:sp>
      <p:sp>
        <p:nvSpPr>
          <p:cNvPr id="4" name="Slide Number Placeholder 3"/>
          <p:cNvSpPr>
            <a:spLocks noGrp="1"/>
          </p:cNvSpPr>
          <p:nvPr>
            <p:ph type="sldNum" sz="quarter" idx="5"/>
          </p:nvPr>
        </p:nvSpPr>
        <p:spPr/>
        <p:txBody>
          <a:bodyPr/>
          <a:lstStyle/>
          <a:p>
            <a:fld id="{0D1A04AB-BD6E-4C10-B791-60D096A534D1}" type="slidenum">
              <a:rPr lang="en-GB" smtClean="0"/>
              <a:t>7</a:t>
            </a:fld>
            <a:endParaRPr lang="en-GB"/>
          </a:p>
        </p:txBody>
      </p:sp>
    </p:spTree>
    <p:extLst>
      <p:ext uri="{BB962C8B-B14F-4D97-AF65-F5344CB8AC3E}">
        <p14:creationId xmlns:p14="http://schemas.microsoft.com/office/powerpoint/2010/main" val="2048097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layout adds evaluation to the poster. Question numbers indicate the answers students should use to complete each section.</a:t>
            </a:r>
          </a:p>
        </p:txBody>
      </p:sp>
      <p:sp>
        <p:nvSpPr>
          <p:cNvPr id="4" name="Slide Number Placeholder 3"/>
          <p:cNvSpPr>
            <a:spLocks noGrp="1"/>
          </p:cNvSpPr>
          <p:nvPr>
            <p:ph type="sldNum" sz="quarter" idx="5"/>
          </p:nvPr>
        </p:nvSpPr>
        <p:spPr/>
        <p:txBody>
          <a:bodyPr/>
          <a:lstStyle/>
          <a:p>
            <a:fld id="{0D1A04AB-BD6E-4C10-B791-60D096A534D1}" type="slidenum">
              <a:rPr lang="en-GB" smtClean="0"/>
              <a:t>8</a:t>
            </a:fld>
            <a:endParaRPr lang="en-GB"/>
          </a:p>
        </p:txBody>
      </p:sp>
    </p:spTree>
    <p:extLst>
      <p:ext uri="{BB962C8B-B14F-4D97-AF65-F5344CB8AC3E}">
        <p14:creationId xmlns:p14="http://schemas.microsoft.com/office/powerpoint/2010/main" val="2549593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layout adds a box for students to add academic references which can be useful for achieving post-16 criteria. Question numbers indicate the answers students should use to complete each section.</a:t>
            </a:r>
          </a:p>
        </p:txBody>
      </p:sp>
      <p:sp>
        <p:nvSpPr>
          <p:cNvPr id="4" name="Slide Number Placeholder 3"/>
          <p:cNvSpPr>
            <a:spLocks noGrp="1"/>
          </p:cNvSpPr>
          <p:nvPr>
            <p:ph type="sldNum" sz="quarter" idx="5"/>
          </p:nvPr>
        </p:nvSpPr>
        <p:spPr/>
        <p:txBody>
          <a:bodyPr/>
          <a:lstStyle/>
          <a:p>
            <a:fld id="{0D1A04AB-BD6E-4C10-B791-60D096A534D1}" type="slidenum">
              <a:rPr lang="en-GB" smtClean="0"/>
              <a:t>9</a:t>
            </a:fld>
            <a:endParaRPr lang="en-GB"/>
          </a:p>
        </p:txBody>
      </p:sp>
    </p:spTree>
    <p:extLst>
      <p:ext uri="{BB962C8B-B14F-4D97-AF65-F5344CB8AC3E}">
        <p14:creationId xmlns:p14="http://schemas.microsoft.com/office/powerpoint/2010/main" val="21575960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176635" y="5850000"/>
            <a:ext cx="2433365"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https://rsc.</a:t>
            </a:r>
            <a:r>
              <a:rPr lang="en-GB" sz="1600" b="1" i="0" u="none" kern="1200">
                <a:solidFill>
                  <a:schemeClr val="bg1"/>
                </a:solidFill>
                <a:effectLst/>
                <a:latin typeface="Century Gothic" panose="020B0502020202020204" pitchFamily="34" charset="0"/>
                <a:ea typeface="+mj-ea"/>
                <a:cs typeface="+mj-cs"/>
              </a:rPr>
              <a:t>li/3FWp45U</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3/28/2023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9" r:id="rId1"/>
    <p:sldLayoutId id="2147483662" r:id="rId2"/>
    <p:sldLayoutId id="2147483672" r:id="rId3"/>
    <p:sldLayoutId id="2147483668" r:id="rId4"/>
    <p:sldLayoutId id="2147483686" r:id="rId5"/>
    <p:sldLayoutId id="2147483689" r:id="rId6"/>
    <p:sldLayoutId id="2147483692" r:id="rId7"/>
    <p:sldLayoutId id="2147483683"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40000" y="1980000"/>
            <a:ext cx="5691467" cy="2447034"/>
          </a:xfrm>
        </p:spPr>
        <p:txBody>
          <a:bodyPr/>
          <a:lstStyle/>
          <a:p>
            <a:r>
              <a:rPr lang="en-US" dirty="0"/>
              <a:t>Presenting investigations: academic posters</a:t>
            </a:r>
          </a:p>
        </p:txBody>
      </p:sp>
    </p:spTree>
    <p:extLst>
      <p:ext uri="{BB962C8B-B14F-4D97-AF65-F5344CB8AC3E}">
        <p14:creationId xmlns:p14="http://schemas.microsoft.com/office/powerpoint/2010/main" val="472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39999" y="1260000"/>
            <a:ext cx="10079999" cy="5040000"/>
          </a:xfrm>
        </p:spPr>
        <p:txBody>
          <a:bodyPr/>
          <a:lstStyle/>
          <a:p>
            <a:pPr marL="342900" lvl="0" indent="-342900">
              <a:lnSpc>
                <a:spcPct val="150000"/>
              </a:lnSpc>
              <a:buClr>
                <a:srgbClr val="C8102E"/>
              </a:buClr>
              <a:buFont typeface="+mj-lt"/>
              <a:buAutoNum type="arabicPeriod"/>
            </a:pPr>
            <a:r>
              <a:rPr lang="en-GB" sz="2400" dirty="0">
                <a:ea typeface="Calibri" panose="020F0502020204030204" pitchFamily="34" charset="0"/>
                <a:cs typeface="Arial" panose="020B0604020202020204" pitchFamily="34" charset="0"/>
              </a:rPr>
              <a:t>Explain why you have carried out an experiment.</a:t>
            </a:r>
          </a:p>
          <a:p>
            <a:pPr marL="342900" lvl="0" indent="-342900">
              <a:lnSpc>
                <a:spcPct val="150000"/>
              </a:lnSpc>
              <a:buClr>
                <a:srgbClr val="C8102E"/>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Display your observations and data using appropriate methods.</a:t>
            </a:r>
          </a:p>
          <a:p>
            <a:pPr marL="342900" lvl="0" indent="-342900">
              <a:lnSpc>
                <a:spcPct val="150000"/>
              </a:lnSpc>
              <a:buClr>
                <a:srgbClr val="C8102E"/>
              </a:buClr>
              <a:buFont typeface="+mj-lt"/>
              <a:buAutoNum type="arabicPeriod"/>
            </a:pPr>
            <a:r>
              <a:rPr lang="en-GB" sz="2400" dirty="0">
                <a:solidFill>
                  <a:prstClr val="black"/>
                </a:solidFill>
              </a:rPr>
              <a:t>Present your conclusions clearly and concisely.</a:t>
            </a:r>
            <a:endParaRPr lang="en-GB" dirty="0"/>
          </a:p>
        </p:txBody>
      </p:sp>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724944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D870-ED2C-4CF4-9913-D1E5A2AD17C8}"/>
              </a:ext>
            </a:extLst>
          </p:cNvPr>
          <p:cNvSpPr>
            <a:spLocks noGrp="1"/>
          </p:cNvSpPr>
          <p:nvPr>
            <p:ph type="title"/>
          </p:nvPr>
        </p:nvSpPr>
        <p:spPr/>
        <p:txBody>
          <a:bodyPr/>
          <a:lstStyle/>
          <a:p>
            <a:r>
              <a:rPr lang="en-GB" dirty="0"/>
              <a:t>Scientific posters</a:t>
            </a:r>
          </a:p>
        </p:txBody>
      </p:sp>
      <p:sp>
        <p:nvSpPr>
          <p:cNvPr id="3" name="Content Placeholder 2">
            <a:extLst>
              <a:ext uri="{FF2B5EF4-FFF2-40B4-BE49-F238E27FC236}">
                <a16:creationId xmlns:a16="http://schemas.microsoft.com/office/drawing/2014/main" id="{FC2965CD-D642-4AC7-94A6-D4B356D90CB8}"/>
              </a:ext>
            </a:extLst>
          </p:cNvPr>
          <p:cNvSpPr>
            <a:spLocks noGrp="1"/>
          </p:cNvSpPr>
          <p:nvPr>
            <p:ph idx="1"/>
          </p:nvPr>
        </p:nvSpPr>
        <p:spPr/>
        <p:txBody>
          <a:bodyPr>
            <a:normAutofit/>
          </a:bodyPr>
          <a:lstStyle/>
          <a:p>
            <a:pPr marL="342900" indent="-342900">
              <a:buClr>
                <a:srgbClr val="C8102E"/>
              </a:buClr>
              <a:buFont typeface="Arial" panose="020B0604020202020204" pitchFamily="34" charset="0"/>
              <a:buChar char="•"/>
            </a:pPr>
            <a:r>
              <a:rPr lang="en-GB" sz="2400" dirty="0"/>
              <a:t>It is important that scientists communicate the results of their experiments clearly.</a:t>
            </a:r>
          </a:p>
          <a:p>
            <a:pPr marL="342900" indent="-342900">
              <a:buClr>
                <a:srgbClr val="C8102E"/>
              </a:buClr>
              <a:buFont typeface="Arial" panose="020B0604020202020204" pitchFamily="34" charset="0"/>
              <a:buChar char="•"/>
            </a:pPr>
            <a:r>
              <a:rPr lang="en-GB" sz="2400" dirty="0"/>
              <a:t>Scientists use scientific posters to present their ideas and results to a wide audience.</a:t>
            </a:r>
          </a:p>
          <a:p>
            <a:pPr marL="342900" indent="-342900">
              <a:buClr>
                <a:srgbClr val="C8102E"/>
              </a:buClr>
              <a:buFont typeface="Arial" panose="020B0604020202020204" pitchFamily="34" charset="0"/>
              <a:buChar char="•"/>
            </a:pPr>
            <a:r>
              <a:rPr lang="en-GB" sz="2400" dirty="0"/>
              <a:t>Posters provide a simple layout where scientists can summarise their experiments.</a:t>
            </a:r>
          </a:p>
        </p:txBody>
      </p:sp>
      <p:sp>
        <p:nvSpPr>
          <p:cNvPr id="4" name="Vertical Title 1">
            <a:extLst>
              <a:ext uri="{FF2B5EF4-FFF2-40B4-BE49-F238E27FC236}">
                <a16:creationId xmlns:a16="http://schemas.microsoft.com/office/drawing/2014/main" id="{A49D2C5B-569B-A4FD-4515-E4053AA83C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23946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98093-1F3B-0304-B5A2-66C6F328FB5E}"/>
              </a:ext>
            </a:extLst>
          </p:cNvPr>
          <p:cNvSpPr>
            <a:spLocks noGrp="1"/>
          </p:cNvSpPr>
          <p:nvPr>
            <p:ph type="title"/>
          </p:nvPr>
        </p:nvSpPr>
        <p:spPr/>
        <p:txBody>
          <a:bodyPr/>
          <a:lstStyle/>
          <a:p>
            <a:r>
              <a:rPr lang="en-GB" dirty="0"/>
              <a:t>Example academic posters</a:t>
            </a:r>
          </a:p>
        </p:txBody>
      </p:sp>
      <p:pic>
        <p:nvPicPr>
          <p:cNvPr id="7" name="Content Placeholder 6" descr="An award-winning example of an academic poster by María García Nicolás. The author has included their aims, method, results and conclusions from their experiments.">
            <a:extLst>
              <a:ext uri="{FF2B5EF4-FFF2-40B4-BE49-F238E27FC236}">
                <a16:creationId xmlns:a16="http://schemas.microsoft.com/office/drawing/2014/main" id="{5F7E2D70-9D2B-5569-F196-19AEB67A7C37}"/>
              </a:ext>
            </a:extLst>
          </p:cNvPr>
          <p:cNvPicPr>
            <a:picLocks noGrp="1" noChangeAspect="1"/>
          </p:cNvPicPr>
          <p:nvPr>
            <p:ph idx="1"/>
          </p:nvPr>
        </p:nvPicPr>
        <p:blipFill>
          <a:blip r:embed="rId3"/>
          <a:stretch>
            <a:fillRect/>
          </a:stretch>
        </p:blipFill>
        <p:spPr>
          <a:xfrm>
            <a:off x="581314" y="1215318"/>
            <a:ext cx="3739787" cy="540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Content Placeholder 8" descr="An award-winning example of an academic poster by Surashree Goswami. The author has included their aims, method, results and conclusions from their experiments. They have also included references.">
            <a:extLst>
              <a:ext uri="{FF2B5EF4-FFF2-40B4-BE49-F238E27FC236}">
                <a16:creationId xmlns:a16="http://schemas.microsoft.com/office/drawing/2014/main" id="{922DF0B0-1012-C5F8-581D-0B6EB885B0B1}"/>
              </a:ext>
            </a:extLst>
          </p:cNvPr>
          <p:cNvPicPr>
            <a:picLocks noGrp="1" noChangeAspect="1"/>
          </p:cNvPicPr>
          <p:nvPr>
            <p:ph idx="10"/>
          </p:nvPr>
        </p:nvPicPr>
        <p:blipFill>
          <a:blip r:embed="rId4"/>
          <a:stretch>
            <a:fillRect/>
          </a:stretch>
        </p:blipFill>
        <p:spPr>
          <a:xfrm>
            <a:off x="4924231" y="1755318"/>
            <a:ext cx="5932721" cy="432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Vertical Title 1">
            <a:extLst>
              <a:ext uri="{FF2B5EF4-FFF2-40B4-BE49-F238E27FC236}">
                <a16:creationId xmlns:a16="http://schemas.microsoft.com/office/drawing/2014/main" id="{8AEA456C-5D7E-E87B-2087-B0E0D5F6796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Example posters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397997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Before your investigation</a:t>
            </a:r>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Questions</a:t>
            </a:r>
            <a:endParaRPr lang="en-US" sz="2200" b="1" i="0" dirty="0">
              <a:solidFill>
                <a:schemeClr val="bg1"/>
              </a:solidFill>
              <a:latin typeface="Century Gothic" panose="020B0502020202020204" pitchFamily="34" charset="0"/>
            </a:endParaRPr>
          </a:p>
        </p:txBody>
      </p:sp>
      <p:sp>
        <p:nvSpPr>
          <p:cNvPr id="8" name="Content Placeholder 2">
            <a:extLst>
              <a:ext uri="{FF2B5EF4-FFF2-40B4-BE49-F238E27FC236}">
                <a16:creationId xmlns:a16="http://schemas.microsoft.com/office/drawing/2014/main" id="{48BD0AC8-E2B9-4296-E690-570FE1A79AE1}"/>
              </a:ext>
            </a:extLst>
          </p:cNvPr>
          <p:cNvSpPr>
            <a:spLocks noGrp="1"/>
          </p:cNvSpPr>
          <p:nvPr>
            <p:ph idx="1"/>
          </p:nvPr>
        </p:nvSpPr>
        <p:spPr>
          <a:xfrm>
            <a:off x="539999" y="1260000"/>
            <a:ext cx="10079999" cy="5040000"/>
          </a:xfrm>
        </p:spPr>
        <p:txBody>
          <a:bodyPr>
            <a:normAutofit/>
          </a:bodyPr>
          <a:lstStyle/>
          <a:p>
            <a:pPr marL="342900" indent="-342900">
              <a:lnSpc>
                <a:spcPct val="150000"/>
              </a:lnSpc>
              <a:buClr>
                <a:srgbClr val="C8102E"/>
              </a:buClr>
              <a:buFont typeface="+mj-lt"/>
              <a:buAutoNum type="arabicPeriod"/>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What is the title and aim of your investigation?</a:t>
            </a:r>
          </a:p>
          <a:p>
            <a:pPr marL="342900" indent="-342900">
              <a:lnSpc>
                <a:spcPct val="150000"/>
              </a:lnSpc>
              <a:buClr>
                <a:srgbClr val="C8102E"/>
              </a:buClr>
              <a:buFont typeface="+mj-lt"/>
              <a:buAutoNum type="arabicPeriod"/>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How could the techniques or results from this investigation be used in real life?</a:t>
            </a:r>
          </a:p>
          <a:p>
            <a:pPr marL="342900" indent="-342900">
              <a:lnSpc>
                <a:spcPct val="150000"/>
              </a:lnSpc>
              <a:buClr>
                <a:srgbClr val="C8102E"/>
              </a:buClr>
              <a:buFont typeface="+mj-lt"/>
              <a:buAutoNum type="arabicPeriod"/>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Where did you find the information for your answer to question 2 (</a:t>
            </a:r>
            <a:r>
              <a:rPr lang="en-GB" sz="2400" dirty="0" err="1">
                <a:solidFill>
                  <a:srgbClr val="000000"/>
                </a:solidFill>
                <a:effectLst/>
                <a:latin typeface="Century Gothic" panose="020B0502020202020204" pitchFamily="34" charset="0"/>
                <a:ea typeface="Calibri" panose="020F0502020204030204" pitchFamily="34" charset="0"/>
                <a:cs typeface="Arial" panose="020B0604020202020204" pitchFamily="34" charset="0"/>
              </a:rPr>
              <a:t>eg</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website name or book title)?</a:t>
            </a:r>
            <a:endParaRPr lang="en-GB" sz="2400" dirty="0">
              <a:solidFill>
                <a:srgbClr val="000000"/>
              </a:solidFill>
              <a:ea typeface="Calibri" panose="020F0502020204030204" pitchFamily="34" charset="0"/>
              <a:cs typeface="Arial" panose="020B0604020202020204" pitchFamily="34" charset="0"/>
            </a:endParaRPr>
          </a:p>
          <a:p>
            <a:pPr marL="342900" indent="-342900">
              <a:lnSpc>
                <a:spcPct val="150000"/>
              </a:lnSpc>
              <a:buClr>
                <a:srgbClr val="C8102E"/>
              </a:buClr>
              <a:buFont typeface="+mj-lt"/>
              <a:buAutoNum type="arabicPeriod"/>
            </a:pPr>
            <a:r>
              <a:rPr lang="en-GB" sz="2400" dirty="0">
                <a:solidFill>
                  <a:srgbClr val="000000"/>
                </a:solidFill>
                <a:ea typeface="Calibri" panose="020F0502020204030204" pitchFamily="34" charset="0"/>
                <a:cs typeface="Arial" panose="020B0604020202020204" pitchFamily="34" charset="0"/>
              </a:rPr>
              <a:t>D</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esign a results table for your investigation data.</a:t>
            </a:r>
          </a:p>
        </p:txBody>
      </p:sp>
    </p:spTree>
    <p:extLst>
      <p:ext uri="{BB962C8B-B14F-4D97-AF65-F5344CB8AC3E}">
        <p14:creationId xmlns:p14="http://schemas.microsoft.com/office/powerpoint/2010/main" val="3708121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After your investigation</a:t>
            </a:r>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Questions</a:t>
            </a:r>
            <a:endParaRPr lang="en-US" sz="2200" b="1" i="0" dirty="0">
              <a:solidFill>
                <a:schemeClr val="bg1"/>
              </a:solidFill>
              <a:latin typeface="Century Gothic" panose="020B0502020202020204" pitchFamily="34" charset="0"/>
            </a:endParaRPr>
          </a:p>
        </p:txBody>
      </p:sp>
      <p:sp>
        <p:nvSpPr>
          <p:cNvPr id="8" name="Content Placeholder 2">
            <a:extLst>
              <a:ext uri="{FF2B5EF4-FFF2-40B4-BE49-F238E27FC236}">
                <a16:creationId xmlns:a16="http://schemas.microsoft.com/office/drawing/2014/main" id="{48BD0AC8-E2B9-4296-E690-570FE1A79AE1}"/>
              </a:ext>
            </a:extLst>
          </p:cNvPr>
          <p:cNvSpPr>
            <a:spLocks noGrp="1"/>
          </p:cNvSpPr>
          <p:nvPr>
            <p:ph idx="1"/>
          </p:nvPr>
        </p:nvSpPr>
        <p:spPr>
          <a:xfrm>
            <a:off x="539999" y="1260000"/>
            <a:ext cx="10079999" cy="5040000"/>
          </a:xfrm>
        </p:spPr>
        <p:txBody>
          <a:bodyPr>
            <a:normAutofit/>
          </a:bodyPr>
          <a:lstStyle/>
          <a:p>
            <a:pPr marL="342900" indent="-342900">
              <a:lnSpc>
                <a:spcPct val="150000"/>
              </a:lnSpc>
              <a:buClr>
                <a:srgbClr val="C8102E"/>
              </a:buClr>
              <a:buFont typeface="+mj-lt"/>
              <a:buAutoNum type="arabicPeriod" startAt="5"/>
            </a:pPr>
            <a:r>
              <a:rPr lang="en-GB" sz="2400" dirty="0">
                <a:solidFill>
                  <a:srgbClr val="000000"/>
                </a:solidFill>
                <a:ea typeface="Calibri" panose="020F0502020204030204" pitchFamily="34" charset="0"/>
                <a:cs typeface="Arial" panose="020B0604020202020204" pitchFamily="34" charset="0"/>
              </a:rPr>
              <a:t>What type of graph or chart are you going to use for your results?</a:t>
            </a:r>
          </a:p>
          <a:p>
            <a:pPr marL="342900" indent="-342900">
              <a:lnSpc>
                <a:spcPct val="150000"/>
              </a:lnSpc>
              <a:buClr>
                <a:srgbClr val="C8102E"/>
              </a:buClr>
              <a:buFont typeface="+mj-lt"/>
              <a:buAutoNum type="arabicPeriod" startAt="5"/>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Explain why you have chosen this format to show your results.</a:t>
            </a:r>
          </a:p>
          <a:p>
            <a:pPr marL="342900" indent="-342900">
              <a:lnSpc>
                <a:spcPct val="150000"/>
              </a:lnSpc>
              <a:buClr>
                <a:srgbClr val="C8102E"/>
              </a:buClr>
              <a:buFont typeface="+mj-lt"/>
              <a:buAutoNum type="arabicPeriod" startAt="5"/>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Describe the pattern of your results. What conclusions can you draw from your results?</a:t>
            </a:r>
          </a:p>
          <a:p>
            <a:pPr marL="342900" indent="-342900">
              <a:lnSpc>
                <a:spcPct val="150000"/>
              </a:lnSpc>
              <a:buClr>
                <a:srgbClr val="C8102E"/>
              </a:buClr>
              <a:buFont typeface="+mj-lt"/>
              <a:buAutoNum type="arabicPeriod" startAt="5"/>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Explain how you could use your results to address a real-life problem. You should link your results back to the context you investigated before the practical.</a:t>
            </a:r>
          </a:p>
          <a:p>
            <a:pPr marL="342900" indent="-342900">
              <a:lnSpc>
                <a:spcPct val="150000"/>
              </a:lnSpc>
              <a:buClr>
                <a:srgbClr val="C8102E"/>
              </a:buClr>
              <a:buFont typeface="+mj-lt"/>
              <a:buAutoNum type="arabicPeriod" startAt="5"/>
            </a:pPr>
            <a:r>
              <a:rPr lang="en-GB" sz="2400" dirty="0">
                <a:solidFill>
                  <a:srgbClr val="000000"/>
                </a:solidFill>
                <a:ea typeface="Calibri" panose="020F0502020204030204" pitchFamily="34" charset="0"/>
                <a:cs typeface="Arial" panose="020B0604020202020204" pitchFamily="34" charset="0"/>
              </a:rPr>
              <a:t>H</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ow could you have improved the experimental method?</a:t>
            </a:r>
          </a:p>
        </p:txBody>
      </p:sp>
    </p:spTree>
    <p:extLst>
      <p:ext uri="{BB962C8B-B14F-4D97-AF65-F5344CB8AC3E}">
        <p14:creationId xmlns:p14="http://schemas.microsoft.com/office/powerpoint/2010/main" val="4053506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EDA12C-C70F-46FF-8F37-787BC9CAD21D}"/>
              </a:ext>
            </a:extLst>
          </p:cNvPr>
          <p:cNvSpPr>
            <a:spLocks noGrp="1"/>
          </p:cNvSpPr>
          <p:nvPr>
            <p:ph type="title"/>
          </p:nvPr>
        </p:nvSpPr>
        <p:spPr/>
        <p:txBody>
          <a:bodyPr/>
          <a:lstStyle/>
          <a:p>
            <a:r>
              <a:rPr lang="en-GB" dirty="0"/>
              <a:t>Poster layout 1</a:t>
            </a:r>
          </a:p>
        </p:txBody>
      </p:sp>
      <p:sp>
        <p:nvSpPr>
          <p:cNvPr id="10" name="Rectangle 9" descr="The simplest poster layout. The top section of the poster is 'Title of your investigation (Q1)'. Under this on the left is 'The context of your investigation (Q2 and Q3)' section. To the right of this is 'Your method' section. The bottom left section is 'Your results (Q4, Q5 and Q6)'. The bottom right section is 'Your conclusion (Q7)'. ">
            <a:extLst>
              <a:ext uri="{FF2B5EF4-FFF2-40B4-BE49-F238E27FC236}">
                <a16:creationId xmlns:a16="http://schemas.microsoft.com/office/drawing/2014/main" id="{FB9EDC88-FDD9-45CF-950B-A3A453226FB1}"/>
              </a:ext>
            </a:extLst>
          </p:cNvPr>
          <p:cNvSpPr/>
          <p:nvPr/>
        </p:nvSpPr>
        <p:spPr>
          <a:xfrm>
            <a:off x="655281" y="1191802"/>
            <a:ext cx="9849438" cy="53220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Rectangle 3">
            <a:extLst>
              <a:ext uri="{FF2B5EF4-FFF2-40B4-BE49-F238E27FC236}">
                <a16:creationId xmlns:a16="http://schemas.microsoft.com/office/drawing/2014/main" id="{03AD60E1-72E3-487A-BC30-DB2402B0477F}"/>
              </a:ext>
              <a:ext uri="{C183D7F6-B498-43B3-948B-1728B52AA6E4}">
                <adec:decorative xmlns:adec="http://schemas.microsoft.com/office/drawing/2017/decorative" val="1"/>
              </a:ext>
            </a:extLst>
          </p:cNvPr>
          <p:cNvSpPr/>
          <p:nvPr/>
        </p:nvSpPr>
        <p:spPr>
          <a:xfrm>
            <a:off x="1198072" y="1413513"/>
            <a:ext cx="8763856" cy="44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Title and aim of your investigation (Q1)</a:t>
            </a:r>
          </a:p>
        </p:txBody>
      </p:sp>
      <p:sp>
        <p:nvSpPr>
          <p:cNvPr id="6" name="Rectangle 5">
            <a:extLst>
              <a:ext uri="{FF2B5EF4-FFF2-40B4-BE49-F238E27FC236}">
                <a16:creationId xmlns:a16="http://schemas.microsoft.com/office/drawing/2014/main" id="{BAE7836F-DF29-497B-83ED-285ECCEE87CF}"/>
              </a:ext>
              <a:ext uri="{C183D7F6-B498-43B3-948B-1728B52AA6E4}">
                <adec:decorative xmlns:adec="http://schemas.microsoft.com/office/drawing/2017/decorative" val="1"/>
              </a:ext>
            </a:extLst>
          </p:cNvPr>
          <p:cNvSpPr/>
          <p:nvPr/>
        </p:nvSpPr>
        <p:spPr>
          <a:xfrm>
            <a:off x="1198072" y="4290539"/>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results</a:t>
            </a:r>
          </a:p>
          <a:p>
            <a:pPr algn="ctr"/>
            <a:r>
              <a:rPr lang="en-GB" dirty="0">
                <a:latin typeface="Century Gothic" panose="020B0502020202020204" pitchFamily="34" charset="0"/>
              </a:rPr>
              <a:t>(Q4, Q5 and Q6)</a:t>
            </a:r>
          </a:p>
        </p:txBody>
      </p:sp>
      <p:sp>
        <p:nvSpPr>
          <p:cNvPr id="7" name="Rectangle 6">
            <a:extLst>
              <a:ext uri="{FF2B5EF4-FFF2-40B4-BE49-F238E27FC236}">
                <a16:creationId xmlns:a16="http://schemas.microsoft.com/office/drawing/2014/main" id="{79928BDE-F4BD-4F47-9776-AB400ACBB794}"/>
              </a:ext>
              <a:ext uri="{C183D7F6-B498-43B3-948B-1728B52AA6E4}">
                <adec:decorative xmlns:adec="http://schemas.microsoft.com/office/drawing/2017/decorative" val="1"/>
              </a:ext>
            </a:extLst>
          </p:cNvPr>
          <p:cNvSpPr/>
          <p:nvPr/>
        </p:nvSpPr>
        <p:spPr>
          <a:xfrm>
            <a:off x="6361928" y="2171401"/>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method</a:t>
            </a:r>
          </a:p>
        </p:txBody>
      </p:sp>
      <p:sp>
        <p:nvSpPr>
          <p:cNvPr id="8" name="Rectangle 7">
            <a:extLst>
              <a:ext uri="{FF2B5EF4-FFF2-40B4-BE49-F238E27FC236}">
                <a16:creationId xmlns:a16="http://schemas.microsoft.com/office/drawing/2014/main" id="{51949365-F87C-43F3-A742-554CF8DA964B}"/>
              </a:ext>
              <a:ext uri="{C183D7F6-B498-43B3-948B-1728B52AA6E4}">
                <adec:decorative xmlns:adec="http://schemas.microsoft.com/office/drawing/2017/decorative" val="1"/>
              </a:ext>
            </a:extLst>
          </p:cNvPr>
          <p:cNvSpPr/>
          <p:nvPr/>
        </p:nvSpPr>
        <p:spPr>
          <a:xfrm>
            <a:off x="1198072" y="2171401"/>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The context of your investigation</a:t>
            </a:r>
          </a:p>
          <a:p>
            <a:pPr algn="ctr"/>
            <a:r>
              <a:rPr lang="en-GB" dirty="0">
                <a:latin typeface="Century Gothic" panose="020B0502020202020204" pitchFamily="34" charset="0"/>
              </a:rPr>
              <a:t>(Q2 and Q3)</a:t>
            </a:r>
          </a:p>
        </p:txBody>
      </p:sp>
      <p:sp>
        <p:nvSpPr>
          <p:cNvPr id="9" name="Rectangle 8">
            <a:extLst>
              <a:ext uri="{FF2B5EF4-FFF2-40B4-BE49-F238E27FC236}">
                <a16:creationId xmlns:a16="http://schemas.microsoft.com/office/drawing/2014/main" id="{EBCC9D23-4772-405D-AAD6-69BB6E0CF0FE}"/>
              </a:ext>
              <a:ext uri="{C183D7F6-B498-43B3-948B-1728B52AA6E4}">
                <adec:decorative xmlns:adec="http://schemas.microsoft.com/office/drawing/2017/decorative" val="1"/>
              </a:ext>
            </a:extLst>
          </p:cNvPr>
          <p:cNvSpPr/>
          <p:nvPr/>
        </p:nvSpPr>
        <p:spPr>
          <a:xfrm>
            <a:off x="6361928" y="4288628"/>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conclusion</a:t>
            </a:r>
          </a:p>
          <a:p>
            <a:pPr algn="ctr"/>
            <a:r>
              <a:rPr lang="en-GB" dirty="0">
                <a:latin typeface="Century Gothic" panose="020B0502020202020204" pitchFamily="34" charset="0"/>
              </a:rPr>
              <a:t>(Q7)</a:t>
            </a:r>
          </a:p>
        </p:txBody>
      </p:sp>
    </p:spTree>
    <p:extLst>
      <p:ext uri="{BB962C8B-B14F-4D97-AF65-F5344CB8AC3E}">
        <p14:creationId xmlns:p14="http://schemas.microsoft.com/office/powerpoint/2010/main" val="3132988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EDA12C-C70F-46FF-8F37-787BC9CAD21D}"/>
              </a:ext>
            </a:extLst>
          </p:cNvPr>
          <p:cNvSpPr>
            <a:spLocks noGrp="1"/>
          </p:cNvSpPr>
          <p:nvPr>
            <p:ph type="title"/>
          </p:nvPr>
        </p:nvSpPr>
        <p:spPr/>
        <p:txBody>
          <a:bodyPr/>
          <a:lstStyle/>
          <a:p>
            <a:r>
              <a:rPr lang="en-GB" dirty="0"/>
              <a:t>Poster layout 2</a:t>
            </a:r>
          </a:p>
        </p:txBody>
      </p:sp>
      <p:sp>
        <p:nvSpPr>
          <p:cNvPr id="2" name="Rectangle 1" descr="The top section of the poster is 'Title of your investigation (Q1)'. Under this on the left is 'The context of your investigation (Q2 and Q3)' section. To the right of this is 'Your method' section. To the right of this is 'Your results (Q4, Q5 and Q6)' section. The bottom left section is 'Your conclusion (Q7 and Q8)'. The bottom right section is 'Your evaluation (Q9)'. ">
            <a:extLst>
              <a:ext uri="{FF2B5EF4-FFF2-40B4-BE49-F238E27FC236}">
                <a16:creationId xmlns:a16="http://schemas.microsoft.com/office/drawing/2014/main" id="{1A188F52-2B78-45ED-9AA1-1318DA837053}"/>
              </a:ext>
            </a:extLst>
          </p:cNvPr>
          <p:cNvSpPr/>
          <p:nvPr/>
        </p:nvSpPr>
        <p:spPr>
          <a:xfrm>
            <a:off x="655281" y="1191802"/>
            <a:ext cx="9849438" cy="53220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Rectangle 3">
            <a:extLst>
              <a:ext uri="{FF2B5EF4-FFF2-40B4-BE49-F238E27FC236}">
                <a16:creationId xmlns:a16="http://schemas.microsoft.com/office/drawing/2014/main" id="{03AD60E1-72E3-487A-BC30-DB2402B0477F}"/>
              </a:ext>
              <a:ext uri="{C183D7F6-B498-43B3-948B-1728B52AA6E4}">
                <adec:decorative xmlns:adec="http://schemas.microsoft.com/office/drawing/2017/decorative" val="1"/>
              </a:ext>
            </a:extLst>
          </p:cNvPr>
          <p:cNvSpPr/>
          <p:nvPr/>
        </p:nvSpPr>
        <p:spPr>
          <a:xfrm>
            <a:off x="1198072" y="1413513"/>
            <a:ext cx="8763856" cy="44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Title and aim of your investigation (Q1)</a:t>
            </a:r>
          </a:p>
        </p:txBody>
      </p:sp>
      <p:sp>
        <p:nvSpPr>
          <p:cNvPr id="6" name="Rectangle 5">
            <a:extLst>
              <a:ext uri="{FF2B5EF4-FFF2-40B4-BE49-F238E27FC236}">
                <a16:creationId xmlns:a16="http://schemas.microsoft.com/office/drawing/2014/main" id="{BAE7836F-DF29-497B-83ED-285ECCEE87CF}"/>
              </a:ext>
              <a:ext uri="{C183D7F6-B498-43B3-948B-1728B52AA6E4}">
                <adec:decorative xmlns:adec="http://schemas.microsoft.com/office/drawing/2017/decorative" val="1"/>
              </a:ext>
            </a:extLst>
          </p:cNvPr>
          <p:cNvSpPr/>
          <p:nvPr/>
        </p:nvSpPr>
        <p:spPr>
          <a:xfrm>
            <a:off x="7395613" y="2171401"/>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results</a:t>
            </a:r>
          </a:p>
          <a:p>
            <a:pPr algn="ctr"/>
            <a:r>
              <a:rPr lang="en-GB" dirty="0">
                <a:latin typeface="Century Gothic" panose="020B0502020202020204" pitchFamily="34" charset="0"/>
              </a:rPr>
              <a:t>(Q4, Q5 and Q6)</a:t>
            </a:r>
          </a:p>
        </p:txBody>
      </p:sp>
      <p:sp>
        <p:nvSpPr>
          <p:cNvPr id="7" name="Rectangle 6">
            <a:extLst>
              <a:ext uri="{FF2B5EF4-FFF2-40B4-BE49-F238E27FC236}">
                <a16:creationId xmlns:a16="http://schemas.microsoft.com/office/drawing/2014/main" id="{79928BDE-F4BD-4F47-9776-AB400ACBB794}"/>
              </a:ext>
              <a:ext uri="{C183D7F6-B498-43B3-948B-1728B52AA6E4}">
                <adec:decorative xmlns:adec="http://schemas.microsoft.com/office/drawing/2017/decorative" val="1"/>
              </a:ext>
            </a:extLst>
          </p:cNvPr>
          <p:cNvSpPr/>
          <p:nvPr/>
        </p:nvSpPr>
        <p:spPr>
          <a:xfrm>
            <a:off x="4296842" y="2171401"/>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method</a:t>
            </a:r>
          </a:p>
        </p:txBody>
      </p:sp>
      <p:sp>
        <p:nvSpPr>
          <p:cNvPr id="8" name="Rectangle 7">
            <a:extLst>
              <a:ext uri="{FF2B5EF4-FFF2-40B4-BE49-F238E27FC236}">
                <a16:creationId xmlns:a16="http://schemas.microsoft.com/office/drawing/2014/main" id="{51949365-F87C-43F3-A742-554CF8DA964B}"/>
              </a:ext>
              <a:ext uri="{C183D7F6-B498-43B3-948B-1728B52AA6E4}">
                <adec:decorative xmlns:adec="http://schemas.microsoft.com/office/drawing/2017/decorative" val="1"/>
              </a:ext>
            </a:extLst>
          </p:cNvPr>
          <p:cNvSpPr/>
          <p:nvPr/>
        </p:nvSpPr>
        <p:spPr>
          <a:xfrm>
            <a:off x="1198072" y="2171401"/>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The context of your investigation</a:t>
            </a:r>
          </a:p>
          <a:p>
            <a:pPr algn="ctr"/>
            <a:r>
              <a:rPr lang="en-GB" dirty="0">
                <a:latin typeface="Century Gothic" panose="020B0502020202020204" pitchFamily="34" charset="0"/>
              </a:rPr>
              <a:t>(Q2 and Q3)</a:t>
            </a:r>
          </a:p>
        </p:txBody>
      </p:sp>
      <p:sp>
        <p:nvSpPr>
          <p:cNvPr id="9" name="Rectangle 8">
            <a:extLst>
              <a:ext uri="{FF2B5EF4-FFF2-40B4-BE49-F238E27FC236}">
                <a16:creationId xmlns:a16="http://schemas.microsoft.com/office/drawing/2014/main" id="{EBCC9D23-4772-405D-AAD6-69BB6E0CF0FE}"/>
              </a:ext>
              <a:ext uri="{C183D7F6-B498-43B3-948B-1728B52AA6E4}">
                <adec:decorative xmlns:adec="http://schemas.microsoft.com/office/drawing/2017/decorative" val="1"/>
              </a:ext>
            </a:extLst>
          </p:cNvPr>
          <p:cNvSpPr/>
          <p:nvPr/>
        </p:nvSpPr>
        <p:spPr>
          <a:xfrm>
            <a:off x="6361928" y="4288628"/>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evaluation</a:t>
            </a:r>
          </a:p>
          <a:p>
            <a:pPr algn="ctr"/>
            <a:r>
              <a:rPr lang="en-GB" dirty="0">
                <a:latin typeface="Century Gothic" panose="020B0502020202020204" pitchFamily="34" charset="0"/>
              </a:rPr>
              <a:t>(Q9)</a:t>
            </a:r>
          </a:p>
        </p:txBody>
      </p:sp>
      <p:sp>
        <p:nvSpPr>
          <p:cNvPr id="10" name="Rectangle 9">
            <a:extLst>
              <a:ext uri="{FF2B5EF4-FFF2-40B4-BE49-F238E27FC236}">
                <a16:creationId xmlns:a16="http://schemas.microsoft.com/office/drawing/2014/main" id="{93F52382-EBFD-4F9B-B7C5-8D0921033C49}"/>
              </a:ext>
              <a:ext uri="{C183D7F6-B498-43B3-948B-1728B52AA6E4}">
                <adec:decorative xmlns:adec="http://schemas.microsoft.com/office/drawing/2017/decorative" val="1"/>
              </a:ext>
            </a:extLst>
          </p:cNvPr>
          <p:cNvSpPr/>
          <p:nvPr/>
        </p:nvSpPr>
        <p:spPr>
          <a:xfrm>
            <a:off x="1198072" y="4288628"/>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conclusion</a:t>
            </a:r>
          </a:p>
          <a:p>
            <a:pPr algn="ctr"/>
            <a:r>
              <a:rPr lang="en-GB" dirty="0">
                <a:latin typeface="Century Gothic" panose="020B0502020202020204" pitchFamily="34" charset="0"/>
              </a:rPr>
              <a:t>(Q7 and Q8)</a:t>
            </a:r>
          </a:p>
        </p:txBody>
      </p:sp>
    </p:spTree>
    <p:extLst>
      <p:ext uri="{BB962C8B-B14F-4D97-AF65-F5344CB8AC3E}">
        <p14:creationId xmlns:p14="http://schemas.microsoft.com/office/powerpoint/2010/main" val="2035259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EDA12C-C70F-46FF-8F37-787BC9CAD21D}"/>
              </a:ext>
            </a:extLst>
          </p:cNvPr>
          <p:cNvSpPr>
            <a:spLocks noGrp="1"/>
          </p:cNvSpPr>
          <p:nvPr>
            <p:ph type="title"/>
          </p:nvPr>
        </p:nvSpPr>
        <p:spPr/>
        <p:txBody>
          <a:bodyPr/>
          <a:lstStyle/>
          <a:p>
            <a:r>
              <a:rPr lang="en-GB" dirty="0"/>
              <a:t>Poster layout 3</a:t>
            </a:r>
          </a:p>
        </p:txBody>
      </p:sp>
      <p:sp>
        <p:nvSpPr>
          <p:cNvPr id="2" name="Rectangle 1" descr="The top section of the poster is 'Title of your investigation (Q1)'. Under this on the left is 'The context of your investigation (Q2 and Q3)' section. To the right of this is 'Your method' section. To the right of this is 'Your results (Q4, Q5 and Q6)' section. The bottom left section is 'Your conclusion (Q7 and Q8)'. The bottom right section is 'Your evaluation (Q9)'. The bottom section is 'References'.">
            <a:extLst>
              <a:ext uri="{FF2B5EF4-FFF2-40B4-BE49-F238E27FC236}">
                <a16:creationId xmlns:a16="http://schemas.microsoft.com/office/drawing/2014/main" id="{1A188F52-2B78-45ED-9AA1-1318DA837053}"/>
              </a:ext>
            </a:extLst>
          </p:cNvPr>
          <p:cNvSpPr/>
          <p:nvPr/>
        </p:nvSpPr>
        <p:spPr>
          <a:xfrm>
            <a:off x="655281" y="1191802"/>
            <a:ext cx="9849438" cy="54966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Rectangle 3">
            <a:extLst>
              <a:ext uri="{FF2B5EF4-FFF2-40B4-BE49-F238E27FC236}">
                <a16:creationId xmlns:a16="http://schemas.microsoft.com/office/drawing/2014/main" id="{03AD60E1-72E3-487A-BC30-DB2402B0477F}"/>
              </a:ext>
              <a:ext uri="{C183D7F6-B498-43B3-948B-1728B52AA6E4}">
                <adec:decorative xmlns:adec="http://schemas.microsoft.com/office/drawing/2017/decorative" val="1"/>
              </a:ext>
            </a:extLst>
          </p:cNvPr>
          <p:cNvSpPr/>
          <p:nvPr/>
        </p:nvSpPr>
        <p:spPr>
          <a:xfrm>
            <a:off x="1198072" y="1413513"/>
            <a:ext cx="8763856" cy="44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Title and aim of your investigation (Q1)</a:t>
            </a:r>
          </a:p>
        </p:txBody>
      </p:sp>
      <p:sp>
        <p:nvSpPr>
          <p:cNvPr id="6" name="Rectangle 5">
            <a:extLst>
              <a:ext uri="{FF2B5EF4-FFF2-40B4-BE49-F238E27FC236}">
                <a16:creationId xmlns:a16="http://schemas.microsoft.com/office/drawing/2014/main" id="{BAE7836F-DF29-497B-83ED-285ECCEE87CF}"/>
              </a:ext>
              <a:ext uri="{C183D7F6-B498-43B3-948B-1728B52AA6E4}">
                <adec:decorative xmlns:adec="http://schemas.microsoft.com/office/drawing/2017/decorative" val="1"/>
              </a:ext>
            </a:extLst>
          </p:cNvPr>
          <p:cNvSpPr/>
          <p:nvPr/>
        </p:nvSpPr>
        <p:spPr>
          <a:xfrm>
            <a:off x="7395613" y="1976195"/>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results</a:t>
            </a:r>
          </a:p>
          <a:p>
            <a:pPr algn="ctr"/>
            <a:r>
              <a:rPr lang="en-GB" dirty="0">
                <a:latin typeface="Century Gothic" panose="020B0502020202020204" pitchFamily="34" charset="0"/>
              </a:rPr>
              <a:t>(Q4, Q5 and Q6)</a:t>
            </a:r>
          </a:p>
        </p:txBody>
      </p:sp>
      <p:sp>
        <p:nvSpPr>
          <p:cNvPr id="7" name="Rectangle 6">
            <a:extLst>
              <a:ext uri="{FF2B5EF4-FFF2-40B4-BE49-F238E27FC236}">
                <a16:creationId xmlns:a16="http://schemas.microsoft.com/office/drawing/2014/main" id="{79928BDE-F4BD-4F47-9776-AB400ACBB794}"/>
              </a:ext>
              <a:ext uri="{C183D7F6-B498-43B3-948B-1728B52AA6E4}">
                <adec:decorative xmlns:adec="http://schemas.microsoft.com/office/drawing/2017/decorative" val="1"/>
              </a:ext>
            </a:extLst>
          </p:cNvPr>
          <p:cNvSpPr/>
          <p:nvPr/>
        </p:nvSpPr>
        <p:spPr>
          <a:xfrm>
            <a:off x="4296842" y="1976195"/>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method</a:t>
            </a:r>
          </a:p>
        </p:txBody>
      </p:sp>
      <p:sp>
        <p:nvSpPr>
          <p:cNvPr id="8" name="Rectangle 7">
            <a:extLst>
              <a:ext uri="{FF2B5EF4-FFF2-40B4-BE49-F238E27FC236}">
                <a16:creationId xmlns:a16="http://schemas.microsoft.com/office/drawing/2014/main" id="{51949365-F87C-43F3-A742-554CF8DA964B}"/>
              </a:ext>
              <a:ext uri="{C183D7F6-B498-43B3-948B-1728B52AA6E4}">
                <adec:decorative xmlns:adec="http://schemas.microsoft.com/office/drawing/2017/decorative" val="1"/>
              </a:ext>
            </a:extLst>
          </p:cNvPr>
          <p:cNvSpPr/>
          <p:nvPr/>
        </p:nvSpPr>
        <p:spPr>
          <a:xfrm>
            <a:off x="1198072" y="1976195"/>
            <a:ext cx="2566315"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The context of your investigation</a:t>
            </a:r>
          </a:p>
          <a:p>
            <a:pPr algn="ctr"/>
            <a:r>
              <a:rPr lang="en-GB" dirty="0">
                <a:latin typeface="Century Gothic" panose="020B0502020202020204" pitchFamily="34" charset="0"/>
              </a:rPr>
              <a:t>(Q2 and Q3)</a:t>
            </a:r>
          </a:p>
        </p:txBody>
      </p:sp>
      <p:sp>
        <p:nvSpPr>
          <p:cNvPr id="9" name="Rectangle 8">
            <a:extLst>
              <a:ext uri="{FF2B5EF4-FFF2-40B4-BE49-F238E27FC236}">
                <a16:creationId xmlns:a16="http://schemas.microsoft.com/office/drawing/2014/main" id="{EBCC9D23-4772-405D-AAD6-69BB6E0CF0FE}"/>
              </a:ext>
              <a:ext uri="{C183D7F6-B498-43B3-948B-1728B52AA6E4}">
                <adec:decorative xmlns:adec="http://schemas.microsoft.com/office/drawing/2017/decorative" val="1"/>
              </a:ext>
            </a:extLst>
          </p:cNvPr>
          <p:cNvSpPr/>
          <p:nvPr/>
        </p:nvSpPr>
        <p:spPr>
          <a:xfrm>
            <a:off x="6361928" y="4093422"/>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evaluation</a:t>
            </a:r>
          </a:p>
          <a:p>
            <a:pPr algn="ctr"/>
            <a:r>
              <a:rPr lang="en-GB" dirty="0">
                <a:latin typeface="Century Gothic" panose="020B0502020202020204" pitchFamily="34" charset="0"/>
              </a:rPr>
              <a:t>(Q9)</a:t>
            </a:r>
          </a:p>
        </p:txBody>
      </p:sp>
      <p:sp>
        <p:nvSpPr>
          <p:cNvPr id="10" name="Rectangle 9">
            <a:extLst>
              <a:ext uri="{FF2B5EF4-FFF2-40B4-BE49-F238E27FC236}">
                <a16:creationId xmlns:a16="http://schemas.microsoft.com/office/drawing/2014/main" id="{93F52382-EBFD-4F9B-B7C5-8D0921033C49}"/>
              </a:ext>
              <a:ext uri="{C183D7F6-B498-43B3-948B-1728B52AA6E4}">
                <adec:decorative xmlns:adec="http://schemas.microsoft.com/office/drawing/2017/decorative" val="1"/>
              </a:ext>
            </a:extLst>
          </p:cNvPr>
          <p:cNvSpPr/>
          <p:nvPr/>
        </p:nvSpPr>
        <p:spPr>
          <a:xfrm>
            <a:off x="1198072" y="4093422"/>
            <a:ext cx="3600000" cy="180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Your conclusion</a:t>
            </a:r>
          </a:p>
          <a:p>
            <a:pPr algn="ctr"/>
            <a:r>
              <a:rPr lang="en-GB" dirty="0">
                <a:latin typeface="Century Gothic" panose="020B0502020202020204" pitchFamily="34" charset="0"/>
              </a:rPr>
              <a:t>(Q7 and Q8)</a:t>
            </a:r>
          </a:p>
        </p:txBody>
      </p:sp>
      <p:sp>
        <p:nvSpPr>
          <p:cNvPr id="11" name="Rectangle 10">
            <a:extLst>
              <a:ext uri="{FF2B5EF4-FFF2-40B4-BE49-F238E27FC236}">
                <a16:creationId xmlns:a16="http://schemas.microsoft.com/office/drawing/2014/main" id="{3D73F331-1C86-4837-9806-ED14070890DA}"/>
              </a:ext>
              <a:ext uri="{C183D7F6-B498-43B3-948B-1728B52AA6E4}">
                <adec:decorative xmlns:adec="http://schemas.microsoft.com/office/drawing/2017/decorative" val="1"/>
              </a:ext>
            </a:extLst>
          </p:cNvPr>
          <p:cNvSpPr/>
          <p:nvPr/>
        </p:nvSpPr>
        <p:spPr>
          <a:xfrm>
            <a:off x="1198072" y="6043584"/>
            <a:ext cx="8763856" cy="44066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Century Gothic" panose="020B0502020202020204" pitchFamily="34" charset="0"/>
              </a:rPr>
              <a:t>References</a:t>
            </a:r>
          </a:p>
        </p:txBody>
      </p:sp>
    </p:spTree>
    <p:extLst>
      <p:ext uri="{BB962C8B-B14F-4D97-AF65-F5344CB8AC3E}">
        <p14:creationId xmlns:p14="http://schemas.microsoft.com/office/powerpoint/2010/main" val="2975707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3296</TotalTime>
  <Words>490</Words>
  <Application>Microsoft Office PowerPoint</Application>
  <PresentationFormat>Widescreen</PresentationFormat>
  <Paragraphs>70</Paragraphs>
  <Slides>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Century Gothic</vt:lpstr>
      <vt:lpstr>Office Theme</vt:lpstr>
      <vt:lpstr>14–16 years</vt:lpstr>
      <vt:lpstr>Learning objectives</vt:lpstr>
      <vt:lpstr>Scientific posters</vt:lpstr>
      <vt:lpstr>Example academic posters</vt:lpstr>
      <vt:lpstr>Before your investigation</vt:lpstr>
      <vt:lpstr>After your investigation</vt:lpstr>
      <vt:lpstr>Poster layout 1</vt:lpstr>
      <vt:lpstr>Poster layout 2</vt:lpstr>
      <vt:lpstr>Poster layout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Presenting investigations: academic posters presentation</dc:title>
  <dc:creator>Royal Society of Chemistry</dc:creator>
  <cp:keywords>Presenting, practical, investigation, experiment, observation, data, method, results, conlcusion, poster, posters, communication, context, graph, evaluation, references</cp:keywords>
  <dc:description>From Using academic posters to present information, Education in Chemistry, https://rsc.li/3no3QHI</dc:description>
  <cp:lastModifiedBy>Stephanie Kancy</cp:lastModifiedBy>
  <cp:revision>589</cp:revision>
  <dcterms:created xsi:type="dcterms:W3CDTF">2021-04-13T16:26:00Z</dcterms:created>
  <dcterms:modified xsi:type="dcterms:W3CDTF">2023-03-28T09:53:14Z</dcterms:modified>
</cp:coreProperties>
</file>