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1"/>
  </p:sldMasterIdLst>
  <p:notesMasterIdLst>
    <p:notesMasterId r:id="rId3"/>
  </p:notesMasterIdLst>
  <p:sldIdLst>
    <p:sldId id="294" r:id="rId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8102E"/>
    <a:srgbClr val="E6F1EF"/>
    <a:srgbClr val="006F62"/>
    <a:srgbClr val="EDF6F9"/>
    <a:srgbClr val="48A9C5"/>
    <a:srgbClr val="FAE7EA"/>
    <a:srgbClr val="F7DBE0"/>
    <a:srgbClr val="F4CFD5"/>
    <a:srgbClr val="FF9E1B"/>
    <a:srgbClr val="00497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998"/>
    <p:restoredTop sz="73228" autoAdjust="0"/>
  </p:normalViewPr>
  <p:slideViewPr>
    <p:cSldViewPr snapToGrid="0" snapToObjects="1">
      <p:cViewPr>
        <p:scale>
          <a:sx n="172" d="100"/>
          <a:sy n="172" d="100"/>
        </p:scale>
        <p:origin x="-6348" y="-1696"/>
      </p:cViewPr>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microsoft.com/office/2018/10/relationships/authors" Target="authors.xml"/><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539FEE6-68B1-4863-9977-3A95633844E7}" type="datetimeFigureOut">
              <a:rPr lang="en-GB" smtClean="0"/>
              <a:t>19/04/2023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9AEAF9-7482-4645-9523-1778CA73848E}" type="slidenum">
              <a:rPr lang="en-GB" smtClean="0"/>
              <a:t>‹#›</a:t>
            </a:fld>
            <a:endParaRPr lang="en-GB"/>
          </a:p>
        </p:txBody>
      </p:sp>
    </p:spTree>
    <p:extLst>
      <p:ext uri="{BB962C8B-B14F-4D97-AF65-F5344CB8AC3E}">
        <p14:creationId xmlns:p14="http://schemas.microsoft.com/office/powerpoint/2010/main" val="26773481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slide summarises a recent article published by </a:t>
            </a:r>
            <a:r>
              <a:rPr lang="en-GB" i="1" dirty="0"/>
              <a:t>Chemistry World</a:t>
            </a:r>
            <a:r>
              <a:rPr lang="en-GB" dirty="0"/>
              <a:t>. Use this as a lesson starter when teaching states of matter</a:t>
            </a:r>
            <a:r>
              <a:rPr lang="en-GB" baseline="0" dirty="0"/>
              <a:t> or water</a:t>
            </a:r>
            <a:r>
              <a:rPr lang="en-GB" dirty="0"/>
              <a:t>.</a:t>
            </a:r>
          </a:p>
          <a:p>
            <a:endParaRPr lang="en-GB" dirty="0"/>
          </a:p>
          <a:p>
            <a:r>
              <a:rPr lang="en-GB" dirty="0"/>
              <a:t>Answers</a:t>
            </a:r>
          </a:p>
          <a:p>
            <a:pPr marL="228600" indent="-228600">
              <a:buAutoNum type="arabicPeriod"/>
            </a:pPr>
            <a:r>
              <a:rPr lang="en-GB" dirty="0"/>
              <a:t>Condensation</a:t>
            </a:r>
            <a:r>
              <a:rPr lang="en-GB" baseline="0" dirty="0"/>
              <a:t> is the term for a change of state from gas to liquid. Sublimation is the term for a change of state from solid to gas. </a:t>
            </a:r>
            <a:endParaRPr lang="en-GB" dirty="0"/>
          </a:p>
          <a:p>
            <a:pPr marL="228600" indent="-228600">
              <a:buAutoNum type="arabicPeriod"/>
            </a:pPr>
            <a:r>
              <a:rPr lang="en-GB" dirty="0"/>
              <a:t>The water condensing</a:t>
            </a:r>
            <a:r>
              <a:rPr lang="en-GB" baseline="0" dirty="0"/>
              <a:t> on the surface of the crystal could be channelled and collected.</a:t>
            </a:r>
            <a:endParaRPr lang="en-GB" dirty="0"/>
          </a:p>
          <a:p>
            <a:pPr marL="228600" indent="-228600">
              <a:buAutoNum type="arabicPeriod"/>
            </a:pPr>
            <a:r>
              <a:rPr lang="en-GB" dirty="0"/>
              <a:t>The energy</a:t>
            </a:r>
            <a:r>
              <a:rPr lang="en-GB" baseline="0" dirty="0"/>
              <a:t> released from the water condensing could give the solid particles the energy needed to sublime.</a:t>
            </a:r>
            <a:endParaRPr lang="en-GB" dirty="0"/>
          </a:p>
        </p:txBody>
      </p:sp>
      <p:sp>
        <p:nvSpPr>
          <p:cNvPr id="4" name="Slide Number Placeholder 3"/>
          <p:cNvSpPr>
            <a:spLocks noGrp="1"/>
          </p:cNvSpPr>
          <p:nvPr>
            <p:ph type="sldNum" sz="quarter" idx="5"/>
          </p:nvPr>
        </p:nvSpPr>
        <p:spPr/>
        <p:txBody>
          <a:bodyPr/>
          <a:lstStyle/>
          <a:p>
            <a:fld id="{659AEAF9-7482-4645-9523-1778CA73848E}" type="slidenum">
              <a:rPr lang="en-GB" smtClean="0"/>
              <a:t>1</a:t>
            </a:fld>
            <a:endParaRPr lang="en-GB"/>
          </a:p>
        </p:txBody>
      </p:sp>
    </p:spTree>
    <p:extLst>
      <p:ext uri="{BB962C8B-B14F-4D97-AF65-F5344CB8AC3E}">
        <p14:creationId xmlns:p14="http://schemas.microsoft.com/office/powerpoint/2010/main" val="671078817"/>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hyperlink" Target="https://rsc.li/2UfBalB" TargetMode="Externa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hyperlink" Target="https://rsc.li/2UfBalB" TargetMode="External"/></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hyperlink" Target="https://rsc.li/2UfBalB" TargetMode="Externa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4-16 years Title, single line, generic photo">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38610100-38BC-194F-9079-8DDE723951FF}"/>
              </a:ext>
            </a:extLst>
          </p:cNvPr>
          <p:cNvPicPr>
            <a:picLocks/>
          </p:cNvPicPr>
          <p:nvPr userDrawn="1"/>
        </p:nvPicPr>
        <p:blipFill>
          <a:blip r:embed="rId2"/>
          <a:stretch>
            <a:fillRect/>
          </a:stretch>
        </p:blipFill>
        <p:spPr>
          <a:xfrm>
            <a:off x="823" y="0"/>
            <a:ext cx="12196800" cy="6856330"/>
          </a:xfrm>
          <a:prstGeom prst="rect">
            <a:avLst/>
          </a:prstGeom>
        </p:spPr>
      </p:pic>
      <p:pic>
        <p:nvPicPr>
          <p:cNvPr id="5" name="Picture 4">
            <a:extLst>
              <a:ext uri="{FF2B5EF4-FFF2-40B4-BE49-F238E27FC236}">
                <a16:creationId xmlns:a16="http://schemas.microsoft.com/office/drawing/2014/main" id="{BBA549A9-FDA4-D149-B497-B5121421C2DF}"/>
              </a:ext>
            </a:extLst>
          </p:cNvPr>
          <p:cNvPicPr>
            <a:picLocks noChangeAspect="1"/>
          </p:cNvPicPr>
          <p:nvPr userDrawn="1"/>
        </p:nvPicPr>
        <p:blipFill>
          <a:blip r:embed="rId3"/>
          <a:stretch>
            <a:fillRect/>
          </a:stretch>
        </p:blipFill>
        <p:spPr>
          <a:xfrm>
            <a:off x="5339623" y="0"/>
            <a:ext cx="6858000" cy="6858000"/>
          </a:xfrm>
          <a:prstGeom prst="rect">
            <a:avLst/>
          </a:prstGeom>
        </p:spPr>
      </p:pic>
      <p:pic>
        <p:nvPicPr>
          <p:cNvPr id="12" name="Picture 11">
            <a:extLst>
              <a:ext uri="{FF2B5EF4-FFF2-40B4-BE49-F238E27FC236}">
                <a16:creationId xmlns:a16="http://schemas.microsoft.com/office/drawing/2014/main" id="{4C3C2113-31B6-7F4D-83F0-729A1B46C583}"/>
              </a:ext>
            </a:extLst>
          </p:cNvPr>
          <p:cNvPicPr>
            <a:picLocks noChangeAspect="1"/>
          </p:cNvPicPr>
          <p:nvPr userDrawn="1"/>
        </p:nvPicPr>
        <p:blipFill>
          <a:blip r:embed="rId4"/>
          <a:stretch>
            <a:fillRect/>
          </a:stretch>
        </p:blipFill>
        <p:spPr>
          <a:xfrm>
            <a:off x="0" y="0"/>
            <a:ext cx="7485972" cy="6858000"/>
          </a:xfrm>
          <a:prstGeom prst="rect">
            <a:avLst/>
          </a:prstGeom>
        </p:spPr>
      </p:pic>
      <p:pic>
        <p:nvPicPr>
          <p:cNvPr id="25" name="Picture 24">
            <a:extLst>
              <a:ext uri="{FF2B5EF4-FFF2-40B4-BE49-F238E27FC236}">
                <a16:creationId xmlns:a16="http://schemas.microsoft.com/office/drawing/2014/main" id="{7AE3D22E-2B57-CE4A-B915-F81A74DD96F1}"/>
              </a:ext>
            </a:extLst>
          </p:cNvPr>
          <p:cNvPicPr>
            <a:picLocks noChangeAspect="1"/>
          </p:cNvPicPr>
          <p:nvPr userDrawn="1"/>
        </p:nvPicPr>
        <p:blipFill>
          <a:blip r:embed="rId5"/>
          <a:stretch>
            <a:fillRect/>
          </a:stretch>
        </p:blipFill>
        <p:spPr>
          <a:xfrm>
            <a:off x="3562957" y="0"/>
            <a:ext cx="3991277" cy="6861600"/>
          </a:xfrm>
          <a:prstGeom prst="rect">
            <a:avLst/>
          </a:prstGeom>
        </p:spPr>
      </p:pic>
      <p:pic>
        <p:nvPicPr>
          <p:cNvPr id="27" name="Picture 26">
            <a:extLst>
              <a:ext uri="{FF2B5EF4-FFF2-40B4-BE49-F238E27FC236}">
                <a16:creationId xmlns:a16="http://schemas.microsoft.com/office/drawing/2014/main" id="{E4983CAC-993B-784B-BDEA-00ABFD7B6D78}"/>
              </a:ext>
            </a:extLst>
          </p:cNvPr>
          <p:cNvPicPr>
            <a:picLocks/>
          </p:cNvPicPr>
          <p:nvPr userDrawn="1"/>
        </p:nvPicPr>
        <p:blipFill>
          <a:blip r:embed="rId6"/>
          <a:stretch>
            <a:fillRect/>
          </a:stretch>
        </p:blipFill>
        <p:spPr>
          <a:xfrm>
            <a:off x="4436982" y="0"/>
            <a:ext cx="3195988" cy="2815200"/>
          </a:xfrm>
          <a:prstGeom prst="rect">
            <a:avLst/>
          </a:prstGeom>
        </p:spPr>
      </p:pic>
      <p:sp>
        <p:nvSpPr>
          <p:cNvPr id="15" name="Title 1">
            <a:extLst>
              <a:ext uri="{FF2B5EF4-FFF2-40B4-BE49-F238E27FC236}">
                <a16:creationId xmlns:a16="http://schemas.microsoft.com/office/drawing/2014/main" id="{8E12F9B7-525F-0A4B-9E77-89C192EAFCBE}"/>
              </a:ext>
            </a:extLst>
          </p:cNvPr>
          <p:cNvSpPr>
            <a:spLocks noGrp="1"/>
          </p:cNvSpPr>
          <p:nvPr>
            <p:ph type="ctrTitle" hasCustomPrompt="1"/>
          </p:nvPr>
        </p:nvSpPr>
        <p:spPr>
          <a:xfrm>
            <a:off x="540000" y="1238400"/>
            <a:ext cx="5220000" cy="336777"/>
          </a:xfrm>
        </p:spPr>
        <p:txBody>
          <a:bodyPr lIns="0" tIns="0" rIns="0" bIns="0" anchor="t" anchorCtr="0">
            <a:normAutofit/>
          </a:bodyPr>
          <a:lstStyle>
            <a:lvl1pPr algn="l">
              <a:defRPr sz="2400" b="1" i="0">
                <a:latin typeface="Century Gothic" panose="020B0502020202020204" pitchFamily="34" charset="0"/>
              </a:defRPr>
            </a:lvl1pPr>
          </a:lstStyle>
          <a:p>
            <a:r>
              <a:rPr lang="en-GB" dirty="0"/>
              <a:t>14–16 years</a:t>
            </a:r>
            <a:endParaRPr lang="en-US" dirty="0"/>
          </a:p>
        </p:txBody>
      </p:sp>
      <p:sp>
        <p:nvSpPr>
          <p:cNvPr id="16" name="Subtitle 2">
            <a:extLst>
              <a:ext uri="{FF2B5EF4-FFF2-40B4-BE49-F238E27FC236}">
                <a16:creationId xmlns:a16="http://schemas.microsoft.com/office/drawing/2014/main" id="{4B3093CA-596C-304F-86CF-A159FB36541B}"/>
              </a:ext>
            </a:extLst>
          </p:cNvPr>
          <p:cNvSpPr>
            <a:spLocks noGrp="1"/>
          </p:cNvSpPr>
          <p:nvPr>
            <p:ph type="subTitle" idx="1" hasCustomPrompt="1"/>
          </p:nvPr>
        </p:nvSpPr>
        <p:spPr>
          <a:xfrm>
            <a:off x="540000" y="1980000"/>
            <a:ext cx="5220000" cy="713843"/>
          </a:xfrm>
        </p:spPr>
        <p:txBody>
          <a:bodyPr lIns="0" tIns="0" rIns="0" bIns="0">
            <a:noAutofit/>
          </a:bodyPr>
          <a:lstStyle>
            <a:lvl1pPr marL="0" indent="0" algn="l">
              <a:spcBef>
                <a:spcPts val="0"/>
              </a:spcBef>
              <a:buNone/>
              <a:defRPr sz="5000" b="1" i="0">
                <a:solidFill>
                  <a:srgbClr val="C8102E"/>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Single line title</a:t>
            </a:r>
            <a:endParaRPr lang="en-US" dirty="0"/>
          </a:p>
        </p:txBody>
      </p:sp>
      <p:pic>
        <p:nvPicPr>
          <p:cNvPr id="17" name="Picture 16">
            <a:extLst>
              <a:ext uri="{FF2B5EF4-FFF2-40B4-BE49-F238E27FC236}">
                <a16:creationId xmlns:a16="http://schemas.microsoft.com/office/drawing/2014/main" id="{C921A4C6-5661-3A4E-8B85-9900DC479D2E}"/>
              </a:ext>
            </a:extLst>
          </p:cNvPr>
          <p:cNvPicPr>
            <a:picLocks noChangeAspect="1"/>
          </p:cNvPicPr>
          <p:nvPr userDrawn="1"/>
        </p:nvPicPr>
        <p:blipFill>
          <a:blip r:embed="rId7"/>
          <a:stretch>
            <a:fillRect/>
          </a:stretch>
        </p:blipFill>
        <p:spPr>
          <a:xfrm>
            <a:off x="540000" y="5640908"/>
            <a:ext cx="2568960" cy="716919"/>
          </a:xfrm>
          <a:prstGeom prst="rect">
            <a:avLst/>
          </a:prstGeom>
        </p:spPr>
      </p:pic>
      <p:pic>
        <p:nvPicPr>
          <p:cNvPr id="18" name="Picture 17">
            <a:extLst>
              <a:ext uri="{FF2B5EF4-FFF2-40B4-BE49-F238E27FC236}">
                <a16:creationId xmlns:a16="http://schemas.microsoft.com/office/drawing/2014/main" id="{CE05D642-4592-B14D-98B6-B60260A6476A}"/>
              </a:ext>
            </a:extLst>
          </p:cNvPr>
          <p:cNvPicPr>
            <a:picLocks noChangeAspect="1"/>
          </p:cNvPicPr>
          <p:nvPr userDrawn="1"/>
        </p:nvPicPr>
        <p:blipFill>
          <a:blip r:embed="rId8"/>
          <a:stretch>
            <a:fillRect/>
          </a:stretch>
        </p:blipFill>
        <p:spPr>
          <a:xfrm>
            <a:off x="3648960" y="5816600"/>
            <a:ext cx="1754412" cy="417717"/>
          </a:xfrm>
          <a:prstGeom prst="rect">
            <a:avLst/>
          </a:prstGeom>
        </p:spPr>
      </p:pic>
      <p:sp>
        <p:nvSpPr>
          <p:cNvPr id="13" name="Title 1">
            <a:extLst>
              <a:ext uri="{FF2B5EF4-FFF2-40B4-BE49-F238E27FC236}">
                <a16:creationId xmlns:a16="http://schemas.microsoft.com/office/drawing/2014/main" id="{A5BB0AE8-6DC8-9941-9AD4-FAD7BFF45B99}"/>
              </a:ext>
            </a:extLst>
          </p:cNvPr>
          <p:cNvSpPr txBox="1">
            <a:spLocks/>
          </p:cNvSpPr>
          <p:nvPr userDrawn="1"/>
        </p:nvSpPr>
        <p:spPr>
          <a:xfrm>
            <a:off x="9450000" y="5850000"/>
            <a:ext cx="2160000" cy="336777"/>
          </a:xfrm>
          <a:prstGeom prst="rect">
            <a:avLst/>
          </a:prstGeom>
        </p:spPr>
        <p:txBody>
          <a:bodyPr vert="horz" lIns="0" tIns="0" rIns="0" bIns="0" rtlCol="0" anchor="b" anchorCtr="0">
            <a:normAutofit/>
          </a:bodyPr>
          <a:lstStyle>
            <a:lvl1pPr algn="l" defTabSz="914400" rtl="0" eaLnBrk="1" latinLnBrk="0" hangingPunct="1">
              <a:lnSpc>
                <a:spcPct val="90000"/>
              </a:lnSpc>
              <a:spcBef>
                <a:spcPct val="0"/>
              </a:spcBef>
              <a:buNone/>
              <a:defRPr sz="2400" b="1" i="0" kern="1200">
                <a:solidFill>
                  <a:schemeClr val="tx1"/>
                </a:solidFill>
                <a:latin typeface="Century Gothic" panose="020B0502020202020204" pitchFamily="34" charset="0"/>
                <a:ea typeface="+mj-ea"/>
                <a:cs typeface="+mj-cs"/>
              </a:defRPr>
            </a:lvl1pPr>
          </a:lstStyle>
          <a:p>
            <a:pPr algn="r"/>
            <a:r>
              <a:rPr lang="en-GB" sz="1600" b="1" i="0" u="none" kern="1200" dirty="0">
                <a:solidFill>
                  <a:schemeClr val="bg1"/>
                </a:solidFill>
                <a:effectLst/>
                <a:latin typeface="Century Gothic" panose="020B0502020202020204" pitchFamily="34" charset="0"/>
                <a:ea typeface="+mj-ea"/>
                <a:cs typeface="+mj-cs"/>
                <a:hlinkClick r:id="rId9">
                  <a:extLst>
                    <a:ext uri="{A12FA001-AC4F-418D-AE19-62706E023703}">
                      <ahyp:hlinkClr xmlns:ahyp="http://schemas.microsoft.com/office/drawing/2018/hyperlinkcolor" val="tx"/>
                    </a:ext>
                  </a:extLst>
                </a:hlinkClick>
              </a:rPr>
              <a:t>https://rsc.li/2UfBalB</a:t>
            </a:r>
            <a:endParaRPr lang="en-US" sz="1600" u="none" dirty="0">
              <a:solidFill>
                <a:schemeClr val="bg1"/>
              </a:solidFill>
            </a:endParaRPr>
          </a:p>
        </p:txBody>
      </p:sp>
    </p:spTree>
    <p:extLst>
      <p:ext uri="{BB962C8B-B14F-4D97-AF65-F5344CB8AC3E}">
        <p14:creationId xmlns:p14="http://schemas.microsoft.com/office/powerpoint/2010/main" val="41709657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4-16 years Content - single column/smaller tex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D6356E9-83DB-3846-875C-C5E5EC7EAC3A}"/>
              </a:ext>
            </a:extLst>
          </p:cNvPr>
          <p:cNvPicPr>
            <a:picLocks noChangeAspect="1"/>
          </p:cNvPicPr>
          <p:nvPr userDrawn="1"/>
        </p:nvPicPr>
        <p:blipFill>
          <a:blip r:embed="rId2"/>
          <a:stretch>
            <a:fillRect/>
          </a:stretch>
        </p:blipFill>
        <p:spPr>
          <a:xfrm>
            <a:off x="8603828" y="0"/>
            <a:ext cx="3584602" cy="6858000"/>
          </a:xfrm>
          <a:prstGeom prst="rect">
            <a:avLst/>
          </a:prstGeom>
        </p:spPr>
      </p:pic>
      <p:sp>
        <p:nvSpPr>
          <p:cNvPr id="7" name="Title 1">
            <a:extLst>
              <a:ext uri="{FF2B5EF4-FFF2-40B4-BE49-F238E27FC236}">
                <a16:creationId xmlns:a16="http://schemas.microsoft.com/office/drawing/2014/main" id="{13FA7FB9-7137-9A45-867D-BCE63D3F8DC1}"/>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dirty="0"/>
              <a:t>Acknowledgements</a:t>
            </a:r>
            <a:endParaRPr lang="en-US" dirty="0"/>
          </a:p>
        </p:txBody>
      </p:sp>
      <p:sp>
        <p:nvSpPr>
          <p:cNvPr id="8" name="Rectangle 7">
            <a:extLst>
              <a:ext uri="{FF2B5EF4-FFF2-40B4-BE49-F238E27FC236}">
                <a16:creationId xmlns:a16="http://schemas.microsoft.com/office/drawing/2014/main" id="{8BA6B8E1-696C-5E4F-9D45-7AC232FB1B33}"/>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72D3B23A-8279-7E4D-B704-7EA3436F9DC4}"/>
              </a:ext>
            </a:extLst>
          </p:cNvPr>
          <p:cNvPicPr>
            <a:picLocks noChangeAspect="1"/>
          </p:cNvPicPr>
          <p:nvPr userDrawn="1"/>
        </p:nvPicPr>
        <p:blipFill>
          <a:blip r:embed="rId3"/>
          <a:stretch>
            <a:fillRect/>
          </a:stretch>
        </p:blipFill>
        <p:spPr>
          <a:xfrm>
            <a:off x="11029949" y="4643257"/>
            <a:ext cx="1158481" cy="2214743"/>
          </a:xfrm>
          <a:prstGeom prst="rect">
            <a:avLst/>
          </a:prstGeom>
        </p:spPr>
      </p:pic>
      <p:pic>
        <p:nvPicPr>
          <p:cNvPr id="10" name="Picture 9">
            <a:extLst>
              <a:ext uri="{FF2B5EF4-FFF2-40B4-BE49-F238E27FC236}">
                <a16:creationId xmlns:a16="http://schemas.microsoft.com/office/drawing/2014/main" id="{9A2D1C70-0A69-9541-B558-61D09370CE80}"/>
              </a:ext>
            </a:extLst>
          </p:cNvPr>
          <p:cNvPicPr>
            <a:picLocks noChangeAspect="1"/>
          </p:cNvPicPr>
          <p:nvPr userDrawn="1"/>
        </p:nvPicPr>
        <p:blipFill>
          <a:blip r:embed="rId4"/>
          <a:stretch>
            <a:fillRect/>
          </a:stretch>
        </p:blipFill>
        <p:spPr>
          <a:xfrm>
            <a:off x="10844226" y="4777211"/>
            <a:ext cx="1238261" cy="2080789"/>
          </a:xfrm>
          <a:prstGeom prst="rect">
            <a:avLst/>
          </a:prstGeom>
        </p:spPr>
      </p:pic>
      <p:sp>
        <p:nvSpPr>
          <p:cNvPr id="12" name="Content Placeholder 2">
            <a:extLst>
              <a:ext uri="{FF2B5EF4-FFF2-40B4-BE49-F238E27FC236}">
                <a16:creationId xmlns:a16="http://schemas.microsoft.com/office/drawing/2014/main" id="{4E92CBCD-F514-E94A-B0E6-0F1674066114}"/>
              </a:ext>
            </a:extLst>
          </p:cNvPr>
          <p:cNvSpPr>
            <a:spLocks noGrp="1"/>
          </p:cNvSpPr>
          <p:nvPr>
            <p:ph idx="1" hasCustomPrompt="1"/>
          </p:nvPr>
        </p:nvSpPr>
        <p:spPr>
          <a:xfrm>
            <a:off x="540000" y="1260000"/>
            <a:ext cx="10080000" cy="5040000"/>
          </a:xfrm>
        </p:spPr>
        <p:txBody>
          <a:bodyPr lIns="0" tIns="0" rIns="0" bIns="0">
            <a:normAutofit/>
          </a:bodyPr>
          <a:lstStyle>
            <a:lvl1pPr marL="230400" indent="-230400">
              <a:lnSpc>
                <a:spcPct val="100000"/>
              </a:lnSpc>
              <a:spcBef>
                <a:spcPts val="0"/>
              </a:spcBef>
              <a:spcAft>
                <a:spcPts val="1200"/>
              </a:spcAft>
              <a:buFontTx/>
              <a:buNone/>
              <a:defRPr sz="1800" b="0" i="0">
                <a:latin typeface="Century Gothic" panose="020B0502020202020204" pitchFamily="34" charset="0"/>
              </a:defRPr>
            </a:lvl1pPr>
          </a:lstStyle>
          <a:p>
            <a:r>
              <a:rPr lang="en-US" dirty="0"/>
              <a:t>Here is the text</a:t>
            </a:r>
          </a:p>
        </p:txBody>
      </p:sp>
    </p:spTree>
    <p:extLst>
      <p:ext uri="{BB962C8B-B14F-4D97-AF65-F5344CB8AC3E}">
        <p14:creationId xmlns:p14="http://schemas.microsoft.com/office/powerpoint/2010/main" val="34917109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4-16 years Title, double line, content photo">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D691BC6-D72A-6741-958D-F420E148587A}"/>
              </a:ext>
            </a:extLst>
          </p:cNvPr>
          <p:cNvPicPr>
            <a:picLocks/>
          </p:cNvPicPr>
          <p:nvPr userDrawn="1"/>
        </p:nvPicPr>
        <p:blipFill>
          <a:blip r:embed="rId2"/>
          <a:stretch>
            <a:fillRect/>
          </a:stretch>
        </p:blipFill>
        <p:spPr>
          <a:xfrm>
            <a:off x="823" y="0"/>
            <a:ext cx="12196800" cy="6856330"/>
          </a:xfrm>
          <a:prstGeom prst="rect">
            <a:avLst/>
          </a:prstGeom>
        </p:spPr>
      </p:pic>
      <p:pic>
        <p:nvPicPr>
          <p:cNvPr id="12" name="Picture 11">
            <a:extLst>
              <a:ext uri="{FF2B5EF4-FFF2-40B4-BE49-F238E27FC236}">
                <a16:creationId xmlns:a16="http://schemas.microsoft.com/office/drawing/2014/main" id="{E9E727C2-D80B-264D-94C3-9BC1E36809DC}"/>
              </a:ext>
            </a:extLst>
          </p:cNvPr>
          <p:cNvPicPr>
            <a:picLocks noChangeAspect="1"/>
          </p:cNvPicPr>
          <p:nvPr userDrawn="1"/>
        </p:nvPicPr>
        <p:blipFill>
          <a:blip r:embed="rId3"/>
          <a:stretch>
            <a:fillRect/>
          </a:stretch>
        </p:blipFill>
        <p:spPr>
          <a:xfrm>
            <a:off x="5339623" y="0"/>
            <a:ext cx="6858000" cy="6858000"/>
          </a:xfrm>
          <a:prstGeom prst="rect">
            <a:avLst/>
          </a:prstGeom>
        </p:spPr>
      </p:pic>
      <p:pic>
        <p:nvPicPr>
          <p:cNvPr id="13" name="Picture 12">
            <a:extLst>
              <a:ext uri="{FF2B5EF4-FFF2-40B4-BE49-F238E27FC236}">
                <a16:creationId xmlns:a16="http://schemas.microsoft.com/office/drawing/2014/main" id="{F2C25AED-0875-2647-84A2-6621C0D4157D}"/>
              </a:ext>
            </a:extLst>
          </p:cNvPr>
          <p:cNvPicPr>
            <a:picLocks noChangeAspect="1"/>
          </p:cNvPicPr>
          <p:nvPr userDrawn="1"/>
        </p:nvPicPr>
        <p:blipFill>
          <a:blip r:embed="rId4"/>
          <a:stretch>
            <a:fillRect/>
          </a:stretch>
        </p:blipFill>
        <p:spPr>
          <a:xfrm>
            <a:off x="0" y="0"/>
            <a:ext cx="7485972" cy="6858000"/>
          </a:xfrm>
          <a:prstGeom prst="rect">
            <a:avLst/>
          </a:prstGeom>
        </p:spPr>
      </p:pic>
      <p:pic>
        <p:nvPicPr>
          <p:cNvPr id="18" name="Picture 17">
            <a:extLst>
              <a:ext uri="{FF2B5EF4-FFF2-40B4-BE49-F238E27FC236}">
                <a16:creationId xmlns:a16="http://schemas.microsoft.com/office/drawing/2014/main" id="{61D0A769-27C5-794F-BB2C-54D8520DEA0A}"/>
              </a:ext>
            </a:extLst>
          </p:cNvPr>
          <p:cNvPicPr>
            <a:picLocks noChangeAspect="1"/>
          </p:cNvPicPr>
          <p:nvPr userDrawn="1"/>
        </p:nvPicPr>
        <p:blipFill>
          <a:blip r:embed="rId5"/>
          <a:stretch>
            <a:fillRect/>
          </a:stretch>
        </p:blipFill>
        <p:spPr>
          <a:xfrm>
            <a:off x="3562957" y="0"/>
            <a:ext cx="3991277" cy="6861600"/>
          </a:xfrm>
          <a:prstGeom prst="rect">
            <a:avLst/>
          </a:prstGeom>
        </p:spPr>
      </p:pic>
      <p:pic>
        <p:nvPicPr>
          <p:cNvPr id="19" name="Picture 18">
            <a:extLst>
              <a:ext uri="{FF2B5EF4-FFF2-40B4-BE49-F238E27FC236}">
                <a16:creationId xmlns:a16="http://schemas.microsoft.com/office/drawing/2014/main" id="{A7ADC76F-BA8F-214E-B243-0EA627DD15EE}"/>
              </a:ext>
            </a:extLst>
          </p:cNvPr>
          <p:cNvPicPr>
            <a:picLocks/>
          </p:cNvPicPr>
          <p:nvPr userDrawn="1"/>
        </p:nvPicPr>
        <p:blipFill>
          <a:blip r:embed="rId6"/>
          <a:stretch>
            <a:fillRect/>
          </a:stretch>
        </p:blipFill>
        <p:spPr>
          <a:xfrm>
            <a:off x="4436982" y="0"/>
            <a:ext cx="3195988" cy="2815200"/>
          </a:xfrm>
          <a:prstGeom prst="rect">
            <a:avLst/>
          </a:prstGeom>
        </p:spPr>
      </p:pic>
      <p:sp>
        <p:nvSpPr>
          <p:cNvPr id="20" name="Title 1">
            <a:extLst>
              <a:ext uri="{FF2B5EF4-FFF2-40B4-BE49-F238E27FC236}">
                <a16:creationId xmlns:a16="http://schemas.microsoft.com/office/drawing/2014/main" id="{BB26D91E-C4B8-AA46-ABD6-429FEA0A917D}"/>
              </a:ext>
            </a:extLst>
          </p:cNvPr>
          <p:cNvSpPr>
            <a:spLocks noGrp="1"/>
          </p:cNvSpPr>
          <p:nvPr>
            <p:ph type="ctrTitle" hasCustomPrompt="1"/>
          </p:nvPr>
        </p:nvSpPr>
        <p:spPr>
          <a:xfrm>
            <a:off x="540000" y="1238400"/>
            <a:ext cx="5220000" cy="336777"/>
          </a:xfrm>
        </p:spPr>
        <p:txBody>
          <a:bodyPr lIns="0" tIns="0" rIns="0" bIns="0" anchor="t" anchorCtr="0">
            <a:normAutofit/>
          </a:bodyPr>
          <a:lstStyle>
            <a:lvl1pPr algn="l">
              <a:defRPr sz="2400" b="1" i="0">
                <a:latin typeface="Century Gothic" panose="020B0502020202020204" pitchFamily="34" charset="0"/>
              </a:defRPr>
            </a:lvl1pPr>
          </a:lstStyle>
          <a:p>
            <a:r>
              <a:rPr lang="en-GB" dirty="0"/>
              <a:t>14–16 years</a:t>
            </a:r>
            <a:endParaRPr lang="en-US" dirty="0"/>
          </a:p>
        </p:txBody>
      </p:sp>
      <p:sp>
        <p:nvSpPr>
          <p:cNvPr id="23" name="Subtitle 2">
            <a:extLst>
              <a:ext uri="{FF2B5EF4-FFF2-40B4-BE49-F238E27FC236}">
                <a16:creationId xmlns:a16="http://schemas.microsoft.com/office/drawing/2014/main" id="{7D9DF858-8FC9-1C4F-9D6D-B98DF46EDE03}"/>
              </a:ext>
            </a:extLst>
          </p:cNvPr>
          <p:cNvSpPr>
            <a:spLocks noGrp="1"/>
          </p:cNvSpPr>
          <p:nvPr>
            <p:ph type="subTitle" idx="1" hasCustomPrompt="1"/>
          </p:nvPr>
        </p:nvSpPr>
        <p:spPr>
          <a:xfrm>
            <a:off x="540000" y="1980000"/>
            <a:ext cx="5220000" cy="1789112"/>
          </a:xfrm>
        </p:spPr>
        <p:txBody>
          <a:bodyPr lIns="0" tIns="0" rIns="0" bIns="0">
            <a:noAutofit/>
          </a:bodyPr>
          <a:lstStyle>
            <a:lvl1pPr marL="0" indent="0" algn="l">
              <a:spcBef>
                <a:spcPts val="0"/>
              </a:spcBef>
              <a:buNone/>
              <a:defRPr sz="5000" b="1" i="0">
                <a:solidFill>
                  <a:srgbClr val="C8102E"/>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Double line title with turnover</a:t>
            </a:r>
            <a:endParaRPr lang="en-US" dirty="0"/>
          </a:p>
        </p:txBody>
      </p:sp>
      <p:pic>
        <p:nvPicPr>
          <p:cNvPr id="24" name="Picture 23">
            <a:extLst>
              <a:ext uri="{FF2B5EF4-FFF2-40B4-BE49-F238E27FC236}">
                <a16:creationId xmlns:a16="http://schemas.microsoft.com/office/drawing/2014/main" id="{D2E5BEC9-7686-2241-AE5C-CEEBC1DA495A}"/>
              </a:ext>
            </a:extLst>
          </p:cNvPr>
          <p:cNvPicPr>
            <a:picLocks noChangeAspect="1"/>
          </p:cNvPicPr>
          <p:nvPr userDrawn="1"/>
        </p:nvPicPr>
        <p:blipFill>
          <a:blip r:embed="rId7"/>
          <a:stretch>
            <a:fillRect/>
          </a:stretch>
        </p:blipFill>
        <p:spPr>
          <a:xfrm>
            <a:off x="540000" y="5640908"/>
            <a:ext cx="2568960" cy="716919"/>
          </a:xfrm>
          <a:prstGeom prst="rect">
            <a:avLst/>
          </a:prstGeom>
        </p:spPr>
      </p:pic>
      <p:pic>
        <p:nvPicPr>
          <p:cNvPr id="25" name="Picture 24">
            <a:extLst>
              <a:ext uri="{FF2B5EF4-FFF2-40B4-BE49-F238E27FC236}">
                <a16:creationId xmlns:a16="http://schemas.microsoft.com/office/drawing/2014/main" id="{7C4DEFC6-320B-5246-85C1-E493344F5648}"/>
              </a:ext>
            </a:extLst>
          </p:cNvPr>
          <p:cNvPicPr>
            <a:picLocks noChangeAspect="1"/>
          </p:cNvPicPr>
          <p:nvPr userDrawn="1"/>
        </p:nvPicPr>
        <p:blipFill>
          <a:blip r:embed="rId8"/>
          <a:stretch>
            <a:fillRect/>
          </a:stretch>
        </p:blipFill>
        <p:spPr>
          <a:xfrm>
            <a:off x="3648960" y="5816600"/>
            <a:ext cx="1754412" cy="417717"/>
          </a:xfrm>
          <a:prstGeom prst="rect">
            <a:avLst/>
          </a:prstGeom>
        </p:spPr>
      </p:pic>
      <p:sp>
        <p:nvSpPr>
          <p:cNvPr id="14" name="Title 1">
            <a:extLst>
              <a:ext uri="{FF2B5EF4-FFF2-40B4-BE49-F238E27FC236}">
                <a16:creationId xmlns:a16="http://schemas.microsoft.com/office/drawing/2014/main" id="{81CC5E98-2B71-6344-A937-ED75B3E16CA3}"/>
              </a:ext>
            </a:extLst>
          </p:cNvPr>
          <p:cNvSpPr txBox="1">
            <a:spLocks/>
          </p:cNvSpPr>
          <p:nvPr userDrawn="1"/>
        </p:nvSpPr>
        <p:spPr>
          <a:xfrm>
            <a:off x="9450000" y="5850000"/>
            <a:ext cx="2160000" cy="336777"/>
          </a:xfrm>
          <a:prstGeom prst="rect">
            <a:avLst/>
          </a:prstGeom>
        </p:spPr>
        <p:txBody>
          <a:bodyPr vert="horz" lIns="0" tIns="0" rIns="0" bIns="0" rtlCol="0" anchor="b" anchorCtr="0">
            <a:normAutofit/>
          </a:bodyPr>
          <a:lstStyle>
            <a:lvl1pPr algn="l" defTabSz="914400" rtl="0" eaLnBrk="1" latinLnBrk="0" hangingPunct="1">
              <a:lnSpc>
                <a:spcPct val="90000"/>
              </a:lnSpc>
              <a:spcBef>
                <a:spcPct val="0"/>
              </a:spcBef>
              <a:buNone/>
              <a:defRPr sz="2400" b="1" i="0" kern="1200">
                <a:solidFill>
                  <a:schemeClr val="tx1"/>
                </a:solidFill>
                <a:latin typeface="Century Gothic" panose="020B0502020202020204" pitchFamily="34" charset="0"/>
                <a:ea typeface="+mj-ea"/>
                <a:cs typeface="+mj-cs"/>
              </a:defRPr>
            </a:lvl1pPr>
          </a:lstStyle>
          <a:p>
            <a:pPr algn="r"/>
            <a:r>
              <a:rPr lang="en-GB" sz="1600" b="1" i="0" u="none" kern="1200" dirty="0">
                <a:solidFill>
                  <a:schemeClr val="bg1"/>
                </a:solidFill>
                <a:effectLst/>
                <a:latin typeface="Century Gothic" panose="020B0502020202020204" pitchFamily="34" charset="0"/>
                <a:ea typeface="+mj-ea"/>
                <a:cs typeface="+mj-cs"/>
                <a:hlinkClick r:id="rId9">
                  <a:extLst>
                    <a:ext uri="{A12FA001-AC4F-418D-AE19-62706E023703}">
                      <ahyp:hlinkClr xmlns:ahyp="http://schemas.microsoft.com/office/drawing/2018/hyperlinkcolor" val="tx"/>
                    </a:ext>
                  </a:extLst>
                </a:hlinkClick>
              </a:rPr>
              <a:t>https://rsc.li/2UfBalB</a:t>
            </a:r>
            <a:endParaRPr lang="en-US" sz="1600" u="none" dirty="0">
              <a:solidFill>
                <a:schemeClr val="bg1"/>
              </a:solidFill>
            </a:endParaRPr>
          </a:p>
        </p:txBody>
      </p:sp>
    </p:spTree>
    <p:extLst>
      <p:ext uri="{BB962C8B-B14F-4D97-AF65-F5344CB8AC3E}">
        <p14:creationId xmlns:p14="http://schemas.microsoft.com/office/powerpoint/2010/main" val="1320281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4-16 years Title, triple line, no photo">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9F2D102C-435D-1247-9482-FA39153AC15A}"/>
              </a:ext>
            </a:extLst>
          </p:cNvPr>
          <p:cNvPicPr>
            <a:picLocks/>
          </p:cNvPicPr>
          <p:nvPr userDrawn="1"/>
        </p:nvPicPr>
        <p:blipFill>
          <a:blip r:embed="rId2"/>
          <a:stretch>
            <a:fillRect/>
          </a:stretch>
        </p:blipFill>
        <p:spPr>
          <a:xfrm>
            <a:off x="823" y="0"/>
            <a:ext cx="12196800" cy="6856330"/>
          </a:xfrm>
          <a:prstGeom prst="rect">
            <a:avLst/>
          </a:prstGeom>
        </p:spPr>
      </p:pic>
      <p:pic>
        <p:nvPicPr>
          <p:cNvPr id="12" name="Picture 11">
            <a:extLst>
              <a:ext uri="{FF2B5EF4-FFF2-40B4-BE49-F238E27FC236}">
                <a16:creationId xmlns:a16="http://schemas.microsoft.com/office/drawing/2014/main" id="{17813B56-FDD1-0F40-B923-3F191328A33A}"/>
              </a:ext>
            </a:extLst>
          </p:cNvPr>
          <p:cNvPicPr>
            <a:picLocks noChangeAspect="1"/>
          </p:cNvPicPr>
          <p:nvPr userDrawn="1"/>
        </p:nvPicPr>
        <p:blipFill>
          <a:blip r:embed="rId3"/>
          <a:stretch>
            <a:fillRect/>
          </a:stretch>
        </p:blipFill>
        <p:spPr>
          <a:xfrm>
            <a:off x="5339623" y="0"/>
            <a:ext cx="6858000" cy="6858000"/>
          </a:xfrm>
          <a:prstGeom prst="rect">
            <a:avLst/>
          </a:prstGeom>
        </p:spPr>
      </p:pic>
      <p:pic>
        <p:nvPicPr>
          <p:cNvPr id="13" name="Picture 12">
            <a:extLst>
              <a:ext uri="{FF2B5EF4-FFF2-40B4-BE49-F238E27FC236}">
                <a16:creationId xmlns:a16="http://schemas.microsoft.com/office/drawing/2014/main" id="{20670BE4-3267-6144-9BEC-0A5842E71904}"/>
              </a:ext>
            </a:extLst>
          </p:cNvPr>
          <p:cNvPicPr>
            <a:picLocks noChangeAspect="1"/>
          </p:cNvPicPr>
          <p:nvPr userDrawn="1"/>
        </p:nvPicPr>
        <p:blipFill>
          <a:blip r:embed="rId4"/>
          <a:stretch>
            <a:fillRect/>
          </a:stretch>
        </p:blipFill>
        <p:spPr>
          <a:xfrm>
            <a:off x="0" y="0"/>
            <a:ext cx="7485972" cy="6858000"/>
          </a:xfrm>
          <a:prstGeom prst="rect">
            <a:avLst/>
          </a:prstGeom>
        </p:spPr>
      </p:pic>
      <p:pic>
        <p:nvPicPr>
          <p:cNvPr id="18" name="Picture 17">
            <a:extLst>
              <a:ext uri="{FF2B5EF4-FFF2-40B4-BE49-F238E27FC236}">
                <a16:creationId xmlns:a16="http://schemas.microsoft.com/office/drawing/2014/main" id="{1D271170-6657-144A-B313-197829316174}"/>
              </a:ext>
            </a:extLst>
          </p:cNvPr>
          <p:cNvPicPr>
            <a:picLocks noChangeAspect="1"/>
          </p:cNvPicPr>
          <p:nvPr userDrawn="1"/>
        </p:nvPicPr>
        <p:blipFill>
          <a:blip r:embed="rId5"/>
          <a:stretch>
            <a:fillRect/>
          </a:stretch>
        </p:blipFill>
        <p:spPr>
          <a:xfrm>
            <a:off x="3562957" y="0"/>
            <a:ext cx="3991277" cy="6861600"/>
          </a:xfrm>
          <a:prstGeom prst="rect">
            <a:avLst/>
          </a:prstGeom>
        </p:spPr>
      </p:pic>
      <p:pic>
        <p:nvPicPr>
          <p:cNvPr id="19" name="Picture 18">
            <a:extLst>
              <a:ext uri="{FF2B5EF4-FFF2-40B4-BE49-F238E27FC236}">
                <a16:creationId xmlns:a16="http://schemas.microsoft.com/office/drawing/2014/main" id="{F658CCC5-9B98-EA4E-B87D-06F4CFA1356F}"/>
              </a:ext>
            </a:extLst>
          </p:cNvPr>
          <p:cNvPicPr>
            <a:picLocks/>
          </p:cNvPicPr>
          <p:nvPr userDrawn="1"/>
        </p:nvPicPr>
        <p:blipFill>
          <a:blip r:embed="rId6"/>
          <a:stretch>
            <a:fillRect/>
          </a:stretch>
        </p:blipFill>
        <p:spPr>
          <a:xfrm>
            <a:off x="4436982" y="0"/>
            <a:ext cx="3195988" cy="2815200"/>
          </a:xfrm>
          <a:prstGeom prst="rect">
            <a:avLst/>
          </a:prstGeom>
        </p:spPr>
      </p:pic>
      <p:sp>
        <p:nvSpPr>
          <p:cNvPr id="20" name="Title 1">
            <a:extLst>
              <a:ext uri="{FF2B5EF4-FFF2-40B4-BE49-F238E27FC236}">
                <a16:creationId xmlns:a16="http://schemas.microsoft.com/office/drawing/2014/main" id="{1F49BB23-095E-0349-B695-0649F94B3898}"/>
              </a:ext>
            </a:extLst>
          </p:cNvPr>
          <p:cNvSpPr>
            <a:spLocks noGrp="1"/>
          </p:cNvSpPr>
          <p:nvPr>
            <p:ph type="ctrTitle" hasCustomPrompt="1"/>
          </p:nvPr>
        </p:nvSpPr>
        <p:spPr>
          <a:xfrm>
            <a:off x="540000" y="1238400"/>
            <a:ext cx="5220000" cy="336777"/>
          </a:xfrm>
        </p:spPr>
        <p:txBody>
          <a:bodyPr lIns="0" tIns="0" rIns="0" bIns="0" anchor="t" anchorCtr="0">
            <a:normAutofit/>
          </a:bodyPr>
          <a:lstStyle>
            <a:lvl1pPr algn="l">
              <a:defRPr sz="2400" b="1" i="0">
                <a:latin typeface="Century Gothic" panose="020B0502020202020204" pitchFamily="34" charset="0"/>
              </a:defRPr>
            </a:lvl1pPr>
          </a:lstStyle>
          <a:p>
            <a:r>
              <a:rPr lang="en-GB" dirty="0"/>
              <a:t>14–16 years</a:t>
            </a:r>
            <a:endParaRPr lang="en-US" dirty="0"/>
          </a:p>
        </p:txBody>
      </p:sp>
      <p:sp>
        <p:nvSpPr>
          <p:cNvPr id="23" name="Subtitle 2">
            <a:extLst>
              <a:ext uri="{FF2B5EF4-FFF2-40B4-BE49-F238E27FC236}">
                <a16:creationId xmlns:a16="http://schemas.microsoft.com/office/drawing/2014/main" id="{E8641A31-A6C0-CB44-B10F-BD75069256DD}"/>
              </a:ext>
            </a:extLst>
          </p:cNvPr>
          <p:cNvSpPr>
            <a:spLocks noGrp="1"/>
          </p:cNvSpPr>
          <p:nvPr>
            <p:ph type="subTitle" idx="1" hasCustomPrompt="1"/>
          </p:nvPr>
        </p:nvSpPr>
        <p:spPr>
          <a:xfrm>
            <a:off x="540000" y="1980000"/>
            <a:ext cx="5220000" cy="2447034"/>
          </a:xfrm>
        </p:spPr>
        <p:txBody>
          <a:bodyPr lIns="0" tIns="0" rIns="0" bIns="0">
            <a:noAutofit/>
          </a:bodyPr>
          <a:lstStyle>
            <a:lvl1pPr marL="0" indent="0" algn="l">
              <a:spcBef>
                <a:spcPts val="0"/>
              </a:spcBef>
              <a:buNone/>
              <a:defRPr sz="5000" b="1" i="0">
                <a:solidFill>
                  <a:srgbClr val="C8102E"/>
                </a:solidFill>
                <a:latin typeface="Century Gothic" panose="020B0502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dirty="0"/>
              <a:t>Triple line title with turnover on three lines</a:t>
            </a:r>
            <a:endParaRPr lang="en-US" dirty="0"/>
          </a:p>
        </p:txBody>
      </p:sp>
      <p:pic>
        <p:nvPicPr>
          <p:cNvPr id="24" name="Picture 23">
            <a:extLst>
              <a:ext uri="{FF2B5EF4-FFF2-40B4-BE49-F238E27FC236}">
                <a16:creationId xmlns:a16="http://schemas.microsoft.com/office/drawing/2014/main" id="{9AE99957-780D-FD42-96A0-31CC12A11864}"/>
              </a:ext>
            </a:extLst>
          </p:cNvPr>
          <p:cNvPicPr>
            <a:picLocks noChangeAspect="1"/>
          </p:cNvPicPr>
          <p:nvPr userDrawn="1"/>
        </p:nvPicPr>
        <p:blipFill>
          <a:blip r:embed="rId7"/>
          <a:stretch>
            <a:fillRect/>
          </a:stretch>
        </p:blipFill>
        <p:spPr>
          <a:xfrm>
            <a:off x="540000" y="5640908"/>
            <a:ext cx="2568960" cy="716919"/>
          </a:xfrm>
          <a:prstGeom prst="rect">
            <a:avLst/>
          </a:prstGeom>
        </p:spPr>
      </p:pic>
      <p:pic>
        <p:nvPicPr>
          <p:cNvPr id="25" name="Picture 24">
            <a:extLst>
              <a:ext uri="{FF2B5EF4-FFF2-40B4-BE49-F238E27FC236}">
                <a16:creationId xmlns:a16="http://schemas.microsoft.com/office/drawing/2014/main" id="{157CCCE1-E878-7F47-B778-AE1FC8180F9C}"/>
              </a:ext>
            </a:extLst>
          </p:cNvPr>
          <p:cNvPicPr>
            <a:picLocks noChangeAspect="1"/>
          </p:cNvPicPr>
          <p:nvPr userDrawn="1"/>
        </p:nvPicPr>
        <p:blipFill>
          <a:blip r:embed="rId8"/>
          <a:stretch>
            <a:fillRect/>
          </a:stretch>
        </p:blipFill>
        <p:spPr>
          <a:xfrm>
            <a:off x="3648960" y="5816600"/>
            <a:ext cx="1754412" cy="417717"/>
          </a:xfrm>
          <a:prstGeom prst="rect">
            <a:avLst/>
          </a:prstGeom>
        </p:spPr>
      </p:pic>
      <p:sp>
        <p:nvSpPr>
          <p:cNvPr id="14" name="Title 1">
            <a:extLst>
              <a:ext uri="{FF2B5EF4-FFF2-40B4-BE49-F238E27FC236}">
                <a16:creationId xmlns:a16="http://schemas.microsoft.com/office/drawing/2014/main" id="{733B6428-7651-D44C-BAFC-EA24E6298D54}"/>
              </a:ext>
            </a:extLst>
          </p:cNvPr>
          <p:cNvSpPr txBox="1">
            <a:spLocks/>
          </p:cNvSpPr>
          <p:nvPr userDrawn="1"/>
        </p:nvSpPr>
        <p:spPr>
          <a:xfrm>
            <a:off x="9450000" y="5850000"/>
            <a:ext cx="2160000" cy="336777"/>
          </a:xfrm>
          <a:prstGeom prst="rect">
            <a:avLst/>
          </a:prstGeom>
        </p:spPr>
        <p:txBody>
          <a:bodyPr vert="horz" lIns="0" tIns="0" rIns="0" bIns="0" rtlCol="0" anchor="b" anchorCtr="0">
            <a:normAutofit/>
          </a:bodyPr>
          <a:lstStyle>
            <a:lvl1pPr algn="l" defTabSz="914400" rtl="0" eaLnBrk="1" latinLnBrk="0" hangingPunct="1">
              <a:lnSpc>
                <a:spcPct val="90000"/>
              </a:lnSpc>
              <a:spcBef>
                <a:spcPct val="0"/>
              </a:spcBef>
              <a:buNone/>
              <a:defRPr sz="2400" b="1" i="0" kern="1200">
                <a:solidFill>
                  <a:schemeClr val="tx1"/>
                </a:solidFill>
                <a:latin typeface="Century Gothic" panose="020B0502020202020204" pitchFamily="34" charset="0"/>
                <a:ea typeface="+mj-ea"/>
                <a:cs typeface="+mj-cs"/>
              </a:defRPr>
            </a:lvl1pPr>
          </a:lstStyle>
          <a:p>
            <a:pPr algn="r"/>
            <a:r>
              <a:rPr lang="en-GB" sz="1600" b="1" i="0" u="none" kern="1200" dirty="0">
                <a:solidFill>
                  <a:schemeClr val="bg1"/>
                </a:solidFill>
                <a:effectLst/>
                <a:latin typeface="Century Gothic" panose="020B0502020202020204" pitchFamily="34" charset="0"/>
                <a:ea typeface="+mj-ea"/>
                <a:cs typeface="+mj-cs"/>
                <a:hlinkClick r:id="rId9">
                  <a:extLst>
                    <a:ext uri="{A12FA001-AC4F-418D-AE19-62706E023703}">
                      <ahyp:hlinkClr xmlns:ahyp="http://schemas.microsoft.com/office/drawing/2018/hyperlinkcolor" val="tx"/>
                    </a:ext>
                  </a:extLst>
                </a:hlinkClick>
              </a:rPr>
              <a:t>https://rsc.li/2UfBalB</a:t>
            </a:r>
            <a:endParaRPr lang="en-US" sz="1600" u="none" dirty="0">
              <a:solidFill>
                <a:schemeClr val="bg1"/>
              </a:solidFill>
            </a:endParaRPr>
          </a:p>
        </p:txBody>
      </p:sp>
    </p:spTree>
    <p:extLst>
      <p:ext uri="{BB962C8B-B14F-4D97-AF65-F5344CB8AC3E}">
        <p14:creationId xmlns:p14="http://schemas.microsoft.com/office/powerpoint/2010/main" val="4860974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4-16 years Content - single column/normal tex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583686F-22FD-2C41-A7CA-BC21FE71A1A0}"/>
              </a:ext>
            </a:extLst>
          </p:cNvPr>
          <p:cNvPicPr>
            <a:picLocks noChangeAspect="1"/>
          </p:cNvPicPr>
          <p:nvPr userDrawn="1"/>
        </p:nvPicPr>
        <p:blipFill>
          <a:blip r:embed="rId2"/>
          <a:stretch>
            <a:fillRect/>
          </a:stretch>
        </p:blipFill>
        <p:spPr>
          <a:xfrm>
            <a:off x="8603828" y="0"/>
            <a:ext cx="3584602" cy="6858000"/>
          </a:xfrm>
          <a:prstGeom prst="rect">
            <a:avLst/>
          </a:prstGeom>
        </p:spPr>
      </p:pic>
      <p:sp>
        <p:nvSpPr>
          <p:cNvPr id="10" name="Title 1">
            <a:extLst>
              <a:ext uri="{FF2B5EF4-FFF2-40B4-BE49-F238E27FC236}">
                <a16:creationId xmlns:a16="http://schemas.microsoft.com/office/drawing/2014/main" id="{85D72720-E5A5-3242-8856-378E7BAC1FA2}"/>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dirty="0"/>
              <a:t>Heading</a:t>
            </a:r>
            <a:endParaRPr lang="en-US" dirty="0"/>
          </a:p>
        </p:txBody>
      </p:sp>
      <p:sp>
        <p:nvSpPr>
          <p:cNvPr id="11" name="Content Placeholder 2">
            <a:extLst>
              <a:ext uri="{FF2B5EF4-FFF2-40B4-BE49-F238E27FC236}">
                <a16:creationId xmlns:a16="http://schemas.microsoft.com/office/drawing/2014/main" id="{A0988D83-F3D7-9D4F-AC03-6D180FF1A933}"/>
              </a:ext>
            </a:extLst>
          </p:cNvPr>
          <p:cNvSpPr>
            <a:spLocks noGrp="1"/>
          </p:cNvSpPr>
          <p:nvPr>
            <p:ph idx="1" hasCustomPrompt="1"/>
          </p:nvPr>
        </p:nvSpPr>
        <p:spPr>
          <a:xfrm>
            <a:off x="540000" y="1260000"/>
            <a:ext cx="10080000" cy="5040000"/>
          </a:xfrm>
        </p:spPr>
        <p:txBody>
          <a:bodyPr lIns="0" tIns="0" rIns="0" bIns="0">
            <a:normAutofit/>
          </a:bodyPr>
          <a:lstStyle>
            <a:lvl1pPr marL="0" indent="0">
              <a:lnSpc>
                <a:spcPct val="100000"/>
              </a:lnSpc>
              <a:spcBef>
                <a:spcPts val="0"/>
              </a:spcBef>
              <a:spcAft>
                <a:spcPts val="1200"/>
              </a:spcAft>
              <a:buFontTx/>
              <a:buNone/>
              <a:defRPr sz="2200" b="0" i="0">
                <a:latin typeface="Century Gothic" panose="020B0502020202020204" pitchFamily="34" charset="0"/>
              </a:defRPr>
            </a:lvl1pPr>
          </a:lstStyle>
          <a:p>
            <a:pPr lvl="0"/>
            <a:r>
              <a:rPr lang="en-GB" dirty="0"/>
              <a:t>Here is the text.</a:t>
            </a:r>
          </a:p>
        </p:txBody>
      </p:sp>
      <p:sp>
        <p:nvSpPr>
          <p:cNvPr id="12" name="Rectangle 11">
            <a:extLst>
              <a:ext uri="{FF2B5EF4-FFF2-40B4-BE49-F238E27FC236}">
                <a16:creationId xmlns:a16="http://schemas.microsoft.com/office/drawing/2014/main" id="{C2A8AE51-3ADC-DC40-BD2B-98B2216A4E03}"/>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7EFF6300-565F-2B49-B4C4-E3CDD55E32DE}"/>
              </a:ext>
            </a:extLst>
          </p:cNvPr>
          <p:cNvPicPr>
            <a:picLocks noChangeAspect="1"/>
          </p:cNvPicPr>
          <p:nvPr userDrawn="1"/>
        </p:nvPicPr>
        <p:blipFill>
          <a:blip r:embed="rId3"/>
          <a:stretch>
            <a:fillRect/>
          </a:stretch>
        </p:blipFill>
        <p:spPr>
          <a:xfrm>
            <a:off x="11029949" y="4643257"/>
            <a:ext cx="1158481" cy="2214743"/>
          </a:xfrm>
          <a:prstGeom prst="rect">
            <a:avLst/>
          </a:prstGeom>
        </p:spPr>
      </p:pic>
      <p:pic>
        <p:nvPicPr>
          <p:cNvPr id="19" name="Picture 18">
            <a:extLst>
              <a:ext uri="{FF2B5EF4-FFF2-40B4-BE49-F238E27FC236}">
                <a16:creationId xmlns:a16="http://schemas.microsoft.com/office/drawing/2014/main" id="{06AF348B-C532-AF44-9D34-EF7F36FFBDE3}"/>
              </a:ext>
            </a:extLst>
          </p:cNvPr>
          <p:cNvPicPr>
            <a:picLocks noChangeAspect="1"/>
          </p:cNvPicPr>
          <p:nvPr userDrawn="1"/>
        </p:nvPicPr>
        <p:blipFill>
          <a:blip r:embed="rId4"/>
          <a:stretch>
            <a:fillRect/>
          </a:stretch>
        </p:blipFill>
        <p:spPr>
          <a:xfrm>
            <a:off x="10844226" y="4777211"/>
            <a:ext cx="1238261" cy="2080789"/>
          </a:xfrm>
          <a:prstGeom prst="rect">
            <a:avLst/>
          </a:prstGeom>
        </p:spPr>
      </p:pic>
    </p:spTree>
    <p:extLst>
      <p:ext uri="{BB962C8B-B14F-4D97-AF65-F5344CB8AC3E}">
        <p14:creationId xmlns:p14="http://schemas.microsoft.com/office/powerpoint/2010/main" val="1608631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4-16 years Content - single column/bulleted lis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46F2C0A-6FEF-3A44-B379-1EDDEA6CD955}"/>
              </a:ext>
            </a:extLst>
          </p:cNvPr>
          <p:cNvPicPr>
            <a:picLocks noChangeAspect="1"/>
          </p:cNvPicPr>
          <p:nvPr userDrawn="1"/>
        </p:nvPicPr>
        <p:blipFill>
          <a:blip r:embed="rId2"/>
          <a:stretch>
            <a:fillRect/>
          </a:stretch>
        </p:blipFill>
        <p:spPr>
          <a:xfrm>
            <a:off x="8603828" y="0"/>
            <a:ext cx="3584602" cy="6858000"/>
          </a:xfrm>
          <a:prstGeom prst="rect">
            <a:avLst/>
          </a:prstGeom>
        </p:spPr>
      </p:pic>
      <p:sp>
        <p:nvSpPr>
          <p:cNvPr id="8" name="Title 1">
            <a:extLst>
              <a:ext uri="{FF2B5EF4-FFF2-40B4-BE49-F238E27FC236}">
                <a16:creationId xmlns:a16="http://schemas.microsoft.com/office/drawing/2014/main" id="{0E25749E-D8CB-D944-A298-64E999C3A814}"/>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dirty="0"/>
              <a:t>Heading</a:t>
            </a:r>
            <a:endParaRPr lang="en-US" dirty="0"/>
          </a:p>
        </p:txBody>
      </p:sp>
      <p:sp>
        <p:nvSpPr>
          <p:cNvPr id="10" name="Rectangle 9">
            <a:extLst>
              <a:ext uri="{FF2B5EF4-FFF2-40B4-BE49-F238E27FC236}">
                <a16:creationId xmlns:a16="http://schemas.microsoft.com/office/drawing/2014/main" id="{6B8811BD-F50F-A84E-B39E-DC7C79CD5D27}"/>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6D21E9C2-01C9-7242-9C40-2EF3DCCAE5B2}"/>
              </a:ext>
            </a:extLst>
          </p:cNvPr>
          <p:cNvPicPr>
            <a:picLocks noChangeAspect="1"/>
          </p:cNvPicPr>
          <p:nvPr userDrawn="1"/>
        </p:nvPicPr>
        <p:blipFill>
          <a:blip r:embed="rId3"/>
          <a:stretch>
            <a:fillRect/>
          </a:stretch>
        </p:blipFill>
        <p:spPr>
          <a:xfrm>
            <a:off x="11029949" y="4643257"/>
            <a:ext cx="1158481" cy="2214743"/>
          </a:xfrm>
          <a:prstGeom prst="rect">
            <a:avLst/>
          </a:prstGeom>
        </p:spPr>
      </p:pic>
      <p:pic>
        <p:nvPicPr>
          <p:cNvPr id="13" name="Picture 12">
            <a:extLst>
              <a:ext uri="{FF2B5EF4-FFF2-40B4-BE49-F238E27FC236}">
                <a16:creationId xmlns:a16="http://schemas.microsoft.com/office/drawing/2014/main" id="{D7371E1F-9A1C-8848-A2F7-FE022C5BB7DA}"/>
              </a:ext>
            </a:extLst>
          </p:cNvPr>
          <p:cNvPicPr>
            <a:picLocks noChangeAspect="1"/>
          </p:cNvPicPr>
          <p:nvPr userDrawn="1"/>
        </p:nvPicPr>
        <p:blipFill>
          <a:blip r:embed="rId4"/>
          <a:stretch>
            <a:fillRect/>
          </a:stretch>
        </p:blipFill>
        <p:spPr>
          <a:xfrm>
            <a:off x="10844226" y="4777211"/>
            <a:ext cx="1238261" cy="2080789"/>
          </a:xfrm>
          <a:prstGeom prst="rect">
            <a:avLst/>
          </a:prstGeom>
        </p:spPr>
      </p:pic>
      <p:sp>
        <p:nvSpPr>
          <p:cNvPr id="14" name="Content Placeholder 2">
            <a:extLst>
              <a:ext uri="{FF2B5EF4-FFF2-40B4-BE49-F238E27FC236}">
                <a16:creationId xmlns:a16="http://schemas.microsoft.com/office/drawing/2014/main" id="{7E44F30F-ACCA-494A-92DE-CD0E2B3C5A32}"/>
              </a:ext>
            </a:extLst>
          </p:cNvPr>
          <p:cNvSpPr>
            <a:spLocks noGrp="1"/>
          </p:cNvSpPr>
          <p:nvPr>
            <p:ph idx="1" hasCustomPrompt="1"/>
          </p:nvPr>
        </p:nvSpPr>
        <p:spPr>
          <a:xfrm>
            <a:off x="540000" y="1260000"/>
            <a:ext cx="10080000" cy="5040000"/>
          </a:xfrm>
        </p:spPr>
        <p:txBody>
          <a:bodyPr lIns="0" tIns="0" rIns="0" bIns="0">
            <a:normAutofit/>
          </a:bodyPr>
          <a:lstStyle>
            <a:lvl1pPr marL="342900" indent="-342900">
              <a:lnSpc>
                <a:spcPct val="100000"/>
              </a:lnSpc>
              <a:spcBef>
                <a:spcPts val="0"/>
              </a:spcBef>
              <a:spcAft>
                <a:spcPts val="1200"/>
              </a:spcAft>
              <a:buClr>
                <a:srgbClr val="C8102E"/>
              </a:buClr>
              <a:buSzPct val="125000"/>
              <a:buFont typeface="Arial" panose="020B0604020202020204" pitchFamily="34" charset="0"/>
              <a:buChar char="•"/>
              <a:defRPr sz="22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8498087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4-16 years Content - single column/numbered list">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726F667C-BABD-E64D-A87B-FC8C55110839}"/>
              </a:ext>
            </a:extLst>
          </p:cNvPr>
          <p:cNvPicPr>
            <a:picLocks noChangeAspect="1"/>
          </p:cNvPicPr>
          <p:nvPr userDrawn="1"/>
        </p:nvPicPr>
        <p:blipFill>
          <a:blip r:embed="rId2"/>
          <a:stretch>
            <a:fillRect/>
          </a:stretch>
        </p:blipFill>
        <p:spPr>
          <a:xfrm>
            <a:off x="8603828" y="0"/>
            <a:ext cx="3584602" cy="6858000"/>
          </a:xfrm>
          <a:prstGeom prst="rect">
            <a:avLst/>
          </a:prstGeom>
        </p:spPr>
      </p:pic>
      <p:sp>
        <p:nvSpPr>
          <p:cNvPr id="8" name="Title 1">
            <a:extLst>
              <a:ext uri="{FF2B5EF4-FFF2-40B4-BE49-F238E27FC236}">
                <a16:creationId xmlns:a16="http://schemas.microsoft.com/office/drawing/2014/main" id="{7FC5948B-67D3-AC4F-890F-725332428FCA}"/>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dirty="0"/>
              <a:t>Heading</a:t>
            </a:r>
            <a:endParaRPr lang="en-US" dirty="0"/>
          </a:p>
        </p:txBody>
      </p:sp>
      <p:sp>
        <p:nvSpPr>
          <p:cNvPr id="10" name="Rectangle 9">
            <a:extLst>
              <a:ext uri="{FF2B5EF4-FFF2-40B4-BE49-F238E27FC236}">
                <a16:creationId xmlns:a16="http://schemas.microsoft.com/office/drawing/2014/main" id="{182690D6-31DD-8445-BDEA-5C196119A1D9}"/>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BAEE427C-0248-7F4C-8145-DF61B84F8A3F}"/>
              </a:ext>
            </a:extLst>
          </p:cNvPr>
          <p:cNvPicPr>
            <a:picLocks noChangeAspect="1"/>
          </p:cNvPicPr>
          <p:nvPr userDrawn="1"/>
        </p:nvPicPr>
        <p:blipFill>
          <a:blip r:embed="rId3"/>
          <a:stretch>
            <a:fillRect/>
          </a:stretch>
        </p:blipFill>
        <p:spPr>
          <a:xfrm>
            <a:off x="11029949" y="4643257"/>
            <a:ext cx="1158481" cy="2214743"/>
          </a:xfrm>
          <a:prstGeom prst="rect">
            <a:avLst/>
          </a:prstGeom>
        </p:spPr>
      </p:pic>
      <p:pic>
        <p:nvPicPr>
          <p:cNvPr id="13" name="Picture 12">
            <a:extLst>
              <a:ext uri="{FF2B5EF4-FFF2-40B4-BE49-F238E27FC236}">
                <a16:creationId xmlns:a16="http://schemas.microsoft.com/office/drawing/2014/main" id="{BA8DF516-E004-0343-8DCB-7D8B3A6B398D}"/>
              </a:ext>
            </a:extLst>
          </p:cNvPr>
          <p:cNvPicPr>
            <a:picLocks noChangeAspect="1"/>
          </p:cNvPicPr>
          <p:nvPr userDrawn="1"/>
        </p:nvPicPr>
        <p:blipFill>
          <a:blip r:embed="rId4"/>
          <a:stretch>
            <a:fillRect/>
          </a:stretch>
        </p:blipFill>
        <p:spPr>
          <a:xfrm>
            <a:off x="10844226" y="4777211"/>
            <a:ext cx="1238261" cy="2080789"/>
          </a:xfrm>
          <a:prstGeom prst="rect">
            <a:avLst/>
          </a:prstGeom>
        </p:spPr>
      </p:pic>
      <p:sp>
        <p:nvSpPr>
          <p:cNvPr id="14" name="Content Placeholder 2">
            <a:extLst>
              <a:ext uri="{FF2B5EF4-FFF2-40B4-BE49-F238E27FC236}">
                <a16:creationId xmlns:a16="http://schemas.microsoft.com/office/drawing/2014/main" id="{1A5DC58F-EBD6-924E-8C77-CBCA410F81E1}"/>
              </a:ext>
            </a:extLst>
          </p:cNvPr>
          <p:cNvSpPr>
            <a:spLocks noGrp="1"/>
          </p:cNvSpPr>
          <p:nvPr>
            <p:ph idx="1" hasCustomPrompt="1"/>
          </p:nvPr>
        </p:nvSpPr>
        <p:spPr>
          <a:xfrm>
            <a:off x="540000" y="1260000"/>
            <a:ext cx="10080000" cy="5040000"/>
          </a:xfrm>
        </p:spPr>
        <p:txBody>
          <a:bodyPr lIns="0" tIns="0" rIns="0" bIns="0">
            <a:normAutofit/>
          </a:bodyPr>
          <a:lstStyle>
            <a:lvl1pPr marL="457200" indent="-457200">
              <a:lnSpc>
                <a:spcPct val="100000"/>
              </a:lnSpc>
              <a:spcBef>
                <a:spcPts val="0"/>
              </a:spcBef>
              <a:spcAft>
                <a:spcPts val="1200"/>
              </a:spcAft>
              <a:buClr>
                <a:srgbClr val="C8102E"/>
              </a:buClr>
              <a:buSzPct val="100000"/>
              <a:buFont typeface="+mj-lt"/>
              <a:buAutoNum type="arabicPeriod"/>
              <a:defRPr sz="2200" b="0" i="0">
                <a:latin typeface="Century Gothic" panose="020B0502020202020204" pitchFamily="34" charset="0"/>
              </a:defRPr>
            </a:lvl1pPr>
          </a:lstStyle>
          <a:p>
            <a:pPr lvl="0"/>
            <a:r>
              <a:rPr lang="en-GB" dirty="0"/>
              <a:t>Here is the text.</a:t>
            </a:r>
          </a:p>
        </p:txBody>
      </p:sp>
    </p:spTree>
    <p:extLst>
      <p:ext uri="{BB962C8B-B14F-4D97-AF65-F5344CB8AC3E}">
        <p14:creationId xmlns:p14="http://schemas.microsoft.com/office/powerpoint/2010/main" val="30473233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4-16 years Content - two columns/normal text">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A95B0693-64BD-8246-9D0D-0F1C12E8155A}"/>
              </a:ext>
            </a:extLst>
          </p:cNvPr>
          <p:cNvPicPr>
            <a:picLocks noChangeAspect="1"/>
          </p:cNvPicPr>
          <p:nvPr userDrawn="1"/>
        </p:nvPicPr>
        <p:blipFill>
          <a:blip r:embed="rId2"/>
          <a:stretch>
            <a:fillRect/>
          </a:stretch>
        </p:blipFill>
        <p:spPr>
          <a:xfrm>
            <a:off x="8603828" y="0"/>
            <a:ext cx="3584602" cy="6858000"/>
          </a:xfrm>
          <a:prstGeom prst="rect">
            <a:avLst/>
          </a:prstGeom>
        </p:spPr>
      </p:pic>
      <p:sp>
        <p:nvSpPr>
          <p:cNvPr id="12" name="Rectangle 11">
            <a:extLst>
              <a:ext uri="{FF2B5EF4-FFF2-40B4-BE49-F238E27FC236}">
                <a16:creationId xmlns:a16="http://schemas.microsoft.com/office/drawing/2014/main" id="{9AA5D099-93EE-7B4C-B9DA-563093148325}"/>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FF4338AF-FD94-6E4C-B45B-9288553FBDA3}"/>
              </a:ext>
            </a:extLst>
          </p:cNvPr>
          <p:cNvPicPr>
            <a:picLocks noChangeAspect="1"/>
          </p:cNvPicPr>
          <p:nvPr userDrawn="1"/>
        </p:nvPicPr>
        <p:blipFill>
          <a:blip r:embed="rId3"/>
          <a:stretch>
            <a:fillRect/>
          </a:stretch>
        </p:blipFill>
        <p:spPr>
          <a:xfrm>
            <a:off x="11029949" y="4643257"/>
            <a:ext cx="1158481" cy="2214743"/>
          </a:xfrm>
          <a:prstGeom prst="rect">
            <a:avLst/>
          </a:prstGeom>
        </p:spPr>
      </p:pic>
      <p:pic>
        <p:nvPicPr>
          <p:cNvPr id="14" name="Picture 13">
            <a:extLst>
              <a:ext uri="{FF2B5EF4-FFF2-40B4-BE49-F238E27FC236}">
                <a16:creationId xmlns:a16="http://schemas.microsoft.com/office/drawing/2014/main" id="{6FCEA1DE-E905-1F44-8E1A-6F92FDAED5AC}"/>
              </a:ext>
            </a:extLst>
          </p:cNvPr>
          <p:cNvPicPr>
            <a:picLocks noChangeAspect="1"/>
          </p:cNvPicPr>
          <p:nvPr userDrawn="1"/>
        </p:nvPicPr>
        <p:blipFill>
          <a:blip r:embed="rId4"/>
          <a:stretch>
            <a:fillRect/>
          </a:stretch>
        </p:blipFill>
        <p:spPr>
          <a:xfrm>
            <a:off x="10844226" y="4777211"/>
            <a:ext cx="1238261" cy="2080789"/>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dirty="0"/>
              <a:t>Heading</a:t>
            </a:r>
            <a:endParaRPr lang="en-US" dirty="0"/>
          </a:p>
        </p:txBody>
      </p:sp>
      <p:sp>
        <p:nvSpPr>
          <p:cNvPr id="9" name="Content Placeholder 2">
            <a:extLst>
              <a:ext uri="{FF2B5EF4-FFF2-40B4-BE49-F238E27FC236}">
                <a16:creationId xmlns:a16="http://schemas.microsoft.com/office/drawing/2014/main" id="{44CF73D6-3D48-1B45-A993-9ADA7101AA45}"/>
              </a:ext>
            </a:extLst>
          </p:cNvPr>
          <p:cNvSpPr>
            <a:spLocks noGrp="1"/>
          </p:cNvSpPr>
          <p:nvPr>
            <p:ph idx="1" hasCustomPrompt="1"/>
          </p:nvPr>
        </p:nvSpPr>
        <p:spPr>
          <a:xfrm>
            <a:off x="540000" y="1260000"/>
            <a:ext cx="4770000" cy="5040000"/>
          </a:xfrm>
        </p:spPr>
        <p:txBody>
          <a:bodyPr lIns="0" tIns="0" rIns="0" bIns="0">
            <a:normAutofit/>
          </a:bodyPr>
          <a:lstStyle>
            <a:lvl1pPr marL="0" indent="0">
              <a:lnSpc>
                <a:spcPct val="100000"/>
              </a:lnSpc>
              <a:spcBef>
                <a:spcPts val="0"/>
              </a:spcBef>
              <a:spcAft>
                <a:spcPts val="1200"/>
              </a:spcAft>
              <a:buFontTx/>
              <a:buNone/>
              <a:defRPr sz="2200" b="0" i="0">
                <a:latin typeface="Century Gothic" panose="020B0502020202020204" pitchFamily="34" charset="0"/>
              </a:defRPr>
            </a:lvl1pPr>
          </a:lstStyle>
          <a:p>
            <a:pPr lvl="0"/>
            <a:r>
              <a:rPr lang="en-GB" dirty="0"/>
              <a:t>Here is two-column text.</a:t>
            </a:r>
          </a:p>
        </p:txBody>
      </p:sp>
      <p:sp>
        <p:nvSpPr>
          <p:cNvPr id="10" name="Content Placeholder 2">
            <a:extLst>
              <a:ext uri="{FF2B5EF4-FFF2-40B4-BE49-F238E27FC236}">
                <a16:creationId xmlns:a16="http://schemas.microsoft.com/office/drawing/2014/main" id="{D3DEFFEE-B12C-0C46-9DD2-0B32699A7C75}"/>
              </a:ext>
            </a:extLst>
          </p:cNvPr>
          <p:cNvSpPr>
            <a:spLocks noGrp="1"/>
          </p:cNvSpPr>
          <p:nvPr>
            <p:ph idx="10" hasCustomPrompt="1"/>
          </p:nvPr>
        </p:nvSpPr>
        <p:spPr>
          <a:xfrm>
            <a:off x="5850000" y="1260000"/>
            <a:ext cx="4770000" cy="5040000"/>
          </a:xfrm>
        </p:spPr>
        <p:txBody>
          <a:bodyPr lIns="0" tIns="0" rIns="0" bIns="0">
            <a:normAutofit/>
          </a:bodyPr>
          <a:lstStyle>
            <a:lvl1pPr marL="0" indent="0">
              <a:lnSpc>
                <a:spcPct val="100000"/>
              </a:lnSpc>
              <a:spcBef>
                <a:spcPts val="0"/>
              </a:spcBef>
              <a:spcAft>
                <a:spcPts val="1200"/>
              </a:spcAft>
              <a:buFontTx/>
              <a:buNone/>
              <a:defRPr sz="2200" b="0" i="0">
                <a:latin typeface="Century Gothic" panose="020B0502020202020204" pitchFamily="34" charset="0"/>
              </a:defRPr>
            </a:lvl1pPr>
          </a:lstStyle>
          <a:p>
            <a:pPr lvl="0"/>
            <a:r>
              <a:rPr lang="en-GB" dirty="0"/>
              <a:t>Here is two-column text.</a:t>
            </a:r>
          </a:p>
        </p:txBody>
      </p:sp>
    </p:spTree>
    <p:extLst>
      <p:ext uri="{BB962C8B-B14F-4D97-AF65-F5344CB8AC3E}">
        <p14:creationId xmlns:p14="http://schemas.microsoft.com/office/powerpoint/2010/main" val="8307468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4-16 years Content plus image - single column/normal text">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855D6538-5671-7E47-8746-EF8E03552003}"/>
              </a:ext>
            </a:extLst>
          </p:cNvPr>
          <p:cNvPicPr>
            <a:picLocks noChangeAspect="1"/>
          </p:cNvPicPr>
          <p:nvPr userDrawn="1"/>
        </p:nvPicPr>
        <p:blipFill>
          <a:blip r:embed="rId2"/>
          <a:stretch>
            <a:fillRect/>
          </a:stretch>
        </p:blipFill>
        <p:spPr>
          <a:xfrm>
            <a:off x="8603828" y="0"/>
            <a:ext cx="3584602" cy="6858000"/>
          </a:xfrm>
          <a:prstGeom prst="rect">
            <a:avLst/>
          </a:prstGeom>
        </p:spPr>
      </p:pic>
      <p:sp>
        <p:nvSpPr>
          <p:cNvPr id="12" name="Rectangle 11">
            <a:extLst>
              <a:ext uri="{FF2B5EF4-FFF2-40B4-BE49-F238E27FC236}">
                <a16:creationId xmlns:a16="http://schemas.microsoft.com/office/drawing/2014/main" id="{879C527B-D5B5-874C-8803-29B2EF7DBAB2}"/>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F09143BE-64DA-4048-A391-C081EE8F0D3D}"/>
              </a:ext>
            </a:extLst>
          </p:cNvPr>
          <p:cNvPicPr>
            <a:picLocks noChangeAspect="1"/>
          </p:cNvPicPr>
          <p:nvPr userDrawn="1"/>
        </p:nvPicPr>
        <p:blipFill>
          <a:blip r:embed="rId3"/>
          <a:stretch>
            <a:fillRect/>
          </a:stretch>
        </p:blipFill>
        <p:spPr>
          <a:xfrm>
            <a:off x="11029949" y="4643257"/>
            <a:ext cx="1158481" cy="2214743"/>
          </a:xfrm>
          <a:prstGeom prst="rect">
            <a:avLst/>
          </a:prstGeom>
        </p:spPr>
      </p:pic>
      <p:pic>
        <p:nvPicPr>
          <p:cNvPr id="14" name="Picture 13">
            <a:extLst>
              <a:ext uri="{FF2B5EF4-FFF2-40B4-BE49-F238E27FC236}">
                <a16:creationId xmlns:a16="http://schemas.microsoft.com/office/drawing/2014/main" id="{DE66297D-9236-F34E-A7A7-84947CD50579}"/>
              </a:ext>
            </a:extLst>
          </p:cNvPr>
          <p:cNvPicPr>
            <a:picLocks noChangeAspect="1"/>
          </p:cNvPicPr>
          <p:nvPr userDrawn="1"/>
        </p:nvPicPr>
        <p:blipFill>
          <a:blip r:embed="rId4"/>
          <a:stretch>
            <a:fillRect/>
          </a:stretch>
        </p:blipFill>
        <p:spPr>
          <a:xfrm>
            <a:off x="10844226" y="4777211"/>
            <a:ext cx="1238261" cy="2080789"/>
          </a:xfrm>
          <a:prstGeom prst="rect">
            <a:avLst/>
          </a:prstGeom>
        </p:spPr>
      </p:pic>
      <p:sp>
        <p:nvSpPr>
          <p:cNvPr id="2" name="Title 1">
            <a:extLst>
              <a:ext uri="{FF2B5EF4-FFF2-40B4-BE49-F238E27FC236}">
                <a16:creationId xmlns:a16="http://schemas.microsoft.com/office/drawing/2014/main" id="{34E509EB-9400-F246-80DD-17D9CB1342B4}"/>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dirty="0"/>
              <a:t>Heading</a:t>
            </a:r>
            <a:endParaRPr lang="en-US" dirty="0"/>
          </a:p>
        </p:txBody>
      </p:sp>
      <p:sp>
        <p:nvSpPr>
          <p:cNvPr id="3" name="Content Placeholder 2">
            <a:extLst>
              <a:ext uri="{FF2B5EF4-FFF2-40B4-BE49-F238E27FC236}">
                <a16:creationId xmlns:a16="http://schemas.microsoft.com/office/drawing/2014/main" id="{F6A7337C-FA52-FB46-8FA7-74A8AC54711C}"/>
              </a:ext>
            </a:extLst>
          </p:cNvPr>
          <p:cNvSpPr>
            <a:spLocks noGrp="1"/>
          </p:cNvSpPr>
          <p:nvPr>
            <p:ph idx="1" hasCustomPrompt="1"/>
          </p:nvPr>
        </p:nvSpPr>
        <p:spPr>
          <a:xfrm>
            <a:off x="540000" y="1260000"/>
            <a:ext cx="5670000" cy="5040000"/>
          </a:xfrm>
        </p:spPr>
        <p:txBody>
          <a:bodyPr lIns="0" tIns="0" rIns="0" bIns="0">
            <a:normAutofit/>
          </a:bodyPr>
          <a:lstStyle>
            <a:lvl1pPr marL="0" indent="0">
              <a:lnSpc>
                <a:spcPct val="100000"/>
              </a:lnSpc>
              <a:spcBef>
                <a:spcPts val="0"/>
              </a:spcBef>
              <a:spcAft>
                <a:spcPts val="1200"/>
              </a:spcAft>
              <a:buFontTx/>
              <a:buNone/>
              <a:defRPr sz="2200" b="0" i="0">
                <a:latin typeface="Century Gothic" panose="020B0502020202020204" pitchFamily="34" charset="0"/>
              </a:defRPr>
            </a:lvl1pPr>
          </a:lstStyle>
          <a:p>
            <a:pPr lvl="0"/>
            <a:r>
              <a:rPr lang="en-GB" dirty="0"/>
              <a:t>Here is the text.</a:t>
            </a:r>
          </a:p>
        </p:txBody>
      </p:sp>
      <p:sp>
        <p:nvSpPr>
          <p:cNvPr id="10" name="Content Placeholder 2">
            <a:extLst>
              <a:ext uri="{FF2B5EF4-FFF2-40B4-BE49-F238E27FC236}">
                <a16:creationId xmlns:a16="http://schemas.microsoft.com/office/drawing/2014/main" id="{BBDB531A-9234-7C46-9D42-ED30499DD1E7}"/>
              </a:ext>
            </a:extLst>
          </p:cNvPr>
          <p:cNvSpPr>
            <a:spLocks noGrp="1"/>
          </p:cNvSpPr>
          <p:nvPr>
            <p:ph idx="10" hasCustomPrompt="1"/>
          </p:nvPr>
        </p:nvSpPr>
        <p:spPr>
          <a:xfrm>
            <a:off x="6593800" y="1260000"/>
            <a:ext cx="4023400" cy="5040000"/>
          </a:xfrm>
        </p:spPr>
        <p:txBody>
          <a:bodyPr lIns="0" tIns="0" rIns="0" bIns="0" anchor="ctr" anchorCtr="0">
            <a:normAutofit/>
          </a:bodyPr>
          <a:lstStyle>
            <a:lvl1pPr marL="0" indent="0" algn="ctr">
              <a:lnSpc>
                <a:spcPct val="100000"/>
              </a:lnSpc>
              <a:spcBef>
                <a:spcPts val="0"/>
              </a:spcBef>
              <a:spcAft>
                <a:spcPts val="1200"/>
              </a:spcAft>
              <a:buFontTx/>
              <a:buNone/>
              <a:defRPr sz="1200" b="1" i="0">
                <a:latin typeface="Century Gothic" panose="020B0502020202020204" pitchFamily="34" charset="0"/>
              </a:defRPr>
            </a:lvl1pPr>
          </a:lstStyle>
          <a:p>
            <a:pPr lvl="0"/>
            <a:r>
              <a:rPr lang="en-GB" dirty="0"/>
              <a:t>Image goes here.</a:t>
            </a:r>
          </a:p>
        </p:txBody>
      </p:sp>
    </p:spTree>
    <p:extLst>
      <p:ext uri="{BB962C8B-B14F-4D97-AF65-F5344CB8AC3E}">
        <p14:creationId xmlns:p14="http://schemas.microsoft.com/office/powerpoint/2010/main" val="26922590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4-16 years Tabl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583686F-22FD-2C41-A7CA-BC21FE71A1A0}"/>
              </a:ext>
            </a:extLst>
          </p:cNvPr>
          <p:cNvPicPr>
            <a:picLocks noChangeAspect="1"/>
          </p:cNvPicPr>
          <p:nvPr userDrawn="1"/>
        </p:nvPicPr>
        <p:blipFill>
          <a:blip r:embed="rId2"/>
          <a:stretch>
            <a:fillRect/>
          </a:stretch>
        </p:blipFill>
        <p:spPr>
          <a:xfrm>
            <a:off x="8603828" y="0"/>
            <a:ext cx="3584602" cy="6858000"/>
          </a:xfrm>
          <a:prstGeom prst="rect">
            <a:avLst/>
          </a:prstGeom>
        </p:spPr>
      </p:pic>
      <p:sp>
        <p:nvSpPr>
          <p:cNvPr id="12" name="Rectangle 11">
            <a:extLst>
              <a:ext uri="{FF2B5EF4-FFF2-40B4-BE49-F238E27FC236}">
                <a16:creationId xmlns:a16="http://schemas.microsoft.com/office/drawing/2014/main" id="{C2A8AE51-3ADC-DC40-BD2B-98B2216A4E03}"/>
              </a:ext>
            </a:extLst>
          </p:cNvPr>
          <p:cNvSpPr/>
          <p:nvPr userDrawn="1"/>
        </p:nvSpPr>
        <p:spPr>
          <a:xfrm>
            <a:off x="11382000" y="0"/>
            <a:ext cx="810000" cy="6858000"/>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7EFF6300-565F-2B49-B4C4-E3CDD55E32DE}"/>
              </a:ext>
            </a:extLst>
          </p:cNvPr>
          <p:cNvPicPr>
            <a:picLocks noChangeAspect="1"/>
          </p:cNvPicPr>
          <p:nvPr userDrawn="1"/>
        </p:nvPicPr>
        <p:blipFill>
          <a:blip r:embed="rId3"/>
          <a:stretch>
            <a:fillRect/>
          </a:stretch>
        </p:blipFill>
        <p:spPr>
          <a:xfrm>
            <a:off x="11029949" y="4643257"/>
            <a:ext cx="1158481" cy="2214743"/>
          </a:xfrm>
          <a:prstGeom prst="rect">
            <a:avLst/>
          </a:prstGeom>
        </p:spPr>
      </p:pic>
      <p:pic>
        <p:nvPicPr>
          <p:cNvPr id="19" name="Picture 18">
            <a:extLst>
              <a:ext uri="{FF2B5EF4-FFF2-40B4-BE49-F238E27FC236}">
                <a16:creationId xmlns:a16="http://schemas.microsoft.com/office/drawing/2014/main" id="{06AF348B-C532-AF44-9D34-EF7F36FFBDE3}"/>
              </a:ext>
            </a:extLst>
          </p:cNvPr>
          <p:cNvPicPr>
            <a:picLocks noChangeAspect="1"/>
          </p:cNvPicPr>
          <p:nvPr userDrawn="1"/>
        </p:nvPicPr>
        <p:blipFill>
          <a:blip r:embed="rId4"/>
          <a:stretch>
            <a:fillRect/>
          </a:stretch>
        </p:blipFill>
        <p:spPr>
          <a:xfrm>
            <a:off x="10844226" y="4777211"/>
            <a:ext cx="1238261" cy="2080789"/>
          </a:xfrm>
          <a:prstGeom prst="rect">
            <a:avLst/>
          </a:prstGeom>
        </p:spPr>
      </p:pic>
      <p:sp>
        <p:nvSpPr>
          <p:cNvPr id="14" name="Content Placeholder 2">
            <a:extLst>
              <a:ext uri="{FF2B5EF4-FFF2-40B4-BE49-F238E27FC236}">
                <a16:creationId xmlns:a16="http://schemas.microsoft.com/office/drawing/2014/main" id="{3856C763-F1AA-E649-B7C9-96967ACB3B2C}"/>
              </a:ext>
            </a:extLst>
          </p:cNvPr>
          <p:cNvSpPr>
            <a:spLocks noGrp="1"/>
          </p:cNvSpPr>
          <p:nvPr>
            <p:ph idx="1" hasCustomPrompt="1"/>
          </p:nvPr>
        </p:nvSpPr>
        <p:spPr>
          <a:xfrm>
            <a:off x="540000" y="1260000"/>
            <a:ext cx="10080000" cy="5040000"/>
          </a:xfrm>
        </p:spPr>
        <p:txBody>
          <a:bodyPr lIns="0" tIns="0" rIns="0" bIns="0" anchor="ctr" anchorCtr="0">
            <a:normAutofit/>
          </a:bodyPr>
          <a:lstStyle>
            <a:lvl1pPr marL="0" indent="0" algn="ctr">
              <a:lnSpc>
                <a:spcPct val="100000"/>
              </a:lnSpc>
              <a:spcBef>
                <a:spcPts val="0"/>
              </a:spcBef>
              <a:spcAft>
                <a:spcPts val="1200"/>
              </a:spcAft>
              <a:buFontTx/>
              <a:buNone/>
              <a:defRPr sz="1200" b="1" i="0">
                <a:latin typeface="Century Gothic" panose="020B0502020202020204" pitchFamily="34" charset="0"/>
              </a:defRPr>
            </a:lvl1pPr>
          </a:lstStyle>
          <a:p>
            <a:pPr lvl="0"/>
            <a:r>
              <a:rPr lang="en-GB" dirty="0"/>
              <a:t>Table goes here.</a:t>
            </a:r>
          </a:p>
        </p:txBody>
      </p:sp>
      <p:sp>
        <p:nvSpPr>
          <p:cNvPr id="8" name="Title 1">
            <a:extLst>
              <a:ext uri="{FF2B5EF4-FFF2-40B4-BE49-F238E27FC236}">
                <a16:creationId xmlns:a16="http://schemas.microsoft.com/office/drawing/2014/main" id="{6F0FA6AE-B2DA-2E40-8552-72071DEBE73F}"/>
              </a:ext>
            </a:extLst>
          </p:cNvPr>
          <p:cNvSpPr>
            <a:spLocks noGrp="1"/>
          </p:cNvSpPr>
          <p:nvPr>
            <p:ph type="title" hasCustomPrompt="1"/>
          </p:nvPr>
        </p:nvSpPr>
        <p:spPr>
          <a:xfrm>
            <a:off x="540000" y="540000"/>
            <a:ext cx="10080000" cy="440661"/>
          </a:xfrm>
        </p:spPr>
        <p:txBody>
          <a:bodyPr lIns="0" tIns="0" rIns="0" bIns="0" anchor="t" anchorCtr="0">
            <a:noAutofit/>
          </a:bodyPr>
          <a:lstStyle>
            <a:lvl1pPr>
              <a:defRPr sz="3400" b="1" i="0">
                <a:solidFill>
                  <a:srgbClr val="C8102E"/>
                </a:solidFill>
                <a:latin typeface="Century Gothic" panose="020B0502020202020204" pitchFamily="34" charset="0"/>
              </a:defRPr>
            </a:lvl1pPr>
          </a:lstStyle>
          <a:p>
            <a:r>
              <a:rPr lang="en-GB" dirty="0"/>
              <a:t>Heading</a:t>
            </a:r>
            <a:endParaRPr lang="en-US" dirty="0"/>
          </a:p>
        </p:txBody>
      </p:sp>
    </p:spTree>
    <p:extLst>
      <p:ext uri="{BB962C8B-B14F-4D97-AF65-F5344CB8AC3E}">
        <p14:creationId xmlns:p14="http://schemas.microsoft.com/office/powerpoint/2010/main" val="25069700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FE5FE99-04D4-864B-A80A-C8A4E40F4D1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3A6DAB5F-D1BC-0941-A323-571F5198174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DCBC3C7-2FB0-4543-87F4-792C792E801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B8D5C9B-1D41-4B4A-8E9D-54021847FEFA}" type="datetimeFigureOut">
              <a:rPr lang="en-US" smtClean="0"/>
              <a:t>4/19/2023</a:t>
            </a:fld>
            <a:endParaRPr lang="en-US"/>
          </a:p>
        </p:txBody>
      </p:sp>
      <p:sp>
        <p:nvSpPr>
          <p:cNvPr id="5" name="Footer Placeholder 4">
            <a:extLst>
              <a:ext uri="{FF2B5EF4-FFF2-40B4-BE49-F238E27FC236}">
                <a16:creationId xmlns:a16="http://schemas.microsoft.com/office/drawing/2014/main" id="{E0A315A7-5034-7B47-AC42-72B007F5CF4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48891DA-332A-A543-AACF-9B3ADDF2215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8F4554D-C745-0D49-B311-95A2F21E8E70}" type="slidenum">
              <a:rPr lang="en-US" smtClean="0"/>
              <a:t>‹#›</a:t>
            </a:fld>
            <a:endParaRPr lang="en-US"/>
          </a:p>
        </p:txBody>
      </p:sp>
      <p:sp>
        <p:nvSpPr>
          <p:cNvPr id="7" name="Rectangle 6">
            <a:extLst>
              <a:ext uri="{FF2B5EF4-FFF2-40B4-BE49-F238E27FC236}">
                <a16:creationId xmlns:a16="http://schemas.microsoft.com/office/drawing/2014/main" id="{32B1A816-D175-C045-A883-B30BA8D52EAD}"/>
              </a:ext>
            </a:extLst>
          </p:cNvPr>
          <p:cNvSpPr/>
          <p:nvPr userDrawn="1"/>
        </p:nvSpPr>
        <p:spPr>
          <a:xfrm>
            <a:off x="0" y="0"/>
            <a:ext cx="12192000" cy="68580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05364243"/>
      </p:ext>
    </p:extLst>
  </p:cSld>
  <p:clrMap bg1="lt1" tx1="dk1" bg2="lt2" tx2="dk2" accent1="accent1" accent2="accent2" accent3="accent3" accent4="accent4" accent5="accent5" accent6="accent6" hlink="hlink" folHlink="folHlink"/>
  <p:sldLayoutIdLst>
    <p:sldLayoutId id="2147483675" r:id="rId1"/>
    <p:sldLayoutId id="2147483661" r:id="rId2"/>
    <p:sldLayoutId id="2147483679" r:id="rId3"/>
    <p:sldLayoutId id="2147483662" r:id="rId4"/>
    <p:sldLayoutId id="2147483672" r:id="rId5"/>
    <p:sldLayoutId id="2147483668" r:id="rId6"/>
    <p:sldLayoutId id="2147483686" r:id="rId7"/>
    <p:sldLayoutId id="2147483689" r:id="rId8"/>
    <p:sldLayoutId id="2147483692" r:id="rId9"/>
    <p:sldLayoutId id="2147483683"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rsc.li/3MSjNk0" TargetMode="External"/><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1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Vertical Title 1">
            <a:extLst>
              <a:ext uri="{FF2B5EF4-FFF2-40B4-BE49-F238E27FC236}">
                <a16:creationId xmlns:a16="http://schemas.microsoft.com/office/drawing/2014/main" id="{94DF5491-C51B-5546-8D63-8BD341C64B0A}"/>
              </a:ext>
            </a:extLst>
          </p:cNvPr>
          <p:cNvSpPr txBox="1">
            <a:spLocks/>
          </p:cNvSpPr>
          <p:nvPr/>
        </p:nvSpPr>
        <p:spPr>
          <a:xfrm>
            <a:off x="11382000" y="540000"/>
            <a:ext cx="810000" cy="4121210"/>
          </a:xfrm>
          <a:prstGeom prst="rect">
            <a:avLst/>
          </a:prstGeom>
        </p:spPr>
        <p:txBody>
          <a:bodyPr vert="eaVert" lIns="0" tIns="0" rIns="0" bIns="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sz="2200" b="1" i="0" dirty="0">
                <a:solidFill>
                  <a:schemeClr val="bg1"/>
                </a:solidFill>
                <a:latin typeface="Century Gothic" panose="020B0502020202020204" pitchFamily="34" charset="0"/>
              </a:rPr>
              <a:t>Science research news</a:t>
            </a:r>
            <a:endParaRPr lang="en-US" sz="2200" b="1" i="0" dirty="0">
              <a:solidFill>
                <a:schemeClr val="bg1"/>
              </a:solidFill>
              <a:latin typeface="Century Gothic" panose="020B0502020202020204" pitchFamily="34" charset="0"/>
            </a:endParaRPr>
          </a:p>
        </p:txBody>
      </p:sp>
      <p:sp>
        <p:nvSpPr>
          <p:cNvPr id="2" name="Title 1">
            <a:extLst>
              <a:ext uri="{FF2B5EF4-FFF2-40B4-BE49-F238E27FC236}">
                <a16:creationId xmlns:a16="http://schemas.microsoft.com/office/drawing/2014/main" id="{F1D222CD-678A-0543-B7C7-C1E80F753B1E}"/>
              </a:ext>
            </a:extLst>
          </p:cNvPr>
          <p:cNvSpPr>
            <a:spLocks noGrp="1"/>
          </p:cNvSpPr>
          <p:nvPr>
            <p:ph type="title"/>
          </p:nvPr>
        </p:nvSpPr>
        <p:spPr/>
        <p:txBody>
          <a:bodyPr/>
          <a:lstStyle/>
          <a:p>
            <a:r>
              <a:rPr lang="en-GB" sz="3600" dirty="0"/>
              <a:t>Changing the state of water scarcity</a:t>
            </a:r>
            <a:endParaRPr lang="en-US" sz="3600" dirty="0"/>
          </a:p>
        </p:txBody>
      </p:sp>
      <p:sp>
        <p:nvSpPr>
          <p:cNvPr id="10" name="Title 1">
            <a:extLst>
              <a:ext uri="{FF2B5EF4-FFF2-40B4-BE49-F238E27FC236}">
                <a16:creationId xmlns:a16="http://schemas.microsoft.com/office/drawing/2014/main" id="{52C49F36-B0B9-49E7-B398-03B87BDA45BB}"/>
              </a:ext>
            </a:extLst>
          </p:cNvPr>
          <p:cNvSpPr txBox="1">
            <a:spLocks/>
          </p:cNvSpPr>
          <p:nvPr/>
        </p:nvSpPr>
        <p:spPr>
          <a:xfrm>
            <a:off x="540000" y="1055282"/>
            <a:ext cx="10080000" cy="440661"/>
          </a:xfrm>
          <a:prstGeom prst="rect">
            <a:avLst/>
          </a:prstGeom>
        </p:spPr>
        <p:txBody>
          <a:bodyPr vert="horz" lIns="0" tIns="0" rIns="0" bIns="0" rtlCol="0" anchor="t" anchorCtr="0">
            <a:noAutofit/>
          </a:bodyPr>
          <a:lstStyle>
            <a:lvl1pPr algn="l" defTabSz="914400" rtl="0" eaLnBrk="1" latinLnBrk="0" hangingPunct="1">
              <a:lnSpc>
                <a:spcPct val="90000"/>
              </a:lnSpc>
              <a:spcBef>
                <a:spcPct val="0"/>
              </a:spcBef>
              <a:buNone/>
              <a:defRPr sz="3400" b="1" i="0" kern="1200">
                <a:solidFill>
                  <a:srgbClr val="C8102E"/>
                </a:solidFill>
                <a:latin typeface="Century Gothic" panose="020B0502020202020204" pitchFamily="34" charset="0"/>
                <a:ea typeface="+mj-ea"/>
                <a:cs typeface="+mj-cs"/>
              </a:defRPr>
            </a:lvl1pPr>
          </a:lstStyle>
          <a:p>
            <a:r>
              <a:rPr lang="en-US" sz="1600" dirty="0">
                <a:solidFill>
                  <a:schemeClr val="tx1"/>
                </a:solidFill>
              </a:rPr>
              <a:t>Slide by Neil Goalby. Available from </a:t>
            </a:r>
            <a:r>
              <a:rPr lang="en-US" sz="1600" dirty="0">
                <a:hlinkClick r:id="rId3"/>
              </a:rPr>
              <a:t>rsc.li/3MSjNk0</a:t>
            </a:r>
            <a:endParaRPr lang="en-US" sz="1600" dirty="0"/>
          </a:p>
        </p:txBody>
      </p:sp>
      <p:sp>
        <p:nvSpPr>
          <p:cNvPr id="3" name="Content Placeholder 2">
            <a:extLst>
              <a:ext uri="{FF2B5EF4-FFF2-40B4-BE49-F238E27FC236}">
                <a16:creationId xmlns:a16="http://schemas.microsoft.com/office/drawing/2014/main" id="{CC673AA7-0565-0C45-BCCD-847B36196BF5}"/>
              </a:ext>
            </a:extLst>
          </p:cNvPr>
          <p:cNvSpPr>
            <a:spLocks noGrp="1"/>
          </p:cNvSpPr>
          <p:nvPr>
            <p:ph idx="1"/>
          </p:nvPr>
        </p:nvSpPr>
        <p:spPr>
          <a:xfrm>
            <a:off x="540000" y="1569115"/>
            <a:ext cx="5940000" cy="5040000"/>
          </a:xfrm>
        </p:spPr>
        <p:txBody>
          <a:bodyPr>
            <a:noAutofit/>
          </a:bodyPr>
          <a:lstStyle/>
          <a:p>
            <a:r>
              <a:rPr lang="en-GB" dirty="0"/>
              <a:t>A new way to harvest water from the air has been observed on crystals. Scientists observed water condensing and moving across the surface of a slowly subliming organic crystal. The water moves along small channels that appear on the surface of the crystal. These channels get larger over time as more of the solid sublimes to a gas. The water was also seen to move small solid particles along the channels. </a:t>
            </a:r>
          </a:p>
          <a:p>
            <a:r>
              <a:rPr lang="en-GB" dirty="0"/>
              <a:t>This could be a novel way of combating water scarcity in desert areas. A similar process has been observed in some desert plants and animals to trap water. </a:t>
            </a:r>
          </a:p>
        </p:txBody>
      </p:sp>
      <p:pic>
        <p:nvPicPr>
          <p:cNvPr id="6" name="Picture 5">
            <a:extLst>
              <a:ext uri="{FF2B5EF4-FFF2-40B4-BE49-F238E27FC236}">
                <a16:creationId xmlns:a16="http://schemas.microsoft.com/office/drawing/2014/main" id="{1E8B292F-C975-35D4-5788-36F543B9F4E5}"/>
              </a:ext>
              <a:ext uri="{C183D7F6-B498-43B3-948B-1728B52AA6E4}">
                <adec:decorative xmlns:adec="http://schemas.microsoft.com/office/drawing/2017/decorative" val="0"/>
              </a:ext>
            </a:extLst>
          </p:cNvPr>
          <p:cNvPicPr>
            <a:picLocks noChangeAspect="1"/>
          </p:cNvPicPr>
          <p:nvPr/>
        </p:nvPicPr>
        <p:blipFill>
          <a:blip r:embed="rId4"/>
          <a:srcRect/>
          <a:stretch/>
        </p:blipFill>
        <p:spPr>
          <a:xfrm>
            <a:off x="6796657" y="1114459"/>
            <a:ext cx="3755993" cy="2503995"/>
          </a:xfrm>
          <a:prstGeom prst="rect">
            <a:avLst/>
          </a:prstGeom>
        </p:spPr>
      </p:pic>
      <p:sp>
        <p:nvSpPr>
          <p:cNvPr id="4" name="TextBox 3">
            <a:extLst>
              <a:ext uri="{FF2B5EF4-FFF2-40B4-BE49-F238E27FC236}">
                <a16:creationId xmlns:a16="http://schemas.microsoft.com/office/drawing/2014/main" id="{475E2D19-E3DF-A450-9AB7-76B649665B4A}"/>
              </a:ext>
              <a:ext uri="{C183D7F6-B498-43B3-948B-1728B52AA6E4}">
                <adec:decorative xmlns:adec="http://schemas.microsoft.com/office/drawing/2017/decorative" val="1"/>
              </a:ext>
            </a:extLst>
          </p:cNvPr>
          <p:cNvSpPr txBox="1"/>
          <p:nvPr/>
        </p:nvSpPr>
        <p:spPr>
          <a:xfrm rot="16200000">
            <a:off x="9191685" y="2096702"/>
            <a:ext cx="3027471" cy="215444"/>
          </a:xfrm>
          <a:prstGeom prst="rect">
            <a:avLst/>
          </a:prstGeom>
          <a:noFill/>
        </p:spPr>
        <p:txBody>
          <a:bodyPr wrap="square" rtlCol="0">
            <a:spAutoFit/>
          </a:bodyPr>
          <a:lstStyle/>
          <a:p>
            <a:r>
              <a:rPr lang="en-GB" sz="800" dirty="0"/>
              <a:t>© SIN1980/Shutterstock</a:t>
            </a:r>
          </a:p>
        </p:txBody>
      </p:sp>
      <p:sp>
        <p:nvSpPr>
          <p:cNvPr id="8" name="Content Placeholder 2">
            <a:extLst>
              <a:ext uri="{FF2B5EF4-FFF2-40B4-BE49-F238E27FC236}">
                <a16:creationId xmlns:a16="http://schemas.microsoft.com/office/drawing/2014/main" id="{DFFA1DA3-2756-4B86-87AD-EE87219503AB}"/>
              </a:ext>
            </a:extLst>
          </p:cNvPr>
          <p:cNvSpPr txBox="1">
            <a:spLocks/>
          </p:cNvSpPr>
          <p:nvPr/>
        </p:nvSpPr>
        <p:spPr>
          <a:xfrm>
            <a:off x="6796657" y="3705581"/>
            <a:ext cx="3755994" cy="547770"/>
          </a:xfrm>
          <a:prstGeom prst="rect">
            <a:avLst/>
          </a:prstGeom>
        </p:spPr>
        <p:txBody>
          <a:bodyPr vert="horz" lIns="0" tIns="0" rIns="0" bIns="0" rtlCol="0">
            <a:noAutofit/>
          </a:bodyPr>
          <a:lstStyle>
            <a:lvl1pPr marL="0" indent="0" algn="l" defTabSz="914400" rtl="0" eaLnBrk="1" latinLnBrk="0" hangingPunct="1">
              <a:lnSpc>
                <a:spcPct val="100000"/>
              </a:lnSpc>
              <a:spcBef>
                <a:spcPts val="0"/>
              </a:spcBef>
              <a:spcAft>
                <a:spcPts val="1200"/>
              </a:spcAft>
              <a:buFontTx/>
              <a:buNone/>
              <a:defRPr sz="2200" b="0" i="0" kern="1200">
                <a:solidFill>
                  <a:schemeClr val="tx1"/>
                </a:solidFill>
                <a:latin typeface="Century Gothic" panose="020B0502020202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600" i="1" dirty="0">
                <a:solidFill>
                  <a:srgbClr val="C8102E"/>
                </a:solidFill>
              </a:rPr>
              <a:t>Pitcher plants survive on water vapour that condenses on their surface</a:t>
            </a:r>
          </a:p>
        </p:txBody>
      </p:sp>
      <p:graphicFrame>
        <p:nvGraphicFramePr>
          <p:cNvPr id="11" name="Table 4">
            <a:extLst>
              <a:ext uri="{FF2B5EF4-FFF2-40B4-BE49-F238E27FC236}">
                <a16:creationId xmlns:a16="http://schemas.microsoft.com/office/drawing/2014/main" id="{EEA1A01F-587E-4473-9318-709907EEC958}"/>
              </a:ext>
            </a:extLst>
          </p:cNvPr>
          <p:cNvGraphicFramePr>
            <a:graphicFrameLocks noGrp="1"/>
          </p:cNvGraphicFramePr>
          <p:nvPr>
            <p:extLst>
              <p:ext uri="{D42A27DB-BD31-4B8C-83A1-F6EECF244321}">
                <p14:modId xmlns:p14="http://schemas.microsoft.com/office/powerpoint/2010/main" val="3716886177"/>
              </p:ext>
            </p:extLst>
          </p:nvPr>
        </p:nvGraphicFramePr>
        <p:xfrm>
          <a:off x="6796657" y="4325729"/>
          <a:ext cx="3755993" cy="2283386"/>
        </p:xfrm>
        <a:graphic>
          <a:graphicData uri="http://schemas.openxmlformats.org/drawingml/2006/table">
            <a:tbl>
              <a:tblPr firstRow="1" bandRow="1">
                <a:tableStyleId>{5C22544A-7EE6-4342-B048-85BDC9FD1C3A}</a:tableStyleId>
              </a:tblPr>
              <a:tblGrid>
                <a:gridCol w="3755993">
                  <a:extLst>
                    <a:ext uri="{9D8B030D-6E8A-4147-A177-3AD203B41FA5}">
                      <a16:colId xmlns:a16="http://schemas.microsoft.com/office/drawing/2014/main" val="3287607563"/>
                    </a:ext>
                  </a:extLst>
                </a:gridCol>
              </a:tblGrid>
              <a:tr h="464496">
                <a:tc>
                  <a:txBody>
                    <a:bodyPr/>
                    <a:lstStyle/>
                    <a:p>
                      <a:pPr algn="l"/>
                      <a:r>
                        <a:rPr lang="en-US" sz="1600" b="1" i="0" dirty="0">
                          <a:latin typeface="Century Gothic" panose="020B0502020202020204" pitchFamily="34" charset="0"/>
                        </a:rPr>
                        <a:t>Questions</a:t>
                      </a:r>
                    </a:p>
                  </a:txBody>
                  <a:tcPr marL="72000" marR="7200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C8102E"/>
                    </a:solidFill>
                  </a:tcPr>
                </a:tc>
                <a:extLst>
                  <a:ext uri="{0D108BD9-81ED-4DB2-BD59-A6C34878D82A}">
                    <a16:rowId xmlns:a16="http://schemas.microsoft.com/office/drawing/2014/main" val="1202464764"/>
                  </a:ext>
                </a:extLst>
              </a:tr>
              <a:tr h="1818890">
                <a:tc>
                  <a:txBody>
                    <a:bodyPr/>
                    <a:lstStyle/>
                    <a:p>
                      <a:pPr marL="342900" indent="-342900">
                        <a:lnSpc>
                          <a:spcPct val="100000"/>
                        </a:lnSpc>
                        <a:buAutoNum type="arabicPeriod"/>
                      </a:pPr>
                      <a:r>
                        <a:rPr lang="en-US" sz="1600" b="0" i="0" baseline="0" dirty="0">
                          <a:latin typeface="Century Gothic" panose="020B0502020202020204" pitchFamily="34" charset="0"/>
                        </a:rPr>
                        <a:t>What do the terms condensation and sublimation mean?</a:t>
                      </a:r>
                    </a:p>
                    <a:p>
                      <a:pPr marL="342900" indent="-342900">
                        <a:lnSpc>
                          <a:spcPct val="100000"/>
                        </a:lnSpc>
                        <a:buAutoNum type="arabicPeriod"/>
                      </a:pPr>
                      <a:r>
                        <a:rPr lang="en-US" sz="1600" b="0" i="0" baseline="0" dirty="0">
                          <a:latin typeface="Century Gothic" panose="020B0502020202020204" pitchFamily="34" charset="0"/>
                        </a:rPr>
                        <a:t>Explain how this process could combat water scarcity.</a:t>
                      </a:r>
                    </a:p>
                    <a:p>
                      <a:pPr marL="342900" indent="-342900">
                        <a:lnSpc>
                          <a:spcPct val="100000"/>
                        </a:lnSpc>
                        <a:buAutoNum type="arabicPeriod"/>
                      </a:pPr>
                      <a:r>
                        <a:rPr lang="en-US" sz="1600" b="0" i="0" baseline="0" dirty="0">
                          <a:latin typeface="Century Gothic" panose="020B0502020202020204" pitchFamily="34" charset="0"/>
                        </a:rPr>
                        <a:t>Explain, in terms of energy, why water condensing could cause the solid to sublime. </a:t>
                      </a:r>
                      <a:endParaRPr lang="en-US" sz="1600" b="0" i="0" dirty="0">
                        <a:latin typeface="Century Gothic" panose="020B0502020202020204" pitchFamily="34" charset="0"/>
                      </a:endParaRPr>
                    </a:p>
                  </a:txBody>
                  <a:tcPr marL="72000" marR="7200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FAE7EA"/>
                    </a:solidFill>
                  </a:tcPr>
                </a:tc>
                <a:extLst>
                  <a:ext uri="{0D108BD9-81ED-4DB2-BD59-A6C34878D82A}">
                    <a16:rowId xmlns:a16="http://schemas.microsoft.com/office/drawing/2014/main" val="2824927119"/>
                  </a:ext>
                </a:extLst>
              </a:tr>
            </a:tbl>
          </a:graphicData>
        </a:graphic>
      </p:graphicFrame>
    </p:spTree>
    <p:extLst>
      <p:ext uri="{BB962C8B-B14F-4D97-AF65-F5344CB8AC3E}">
        <p14:creationId xmlns:p14="http://schemas.microsoft.com/office/powerpoint/2010/main" val="406419818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266</Words>
  <Application>Microsoft Office PowerPoint</Application>
  <PresentationFormat>Widescreen</PresentationFormat>
  <Paragraphs>18</Paragraphs>
  <Slides>1</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Calibri</vt:lpstr>
      <vt:lpstr>Calibri Light</vt:lpstr>
      <vt:lpstr>Century Gothic</vt:lpstr>
      <vt:lpstr>Office Theme</vt:lpstr>
      <vt:lpstr>Changing the state of water scarcity</vt:lpstr>
    </vt:vector>
  </TitlesOfParts>
  <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Changing the state of water scarcity</dc:title>
  <dc:creator/>
  <cp:keywords>changes of state; potable; water; climate change; arid; H2O</cp:keywords>
  <dc:description>From Education in Chemistry Science turns the taps on in drought-hit areas https://rsc.li/3MSjNk0</dc:description>
  <cp:lastModifiedBy/>
  <cp:revision>1</cp:revision>
  <dcterms:created xsi:type="dcterms:W3CDTF">2022-07-21T16:12:38Z</dcterms:created>
  <dcterms:modified xsi:type="dcterms:W3CDTF">2023-04-19T21:46:44Z</dcterms:modified>
</cp:coreProperties>
</file>