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67" r:id="rId3"/>
    <p:sldId id="268" r:id="rId4"/>
    <p:sldId id="257" r:id="rId5"/>
    <p:sldId id="269" r:id="rId6"/>
    <p:sldId id="438" r:id="rId7"/>
    <p:sldId id="262" r:id="rId8"/>
    <p:sldId id="263" r:id="rId9"/>
    <p:sldId id="264" r:id="rId10"/>
    <p:sldId id="259" r:id="rId11"/>
    <p:sldId id="260" r:id="rId12"/>
    <p:sldId id="265" r:id="rId13"/>
    <p:sldId id="435" r:id="rId14"/>
    <p:sldId id="433" r:id="rId15"/>
    <p:sldId id="434" r:id="rId16"/>
    <p:sldId id="428" r:id="rId17"/>
    <p:sldId id="429" r:id="rId18"/>
    <p:sldId id="432" r:id="rId19"/>
    <p:sldId id="430" r:id="rId20"/>
    <p:sldId id="436" r:id="rId21"/>
    <p:sldId id="426" r:id="rId22"/>
    <p:sldId id="431" r:id="rId23"/>
    <p:sldId id="425" r:id="rId24"/>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685651A-1A6F-1123-2074-986B80B4584C}" name="Julie Bond" initials="JB" userId="Julie Bond" providerId="None"/>
  <p188:author id="{A503DB1F-4D90-F183-C696-415FB87D612B}" name="Georgia Murphy" initials="GM" userId="S::MurphyG@rsc.org::e6114088-85e7-408f-b978-c0430ff13ad8" providerId="AD"/>
  <p188:author id="{3131906B-191D-CA48-3F22-D84D8A2B2DD5}" name="Sarah Binns" initials="SB" userId="44ca82e01afbb258" providerId="Windows Live"/>
  <p188:author id="{CBEB5078-9DA7-4D48-7657-C8A0E9DE2AF3}" name="Aidan Gill" initials="AG" userId="S::aidan.gill@turn-stone.co.uk::4c4c45df-46bd-4f72-99d7-b75b1ee2b5e7" providerId="AD"/>
  <p188:author id="{D5143AD7-E749-5E1E-371D-A585C0C727CD}" name="User" initials="U" userId="User" providerId="None"/>
  <p188:author id="{2E6B3BDD-0146-C9B9-BEA0-E4C016F15D6A}" name="Catherine" initials="C" userId="S::Catherine@justcontent.co.uk::94877c21-fe5e-4c65-acc0-802bdbb5f7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76"/>
    <a:srgbClr val="C80C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560DECE-5901-4540-97A5-BB35509A2ADC}" v="169" dt="2023-02-23T12:11:03.55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34" autoAdjust="0"/>
    <p:restoredTop sz="86353" autoAdjust="0"/>
  </p:normalViewPr>
  <p:slideViewPr>
    <p:cSldViewPr snapToGrid="0">
      <p:cViewPr varScale="1">
        <p:scale>
          <a:sx n="54" d="100"/>
          <a:sy n="54" d="100"/>
        </p:scale>
        <p:origin x="1040" y="56"/>
      </p:cViewPr>
      <p:guideLst/>
    </p:cSldViewPr>
  </p:slideViewPr>
  <p:outlineViewPr>
    <p:cViewPr>
      <p:scale>
        <a:sx n="33" d="100"/>
        <a:sy n="33" d="100"/>
      </p:scale>
      <p:origin x="0" y="-32922"/>
    </p:cViewPr>
  </p:outlineViewPr>
  <p:notesTextViewPr>
    <p:cViewPr>
      <p:scale>
        <a:sx n="1" d="1"/>
        <a:sy n="1" d="1"/>
      </p:scale>
      <p:origin x="0" y="0"/>
    </p:cViewPr>
  </p:notesTextViewPr>
  <p:notesViewPr>
    <p:cSldViewPr snapToGrid="0">
      <p:cViewPr varScale="1">
        <p:scale>
          <a:sx n="78" d="100"/>
          <a:sy n="78" d="100"/>
        </p:scale>
        <p:origin x="406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Binns" userId="44ca82e01afbb258" providerId="LiveId" clId="{637757F7-1964-4BC0-8A6C-5965EB3C7C35}"/>
    <pc:docChg chg="custSel modSld">
      <pc:chgData name="Sarah Binns" userId="44ca82e01afbb258" providerId="LiveId" clId="{637757F7-1964-4BC0-8A6C-5965EB3C7C35}" dt="2023-02-02T22:12:14.276" v="25" actId="1076"/>
      <pc:docMkLst>
        <pc:docMk/>
      </pc:docMkLst>
      <pc:sldChg chg="addSp delSp modSp mod modCm">
        <pc:chgData name="Sarah Binns" userId="44ca82e01afbb258" providerId="LiveId" clId="{637757F7-1964-4BC0-8A6C-5965EB3C7C35}" dt="2023-02-02T22:12:14.276" v="25" actId="1076"/>
        <pc:sldMkLst>
          <pc:docMk/>
          <pc:sldMk cId="2399815274" sldId="431"/>
        </pc:sldMkLst>
        <pc:picChg chg="add mod">
          <ac:chgData name="Sarah Binns" userId="44ca82e01afbb258" providerId="LiveId" clId="{637757F7-1964-4BC0-8A6C-5965EB3C7C35}" dt="2023-02-02T22:12:14.276" v="25" actId="1076"/>
          <ac:picMkLst>
            <pc:docMk/>
            <pc:sldMk cId="2399815274" sldId="431"/>
            <ac:picMk id="3" creationId="{60270A17-D4C3-FD28-A30E-EDD6A68DF097}"/>
          </ac:picMkLst>
        </pc:picChg>
        <pc:picChg chg="del">
          <ac:chgData name="Sarah Binns" userId="44ca82e01afbb258" providerId="LiveId" clId="{637757F7-1964-4BC0-8A6C-5965EB3C7C35}" dt="2023-02-02T22:12:09.977" v="23" actId="478"/>
          <ac:picMkLst>
            <pc:docMk/>
            <pc:sldMk cId="2399815274" sldId="431"/>
            <ac:picMk id="26" creationId="{D7251C70-5AA8-678D-76BC-D71538DC4F9C}"/>
          </ac:picMkLst>
        </pc:picChg>
        <pc:extLst>
          <p:ext xmlns:p="http://schemas.openxmlformats.org/presentationml/2006/main" uri="{D6D511B9-2390-475A-947B-AFAB55BFBCF1}">
            <pc226:cmChg xmlns:pc226="http://schemas.microsoft.com/office/powerpoint/2022/06/main/command" chg="">
              <pc226:chgData name="Sarah Binns" userId="44ca82e01afbb258" providerId="LiveId" clId="{637757F7-1964-4BC0-8A6C-5965EB3C7C35}" dt="2023-02-02T21:59:39.692" v="22"/>
              <pc2:cmMkLst xmlns:pc2="http://schemas.microsoft.com/office/powerpoint/2019/9/main/command">
                <pc:docMk/>
                <pc:sldMk cId="2399815274" sldId="431"/>
                <pc2:cmMk id="{8017AF28-D339-4716-9D44-BFA78983DC20}"/>
              </pc2:cmMkLst>
              <pc226:cmRplyChg chg="add">
                <pc226:chgData name="Sarah Binns" userId="44ca82e01afbb258" providerId="LiveId" clId="{637757F7-1964-4BC0-8A6C-5965EB3C7C35}" dt="2023-02-02T21:59:39.692" v="22"/>
                <pc2:cmRplyMkLst xmlns:pc2="http://schemas.microsoft.com/office/powerpoint/2019/9/main/command">
                  <pc:docMk/>
                  <pc:sldMk cId="2399815274" sldId="431"/>
                  <pc2:cmMk id="{8017AF28-D339-4716-9D44-BFA78983DC20}"/>
                  <pc2:cmRplyMk id="{8F12FC7C-75A9-4559-9D3D-41272D82B6D5}"/>
                </pc2:cmRplyMkLst>
              </pc226:cmRplyChg>
            </pc226:cmChg>
          </p:ext>
        </pc:extLst>
      </pc:sldChg>
      <pc:sldChg chg="modSp mod">
        <pc:chgData name="Sarah Binns" userId="44ca82e01afbb258" providerId="LiveId" clId="{637757F7-1964-4BC0-8A6C-5965EB3C7C35}" dt="2023-02-02T21:49:33.912" v="21" actId="113"/>
        <pc:sldMkLst>
          <pc:docMk/>
          <pc:sldMk cId="1104736846" sldId="435"/>
        </pc:sldMkLst>
        <pc:spChg chg="mod">
          <ac:chgData name="Sarah Binns" userId="44ca82e01afbb258" providerId="LiveId" clId="{637757F7-1964-4BC0-8A6C-5965EB3C7C35}" dt="2023-02-02T21:49:33.912" v="21" actId="113"/>
          <ac:spMkLst>
            <pc:docMk/>
            <pc:sldMk cId="1104736846" sldId="435"/>
            <ac:spMk id="2" creationId="{59DCA886-2D43-4194-8A79-5C996C750F9A}"/>
          </ac:spMkLst>
        </pc:spChg>
      </pc:sldChg>
    </pc:docChg>
  </pc:docChgLst>
  <pc:docChgLst>
    <pc:chgData name="Sarah Binns" userId="44ca82e01afbb258" providerId="LiveId" clId="{E560DECE-5901-4540-97A5-BB35509A2ADC}"/>
    <pc:docChg chg="undo redo custSel modSld">
      <pc:chgData name="Sarah Binns" userId="44ca82e01afbb258" providerId="LiveId" clId="{E560DECE-5901-4540-97A5-BB35509A2ADC}" dt="2023-02-23T12:11:03.551" v="6828"/>
      <pc:docMkLst>
        <pc:docMk/>
      </pc:docMkLst>
      <pc:sldChg chg="modSp mod">
        <pc:chgData name="Sarah Binns" userId="44ca82e01afbb258" providerId="LiveId" clId="{E560DECE-5901-4540-97A5-BB35509A2ADC}" dt="2023-02-23T12:05:11.427" v="6685"/>
        <pc:sldMkLst>
          <pc:docMk/>
          <pc:sldMk cId="3987805129" sldId="257"/>
        </pc:sldMkLst>
        <pc:spChg chg="mod">
          <ac:chgData name="Sarah Binns" userId="44ca82e01afbb258" providerId="LiveId" clId="{E560DECE-5901-4540-97A5-BB35509A2ADC}" dt="2023-02-23T12:05:11.427" v="6685"/>
          <ac:spMkLst>
            <pc:docMk/>
            <pc:sldMk cId="3987805129" sldId="257"/>
            <ac:spMk id="2" creationId="{F03BEFEB-86C4-4450-AC5D-16B0479C793C}"/>
          </ac:spMkLst>
        </pc:spChg>
        <pc:picChg chg="mod">
          <ac:chgData name="Sarah Binns" userId="44ca82e01afbb258" providerId="LiveId" clId="{E560DECE-5901-4540-97A5-BB35509A2ADC}" dt="2023-02-23T11:59:49.525" v="6614" actId="962"/>
          <ac:picMkLst>
            <pc:docMk/>
            <pc:sldMk cId="3987805129" sldId="257"/>
            <ac:picMk id="4" creationId="{D886F220-1C14-D478-78A2-98CB03A0D18E}"/>
          </ac:picMkLst>
        </pc:picChg>
      </pc:sldChg>
      <pc:sldChg chg="modSp mod">
        <pc:chgData name="Sarah Binns" userId="44ca82e01afbb258" providerId="LiveId" clId="{E560DECE-5901-4540-97A5-BB35509A2ADC}" dt="2023-02-23T12:00:07.586" v="6623" actId="962"/>
        <pc:sldMkLst>
          <pc:docMk/>
          <pc:sldMk cId="176570904" sldId="259"/>
        </pc:sldMkLst>
        <pc:graphicFrameChg chg="mod">
          <ac:chgData name="Sarah Binns" userId="44ca82e01afbb258" providerId="LiveId" clId="{E560DECE-5901-4540-97A5-BB35509A2ADC}" dt="2023-02-23T11:14:44.612" v="5233" actId="962"/>
          <ac:graphicFrameMkLst>
            <pc:docMk/>
            <pc:sldMk cId="176570904" sldId="259"/>
            <ac:graphicFrameMk id="3" creationId="{D852C601-B9B9-18FD-63AD-069E258BDF52}"/>
          </ac:graphicFrameMkLst>
        </pc:graphicFrameChg>
        <pc:picChg chg="mod">
          <ac:chgData name="Sarah Binns" userId="44ca82e01afbb258" providerId="LiveId" clId="{E560DECE-5901-4540-97A5-BB35509A2ADC}" dt="2023-02-23T12:00:07.586" v="6623" actId="962"/>
          <ac:picMkLst>
            <pc:docMk/>
            <pc:sldMk cId="176570904" sldId="259"/>
            <ac:picMk id="5" creationId="{F30C9556-F44B-4BD7-2571-E6929A3B9A0C}"/>
          </ac:picMkLst>
        </pc:picChg>
      </pc:sldChg>
      <pc:sldChg chg="modSp mod">
        <pc:chgData name="Sarah Binns" userId="44ca82e01afbb258" providerId="LiveId" clId="{E560DECE-5901-4540-97A5-BB35509A2ADC}" dt="2023-02-23T12:00:13.080" v="6625" actId="962"/>
        <pc:sldMkLst>
          <pc:docMk/>
          <pc:sldMk cId="1183374467" sldId="260"/>
        </pc:sldMkLst>
        <pc:graphicFrameChg chg="mod">
          <ac:chgData name="Sarah Binns" userId="44ca82e01afbb258" providerId="LiveId" clId="{E560DECE-5901-4540-97A5-BB35509A2ADC}" dt="2023-02-23T11:16:57.750" v="6081" actId="962"/>
          <ac:graphicFrameMkLst>
            <pc:docMk/>
            <pc:sldMk cId="1183374467" sldId="260"/>
            <ac:graphicFrameMk id="3" creationId="{1D45F437-08F1-3FC7-AD1F-4315342E27E3}"/>
          </ac:graphicFrameMkLst>
        </pc:graphicFrameChg>
        <pc:picChg chg="mod">
          <ac:chgData name="Sarah Binns" userId="44ca82e01afbb258" providerId="LiveId" clId="{E560DECE-5901-4540-97A5-BB35509A2ADC}" dt="2023-02-23T12:00:13.080" v="6625" actId="962"/>
          <ac:picMkLst>
            <pc:docMk/>
            <pc:sldMk cId="1183374467" sldId="260"/>
            <ac:picMk id="5" creationId="{FF6F08BF-2FFA-31B8-043A-1F76E263498D}"/>
          </ac:picMkLst>
        </pc:picChg>
      </pc:sldChg>
      <pc:sldChg chg="delSp modSp mod">
        <pc:chgData name="Sarah Binns" userId="44ca82e01afbb258" providerId="LiveId" clId="{E560DECE-5901-4540-97A5-BB35509A2ADC}" dt="2023-02-23T12:05:45.897" v="6693"/>
        <pc:sldMkLst>
          <pc:docMk/>
          <pc:sldMk cId="3501587339" sldId="262"/>
        </pc:sldMkLst>
        <pc:spChg chg="mod">
          <ac:chgData name="Sarah Binns" userId="44ca82e01afbb258" providerId="LiveId" clId="{E560DECE-5901-4540-97A5-BB35509A2ADC}" dt="2023-02-23T12:05:42.056" v="6692"/>
          <ac:spMkLst>
            <pc:docMk/>
            <pc:sldMk cId="3501587339" sldId="262"/>
            <ac:spMk id="2" creationId="{610D5A49-CAA2-4286-BEC5-87A2E50B18D1}"/>
          </ac:spMkLst>
        </pc:spChg>
        <pc:spChg chg="del mod">
          <ac:chgData name="Sarah Binns" userId="44ca82e01afbb258" providerId="LiveId" clId="{E560DECE-5901-4540-97A5-BB35509A2ADC}" dt="2023-02-23T12:00:01.683" v="6620" actId="478"/>
          <ac:spMkLst>
            <pc:docMk/>
            <pc:sldMk cId="3501587339" sldId="262"/>
            <ac:spMk id="10" creationId="{FEB8E1E5-A252-0D22-A39F-D7D772C5F3AC}"/>
          </ac:spMkLst>
        </pc:spChg>
        <pc:picChg chg="mod">
          <ac:chgData name="Sarah Binns" userId="44ca82e01afbb258" providerId="LiveId" clId="{E560DECE-5901-4540-97A5-BB35509A2ADC}" dt="2023-02-23T11:59:56.031" v="6618" actId="962"/>
          <ac:picMkLst>
            <pc:docMk/>
            <pc:sldMk cId="3501587339" sldId="262"/>
            <ac:picMk id="3" creationId="{DE3E24A1-DCCC-92CE-EC04-B59F6ACD72E4}"/>
          </ac:picMkLst>
        </pc:picChg>
        <pc:picChg chg="mod">
          <ac:chgData name="Sarah Binns" userId="44ca82e01afbb258" providerId="LiveId" clId="{E560DECE-5901-4540-97A5-BB35509A2ADC}" dt="2023-02-23T12:05:45.897" v="6693"/>
          <ac:picMkLst>
            <pc:docMk/>
            <pc:sldMk cId="3501587339" sldId="262"/>
            <ac:picMk id="8" creationId="{6E3D66C5-1063-E206-F892-251BEED838A7}"/>
          </ac:picMkLst>
        </pc:picChg>
      </pc:sldChg>
      <pc:sldChg chg="modSp mod">
        <pc:chgData name="Sarah Binns" userId="44ca82e01afbb258" providerId="LiveId" clId="{E560DECE-5901-4540-97A5-BB35509A2ADC}" dt="2023-02-23T12:05:58.091" v="6696"/>
        <pc:sldMkLst>
          <pc:docMk/>
          <pc:sldMk cId="2521068163" sldId="263"/>
        </pc:sldMkLst>
        <pc:spChg chg="mod">
          <ac:chgData name="Sarah Binns" userId="44ca82e01afbb258" providerId="LiveId" clId="{E560DECE-5901-4540-97A5-BB35509A2ADC}" dt="2023-02-23T12:05:52.776" v="6694"/>
          <ac:spMkLst>
            <pc:docMk/>
            <pc:sldMk cId="2521068163" sldId="263"/>
            <ac:spMk id="2" creationId="{DD61035F-389A-42FC-AA47-2E6495DC0A5E}"/>
          </ac:spMkLst>
        </pc:spChg>
        <pc:picChg chg="mod">
          <ac:chgData name="Sarah Binns" userId="44ca82e01afbb258" providerId="LiveId" clId="{E560DECE-5901-4540-97A5-BB35509A2ADC}" dt="2023-02-23T12:00:04.682" v="6621" actId="962"/>
          <ac:picMkLst>
            <pc:docMk/>
            <pc:sldMk cId="2521068163" sldId="263"/>
            <ac:picMk id="3" creationId="{5B9FA5FE-5B19-B7EE-399C-45BBAC1ECE00}"/>
          </ac:picMkLst>
        </pc:picChg>
        <pc:picChg chg="mod">
          <ac:chgData name="Sarah Binns" userId="44ca82e01afbb258" providerId="LiveId" clId="{E560DECE-5901-4540-97A5-BB35509A2ADC}" dt="2023-02-23T12:05:56.859" v="6695"/>
          <ac:picMkLst>
            <pc:docMk/>
            <pc:sldMk cId="2521068163" sldId="263"/>
            <ac:picMk id="6" creationId="{3E03AC3A-A225-E7EC-5764-72F7797D199A}"/>
          </ac:picMkLst>
        </pc:picChg>
        <pc:picChg chg="mod">
          <ac:chgData name="Sarah Binns" userId="44ca82e01afbb258" providerId="LiveId" clId="{E560DECE-5901-4540-97A5-BB35509A2ADC}" dt="2023-02-23T12:05:58.091" v="6696"/>
          <ac:picMkLst>
            <pc:docMk/>
            <pc:sldMk cId="2521068163" sldId="263"/>
            <ac:picMk id="12" creationId="{3E5CA425-53CF-22FA-0392-E3EE1B5A8BA5}"/>
          </ac:picMkLst>
        </pc:picChg>
      </pc:sldChg>
      <pc:sldChg chg="modSp mod">
        <pc:chgData name="Sarah Binns" userId="44ca82e01afbb258" providerId="LiveId" clId="{E560DECE-5901-4540-97A5-BB35509A2ADC}" dt="2023-02-23T12:06:08.358" v="6700"/>
        <pc:sldMkLst>
          <pc:docMk/>
          <pc:sldMk cId="794520031" sldId="264"/>
        </pc:sldMkLst>
        <pc:spChg chg="mod">
          <ac:chgData name="Sarah Binns" userId="44ca82e01afbb258" providerId="LiveId" clId="{E560DECE-5901-4540-97A5-BB35509A2ADC}" dt="2023-02-23T12:06:02.721" v="6697"/>
          <ac:spMkLst>
            <pc:docMk/>
            <pc:sldMk cId="794520031" sldId="264"/>
            <ac:spMk id="2" creationId="{9D21E092-194B-4BA7-B9C1-50FEC5DC09B9}"/>
          </ac:spMkLst>
        </pc:spChg>
        <pc:picChg chg="mod">
          <ac:chgData name="Sarah Binns" userId="44ca82e01afbb258" providerId="LiveId" clId="{E560DECE-5901-4540-97A5-BB35509A2ADC}" dt="2023-02-23T12:00:06.185" v="6622" actId="962"/>
          <ac:picMkLst>
            <pc:docMk/>
            <pc:sldMk cId="794520031" sldId="264"/>
            <ac:picMk id="3" creationId="{4D834C5D-A312-D37F-C1A1-0730248C1D2C}"/>
          </ac:picMkLst>
        </pc:picChg>
        <pc:picChg chg="mod">
          <ac:chgData name="Sarah Binns" userId="44ca82e01afbb258" providerId="LiveId" clId="{E560DECE-5901-4540-97A5-BB35509A2ADC}" dt="2023-02-23T12:06:04.305" v="6698"/>
          <ac:picMkLst>
            <pc:docMk/>
            <pc:sldMk cId="794520031" sldId="264"/>
            <ac:picMk id="6" creationId="{AA0002DB-1BF6-A521-92E1-C9F657EFA71A}"/>
          </ac:picMkLst>
        </pc:picChg>
        <pc:picChg chg="mod">
          <ac:chgData name="Sarah Binns" userId="44ca82e01afbb258" providerId="LiveId" clId="{E560DECE-5901-4540-97A5-BB35509A2ADC}" dt="2023-02-23T12:06:08.358" v="6700"/>
          <ac:picMkLst>
            <pc:docMk/>
            <pc:sldMk cId="794520031" sldId="264"/>
            <ac:picMk id="12" creationId="{7FAEDF4B-0233-B984-6E72-B8CD056E51E4}"/>
          </ac:picMkLst>
        </pc:picChg>
      </pc:sldChg>
      <pc:sldChg chg="modSp mod">
        <pc:chgData name="Sarah Binns" userId="44ca82e01afbb258" providerId="LiveId" clId="{E560DECE-5901-4540-97A5-BB35509A2ADC}" dt="2023-02-23T12:06:28.557" v="6701"/>
        <pc:sldMkLst>
          <pc:docMk/>
          <pc:sldMk cId="1007284061" sldId="265"/>
        </pc:sldMkLst>
        <pc:spChg chg="mod">
          <ac:chgData name="Sarah Binns" userId="44ca82e01afbb258" providerId="LiveId" clId="{E560DECE-5901-4540-97A5-BB35509A2ADC}" dt="2023-02-23T12:06:28.557" v="6701"/>
          <ac:spMkLst>
            <pc:docMk/>
            <pc:sldMk cId="1007284061" sldId="265"/>
            <ac:spMk id="2" creationId="{59DCA886-2D43-4194-8A79-5C996C750F9A}"/>
          </ac:spMkLst>
        </pc:spChg>
        <pc:picChg chg="mod">
          <ac:chgData name="Sarah Binns" userId="44ca82e01afbb258" providerId="LiveId" clId="{E560DECE-5901-4540-97A5-BB35509A2ADC}" dt="2023-02-23T12:00:09.617" v="6624" actId="962"/>
          <ac:picMkLst>
            <pc:docMk/>
            <pc:sldMk cId="1007284061" sldId="265"/>
            <ac:picMk id="5" creationId="{1AD3EAF6-4019-2C7F-804D-02A5FB7B60D0}"/>
          </ac:picMkLst>
        </pc:picChg>
      </pc:sldChg>
      <pc:sldChg chg="addSp delSp modSp mod addAnim delAnim modAnim modCm">
        <pc:chgData name="Sarah Binns" userId="44ca82e01afbb258" providerId="LiveId" clId="{E560DECE-5901-4540-97A5-BB35509A2ADC}" dt="2023-02-23T12:05:04.260" v="6684"/>
        <pc:sldMkLst>
          <pc:docMk/>
          <pc:sldMk cId="641235075" sldId="268"/>
        </pc:sldMkLst>
        <pc:spChg chg="mod">
          <ac:chgData name="Sarah Binns" userId="44ca82e01afbb258" providerId="LiveId" clId="{E560DECE-5901-4540-97A5-BB35509A2ADC}" dt="2023-02-23T12:04:58.435" v="6680"/>
          <ac:spMkLst>
            <pc:docMk/>
            <pc:sldMk cId="641235075" sldId="268"/>
            <ac:spMk id="2" creationId="{AF161037-CBFC-26C4-F15D-410A9C64F46E}"/>
          </ac:spMkLst>
        </pc:spChg>
        <pc:spChg chg="mod">
          <ac:chgData name="Sarah Binns" userId="44ca82e01afbb258" providerId="LiveId" clId="{E560DECE-5901-4540-97A5-BB35509A2ADC}" dt="2023-02-23T12:05:01.309" v="6681" actId="962"/>
          <ac:spMkLst>
            <pc:docMk/>
            <pc:sldMk cId="641235075" sldId="268"/>
            <ac:spMk id="6" creationId="{187FD3DF-F977-B82B-F239-4D8B982534F2}"/>
          </ac:spMkLst>
        </pc:spChg>
        <pc:picChg chg="add del mod">
          <ac:chgData name="Sarah Binns" userId="44ca82e01afbb258" providerId="LiveId" clId="{E560DECE-5901-4540-97A5-BB35509A2ADC}" dt="2023-02-23T12:05:04.260" v="6684"/>
          <ac:picMkLst>
            <pc:docMk/>
            <pc:sldMk cId="641235075" sldId="268"/>
            <ac:picMk id="4" creationId="{32785AE8-D3DF-4216-ED8A-6A22221109FA}"/>
          </ac:picMkLst>
        </pc:picChg>
        <pc:picChg chg="mod">
          <ac:chgData name="Sarah Binns" userId="44ca82e01afbb258" providerId="LiveId" clId="{E560DECE-5901-4540-97A5-BB35509A2ADC}" dt="2023-02-23T11:59:46.454" v="6612" actId="962"/>
          <ac:picMkLst>
            <pc:docMk/>
            <pc:sldMk cId="641235075" sldId="268"/>
            <ac:picMk id="5" creationId="{D9EA606B-BE8B-E80F-6897-445D14EAE0F9}"/>
          </ac:picMkLst>
        </pc:picChg>
        <pc:picChg chg="mod">
          <ac:chgData name="Sarah Binns" userId="44ca82e01afbb258" providerId="LiveId" clId="{E560DECE-5901-4540-97A5-BB35509A2ADC}" dt="2023-02-23T11:59:48.103" v="6613" actId="962"/>
          <ac:picMkLst>
            <pc:docMk/>
            <pc:sldMk cId="641235075" sldId="268"/>
            <ac:picMk id="7" creationId="{37534AB7-2BA8-E295-5C43-824B7B776284}"/>
          </ac:picMkLst>
        </pc:picChg>
        <pc:picChg chg="add mod">
          <ac:chgData name="Sarah Binns" userId="44ca82e01afbb258" providerId="LiveId" clId="{E560DECE-5901-4540-97A5-BB35509A2ADC}" dt="2023-02-23T10:49:59.510" v="10"/>
          <ac:picMkLst>
            <pc:docMk/>
            <pc:sldMk cId="641235075" sldId="268"/>
            <ac:picMk id="8" creationId="{8289A295-1275-CE6D-334F-B5049BC7F022}"/>
          </ac:picMkLst>
        </pc:picChg>
        <pc:extLst>
          <p:ext xmlns:p="http://schemas.openxmlformats.org/presentationml/2006/main" uri="{D6D511B9-2390-475A-947B-AFAB55BFBCF1}">
            <pc226:cmChg xmlns:pc226="http://schemas.microsoft.com/office/powerpoint/2022/06/main/command" chg="mod">
              <pc226:chgData name="Sarah Binns" userId="44ca82e01afbb258" providerId="LiveId" clId="{E560DECE-5901-4540-97A5-BB35509A2ADC}" dt="2023-02-23T10:51:37.182" v="12"/>
              <pc2:cmMkLst xmlns:pc2="http://schemas.microsoft.com/office/powerpoint/2019/9/main/command">
                <pc:docMk/>
                <pc:sldMk cId="641235075" sldId="268"/>
                <pc2:cmMk id="{5D532F4E-B75C-4535-A486-FD8E7D37854C}"/>
              </pc2:cmMkLst>
              <pc226:cmRplyChg chg="add mod">
                <pc226:chgData name="Sarah Binns" userId="44ca82e01afbb258" providerId="LiveId" clId="{E560DECE-5901-4540-97A5-BB35509A2ADC}" dt="2023-02-23T10:51:37.182" v="12"/>
                <pc2:cmRplyMkLst xmlns:pc2="http://schemas.microsoft.com/office/powerpoint/2019/9/main/command">
                  <pc:docMk/>
                  <pc:sldMk cId="641235075" sldId="268"/>
                  <pc2:cmMk id="{5D532F4E-B75C-4535-A486-FD8E7D37854C}"/>
                  <pc2:cmRplyMk id="{6C9DFDC2-A630-4B88-88EE-E74B669AE467}"/>
                </pc2:cmRplyMkLst>
              </pc226:cmRplyChg>
            </pc226:cmChg>
          </p:ext>
        </pc:extLst>
      </pc:sldChg>
      <pc:sldChg chg="modSp mod">
        <pc:chgData name="Sarah Binns" userId="44ca82e01afbb258" providerId="LiveId" clId="{E560DECE-5901-4540-97A5-BB35509A2ADC}" dt="2023-02-23T12:05:22.114" v="6686"/>
        <pc:sldMkLst>
          <pc:docMk/>
          <pc:sldMk cId="3567468844" sldId="269"/>
        </pc:sldMkLst>
        <pc:spChg chg="mod">
          <ac:chgData name="Sarah Binns" userId="44ca82e01afbb258" providerId="LiveId" clId="{E560DECE-5901-4540-97A5-BB35509A2ADC}" dt="2023-02-23T12:05:22.114" v="6686"/>
          <ac:spMkLst>
            <pc:docMk/>
            <pc:sldMk cId="3567468844" sldId="269"/>
            <ac:spMk id="2" creationId="{F90079D9-12CF-4D7C-AA86-C4AA168DD190}"/>
          </ac:spMkLst>
        </pc:spChg>
        <pc:picChg chg="mod">
          <ac:chgData name="Sarah Binns" userId="44ca82e01afbb258" providerId="LiveId" clId="{E560DECE-5901-4540-97A5-BB35509A2ADC}" dt="2023-02-23T11:59:50.907" v="6615" actId="962"/>
          <ac:picMkLst>
            <pc:docMk/>
            <pc:sldMk cId="3567468844" sldId="269"/>
            <ac:picMk id="4" creationId="{98B2E133-7D48-B5AB-2937-BD259DFE14D2}"/>
          </ac:picMkLst>
        </pc:picChg>
      </pc:sldChg>
      <pc:sldChg chg="modSp mod">
        <pc:chgData name="Sarah Binns" userId="44ca82e01afbb258" providerId="LiveId" clId="{E560DECE-5901-4540-97A5-BB35509A2ADC}" dt="2023-02-23T12:11:03.551" v="6828"/>
        <pc:sldMkLst>
          <pc:docMk/>
          <pc:sldMk cId="3432796193" sldId="425"/>
        </pc:sldMkLst>
        <pc:spChg chg="mod">
          <ac:chgData name="Sarah Binns" userId="44ca82e01afbb258" providerId="LiveId" clId="{E560DECE-5901-4540-97A5-BB35509A2ADC}" dt="2023-02-23T12:11:03.551" v="6828"/>
          <ac:spMkLst>
            <pc:docMk/>
            <pc:sldMk cId="3432796193" sldId="425"/>
            <ac:spMk id="2" creationId="{5AD2A884-4964-8407-9D51-50DF0CB782A4}"/>
          </ac:spMkLst>
        </pc:spChg>
        <pc:picChg chg="mod">
          <ac:chgData name="Sarah Binns" userId="44ca82e01afbb258" providerId="LiveId" clId="{E560DECE-5901-4540-97A5-BB35509A2ADC}" dt="2023-02-23T12:00:38.678" v="6637" actId="962"/>
          <ac:picMkLst>
            <pc:docMk/>
            <pc:sldMk cId="3432796193" sldId="425"/>
            <ac:picMk id="5" creationId="{A33C75CD-EE19-86BC-6666-7921C6DCF8C7}"/>
          </ac:picMkLst>
        </pc:picChg>
      </pc:sldChg>
      <pc:sldChg chg="modSp mod">
        <pc:chgData name="Sarah Binns" userId="44ca82e01afbb258" providerId="LiveId" clId="{E560DECE-5901-4540-97A5-BB35509A2ADC}" dt="2023-02-23T12:07:20.146" v="6716"/>
        <pc:sldMkLst>
          <pc:docMk/>
          <pc:sldMk cId="1197923588" sldId="426"/>
        </pc:sldMkLst>
        <pc:spChg chg="mod">
          <ac:chgData name="Sarah Binns" userId="44ca82e01afbb258" providerId="LiveId" clId="{E560DECE-5901-4540-97A5-BB35509A2ADC}" dt="2023-02-23T12:07:14.082" v="6713"/>
          <ac:spMkLst>
            <pc:docMk/>
            <pc:sldMk cId="1197923588" sldId="426"/>
            <ac:spMk id="2" creationId="{660DEFC1-C7AA-6F70-18D5-1A744F17884B}"/>
          </ac:spMkLst>
        </pc:spChg>
        <pc:picChg chg="mod">
          <ac:chgData name="Sarah Binns" userId="44ca82e01afbb258" providerId="LiveId" clId="{E560DECE-5901-4540-97A5-BB35509A2ADC}" dt="2023-02-23T12:00:33.796" v="6635" actId="962"/>
          <ac:picMkLst>
            <pc:docMk/>
            <pc:sldMk cId="1197923588" sldId="426"/>
            <ac:picMk id="4" creationId="{0760A175-ABF0-8614-A6D6-2BDF2939E52C}"/>
          </ac:picMkLst>
        </pc:picChg>
        <pc:picChg chg="mod">
          <ac:chgData name="Sarah Binns" userId="44ca82e01afbb258" providerId="LiveId" clId="{E560DECE-5901-4540-97A5-BB35509A2ADC}" dt="2023-02-23T12:07:20.146" v="6716"/>
          <ac:picMkLst>
            <pc:docMk/>
            <pc:sldMk cId="1197923588" sldId="426"/>
            <ac:picMk id="5" creationId="{95DE7E6B-D69D-3919-2BA8-FCE85D1B2A6D}"/>
          </ac:picMkLst>
        </pc:picChg>
        <pc:picChg chg="mod">
          <ac:chgData name="Sarah Binns" userId="44ca82e01afbb258" providerId="LiveId" clId="{E560DECE-5901-4540-97A5-BB35509A2ADC}" dt="2023-02-23T12:07:18.031" v="6715"/>
          <ac:picMkLst>
            <pc:docMk/>
            <pc:sldMk cId="1197923588" sldId="426"/>
            <ac:picMk id="10" creationId="{6FFC25B8-0FCD-59CA-6E4E-512AA0DFBBD4}"/>
          </ac:picMkLst>
        </pc:picChg>
      </pc:sldChg>
      <pc:sldChg chg="modSp mod">
        <pc:chgData name="Sarah Binns" userId="44ca82e01afbb258" providerId="LiveId" clId="{E560DECE-5901-4540-97A5-BB35509A2ADC}" dt="2023-02-23T12:06:48.652" v="6708"/>
        <pc:sldMkLst>
          <pc:docMk/>
          <pc:sldMk cId="2816528776" sldId="428"/>
        </pc:sldMkLst>
        <pc:spChg chg="mod">
          <ac:chgData name="Sarah Binns" userId="44ca82e01afbb258" providerId="LiveId" clId="{E560DECE-5901-4540-97A5-BB35509A2ADC}" dt="2023-02-23T12:06:48.652" v="6708"/>
          <ac:spMkLst>
            <pc:docMk/>
            <pc:sldMk cId="2816528776" sldId="428"/>
            <ac:spMk id="2" creationId="{CA1F44AD-D155-2D0D-E355-D1F347193336}"/>
          </ac:spMkLst>
        </pc:spChg>
        <pc:picChg chg="mod">
          <ac:chgData name="Sarah Binns" userId="44ca82e01afbb258" providerId="LiveId" clId="{E560DECE-5901-4540-97A5-BB35509A2ADC}" dt="2023-02-23T12:00:22.944" v="6629" actId="962"/>
          <ac:picMkLst>
            <pc:docMk/>
            <pc:sldMk cId="2816528776" sldId="428"/>
            <ac:picMk id="4" creationId="{191B093A-D6B8-17E5-CB1C-62DD2E7A63F1}"/>
          </ac:picMkLst>
        </pc:picChg>
      </pc:sldChg>
      <pc:sldChg chg="modSp mod">
        <pc:chgData name="Sarah Binns" userId="44ca82e01afbb258" providerId="LiveId" clId="{E560DECE-5901-4540-97A5-BB35509A2ADC}" dt="2023-02-23T12:06:53.216" v="6709"/>
        <pc:sldMkLst>
          <pc:docMk/>
          <pc:sldMk cId="3534542349" sldId="429"/>
        </pc:sldMkLst>
        <pc:spChg chg="mod">
          <ac:chgData name="Sarah Binns" userId="44ca82e01afbb258" providerId="LiveId" clId="{E560DECE-5901-4540-97A5-BB35509A2ADC}" dt="2023-02-23T12:06:53.216" v="6709"/>
          <ac:spMkLst>
            <pc:docMk/>
            <pc:sldMk cId="3534542349" sldId="429"/>
            <ac:spMk id="2" creationId="{36AB5843-11DC-FC6D-7BAF-C1B851C6674B}"/>
          </ac:spMkLst>
        </pc:spChg>
        <pc:picChg chg="mod">
          <ac:chgData name="Sarah Binns" userId="44ca82e01afbb258" providerId="LiveId" clId="{E560DECE-5901-4540-97A5-BB35509A2ADC}" dt="2023-02-23T12:00:24.255" v="6630" actId="962"/>
          <ac:picMkLst>
            <pc:docMk/>
            <pc:sldMk cId="3534542349" sldId="429"/>
            <ac:picMk id="4" creationId="{4C2A104D-B09D-C9E4-A7AF-48B689CED5BD}"/>
          </ac:picMkLst>
        </pc:picChg>
      </pc:sldChg>
      <pc:sldChg chg="addSp delSp modSp mod">
        <pc:chgData name="Sarah Binns" userId="44ca82e01afbb258" providerId="LiveId" clId="{E560DECE-5901-4540-97A5-BB35509A2ADC}" dt="2023-02-23T12:04:42.347" v="6679" actId="478"/>
        <pc:sldMkLst>
          <pc:docMk/>
          <pc:sldMk cId="724476277" sldId="430"/>
        </pc:sldMkLst>
        <pc:spChg chg="add del mod">
          <ac:chgData name="Sarah Binns" userId="44ca82e01afbb258" providerId="LiveId" clId="{E560DECE-5901-4540-97A5-BB35509A2ADC}" dt="2023-02-23T12:04:42.347" v="6679" actId="478"/>
          <ac:spMkLst>
            <pc:docMk/>
            <pc:sldMk cId="724476277" sldId="430"/>
            <ac:spMk id="2" creationId="{D850C1B2-AB82-E9C6-5D5F-EAA002394ECA}"/>
          </ac:spMkLst>
        </pc:spChg>
        <pc:picChg chg="mod">
          <ac:chgData name="Sarah Binns" userId="44ca82e01afbb258" providerId="LiveId" clId="{E560DECE-5901-4540-97A5-BB35509A2ADC}" dt="2023-02-23T12:00:27.095" v="6632" actId="962"/>
          <ac:picMkLst>
            <pc:docMk/>
            <pc:sldMk cId="724476277" sldId="430"/>
            <ac:picMk id="4" creationId="{17F600EE-4A4C-A3B7-BDD6-8D50FF0AD002}"/>
          </ac:picMkLst>
        </pc:picChg>
      </pc:sldChg>
      <pc:sldChg chg="addSp delSp modSp mod">
        <pc:chgData name="Sarah Binns" userId="44ca82e01afbb258" providerId="LiveId" clId="{E560DECE-5901-4540-97A5-BB35509A2ADC}" dt="2023-02-23T12:10:56.366" v="6827"/>
        <pc:sldMkLst>
          <pc:docMk/>
          <pc:sldMk cId="2399815274" sldId="431"/>
        </pc:sldMkLst>
        <pc:spChg chg="add del">
          <ac:chgData name="Sarah Binns" userId="44ca82e01afbb258" providerId="LiveId" clId="{E560DECE-5901-4540-97A5-BB35509A2ADC}" dt="2023-02-23T12:03:48.236" v="6665" actId="478"/>
          <ac:spMkLst>
            <pc:docMk/>
            <pc:sldMk cId="2399815274" sldId="431"/>
            <ac:spMk id="4" creationId="{574D5761-BEF3-4F68-4315-2C380B34B360}"/>
          </ac:spMkLst>
        </pc:spChg>
        <pc:spChg chg="mod">
          <ac:chgData name="Sarah Binns" userId="44ca82e01afbb258" providerId="LiveId" clId="{E560DECE-5901-4540-97A5-BB35509A2ADC}" dt="2023-02-23T12:09:50.251" v="6817" actId="962"/>
          <ac:spMkLst>
            <pc:docMk/>
            <pc:sldMk cId="2399815274" sldId="431"/>
            <ac:spMk id="32" creationId="{FB53CB87-851E-A0DA-0EE5-A22C71665B1B}"/>
          </ac:spMkLst>
        </pc:spChg>
        <pc:spChg chg="mod">
          <ac:chgData name="Sarah Binns" userId="44ca82e01afbb258" providerId="LiveId" clId="{E560DECE-5901-4540-97A5-BB35509A2ADC}" dt="2023-02-23T12:10:56.366" v="6827"/>
          <ac:spMkLst>
            <pc:docMk/>
            <pc:sldMk cId="2399815274" sldId="431"/>
            <ac:spMk id="33" creationId="{A176B938-2C25-1E86-934E-BDE177F44817}"/>
          </ac:spMkLst>
        </pc:spChg>
        <pc:graphicFrameChg chg="mod">
          <ac:chgData name="Sarah Binns" userId="44ca82e01afbb258" providerId="LiveId" clId="{E560DECE-5901-4540-97A5-BB35509A2ADC}" dt="2023-02-23T12:10:28.302" v="6824" actId="962"/>
          <ac:graphicFrameMkLst>
            <pc:docMk/>
            <pc:sldMk cId="2399815274" sldId="431"/>
            <ac:graphicFrameMk id="24" creationId="{7CD2C6FE-6C71-5BB4-6C4E-44F48A254043}"/>
          </ac:graphicFrameMkLst>
        </pc:graphicFrameChg>
        <pc:picChg chg="mod">
          <ac:chgData name="Sarah Binns" userId="44ca82e01afbb258" providerId="LiveId" clId="{E560DECE-5901-4540-97A5-BB35509A2ADC}" dt="2023-02-23T12:00:36.413" v="6636" actId="962"/>
          <ac:picMkLst>
            <pc:docMk/>
            <pc:sldMk cId="2399815274" sldId="431"/>
            <ac:picMk id="5" creationId="{7FA7D983-C991-B7B2-C68E-673A59B19BA2}"/>
          </ac:picMkLst>
        </pc:picChg>
        <pc:picChg chg="mod">
          <ac:chgData name="Sarah Binns" userId="44ca82e01afbb258" providerId="LiveId" clId="{E560DECE-5901-4540-97A5-BB35509A2ADC}" dt="2023-02-23T12:09:26.091" v="6809" actId="13244"/>
          <ac:picMkLst>
            <pc:docMk/>
            <pc:sldMk cId="2399815274" sldId="431"/>
            <ac:picMk id="7" creationId="{D43293A9-E1B8-0920-26F8-EEDFB8F78540}"/>
          </ac:picMkLst>
        </pc:picChg>
        <pc:picChg chg="mod">
          <ac:chgData name="Sarah Binns" userId="44ca82e01afbb258" providerId="LiveId" clId="{E560DECE-5901-4540-97A5-BB35509A2ADC}" dt="2023-02-23T12:09:29.998" v="6810" actId="13244"/>
          <ac:picMkLst>
            <pc:docMk/>
            <pc:sldMk cId="2399815274" sldId="431"/>
            <ac:picMk id="9" creationId="{2803E31A-A76A-D0F4-CC32-929AFC248576}"/>
          </ac:picMkLst>
        </pc:picChg>
        <pc:picChg chg="mod">
          <ac:chgData name="Sarah Binns" userId="44ca82e01afbb258" providerId="LiveId" clId="{E560DECE-5901-4540-97A5-BB35509A2ADC}" dt="2023-02-23T12:09:32.556" v="6811" actId="13244"/>
          <ac:picMkLst>
            <pc:docMk/>
            <pc:sldMk cId="2399815274" sldId="431"/>
            <ac:picMk id="11" creationId="{FEC66BF5-4F61-8505-FBDB-FA7EAFB17847}"/>
          </ac:picMkLst>
        </pc:picChg>
        <pc:picChg chg="mod">
          <ac:chgData name="Sarah Binns" userId="44ca82e01afbb258" providerId="LiveId" clId="{E560DECE-5901-4540-97A5-BB35509A2ADC}" dt="2023-02-23T12:09:35.716" v="6812" actId="13244"/>
          <ac:picMkLst>
            <pc:docMk/>
            <pc:sldMk cId="2399815274" sldId="431"/>
            <ac:picMk id="13" creationId="{D40A76AD-884E-01F8-AC5B-087B7D2746CE}"/>
          </ac:picMkLst>
        </pc:picChg>
        <pc:picChg chg="mod">
          <ac:chgData name="Sarah Binns" userId="44ca82e01afbb258" providerId="LiveId" clId="{E560DECE-5901-4540-97A5-BB35509A2ADC}" dt="2023-02-23T12:09:39.679" v="6813" actId="13244"/>
          <ac:picMkLst>
            <pc:docMk/>
            <pc:sldMk cId="2399815274" sldId="431"/>
            <ac:picMk id="15" creationId="{31E5A9F6-E4AB-A12C-3DD6-A6B294288B2F}"/>
          </ac:picMkLst>
        </pc:picChg>
        <pc:picChg chg="mod">
          <ac:chgData name="Sarah Binns" userId="44ca82e01afbb258" providerId="LiveId" clId="{E560DECE-5901-4540-97A5-BB35509A2ADC}" dt="2023-02-23T12:09:42.214" v="6814" actId="13244"/>
          <ac:picMkLst>
            <pc:docMk/>
            <pc:sldMk cId="2399815274" sldId="431"/>
            <ac:picMk id="17" creationId="{3F7A82C5-3D88-3BE2-C7AF-400A2BFF6AB1}"/>
          </ac:picMkLst>
        </pc:picChg>
        <pc:picChg chg="mod">
          <ac:chgData name="Sarah Binns" userId="44ca82e01afbb258" providerId="LiveId" clId="{E560DECE-5901-4540-97A5-BB35509A2ADC}" dt="2023-02-23T12:09:45.732" v="6815" actId="13244"/>
          <ac:picMkLst>
            <pc:docMk/>
            <pc:sldMk cId="2399815274" sldId="431"/>
            <ac:picMk id="19" creationId="{91FEAA87-371C-2850-0F7C-F00A329CF137}"/>
          </ac:picMkLst>
        </pc:picChg>
        <pc:cxnChg chg="mod">
          <ac:chgData name="Sarah Binns" userId="44ca82e01afbb258" providerId="LiveId" clId="{E560DECE-5901-4540-97A5-BB35509A2ADC}" dt="2023-02-23T12:08:13.809" v="6754"/>
          <ac:cxnSpMkLst>
            <pc:docMk/>
            <pc:sldMk cId="2399815274" sldId="431"/>
            <ac:cxnSpMk id="21" creationId="{C2545F37-C248-7B29-669D-3DA25E2AED05}"/>
          </ac:cxnSpMkLst>
        </pc:cxnChg>
        <pc:cxnChg chg="mod">
          <ac:chgData name="Sarah Binns" userId="44ca82e01afbb258" providerId="LiveId" clId="{E560DECE-5901-4540-97A5-BB35509A2ADC}" dt="2023-02-23T12:07:52.906" v="6728"/>
          <ac:cxnSpMkLst>
            <pc:docMk/>
            <pc:sldMk cId="2399815274" sldId="431"/>
            <ac:cxnSpMk id="22" creationId="{A03452CC-7B37-AD8B-CD02-64CF2934BAAC}"/>
          </ac:cxnSpMkLst>
        </pc:cxnChg>
        <pc:cxnChg chg="mod">
          <ac:chgData name="Sarah Binns" userId="44ca82e01afbb258" providerId="LiveId" clId="{E560DECE-5901-4540-97A5-BB35509A2ADC}" dt="2023-02-23T12:08:26.801" v="6785"/>
          <ac:cxnSpMkLst>
            <pc:docMk/>
            <pc:sldMk cId="2399815274" sldId="431"/>
            <ac:cxnSpMk id="23" creationId="{07E1E7E5-E655-29D3-8AC4-2991BDE423FE}"/>
          </ac:cxnSpMkLst>
        </pc:cxnChg>
        <pc:cxnChg chg="mod">
          <ac:chgData name="Sarah Binns" userId="44ca82e01afbb258" providerId="LiveId" clId="{E560DECE-5901-4540-97A5-BB35509A2ADC}" dt="2023-02-23T12:08:46.670" v="6804" actId="13244"/>
          <ac:cxnSpMkLst>
            <pc:docMk/>
            <pc:sldMk cId="2399815274" sldId="431"/>
            <ac:cxnSpMk id="26" creationId="{159DDAB3-58CE-9232-4BF0-4BB2A5345E4E}"/>
          </ac:cxnSpMkLst>
        </pc:cxnChg>
        <pc:cxnChg chg="mod">
          <ac:chgData name="Sarah Binns" userId="44ca82e01afbb258" providerId="LiveId" clId="{E560DECE-5901-4540-97A5-BB35509A2ADC}" dt="2023-02-23T12:08:06.771" v="6743"/>
          <ac:cxnSpMkLst>
            <pc:docMk/>
            <pc:sldMk cId="2399815274" sldId="431"/>
            <ac:cxnSpMk id="34" creationId="{318DFA08-7403-339F-BD6E-7FAA1D0F9DDA}"/>
          </ac:cxnSpMkLst>
        </pc:cxnChg>
        <pc:cxnChg chg="mod">
          <ac:chgData name="Sarah Binns" userId="44ca82e01afbb258" providerId="LiveId" clId="{E560DECE-5901-4540-97A5-BB35509A2ADC}" dt="2023-02-23T12:09:03.231" v="6807" actId="13244"/>
          <ac:cxnSpMkLst>
            <pc:docMk/>
            <pc:sldMk cId="2399815274" sldId="431"/>
            <ac:cxnSpMk id="36" creationId="{DC83B9A7-E6C2-CFB6-13AF-84541A414662}"/>
          </ac:cxnSpMkLst>
        </pc:cxnChg>
        <pc:cxnChg chg="mod">
          <ac:chgData name="Sarah Binns" userId="44ca82e01afbb258" providerId="LiveId" clId="{E560DECE-5901-4540-97A5-BB35509A2ADC}" dt="2023-02-23T12:10:40.738" v="6825" actId="13244"/>
          <ac:cxnSpMkLst>
            <pc:docMk/>
            <pc:sldMk cId="2399815274" sldId="431"/>
            <ac:cxnSpMk id="38" creationId="{BB948C4D-F72D-2B57-6676-15E885885883}"/>
          </ac:cxnSpMkLst>
        </pc:cxnChg>
        <pc:cxnChg chg="mod">
          <ac:chgData name="Sarah Binns" userId="44ca82e01afbb258" providerId="LiveId" clId="{E560DECE-5901-4540-97A5-BB35509A2ADC}" dt="2023-02-23T12:08:51.613" v="6805" actId="13244"/>
          <ac:cxnSpMkLst>
            <pc:docMk/>
            <pc:sldMk cId="2399815274" sldId="431"/>
            <ac:cxnSpMk id="40" creationId="{3BB0CEA6-E184-9D54-1C78-85B9E35CD73A}"/>
          </ac:cxnSpMkLst>
        </pc:cxnChg>
        <pc:cxnChg chg="mod">
          <ac:chgData name="Sarah Binns" userId="44ca82e01afbb258" providerId="LiveId" clId="{E560DECE-5901-4540-97A5-BB35509A2ADC}" dt="2023-02-23T12:08:42.482" v="6803" actId="13244"/>
          <ac:cxnSpMkLst>
            <pc:docMk/>
            <pc:sldMk cId="2399815274" sldId="431"/>
            <ac:cxnSpMk id="42" creationId="{D148420E-D0C2-29D4-870B-F00EC3F5435D}"/>
          </ac:cxnSpMkLst>
        </pc:cxnChg>
        <pc:cxnChg chg="mod">
          <ac:chgData name="Sarah Binns" userId="44ca82e01afbb258" providerId="LiveId" clId="{E560DECE-5901-4540-97A5-BB35509A2ADC}" dt="2023-02-23T12:08:55.972" v="6806" actId="13244"/>
          <ac:cxnSpMkLst>
            <pc:docMk/>
            <pc:sldMk cId="2399815274" sldId="431"/>
            <ac:cxnSpMk id="44" creationId="{4F216EBC-945E-E7CC-805A-2A97AE772C27}"/>
          </ac:cxnSpMkLst>
        </pc:cxnChg>
        <pc:cxnChg chg="mod">
          <ac:chgData name="Sarah Binns" userId="44ca82e01afbb258" providerId="LiveId" clId="{E560DECE-5901-4540-97A5-BB35509A2ADC}" dt="2023-02-23T12:08:35.588" v="6802"/>
          <ac:cxnSpMkLst>
            <pc:docMk/>
            <pc:sldMk cId="2399815274" sldId="431"/>
            <ac:cxnSpMk id="46" creationId="{37ADD9C0-A019-32DB-95F6-CF8E4D84BC96}"/>
          </ac:cxnSpMkLst>
        </pc:cxnChg>
        <pc:cxnChg chg="mod">
          <ac:chgData name="Sarah Binns" userId="44ca82e01afbb258" providerId="LiveId" clId="{E560DECE-5901-4540-97A5-BB35509A2ADC}" dt="2023-02-23T12:09:09.479" v="6808" actId="13244"/>
          <ac:cxnSpMkLst>
            <pc:docMk/>
            <pc:sldMk cId="2399815274" sldId="431"/>
            <ac:cxnSpMk id="48" creationId="{7C5F8900-EBA9-A2C6-4B42-2912C3D6C801}"/>
          </ac:cxnSpMkLst>
        </pc:cxnChg>
        <pc:cxnChg chg="mod">
          <ac:chgData name="Sarah Binns" userId="44ca82e01afbb258" providerId="LiveId" clId="{E560DECE-5901-4540-97A5-BB35509A2ADC}" dt="2023-02-23T12:08:21.591" v="6774"/>
          <ac:cxnSpMkLst>
            <pc:docMk/>
            <pc:sldMk cId="2399815274" sldId="431"/>
            <ac:cxnSpMk id="50" creationId="{B8060038-8177-2821-FA74-BF800F8D467F}"/>
          </ac:cxnSpMkLst>
        </pc:cxnChg>
        <pc:cxnChg chg="mod">
          <ac:chgData name="Sarah Binns" userId="44ca82e01afbb258" providerId="LiveId" clId="{E560DECE-5901-4540-97A5-BB35509A2ADC}" dt="2023-02-23T12:10:42.219" v="6826" actId="13244"/>
          <ac:cxnSpMkLst>
            <pc:docMk/>
            <pc:sldMk cId="2399815274" sldId="431"/>
            <ac:cxnSpMk id="52" creationId="{D1639AE0-A4D7-9775-6DE7-090C7C9B838E}"/>
          </ac:cxnSpMkLst>
        </pc:cxnChg>
      </pc:sldChg>
      <pc:sldChg chg="modSp mod">
        <pc:chgData name="Sarah Binns" userId="44ca82e01afbb258" providerId="LiveId" clId="{E560DECE-5901-4540-97A5-BB35509A2ADC}" dt="2023-02-23T12:06:58.211" v="6710"/>
        <pc:sldMkLst>
          <pc:docMk/>
          <pc:sldMk cId="4177431683" sldId="432"/>
        </pc:sldMkLst>
        <pc:spChg chg="mod">
          <ac:chgData name="Sarah Binns" userId="44ca82e01afbb258" providerId="LiveId" clId="{E560DECE-5901-4540-97A5-BB35509A2ADC}" dt="2023-02-23T12:06:58.211" v="6710"/>
          <ac:spMkLst>
            <pc:docMk/>
            <pc:sldMk cId="4177431683" sldId="432"/>
            <ac:spMk id="2" creationId="{85382B95-C479-89F5-E000-24BFAA04BB24}"/>
          </ac:spMkLst>
        </pc:spChg>
        <pc:picChg chg="mod">
          <ac:chgData name="Sarah Binns" userId="44ca82e01afbb258" providerId="LiveId" clId="{E560DECE-5901-4540-97A5-BB35509A2ADC}" dt="2023-02-23T12:00:25.718" v="6631" actId="962"/>
          <ac:picMkLst>
            <pc:docMk/>
            <pc:sldMk cId="4177431683" sldId="432"/>
            <ac:picMk id="4" creationId="{CCA0BA32-D3E1-6011-85DA-441169BCEB79}"/>
          </ac:picMkLst>
        </pc:picChg>
      </pc:sldChg>
      <pc:sldChg chg="modSp mod">
        <pc:chgData name="Sarah Binns" userId="44ca82e01afbb258" providerId="LiveId" clId="{E560DECE-5901-4540-97A5-BB35509A2ADC}" dt="2023-02-23T12:06:42.201" v="6707"/>
        <pc:sldMkLst>
          <pc:docMk/>
          <pc:sldMk cId="2513786015" sldId="433"/>
        </pc:sldMkLst>
        <pc:spChg chg="mod">
          <ac:chgData name="Sarah Binns" userId="44ca82e01afbb258" providerId="LiveId" clId="{E560DECE-5901-4540-97A5-BB35509A2ADC}" dt="2023-02-23T12:06:42.201" v="6707"/>
          <ac:spMkLst>
            <pc:docMk/>
            <pc:sldMk cId="2513786015" sldId="433"/>
            <ac:spMk id="2" creationId="{3F2DBDE5-C3A9-E146-B5CD-ED4315243540}"/>
          </ac:spMkLst>
        </pc:spChg>
        <pc:graphicFrameChg chg="mod">
          <ac:chgData name="Sarah Binns" userId="44ca82e01afbb258" providerId="LiveId" clId="{E560DECE-5901-4540-97A5-BB35509A2ADC}" dt="2023-02-23T11:10:54.920" v="3557" actId="962"/>
          <ac:graphicFrameMkLst>
            <pc:docMk/>
            <pc:sldMk cId="2513786015" sldId="433"/>
            <ac:graphicFrameMk id="4" creationId="{1A84E21B-648A-BA1B-61C0-39E939D125AC}"/>
          </ac:graphicFrameMkLst>
        </pc:graphicFrameChg>
        <pc:picChg chg="mod">
          <ac:chgData name="Sarah Binns" userId="44ca82e01afbb258" providerId="LiveId" clId="{E560DECE-5901-4540-97A5-BB35509A2ADC}" dt="2023-02-23T12:00:21.570" v="6628" actId="962"/>
          <ac:picMkLst>
            <pc:docMk/>
            <pc:sldMk cId="2513786015" sldId="433"/>
            <ac:picMk id="5" creationId="{5019D774-C609-466A-F3ED-ADD42DD40CBB}"/>
          </ac:picMkLst>
        </pc:picChg>
      </pc:sldChg>
      <pc:sldChg chg="modSp mod modCm">
        <pc:chgData name="Sarah Binns" userId="44ca82e01afbb258" providerId="LiveId" clId="{E560DECE-5901-4540-97A5-BB35509A2ADC}" dt="2023-02-23T12:06:37.487" v="6706"/>
        <pc:sldMkLst>
          <pc:docMk/>
          <pc:sldMk cId="1104736846" sldId="435"/>
        </pc:sldMkLst>
        <pc:spChg chg="mod">
          <ac:chgData name="Sarah Binns" userId="44ca82e01afbb258" providerId="LiveId" clId="{E560DECE-5901-4540-97A5-BB35509A2ADC}" dt="2023-02-23T12:06:33.503" v="6702"/>
          <ac:spMkLst>
            <pc:docMk/>
            <pc:sldMk cId="1104736846" sldId="435"/>
            <ac:spMk id="2" creationId="{59DCA886-2D43-4194-8A79-5C996C750F9A}"/>
          </ac:spMkLst>
        </pc:spChg>
        <pc:spChg chg="mod">
          <ac:chgData name="Sarah Binns" userId="44ca82e01afbb258" providerId="LiveId" clId="{E560DECE-5901-4540-97A5-BB35509A2ADC}" dt="2023-02-23T12:06:35.534" v="6703" actId="962"/>
          <ac:spMkLst>
            <pc:docMk/>
            <pc:sldMk cId="1104736846" sldId="435"/>
            <ac:spMk id="8" creationId="{C514B71B-5304-0492-DD8D-FB7E8DD0EC71}"/>
          </ac:spMkLst>
        </pc:spChg>
        <pc:picChg chg="mod">
          <ac:chgData name="Sarah Binns" userId="44ca82e01afbb258" providerId="LiveId" clId="{E560DECE-5901-4540-97A5-BB35509A2ADC}" dt="2023-02-23T12:00:15.399" v="6626" actId="962"/>
          <ac:picMkLst>
            <pc:docMk/>
            <pc:sldMk cId="1104736846" sldId="435"/>
            <ac:picMk id="5" creationId="{660C54DC-09F9-198A-730C-CABDBE3D1E88}"/>
          </ac:picMkLst>
        </pc:picChg>
        <pc:picChg chg="mod">
          <ac:chgData name="Sarah Binns" userId="44ca82e01afbb258" providerId="LiveId" clId="{E560DECE-5901-4540-97A5-BB35509A2ADC}" dt="2023-02-23T12:06:37.487" v="6706"/>
          <ac:picMkLst>
            <pc:docMk/>
            <pc:sldMk cId="1104736846" sldId="435"/>
            <ac:picMk id="6" creationId="{33FD1767-56D4-78EA-DF02-109F76112DAB}"/>
          </ac:picMkLst>
        </pc:picChg>
        <pc:picChg chg="mod">
          <ac:chgData name="Sarah Binns" userId="44ca82e01afbb258" providerId="LiveId" clId="{E560DECE-5901-4540-97A5-BB35509A2ADC}" dt="2023-02-23T12:00:20.127" v="6627" actId="962"/>
          <ac:picMkLst>
            <pc:docMk/>
            <pc:sldMk cId="1104736846" sldId="435"/>
            <ac:picMk id="9" creationId="{FD8ED263-945E-8CBD-8DFD-708FCCEE59FD}"/>
          </ac:picMkLst>
        </pc:picChg>
        <pc:extLst>
          <p:ext xmlns:p="http://schemas.openxmlformats.org/presentationml/2006/main" uri="{D6D511B9-2390-475A-947B-AFAB55BFBCF1}">
            <pc226:cmChg xmlns:pc226="http://schemas.microsoft.com/office/powerpoint/2022/06/main/command" chg="">
              <pc226:chgData name="Sarah Binns" userId="44ca82e01afbb258" providerId="LiveId" clId="{E560DECE-5901-4540-97A5-BB35509A2ADC}" dt="2023-02-23T10:51:42.364" v="13"/>
              <pc2:cmMkLst xmlns:pc2="http://schemas.microsoft.com/office/powerpoint/2019/9/main/command">
                <pc:docMk/>
                <pc:sldMk cId="1104736846" sldId="435"/>
                <pc2:cmMk id="{E9D9BAA0-4448-4EDE-B5CE-A807E04DC423}"/>
              </pc2:cmMkLst>
              <pc226:cmRplyChg chg="add">
                <pc226:chgData name="Sarah Binns" userId="44ca82e01afbb258" providerId="LiveId" clId="{E560DECE-5901-4540-97A5-BB35509A2ADC}" dt="2023-02-23T10:51:42.364" v="13"/>
                <pc2:cmRplyMkLst xmlns:pc2="http://schemas.microsoft.com/office/powerpoint/2019/9/main/command">
                  <pc:docMk/>
                  <pc:sldMk cId="1104736846" sldId="435"/>
                  <pc2:cmMk id="{E9D9BAA0-4448-4EDE-B5CE-A807E04DC423}"/>
                  <pc2:cmRplyMk id="{ABEE4A4F-BCAC-4481-A47C-037CBED4F656}"/>
                </pc2:cmRplyMkLst>
              </pc226:cmRplyChg>
            </pc226:cmChg>
          </p:ext>
        </pc:extLst>
      </pc:sldChg>
      <pc:sldChg chg="modSp mod">
        <pc:chgData name="Sarah Binns" userId="44ca82e01afbb258" providerId="LiveId" clId="{E560DECE-5901-4540-97A5-BB35509A2ADC}" dt="2023-02-23T12:07:04.808" v="6712" actId="962"/>
        <pc:sldMkLst>
          <pc:docMk/>
          <pc:sldMk cId="1405285873" sldId="436"/>
        </pc:sldMkLst>
        <pc:spChg chg="mod">
          <ac:chgData name="Sarah Binns" userId="44ca82e01afbb258" providerId="LiveId" clId="{E560DECE-5901-4540-97A5-BB35509A2ADC}" dt="2023-02-23T12:07:02.252" v="6711"/>
          <ac:spMkLst>
            <pc:docMk/>
            <pc:sldMk cId="1405285873" sldId="436"/>
            <ac:spMk id="2" creationId="{C4C931BE-A27F-10CB-8CA3-923767A4FFF5}"/>
          </ac:spMkLst>
        </pc:spChg>
        <pc:spChg chg="mod">
          <ac:chgData name="Sarah Binns" userId="44ca82e01afbb258" providerId="LiveId" clId="{E560DECE-5901-4540-97A5-BB35509A2ADC}" dt="2023-02-23T12:07:04.808" v="6712" actId="962"/>
          <ac:spMkLst>
            <pc:docMk/>
            <pc:sldMk cId="1405285873" sldId="436"/>
            <ac:spMk id="7" creationId="{349F8F65-3580-BC2C-FE72-EA07B87C2985}"/>
          </ac:spMkLst>
        </pc:spChg>
        <pc:picChg chg="mod">
          <ac:chgData name="Sarah Binns" userId="44ca82e01afbb258" providerId="LiveId" clId="{E560DECE-5901-4540-97A5-BB35509A2ADC}" dt="2023-02-23T12:00:30.014" v="6633" actId="962"/>
          <ac:picMkLst>
            <pc:docMk/>
            <pc:sldMk cId="1405285873" sldId="436"/>
            <ac:picMk id="6" creationId="{276AFDE2-C855-3E56-320A-ADC7541BFB49}"/>
          </ac:picMkLst>
        </pc:picChg>
        <pc:picChg chg="mod">
          <ac:chgData name="Sarah Binns" userId="44ca82e01afbb258" providerId="LiveId" clId="{E560DECE-5901-4540-97A5-BB35509A2ADC}" dt="2023-02-23T12:00:31.915" v="6634" actId="962"/>
          <ac:picMkLst>
            <pc:docMk/>
            <pc:sldMk cId="1405285873" sldId="436"/>
            <ac:picMk id="8" creationId="{6992CC2C-BC75-D8A4-4CA8-1A296D9978BA}"/>
          </ac:picMkLst>
        </pc:picChg>
      </pc:sldChg>
      <pc:sldChg chg="modSp mod">
        <pc:chgData name="Sarah Binns" userId="44ca82e01afbb258" providerId="LiveId" clId="{E560DECE-5901-4540-97A5-BB35509A2ADC}" dt="2023-02-23T12:05:32.403" v="6691"/>
        <pc:sldMkLst>
          <pc:docMk/>
          <pc:sldMk cId="4278981581" sldId="438"/>
        </pc:sldMkLst>
        <pc:spChg chg="mod">
          <ac:chgData name="Sarah Binns" userId="44ca82e01afbb258" providerId="LiveId" clId="{E560DECE-5901-4540-97A5-BB35509A2ADC}" dt="2023-02-23T12:05:27.982" v="6687"/>
          <ac:spMkLst>
            <pc:docMk/>
            <pc:sldMk cId="4278981581" sldId="438"/>
            <ac:spMk id="2" creationId="{F90079D9-12CF-4D7C-AA86-C4AA168DD190}"/>
          </ac:spMkLst>
        </pc:spChg>
        <pc:spChg chg="mod">
          <ac:chgData name="Sarah Binns" userId="44ca82e01afbb258" providerId="LiveId" clId="{E560DECE-5901-4540-97A5-BB35509A2ADC}" dt="2023-02-23T12:05:29.857" v="6688" actId="962"/>
          <ac:spMkLst>
            <pc:docMk/>
            <pc:sldMk cId="4278981581" sldId="438"/>
            <ac:spMk id="7" creationId="{8F8E9E0B-A2CE-9D92-83E5-F6F2E3CFC9C3}"/>
          </ac:spMkLst>
        </pc:spChg>
        <pc:picChg chg="mod">
          <ac:chgData name="Sarah Binns" userId="44ca82e01afbb258" providerId="LiveId" clId="{E560DECE-5901-4540-97A5-BB35509A2ADC}" dt="2023-02-23T11:59:52.396" v="6616" actId="962"/>
          <ac:picMkLst>
            <pc:docMk/>
            <pc:sldMk cId="4278981581" sldId="438"/>
            <ac:picMk id="5" creationId="{99092F26-C619-B7DF-D237-C4E7FD93AE69}"/>
          </ac:picMkLst>
        </pc:picChg>
        <pc:picChg chg="mod">
          <ac:chgData name="Sarah Binns" userId="44ca82e01afbb258" providerId="LiveId" clId="{E560DECE-5901-4540-97A5-BB35509A2ADC}" dt="2023-02-23T11:59:53.846" v="6617" actId="962"/>
          <ac:picMkLst>
            <pc:docMk/>
            <pc:sldMk cId="4278981581" sldId="438"/>
            <ac:picMk id="8" creationId="{5088D1C1-9D71-AE2C-7265-396B88628459}"/>
          </ac:picMkLst>
        </pc:picChg>
        <pc:picChg chg="mod">
          <ac:chgData name="Sarah Binns" userId="44ca82e01afbb258" providerId="LiveId" clId="{E560DECE-5901-4540-97A5-BB35509A2ADC}" dt="2023-02-23T12:05:32.403" v="6691"/>
          <ac:picMkLst>
            <pc:docMk/>
            <pc:sldMk cId="4278981581" sldId="438"/>
            <ac:picMk id="10" creationId="{B026CE2B-850E-1B48-672C-09F762E5D88C}"/>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51D3FE36-E70F-4984-A738-AA3DA4C7C085}" type="datetimeFigureOut">
              <a:rPr lang="en-GB" smtClean="0"/>
              <a:t>19/05/2023</a:t>
            </a:fld>
            <a:endParaRPr lang="en-GB"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5053B9C4-423B-44D6-A49F-CC33E0DC6552}" type="slidenum">
              <a:rPr lang="en-GB" smtClean="0"/>
              <a:t>‹#›</a:t>
            </a:fld>
            <a:endParaRPr lang="en-GB" dirty="0"/>
          </a:p>
        </p:txBody>
      </p:sp>
    </p:spTree>
    <p:extLst>
      <p:ext uri="{BB962C8B-B14F-4D97-AF65-F5344CB8AC3E}">
        <p14:creationId xmlns:p14="http://schemas.microsoft.com/office/powerpoint/2010/main" val="3843433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053B9C4-423B-44D6-A49F-CC33E0DC6552}" type="slidenum">
              <a:rPr lang="en-GB" smtClean="0"/>
              <a:t>1</a:t>
            </a:fld>
            <a:endParaRPr lang="en-GB" dirty="0"/>
          </a:p>
        </p:txBody>
      </p:sp>
    </p:spTree>
    <p:extLst>
      <p:ext uri="{BB962C8B-B14F-4D97-AF65-F5344CB8AC3E}">
        <p14:creationId xmlns:p14="http://schemas.microsoft.com/office/powerpoint/2010/main" val="3635017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53B9C4-423B-44D6-A49F-CC33E0DC6552}" type="slidenum">
              <a:rPr lang="en-GB" smtClean="0"/>
              <a:t>12</a:t>
            </a:fld>
            <a:endParaRPr lang="en-GB" dirty="0"/>
          </a:p>
        </p:txBody>
      </p:sp>
    </p:spTree>
    <p:extLst>
      <p:ext uri="{BB962C8B-B14F-4D97-AF65-F5344CB8AC3E}">
        <p14:creationId xmlns:p14="http://schemas.microsoft.com/office/powerpoint/2010/main" val="19825808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53B9C4-423B-44D6-A49F-CC33E0DC6552}" type="slidenum">
              <a:rPr lang="en-GB" smtClean="0"/>
              <a:t>13</a:t>
            </a:fld>
            <a:endParaRPr lang="en-GB" dirty="0"/>
          </a:p>
        </p:txBody>
      </p:sp>
    </p:spTree>
    <p:extLst>
      <p:ext uri="{BB962C8B-B14F-4D97-AF65-F5344CB8AC3E}">
        <p14:creationId xmlns:p14="http://schemas.microsoft.com/office/powerpoint/2010/main" val="14613760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provides the additional information needed for learners to conduct their investigations at station 3. </a:t>
            </a:r>
          </a:p>
          <a:p>
            <a:r>
              <a:rPr lang="en-US" dirty="0"/>
              <a:t>You should leave this slide up for learners to see these instructions and the flame colours for reference while they are conducting their investigations. </a:t>
            </a:r>
          </a:p>
        </p:txBody>
      </p:sp>
      <p:sp>
        <p:nvSpPr>
          <p:cNvPr id="4" name="Slide Number Placeholder 3"/>
          <p:cNvSpPr>
            <a:spLocks noGrp="1"/>
          </p:cNvSpPr>
          <p:nvPr>
            <p:ph type="sldNum" sz="quarter" idx="5"/>
          </p:nvPr>
        </p:nvSpPr>
        <p:spPr/>
        <p:txBody>
          <a:bodyPr/>
          <a:lstStyle/>
          <a:p>
            <a:fld id="{5053B9C4-423B-44D6-A49F-CC33E0DC6552}" type="slidenum">
              <a:rPr lang="en-GB" smtClean="0"/>
              <a:t>14</a:t>
            </a:fld>
            <a:endParaRPr lang="en-GB" dirty="0"/>
          </a:p>
        </p:txBody>
      </p:sp>
    </p:spTree>
    <p:extLst>
      <p:ext uri="{BB962C8B-B14F-4D97-AF65-F5344CB8AC3E}">
        <p14:creationId xmlns:p14="http://schemas.microsoft.com/office/powerpoint/2010/main" val="42634656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The next three slides reveal the findings and the conclusions the learners should have been able to make. </a:t>
            </a:r>
          </a:p>
          <a:p>
            <a:r>
              <a:rPr lang="en-US" dirty="0"/>
              <a:t>Show these after the learners have completed their investigations at all six evidence stations. </a:t>
            </a:r>
            <a:endParaRPr lang="en-GB" dirty="0"/>
          </a:p>
          <a:p>
            <a:endParaRPr lang="en-GB" dirty="0"/>
          </a:p>
        </p:txBody>
      </p:sp>
      <p:sp>
        <p:nvSpPr>
          <p:cNvPr id="4" name="Slide Number Placeholder 3"/>
          <p:cNvSpPr>
            <a:spLocks noGrp="1"/>
          </p:cNvSpPr>
          <p:nvPr>
            <p:ph type="sldNum" sz="quarter" idx="5"/>
          </p:nvPr>
        </p:nvSpPr>
        <p:spPr/>
        <p:txBody>
          <a:bodyPr/>
          <a:lstStyle/>
          <a:p>
            <a:fld id="{5053B9C4-423B-44D6-A49F-CC33E0DC6552}" type="slidenum">
              <a:rPr lang="en-GB" smtClean="0"/>
              <a:t>15</a:t>
            </a:fld>
            <a:endParaRPr lang="en-GB" dirty="0"/>
          </a:p>
        </p:txBody>
      </p:sp>
    </p:spTree>
    <p:extLst>
      <p:ext uri="{BB962C8B-B14F-4D97-AF65-F5344CB8AC3E}">
        <p14:creationId xmlns:p14="http://schemas.microsoft.com/office/powerpoint/2010/main" val="36201029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53B9C4-423B-44D6-A49F-CC33E0DC6552}" type="slidenum">
              <a:rPr lang="en-GB" smtClean="0"/>
              <a:t>17</a:t>
            </a:fld>
            <a:endParaRPr lang="en-GB" dirty="0"/>
          </a:p>
        </p:txBody>
      </p:sp>
    </p:spTree>
    <p:extLst>
      <p:ext uri="{BB962C8B-B14F-4D97-AF65-F5344CB8AC3E}">
        <p14:creationId xmlns:p14="http://schemas.microsoft.com/office/powerpoint/2010/main" val="37101963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this slide to discuss the fact that in crime investigations, and in general science, the evidence collected is not always conclusive. </a:t>
            </a:r>
          </a:p>
        </p:txBody>
      </p:sp>
      <p:sp>
        <p:nvSpPr>
          <p:cNvPr id="4" name="Slide Number Placeholder 3"/>
          <p:cNvSpPr>
            <a:spLocks noGrp="1"/>
          </p:cNvSpPr>
          <p:nvPr>
            <p:ph type="sldNum" sz="quarter" idx="5"/>
          </p:nvPr>
        </p:nvSpPr>
        <p:spPr/>
        <p:txBody>
          <a:bodyPr/>
          <a:lstStyle/>
          <a:p>
            <a:fld id="{5053B9C4-423B-44D6-A49F-CC33E0DC6552}" type="slidenum">
              <a:rPr lang="en-GB" smtClean="0"/>
              <a:t>18</a:t>
            </a:fld>
            <a:endParaRPr lang="en-GB" dirty="0"/>
          </a:p>
        </p:txBody>
      </p:sp>
    </p:spTree>
    <p:extLst>
      <p:ext uri="{BB962C8B-B14F-4D97-AF65-F5344CB8AC3E}">
        <p14:creationId xmlns:p14="http://schemas.microsoft.com/office/powerpoint/2010/main" val="34040681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53B9C4-423B-44D6-A49F-CC33E0DC6552}" type="slidenum">
              <a:rPr lang="en-GB" smtClean="0"/>
              <a:t>19</a:t>
            </a:fld>
            <a:endParaRPr lang="en-GB" dirty="0"/>
          </a:p>
        </p:txBody>
      </p:sp>
    </p:spTree>
    <p:extLst>
      <p:ext uri="{BB962C8B-B14F-4D97-AF65-F5344CB8AC3E}">
        <p14:creationId xmlns:p14="http://schemas.microsoft.com/office/powerpoint/2010/main" val="6551329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this slide to discuss the fact that in crime investigations, and in general science, the evidence collected is not always conclusive. </a:t>
            </a:r>
          </a:p>
          <a:p>
            <a:r>
              <a:rPr lang="en-US" dirty="0"/>
              <a:t>The careers link here can be used to show learners how the skills used in the analysis and identification of the white powder links to the skills used to test for toxic substances in blood and other body fluids. </a:t>
            </a:r>
            <a:endParaRPr lang="en-GB" dirty="0"/>
          </a:p>
        </p:txBody>
      </p:sp>
      <p:sp>
        <p:nvSpPr>
          <p:cNvPr id="4" name="Slide Number Placeholder 3"/>
          <p:cNvSpPr>
            <a:spLocks noGrp="1"/>
          </p:cNvSpPr>
          <p:nvPr>
            <p:ph type="sldNum" sz="quarter" idx="5"/>
          </p:nvPr>
        </p:nvSpPr>
        <p:spPr/>
        <p:txBody>
          <a:bodyPr/>
          <a:lstStyle/>
          <a:p>
            <a:fld id="{5053B9C4-423B-44D6-A49F-CC33E0DC6552}" type="slidenum">
              <a:rPr lang="en-GB" smtClean="0"/>
              <a:t>20</a:t>
            </a:fld>
            <a:endParaRPr lang="en-GB" dirty="0"/>
          </a:p>
        </p:txBody>
      </p:sp>
    </p:spTree>
    <p:extLst>
      <p:ext uri="{BB962C8B-B14F-4D97-AF65-F5344CB8AC3E}">
        <p14:creationId xmlns:p14="http://schemas.microsoft.com/office/powerpoint/2010/main" val="19858411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r>
              <a:rPr lang="en-GB" dirty="0" err="1"/>
              <a:t>Melhijad</a:t>
            </a:r>
            <a:r>
              <a:rPr lang="en-GB" dirty="0"/>
              <a:t>/Shutterstock</a:t>
            </a:r>
          </a:p>
          <a:p>
            <a:r>
              <a:rPr lang="en-GB" dirty="0"/>
              <a:t>© </a:t>
            </a:r>
            <a:r>
              <a:rPr lang="en-GB" dirty="0" err="1"/>
              <a:t>Melhijad</a:t>
            </a:r>
            <a:r>
              <a:rPr lang="en-GB" dirty="0"/>
              <a:t>/Shutterstock</a:t>
            </a:r>
          </a:p>
          <a:p>
            <a:endParaRPr lang="en-US" dirty="0"/>
          </a:p>
          <a:p>
            <a:r>
              <a:rPr lang="en-US" dirty="0"/>
              <a:t>The next slide provides the answers to the key terms quiz</a:t>
            </a:r>
            <a:endParaRPr lang="en-GB" dirty="0"/>
          </a:p>
        </p:txBody>
      </p:sp>
      <p:sp>
        <p:nvSpPr>
          <p:cNvPr id="4" name="Slide Number Placeholder 3"/>
          <p:cNvSpPr>
            <a:spLocks noGrp="1"/>
          </p:cNvSpPr>
          <p:nvPr>
            <p:ph type="sldNum" sz="quarter" idx="5"/>
          </p:nvPr>
        </p:nvSpPr>
        <p:spPr/>
        <p:txBody>
          <a:bodyPr/>
          <a:lstStyle/>
          <a:p>
            <a:fld id="{5053B9C4-423B-44D6-A49F-CC33E0DC6552}" type="slidenum">
              <a:rPr lang="en-GB" smtClean="0"/>
              <a:t>21</a:t>
            </a:fld>
            <a:endParaRPr lang="en-GB" dirty="0"/>
          </a:p>
        </p:txBody>
      </p:sp>
    </p:spTree>
    <p:extLst>
      <p:ext uri="{BB962C8B-B14F-4D97-AF65-F5344CB8AC3E}">
        <p14:creationId xmlns:p14="http://schemas.microsoft.com/office/powerpoint/2010/main" val="36514230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53B9C4-423B-44D6-A49F-CC33E0DC6552}" type="slidenum">
              <a:rPr lang="en-GB" smtClean="0"/>
              <a:t>22</a:t>
            </a:fld>
            <a:endParaRPr lang="en-GB" dirty="0"/>
          </a:p>
        </p:txBody>
      </p:sp>
    </p:spTree>
    <p:extLst>
      <p:ext uri="{BB962C8B-B14F-4D97-AF65-F5344CB8AC3E}">
        <p14:creationId xmlns:p14="http://schemas.microsoft.com/office/powerpoint/2010/main" val="3516187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Cast Of Thousands/Shutterstock</a:t>
            </a:r>
          </a:p>
        </p:txBody>
      </p:sp>
      <p:sp>
        <p:nvSpPr>
          <p:cNvPr id="4" name="Slide Number Placeholder 3"/>
          <p:cNvSpPr>
            <a:spLocks noGrp="1"/>
          </p:cNvSpPr>
          <p:nvPr>
            <p:ph type="sldNum" sz="quarter" idx="5"/>
          </p:nvPr>
        </p:nvSpPr>
        <p:spPr/>
        <p:txBody>
          <a:bodyPr/>
          <a:lstStyle/>
          <a:p>
            <a:fld id="{5053B9C4-423B-44D6-A49F-CC33E0DC6552}" type="slidenum">
              <a:rPr lang="en-GB" smtClean="0"/>
              <a:t>2</a:t>
            </a:fld>
            <a:endParaRPr lang="en-GB" dirty="0"/>
          </a:p>
        </p:txBody>
      </p:sp>
    </p:spTree>
    <p:extLst>
      <p:ext uri="{BB962C8B-B14F-4D97-AF65-F5344CB8AC3E}">
        <p14:creationId xmlns:p14="http://schemas.microsoft.com/office/powerpoint/2010/main" val="39143245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provides the background to the case the learners will be trying to solve. This background is continued on the next slide and the task is introduced. </a:t>
            </a:r>
            <a:endParaRPr lang="en-GB" dirty="0"/>
          </a:p>
        </p:txBody>
      </p:sp>
      <p:sp>
        <p:nvSpPr>
          <p:cNvPr id="4" name="Slide Number Placeholder 3"/>
          <p:cNvSpPr>
            <a:spLocks noGrp="1"/>
          </p:cNvSpPr>
          <p:nvPr>
            <p:ph type="sldNum" sz="quarter" idx="5"/>
          </p:nvPr>
        </p:nvSpPr>
        <p:spPr/>
        <p:txBody>
          <a:bodyPr/>
          <a:lstStyle/>
          <a:p>
            <a:fld id="{5053B9C4-423B-44D6-A49F-CC33E0DC6552}" type="slidenum">
              <a:rPr lang="en-GB" smtClean="0"/>
              <a:t>4</a:t>
            </a:fld>
            <a:endParaRPr lang="en-GB" dirty="0"/>
          </a:p>
        </p:txBody>
      </p:sp>
    </p:spTree>
    <p:extLst>
      <p:ext uri="{BB962C8B-B14F-4D97-AF65-F5344CB8AC3E}">
        <p14:creationId xmlns:p14="http://schemas.microsoft.com/office/powerpoint/2010/main" val="89248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53B9C4-423B-44D6-A49F-CC33E0DC6552}" type="slidenum">
              <a:rPr lang="en-GB" smtClean="0"/>
              <a:t>5</a:t>
            </a:fld>
            <a:endParaRPr lang="en-GB" dirty="0"/>
          </a:p>
        </p:txBody>
      </p:sp>
    </p:spTree>
    <p:extLst>
      <p:ext uri="{BB962C8B-B14F-4D97-AF65-F5344CB8AC3E}">
        <p14:creationId xmlns:p14="http://schemas.microsoft.com/office/powerpoint/2010/main" val="26648691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53B9C4-423B-44D6-A49F-CC33E0DC6552}" type="slidenum">
              <a:rPr lang="en-GB" smtClean="0"/>
              <a:t>6</a:t>
            </a:fld>
            <a:endParaRPr lang="en-GB" dirty="0"/>
          </a:p>
        </p:txBody>
      </p:sp>
    </p:spTree>
    <p:extLst>
      <p:ext uri="{BB962C8B-B14F-4D97-AF65-F5344CB8AC3E}">
        <p14:creationId xmlns:p14="http://schemas.microsoft.com/office/powerpoint/2010/main" val="3862039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Olena </a:t>
            </a:r>
            <a:r>
              <a:rPr lang="en-GB" dirty="0" err="1"/>
              <a:t>Yakobchuk</a:t>
            </a:r>
            <a:r>
              <a:rPr lang="en-GB" dirty="0"/>
              <a:t>/Shutterstock</a:t>
            </a:r>
          </a:p>
        </p:txBody>
      </p:sp>
      <p:sp>
        <p:nvSpPr>
          <p:cNvPr id="4" name="Slide Number Placeholder 3"/>
          <p:cNvSpPr>
            <a:spLocks noGrp="1"/>
          </p:cNvSpPr>
          <p:nvPr>
            <p:ph type="sldNum" sz="quarter" idx="5"/>
          </p:nvPr>
        </p:nvSpPr>
        <p:spPr/>
        <p:txBody>
          <a:bodyPr/>
          <a:lstStyle/>
          <a:p>
            <a:fld id="{5053B9C4-423B-44D6-A49F-CC33E0DC6552}" type="slidenum">
              <a:rPr lang="en-GB" smtClean="0"/>
              <a:t>7</a:t>
            </a:fld>
            <a:endParaRPr lang="en-GB" dirty="0"/>
          </a:p>
        </p:txBody>
      </p:sp>
    </p:spTree>
    <p:extLst>
      <p:ext uri="{BB962C8B-B14F-4D97-AF65-F5344CB8AC3E}">
        <p14:creationId xmlns:p14="http://schemas.microsoft.com/office/powerpoint/2010/main" val="33298178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r>
              <a:rPr lang="en-GB" dirty="0" err="1"/>
              <a:t>Melhijad</a:t>
            </a:r>
            <a:r>
              <a:rPr lang="en-GB" dirty="0"/>
              <a:t>/Shutterstock</a:t>
            </a:r>
          </a:p>
          <a:p>
            <a:r>
              <a:rPr lang="en-GB" dirty="0"/>
              <a:t>© </a:t>
            </a:r>
            <a:r>
              <a:rPr lang="en-GB" dirty="0" err="1"/>
              <a:t>Melhijad</a:t>
            </a:r>
            <a:r>
              <a:rPr lang="en-GB" dirty="0"/>
              <a:t>/Shutterstock</a:t>
            </a:r>
          </a:p>
        </p:txBody>
      </p:sp>
      <p:sp>
        <p:nvSpPr>
          <p:cNvPr id="4" name="Slide Number Placeholder 3"/>
          <p:cNvSpPr>
            <a:spLocks noGrp="1"/>
          </p:cNvSpPr>
          <p:nvPr>
            <p:ph type="sldNum" sz="quarter" idx="5"/>
          </p:nvPr>
        </p:nvSpPr>
        <p:spPr/>
        <p:txBody>
          <a:bodyPr/>
          <a:lstStyle/>
          <a:p>
            <a:fld id="{5053B9C4-423B-44D6-A49F-CC33E0DC6552}" type="slidenum">
              <a:rPr lang="en-GB" smtClean="0"/>
              <a:t>8</a:t>
            </a:fld>
            <a:endParaRPr lang="en-GB" dirty="0"/>
          </a:p>
        </p:txBody>
      </p:sp>
    </p:spTree>
    <p:extLst>
      <p:ext uri="{BB962C8B-B14F-4D97-AF65-F5344CB8AC3E}">
        <p14:creationId xmlns:p14="http://schemas.microsoft.com/office/powerpoint/2010/main" val="1059899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r>
              <a:rPr lang="en-GB" dirty="0" err="1"/>
              <a:t>Melhijad</a:t>
            </a:r>
            <a:r>
              <a:rPr lang="en-GB" dirty="0"/>
              <a:t>/Shutterstock</a:t>
            </a:r>
          </a:p>
          <a:p>
            <a:r>
              <a:rPr lang="en-GB" dirty="0"/>
              <a:t>© </a:t>
            </a:r>
            <a:r>
              <a:rPr lang="en-GB" dirty="0" err="1"/>
              <a:t>Melhijad</a:t>
            </a:r>
            <a:r>
              <a:rPr lang="en-GB" dirty="0"/>
              <a:t>/Shutterstock</a:t>
            </a:r>
          </a:p>
        </p:txBody>
      </p:sp>
      <p:sp>
        <p:nvSpPr>
          <p:cNvPr id="4" name="Slide Number Placeholder 3"/>
          <p:cNvSpPr>
            <a:spLocks noGrp="1"/>
          </p:cNvSpPr>
          <p:nvPr>
            <p:ph type="sldNum" sz="quarter" idx="5"/>
          </p:nvPr>
        </p:nvSpPr>
        <p:spPr/>
        <p:txBody>
          <a:bodyPr/>
          <a:lstStyle/>
          <a:p>
            <a:fld id="{5053B9C4-423B-44D6-A49F-CC33E0DC6552}" type="slidenum">
              <a:rPr lang="en-GB" smtClean="0"/>
              <a:t>9</a:t>
            </a:fld>
            <a:endParaRPr lang="en-GB" dirty="0"/>
          </a:p>
        </p:txBody>
      </p:sp>
    </p:spTree>
    <p:extLst>
      <p:ext uri="{BB962C8B-B14F-4D97-AF65-F5344CB8AC3E}">
        <p14:creationId xmlns:p14="http://schemas.microsoft.com/office/powerpoint/2010/main" val="39057105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53B9C4-423B-44D6-A49F-CC33E0DC6552}" type="slidenum">
              <a:rPr lang="en-GB" smtClean="0"/>
              <a:t>10</a:t>
            </a:fld>
            <a:endParaRPr lang="en-GB" dirty="0"/>
          </a:p>
        </p:txBody>
      </p:sp>
    </p:spTree>
    <p:extLst>
      <p:ext uri="{BB962C8B-B14F-4D97-AF65-F5344CB8AC3E}">
        <p14:creationId xmlns:p14="http://schemas.microsoft.com/office/powerpoint/2010/main" val="8060983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SC: 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C9F43A1-D751-73FA-5ABC-480B85EE05B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00" y="-677"/>
            <a:ext cx="12236801" cy="6883200"/>
          </a:xfrm>
          <a:prstGeom prst="rect">
            <a:avLst/>
          </a:prstGeom>
          <a:ln>
            <a:noFill/>
          </a:ln>
        </p:spPr>
      </p:pic>
      <p:pic>
        <p:nvPicPr>
          <p:cNvPr id="11" name="Picture 10">
            <a:extLst>
              <a:ext uri="{FF2B5EF4-FFF2-40B4-BE49-F238E27FC236}">
                <a16:creationId xmlns:a16="http://schemas.microsoft.com/office/drawing/2014/main" id="{DE28136F-7FE6-CEC3-FD56-CECF4FE1AF0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011688" y="5943600"/>
            <a:ext cx="1638300" cy="457200"/>
          </a:xfrm>
          <a:prstGeom prst="rect">
            <a:avLst/>
          </a:prstGeom>
        </p:spPr>
      </p:pic>
      <p:sp>
        <p:nvSpPr>
          <p:cNvPr id="2" name="Title 1">
            <a:extLst>
              <a:ext uri="{FF2B5EF4-FFF2-40B4-BE49-F238E27FC236}">
                <a16:creationId xmlns:a16="http://schemas.microsoft.com/office/drawing/2014/main" id="{9FBAFBF9-B9B8-5C56-2E89-D2E0F95829B9}"/>
              </a:ext>
            </a:extLst>
          </p:cNvPr>
          <p:cNvSpPr>
            <a:spLocks noGrp="1"/>
          </p:cNvSpPr>
          <p:nvPr>
            <p:ph type="title" hasCustomPrompt="1"/>
          </p:nvPr>
        </p:nvSpPr>
        <p:spPr>
          <a:xfrm>
            <a:off x="3396001" y="1676671"/>
            <a:ext cx="5400000" cy="1663200"/>
          </a:xfrm>
        </p:spPr>
        <p:txBody>
          <a:bodyPr lIns="0" tIns="0" rIns="0" bIns="0">
            <a:normAutofit/>
          </a:bodyPr>
          <a:lstStyle>
            <a:lvl1pPr algn="ctr">
              <a:defRPr sz="5199" b="1" i="0">
                <a:solidFill>
                  <a:srgbClr val="004976"/>
                </a:solidFill>
                <a:latin typeface="Source Sans Pro Black" panose="020B0503030403020204" pitchFamily="34" charset="0"/>
                <a:ea typeface="Source Sans Pro Black" panose="020B0503030403020204" pitchFamily="34" charset="0"/>
              </a:defRPr>
            </a:lvl1pPr>
          </a:lstStyle>
          <a:p>
            <a:r>
              <a:rPr lang="en-GB" dirty="0"/>
              <a:t>Project title</a:t>
            </a:r>
            <a:endParaRPr lang="en-US" dirty="0"/>
          </a:p>
        </p:txBody>
      </p:sp>
      <p:sp>
        <p:nvSpPr>
          <p:cNvPr id="3" name="Text Placeholder 2">
            <a:extLst>
              <a:ext uri="{FF2B5EF4-FFF2-40B4-BE49-F238E27FC236}">
                <a16:creationId xmlns:a16="http://schemas.microsoft.com/office/drawing/2014/main" id="{2CB6B75D-A617-B794-69D2-228DD7B1A307}"/>
              </a:ext>
            </a:extLst>
          </p:cNvPr>
          <p:cNvSpPr>
            <a:spLocks noGrp="1"/>
          </p:cNvSpPr>
          <p:nvPr>
            <p:ph type="body" idx="1" hasCustomPrompt="1"/>
          </p:nvPr>
        </p:nvSpPr>
        <p:spPr>
          <a:xfrm>
            <a:off x="3396001" y="3374924"/>
            <a:ext cx="5400000" cy="932400"/>
          </a:xfrm>
        </p:spPr>
        <p:txBody>
          <a:bodyPr lIns="0" tIns="0" rIns="0" bIns="0" anchor="ctr" anchorCtr="0">
            <a:normAutofit/>
          </a:bodyPr>
          <a:lstStyle>
            <a:lvl1pPr marL="0" indent="0" algn="ctr">
              <a:buNone/>
              <a:defRPr sz="3000" b="0" i="0">
                <a:latin typeface="Source Sans Pro" panose="020B0503030403020204" pitchFamily="34" charset="0"/>
                <a:ea typeface="Source Sans Pro"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Subtitle</a:t>
            </a:r>
          </a:p>
        </p:txBody>
      </p:sp>
      <p:sp>
        <p:nvSpPr>
          <p:cNvPr id="5" name="Text Placeholder 4">
            <a:extLst>
              <a:ext uri="{FF2B5EF4-FFF2-40B4-BE49-F238E27FC236}">
                <a16:creationId xmlns:a16="http://schemas.microsoft.com/office/drawing/2014/main" id="{D5026685-3EF1-D878-8889-35415E2F873E}"/>
              </a:ext>
            </a:extLst>
          </p:cNvPr>
          <p:cNvSpPr>
            <a:spLocks noGrp="1"/>
          </p:cNvSpPr>
          <p:nvPr>
            <p:ph type="body" sz="quarter" idx="3" hasCustomPrompt="1"/>
          </p:nvPr>
        </p:nvSpPr>
        <p:spPr>
          <a:xfrm>
            <a:off x="3396001" y="5313600"/>
            <a:ext cx="5400000" cy="630000"/>
          </a:xfrm>
        </p:spPr>
        <p:txBody>
          <a:bodyPr lIns="0" tIns="0" rIns="0" bIns="0" anchor="b" anchorCtr="0">
            <a:normAutofit/>
          </a:bodyPr>
          <a:lstStyle>
            <a:lvl1pPr marL="0" indent="0" algn="ctr">
              <a:lnSpc>
                <a:spcPts val="1640"/>
              </a:lnSpc>
              <a:buNone/>
              <a:defRPr sz="12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a:lnSpc>
                <a:spcPts val="1640"/>
              </a:lnSpc>
            </a:pPr>
            <a:r>
              <a:rPr lang="en-GB" dirty="0"/>
              <a:t>Text</a:t>
            </a:r>
            <a:endParaRPr lang="en-GB" b="1" i="0" dirty="0">
              <a:solidFill>
                <a:srgbClr val="48A9C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109942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90717-1B28-47DA-943C-E6D2C45321E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2961E64-EC10-4B42-836C-4C4577B2DAE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A030E52-146D-40F4-9295-993D6CBA0E80}"/>
              </a:ext>
            </a:extLst>
          </p:cNvPr>
          <p:cNvSpPr>
            <a:spLocks noGrp="1"/>
          </p:cNvSpPr>
          <p:nvPr>
            <p:ph type="dt" sz="half" idx="10"/>
          </p:nvPr>
        </p:nvSpPr>
        <p:spPr/>
        <p:txBody>
          <a:bodyPr/>
          <a:lstStyle/>
          <a:p>
            <a:fld id="{5111BFAB-CE30-4BF8-9626-7B2C109AE5DD}" type="datetimeFigureOut">
              <a:rPr lang="en-GB" smtClean="0"/>
              <a:t>19/05/2023</a:t>
            </a:fld>
            <a:endParaRPr lang="en-GB" dirty="0"/>
          </a:p>
        </p:txBody>
      </p:sp>
      <p:sp>
        <p:nvSpPr>
          <p:cNvPr id="5" name="Footer Placeholder 4">
            <a:extLst>
              <a:ext uri="{FF2B5EF4-FFF2-40B4-BE49-F238E27FC236}">
                <a16:creationId xmlns:a16="http://schemas.microsoft.com/office/drawing/2014/main" id="{E7841A64-980B-47CF-9F55-BDB6895DD80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2DDDFA21-49A8-418E-8E12-F519D29A8977}"/>
              </a:ext>
            </a:extLst>
          </p:cNvPr>
          <p:cNvSpPr>
            <a:spLocks noGrp="1"/>
          </p:cNvSpPr>
          <p:nvPr>
            <p:ph type="sldNum" sz="quarter" idx="12"/>
          </p:nvPr>
        </p:nvSpPr>
        <p:spPr/>
        <p:txBody>
          <a:bodyPr/>
          <a:lstStyle/>
          <a:p>
            <a:fld id="{A88A6F21-64A9-4367-A5FD-E194B4FBE097}" type="slidenum">
              <a:rPr lang="en-GB" smtClean="0"/>
              <a:t>‹#›</a:t>
            </a:fld>
            <a:endParaRPr lang="en-GB" dirty="0"/>
          </a:p>
        </p:txBody>
      </p:sp>
    </p:spTree>
    <p:extLst>
      <p:ext uri="{BB962C8B-B14F-4D97-AF65-F5344CB8AC3E}">
        <p14:creationId xmlns:p14="http://schemas.microsoft.com/office/powerpoint/2010/main" val="2462620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8DF1B-35CE-46A7-B95A-935107F7DE6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9A02C81-9FB1-4BA3-B8E5-5C42944A87D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0FAB520-90B3-4988-9ED2-EAF83A325F5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BEC2F03-20D7-4002-A68F-FBEB2238A0FF}"/>
              </a:ext>
            </a:extLst>
          </p:cNvPr>
          <p:cNvSpPr>
            <a:spLocks noGrp="1"/>
          </p:cNvSpPr>
          <p:nvPr>
            <p:ph type="dt" sz="half" idx="10"/>
          </p:nvPr>
        </p:nvSpPr>
        <p:spPr/>
        <p:txBody>
          <a:bodyPr/>
          <a:lstStyle/>
          <a:p>
            <a:fld id="{5111BFAB-CE30-4BF8-9626-7B2C109AE5DD}" type="datetimeFigureOut">
              <a:rPr lang="en-GB" smtClean="0"/>
              <a:t>19/05/2023</a:t>
            </a:fld>
            <a:endParaRPr lang="en-GB" dirty="0"/>
          </a:p>
        </p:txBody>
      </p:sp>
      <p:sp>
        <p:nvSpPr>
          <p:cNvPr id="6" name="Footer Placeholder 5">
            <a:extLst>
              <a:ext uri="{FF2B5EF4-FFF2-40B4-BE49-F238E27FC236}">
                <a16:creationId xmlns:a16="http://schemas.microsoft.com/office/drawing/2014/main" id="{C8FE92F4-D575-4127-86A1-2375048AA558}"/>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CC10FF11-3F9B-4CBC-A2B0-34DBDFC62B76}"/>
              </a:ext>
            </a:extLst>
          </p:cNvPr>
          <p:cNvSpPr>
            <a:spLocks noGrp="1"/>
          </p:cNvSpPr>
          <p:nvPr>
            <p:ph type="sldNum" sz="quarter" idx="12"/>
          </p:nvPr>
        </p:nvSpPr>
        <p:spPr/>
        <p:txBody>
          <a:bodyPr/>
          <a:lstStyle/>
          <a:p>
            <a:fld id="{A88A6F21-64A9-4367-A5FD-E194B4FBE097}" type="slidenum">
              <a:rPr lang="en-GB" smtClean="0"/>
              <a:t>‹#›</a:t>
            </a:fld>
            <a:endParaRPr lang="en-GB" dirty="0"/>
          </a:p>
        </p:txBody>
      </p:sp>
    </p:spTree>
    <p:extLst>
      <p:ext uri="{BB962C8B-B14F-4D97-AF65-F5344CB8AC3E}">
        <p14:creationId xmlns:p14="http://schemas.microsoft.com/office/powerpoint/2010/main" val="2583079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SC: Learning outcom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2FD77-FD39-383E-C5CE-2F5297C9855D}"/>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Learning outcomes</a:t>
            </a:r>
            <a:endParaRPr lang="en-US" dirty="0"/>
          </a:p>
        </p:txBody>
      </p:sp>
      <p:sp>
        <p:nvSpPr>
          <p:cNvPr id="3" name="Content Placeholder 2">
            <a:extLst>
              <a:ext uri="{FF2B5EF4-FFF2-40B4-BE49-F238E27FC236}">
                <a16:creationId xmlns:a16="http://schemas.microsoft.com/office/drawing/2014/main" id="{8DF32C02-BDB8-CD54-8AA2-4C70125A144E}"/>
              </a:ext>
            </a:extLst>
          </p:cNvPr>
          <p:cNvSpPr>
            <a:spLocks noGrp="1"/>
          </p:cNvSpPr>
          <p:nvPr>
            <p:ph idx="1"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7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By the end of this session, you will be able to:</a:t>
            </a:r>
          </a:p>
          <a:p>
            <a:pPr lvl="1"/>
            <a:r>
              <a:rPr lang="en-GB" dirty="0"/>
              <a:t>Bulleted list </a:t>
            </a:r>
          </a:p>
        </p:txBody>
      </p:sp>
      <p:pic>
        <p:nvPicPr>
          <p:cNvPr id="10" name="Picture 9">
            <a:extLst>
              <a:ext uri="{FF2B5EF4-FFF2-40B4-BE49-F238E27FC236}">
                <a16:creationId xmlns:a16="http://schemas.microsoft.com/office/drawing/2014/main" id="{4557E9C6-5180-E782-EA75-02BE46DF133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BA72D1B8-C051-49C9-F9C8-BA62ACCDD4E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4858"/>
            <a:ext cx="12202411" cy="533855"/>
          </a:xfrm>
          <a:prstGeom prst="rect">
            <a:avLst/>
          </a:prstGeom>
        </p:spPr>
      </p:pic>
      <p:pic>
        <p:nvPicPr>
          <p:cNvPr id="12" name="Picture 11">
            <a:extLst>
              <a:ext uri="{FF2B5EF4-FFF2-40B4-BE49-F238E27FC236}">
                <a16:creationId xmlns:a16="http://schemas.microsoft.com/office/drawing/2014/main" id="{87367469-40EE-A43E-93BF-85858BFAC71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09250" y="3294000"/>
            <a:ext cx="1168400" cy="3048000"/>
          </a:xfrm>
          <a:prstGeom prst="rect">
            <a:avLst/>
          </a:prstGeom>
        </p:spPr>
      </p:pic>
    </p:spTree>
    <p:extLst>
      <p:ext uri="{BB962C8B-B14F-4D97-AF65-F5344CB8AC3E}">
        <p14:creationId xmlns:p14="http://schemas.microsoft.com/office/powerpoint/2010/main" val="3619868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rder 1">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2BE2547-922A-AFF3-F1A1-E9AADFEC202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8" name="Content Placeholder 2">
            <a:extLst>
              <a:ext uri="{FF2B5EF4-FFF2-40B4-BE49-F238E27FC236}">
                <a16:creationId xmlns:a16="http://schemas.microsoft.com/office/drawing/2014/main" id="{E5CF3202-F9D1-B071-8473-5C1C26A12FA1}"/>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10" name="Title 1">
            <a:extLst>
              <a:ext uri="{FF2B5EF4-FFF2-40B4-BE49-F238E27FC236}">
                <a16:creationId xmlns:a16="http://schemas.microsoft.com/office/drawing/2014/main" id="{C0EB02A0-6279-8703-368C-ADFB65427D6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3A4D054A-784A-FCE4-9F71-066203DE347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4227844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order 2">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09B7B72-5224-460E-89CC-A05A26B60D1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9094A0C-1A8C-B55A-D0FC-A947602EFBA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E39EFEA8-23D9-A2BC-568A-5DDBDFA6DAD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0355300C-CBA2-B163-C8E5-BD845B4C0AFD}"/>
              </a:ext>
            </a:extLst>
          </p:cNvPr>
          <p:cNvPicPr>
            <a:picLocks/>
          </p:cNvPicPr>
          <p:nvPr userDrawn="1"/>
        </p:nvPicPr>
        <p:blipFill>
          <a:blip r:embed="rId3" cstate="screen">
            <a:extLst>
              <a:ext uri="{28A0092B-C50C-407E-A947-70E740481C1C}">
                <a14:useLocalDpi xmlns:a14="http://schemas.microsoft.com/office/drawing/2010/main"/>
              </a:ext>
            </a:extLst>
          </a:blip>
          <a:stretch>
            <a:fillRect/>
          </a:stretch>
        </p:blipFill>
        <p:spPr>
          <a:xfrm>
            <a:off x="0" y="6343200"/>
            <a:ext cx="12206010" cy="529200"/>
          </a:xfrm>
          <a:prstGeom prst="rect">
            <a:avLst/>
          </a:prstGeom>
        </p:spPr>
      </p:pic>
    </p:spTree>
    <p:extLst>
      <p:ext uri="{BB962C8B-B14F-4D97-AF65-F5344CB8AC3E}">
        <p14:creationId xmlns:p14="http://schemas.microsoft.com/office/powerpoint/2010/main" val="4086422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order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DD44081-663F-8912-BDA6-4E8B854355E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4908F83-7CFD-6809-BA44-9BB91CD5049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5242ED71-C001-5955-D7CA-5702AE6CF324}"/>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13FF9F24-CCEC-6051-BD10-64A45C4F40D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3728782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order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6759462-1736-2864-E8F2-4790833B71A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544FD491-9D49-9EA0-97EC-6AE7CE4F5370}"/>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481E125A-84DA-0A51-0737-72446F5318EC}"/>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5E20F9F3-7AEC-1EF6-AF71-8954D0D9D85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32921795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SC: Section open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CD279A3-A1B1-324A-604F-3F7F541FFB7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403" y="-1"/>
            <a:ext cx="12251330" cy="6872400"/>
          </a:xfrm>
          <a:prstGeom prst="rect">
            <a:avLst/>
          </a:prstGeom>
        </p:spPr>
      </p:pic>
      <p:pic>
        <p:nvPicPr>
          <p:cNvPr id="9" name="Picture 8">
            <a:extLst>
              <a:ext uri="{FF2B5EF4-FFF2-40B4-BE49-F238E27FC236}">
                <a16:creationId xmlns:a16="http://schemas.microsoft.com/office/drawing/2014/main" id="{6AA8CEA8-CCE3-3186-B38D-6227C8B1C61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0"/>
            <a:ext cx="5781534" cy="6861600"/>
          </a:xfrm>
          <a:prstGeom prst="rect">
            <a:avLst/>
          </a:prstGeom>
        </p:spPr>
      </p:pic>
      <p:sp>
        <p:nvSpPr>
          <p:cNvPr id="2" name="Title 1">
            <a:extLst>
              <a:ext uri="{FF2B5EF4-FFF2-40B4-BE49-F238E27FC236}">
                <a16:creationId xmlns:a16="http://schemas.microsoft.com/office/drawing/2014/main" id="{8EE4D591-E849-0D24-5AF2-9CC2B656C02C}"/>
              </a:ext>
            </a:extLst>
          </p:cNvPr>
          <p:cNvSpPr>
            <a:spLocks noGrp="1"/>
          </p:cNvSpPr>
          <p:nvPr>
            <p:ph type="title" hasCustomPrompt="1"/>
          </p:nvPr>
        </p:nvSpPr>
        <p:spPr>
          <a:xfrm>
            <a:off x="540000" y="2872266"/>
            <a:ext cx="3600000" cy="900000"/>
          </a:xfrm>
        </p:spPr>
        <p:txBody>
          <a:bodyPr lIns="0" tIns="0" rIns="0" bIns="0" anchor="t" anchorCtr="0">
            <a:normAutofit/>
          </a:bodyPr>
          <a:lstStyle>
            <a:lvl1pPr>
              <a:defRPr sz="40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Tree>
    <p:extLst>
      <p:ext uri="{BB962C8B-B14F-4D97-AF65-F5344CB8AC3E}">
        <p14:creationId xmlns:p14="http://schemas.microsoft.com/office/powerpoint/2010/main" val="3175211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CDCAFA2-BC2E-C99E-1F8A-422A1BB6B78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97237" y="3279600"/>
            <a:ext cx="1168400" cy="3048000"/>
          </a:xfrm>
          <a:prstGeom prst="rect">
            <a:avLst/>
          </a:prstGeom>
        </p:spPr>
      </p:pic>
      <p:pic>
        <p:nvPicPr>
          <p:cNvPr id="6" name="Picture 5">
            <a:extLst>
              <a:ext uri="{FF2B5EF4-FFF2-40B4-BE49-F238E27FC236}">
                <a16:creationId xmlns:a16="http://schemas.microsoft.com/office/drawing/2014/main" id="{4349E3C7-00DC-7EC8-5AA2-E34367770C5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53169" y="3279600"/>
            <a:ext cx="939800" cy="3048000"/>
          </a:xfrm>
          <a:prstGeom prst="rect">
            <a:avLst/>
          </a:prstGeom>
        </p:spPr>
      </p:pic>
      <p:pic>
        <p:nvPicPr>
          <p:cNvPr id="7" name="Picture 6">
            <a:extLst>
              <a:ext uri="{FF2B5EF4-FFF2-40B4-BE49-F238E27FC236}">
                <a16:creationId xmlns:a16="http://schemas.microsoft.com/office/drawing/2014/main" id="{C6DDAA5B-01C4-5219-0686-230BCB5E2BD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764191" y="3279600"/>
            <a:ext cx="1016000" cy="2997200"/>
          </a:xfrm>
          <a:prstGeom prst="rect">
            <a:avLst/>
          </a:prstGeom>
        </p:spPr>
      </p:pic>
      <p:pic>
        <p:nvPicPr>
          <p:cNvPr id="8" name="Picture 7">
            <a:extLst>
              <a:ext uri="{FF2B5EF4-FFF2-40B4-BE49-F238E27FC236}">
                <a16:creationId xmlns:a16="http://schemas.microsoft.com/office/drawing/2014/main" id="{17376565-23E1-871F-E805-290603982AD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79100" y="3279600"/>
            <a:ext cx="1346200" cy="2984500"/>
          </a:xfrm>
          <a:prstGeom prst="rect">
            <a:avLst/>
          </a:prstGeom>
        </p:spPr>
      </p:pic>
      <p:pic>
        <p:nvPicPr>
          <p:cNvPr id="10" name="Picture 9">
            <a:extLst>
              <a:ext uri="{FF2B5EF4-FFF2-40B4-BE49-F238E27FC236}">
                <a16:creationId xmlns:a16="http://schemas.microsoft.com/office/drawing/2014/main" id="{9FC60E10-2D16-EC80-592A-EFC955CFBCCE}"/>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947169" y="3279600"/>
            <a:ext cx="1143000" cy="2933700"/>
          </a:xfrm>
          <a:prstGeom prst="rect">
            <a:avLst/>
          </a:prstGeom>
        </p:spPr>
      </p:pic>
      <p:pic>
        <p:nvPicPr>
          <p:cNvPr id="12" name="Picture 11">
            <a:extLst>
              <a:ext uri="{FF2B5EF4-FFF2-40B4-BE49-F238E27FC236}">
                <a16:creationId xmlns:a16="http://schemas.microsoft.com/office/drawing/2014/main" id="{7B6699A3-7D57-5D6D-64A6-F15A7C32778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9484120" y="3279600"/>
            <a:ext cx="901700" cy="2895600"/>
          </a:xfrm>
          <a:prstGeom prst="rect">
            <a:avLst/>
          </a:prstGeom>
        </p:spPr>
      </p:pic>
    </p:spTree>
    <p:extLst>
      <p:ext uri="{BB962C8B-B14F-4D97-AF65-F5344CB8AC3E}">
        <p14:creationId xmlns:p14="http://schemas.microsoft.com/office/powerpoint/2010/main" val="1989714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11858-E04A-45AD-B4A6-41A0D869A2C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6D0CA08-6028-450F-B238-3C868AEB74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F1885BB-7691-4F92-96E1-E07BB8FBB792}"/>
              </a:ext>
            </a:extLst>
          </p:cNvPr>
          <p:cNvSpPr>
            <a:spLocks noGrp="1"/>
          </p:cNvSpPr>
          <p:nvPr>
            <p:ph type="dt" sz="half" idx="10"/>
          </p:nvPr>
        </p:nvSpPr>
        <p:spPr/>
        <p:txBody>
          <a:bodyPr/>
          <a:lstStyle/>
          <a:p>
            <a:fld id="{5111BFAB-CE30-4BF8-9626-7B2C109AE5DD}" type="datetimeFigureOut">
              <a:rPr lang="en-GB" smtClean="0"/>
              <a:t>19/05/2023</a:t>
            </a:fld>
            <a:endParaRPr lang="en-GB" dirty="0"/>
          </a:p>
        </p:txBody>
      </p:sp>
      <p:sp>
        <p:nvSpPr>
          <p:cNvPr id="5" name="Footer Placeholder 4">
            <a:extLst>
              <a:ext uri="{FF2B5EF4-FFF2-40B4-BE49-F238E27FC236}">
                <a16:creationId xmlns:a16="http://schemas.microsoft.com/office/drawing/2014/main" id="{6B470AF8-CDBE-426E-B94E-1FE697ACFF99}"/>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4617013B-54E9-4B4C-9379-65BBAD493F6C}"/>
              </a:ext>
            </a:extLst>
          </p:cNvPr>
          <p:cNvSpPr>
            <a:spLocks noGrp="1"/>
          </p:cNvSpPr>
          <p:nvPr>
            <p:ph type="sldNum" sz="quarter" idx="12"/>
          </p:nvPr>
        </p:nvSpPr>
        <p:spPr/>
        <p:txBody>
          <a:bodyPr/>
          <a:lstStyle/>
          <a:p>
            <a:fld id="{A88A6F21-64A9-4367-A5FD-E194B4FBE097}" type="slidenum">
              <a:rPr lang="en-GB" smtClean="0"/>
              <a:t>‹#›</a:t>
            </a:fld>
            <a:endParaRPr lang="en-GB" dirty="0"/>
          </a:p>
        </p:txBody>
      </p:sp>
    </p:spTree>
    <p:extLst>
      <p:ext uri="{BB962C8B-B14F-4D97-AF65-F5344CB8AC3E}">
        <p14:creationId xmlns:p14="http://schemas.microsoft.com/office/powerpoint/2010/main" val="1897138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7DDCA5-CFB9-4F2F-9244-B62DD5053A42}" type="datetimeFigureOut">
              <a:rPr lang="en-GB" smtClean="0"/>
              <a:t>19/05/2023</a:t>
            </a:fld>
            <a:endParaRPr lang="en-GB"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1"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D42525-DCEB-4F79-AECF-9107671366DF}" type="slidenum">
              <a:rPr lang="en-GB" smtClean="0"/>
              <a:t>‹#›</a:t>
            </a:fld>
            <a:endParaRPr lang="en-GB" dirty="0"/>
          </a:p>
        </p:txBody>
      </p:sp>
      <p:sp>
        <p:nvSpPr>
          <p:cNvPr id="7" name="Rectangle 6">
            <a:extLst>
              <a:ext uri="{FF2B5EF4-FFF2-40B4-BE49-F238E27FC236}">
                <a16:creationId xmlns:a16="http://schemas.microsoft.com/office/drawing/2014/main" id="{230C13EE-B649-516D-AEBC-E91C2BCC017E}"/>
              </a:ext>
            </a:extLst>
          </p:cNvPr>
          <p:cNvSpPr/>
          <p:nvPr userDrawn="1"/>
        </p:nvSpPr>
        <p:spPr>
          <a:xfrm>
            <a:off x="0" y="0"/>
            <a:ext cx="12190412"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6440031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du.rsc.org/outreach/chemistry-at-the-crime-scene-11-14-years/4015956.article?utm_source=4015956&amp;utm_medium=resource&amp;utm_campaign=download"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hyperlink" Target="https://edu.rsc.org/job-profiles/forensic-toxicologist/4011380.article" TargetMode="External"/><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5.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edu.rsc.org/job-profiles/assistant-analyst-drug-control-centre/4010816.article"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2.png"/><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5.png"/><Relationship Id="rId4" Type="http://schemas.openxmlformats.org/officeDocument/2006/relationships/image" Target="../media/image23.jpeg"/></Relationships>
</file>

<file path=ppt/slides/_rels/slide22.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27.jpeg"/><Relationship Id="rId5" Type="http://schemas.openxmlformats.org/officeDocument/2006/relationships/image" Target="../media/image26.jpeg"/><Relationship Id="rId10" Type="http://schemas.openxmlformats.org/officeDocument/2006/relationships/image" Target="../media/image11.png"/><Relationship Id="rId4" Type="http://schemas.openxmlformats.org/officeDocument/2006/relationships/image" Target="../media/image25.png"/><Relationship Id="rId9" Type="http://schemas.openxmlformats.org/officeDocument/2006/relationships/image" Target="../media/image30.jpeg"/></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rsc.li/3CJX7M3"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edu.rsc.org/job-profiles/forensic-scientist/4010920.article" TargetMode="External"/><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edu.rsc.org/job-profiles/advanced-apprentice-forensics/4010810.article"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2.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5.png"/><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88493-888A-442B-8595-BA82D417858F}"/>
              </a:ext>
            </a:extLst>
          </p:cNvPr>
          <p:cNvSpPr>
            <a:spLocks noGrp="1"/>
          </p:cNvSpPr>
          <p:nvPr>
            <p:ph type="title"/>
          </p:nvPr>
        </p:nvSpPr>
        <p:spPr>
          <a:xfrm>
            <a:off x="3396001" y="1980000"/>
            <a:ext cx="5400000" cy="2213217"/>
          </a:xfrm>
        </p:spPr>
        <p:txBody>
          <a:bodyPr/>
          <a:lstStyle/>
          <a:p>
            <a:r>
              <a:rPr lang="en-GB" b="1" dirty="0"/>
              <a:t>Chemistry</a:t>
            </a:r>
            <a:br>
              <a:rPr lang="en-GB" b="1" dirty="0"/>
            </a:br>
            <a:r>
              <a:rPr lang="en-GB" b="1" dirty="0"/>
              <a:t>at the crime </a:t>
            </a:r>
            <a:br>
              <a:rPr lang="en-GB" b="1" dirty="0"/>
            </a:br>
            <a:r>
              <a:rPr lang="en-GB" b="1" dirty="0"/>
              <a:t>scene</a:t>
            </a:r>
          </a:p>
        </p:txBody>
      </p:sp>
      <p:sp>
        <p:nvSpPr>
          <p:cNvPr id="4" name="Text Placeholder 3">
            <a:extLst>
              <a:ext uri="{FF2B5EF4-FFF2-40B4-BE49-F238E27FC236}">
                <a16:creationId xmlns:a16="http://schemas.microsoft.com/office/drawing/2014/main" id="{D572EF60-05E1-49C5-02D8-9B542D533D00}"/>
              </a:ext>
            </a:extLst>
          </p:cNvPr>
          <p:cNvSpPr>
            <a:spLocks noGrp="1"/>
          </p:cNvSpPr>
          <p:nvPr>
            <p:ph type="body" sz="quarter" idx="3"/>
          </p:nvPr>
        </p:nvSpPr>
        <p:spPr>
          <a:xfrm>
            <a:off x="3396001" y="4532243"/>
            <a:ext cx="5400000" cy="1411357"/>
          </a:xfrm>
        </p:spPr>
        <p:txBody>
          <a:bodyPr/>
          <a:lstStyle/>
          <a:p>
            <a:pPr>
              <a:spcAft>
                <a:spcPts val="800"/>
              </a:spcAft>
            </a:pPr>
            <a:r>
              <a:rPr lang="en-GB" sz="1200" dirty="0">
                <a:effectLst/>
                <a:latin typeface="Arial" panose="020B0604020202020204" pitchFamily="34" charset="0"/>
                <a:ea typeface="Calibri" panose="020F0502020204030204" pitchFamily="34" charset="0"/>
                <a:cs typeface="Arial" panose="020B0604020202020204" pitchFamily="34" charset="0"/>
              </a:rPr>
              <a:t>Download the teacher notes, technician notes,</a:t>
            </a:r>
            <a:br>
              <a:rPr lang="en-GB" sz="1200" dirty="0">
                <a:effectLst/>
                <a:latin typeface="Arial" panose="020B0604020202020204" pitchFamily="34" charset="0"/>
                <a:ea typeface="Calibri" panose="020F0502020204030204" pitchFamily="34" charset="0"/>
                <a:cs typeface="Arial" panose="020B0604020202020204" pitchFamily="34" charset="0"/>
              </a:rPr>
            </a:br>
            <a:r>
              <a:rPr lang="en-GB" sz="1200" dirty="0">
                <a:effectLst/>
                <a:latin typeface="Arial" panose="020B0604020202020204" pitchFamily="34" charset="0"/>
                <a:ea typeface="Calibri" panose="020F0502020204030204" pitchFamily="34" charset="0"/>
                <a:cs typeface="Arial" panose="020B0604020202020204" pitchFamily="34" charset="0"/>
              </a:rPr>
              <a:t>station instruction sheets</a:t>
            </a:r>
            <a:r>
              <a:rPr lang="en-GB" sz="1200" dirty="0">
                <a:latin typeface="Arial" panose="020B0604020202020204" pitchFamily="34" charset="0"/>
                <a:ea typeface="Calibri" panose="020F0502020204030204" pitchFamily="34" charset="0"/>
                <a:cs typeface="Arial" panose="020B0604020202020204" pitchFamily="34" charset="0"/>
              </a:rPr>
              <a:t> and </a:t>
            </a:r>
            <a:r>
              <a:rPr lang="en-GB" sz="1200" dirty="0">
                <a:effectLst/>
                <a:latin typeface="Arial" panose="020B0604020202020204" pitchFamily="34" charset="0"/>
                <a:ea typeface="Calibri" panose="020F0502020204030204" pitchFamily="34" charset="0"/>
                <a:cs typeface="Arial" panose="020B0604020202020204" pitchFamily="34" charset="0"/>
              </a:rPr>
              <a:t>student workbook</a:t>
            </a:r>
            <a:br>
              <a:rPr lang="en-GB" sz="1200" dirty="0">
                <a:effectLst/>
                <a:latin typeface="Arial" panose="020B0604020202020204" pitchFamily="34" charset="0"/>
                <a:ea typeface="Calibri" panose="020F0502020204030204" pitchFamily="34" charset="0"/>
                <a:cs typeface="Arial" panose="020B0604020202020204" pitchFamily="34" charset="0"/>
              </a:rPr>
            </a:br>
            <a:r>
              <a:rPr lang="en-GB" sz="1200" dirty="0">
                <a:effectLst/>
                <a:latin typeface="Arial" panose="020B0604020202020204" pitchFamily="34" charset="0"/>
                <a:ea typeface="Calibri" panose="020F0502020204030204" pitchFamily="34" charset="0"/>
                <a:cs typeface="Arial" panose="020B0604020202020204" pitchFamily="34" charset="0"/>
              </a:rPr>
              <a:t>that accompany this resource at</a:t>
            </a:r>
            <a:br>
              <a:rPr lang="en-GB" sz="1200" dirty="0">
                <a:effectLst/>
                <a:latin typeface="Arial" panose="020B0604020202020204" pitchFamily="34" charset="0"/>
                <a:ea typeface="Calibri" panose="020F0502020204030204" pitchFamily="34" charset="0"/>
                <a:cs typeface="Arial" panose="020B0604020202020204" pitchFamily="34" charset="0"/>
              </a:rPr>
            </a:br>
            <a:r>
              <a:rPr lang="en-GB" sz="1200" u="sng" dirty="0">
                <a:effectLst/>
                <a:latin typeface="Arial" panose="020B0604020202020204" pitchFamily="34" charset="0"/>
                <a:ea typeface="Times New Roman" panose="02020603050405020304" pitchFamily="18" charset="0"/>
                <a:cs typeface="Arial" panose="020B0604020202020204" pitchFamily="34" charset="0"/>
                <a:hlinkClick r:id="rId3">
                  <a:extLst>
                    <a:ext uri="{A12FA001-AC4F-418D-AE19-62706E023703}">
                      <ahyp:hlinkClr xmlns:ahyp="http://schemas.microsoft.com/office/drawing/2018/hyperlinkcolor" val="tx"/>
                    </a:ext>
                  </a:extLst>
                </a:hlinkClick>
              </a:rPr>
              <a:t>rsc.li/3cjwcx9</a:t>
            </a:r>
            <a:r>
              <a:rPr lang="en-GB" sz="1200" dirty="0">
                <a:effectLst/>
                <a:latin typeface="Arial" panose="020B0604020202020204" pitchFamily="34" charset="0"/>
                <a:ea typeface="Times New Roman" panose="02020603050405020304" pitchFamily="18" charset="0"/>
                <a:cs typeface="Arial" panose="020B0604020202020204" pitchFamily="34" charset="0"/>
              </a:rPr>
              <a:t>.</a:t>
            </a:r>
            <a:endParaRPr lang="en-GB" sz="1200" dirty="0">
              <a:effectLst/>
              <a:latin typeface="Montserrat Light" panose="00000400000000000000" pitchFamily="2"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552929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463C4-5DD0-4C5F-BA51-10F28B8A111E}"/>
              </a:ext>
            </a:extLst>
          </p:cNvPr>
          <p:cNvSpPr>
            <a:spLocks noGrp="1"/>
          </p:cNvSpPr>
          <p:nvPr>
            <p:ph type="title"/>
          </p:nvPr>
        </p:nvSpPr>
        <p:spPr>
          <a:xfrm>
            <a:off x="540000" y="540000"/>
            <a:ext cx="9000000" cy="599688"/>
          </a:xfrm>
        </p:spPr>
        <p:txBody>
          <a:bodyPr>
            <a:noAutofit/>
          </a:bodyPr>
          <a:lstStyle/>
          <a:p>
            <a:r>
              <a:rPr lang="en-GB" sz="3200" b="1" dirty="0"/>
              <a:t>Evidence collected at and around the crime scene</a:t>
            </a:r>
          </a:p>
        </p:txBody>
      </p:sp>
      <p:graphicFrame>
        <p:nvGraphicFramePr>
          <p:cNvPr id="3" name="Table 2" descr="Table with two columns and 12 rows. The first column is labelled Evidence reference number and the second column is labelled Description. &#10;Each row contains the evidence reference numbers EV1 to EV11 and a description of each piece of evidence is given&#10;From the table EV1 is a screwdriver cast from around the lock of the victim's back door, EV2 is a photo of a flathead screwdriver from Suspect 1's shed, EV3 is a photo of a crosshead screwdriver from Suspect 1's shed, EV4 is a photo of a flathead screwdriver from Suspect 2's dishwasher, EV5 is a fingerprint life taken from the back door of 10 Silky Street, EV6 is a fingerprint life taken from the handle of the baseball bat, EV7 is a fingerprint card from Suspect 1, EV8 is a fingerprint card from Suspect 2, EV9 is a bag of white powder from the victim's house, EV10 is a bag of white powder from Suspect 1 and EV11 is a bag of white powder from Suspect 2">
            <a:extLst>
              <a:ext uri="{FF2B5EF4-FFF2-40B4-BE49-F238E27FC236}">
                <a16:creationId xmlns:a16="http://schemas.microsoft.com/office/drawing/2014/main" id="{D852C601-B9B9-18FD-63AD-069E258BDF52}"/>
              </a:ext>
            </a:extLst>
          </p:cNvPr>
          <p:cNvGraphicFramePr>
            <a:graphicFrameLocks noGrp="1"/>
          </p:cNvGraphicFramePr>
          <p:nvPr>
            <p:extLst>
              <p:ext uri="{D42A27DB-BD31-4B8C-83A1-F6EECF244321}">
                <p14:modId xmlns:p14="http://schemas.microsoft.com/office/powerpoint/2010/main" val="813743303"/>
              </p:ext>
            </p:extLst>
          </p:nvPr>
        </p:nvGraphicFramePr>
        <p:xfrm>
          <a:off x="540001" y="1100976"/>
          <a:ext cx="9180000" cy="5130000"/>
        </p:xfrm>
        <a:graphic>
          <a:graphicData uri="http://schemas.openxmlformats.org/drawingml/2006/table">
            <a:tbl>
              <a:tblPr firstRow="1" bandRow="1">
                <a:tableStyleId>{5C22544A-7EE6-4342-B048-85BDC9FD1C3A}</a:tableStyleId>
              </a:tblPr>
              <a:tblGrid>
                <a:gridCol w="2340000">
                  <a:extLst>
                    <a:ext uri="{9D8B030D-6E8A-4147-A177-3AD203B41FA5}">
                      <a16:colId xmlns:a16="http://schemas.microsoft.com/office/drawing/2014/main" val="3967244220"/>
                    </a:ext>
                  </a:extLst>
                </a:gridCol>
                <a:gridCol w="6840000">
                  <a:extLst>
                    <a:ext uri="{9D8B030D-6E8A-4147-A177-3AD203B41FA5}">
                      <a16:colId xmlns:a16="http://schemas.microsoft.com/office/drawing/2014/main" val="616030827"/>
                    </a:ext>
                  </a:extLst>
                </a:gridCol>
              </a:tblGrid>
              <a:tr h="630000">
                <a:tc>
                  <a:txBody>
                    <a:bodyPr/>
                    <a:lstStyle/>
                    <a:p>
                      <a:pPr algn="ctr">
                        <a:lnSpc>
                          <a:spcPct val="100000"/>
                        </a:lnSpc>
                        <a:spcAft>
                          <a:spcPts val="800"/>
                        </a:spcAft>
                      </a:pPr>
                      <a:r>
                        <a:rPr lang="en-US" sz="1800" b="1" i="0" dirty="0">
                          <a:effectLst/>
                          <a:latin typeface="Arial" panose="020B0604020202020204" pitchFamily="34" charset="0"/>
                          <a:cs typeface="Arial" panose="020B0604020202020204" pitchFamily="34" charset="0"/>
                        </a:rPr>
                        <a:t>Evidence reference number</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76"/>
                    </a:solidFill>
                  </a:tcPr>
                </a:tc>
                <a:tc>
                  <a:txBody>
                    <a:bodyPr/>
                    <a:lstStyle/>
                    <a:p>
                      <a:pPr algn="ctr">
                        <a:lnSpc>
                          <a:spcPct val="100000"/>
                        </a:lnSpc>
                        <a:spcAft>
                          <a:spcPts val="800"/>
                        </a:spcAft>
                      </a:pPr>
                      <a:r>
                        <a:rPr lang="en-US" sz="1800" b="1" i="0" dirty="0">
                          <a:effectLst/>
                          <a:latin typeface="Arial" panose="020B0604020202020204" pitchFamily="34" charset="0"/>
                          <a:cs typeface="Arial" panose="020B0604020202020204" pitchFamily="34" charset="0"/>
                        </a:rPr>
                        <a:t>Description</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76"/>
                    </a:solidFill>
                  </a:tcPr>
                </a:tc>
                <a:extLst>
                  <a:ext uri="{0D108BD9-81ED-4DB2-BD59-A6C34878D82A}">
                    <a16:rowId xmlns:a16="http://schemas.microsoft.com/office/drawing/2014/main" val="992321920"/>
                  </a:ext>
                </a:extLst>
              </a:tr>
              <a:tr h="360000">
                <a:tc>
                  <a:txBody>
                    <a:bodyPr/>
                    <a:lstStyle/>
                    <a:p>
                      <a:pPr algn="ctr">
                        <a:lnSpc>
                          <a:spcPct val="100000"/>
                        </a:lnSpc>
                        <a:spcAft>
                          <a:spcPts val="800"/>
                        </a:spcAft>
                      </a:pPr>
                      <a:r>
                        <a:rPr lang="en-GB" sz="1800" b="1" i="0" dirty="0">
                          <a:effectLst/>
                          <a:latin typeface="Arial" panose="020B0604020202020204" pitchFamily="34" charset="0"/>
                          <a:cs typeface="Arial" panose="020B0604020202020204" pitchFamily="34" charset="0"/>
                        </a:rPr>
                        <a:t>EV1</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Aft>
                          <a:spcPts val="800"/>
                        </a:spcAft>
                      </a:pPr>
                      <a:r>
                        <a:rPr lang="en-GB" sz="1800" b="0" i="0" dirty="0">
                          <a:effectLst/>
                          <a:latin typeface="Arial" panose="020B0604020202020204" pitchFamily="34" charset="0"/>
                          <a:cs typeface="Arial" panose="020B0604020202020204" pitchFamily="34" charset="0"/>
                        </a:rPr>
                        <a:t>Screwdriver cast from around the lock of the victim’s back door</a:t>
                      </a:r>
                      <a:endParaRPr lang="en-GB" sz="1800" b="0"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25206332"/>
                  </a:ext>
                </a:extLst>
              </a:tr>
              <a:tr h="360000">
                <a:tc>
                  <a:txBody>
                    <a:bodyPr/>
                    <a:lstStyle/>
                    <a:p>
                      <a:pPr algn="ctr">
                        <a:lnSpc>
                          <a:spcPct val="100000"/>
                        </a:lnSpc>
                        <a:spcAft>
                          <a:spcPts val="800"/>
                        </a:spcAft>
                      </a:pPr>
                      <a:r>
                        <a:rPr lang="en-GB" sz="1800" b="1" i="0" dirty="0">
                          <a:effectLst/>
                          <a:latin typeface="Arial" panose="020B0604020202020204" pitchFamily="34" charset="0"/>
                          <a:cs typeface="Arial" panose="020B0604020202020204" pitchFamily="34" charset="0"/>
                        </a:rPr>
                        <a:t>EV2</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Aft>
                          <a:spcPts val="800"/>
                        </a:spcAft>
                      </a:pPr>
                      <a:r>
                        <a:rPr lang="en-GB" sz="1800" b="0" i="0" dirty="0">
                          <a:effectLst/>
                          <a:latin typeface="Arial" panose="020B0604020202020204" pitchFamily="34" charset="0"/>
                          <a:cs typeface="Arial" panose="020B0604020202020204" pitchFamily="34" charset="0"/>
                        </a:rPr>
                        <a:t>Photo of a flathead screwdriver found in Suspect 1’s shed</a:t>
                      </a:r>
                      <a:endParaRPr lang="en-GB" sz="1800" b="0"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50415672"/>
                  </a:ext>
                </a:extLst>
              </a:tr>
              <a:tr h="360000">
                <a:tc>
                  <a:txBody>
                    <a:bodyPr/>
                    <a:lstStyle/>
                    <a:p>
                      <a:pPr algn="ctr">
                        <a:lnSpc>
                          <a:spcPct val="100000"/>
                        </a:lnSpc>
                        <a:spcAft>
                          <a:spcPts val="800"/>
                        </a:spcAft>
                      </a:pPr>
                      <a:r>
                        <a:rPr lang="en-GB" sz="1800" b="1" i="0" dirty="0">
                          <a:effectLst/>
                          <a:latin typeface="Arial" panose="020B0604020202020204" pitchFamily="34" charset="0"/>
                          <a:cs typeface="Arial" panose="020B0604020202020204" pitchFamily="34" charset="0"/>
                        </a:rPr>
                        <a:t>EV3</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Aft>
                          <a:spcPts val="800"/>
                        </a:spcAft>
                      </a:pPr>
                      <a:r>
                        <a:rPr lang="en-GB" sz="1800" b="0" i="0" dirty="0">
                          <a:effectLst/>
                          <a:latin typeface="Arial" panose="020B0604020202020204" pitchFamily="34" charset="0"/>
                          <a:cs typeface="Arial" panose="020B0604020202020204" pitchFamily="34" charset="0"/>
                        </a:rPr>
                        <a:t>Photo of a crosshead screwdriver found in Suspect 1’s shed</a:t>
                      </a:r>
                      <a:endParaRPr lang="en-GB" sz="1800" b="0"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8373944"/>
                  </a:ext>
                </a:extLst>
              </a:tr>
              <a:tr h="360000">
                <a:tc>
                  <a:txBody>
                    <a:bodyPr/>
                    <a:lstStyle/>
                    <a:p>
                      <a:pPr algn="ctr">
                        <a:lnSpc>
                          <a:spcPct val="100000"/>
                        </a:lnSpc>
                        <a:spcAft>
                          <a:spcPts val="800"/>
                        </a:spcAft>
                      </a:pPr>
                      <a:r>
                        <a:rPr lang="en-GB" sz="1800" b="1" i="0" dirty="0">
                          <a:effectLst/>
                          <a:latin typeface="Arial" panose="020B0604020202020204" pitchFamily="34" charset="0"/>
                          <a:cs typeface="Arial" panose="020B0604020202020204" pitchFamily="34" charset="0"/>
                        </a:rPr>
                        <a:t>EV4</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Aft>
                          <a:spcPts val="800"/>
                        </a:spcAft>
                      </a:pPr>
                      <a:r>
                        <a:rPr lang="en-GB" sz="1800" b="0" i="0" dirty="0">
                          <a:effectLst/>
                          <a:latin typeface="Arial" panose="020B0604020202020204" pitchFamily="34" charset="0"/>
                          <a:cs typeface="Arial" panose="020B0604020202020204" pitchFamily="34" charset="0"/>
                        </a:rPr>
                        <a:t>Photo of a flathead screwdriver found in Suspect 2’s dishwasher</a:t>
                      </a:r>
                      <a:endParaRPr lang="en-GB" sz="1800" b="0"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84182792"/>
                  </a:ext>
                </a:extLst>
              </a:tr>
              <a:tr h="360000">
                <a:tc>
                  <a:txBody>
                    <a:bodyPr/>
                    <a:lstStyle/>
                    <a:p>
                      <a:pPr algn="ctr">
                        <a:lnSpc>
                          <a:spcPct val="100000"/>
                        </a:lnSpc>
                        <a:spcAft>
                          <a:spcPts val="800"/>
                        </a:spcAft>
                      </a:pPr>
                      <a:r>
                        <a:rPr lang="en-GB" sz="1800" b="1" i="0" dirty="0">
                          <a:effectLst/>
                          <a:latin typeface="Arial" panose="020B0604020202020204" pitchFamily="34" charset="0"/>
                          <a:cs typeface="Arial" panose="020B0604020202020204" pitchFamily="34" charset="0"/>
                        </a:rPr>
                        <a:t>EV5</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Aft>
                          <a:spcPts val="800"/>
                        </a:spcAft>
                      </a:pPr>
                      <a:r>
                        <a:rPr lang="en-GB" sz="1800" b="0" i="0" dirty="0">
                          <a:effectLst/>
                          <a:latin typeface="Arial" panose="020B0604020202020204" pitchFamily="34" charset="0"/>
                          <a:cs typeface="Arial" panose="020B0604020202020204" pitchFamily="34" charset="0"/>
                        </a:rPr>
                        <a:t>Fingerprint lift taken from the back door of 10 Silky Street</a:t>
                      </a:r>
                      <a:endParaRPr lang="en-GB" sz="1800" b="0"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31989729"/>
                  </a:ext>
                </a:extLst>
              </a:tr>
              <a:tr h="630000">
                <a:tc>
                  <a:txBody>
                    <a:bodyPr/>
                    <a:lstStyle/>
                    <a:p>
                      <a:pPr algn="ctr">
                        <a:lnSpc>
                          <a:spcPct val="100000"/>
                        </a:lnSpc>
                        <a:spcAft>
                          <a:spcPts val="800"/>
                        </a:spcAft>
                      </a:pPr>
                      <a:r>
                        <a:rPr lang="en-GB" sz="1800" b="1" i="0" dirty="0">
                          <a:effectLst/>
                          <a:latin typeface="Arial" panose="020B0604020202020204" pitchFamily="34" charset="0"/>
                          <a:cs typeface="Arial" panose="020B0604020202020204" pitchFamily="34" charset="0"/>
                        </a:rPr>
                        <a:t>EV6</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Aft>
                          <a:spcPts val="800"/>
                        </a:spcAft>
                      </a:pPr>
                      <a:r>
                        <a:rPr lang="en-GB" sz="1800" b="0" i="0" dirty="0">
                          <a:effectLst/>
                          <a:latin typeface="Arial" panose="020B0604020202020204" pitchFamily="34" charset="0"/>
                          <a:cs typeface="Arial" panose="020B0604020202020204" pitchFamily="34" charset="0"/>
                        </a:rPr>
                        <a:t>Fingerprint lift taken from the handle of the baseball bat found in the garden of a house in the street near to the victim’s house</a:t>
                      </a:r>
                      <a:endParaRPr lang="en-GB" sz="1800" b="0"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7100858"/>
                  </a:ext>
                </a:extLst>
              </a:tr>
              <a:tr h="360000">
                <a:tc>
                  <a:txBody>
                    <a:bodyPr/>
                    <a:lstStyle/>
                    <a:p>
                      <a:pPr algn="ctr">
                        <a:lnSpc>
                          <a:spcPct val="100000"/>
                        </a:lnSpc>
                        <a:spcAft>
                          <a:spcPts val="800"/>
                        </a:spcAft>
                      </a:pPr>
                      <a:r>
                        <a:rPr lang="en-GB" sz="1800" b="1" i="0" dirty="0">
                          <a:effectLst/>
                          <a:latin typeface="Arial" panose="020B0604020202020204" pitchFamily="34" charset="0"/>
                          <a:cs typeface="Arial" panose="020B0604020202020204" pitchFamily="34" charset="0"/>
                        </a:rPr>
                        <a:t>EV7</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Aft>
                          <a:spcPts val="800"/>
                        </a:spcAft>
                      </a:pPr>
                      <a:r>
                        <a:rPr lang="en-GB" sz="1800" b="0" i="0" dirty="0">
                          <a:effectLst/>
                          <a:latin typeface="Arial" panose="020B0604020202020204" pitchFamily="34" charset="0"/>
                          <a:cs typeface="Arial" panose="020B0604020202020204" pitchFamily="34" charset="0"/>
                        </a:rPr>
                        <a:t>Ten-print fingerprint card from Suspect 1</a:t>
                      </a:r>
                      <a:endParaRPr lang="en-GB" sz="1800" b="0"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73180915"/>
                  </a:ext>
                </a:extLst>
              </a:tr>
              <a:tr h="360000">
                <a:tc>
                  <a:txBody>
                    <a:bodyPr/>
                    <a:lstStyle/>
                    <a:p>
                      <a:pPr algn="ctr">
                        <a:lnSpc>
                          <a:spcPct val="100000"/>
                        </a:lnSpc>
                        <a:spcAft>
                          <a:spcPts val="800"/>
                        </a:spcAft>
                      </a:pPr>
                      <a:r>
                        <a:rPr lang="en-GB" sz="1800" b="1" i="0" dirty="0">
                          <a:effectLst/>
                          <a:latin typeface="Arial" panose="020B0604020202020204" pitchFamily="34" charset="0"/>
                          <a:cs typeface="Arial" panose="020B0604020202020204" pitchFamily="34" charset="0"/>
                        </a:rPr>
                        <a:t>EV8</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Aft>
                          <a:spcPts val="800"/>
                        </a:spcAft>
                      </a:pPr>
                      <a:r>
                        <a:rPr lang="en-GB" sz="1800" b="0" i="0" dirty="0">
                          <a:effectLst/>
                          <a:latin typeface="Arial" panose="020B0604020202020204" pitchFamily="34" charset="0"/>
                          <a:cs typeface="Arial" panose="020B0604020202020204" pitchFamily="34" charset="0"/>
                        </a:rPr>
                        <a:t>Ten-print fingerprint card from Suspect 2</a:t>
                      </a:r>
                      <a:endParaRPr lang="en-GB" sz="1800" b="0"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13052559"/>
                  </a:ext>
                </a:extLst>
              </a:tr>
              <a:tr h="630000">
                <a:tc>
                  <a:txBody>
                    <a:bodyPr/>
                    <a:lstStyle/>
                    <a:p>
                      <a:pPr algn="ctr">
                        <a:lnSpc>
                          <a:spcPct val="100000"/>
                        </a:lnSpc>
                        <a:spcAft>
                          <a:spcPts val="800"/>
                        </a:spcAft>
                      </a:pPr>
                      <a:r>
                        <a:rPr lang="en-GB" sz="1800" b="1" i="0" dirty="0">
                          <a:effectLst/>
                          <a:latin typeface="Arial" panose="020B0604020202020204" pitchFamily="34" charset="0"/>
                          <a:cs typeface="Arial" panose="020B0604020202020204" pitchFamily="34" charset="0"/>
                        </a:rPr>
                        <a:t>EV9</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Aft>
                          <a:spcPts val="800"/>
                        </a:spcAft>
                      </a:pPr>
                      <a:r>
                        <a:rPr lang="en-GB" sz="1800" b="0" i="0" dirty="0">
                          <a:effectLst/>
                          <a:latin typeface="Arial" panose="020B0604020202020204" pitchFamily="34" charset="0"/>
                          <a:cs typeface="Arial" panose="020B0604020202020204" pitchFamily="34" charset="0"/>
                        </a:rPr>
                        <a:t>Plastic bag containing white powder collected from the kitchen top in the victim’s house</a:t>
                      </a:r>
                      <a:endParaRPr lang="en-GB" sz="1800" b="0"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51628459"/>
                  </a:ext>
                </a:extLst>
              </a:tr>
              <a:tr h="360000">
                <a:tc>
                  <a:txBody>
                    <a:bodyPr/>
                    <a:lstStyle/>
                    <a:p>
                      <a:pPr algn="ctr">
                        <a:lnSpc>
                          <a:spcPct val="100000"/>
                        </a:lnSpc>
                        <a:spcAft>
                          <a:spcPts val="800"/>
                        </a:spcAft>
                      </a:pPr>
                      <a:r>
                        <a:rPr lang="en-GB" sz="1800" b="1" i="0" dirty="0">
                          <a:effectLst/>
                          <a:latin typeface="Arial" panose="020B0604020202020204" pitchFamily="34" charset="0"/>
                          <a:cs typeface="Arial" panose="020B0604020202020204" pitchFamily="34" charset="0"/>
                        </a:rPr>
                        <a:t>EV10</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Aft>
                          <a:spcPts val="800"/>
                        </a:spcAft>
                      </a:pPr>
                      <a:r>
                        <a:rPr lang="en-GB" sz="1800" b="0" i="0" dirty="0">
                          <a:effectLst/>
                          <a:latin typeface="Arial" panose="020B0604020202020204" pitchFamily="34" charset="0"/>
                          <a:cs typeface="Arial" panose="020B0604020202020204" pitchFamily="34" charset="0"/>
                        </a:rPr>
                        <a:t>Plastic bag containing white powder from Suspect 1</a:t>
                      </a:r>
                      <a:endParaRPr lang="en-GB" sz="1800" b="0"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94620216"/>
                  </a:ext>
                </a:extLst>
              </a:tr>
              <a:tr h="360000">
                <a:tc>
                  <a:txBody>
                    <a:bodyPr/>
                    <a:lstStyle/>
                    <a:p>
                      <a:pPr algn="ctr">
                        <a:lnSpc>
                          <a:spcPct val="100000"/>
                        </a:lnSpc>
                        <a:spcAft>
                          <a:spcPts val="800"/>
                        </a:spcAft>
                      </a:pPr>
                      <a:r>
                        <a:rPr lang="en-GB" sz="1800" b="1" i="0" dirty="0">
                          <a:effectLst/>
                          <a:latin typeface="Arial" panose="020B0604020202020204" pitchFamily="34" charset="0"/>
                          <a:cs typeface="Arial" panose="020B0604020202020204" pitchFamily="34" charset="0"/>
                        </a:rPr>
                        <a:t>EV11</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Aft>
                          <a:spcPts val="800"/>
                        </a:spcAft>
                      </a:pPr>
                      <a:r>
                        <a:rPr lang="en-GB" sz="1800" b="0" i="0" dirty="0">
                          <a:effectLst/>
                          <a:latin typeface="Arial" panose="020B0604020202020204" pitchFamily="34" charset="0"/>
                          <a:cs typeface="Arial" panose="020B0604020202020204" pitchFamily="34" charset="0"/>
                        </a:rPr>
                        <a:t>Plastic bag containing white powder from Suspect 2</a:t>
                      </a:r>
                      <a:endParaRPr lang="en-GB" sz="1800" b="0"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71363655"/>
                  </a:ext>
                </a:extLst>
              </a:tr>
            </a:tbl>
          </a:graphicData>
        </a:graphic>
      </p:graphicFrame>
      <p:pic>
        <p:nvPicPr>
          <p:cNvPr id="5" name="Picture 4">
            <a:extLst>
              <a:ext uri="{FF2B5EF4-FFF2-40B4-BE49-F238E27FC236}">
                <a16:creationId xmlns:a16="http://schemas.microsoft.com/office/drawing/2014/main" id="{F30C9556-F44B-4BD7-2571-E6929A3B9A0C}"/>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spTree>
    <p:extLst>
      <p:ext uri="{BB962C8B-B14F-4D97-AF65-F5344CB8AC3E}">
        <p14:creationId xmlns:p14="http://schemas.microsoft.com/office/powerpoint/2010/main" val="1765709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41175-946B-46A2-AE30-F59B87ED567D}"/>
              </a:ext>
            </a:extLst>
          </p:cNvPr>
          <p:cNvSpPr>
            <a:spLocks noGrp="1"/>
          </p:cNvSpPr>
          <p:nvPr>
            <p:ph type="title"/>
          </p:nvPr>
        </p:nvSpPr>
        <p:spPr>
          <a:xfrm>
            <a:off x="540001" y="539999"/>
            <a:ext cx="9180000" cy="811723"/>
          </a:xfrm>
        </p:spPr>
        <p:txBody>
          <a:bodyPr>
            <a:noAutofit/>
          </a:bodyPr>
          <a:lstStyle/>
          <a:p>
            <a:r>
              <a:rPr lang="en-GB" altLang="en-US" sz="3200" dirty="0"/>
              <a:t>Evidence collected from both suspects and </a:t>
            </a:r>
            <a:br>
              <a:rPr lang="en-GB" altLang="en-US" sz="3200" dirty="0"/>
            </a:br>
            <a:r>
              <a:rPr lang="en-GB" altLang="en-US" sz="3200" dirty="0"/>
              <a:t>their homes</a:t>
            </a:r>
            <a:endParaRPr lang="en-GB" sz="3200" dirty="0"/>
          </a:p>
        </p:txBody>
      </p:sp>
      <p:graphicFrame>
        <p:nvGraphicFramePr>
          <p:cNvPr id="3" name="Table 2" descr="Table with two columns and 12 rows. The first column is labelled Evidence reference number and the second column is labelled Description. &#10;Each row contains the evidence reference numbers EV12 to EV21 and a description of each piece of evidence is given.&#10;Table with two columns and 12 rows. The first column is labelled Evidence reference number and the second column is labelled Description. &#10;Each row contains the evidence reference numbers EV1 to EV11 and a description of each piece of evidence is given.&#10;From the table EV12 is the victim's clothing, EV13 is a swab taken from the baseball bat, EV14 is Suspect 1's clothing, EV15 is Suspect 2's clothing, EV16 is hairs found on the victim's clothing, EV17 is hair from Suspect 1, EV18 is hair from Suspect 2, EV19 is fibres from the victim's clothing, EV20 is fibres from Suspect 1's clothing and EV21 is fibres from Suspect 2's clothing">
            <a:extLst>
              <a:ext uri="{FF2B5EF4-FFF2-40B4-BE49-F238E27FC236}">
                <a16:creationId xmlns:a16="http://schemas.microsoft.com/office/drawing/2014/main" id="{1D45F437-08F1-3FC7-AD1F-4315342E27E3}"/>
              </a:ext>
            </a:extLst>
          </p:cNvPr>
          <p:cNvGraphicFramePr>
            <a:graphicFrameLocks noGrp="1"/>
          </p:cNvGraphicFramePr>
          <p:nvPr>
            <p:extLst>
              <p:ext uri="{D42A27DB-BD31-4B8C-83A1-F6EECF244321}">
                <p14:modId xmlns:p14="http://schemas.microsoft.com/office/powerpoint/2010/main" val="2650716404"/>
              </p:ext>
            </p:extLst>
          </p:nvPr>
        </p:nvGraphicFramePr>
        <p:xfrm>
          <a:off x="540000" y="1460976"/>
          <a:ext cx="9180000" cy="4713285"/>
        </p:xfrm>
        <a:graphic>
          <a:graphicData uri="http://schemas.openxmlformats.org/drawingml/2006/table">
            <a:tbl>
              <a:tblPr firstRow="1" bandRow="1">
                <a:tableStyleId>{5C22544A-7EE6-4342-B048-85BDC9FD1C3A}</a:tableStyleId>
              </a:tblPr>
              <a:tblGrid>
                <a:gridCol w="2340000">
                  <a:extLst>
                    <a:ext uri="{9D8B030D-6E8A-4147-A177-3AD203B41FA5}">
                      <a16:colId xmlns:a16="http://schemas.microsoft.com/office/drawing/2014/main" val="2231159876"/>
                    </a:ext>
                  </a:extLst>
                </a:gridCol>
                <a:gridCol w="6840000">
                  <a:extLst>
                    <a:ext uri="{9D8B030D-6E8A-4147-A177-3AD203B41FA5}">
                      <a16:colId xmlns:a16="http://schemas.microsoft.com/office/drawing/2014/main" val="1967252357"/>
                    </a:ext>
                  </a:extLst>
                </a:gridCol>
              </a:tblGrid>
              <a:tr h="640800">
                <a:tc>
                  <a:txBody>
                    <a:bodyPr/>
                    <a:lstStyle/>
                    <a:p>
                      <a:pPr algn="ctr">
                        <a:lnSpc>
                          <a:spcPct val="100000"/>
                        </a:lnSpc>
                        <a:spcAft>
                          <a:spcPts val="800"/>
                        </a:spcAft>
                      </a:pPr>
                      <a:r>
                        <a:rPr lang="en-US" sz="1800" b="1" i="0" dirty="0">
                          <a:effectLst/>
                          <a:latin typeface="Arial" panose="020B0604020202020204" pitchFamily="34" charset="0"/>
                          <a:cs typeface="Arial" panose="020B0604020202020204" pitchFamily="34" charset="0"/>
                        </a:rPr>
                        <a:t>Evidence reference number</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76"/>
                    </a:solidFill>
                  </a:tcPr>
                </a:tc>
                <a:tc>
                  <a:txBody>
                    <a:bodyPr/>
                    <a:lstStyle/>
                    <a:p>
                      <a:pPr algn="ctr">
                        <a:lnSpc>
                          <a:spcPct val="100000"/>
                        </a:lnSpc>
                        <a:spcAft>
                          <a:spcPts val="800"/>
                        </a:spcAft>
                      </a:pPr>
                      <a:r>
                        <a:rPr lang="en-US" sz="1800" b="1" i="0" dirty="0">
                          <a:effectLst/>
                          <a:latin typeface="Arial" panose="020B0604020202020204" pitchFamily="34" charset="0"/>
                          <a:cs typeface="Arial" panose="020B0604020202020204" pitchFamily="34" charset="0"/>
                        </a:rPr>
                        <a:t>Description</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76"/>
                    </a:solidFill>
                  </a:tcPr>
                </a:tc>
                <a:extLst>
                  <a:ext uri="{0D108BD9-81ED-4DB2-BD59-A6C34878D82A}">
                    <a16:rowId xmlns:a16="http://schemas.microsoft.com/office/drawing/2014/main" val="1378947326"/>
                  </a:ext>
                </a:extLst>
              </a:tr>
              <a:tr h="360000">
                <a:tc>
                  <a:txBody>
                    <a:bodyPr/>
                    <a:lstStyle/>
                    <a:p>
                      <a:pPr algn="ctr">
                        <a:lnSpc>
                          <a:spcPct val="100000"/>
                        </a:lnSpc>
                        <a:spcAft>
                          <a:spcPts val="800"/>
                        </a:spcAft>
                      </a:pPr>
                      <a:r>
                        <a:rPr lang="en-GB" sz="1800" b="1" i="0" dirty="0">
                          <a:effectLst/>
                          <a:latin typeface="Arial" panose="020B0604020202020204" pitchFamily="34" charset="0"/>
                          <a:cs typeface="Arial" panose="020B0604020202020204" pitchFamily="34" charset="0"/>
                        </a:rPr>
                        <a:t>EV12</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Aft>
                          <a:spcPts val="800"/>
                        </a:spcAft>
                      </a:pPr>
                      <a:r>
                        <a:rPr lang="en-GB" sz="1800" b="0" i="0" dirty="0">
                          <a:effectLst/>
                          <a:latin typeface="Arial" panose="020B0604020202020204" pitchFamily="34" charset="0"/>
                          <a:cs typeface="Arial" panose="020B0604020202020204" pitchFamily="34" charset="0"/>
                        </a:rPr>
                        <a:t>Clothing from victim suspected to be contaminated with blood</a:t>
                      </a:r>
                      <a:endParaRPr lang="en-GB" sz="1800" b="0"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4270983"/>
                  </a:ext>
                </a:extLst>
              </a:tr>
              <a:tr h="831600">
                <a:tc>
                  <a:txBody>
                    <a:bodyPr/>
                    <a:lstStyle/>
                    <a:p>
                      <a:pPr algn="ctr">
                        <a:lnSpc>
                          <a:spcPct val="100000"/>
                        </a:lnSpc>
                        <a:spcAft>
                          <a:spcPts val="800"/>
                        </a:spcAft>
                      </a:pPr>
                      <a:r>
                        <a:rPr lang="en-GB" sz="1800" b="1" i="0" dirty="0">
                          <a:effectLst/>
                          <a:latin typeface="Arial" panose="020B0604020202020204" pitchFamily="34" charset="0"/>
                          <a:cs typeface="Arial" panose="020B0604020202020204" pitchFamily="34" charset="0"/>
                        </a:rPr>
                        <a:t>EV13</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Aft>
                          <a:spcPts val="800"/>
                        </a:spcAft>
                      </a:pPr>
                      <a:r>
                        <a:rPr lang="en-GB" sz="1800" b="0" i="0" dirty="0">
                          <a:effectLst/>
                          <a:latin typeface="Arial" panose="020B0604020202020204" pitchFamily="34" charset="0"/>
                          <a:cs typeface="Arial" panose="020B0604020202020204" pitchFamily="34" charset="0"/>
                        </a:rPr>
                        <a:t>Swab of red substance taken from the edge of the baseball bat found in the garden of a house in the street near to the victim’s house</a:t>
                      </a:r>
                      <a:endParaRPr lang="en-GB" sz="1800" b="0"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7023687"/>
                  </a:ext>
                </a:extLst>
              </a:tr>
              <a:tr h="360000">
                <a:tc>
                  <a:txBody>
                    <a:bodyPr/>
                    <a:lstStyle/>
                    <a:p>
                      <a:pPr algn="ctr">
                        <a:lnSpc>
                          <a:spcPct val="100000"/>
                        </a:lnSpc>
                        <a:spcAft>
                          <a:spcPts val="800"/>
                        </a:spcAft>
                      </a:pPr>
                      <a:r>
                        <a:rPr lang="en-GB" sz="1800" b="1" i="0" dirty="0">
                          <a:effectLst/>
                          <a:latin typeface="Arial" panose="020B0604020202020204" pitchFamily="34" charset="0"/>
                          <a:cs typeface="Arial" panose="020B0604020202020204" pitchFamily="34" charset="0"/>
                        </a:rPr>
                        <a:t>EV14</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Aft>
                          <a:spcPts val="800"/>
                        </a:spcAft>
                      </a:pPr>
                      <a:r>
                        <a:rPr lang="en-GB" sz="1800" b="0" i="0" dirty="0">
                          <a:effectLst/>
                          <a:latin typeface="Arial" panose="020B0604020202020204" pitchFamily="34" charset="0"/>
                          <a:cs typeface="Arial" panose="020B0604020202020204" pitchFamily="34" charset="0"/>
                        </a:rPr>
                        <a:t>Clothing from Suspect 1 suspected to be contaminated with blood</a:t>
                      </a:r>
                      <a:endParaRPr lang="en-GB" sz="1800" b="0"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83480828"/>
                  </a:ext>
                </a:extLst>
              </a:tr>
              <a:tr h="360000">
                <a:tc>
                  <a:txBody>
                    <a:bodyPr/>
                    <a:lstStyle/>
                    <a:p>
                      <a:pPr algn="ctr">
                        <a:lnSpc>
                          <a:spcPct val="100000"/>
                        </a:lnSpc>
                        <a:spcAft>
                          <a:spcPts val="800"/>
                        </a:spcAft>
                      </a:pPr>
                      <a:r>
                        <a:rPr lang="en-GB" sz="1800" b="1" i="0" dirty="0">
                          <a:effectLst/>
                          <a:latin typeface="Arial" panose="020B0604020202020204" pitchFamily="34" charset="0"/>
                          <a:cs typeface="Arial" panose="020B0604020202020204" pitchFamily="34" charset="0"/>
                        </a:rPr>
                        <a:t>EV15</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Aft>
                          <a:spcPts val="800"/>
                        </a:spcAft>
                      </a:pPr>
                      <a:r>
                        <a:rPr lang="en-GB" sz="1800" b="0" i="0" dirty="0">
                          <a:effectLst/>
                          <a:latin typeface="Arial" panose="020B0604020202020204" pitchFamily="34" charset="0"/>
                          <a:cs typeface="Arial" panose="020B0604020202020204" pitchFamily="34" charset="0"/>
                        </a:rPr>
                        <a:t>Clothing from Suspect 2 suspected to be contaminated with blood</a:t>
                      </a:r>
                      <a:endParaRPr lang="en-GB" sz="1800" b="0"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17659049"/>
                  </a:ext>
                </a:extLst>
              </a:tr>
              <a:tr h="360000">
                <a:tc>
                  <a:txBody>
                    <a:bodyPr/>
                    <a:lstStyle/>
                    <a:p>
                      <a:pPr algn="ctr">
                        <a:lnSpc>
                          <a:spcPct val="100000"/>
                        </a:lnSpc>
                        <a:spcAft>
                          <a:spcPts val="800"/>
                        </a:spcAft>
                      </a:pPr>
                      <a:r>
                        <a:rPr lang="en-GB" sz="1800" b="1" i="0" dirty="0">
                          <a:effectLst/>
                          <a:latin typeface="Arial" panose="020B0604020202020204" pitchFamily="34" charset="0"/>
                          <a:cs typeface="Arial" panose="020B0604020202020204" pitchFamily="34" charset="0"/>
                        </a:rPr>
                        <a:t>EV16</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Aft>
                          <a:spcPts val="800"/>
                        </a:spcAft>
                      </a:pPr>
                      <a:r>
                        <a:rPr lang="en-GB" sz="1800" b="0" i="0" dirty="0">
                          <a:effectLst/>
                          <a:latin typeface="Arial" panose="020B0604020202020204" pitchFamily="34" charset="0"/>
                          <a:cs typeface="Arial" panose="020B0604020202020204" pitchFamily="34" charset="0"/>
                        </a:rPr>
                        <a:t>Hairs found on victim’s clothing</a:t>
                      </a:r>
                      <a:endParaRPr lang="en-GB" sz="1800" b="0"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9615912"/>
                  </a:ext>
                </a:extLst>
              </a:tr>
              <a:tr h="360000">
                <a:tc>
                  <a:txBody>
                    <a:bodyPr/>
                    <a:lstStyle/>
                    <a:p>
                      <a:pPr algn="ctr">
                        <a:lnSpc>
                          <a:spcPct val="100000"/>
                        </a:lnSpc>
                        <a:spcAft>
                          <a:spcPts val="800"/>
                        </a:spcAft>
                      </a:pPr>
                      <a:r>
                        <a:rPr lang="en-GB" sz="1800" b="1" i="0" dirty="0">
                          <a:effectLst/>
                          <a:latin typeface="Arial" panose="020B0604020202020204" pitchFamily="34" charset="0"/>
                          <a:cs typeface="Arial" panose="020B0604020202020204" pitchFamily="34" charset="0"/>
                        </a:rPr>
                        <a:t>EV17</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Aft>
                          <a:spcPts val="800"/>
                        </a:spcAft>
                      </a:pPr>
                      <a:r>
                        <a:rPr lang="en-GB" sz="1800" b="0" i="0" dirty="0">
                          <a:effectLst/>
                          <a:latin typeface="Arial" panose="020B0604020202020204" pitchFamily="34" charset="0"/>
                          <a:cs typeface="Arial" panose="020B0604020202020204" pitchFamily="34" charset="0"/>
                        </a:rPr>
                        <a:t>Hair from Suspect 1</a:t>
                      </a:r>
                      <a:endParaRPr lang="en-GB" sz="1800" b="0"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24532009"/>
                  </a:ext>
                </a:extLst>
              </a:tr>
              <a:tr h="360000">
                <a:tc>
                  <a:txBody>
                    <a:bodyPr/>
                    <a:lstStyle/>
                    <a:p>
                      <a:pPr algn="ctr">
                        <a:lnSpc>
                          <a:spcPct val="100000"/>
                        </a:lnSpc>
                        <a:spcAft>
                          <a:spcPts val="800"/>
                        </a:spcAft>
                      </a:pPr>
                      <a:r>
                        <a:rPr lang="en-GB" sz="1800" b="1" i="0" dirty="0">
                          <a:effectLst/>
                          <a:latin typeface="Arial" panose="020B0604020202020204" pitchFamily="34" charset="0"/>
                          <a:cs typeface="Arial" panose="020B0604020202020204" pitchFamily="34" charset="0"/>
                        </a:rPr>
                        <a:t>EV18</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Aft>
                          <a:spcPts val="800"/>
                        </a:spcAft>
                      </a:pPr>
                      <a:r>
                        <a:rPr lang="en-GB" sz="1800" b="0" i="0" dirty="0">
                          <a:effectLst/>
                          <a:latin typeface="Arial" panose="020B0604020202020204" pitchFamily="34" charset="0"/>
                          <a:cs typeface="Arial" panose="020B0604020202020204" pitchFamily="34" charset="0"/>
                        </a:rPr>
                        <a:t>Hair from Suspect 2</a:t>
                      </a:r>
                      <a:endParaRPr lang="en-GB" sz="1800" b="0"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20791280"/>
                  </a:ext>
                </a:extLst>
              </a:tr>
              <a:tr h="360000">
                <a:tc>
                  <a:txBody>
                    <a:bodyPr/>
                    <a:lstStyle/>
                    <a:p>
                      <a:pPr algn="ctr">
                        <a:lnSpc>
                          <a:spcPct val="100000"/>
                        </a:lnSpc>
                        <a:spcAft>
                          <a:spcPts val="800"/>
                        </a:spcAft>
                      </a:pPr>
                      <a:r>
                        <a:rPr lang="en-GB" sz="1800" b="1" i="0" dirty="0">
                          <a:effectLst/>
                          <a:latin typeface="Arial" panose="020B0604020202020204" pitchFamily="34" charset="0"/>
                          <a:cs typeface="Arial" panose="020B0604020202020204" pitchFamily="34" charset="0"/>
                        </a:rPr>
                        <a:t>EV19</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Aft>
                          <a:spcPts val="800"/>
                        </a:spcAft>
                      </a:pPr>
                      <a:r>
                        <a:rPr lang="en-GB" sz="1800" b="0" i="0" dirty="0">
                          <a:effectLst/>
                          <a:latin typeface="Arial" panose="020B0604020202020204" pitchFamily="34" charset="0"/>
                          <a:cs typeface="Arial" panose="020B0604020202020204" pitchFamily="34" charset="0"/>
                        </a:rPr>
                        <a:t>Fibres found on victim’s clothing</a:t>
                      </a:r>
                      <a:endParaRPr lang="en-GB" sz="1800" b="0"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06747296"/>
                  </a:ext>
                </a:extLst>
              </a:tr>
              <a:tr h="360000">
                <a:tc>
                  <a:txBody>
                    <a:bodyPr/>
                    <a:lstStyle/>
                    <a:p>
                      <a:pPr algn="ctr">
                        <a:lnSpc>
                          <a:spcPct val="100000"/>
                        </a:lnSpc>
                        <a:spcAft>
                          <a:spcPts val="800"/>
                        </a:spcAft>
                      </a:pPr>
                      <a:r>
                        <a:rPr lang="en-GB" sz="1800" b="1" i="0" dirty="0">
                          <a:effectLst/>
                          <a:latin typeface="Arial" panose="020B0604020202020204" pitchFamily="34" charset="0"/>
                          <a:cs typeface="Arial" panose="020B0604020202020204" pitchFamily="34" charset="0"/>
                        </a:rPr>
                        <a:t>EV20</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Aft>
                          <a:spcPts val="800"/>
                        </a:spcAft>
                      </a:pPr>
                      <a:r>
                        <a:rPr lang="en-GB" sz="1800" b="0" i="0" dirty="0">
                          <a:effectLst/>
                          <a:latin typeface="Arial" panose="020B0604020202020204" pitchFamily="34" charset="0"/>
                          <a:cs typeface="Arial" panose="020B0604020202020204" pitchFamily="34" charset="0"/>
                        </a:rPr>
                        <a:t>Fibres from clothing of Suspect 1</a:t>
                      </a:r>
                      <a:endParaRPr lang="en-GB" sz="1800" b="0"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56034548"/>
                  </a:ext>
                </a:extLst>
              </a:tr>
              <a:tr h="360000">
                <a:tc>
                  <a:txBody>
                    <a:bodyPr/>
                    <a:lstStyle/>
                    <a:p>
                      <a:pPr algn="ctr">
                        <a:lnSpc>
                          <a:spcPct val="100000"/>
                        </a:lnSpc>
                        <a:spcAft>
                          <a:spcPts val="800"/>
                        </a:spcAft>
                      </a:pPr>
                      <a:r>
                        <a:rPr lang="en-GB" sz="1800" b="1" i="0" dirty="0">
                          <a:effectLst/>
                          <a:latin typeface="Arial" panose="020B0604020202020204" pitchFamily="34" charset="0"/>
                          <a:cs typeface="Arial" panose="020B0604020202020204" pitchFamily="34" charset="0"/>
                        </a:rPr>
                        <a:t>EV21</a:t>
                      </a:r>
                      <a:endParaRPr lang="en-GB" sz="1800" b="1"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Aft>
                          <a:spcPts val="800"/>
                        </a:spcAft>
                      </a:pPr>
                      <a:r>
                        <a:rPr lang="en-GB" sz="1800" b="0" i="0" dirty="0">
                          <a:effectLst/>
                          <a:latin typeface="Arial" panose="020B0604020202020204" pitchFamily="34" charset="0"/>
                          <a:cs typeface="Arial" panose="020B0604020202020204" pitchFamily="34" charset="0"/>
                        </a:rPr>
                        <a:t>Fibres from clothing of Suspect 2</a:t>
                      </a:r>
                      <a:endParaRPr lang="en-GB" sz="1800" b="0" i="0" dirty="0">
                        <a:effectLst/>
                        <a:latin typeface="Arial" panose="020B0604020202020204" pitchFamily="34" charset="0"/>
                        <a:ea typeface="Calibri" panose="020F0502020204030204" pitchFamily="34" charset="0"/>
                        <a:cs typeface="Arial" panose="020B0604020202020204" pitchFamily="34" charset="0"/>
                      </a:endParaRPr>
                    </a:p>
                  </a:txBody>
                  <a:tcPr marL="68400" marR="684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99002855"/>
                  </a:ext>
                </a:extLst>
              </a:tr>
            </a:tbl>
          </a:graphicData>
        </a:graphic>
      </p:graphicFrame>
      <p:pic>
        <p:nvPicPr>
          <p:cNvPr id="5" name="Picture 4">
            <a:extLst>
              <a:ext uri="{FF2B5EF4-FFF2-40B4-BE49-F238E27FC236}">
                <a16:creationId xmlns:a16="http://schemas.microsoft.com/office/drawing/2014/main" id="{FF6F08BF-2FFA-31B8-043A-1F76E263498D}"/>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spTree>
    <p:extLst>
      <p:ext uri="{BB962C8B-B14F-4D97-AF65-F5344CB8AC3E}">
        <p14:creationId xmlns:p14="http://schemas.microsoft.com/office/powerpoint/2010/main" val="11833744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CA886-2D43-4194-8A79-5C996C750F9A}"/>
              </a:ext>
            </a:extLst>
          </p:cNvPr>
          <p:cNvSpPr>
            <a:spLocks noGrp="1"/>
          </p:cNvSpPr>
          <p:nvPr>
            <p:ph type="title"/>
          </p:nvPr>
        </p:nvSpPr>
        <p:spPr/>
        <p:txBody>
          <a:bodyPr>
            <a:normAutofit fontScale="90000"/>
          </a:bodyPr>
          <a:lstStyle/>
          <a:p>
            <a:r>
              <a:rPr lang="en-GB" dirty="0"/>
              <a:t>Solving the crime</a:t>
            </a:r>
          </a:p>
        </p:txBody>
      </p:sp>
      <p:sp>
        <p:nvSpPr>
          <p:cNvPr id="3" name="Content Placeholder 2">
            <a:extLst>
              <a:ext uri="{FF2B5EF4-FFF2-40B4-BE49-F238E27FC236}">
                <a16:creationId xmlns:a16="http://schemas.microsoft.com/office/drawing/2014/main" id="{0D2697B1-9EB9-4D48-8FAE-A4E1989D8A8A}"/>
              </a:ext>
            </a:extLst>
          </p:cNvPr>
          <p:cNvSpPr>
            <a:spLocks noGrp="1"/>
          </p:cNvSpPr>
          <p:nvPr>
            <p:ph idx="10"/>
          </p:nvPr>
        </p:nvSpPr>
        <p:spPr/>
        <p:txBody>
          <a:bodyPr>
            <a:normAutofit/>
          </a:bodyPr>
          <a:lstStyle/>
          <a:p>
            <a:r>
              <a:rPr lang="en-GB" b="1" dirty="0"/>
              <a:t>Who was responsible and could the individual be prosecuted? </a:t>
            </a:r>
            <a:br>
              <a:rPr lang="en-GB" b="1" dirty="0"/>
            </a:br>
            <a:r>
              <a:rPr lang="en-GB" b="1" dirty="0"/>
              <a:t>You decide.</a:t>
            </a:r>
            <a:endParaRPr lang="en-GB" dirty="0"/>
          </a:p>
          <a:p>
            <a:r>
              <a:rPr lang="en-GB" dirty="0"/>
              <a:t>Circulate around the six stations, exploring the evidence and keeping notes in your workbook.</a:t>
            </a:r>
          </a:p>
          <a:p>
            <a:r>
              <a:rPr lang="en-GB" dirty="0"/>
              <a:t>Once you have evidence from all six stations, use this to make conclusions about what happened.</a:t>
            </a:r>
          </a:p>
        </p:txBody>
      </p:sp>
      <p:pic>
        <p:nvPicPr>
          <p:cNvPr id="5" name="Picture 4">
            <a:extLst>
              <a:ext uri="{FF2B5EF4-FFF2-40B4-BE49-F238E27FC236}">
                <a16:creationId xmlns:a16="http://schemas.microsoft.com/office/drawing/2014/main" id="{1AD3EAF6-4019-2C7F-804D-02A5FB7B60D0}"/>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spTree>
    <p:extLst>
      <p:ext uri="{BB962C8B-B14F-4D97-AF65-F5344CB8AC3E}">
        <p14:creationId xmlns:p14="http://schemas.microsoft.com/office/powerpoint/2010/main" val="10072840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CA886-2D43-4194-8A79-5C996C750F9A}"/>
              </a:ext>
            </a:extLst>
          </p:cNvPr>
          <p:cNvSpPr>
            <a:spLocks noGrp="1"/>
          </p:cNvSpPr>
          <p:nvPr>
            <p:ph type="title"/>
          </p:nvPr>
        </p:nvSpPr>
        <p:spPr/>
        <p:txBody>
          <a:bodyPr>
            <a:normAutofit fontScale="90000"/>
          </a:bodyPr>
          <a:lstStyle/>
          <a:p>
            <a:r>
              <a:rPr lang="en-GB" sz="3600" dirty="0"/>
              <a:t>Forensic toxicologist</a:t>
            </a:r>
          </a:p>
        </p:txBody>
      </p:sp>
      <p:sp>
        <p:nvSpPr>
          <p:cNvPr id="3" name="Content Placeholder 2">
            <a:extLst>
              <a:ext uri="{FF2B5EF4-FFF2-40B4-BE49-F238E27FC236}">
                <a16:creationId xmlns:a16="http://schemas.microsoft.com/office/drawing/2014/main" id="{40ECEBC3-693F-C68B-3C41-03E07D2610EC}"/>
              </a:ext>
            </a:extLst>
          </p:cNvPr>
          <p:cNvSpPr>
            <a:spLocks noGrp="1"/>
          </p:cNvSpPr>
          <p:nvPr>
            <p:ph idx="10"/>
          </p:nvPr>
        </p:nvSpPr>
        <p:spPr>
          <a:xfrm>
            <a:off x="540000" y="1259999"/>
            <a:ext cx="8774822" cy="1431957"/>
          </a:xfrm>
        </p:spPr>
        <p:txBody>
          <a:bodyPr>
            <a:normAutofit/>
          </a:bodyPr>
          <a:lstStyle/>
          <a:p>
            <a:pPr marL="0" indent="0">
              <a:buNone/>
            </a:pPr>
            <a:r>
              <a:rPr lang="en-GB" dirty="0"/>
              <a:t>Meet </a:t>
            </a:r>
            <a:r>
              <a:rPr lang="en-GB" dirty="0">
                <a:effectLst/>
                <a:ea typeface="Calibri" panose="020F0502020204030204" pitchFamily="34" charset="0"/>
                <a:cs typeface="Arial" panose="020B0604020202020204" pitchFamily="34" charset="0"/>
              </a:rPr>
              <a:t>Calum, </a:t>
            </a:r>
            <a:r>
              <a:rPr lang="en-GB" dirty="0">
                <a:effectLst/>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 forensic toxicologist</a:t>
            </a:r>
            <a:r>
              <a:rPr lang="en-GB" dirty="0">
                <a:effectLst/>
                <a:ea typeface="Calibri" panose="020F0502020204030204" pitchFamily="34" charset="0"/>
                <a:cs typeface="Arial" panose="020B0604020202020204" pitchFamily="34" charset="0"/>
              </a:rPr>
              <a:t>, who helps to ensure public safety </a:t>
            </a:r>
            <a:br>
              <a:rPr lang="en-GB" dirty="0">
                <a:effectLst/>
                <a:ea typeface="Calibri" panose="020F0502020204030204" pitchFamily="34" charset="0"/>
                <a:cs typeface="Arial" panose="020B0604020202020204" pitchFamily="34" charset="0"/>
              </a:rPr>
            </a:br>
            <a:r>
              <a:rPr lang="en-GB" dirty="0">
                <a:effectLst/>
                <a:ea typeface="Calibri" panose="020F0502020204030204" pitchFamily="34" charset="0"/>
                <a:cs typeface="Arial" panose="020B0604020202020204" pitchFamily="34" charset="0"/>
              </a:rPr>
              <a:t>through the toxicological testing of everyday items </a:t>
            </a:r>
            <a:r>
              <a:rPr lang="en-GB" dirty="0">
                <a:ea typeface="Calibri" panose="020F0502020204030204" pitchFamily="34" charset="0"/>
              </a:rPr>
              <a:t>such as</a:t>
            </a:r>
            <a:r>
              <a:rPr lang="en-GB" dirty="0">
                <a:effectLst/>
                <a:ea typeface="Calibri" panose="020F0502020204030204" pitchFamily="34" charset="0"/>
                <a:cs typeface="Arial" panose="020B0604020202020204" pitchFamily="34" charset="0"/>
              </a:rPr>
              <a:t> food, cosmetics, electronics, medicines and textiles to make sure they are safe to use and consume.</a:t>
            </a:r>
          </a:p>
        </p:txBody>
      </p:sp>
      <p:pic>
        <p:nvPicPr>
          <p:cNvPr id="5" name="Picture 4">
            <a:extLst>
              <a:ext uri="{FF2B5EF4-FFF2-40B4-BE49-F238E27FC236}">
                <a16:creationId xmlns:a16="http://schemas.microsoft.com/office/drawing/2014/main" id="{660C54DC-09F9-198A-730C-CABDBE3D1E88}"/>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8" name="Text Placeholder 2">
            <a:extLst>
              <a:ext uri="{FF2B5EF4-FFF2-40B4-BE49-F238E27FC236}">
                <a16:creationId xmlns:a16="http://schemas.microsoft.com/office/drawing/2014/main" id="{C514B71B-5304-0492-DD8D-FB7E8DD0EC71}"/>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9" name="Picture 8">
            <a:extLst>
              <a:ext uri="{FF2B5EF4-FFF2-40B4-BE49-F238E27FC236}">
                <a16:creationId xmlns:a16="http://schemas.microsoft.com/office/drawing/2014/main" id="{FD8ED263-945E-8CBD-8DFD-708FCCEE59FD}"/>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pic>
        <p:nvPicPr>
          <p:cNvPr id="4" name="Picture 3" descr="Image containing a link to the online forensic toxicologist career video&#10;">
            <a:hlinkClick r:id="rId3"/>
            <a:extLst>
              <a:ext uri="{FF2B5EF4-FFF2-40B4-BE49-F238E27FC236}">
                <a16:creationId xmlns:a16="http://schemas.microsoft.com/office/drawing/2014/main" id="{2208A067-1370-4852-9AF7-AC59A06C25E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0000" y="2702004"/>
            <a:ext cx="6337300" cy="3454400"/>
          </a:xfrm>
          <a:prstGeom prst="rect">
            <a:avLst/>
          </a:prstGeom>
        </p:spPr>
      </p:pic>
      <p:sp>
        <p:nvSpPr>
          <p:cNvPr id="7" name="TextBox 6">
            <a:extLst>
              <a:ext uri="{FF2B5EF4-FFF2-40B4-BE49-F238E27FC236}">
                <a16:creationId xmlns:a16="http://schemas.microsoft.com/office/drawing/2014/main" id="{0DC1820F-3A37-140D-7F3A-E1E9B0522D08}"/>
              </a:ext>
            </a:extLst>
          </p:cNvPr>
          <p:cNvSpPr txBox="1"/>
          <p:nvPr/>
        </p:nvSpPr>
        <p:spPr>
          <a:xfrm>
            <a:off x="1387720" y="4925348"/>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hlinkClick r:id="rId3">
                  <a:extLst>
                    <a:ext uri="{A12FA001-AC4F-418D-AE19-62706E023703}">
                      <ahyp:hlinkClr xmlns:ahyp="http://schemas.microsoft.com/office/drawing/2018/hyperlinkcolor" val="tx"/>
                    </a:ext>
                  </a:extLst>
                </a:hlinkClick>
              </a:rPr>
              <a:t>Forensic toxicologist</a:t>
            </a:r>
            <a:endParaRPr lang="en-GB" sz="2500" b="1" dirty="0">
              <a:solidFill>
                <a:srgbClr val="004976"/>
              </a:solidFill>
              <a:effectLst/>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11047368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DBDE5-C3A9-E146-B5CD-ED4315243540}"/>
              </a:ext>
            </a:extLst>
          </p:cNvPr>
          <p:cNvSpPr>
            <a:spLocks noGrp="1"/>
          </p:cNvSpPr>
          <p:nvPr>
            <p:ph type="title"/>
          </p:nvPr>
        </p:nvSpPr>
        <p:spPr/>
        <p:txBody>
          <a:bodyPr>
            <a:normAutofit fontScale="90000"/>
          </a:bodyPr>
          <a:lstStyle/>
          <a:p>
            <a:r>
              <a:rPr lang="en-GB" b="1" dirty="0">
                <a:solidFill>
                  <a:srgbClr val="C80C2F"/>
                </a:solidFill>
              </a:rPr>
              <a:t>Station 3: </a:t>
            </a:r>
            <a:r>
              <a:rPr lang="en-GB" b="1" dirty="0"/>
              <a:t>white powder </a:t>
            </a:r>
          </a:p>
        </p:txBody>
      </p:sp>
      <p:sp>
        <p:nvSpPr>
          <p:cNvPr id="3" name="Content Placeholder 2">
            <a:extLst>
              <a:ext uri="{FF2B5EF4-FFF2-40B4-BE49-F238E27FC236}">
                <a16:creationId xmlns:a16="http://schemas.microsoft.com/office/drawing/2014/main" id="{695FAFB6-494F-87C4-CDC7-A09AC0D462C8}"/>
              </a:ext>
            </a:extLst>
          </p:cNvPr>
          <p:cNvSpPr>
            <a:spLocks noGrp="1"/>
          </p:cNvSpPr>
          <p:nvPr>
            <p:ph idx="10"/>
          </p:nvPr>
        </p:nvSpPr>
        <p:spPr>
          <a:xfrm>
            <a:off x="540000" y="1260000"/>
            <a:ext cx="8789530" cy="3048000"/>
          </a:xfrm>
        </p:spPr>
        <p:txBody>
          <a:bodyPr>
            <a:normAutofit/>
          </a:bodyPr>
          <a:lstStyle/>
          <a:p>
            <a:pPr marL="0" indent="0">
              <a:spcAft>
                <a:spcPts val="1000"/>
              </a:spcAft>
              <a:buNone/>
            </a:pPr>
            <a:r>
              <a:rPr lang="en-GB" dirty="0">
                <a:effectLst/>
                <a:latin typeface="Arial" panose="020B0604020202020204" pitchFamily="34" charset="0"/>
                <a:ea typeface="Calibri" panose="020F0502020204030204" pitchFamily="34" charset="0"/>
                <a:cs typeface="Arial" panose="020B0604020202020204" pitchFamily="34" charset="0"/>
              </a:rPr>
              <a:t>During their investigation, the forensic scientists found a bag of unidentified white powder on one of the kitchen surfaces in the victim’s house (</a:t>
            </a:r>
            <a:r>
              <a:rPr lang="en-GB" b="1" dirty="0">
                <a:effectLst/>
                <a:latin typeface="Arial" panose="020B0604020202020204" pitchFamily="34" charset="0"/>
                <a:ea typeface="Calibri" panose="020F0502020204030204" pitchFamily="34" charset="0"/>
                <a:cs typeface="Arial" panose="020B0604020202020204" pitchFamily="34" charset="0"/>
              </a:rPr>
              <a:t>EV9</a:t>
            </a:r>
            <a:r>
              <a:rPr lang="en-GB" dirty="0">
                <a:effectLst/>
                <a:latin typeface="Arial" panose="020B0604020202020204" pitchFamily="34" charset="0"/>
                <a:ea typeface="Calibri" panose="020F0502020204030204" pitchFamily="34" charset="0"/>
                <a:cs typeface="Arial" panose="020B0604020202020204" pitchFamily="34" charset="0"/>
              </a:rPr>
              <a:t>).</a:t>
            </a:r>
            <a:r>
              <a:rPr lang="en-GB" dirty="0">
                <a:latin typeface="Arial" panose="020B0604020202020204" pitchFamily="34" charset="0"/>
                <a:ea typeface="Calibri" panose="020F0502020204030204" pitchFamily="34" charset="0"/>
                <a:cs typeface="Arial" panose="020B0604020202020204" pitchFamily="34" charset="0"/>
              </a:rPr>
              <a:t> It is suspected that this white powder contains lithium. </a:t>
            </a:r>
          </a:p>
          <a:p>
            <a:pPr marL="0" indent="0">
              <a:spcAft>
                <a:spcPts val="1000"/>
              </a:spcAft>
              <a:buNone/>
            </a:pPr>
            <a:r>
              <a:rPr lang="en-GB" dirty="0">
                <a:latin typeface="Arial" panose="020B0604020202020204" pitchFamily="34" charset="0"/>
                <a:ea typeface="Calibri" panose="020F0502020204030204" pitchFamily="34" charset="0"/>
                <a:cs typeface="Arial" panose="020B0604020202020204" pitchFamily="34" charset="0"/>
              </a:rPr>
              <a:t>The police found similar bags of white powder on Suspect 1 (</a:t>
            </a:r>
            <a:r>
              <a:rPr lang="en-GB" b="1" dirty="0">
                <a:latin typeface="Arial" panose="020B0604020202020204" pitchFamily="34" charset="0"/>
                <a:ea typeface="Calibri" panose="020F0502020204030204" pitchFamily="34" charset="0"/>
                <a:cs typeface="Arial" panose="020B0604020202020204" pitchFamily="34" charset="0"/>
              </a:rPr>
              <a:t>EV10</a:t>
            </a:r>
            <a:r>
              <a:rPr lang="en-GB" dirty="0">
                <a:latin typeface="Arial" panose="020B0604020202020204" pitchFamily="34" charset="0"/>
                <a:ea typeface="Calibri" panose="020F0502020204030204" pitchFamily="34" charset="0"/>
                <a:cs typeface="Arial" panose="020B0604020202020204" pitchFamily="34" charset="0"/>
              </a:rPr>
              <a:t>) and Suspect 2 (</a:t>
            </a:r>
            <a:r>
              <a:rPr lang="en-GB" b="1" dirty="0">
                <a:latin typeface="Arial" panose="020B0604020202020204" pitchFamily="34" charset="0"/>
                <a:ea typeface="Calibri" panose="020F0502020204030204" pitchFamily="34" charset="0"/>
                <a:cs typeface="Arial" panose="020B0604020202020204" pitchFamily="34" charset="0"/>
              </a:rPr>
              <a:t>EV11</a:t>
            </a:r>
            <a:r>
              <a:rPr lang="en-GB" dirty="0">
                <a:latin typeface="Arial" panose="020B0604020202020204" pitchFamily="34" charset="0"/>
                <a:ea typeface="Calibri" panose="020F0502020204030204" pitchFamily="34" charset="0"/>
                <a:cs typeface="Arial" panose="020B0604020202020204" pitchFamily="34" charset="0"/>
              </a:rPr>
              <a:t>). </a:t>
            </a:r>
          </a:p>
          <a:p>
            <a:pPr marL="0" indent="0">
              <a:buNone/>
            </a:pPr>
            <a:r>
              <a:rPr lang="en-GB" dirty="0">
                <a:latin typeface="Arial" panose="020B0604020202020204" pitchFamily="34" charset="0"/>
                <a:ea typeface="Calibri" panose="020F0502020204030204" pitchFamily="34" charset="0"/>
                <a:cs typeface="Arial" panose="020B0604020202020204" pitchFamily="34" charset="0"/>
              </a:rPr>
              <a:t>You will conduct flame tests to identify the metal present in the white powder found in the victim’s house and on each of the two suspects.</a:t>
            </a:r>
            <a:endParaRPr lang="en-GB" dirty="0"/>
          </a:p>
        </p:txBody>
      </p:sp>
      <p:graphicFrame>
        <p:nvGraphicFramePr>
          <p:cNvPr id="4" name="Table 4" descr="Table with two columns and 5 rows. The first column is labelled Metal and the second column is labelled flame colour. &#10;From the table lithium produces a red flame, sodium produces a yellow/orange flame, potassium produces a lilac flame and copper produces a green flame">
            <a:extLst>
              <a:ext uri="{FF2B5EF4-FFF2-40B4-BE49-F238E27FC236}">
                <a16:creationId xmlns:a16="http://schemas.microsoft.com/office/drawing/2014/main" id="{1A84E21B-648A-BA1B-61C0-39E939D125AC}"/>
              </a:ext>
            </a:extLst>
          </p:cNvPr>
          <p:cNvGraphicFramePr>
            <a:graphicFrameLocks noGrp="1"/>
          </p:cNvGraphicFramePr>
          <p:nvPr>
            <p:extLst>
              <p:ext uri="{D42A27DB-BD31-4B8C-83A1-F6EECF244321}">
                <p14:modId xmlns:p14="http://schemas.microsoft.com/office/powerpoint/2010/main" val="1888112075"/>
              </p:ext>
            </p:extLst>
          </p:nvPr>
        </p:nvGraphicFramePr>
        <p:xfrm>
          <a:off x="540000" y="4014992"/>
          <a:ext cx="8640000" cy="2160000"/>
        </p:xfrm>
        <a:graphic>
          <a:graphicData uri="http://schemas.openxmlformats.org/drawingml/2006/table">
            <a:tbl>
              <a:tblPr firstRow="1" bandRow="1">
                <a:tableStyleId>{5C22544A-7EE6-4342-B048-85BDC9FD1C3A}</a:tableStyleId>
              </a:tblPr>
              <a:tblGrid>
                <a:gridCol w="4320000">
                  <a:extLst>
                    <a:ext uri="{9D8B030D-6E8A-4147-A177-3AD203B41FA5}">
                      <a16:colId xmlns:a16="http://schemas.microsoft.com/office/drawing/2014/main" val="1658155618"/>
                    </a:ext>
                  </a:extLst>
                </a:gridCol>
                <a:gridCol w="4320000">
                  <a:extLst>
                    <a:ext uri="{9D8B030D-6E8A-4147-A177-3AD203B41FA5}">
                      <a16:colId xmlns:a16="http://schemas.microsoft.com/office/drawing/2014/main" val="3846488894"/>
                    </a:ext>
                  </a:extLst>
                </a:gridCol>
              </a:tblGrid>
              <a:tr h="432000">
                <a:tc>
                  <a:txBody>
                    <a:bodyPr/>
                    <a:lstStyle/>
                    <a:p>
                      <a:pPr algn="ctr"/>
                      <a:r>
                        <a:rPr lang="en-GB" sz="2200" b="0" i="0" dirty="0">
                          <a:latin typeface="Arial" panose="020B0604020202020204" pitchFamily="34" charset="0"/>
                          <a:cs typeface="Arial" panose="020B0604020202020204" pitchFamily="34" charset="0"/>
                        </a:rPr>
                        <a:t>Metal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76"/>
                    </a:solidFill>
                  </a:tcPr>
                </a:tc>
                <a:tc>
                  <a:txBody>
                    <a:bodyPr/>
                    <a:lstStyle/>
                    <a:p>
                      <a:pPr algn="ctr"/>
                      <a:r>
                        <a:rPr lang="en-GB" sz="2200" b="0" i="0" dirty="0">
                          <a:latin typeface="Arial" panose="020B0604020202020204" pitchFamily="34" charset="0"/>
                          <a:cs typeface="Arial" panose="020B0604020202020204" pitchFamily="34" charset="0"/>
                        </a:rPr>
                        <a:t>Flame colour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76"/>
                    </a:solidFill>
                  </a:tcPr>
                </a:tc>
                <a:extLst>
                  <a:ext uri="{0D108BD9-81ED-4DB2-BD59-A6C34878D82A}">
                    <a16:rowId xmlns:a16="http://schemas.microsoft.com/office/drawing/2014/main" val="4219627197"/>
                  </a:ext>
                </a:extLst>
              </a:tr>
              <a:tr h="432000">
                <a:tc>
                  <a:txBody>
                    <a:bodyPr/>
                    <a:lstStyle/>
                    <a:p>
                      <a:pPr algn="ctr"/>
                      <a:r>
                        <a:rPr lang="en-GB" sz="2200" b="0" i="0" dirty="0">
                          <a:latin typeface="Arial" panose="020B0604020202020204" pitchFamily="34" charset="0"/>
                          <a:cs typeface="Arial" panose="020B0604020202020204" pitchFamily="34" charset="0"/>
                        </a:rPr>
                        <a:t>lithium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i="0" dirty="0">
                          <a:latin typeface="Arial" panose="020B0604020202020204" pitchFamily="34" charset="0"/>
                          <a:cs typeface="Arial" panose="020B0604020202020204" pitchFamily="34" charset="0"/>
                        </a:rPr>
                        <a:t>red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28739574"/>
                  </a:ext>
                </a:extLst>
              </a:tr>
              <a:tr h="432000">
                <a:tc>
                  <a:txBody>
                    <a:bodyPr/>
                    <a:lstStyle/>
                    <a:p>
                      <a:pPr algn="ctr"/>
                      <a:r>
                        <a:rPr lang="en-GB" sz="2200" b="0" i="0" dirty="0">
                          <a:latin typeface="Arial" panose="020B0604020202020204" pitchFamily="34" charset="0"/>
                          <a:cs typeface="Arial" panose="020B0604020202020204" pitchFamily="34" charset="0"/>
                        </a:rPr>
                        <a:t>sodium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i="0" dirty="0">
                          <a:latin typeface="Arial" panose="020B0604020202020204" pitchFamily="34" charset="0"/>
                          <a:cs typeface="Arial" panose="020B0604020202020204" pitchFamily="34" charset="0"/>
                        </a:rPr>
                        <a:t>yellow/orange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07466974"/>
                  </a:ext>
                </a:extLst>
              </a:tr>
              <a:tr h="432000">
                <a:tc>
                  <a:txBody>
                    <a:bodyPr/>
                    <a:lstStyle/>
                    <a:p>
                      <a:pPr algn="ctr"/>
                      <a:r>
                        <a:rPr lang="en-GB" sz="2200" b="0" i="0" dirty="0">
                          <a:latin typeface="Arial" panose="020B0604020202020204" pitchFamily="34" charset="0"/>
                          <a:cs typeface="Arial" panose="020B0604020202020204" pitchFamily="34" charset="0"/>
                        </a:rPr>
                        <a:t>potassium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i="0" dirty="0">
                          <a:latin typeface="Arial" panose="020B0604020202020204" pitchFamily="34" charset="0"/>
                          <a:cs typeface="Arial" panose="020B0604020202020204" pitchFamily="34" charset="0"/>
                        </a:rPr>
                        <a:t>lilac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73338270"/>
                  </a:ext>
                </a:extLst>
              </a:tr>
              <a:tr h="432000">
                <a:tc>
                  <a:txBody>
                    <a:bodyPr/>
                    <a:lstStyle/>
                    <a:p>
                      <a:pPr algn="ctr"/>
                      <a:r>
                        <a:rPr lang="en-GB" sz="2200" b="0" i="0" dirty="0">
                          <a:latin typeface="Arial" panose="020B0604020202020204" pitchFamily="34" charset="0"/>
                          <a:cs typeface="Arial" panose="020B0604020202020204" pitchFamily="34" charset="0"/>
                        </a:rPr>
                        <a:t>copper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i="0" dirty="0">
                          <a:latin typeface="Arial" panose="020B0604020202020204" pitchFamily="34" charset="0"/>
                          <a:cs typeface="Arial" panose="020B0604020202020204" pitchFamily="34" charset="0"/>
                        </a:rPr>
                        <a:t>green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34656774"/>
                  </a:ext>
                </a:extLst>
              </a:tr>
            </a:tbl>
          </a:graphicData>
        </a:graphic>
      </p:graphicFrame>
      <p:pic>
        <p:nvPicPr>
          <p:cNvPr id="5" name="Picture 4">
            <a:extLst>
              <a:ext uri="{FF2B5EF4-FFF2-40B4-BE49-F238E27FC236}">
                <a16:creationId xmlns:a16="http://schemas.microsoft.com/office/drawing/2014/main" id="{5019D774-C609-466A-F3ED-ADD42DD40CBB}"/>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spTree>
    <p:extLst>
      <p:ext uri="{BB962C8B-B14F-4D97-AF65-F5344CB8AC3E}">
        <p14:creationId xmlns:p14="http://schemas.microsoft.com/office/powerpoint/2010/main" val="25137860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68A992-2DE1-C9C4-F707-B9991BE58CEC}"/>
              </a:ext>
            </a:extLst>
          </p:cNvPr>
          <p:cNvSpPr>
            <a:spLocks noGrp="1"/>
          </p:cNvSpPr>
          <p:nvPr>
            <p:ph type="title"/>
          </p:nvPr>
        </p:nvSpPr>
        <p:spPr/>
        <p:txBody>
          <a:bodyPr>
            <a:normAutofit/>
          </a:bodyPr>
          <a:lstStyle/>
          <a:p>
            <a:r>
              <a:rPr lang="en-GB" b="1" dirty="0"/>
              <a:t>Conclusions</a:t>
            </a:r>
            <a:r>
              <a:rPr lang="en-GB" dirty="0"/>
              <a:t> </a:t>
            </a:r>
          </a:p>
        </p:txBody>
      </p:sp>
    </p:spTree>
    <p:extLst>
      <p:ext uri="{BB962C8B-B14F-4D97-AF65-F5344CB8AC3E}">
        <p14:creationId xmlns:p14="http://schemas.microsoft.com/office/powerpoint/2010/main" val="38289567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1F44AD-D155-2D0D-E355-D1F347193336}"/>
              </a:ext>
            </a:extLst>
          </p:cNvPr>
          <p:cNvSpPr>
            <a:spLocks noGrp="1"/>
          </p:cNvSpPr>
          <p:nvPr>
            <p:ph type="title"/>
          </p:nvPr>
        </p:nvSpPr>
        <p:spPr/>
        <p:txBody>
          <a:bodyPr>
            <a:normAutofit fontScale="90000"/>
          </a:bodyPr>
          <a:lstStyle/>
          <a:p>
            <a:pPr marL="0" indent="0"/>
            <a:r>
              <a:rPr lang="en-US" sz="3600" b="1" dirty="0">
                <a:solidFill>
                  <a:srgbClr val="C80C2F"/>
                </a:solidFill>
              </a:rPr>
              <a:t>Station 1: </a:t>
            </a:r>
            <a:r>
              <a:rPr lang="en-US" sz="3600" b="1" dirty="0"/>
              <a:t>screwdriver cast</a:t>
            </a:r>
          </a:p>
        </p:txBody>
      </p:sp>
      <p:sp>
        <p:nvSpPr>
          <p:cNvPr id="3" name="Content Placeholder 2">
            <a:extLst>
              <a:ext uri="{FF2B5EF4-FFF2-40B4-BE49-F238E27FC236}">
                <a16:creationId xmlns:a16="http://schemas.microsoft.com/office/drawing/2014/main" id="{AC6F189B-6631-03A7-C3D4-7F4E33BDE6D8}"/>
              </a:ext>
            </a:extLst>
          </p:cNvPr>
          <p:cNvSpPr>
            <a:spLocks noGrp="1"/>
          </p:cNvSpPr>
          <p:nvPr>
            <p:ph idx="10"/>
          </p:nvPr>
        </p:nvSpPr>
        <p:spPr/>
        <p:txBody>
          <a:bodyPr>
            <a:normAutofit/>
          </a:bodyPr>
          <a:lstStyle/>
          <a:p>
            <a:pPr marL="0" indent="0">
              <a:buNone/>
            </a:pPr>
            <a:r>
              <a:rPr lang="en-GB" dirty="0">
                <a:effectLst/>
                <a:latin typeface="Arial" panose="020B0604020202020204" pitchFamily="34" charset="0"/>
                <a:ea typeface="Calibri" panose="020F0502020204030204" pitchFamily="34" charset="0"/>
                <a:cs typeface="Arial" panose="020B0604020202020204" pitchFamily="34" charset="0"/>
              </a:rPr>
              <a:t>The imprint seen in the screwdriver cast (</a:t>
            </a:r>
            <a:r>
              <a:rPr lang="en-GB" b="1" dirty="0">
                <a:effectLst/>
                <a:latin typeface="Arial" panose="020B0604020202020204" pitchFamily="34" charset="0"/>
                <a:ea typeface="Calibri" panose="020F0502020204030204" pitchFamily="34" charset="0"/>
                <a:cs typeface="Arial" panose="020B0604020202020204" pitchFamily="34" charset="0"/>
              </a:rPr>
              <a:t>EV1</a:t>
            </a:r>
            <a:r>
              <a:rPr lang="en-GB" dirty="0">
                <a:effectLst/>
                <a:latin typeface="Arial" panose="020B0604020202020204" pitchFamily="34" charset="0"/>
                <a:ea typeface="Calibri" panose="020F0502020204030204" pitchFamily="34" charset="0"/>
                <a:cs typeface="Arial" panose="020B0604020202020204" pitchFamily="34" charset="0"/>
              </a:rPr>
              <a:t>) matches that made by the flathead screwdriver found in Suspect 2’s dishwasher (</a:t>
            </a:r>
            <a:r>
              <a:rPr lang="en-GB" b="1" dirty="0">
                <a:effectLst/>
                <a:latin typeface="Arial" panose="020B0604020202020204" pitchFamily="34" charset="0"/>
                <a:ea typeface="Calibri" panose="020F0502020204030204" pitchFamily="34" charset="0"/>
                <a:cs typeface="Arial" panose="020B0604020202020204" pitchFamily="34" charset="0"/>
              </a:rPr>
              <a:t>EV4</a:t>
            </a:r>
            <a:r>
              <a:rPr lang="en-GB" dirty="0">
                <a:effectLst/>
                <a:latin typeface="Arial" panose="020B0604020202020204" pitchFamily="34" charset="0"/>
                <a:ea typeface="Calibri" panose="020F0502020204030204" pitchFamily="34" charset="0"/>
                <a:cs typeface="Arial" panose="020B0604020202020204" pitchFamily="34" charset="0"/>
              </a:rPr>
              <a:t>). </a:t>
            </a:r>
            <a:endParaRPr lang="en-GB" dirty="0">
              <a:latin typeface="Arial" panose="020B0604020202020204" pitchFamily="34" charset="0"/>
              <a:ea typeface="Calibri" panose="020F0502020204030204" pitchFamily="34" charset="0"/>
              <a:cs typeface="Arial" panose="020B0604020202020204" pitchFamily="34" charset="0"/>
            </a:endParaRPr>
          </a:p>
          <a:p>
            <a:pPr marL="0" indent="0">
              <a:buNone/>
            </a:pPr>
            <a:r>
              <a:rPr lang="en-GB" dirty="0">
                <a:effectLst/>
                <a:latin typeface="Arial" panose="020B0604020202020204" pitchFamily="34" charset="0"/>
                <a:ea typeface="Calibri" panose="020F0502020204030204" pitchFamily="34" charset="0"/>
                <a:cs typeface="Arial" panose="020B0604020202020204" pitchFamily="34" charset="0"/>
              </a:rPr>
              <a:t>This provides a link between Suspect 2 and the screwdriver that was used to break open the victim’s back door.</a:t>
            </a:r>
            <a:endParaRPr lang="en-GB" dirty="0">
              <a:effectLst/>
              <a:latin typeface="Montserrat Light" panose="00000400000000000000" pitchFamily="2" charset="0"/>
              <a:ea typeface="Calibri" panose="020F050202020403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191B093A-D6B8-17E5-CB1C-62DD2E7A63F1}"/>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spTree>
    <p:extLst>
      <p:ext uri="{BB962C8B-B14F-4D97-AF65-F5344CB8AC3E}">
        <p14:creationId xmlns:p14="http://schemas.microsoft.com/office/powerpoint/2010/main" val="28165287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AB5843-11DC-FC6D-7BAF-C1B851C6674B}"/>
              </a:ext>
            </a:extLst>
          </p:cNvPr>
          <p:cNvSpPr>
            <a:spLocks noGrp="1"/>
          </p:cNvSpPr>
          <p:nvPr>
            <p:ph type="title"/>
          </p:nvPr>
        </p:nvSpPr>
        <p:spPr/>
        <p:txBody>
          <a:bodyPr>
            <a:normAutofit fontScale="90000"/>
          </a:bodyPr>
          <a:lstStyle/>
          <a:p>
            <a:pPr marL="0" indent="0"/>
            <a:r>
              <a:rPr lang="en-US" sz="3600" b="1" dirty="0">
                <a:solidFill>
                  <a:srgbClr val="C80C2F"/>
                </a:solidFill>
              </a:rPr>
              <a:t>Station 2: </a:t>
            </a:r>
            <a:r>
              <a:rPr lang="en-US" sz="3600" b="1" dirty="0"/>
              <a:t>fingerprints</a:t>
            </a:r>
          </a:p>
        </p:txBody>
      </p:sp>
      <p:sp>
        <p:nvSpPr>
          <p:cNvPr id="3" name="Content Placeholder 2">
            <a:extLst>
              <a:ext uri="{FF2B5EF4-FFF2-40B4-BE49-F238E27FC236}">
                <a16:creationId xmlns:a16="http://schemas.microsoft.com/office/drawing/2014/main" id="{AC6F189B-6631-03A7-C3D4-7F4E33BDE6D8}"/>
              </a:ext>
            </a:extLst>
          </p:cNvPr>
          <p:cNvSpPr>
            <a:spLocks noGrp="1"/>
          </p:cNvSpPr>
          <p:nvPr>
            <p:ph idx="10"/>
          </p:nvPr>
        </p:nvSpPr>
        <p:spPr/>
        <p:txBody>
          <a:bodyPr>
            <a:normAutofit/>
          </a:bodyPr>
          <a:lstStyle/>
          <a:p>
            <a:pPr marL="0" indent="0">
              <a:buNone/>
            </a:pPr>
            <a:r>
              <a:rPr lang="en-GB" dirty="0">
                <a:effectLst/>
                <a:latin typeface="Arial" panose="020B0604020202020204" pitchFamily="34" charset="0"/>
                <a:ea typeface="Calibri" panose="020F0502020204030204" pitchFamily="34" charset="0"/>
                <a:cs typeface="Arial" panose="020B0604020202020204" pitchFamily="34" charset="0"/>
              </a:rPr>
              <a:t>The fingerprints lifted from the back door (</a:t>
            </a:r>
            <a:r>
              <a:rPr lang="en-GB" b="1" dirty="0">
                <a:effectLst/>
                <a:latin typeface="Arial" panose="020B0604020202020204" pitchFamily="34" charset="0"/>
                <a:ea typeface="Calibri" panose="020F0502020204030204" pitchFamily="34" charset="0"/>
                <a:cs typeface="Arial" panose="020B0604020202020204" pitchFamily="34" charset="0"/>
              </a:rPr>
              <a:t>EV5</a:t>
            </a:r>
            <a:r>
              <a:rPr lang="en-GB" dirty="0">
                <a:effectLst/>
                <a:latin typeface="Arial" panose="020B0604020202020204" pitchFamily="34" charset="0"/>
                <a:ea typeface="Calibri" panose="020F0502020204030204" pitchFamily="34" charset="0"/>
                <a:cs typeface="Arial" panose="020B0604020202020204" pitchFamily="34" charset="0"/>
              </a:rPr>
              <a:t>) and from the baseball bat (</a:t>
            </a:r>
            <a:r>
              <a:rPr lang="en-GB" b="1" dirty="0">
                <a:effectLst/>
                <a:latin typeface="Arial" panose="020B0604020202020204" pitchFamily="34" charset="0"/>
                <a:ea typeface="Calibri" panose="020F0502020204030204" pitchFamily="34" charset="0"/>
                <a:cs typeface="Arial" panose="020B0604020202020204" pitchFamily="34" charset="0"/>
              </a:rPr>
              <a:t>EV6</a:t>
            </a:r>
            <a:r>
              <a:rPr lang="en-GB" dirty="0">
                <a:effectLst/>
                <a:latin typeface="Arial" panose="020B0604020202020204" pitchFamily="34" charset="0"/>
                <a:ea typeface="Calibri" panose="020F0502020204030204" pitchFamily="34" charset="0"/>
                <a:cs typeface="Arial" panose="020B0604020202020204" pitchFamily="34" charset="0"/>
              </a:rPr>
              <a:t>) match the print provided by Suspect 2 (</a:t>
            </a:r>
            <a:r>
              <a:rPr lang="en-GB" b="1" dirty="0">
                <a:effectLst/>
                <a:latin typeface="Arial" panose="020B0604020202020204" pitchFamily="34" charset="0"/>
                <a:ea typeface="Calibri" panose="020F0502020204030204" pitchFamily="34" charset="0"/>
                <a:cs typeface="Arial" panose="020B0604020202020204" pitchFamily="34" charset="0"/>
              </a:rPr>
              <a:t>EV8</a:t>
            </a:r>
            <a:r>
              <a:rPr lang="en-GB" dirty="0">
                <a:effectLst/>
                <a:latin typeface="Arial" panose="020B0604020202020204" pitchFamily="34" charset="0"/>
                <a:ea typeface="Calibri" panose="020F0502020204030204" pitchFamily="34" charset="0"/>
                <a:cs typeface="Arial" panose="020B0604020202020204" pitchFamily="34" charset="0"/>
              </a:rPr>
              <a:t>). This provides a link between Suspect 2 and th</a:t>
            </a:r>
            <a:r>
              <a:rPr lang="en-GB" dirty="0">
                <a:latin typeface="Arial" panose="020B0604020202020204" pitchFamily="34" charset="0"/>
                <a:ea typeface="Calibri" panose="020F0502020204030204" pitchFamily="34" charset="0"/>
                <a:cs typeface="Arial" panose="020B0604020202020204" pitchFamily="34" charset="0"/>
              </a:rPr>
              <a:t>e baseball bat and back door of the victim’s house.</a:t>
            </a:r>
          </a:p>
        </p:txBody>
      </p:sp>
      <p:pic>
        <p:nvPicPr>
          <p:cNvPr id="4" name="Picture 3">
            <a:extLst>
              <a:ext uri="{FF2B5EF4-FFF2-40B4-BE49-F238E27FC236}">
                <a16:creationId xmlns:a16="http://schemas.microsoft.com/office/drawing/2014/main" id="{4C2A104D-B09D-C9E4-A7AF-48B689CED5BD}"/>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spTree>
    <p:extLst>
      <p:ext uri="{BB962C8B-B14F-4D97-AF65-F5344CB8AC3E}">
        <p14:creationId xmlns:p14="http://schemas.microsoft.com/office/powerpoint/2010/main" val="35345423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82B95-C479-89F5-E000-24BFAA04BB24}"/>
              </a:ext>
            </a:extLst>
          </p:cNvPr>
          <p:cNvSpPr>
            <a:spLocks noGrp="1"/>
          </p:cNvSpPr>
          <p:nvPr>
            <p:ph type="title"/>
          </p:nvPr>
        </p:nvSpPr>
        <p:spPr/>
        <p:txBody>
          <a:bodyPr>
            <a:normAutofit fontScale="90000"/>
          </a:bodyPr>
          <a:lstStyle/>
          <a:p>
            <a:pPr marL="0" indent="0"/>
            <a:r>
              <a:rPr lang="en-US" sz="3600" b="1" dirty="0">
                <a:solidFill>
                  <a:srgbClr val="C80C2F"/>
                </a:solidFill>
              </a:rPr>
              <a:t>Station 3: </a:t>
            </a:r>
            <a:r>
              <a:rPr lang="en-US" sz="3600" b="1" dirty="0"/>
              <a:t>white powder</a:t>
            </a:r>
          </a:p>
        </p:txBody>
      </p:sp>
      <p:sp>
        <p:nvSpPr>
          <p:cNvPr id="3" name="Content Placeholder 2">
            <a:extLst>
              <a:ext uri="{FF2B5EF4-FFF2-40B4-BE49-F238E27FC236}">
                <a16:creationId xmlns:a16="http://schemas.microsoft.com/office/drawing/2014/main" id="{AC6F189B-6631-03A7-C3D4-7F4E33BDE6D8}"/>
              </a:ext>
            </a:extLst>
          </p:cNvPr>
          <p:cNvSpPr>
            <a:spLocks noGrp="1"/>
          </p:cNvSpPr>
          <p:nvPr>
            <p:ph idx="10"/>
          </p:nvPr>
        </p:nvSpPr>
        <p:spPr/>
        <p:txBody>
          <a:bodyPr>
            <a:noAutofit/>
          </a:bodyPr>
          <a:lstStyle/>
          <a:p>
            <a:r>
              <a:rPr lang="en-GB" dirty="0">
                <a:effectLst/>
                <a:latin typeface="Arial" panose="020B0604020202020204" pitchFamily="34" charset="0"/>
                <a:ea typeface="Calibri" panose="020F0502020204030204" pitchFamily="34" charset="0"/>
                <a:cs typeface="Arial" panose="020B0604020202020204" pitchFamily="34" charset="0"/>
              </a:rPr>
              <a:t>The white powder found at the victim’s house (</a:t>
            </a:r>
            <a:r>
              <a:rPr lang="en-GB" b="1" dirty="0">
                <a:effectLst/>
                <a:latin typeface="Arial" panose="020B0604020202020204" pitchFamily="34" charset="0"/>
                <a:ea typeface="Calibri" panose="020F0502020204030204" pitchFamily="34" charset="0"/>
                <a:cs typeface="Arial" panose="020B0604020202020204" pitchFamily="34" charset="0"/>
              </a:rPr>
              <a:t>EV9</a:t>
            </a:r>
            <a:r>
              <a:rPr lang="en-GB" dirty="0">
                <a:effectLst/>
                <a:latin typeface="Arial" panose="020B0604020202020204" pitchFamily="34" charset="0"/>
                <a:ea typeface="Calibri" panose="020F0502020204030204" pitchFamily="34" charset="0"/>
                <a:cs typeface="Arial" panose="020B0604020202020204" pitchFamily="34" charset="0"/>
              </a:rPr>
              <a:t>) produces a </a:t>
            </a:r>
            <a:r>
              <a:rPr lang="en-GB" dirty="0">
                <a:latin typeface="Arial" panose="020B0604020202020204" pitchFamily="34" charset="0"/>
                <a:ea typeface="Calibri" panose="020F0502020204030204" pitchFamily="34" charset="0"/>
                <a:cs typeface="Arial" panose="020B0604020202020204" pitchFamily="34" charset="0"/>
              </a:rPr>
              <a:t>red flame, showing that it </a:t>
            </a:r>
            <a:r>
              <a:rPr lang="en-GB" dirty="0">
                <a:effectLst/>
                <a:latin typeface="Arial" panose="020B0604020202020204" pitchFamily="34" charset="0"/>
                <a:ea typeface="Calibri" panose="020F0502020204030204" pitchFamily="34" charset="0"/>
                <a:cs typeface="Arial" panose="020B0604020202020204" pitchFamily="34" charset="0"/>
              </a:rPr>
              <a:t>contains lithium. </a:t>
            </a:r>
          </a:p>
          <a:p>
            <a:r>
              <a:rPr lang="en-GB" dirty="0">
                <a:effectLst/>
                <a:latin typeface="Arial" panose="020B0604020202020204" pitchFamily="34" charset="0"/>
                <a:ea typeface="Calibri" panose="020F0502020204030204" pitchFamily="34" charset="0"/>
                <a:cs typeface="Arial" panose="020B0604020202020204" pitchFamily="34" charset="0"/>
              </a:rPr>
              <a:t>The white powder found on Suspect 1 (</a:t>
            </a:r>
            <a:r>
              <a:rPr lang="en-GB" b="1" dirty="0">
                <a:effectLst/>
                <a:latin typeface="Arial" panose="020B0604020202020204" pitchFamily="34" charset="0"/>
                <a:ea typeface="Calibri" panose="020F0502020204030204" pitchFamily="34" charset="0"/>
                <a:cs typeface="Arial" panose="020B0604020202020204" pitchFamily="34" charset="0"/>
              </a:rPr>
              <a:t>EV10</a:t>
            </a:r>
            <a:r>
              <a:rPr lang="en-GB" dirty="0">
                <a:effectLst/>
                <a:latin typeface="Arial" panose="020B0604020202020204" pitchFamily="34" charset="0"/>
                <a:ea typeface="Calibri" panose="020F0502020204030204" pitchFamily="34" charset="0"/>
                <a:cs typeface="Arial" panose="020B0604020202020204" pitchFamily="34" charset="0"/>
              </a:rPr>
              <a:t>) </a:t>
            </a:r>
            <a:r>
              <a:rPr lang="en-GB" dirty="0">
                <a:latin typeface="Arial" panose="020B0604020202020204" pitchFamily="34" charset="0"/>
                <a:ea typeface="Calibri" panose="020F0502020204030204" pitchFamily="34" charset="0"/>
                <a:cs typeface="Arial" panose="020B0604020202020204" pitchFamily="34" charset="0"/>
              </a:rPr>
              <a:t>produces a yellow/orange flame, showing that it contains sodium. </a:t>
            </a:r>
          </a:p>
          <a:p>
            <a:r>
              <a:rPr lang="en-GB" dirty="0">
                <a:effectLst/>
                <a:latin typeface="Arial" panose="020B0604020202020204" pitchFamily="34" charset="0"/>
                <a:ea typeface="Calibri" panose="020F0502020204030204" pitchFamily="34" charset="0"/>
                <a:cs typeface="Arial" panose="020B0604020202020204" pitchFamily="34" charset="0"/>
              </a:rPr>
              <a:t>The white powder found on Suspect 2 (</a:t>
            </a:r>
            <a:r>
              <a:rPr lang="en-GB" b="1" dirty="0">
                <a:effectLst/>
                <a:latin typeface="Arial" panose="020B0604020202020204" pitchFamily="34" charset="0"/>
                <a:ea typeface="Calibri" panose="020F0502020204030204" pitchFamily="34" charset="0"/>
                <a:cs typeface="Arial" panose="020B0604020202020204" pitchFamily="34" charset="0"/>
              </a:rPr>
              <a:t>EV11</a:t>
            </a:r>
            <a:r>
              <a:rPr lang="en-GB" dirty="0">
                <a:effectLst/>
                <a:latin typeface="Arial" panose="020B0604020202020204" pitchFamily="34" charset="0"/>
                <a:ea typeface="Calibri" panose="020F0502020204030204" pitchFamily="34" charset="0"/>
                <a:cs typeface="Arial" panose="020B0604020202020204" pitchFamily="34" charset="0"/>
              </a:rPr>
              <a:t>) produces a lilac flame, showing that it contains potassium. </a:t>
            </a:r>
          </a:p>
          <a:p>
            <a:pPr marL="0" indent="0">
              <a:buNone/>
            </a:pPr>
            <a:r>
              <a:rPr lang="en-GB" dirty="0">
                <a:latin typeface="Arial" panose="020B0604020202020204" pitchFamily="34" charset="0"/>
                <a:ea typeface="Calibri" panose="020F0502020204030204" pitchFamily="34" charset="0"/>
                <a:cs typeface="Arial" panose="020B0604020202020204" pitchFamily="34" charset="0"/>
              </a:rPr>
              <a:t>As the white powders found on Suspect 1 and Suspect 2 do not match that found at the victim’s house, no link can be made between the victim and either suspect. Therefore, this piece of evidence is not conclusive and cannot be used to link either suspect to the crime. </a:t>
            </a:r>
            <a:endParaRPr lang="en-GB" dirty="0">
              <a:effectLst/>
              <a:latin typeface="Arial" panose="020B0604020202020204" pitchFamily="34" charset="0"/>
              <a:ea typeface="Calibri" panose="020F050202020403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CCA0BA32-D3E1-6011-85DA-441169BCEB79}"/>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spTree>
    <p:extLst>
      <p:ext uri="{BB962C8B-B14F-4D97-AF65-F5344CB8AC3E}">
        <p14:creationId xmlns:p14="http://schemas.microsoft.com/office/powerpoint/2010/main" val="41774316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C6F189B-6631-03A7-C3D4-7F4E33BDE6D8}"/>
              </a:ext>
            </a:extLst>
          </p:cNvPr>
          <p:cNvSpPr>
            <a:spLocks noGrp="1"/>
          </p:cNvSpPr>
          <p:nvPr>
            <p:ph idx="10"/>
          </p:nvPr>
        </p:nvSpPr>
        <p:spPr>
          <a:xfrm>
            <a:off x="540000" y="540000"/>
            <a:ext cx="8922052" cy="5715026"/>
          </a:xfrm>
        </p:spPr>
        <p:txBody>
          <a:bodyPr>
            <a:noAutofit/>
          </a:bodyPr>
          <a:lstStyle/>
          <a:p>
            <a:pPr marL="0" indent="0">
              <a:spcAft>
                <a:spcPts val="500"/>
              </a:spcAft>
              <a:buNone/>
            </a:pPr>
            <a:r>
              <a:rPr lang="en-US" sz="3200" b="1" dirty="0">
                <a:solidFill>
                  <a:srgbClr val="C80C2F"/>
                </a:solidFill>
                <a:latin typeface="Source Sans Pro Black" panose="020B0503030403020204" pitchFamily="34" charset="0"/>
                <a:ea typeface="Source Sans Pro Black" panose="020B0503030403020204" pitchFamily="34" charset="0"/>
              </a:rPr>
              <a:t>Station 4: </a:t>
            </a:r>
            <a:r>
              <a:rPr lang="en-US" sz="3200" b="1" dirty="0">
                <a:solidFill>
                  <a:srgbClr val="004976"/>
                </a:solidFill>
                <a:latin typeface="Source Sans Pro Black" panose="020B0503030403020204" pitchFamily="34" charset="0"/>
                <a:ea typeface="Source Sans Pro Black" panose="020B0503030403020204" pitchFamily="34" charset="0"/>
              </a:rPr>
              <a:t>bloodstained clothing</a:t>
            </a:r>
          </a:p>
          <a:p>
            <a:pPr marL="0" indent="0">
              <a:spcBef>
                <a:spcPts val="600"/>
              </a:spcBef>
              <a:buNone/>
            </a:pPr>
            <a:r>
              <a:rPr lang="en-GB" dirty="0">
                <a:effectLst/>
                <a:latin typeface="Arial" panose="020B0604020202020204" pitchFamily="34" charset="0"/>
                <a:ea typeface="Calibri" panose="020F0502020204030204" pitchFamily="34" charset="0"/>
                <a:cs typeface="Arial" panose="020B0604020202020204" pitchFamily="34" charset="0"/>
              </a:rPr>
              <a:t>By comparing the observations from the baseball bat swab (</a:t>
            </a:r>
            <a:r>
              <a:rPr lang="en-GB" b="1" dirty="0">
                <a:effectLst/>
                <a:latin typeface="Arial" panose="020B0604020202020204" pitchFamily="34" charset="0"/>
                <a:ea typeface="Calibri" panose="020F0502020204030204" pitchFamily="34" charset="0"/>
                <a:cs typeface="Arial" panose="020B0604020202020204" pitchFamily="34" charset="0"/>
              </a:rPr>
              <a:t>EV13</a:t>
            </a:r>
            <a:r>
              <a:rPr lang="en-GB" dirty="0">
                <a:effectLst/>
                <a:latin typeface="Arial" panose="020B0604020202020204" pitchFamily="34" charset="0"/>
                <a:ea typeface="Calibri" panose="020F0502020204030204" pitchFamily="34" charset="0"/>
                <a:cs typeface="Arial" panose="020B0604020202020204" pitchFamily="34" charset="0"/>
              </a:rPr>
              <a:t>) with the swabs taken from the </a:t>
            </a:r>
            <a:r>
              <a:rPr lang="en-GB" dirty="0">
                <a:latin typeface="Arial" panose="020B0604020202020204" pitchFamily="34" charset="0"/>
                <a:ea typeface="Calibri" panose="020F0502020204030204" pitchFamily="34" charset="0"/>
                <a:cs typeface="Arial" panose="020B0604020202020204" pitchFamily="34" charset="0"/>
              </a:rPr>
              <a:t>clothing of the victim (</a:t>
            </a:r>
            <a:r>
              <a:rPr lang="en-GB" b="1" dirty="0">
                <a:latin typeface="Arial" panose="020B0604020202020204" pitchFamily="34" charset="0"/>
                <a:ea typeface="Calibri" panose="020F0502020204030204" pitchFamily="34" charset="0"/>
                <a:cs typeface="Arial" panose="020B0604020202020204" pitchFamily="34" charset="0"/>
              </a:rPr>
              <a:t>EV12</a:t>
            </a:r>
            <a:r>
              <a:rPr lang="en-GB" dirty="0">
                <a:latin typeface="Arial" panose="020B0604020202020204" pitchFamily="34" charset="0"/>
                <a:ea typeface="Calibri" panose="020F0502020204030204" pitchFamily="34" charset="0"/>
                <a:cs typeface="Arial" panose="020B0604020202020204" pitchFamily="34" charset="0"/>
              </a:rPr>
              <a:t>), Suspect 1 (</a:t>
            </a:r>
            <a:r>
              <a:rPr lang="en-GB" b="1" dirty="0">
                <a:latin typeface="Arial" panose="020B0604020202020204" pitchFamily="34" charset="0"/>
                <a:ea typeface="Calibri" panose="020F0502020204030204" pitchFamily="34" charset="0"/>
                <a:cs typeface="Arial" panose="020B0604020202020204" pitchFamily="34" charset="0"/>
              </a:rPr>
              <a:t>EV14</a:t>
            </a:r>
            <a:r>
              <a:rPr lang="en-GB" dirty="0">
                <a:latin typeface="Arial" panose="020B0604020202020204" pitchFamily="34" charset="0"/>
                <a:ea typeface="Calibri" panose="020F0502020204030204" pitchFamily="34" charset="0"/>
                <a:cs typeface="Arial" panose="020B0604020202020204" pitchFamily="34" charset="0"/>
              </a:rPr>
              <a:t>) and Suspect 2 (</a:t>
            </a:r>
            <a:r>
              <a:rPr lang="en-GB" b="1" dirty="0">
                <a:latin typeface="Arial" panose="020B0604020202020204" pitchFamily="34" charset="0"/>
                <a:ea typeface="Calibri" panose="020F0502020204030204" pitchFamily="34" charset="0"/>
                <a:cs typeface="Arial" panose="020B0604020202020204" pitchFamily="34" charset="0"/>
              </a:rPr>
              <a:t>EV15</a:t>
            </a:r>
            <a:r>
              <a:rPr lang="en-GB" dirty="0">
                <a:latin typeface="Arial" panose="020B0604020202020204" pitchFamily="34" charset="0"/>
                <a:ea typeface="Calibri" panose="020F0502020204030204" pitchFamily="34" charset="0"/>
                <a:cs typeface="Arial" panose="020B0604020202020204" pitchFamily="34" charset="0"/>
              </a:rPr>
              <a:t>), </a:t>
            </a:r>
            <a:r>
              <a:rPr lang="en-GB" dirty="0">
                <a:effectLst/>
                <a:latin typeface="Arial" panose="020B0604020202020204" pitchFamily="34" charset="0"/>
                <a:ea typeface="Calibri" panose="020F0502020204030204" pitchFamily="34" charset="0"/>
                <a:cs typeface="Arial" panose="020B0604020202020204" pitchFamily="34" charset="0"/>
              </a:rPr>
              <a:t>you should conclude that there was blood present on the baseball bat and on both the victim’s clothing and Suspect 2’s clothing.</a:t>
            </a:r>
            <a:endParaRPr lang="en-GB" dirty="0">
              <a:effectLst/>
              <a:latin typeface="Montserrat Light" panose="00000400000000000000" pitchFamily="2" charset="0"/>
              <a:ea typeface="Calibri" panose="020F0502020204030204" pitchFamily="34" charset="0"/>
              <a:cs typeface="Arial" panose="020B0604020202020204" pitchFamily="34" charset="0"/>
            </a:endParaRPr>
          </a:p>
          <a:p>
            <a:pPr marL="0" indent="0">
              <a:spcBef>
                <a:spcPts val="1500"/>
              </a:spcBef>
              <a:spcAft>
                <a:spcPts val="500"/>
              </a:spcAft>
              <a:buNone/>
            </a:pPr>
            <a:r>
              <a:rPr lang="en-US" sz="3200" b="1" dirty="0">
                <a:solidFill>
                  <a:srgbClr val="C80C2F"/>
                </a:solidFill>
                <a:latin typeface="Source Sans Pro Black" panose="020B0503030403020204" pitchFamily="34" charset="0"/>
                <a:ea typeface="Source Sans Pro Black" panose="020B0503030403020204" pitchFamily="34" charset="0"/>
              </a:rPr>
              <a:t>Station 5: </a:t>
            </a:r>
            <a:r>
              <a:rPr lang="en-US" sz="3200" b="1" dirty="0">
                <a:solidFill>
                  <a:srgbClr val="004976"/>
                </a:solidFill>
                <a:latin typeface="Source Sans Pro Black" panose="020B0503030403020204" pitchFamily="34" charset="0"/>
                <a:ea typeface="Source Sans Pro Black" panose="020B0503030403020204" pitchFamily="34" charset="0"/>
              </a:rPr>
              <a:t>hair samples</a:t>
            </a:r>
          </a:p>
          <a:p>
            <a:pPr marL="0" indent="0">
              <a:spcBef>
                <a:spcPts val="600"/>
              </a:spcBef>
              <a:buNone/>
            </a:pPr>
            <a:r>
              <a:rPr lang="en-GB" dirty="0">
                <a:effectLst/>
                <a:latin typeface="Arial" panose="020B0604020202020204" pitchFamily="34" charset="0"/>
                <a:ea typeface="Calibri" panose="020F0502020204030204" pitchFamily="34" charset="0"/>
                <a:cs typeface="Arial" panose="020B0604020202020204" pitchFamily="34" charset="0"/>
              </a:rPr>
              <a:t>The hair sample found on the victim (</a:t>
            </a:r>
            <a:r>
              <a:rPr lang="en-GB" b="1" dirty="0">
                <a:effectLst/>
                <a:latin typeface="Arial" panose="020B0604020202020204" pitchFamily="34" charset="0"/>
                <a:ea typeface="Calibri" panose="020F0502020204030204" pitchFamily="34" charset="0"/>
                <a:cs typeface="Arial" panose="020B0604020202020204" pitchFamily="34" charset="0"/>
              </a:rPr>
              <a:t>EV16</a:t>
            </a:r>
            <a:r>
              <a:rPr lang="en-GB" dirty="0">
                <a:effectLst/>
                <a:latin typeface="Arial" panose="020B0604020202020204" pitchFamily="34" charset="0"/>
                <a:ea typeface="Calibri" panose="020F0502020204030204" pitchFamily="34" charset="0"/>
                <a:cs typeface="Arial" panose="020B0604020202020204" pitchFamily="34" charset="0"/>
              </a:rPr>
              <a:t>) </a:t>
            </a:r>
            <a:r>
              <a:rPr lang="en-GB" dirty="0">
                <a:latin typeface="Arial" panose="020B0604020202020204" pitchFamily="34" charset="0"/>
                <a:ea typeface="Calibri" panose="020F0502020204030204" pitchFamily="34" charset="0"/>
                <a:cs typeface="Arial" panose="020B0604020202020204" pitchFamily="34" charset="0"/>
              </a:rPr>
              <a:t>matches </a:t>
            </a:r>
            <a:r>
              <a:rPr lang="en-GB" dirty="0">
                <a:effectLst/>
                <a:latin typeface="Arial" panose="020B0604020202020204" pitchFamily="34" charset="0"/>
                <a:ea typeface="Calibri" panose="020F0502020204030204" pitchFamily="34" charset="0"/>
                <a:cs typeface="Arial" panose="020B0604020202020204" pitchFamily="34" charset="0"/>
              </a:rPr>
              <a:t>that taken from Suspect 2 (</a:t>
            </a:r>
            <a:r>
              <a:rPr lang="en-GB" b="1" dirty="0">
                <a:effectLst/>
                <a:latin typeface="Arial" panose="020B0604020202020204" pitchFamily="34" charset="0"/>
                <a:ea typeface="Calibri" panose="020F0502020204030204" pitchFamily="34" charset="0"/>
                <a:cs typeface="Arial" panose="020B0604020202020204" pitchFamily="34" charset="0"/>
              </a:rPr>
              <a:t>EV18</a:t>
            </a:r>
            <a:r>
              <a:rPr lang="en-GB" dirty="0">
                <a:effectLst/>
                <a:latin typeface="Arial" panose="020B0604020202020204" pitchFamily="34" charset="0"/>
                <a:ea typeface="Calibri" panose="020F0502020204030204" pitchFamily="34" charset="0"/>
                <a:cs typeface="Arial" panose="020B0604020202020204" pitchFamily="34" charset="0"/>
              </a:rPr>
              <a:t>). </a:t>
            </a:r>
            <a:endParaRPr lang="en-GB" dirty="0">
              <a:effectLst/>
              <a:latin typeface="Montserrat Light" panose="00000400000000000000" pitchFamily="2" charset="0"/>
              <a:ea typeface="Calibri" panose="020F0502020204030204" pitchFamily="34" charset="0"/>
              <a:cs typeface="Arial" panose="020B0604020202020204" pitchFamily="34" charset="0"/>
            </a:endParaRPr>
          </a:p>
          <a:p>
            <a:pPr marL="0" indent="0">
              <a:spcBef>
                <a:spcPts val="1500"/>
              </a:spcBef>
              <a:spcAft>
                <a:spcPts val="1000"/>
              </a:spcAft>
              <a:buNone/>
            </a:pPr>
            <a:r>
              <a:rPr lang="en-US" sz="3200" b="1" dirty="0">
                <a:solidFill>
                  <a:srgbClr val="C80C2F"/>
                </a:solidFill>
                <a:latin typeface="Source Sans Pro Black" panose="020B0503030403020204" pitchFamily="34" charset="0"/>
                <a:ea typeface="Source Sans Pro Black" panose="020B0503030403020204" pitchFamily="34" charset="0"/>
              </a:rPr>
              <a:t>Station 6: </a:t>
            </a:r>
            <a:r>
              <a:rPr lang="en-US" sz="3200" b="1" dirty="0">
                <a:solidFill>
                  <a:srgbClr val="004976"/>
                </a:solidFill>
                <a:latin typeface="Source Sans Pro Black" panose="020B0503030403020204" pitchFamily="34" charset="0"/>
                <a:ea typeface="Source Sans Pro Black" panose="020B0503030403020204" pitchFamily="34" charset="0"/>
              </a:rPr>
              <a:t>fibre samples</a:t>
            </a:r>
          </a:p>
          <a:p>
            <a:pPr marL="0" indent="0">
              <a:spcBef>
                <a:spcPts val="0"/>
              </a:spcBef>
              <a:buNone/>
            </a:pPr>
            <a:r>
              <a:rPr lang="en-GB" dirty="0">
                <a:effectLst/>
                <a:latin typeface="Arial" panose="020B0604020202020204" pitchFamily="34" charset="0"/>
                <a:ea typeface="Calibri" panose="020F0502020204030204" pitchFamily="34" charset="0"/>
                <a:cs typeface="Arial" panose="020B0604020202020204" pitchFamily="34" charset="0"/>
              </a:rPr>
              <a:t>The fibre samples found on the victim (</a:t>
            </a:r>
            <a:r>
              <a:rPr lang="en-GB" b="1" dirty="0">
                <a:effectLst/>
                <a:latin typeface="Arial" panose="020B0604020202020204" pitchFamily="34" charset="0"/>
                <a:ea typeface="Calibri" panose="020F0502020204030204" pitchFamily="34" charset="0"/>
                <a:cs typeface="Arial" panose="020B0604020202020204" pitchFamily="34" charset="0"/>
              </a:rPr>
              <a:t>EV19</a:t>
            </a:r>
            <a:r>
              <a:rPr lang="en-GB" dirty="0">
                <a:effectLst/>
                <a:latin typeface="Arial" panose="020B0604020202020204" pitchFamily="34" charset="0"/>
                <a:ea typeface="Calibri" panose="020F0502020204030204" pitchFamily="34" charset="0"/>
                <a:cs typeface="Arial" panose="020B0604020202020204" pitchFamily="34" charset="0"/>
              </a:rPr>
              <a:t>) match those taken from Suspect 2’s clothing (</a:t>
            </a:r>
            <a:r>
              <a:rPr lang="en-GB" b="1" dirty="0">
                <a:effectLst/>
                <a:latin typeface="Arial" panose="020B0604020202020204" pitchFamily="34" charset="0"/>
                <a:ea typeface="Calibri" panose="020F0502020204030204" pitchFamily="34" charset="0"/>
                <a:cs typeface="Arial" panose="020B0604020202020204" pitchFamily="34" charset="0"/>
              </a:rPr>
              <a:t>EV21</a:t>
            </a:r>
            <a:r>
              <a:rPr lang="en-GB" dirty="0">
                <a:effectLst/>
                <a:latin typeface="Arial" panose="020B0604020202020204" pitchFamily="34" charset="0"/>
                <a:ea typeface="Calibri" panose="020F0502020204030204" pitchFamily="34" charset="0"/>
                <a:cs typeface="Arial" panose="020B0604020202020204" pitchFamily="34" charset="0"/>
              </a:rPr>
              <a:t>).</a:t>
            </a:r>
          </a:p>
        </p:txBody>
      </p:sp>
      <p:pic>
        <p:nvPicPr>
          <p:cNvPr id="4" name="Picture 3">
            <a:extLst>
              <a:ext uri="{FF2B5EF4-FFF2-40B4-BE49-F238E27FC236}">
                <a16:creationId xmlns:a16="http://schemas.microsoft.com/office/drawing/2014/main" id="{17F600EE-4A4C-A3B7-BDD6-8D50FF0AD002}"/>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spTree>
    <p:extLst>
      <p:ext uri="{BB962C8B-B14F-4D97-AF65-F5344CB8AC3E}">
        <p14:creationId xmlns:p14="http://schemas.microsoft.com/office/powerpoint/2010/main" val="7244762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FB52C-35C2-C4B1-0728-696662E8F592}"/>
              </a:ext>
            </a:extLst>
          </p:cNvPr>
          <p:cNvSpPr>
            <a:spLocks noGrp="1"/>
          </p:cNvSpPr>
          <p:nvPr>
            <p:ph type="title"/>
          </p:nvPr>
        </p:nvSpPr>
        <p:spPr/>
        <p:txBody>
          <a:bodyPr>
            <a:normAutofit fontScale="90000"/>
          </a:bodyPr>
          <a:lstStyle/>
          <a:p>
            <a:r>
              <a:rPr lang="en-US" dirty="0"/>
              <a:t>Learning objective</a:t>
            </a:r>
            <a:endParaRPr lang="en-GB" dirty="0"/>
          </a:p>
        </p:txBody>
      </p:sp>
      <p:sp>
        <p:nvSpPr>
          <p:cNvPr id="3" name="Content Placeholder 2">
            <a:extLst>
              <a:ext uri="{FF2B5EF4-FFF2-40B4-BE49-F238E27FC236}">
                <a16:creationId xmlns:a16="http://schemas.microsoft.com/office/drawing/2014/main" id="{F6D07404-0F1E-FA27-E634-3C4734EC49D1}"/>
              </a:ext>
            </a:extLst>
          </p:cNvPr>
          <p:cNvSpPr>
            <a:spLocks noGrp="1"/>
          </p:cNvSpPr>
          <p:nvPr>
            <p:ph idx="1"/>
          </p:nvPr>
        </p:nvSpPr>
        <p:spPr/>
        <p:txBody>
          <a:bodyPr>
            <a:normAutofit/>
          </a:bodyPr>
          <a:lstStyle/>
          <a:p>
            <a:pPr marL="0" indent="0">
              <a:buNone/>
            </a:pPr>
            <a:r>
              <a:rPr lang="en-US" dirty="0"/>
              <a:t>By the end of this session, you will be able to:</a:t>
            </a:r>
          </a:p>
          <a:p>
            <a:pPr marL="342900" indent="-342900">
              <a:buClr>
                <a:srgbClr val="C80C2F"/>
              </a:buClr>
              <a:buSzPct val="125000"/>
              <a:buFont typeface="Arial" panose="020B0604020202020204" pitchFamily="34" charset="0"/>
              <a:buChar char="•"/>
            </a:pPr>
            <a:r>
              <a:rPr lang="en-GB" dirty="0">
                <a:effectLst/>
                <a:ea typeface="Calibri" panose="020F0502020204030204" pitchFamily="34" charset="0"/>
                <a:cs typeface="Arial" panose="020B0604020202020204" pitchFamily="34" charset="0"/>
              </a:rPr>
              <a:t>Analyse observations to reach a conclusion.</a:t>
            </a:r>
          </a:p>
        </p:txBody>
      </p:sp>
      <p:pic>
        <p:nvPicPr>
          <p:cNvPr id="4" name="Picture 3" descr="A person wearing a face mask, rubber gloves, lab coat and hair cover is looking down the lens of a microscope at a sample on a slide ">
            <a:extLst>
              <a:ext uri="{FF2B5EF4-FFF2-40B4-BE49-F238E27FC236}">
                <a16:creationId xmlns:a16="http://schemas.microsoft.com/office/drawing/2014/main" id="{0ABF621D-5333-D372-2F09-DBD3AFA2E8D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339022" y="2397771"/>
            <a:ext cx="5401955" cy="3600000"/>
          </a:xfrm>
          <a:prstGeom prst="rect">
            <a:avLst/>
          </a:prstGeom>
        </p:spPr>
      </p:pic>
    </p:spTree>
    <p:extLst>
      <p:ext uri="{BB962C8B-B14F-4D97-AF65-F5344CB8AC3E}">
        <p14:creationId xmlns:p14="http://schemas.microsoft.com/office/powerpoint/2010/main" val="22226210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931BE-A27F-10CB-8CA3-923767A4FFF5}"/>
              </a:ext>
            </a:extLst>
          </p:cNvPr>
          <p:cNvSpPr>
            <a:spLocks noGrp="1"/>
          </p:cNvSpPr>
          <p:nvPr>
            <p:ph type="title"/>
          </p:nvPr>
        </p:nvSpPr>
        <p:spPr/>
        <p:txBody>
          <a:bodyPr>
            <a:normAutofit fontScale="90000"/>
          </a:bodyPr>
          <a:lstStyle/>
          <a:p>
            <a:pPr marL="0" indent="0"/>
            <a:r>
              <a:rPr lang="en-US" sz="3600" b="1" dirty="0"/>
              <a:t>Assistant analyst</a:t>
            </a:r>
          </a:p>
        </p:txBody>
      </p:sp>
      <p:sp>
        <p:nvSpPr>
          <p:cNvPr id="3" name="Content Placeholder 2">
            <a:extLst>
              <a:ext uri="{FF2B5EF4-FFF2-40B4-BE49-F238E27FC236}">
                <a16:creationId xmlns:a16="http://schemas.microsoft.com/office/drawing/2014/main" id="{AC6F189B-6631-03A7-C3D4-7F4E33BDE6D8}"/>
              </a:ext>
            </a:extLst>
          </p:cNvPr>
          <p:cNvSpPr>
            <a:spLocks noGrp="1"/>
          </p:cNvSpPr>
          <p:nvPr>
            <p:ph idx="10"/>
          </p:nvPr>
        </p:nvSpPr>
        <p:spPr>
          <a:xfrm>
            <a:off x="539999" y="1260000"/>
            <a:ext cx="9226999" cy="1442556"/>
          </a:xfrm>
        </p:spPr>
        <p:txBody>
          <a:bodyPr>
            <a:normAutofit/>
          </a:bodyPr>
          <a:lstStyle/>
          <a:p>
            <a:pPr marL="0" indent="0">
              <a:buNone/>
            </a:pPr>
            <a:r>
              <a:rPr lang="en-GB" dirty="0">
                <a:effectLst/>
                <a:latin typeface="Arial" panose="020B0604020202020204" pitchFamily="34" charset="0"/>
                <a:ea typeface="Calibri" panose="020F0502020204030204" pitchFamily="34" charset="0"/>
                <a:cs typeface="Arial" panose="020B0604020202020204" pitchFamily="34" charset="0"/>
              </a:rPr>
              <a:t>Meet Nicola, </a:t>
            </a:r>
            <a:r>
              <a:rPr lang="en-GB" dirty="0">
                <a:effectLst/>
                <a:latin typeface="Arial" panose="020B060402020202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an assistant analyst</a:t>
            </a:r>
            <a:r>
              <a:rPr lang="en-GB" dirty="0">
                <a:effectLst/>
                <a:latin typeface="Arial" panose="020B0604020202020204" pitchFamily="34" charset="0"/>
                <a:ea typeface="Calibri" panose="020F0502020204030204" pitchFamily="34" charset="0"/>
                <a:cs typeface="Arial" panose="020B0604020202020204" pitchFamily="34" charset="0"/>
              </a:rPr>
              <a:t> at a drug control centre</a:t>
            </a:r>
            <a:r>
              <a:rPr lang="en-GB" dirty="0">
                <a:ea typeface="Calibri" panose="020F0502020204030204" pitchFamily="34" charset="0"/>
              </a:rPr>
              <a:t>. She </a:t>
            </a:r>
            <a:r>
              <a:rPr lang="en-GB" dirty="0">
                <a:effectLst/>
                <a:latin typeface="Arial" panose="020B0604020202020204" pitchFamily="34" charset="0"/>
                <a:ea typeface="Calibri" panose="020F0502020204030204" pitchFamily="34" charset="0"/>
                <a:cs typeface="Arial" panose="020B0604020202020204" pitchFamily="34" charset="0"/>
              </a:rPr>
              <a:t>used chemical analysis techniques and instruments to test for the presence of drugs and banned substances in the body fluids of athletes during the London 2012 Olympic Games. </a:t>
            </a:r>
            <a:endParaRPr lang="en-GB" dirty="0">
              <a:effectLst/>
              <a:latin typeface="Montserrat Light" panose="00000400000000000000" pitchFamily="2" charset="0"/>
              <a:ea typeface="Calibri" panose="020F050202020403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276AFDE2-C855-3E56-320A-ADC7541BFB49}"/>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7" name="Text Placeholder 2">
            <a:extLst>
              <a:ext uri="{FF2B5EF4-FFF2-40B4-BE49-F238E27FC236}">
                <a16:creationId xmlns:a16="http://schemas.microsoft.com/office/drawing/2014/main" id="{349F8F65-3580-BC2C-FE72-EA07B87C2985}"/>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8" name="Picture 7">
            <a:extLst>
              <a:ext uri="{FF2B5EF4-FFF2-40B4-BE49-F238E27FC236}">
                <a16:creationId xmlns:a16="http://schemas.microsoft.com/office/drawing/2014/main" id="{6992CC2C-BC75-D8A4-4CA8-1A296D9978BA}"/>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pic>
        <p:nvPicPr>
          <p:cNvPr id="4" name="Picture 3" descr="Image containing a link to the online assistant analyst career video">
            <a:extLst>
              <a:ext uri="{FF2B5EF4-FFF2-40B4-BE49-F238E27FC236}">
                <a16:creationId xmlns:a16="http://schemas.microsoft.com/office/drawing/2014/main" id="{4A6F724E-E108-5B5B-C99D-6A481D16FFB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0000" y="2702556"/>
            <a:ext cx="6337300" cy="3454400"/>
          </a:xfrm>
          <a:prstGeom prst="rect">
            <a:avLst/>
          </a:prstGeom>
        </p:spPr>
      </p:pic>
      <p:sp>
        <p:nvSpPr>
          <p:cNvPr id="5" name="TextBox 4">
            <a:extLst>
              <a:ext uri="{FF2B5EF4-FFF2-40B4-BE49-F238E27FC236}">
                <a16:creationId xmlns:a16="http://schemas.microsoft.com/office/drawing/2014/main" id="{EED3EEF5-6443-6604-A236-B7B5DD12E5B3}"/>
              </a:ext>
            </a:extLst>
          </p:cNvPr>
          <p:cNvSpPr txBox="1"/>
          <p:nvPr/>
        </p:nvSpPr>
        <p:spPr>
          <a:xfrm>
            <a:off x="1387720" y="4925900"/>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hlinkClick r:id="rId3">
                  <a:extLst>
                    <a:ext uri="{A12FA001-AC4F-418D-AE19-62706E023703}">
                      <ahyp:hlinkClr xmlns:ahyp="http://schemas.microsoft.com/office/drawing/2018/hyperlinkcolor" val="tx"/>
                    </a:ext>
                  </a:extLst>
                </a:hlinkClick>
              </a:rPr>
              <a:t>Assistant analyst</a:t>
            </a:r>
            <a:endParaRPr lang="en-GB" sz="2500" b="1" dirty="0">
              <a:solidFill>
                <a:srgbClr val="004976"/>
              </a:solidFill>
              <a:effectLst/>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14052858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0DEFC1-C7AA-6F70-18D5-1A744F17884B}"/>
              </a:ext>
            </a:extLst>
          </p:cNvPr>
          <p:cNvSpPr>
            <a:spLocks noGrp="1"/>
          </p:cNvSpPr>
          <p:nvPr>
            <p:ph type="title"/>
          </p:nvPr>
        </p:nvSpPr>
        <p:spPr/>
        <p:txBody>
          <a:bodyPr>
            <a:noAutofit/>
          </a:bodyPr>
          <a:lstStyle/>
          <a:p>
            <a:r>
              <a:rPr lang="en-GB" sz="3200" dirty="0">
                <a:effectLst/>
                <a:cs typeface="Arial" panose="020B0604020202020204" pitchFamily="34" charset="0"/>
              </a:rPr>
              <a:t>Overall conclusion</a:t>
            </a:r>
            <a:endParaRPr lang="en-GB" sz="3200" dirty="0"/>
          </a:p>
        </p:txBody>
      </p:sp>
      <p:sp>
        <p:nvSpPr>
          <p:cNvPr id="3" name="Content Placeholder 2">
            <a:extLst>
              <a:ext uri="{FF2B5EF4-FFF2-40B4-BE49-F238E27FC236}">
                <a16:creationId xmlns:a16="http://schemas.microsoft.com/office/drawing/2014/main" id="{2BDBA2BF-5C04-19DA-77B3-825E56A80C59}"/>
              </a:ext>
            </a:extLst>
          </p:cNvPr>
          <p:cNvSpPr>
            <a:spLocks noGrp="1"/>
          </p:cNvSpPr>
          <p:nvPr>
            <p:ph idx="10"/>
          </p:nvPr>
        </p:nvSpPr>
        <p:spPr>
          <a:xfrm>
            <a:off x="540000" y="1260001"/>
            <a:ext cx="4336799" cy="3908348"/>
          </a:xfrm>
        </p:spPr>
        <p:txBody>
          <a:bodyPr>
            <a:normAutofit/>
          </a:bodyPr>
          <a:lstStyle/>
          <a:p>
            <a:pPr marL="0" indent="0">
              <a:lnSpc>
                <a:spcPct val="110000"/>
              </a:lnSpc>
              <a:spcBef>
                <a:spcPts val="0"/>
              </a:spcBef>
              <a:buNone/>
            </a:pPr>
            <a:r>
              <a:rPr lang="en-GB" dirty="0">
                <a:effectLst/>
                <a:latin typeface="Arial" panose="020B0604020202020204" pitchFamily="34" charset="0"/>
                <a:ea typeface="Calibri" panose="020F0502020204030204" pitchFamily="34" charset="0"/>
              </a:rPr>
              <a:t>The conclusions from each of the six stations show that Suspect 2 is more likely to have committed the crime than Suspect 1.</a:t>
            </a:r>
            <a:endParaRPr lang="en-GB" dirty="0">
              <a:effectLst/>
              <a:latin typeface="Montserrat Light" panose="00000400000000000000" pitchFamily="2" charset="0"/>
              <a:ea typeface="Calibri" panose="020F0502020204030204" pitchFamily="34" charset="0"/>
              <a:cs typeface="Arial" panose="020B0604020202020204" pitchFamily="34" charset="0"/>
            </a:endParaRPr>
          </a:p>
        </p:txBody>
      </p:sp>
      <p:pic>
        <p:nvPicPr>
          <p:cNvPr id="10" name="Picture 9" descr="Man stood in front of a height chart facing the camera holding a black board on which is written: Police, 24750, 28/02/1989, B Roberts">
            <a:extLst>
              <a:ext uri="{FF2B5EF4-FFF2-40B4-BE49-F238E27FC236}">
                <a16:creationId xmlns:a16="http://schemas.microsoft.com/office/drawing/2014/main" id="{6FFC25B8-0FCD-59CA-6E4E-512AA0DFBBD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828400" y="540000"/>
            <a:ext cx="2880000" cy="2612364"/>
          </a:xfrm>
          <a:prstGeom prst="rect">
            <a:avLst/>
          </a:prstGeom>
        </p:spPr>
      </p:pic>
      <p:pic>
        <p:nvPicPr>
          <p:cNvPr id="5" name="Picture 4" descr="Man stood in front of a height chart with his right side facing the camera holding a black board in his right hand. On the board is written: Police, 24750, 28/02/1989, B Roberts">
            <a:extLst>
              <a:ext uri="{FF2B5EF4-FFF2-40B4-BE49-F238E27FC236}">
                <a16:creationId xmlns:a16="http://schemas.microsoft.com/office/drawing/2014/main" id="{95DE7E6B-D69D-3919-2BA8-FCE85D1B2A6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828400" y="3311388"/>
            <a:ext cx="2880000" cy="2896125"/>
          </a:xfrm>
          <a:prstGeom prst="rect">
            <a:avLst/>
          </a:prstGeom>
        </p:spPr>
      </p:pic>
      <p:pic>
        <p:nvPicPr>
          <p:cNvPr id="4" name="Picture 3">
            <a:extLst>
              <a:ext uri="{FF2B5EF4-FFF2-40B4-BE49-F238E27FC236}">
                <a16:creationId xmlns:a16="http://schemas.microsoft.com/office/drawing/2014/main" id="{0760A175-ABF0-8614-A6D6-2BDF2939E52C}"/>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spTree>
    <p:extLst>
      <p:ext uri="{BB962C8B-B14F-4D97-AF65-F5344CB8AC3E}">
        <p14:creationId xmlns:p14="http://schemas.microsoft.com/office/powerpoint/2010/main" val="11979235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3EB57-770F-5ADA-991C-8868BF6DA973}"/>
              </a:ext>
            </a:extLst>
          </p:cNvPr>
          <p:cNvSpPr>
            <a:spLocks noGrp="1"/>
          </p:cNvSpPr>
          <p:nvPr>
            <p:ph type="title"/>
          </p:nvPr>
        </p:nvSpPr>
        <p:spPr/>
        <p:txBody>
          <a:bodyPr>
            <a:normAutofit fontScale="90000"/>
          </a:bodyPr>
          <a:lstStyle/>
          <a:p>
            <a:r>
              <a:rPr lang="en-US" b="1" dirty="0"/>
              <a:t>Key terms quiz answers</a:t>
            </a:r>
            <a:endParaRPr lang="en-GB" b="1" dirty="0"/>
          </a:p>
        </p:txBody>
      </p:sp>
      <p:pic>
        <p:nvPicPr>
          <p:cNvPr id="7" name="Picture 6" descr="Two cotton buds on a pink background. The top cotton bud has a pink stain at one end and the label Positive written above it. &#10;The lower cotton bud had no visible stain and the label Negative written below it">
            <a:extLst>
              <a:ext uri="{FF2B5EF4-FFF2-40B4-BE49-F238E27FC236}">
                <a16:creationId xmlns:a16="http://schemas.microsoft.com/office/drawing/2014/main" id="{D43293A9-E1B8-0920-26F8-EEDFB8F7854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666724" y="1122704"/>
            <a:ext cx="990000" cy="637061"/>
          </a:xfrm>
          <a:prstGeom prst="rect">
            <a:avLst/>
          </a:prstGeom>
        </p:spPr>
      </p:pic>
      <p:pic>
        <p:nvPicPr>
          <p:cNvPr id="9" name="Picture 8" descr="Hazard label showing two test tubes - one pouring liquid onto a surface which is reacting and the other is pouring liquid onto a hand which is reacting. ">
            <a:extLst>
              <a:ext uri="{FF2B5EF4-FFF2-40B4-BE49-F238E27FC236}">
                <a16:creationId xmlns:a16="http://schemas.microsoft.com/office/drawing/2014/main" id="{2803E31A-A76A-D0F4-CC32-929AFC248576}"/>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821625" y="1863028"/>
            <a:ext cx="630000" cy="613910"/>
          </a:xfrm>
          <a:prstGeom prst="rect">
            <a:avLst/>
          </a:prstGeom>
        </p:spPr>
      </p:pic>
      <p:pic>
        <p:nvPicPr>
          <p:cNvPr id="11" name="Picture 10" descr="Three glass rectangular slides">
            <a:extLst>
              <a:ext uri="{FF2B5EF4-FFF2-40B4-BE49-F238E27FC236}">
                <a16:creationId xmlns:a16="http://schemas.microsoft.com/office/drawing/2014/main" id="{FEC66BF5-4F61-8505-FBDB-FA7EAFB17847}"/>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589976" y="2630070"/>
            <a:ext cx="1080000" cy="562746"/>
          </a:xfrm>
          <a:prstGeom prst="rect">
            <a:avLst/>
          </a:prstGeom>
        </p:spPr>
      </p:pic>
      <p:pic>
        <p:nvPicPr>
          <p:cNvPr id="13" name="Picture 12" descr="Plastic bag labelled Evidence">
            <a:extLst>
              <a:ext uri="{FF2B5EF4-FFF2-40B4-BE49-F238E27FC236}">
                <a16:creationId xmlns:a16="http://schemas.microsoft.com/office/drawing/2014/main" id="{D40A76AD-884E-01F8-AC5B-087B7D2746CE}"/>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668524" y="3296204"/>
            <a:ext cx="986400" cy="657600"/>
          </a:xfrm>
          <a:prstGeom prst="rect">
            <a:avLst/>
          </a:prstGeom>
        </p:spPr>
      </p:pic>
      <p:pic>
        <p:nvPicPr>
          <p:cNvPr id="15" name="Picture 14" descr="A white tray containing six small wells or dimples">
            <a:extLst>
              <a:ext uri="{FF2B5EF4-FFF2-40B4-BE49-F238E27FC236}">
                <a16:creationId xmlns:a16="http://schemas.microsoft.com/office/drawing/2014/main" id="{31E5A9F6-E4AB-A12C-3DD6-A6B294288B2F}"/>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634976" y="4040486"/>
            <a:ext cx="990000" cy="624972"/>
          </a:xfrm>
          <a:prstGeom prst="rect">
            <a:avLst/>
          </a:prstGeom>
        </p:spPr>
      </p:pic>
      <p:pic>
        <p:nvPicPr>
          <p:cNvPr id="17" name="Picture 16" descr="Close up image of hairs">
            <a:extLst>
              <a:ext uri="{FF2B5EF4-FFF2-40B4-BE49-F238E27FC236}">
                <a16:creationId xmlns:a16="http://schemas.microsoft.com/office/drawing/2014/main" id="{3F7A82C5-3D88-3BE2-C7AF-400A2BFF6AB1}"/>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2846724" y="4752140"/>
            <a:ext cx="630000" cy="630000"/>
          </a:xfrm>
          <a:prstGeom prst="rect">
            <a:avLst/>
          </a:prstGeom>
        </p:spPr>
      </p:pic>
      <p:pic>
        <p:nvPicPr>
          <p:cNvPr id="19" name="Picture 18" descr="Plastic tube with a bulb at one end and a hole at the other">
            <a:extLst>
              <a:ext uri="{FF2B5EF4-FFF2-40B4-BE49-F238E27FC236}">
                <a16:creationId xmlns:a16="http://schemas.microsoft.com/office/drawing/2014/main" id="{91FEAA87-371C-2850-0F7C-F00A329CF137}"/>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rot="16200000">
            <a:off x="3105496" y="5266103"/>
            <a:ext cx="194210" cy="1080000"/>
          </a:xfrm>
          <a:prstGeom prst="rect">
            <a:avLst/>
          </a:prstGeom>
        </p:spPr>
      </p:pic>
      <p:graphicFrame>
        <p:nvGraphicFramePr>
          <p:cNvPr id="24" name="Table 24">
            <a:extLst>
              <a:ext uri="{FF2B5EF4-FFF2-40B4-BE49-F238E27FC236}">
                <a16:creationId xmlns:a16="http://schemas.microsoft.com/office/drawing/2014/main" id="{7CD2C6FE-6C71-5BB4-6C4E-44F48A254043}"/>
              </a:ext>
              <a:ext uri="{C183D7F6-B498-43B3-948B-1728B52AA6E4}">
                <adec:decorative xmlns:adec="http://schemas.microsoft.com/office/drawing/2017/decorative" val="0"/>
              </a:ext>
            </a:extLst>
          </p:cNvPr>
          <p:cNvGraphicFramePr>
            <a:graphicFrameLocks noGrp="1"/>
          </p:cNvGraphicFramePr>
          <p:nvPr>
            <p:extLst>
              <p:ext uri="{D42A27DB-BD31-4B8C-83A1-F6EECF244321}">
                <p14:modId xmlns:p14="http://schemas.microsoft.com/office/powerpoint/2010/main" val="1719497851"/>
              </p:ext>
            </p:extLst>
          </p:nvPr>
        </p:nvGraphicFramePr>
        <p:xfrm>
          <a:off x="540000" y="1087724"/>
          <a:ext cx="9450000" cy="5075605"/>
        </p:xfrm>
        <a:graphic>
          <a:graphicData uri="http://schemas.openxmlformats.org/drawingml/2006/table">
            <a:tbl>
              <a:tblPr firstRow="1" bandRow="1">
                <a:tableStyleId>{5C22544A-7EE6-4342-B048-85BDC9FD1C3A}</a:tableStyleId>
              </a:tblPr>
              <a:tblGrid>
                <a:gridCol w="1260000">
                  <a:extLst>
                    <a:ext uri="{9D8B030D-6E8A-4147-A177-3AD203B41FA5}">
                      <a16:colId xmlns:a16="http://schemas.microsoft.com/office/drawing/2014/main" val="2318073163"/>
                    </a:ext>
                  </a:extLst>
                </a:gridCol>
                <a:gridCol w="720000">
                  <a:extLst>
                    <a:ext uri="{9D8B030D-6E8A-4147-A177-3AD203B41FA5}">
                      <a16:colId xmlns:a16="http://schemas.microsoft.com/office/drawing/2014/main" val="4253446423"/>
                    </a:ext>
                  </a:extLst>
                </a:gridCol>
                <a:gridCol w="1260000">
                  <a:extLst>
                    <a:ext uri="{9D8B030D-6E8A-4147-A177-3AD203B41FA5}">
                      <a16:colId xmlns:a16="http://schemas.microsoft.com/office/drawing/2014/main" val="2769887891"/>
                    </a:ext>
                  </a:extLst>
                </a:gridCol>
                <a:gridCol w="720000">
                  <a:extLst>
                    <a:ext uri="{9D8B030D-6E8A-4147-A177-3AD203B41FA5}">
                      <a16:colId xmlns:a16="http://schemas.microsoft.com/office/drawing/2014/main" val="3764324048"/>
                    </a:ext>
                  </a:extLst>
                </a:gridCol>
                <a:gridCol w="5490000">
                  <a:extLst>
                    <a:ext uri="{9D8B030D-6E8A-4147-A177-3AD203B41FA5}">
                      <a16:colId xmlns:a16="http://schemas.microsoft.com/office/drawing/2014/main" val="3062533663"/>
                    </a:ext>
                  </a:extLst>
                </a:gridCol>
              </a:tblGrid>
              <a:tr h="720000">
                <a:tc>
                  <a:txBody>
                    <a:bodyPr/>
                    <a:lstStyle/>
                    <a:p>
                      <a:pPr algn="ctr">
                        <a:lnSpc>
                          <a:spcPct val="100000"/>
                        </a:lnSpc>
                        <a:spcBef>
                          <a:spcPts val="0"/>
                        </a:spcBef>
                      </a:pPr>
                      <a:r>
                        <a:rPr lang="en-GB" sz="1600" b="0" i="0" dirty="0">
                          <a:solidFill>
                            <a:schemeClr val="tx1"/>
                          </a:solidFill>
                          <a:effectLst/>
                          <a:latin typeface="Arial" panose="020B0604020202020204" pitchFamily="34" charset="0"/>
                          <a:ea typeface="Arial" panose="020B0604020202020204" pitchFamily="34" charset="0"/>
                          <a:cs typeface="Arial" panose="020B0604020202020204" pitchFamily="34" charset="0"/>
                        </a:rPr>
                        <a:t>Evidence bag</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1200"/>
                        </a:spcBef>
                      </a:pPr>
                      <a:endParaRPr lang="en-GB" sz="1600" b="0" i="0"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nSpc>
                          <a:spcPct val="100000"/>
                        </a:lnSpc>
                      </a:pPr>
                      <a:endParaRPr lang="en-GB" sz="1600" b="0" i="0"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p>
                      <a:pPr>
                        <a:lnSpc>
                          <a:spcPct val="100000"/>
                        </a:lnSpc>
                      </a:pPr>
                      <a:r>
                        <a:rPr lang="en-GB" sz="1600" b="0" i="0" dirty="0">
                          <a:solidFill>
                            <a:schemeClr val="tx1"/>
                          </a:solidFill>
                          <a:effectLst/>
                          <a:latin typeface="Arial" panose="020B0604020202020204" pitchFamily="34" charset="0"/>
                          <a:cs typeface="Arial" panose="020B0604020202020204" pitchFamily="34" charset="0"/>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61925" algn="l">
                        <a:lnSpc>
                          <a:spcPct val="100000"/>
                        </a:lnSpc>
                        <a:spcBef>
                          <a:spcPts val="205"/>
                        </a:spcBef>
                        <a:spcAft>
                          <a:spcPts val="0"/>
                        </a:spcAft>
                      </a:pPr>
                      <a:endParaRPr lang="en-GB" sz="1600" b="0" i="0"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R="161925" algn="l">
                        <a:lnSpc>
                          <a:spcPct val="100000"/>
                        </a:lnSpc>
                        <a:spcBef>
                          <a:spcPts val="0"/>
                        </a:spcBef>
                        <a:spcAft>
                          <a:spcPts val="0"/>
                        </a:spcAft>
                      </a:pPr>
                      <a:r>
                        <a:rPr lang="en-GB" sz="1600" b="0" i="0" dirty="0">
                          <a:solidFill>
                            <a:schemeClr val="tx1"/>
                          </a:solidFill>
                          <a:effectLst/>
                          <a:latin typeface="Arial" panose="020B0604020202020204" pitchFamily="34" charset="0"/>
                          <a:ea typeface="Arial" panose="020B0604020202020204" pitchFamily="34" charset="0"/>
                          <a:cs typeface="Arial" panose="020B0604020202020204" pitchFamily="34" charset="0"/>
                        </a:rPr>
                        <a:t>a paper or plastic bag  containing evidence from a crime scene; the bag labels the item and details the chain of custody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67240472"/>
                  </a:ext>
                </a:extLst>
              </a:tr>
              <a:tr h="720000">
                <a:tc>
                  <a:txBody>
                    <a:bodyPr/>
                    <a:lstStyle/>
                    <a:p>
                      <a:pPr algn="ctr">
                        <a:lnSpc>
                          <a:spcPct val="100000"/>
                        </a:lnSpc>
                        <a:spcBef>
                          <a:spcPts val="0"/>
                        </a:spcBef>
                      </a:pPr>
                      <a:r>
                        <a:rPr lang="en-GB" sz="1600" b="0" i="0" dirty="0">
                          <a:effectLst/>
                          <a:latin typeface="Arial" panose="020B0604020202020204" pitchFamily="34" charset="0"/>
                          <a:ea typeface="Arial" panose="020B0604020202020204" pitchFamily="34" charset="0"/>
                          <a:cs typeface="Arial" panose="020B0604020202020204" pitchFamily="34" charset="0"/>
                        </a:rPr>
                        <a:t>Kastle–Meyer test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1200"/>
                        </a:spcBef>
                      </a:pPr>
                      <a:endParaRPr lang="en-GB" sz="1600" b="0" i="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nSpc>
                          <a:spcPct val="100000"/>
                        </a:lnSpc>
                        <a:spcBef>
                          <a:spcPts val="1200"/>
                        </a:spcBef>
                      </a:pPr>
                      <a:r>
                        <a:rPr lang="en-GB" sz="1600" b="0" i="0" dirty="0">
                          <a:effectLst/>
                          <a:latin typeface="Arial" panose="020B0604020202020204" pitchFamily="34" charset="0"/>
                          <a:ea typeface="Arial" panose="020B0604020202020204" pitchFamily="34" charset="0"/>
                          <a:cs typeface="Arial" panose="020B0604020202020204" pitchFamily="34" charset="0"/>
                        </a:rPr>
                        <a:t> </a:t>
                      </a:r>
                    </a:p>
                    <a:p>
                      <a:pPr>
                        <a:lnSpc>
                          <a:spcPct val="100000"/>
                        </a:lnSpc>
                        <a:spcBef>
                          <a:spcPts val="1200"/>
                        </a:spcBef>
                      </a:pPr>
                      <a:r>
                        <a:rPr lang="en-GB" sz="1600" b="0" i="0" dirty="0">
                          <a:effectLst/>
                          <a:latin typeface="Arial" panose="020B0604020202020204" pitchFamily="34" charset="0"/>
                          <a:ea typeface="Arial" panose="020B0604020202020204" pitchFamily="34" charset="0"/>
                          <a:cs typeface="Arial" panose="020B0604020202020204" pitchFamily="34" charset="0"/>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7630" marR="33020" algn="l">
                        <a:lnSpc>
                          <a:spcPct val="100000"/>
                        </a:lnSpc>
                        <a:spcBef>
                          <a:spcPts val="335"/>
                        </a:spcBef>
                        <a:spcAft>
                          <a:spcPts val="0"/>
                        </a:spcAft>
                      </a:pPr>
                      <a:endParaRPr lang="en-GB" sz="1600" b="0" i="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33020" algn="l">
                        <a:lnSpc>
                          <a:spcPct val="100000"/>
                        </a:lnSpc>
                        <a:spcBef>
                          <a:spcPts val="0"/>
                        </a:spcBef>
                        <a:spcAft>
                          <a:spcPts val="0"/>
                        </a:spcAft>
                      </a:pPr>
                      <a:r>
                        <a:rPr lang="en-GB" sz="1600" b="0" i="0" dirty="0">
                          <a:effectLst/>
                          <a:latin typeface="Arial" panose="020B0604020202020204" pitchFamily="34" charset="0"/>
                          <a:ea typeface="Arial" panose="020B0604020202020204" pitchFamily="34" charset="0"/>
                          <a:cs typeface="Arial" panose="020B0604020202020204" pitchFamily="34" charset="0"/>
                        </a:rPr>
                        <a:t>a small, flat, rectangular piece of glass on which specimens can be mounted for microscopic study</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19878673"/>
                  </a:ext>
                </a:extLst>
              </a:tr>
              <a:tr h="720000">
                <a:tc>
                  <a:txBody>
                    <a:bodyPr/>
                    <a:lstStyle/>
                    <a:p>
                      <a:pPr algn="ctr">
                        <a:lnSpc>
                          <a:spcPct val="100000"/>
                        </a:lnSpc>
                        <a:spcBef>
                          <a:spcPts val="0"/>
                        </a:spcBef>
                      </a:pPr>
                      <a:r>
                        <a:rPr lang="en-GB" sz="1600" b="0" i="0" dirty="0">
                          <a:effectLst/>
                          <a:latin typeface="Arial" panose="020B0604020202020204" pitchFamily="34" charset="0"/>
                          <a:ea typeface="Arial" panose="020B0604020202020204" pitchFamily="34" charset="0"/>
                          <a:cs typeface="Arial" panose="020B0604020202020204" pitchFamily="34" charset="0"/>
                        </a:rPr>
                        <a:t>Hair cuticle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1200"/>
                        </a:spcBef>
                      </a:pPr>
                      <a:endParaRPr lang="en-GB" sz="1600" b="0" i="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00000"/>
                        </a:lnSpc>
                        <a:spcBef>
                          <a:spcPts val="1200"/>
                        </a:spcBef>
                      </a:pPr>
                      <a:r>
                        <a:rPr lang="en-GB" sz="1600" b="0" i="0" dirty="0">
                          <a:effectLst/>
                          <a:latin typeface="Arial" panose="020B0604020202020204" pitchFamily="34" charset="0"/>
                          <a:ea typeface="Arial" panose="020B0604020202020204" pitchFamily="34" charset="0"/>
                          <a:cs typeface="Arial" panose="020B0604020202020204" pitchFamily="34" charset="0"/>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7630" marR="214630" algn="l">
                        <a:lnSpc>
                          <a:spcPct val="100000"/>
                        </a:lnSpc>
                        <a:spcBef>
                          <a:spcPts val="340"/>
                        </a:spcBef>
                        <a:spcAft>
                          <a:spcPts val="0"/>
                        </a:spcAft>
                      </a:pPr>
                      <a:endParaRPr lang="en-GB" sz="1600" b="0" i="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214630" algn="l">
                        <a:lnSpc>
                          <a:spcPct val="100000"/>
                        </a:lnSpc>
                        <a:spcBef>
                          <a:spcPts val="0"/>
                        </a:spcBef>
                        <a:spcAft>
                          <a:spcPts val="0"/>
                        </a:spcAft>
                      </a:pPr>
                      <a:r>
                        <a:rPr lang="en-GB" sz="1600" b="0" i="0" dirty="0">
                          <a:effectLst/>
                          <a:latin typeface="Arial" panose="020B0604020202020204" pitchFamily="34" charset="0"/>
                          <a:ea typeface="Arial" panose="020B0604020202020204" pitchFamily="34" charset="0"/>
                          <a:cs typeface="Arial" panose="020B0604020202020204" pitchFamily="34" charset="0"/>
                        </a:rPr>
                        <a:t>a hard </a:t>
                      </a:r>
                      <a:r>
                        <a:rPr lang="en-GB" sz="1600" b="0" i="0" spc="-15" dirty="0">
                          <a:effectLst/>
                          <a:latin typeface="Arial" panose="020B0604020202020204" pitchFamily="34" charset="0"/>
                          <a:ea typeface="Arial" panose="020B0604020202020204" pitchFamily="34" charset="0"/>
                          <a:cs typeface="Arial" panose="020B0604020202020204" pitchFamily="34" charset="0"/>
                        </a:rPr>
                        <a:t>layer </a:t>
                      </a:r>
                      <a:r>
                        <a:rPr lang="en-GB" sz="1600" b="0" i="0" dirty="0">
                          <a:effectLst/>
                          <a:latin typeface="Arial" panose="020B0604020202020204" pitchFamily="34" charset="0"/>
                          <a:ea typeface="Arial" panose="020B0604020202020204" pitchFamily="34" charset="0"/>
                          <a:cs typeface="Arial" panose="020B0604020202020204" pitchFamily="34" charset="0"/>
                        </a:rPr>
                        <a:t>of overlapping cells which forms the outermost</a:t>
                      </a:r>
                      <a:r>
                        <a:rPr lang="en-GB" sz="1600" b="0" i="0" spc="-120" dirty="0">
                          <a:effectLst/>
                          <a:latin typeface="Arial" panose="020B0604020202020204" pitchFamily="34" charset="0"/>
                          <a:ea typeface="Arial" panose="020B0604020202020204" pitchFamily="34" charset="0"/>
                          <a:cs typeface="Arial" panose="020B0604020202020204" pitchFamily="34" charset="0"/>
                        </a:rPr>
                        <a:t> </a:t>
                      </a:r>
                      <a:r>
                        <a:rPr lang="en-GB" sz="1600" b="0" i="0" dirty="0">
                          <a:effectLst/>
                          <a:latin typeface="Arial" panose="020B0604020202020204" pitchFamily="34" charset="0"/>
                          <a:ea typeface="Arial" panose="020B0604020202020204" pitchFamily="34" charset="0"/>
                          <a:cs typeface="Arial" panose="020B0604020202020204" pitchFamily="34" charset="0"/>
                        </a:rPr>
                        <a:t>part of a hair</a:t>
                      </a:r>
                      <a:r>
                        <a:rPr lang="en-GB" sz="1600" b="0" i="0" spc="-20" dirty="0">
                          <a:effectLst/>
                          <a:latin typeface="Arial" panose="020B0604020202020204" pitchFamily="34" charset="0"/>
                          <a:ea typeface="Arial" panose="020B0604020202020204" pitchFamily="34" charset="0"/>
                          <a:cs typeface="Arial" panose="020B0604020202020204" pitchFamily="34" charset="0"/>
                        </a:rPr>
                        <a:t> </a:t>
                      </a:r>
                      <a:r>
                        <a:rPr lang="en-GB" sz="1600" b="0" i="0" dirty="0">
                          <a:effectLst/>
                          <a:latin typeface="Arial" panose="020B0604020202020204" pitchFamily="34" charset="0"/>
                          <a:ea typeface="Arial" panose="020B0604020202020204" pitchFamily="34" charset="0"/>
                          <a:cs typeface="Arial" panose="020B0604020202020204" pitchFamily="34" charset="0"/>
                        </a:rPr>
                        <a:t>shaft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79387891"/>
                  </a:ext>
                </a:extLst>
              </a:tr>
              <a:tr h="720000">
                <a:tc>
                  <a:txBody>
                    <a:bodyPr/>
                    <a:lstStyle/>
                    <a:p>
                      <a:pPr algn="ctr">
                        <a:lnSpc>
                          <a:spcPct val="100000"/>
                        </a:lnSpc>
                        <a:spcBef>
                          <a:spcPts val="0"/>
                        </a:spcBef>
                      </a:pPr>
                      <a:r>
                        <a:rPr lang="en-GB" sz="1600" b="0" i="0" dirty="0">
                          <a:effectLst/>
                          <a:latin typeface="Arial" panose="020B0604020202020204" pitchFamily="34" charset="0"/>
                          <a:ea typeface="Arial" panose="020B0604020202020204" pitchFamily="34" charset="0"/>
                          <a:cs typeface="Arial" panose="020B0604020202020204" pitchFamily="34" charset="0"/>
                        </a:rPr>
                        <a:t>Corrosive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1200"/>
                        </a:spcBef>
                      </a:pPr>
                      <a:endParaRPr lang="en-GB" sz="1600" b="0" i="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00000"/>
                        </a:lnSpc>
                        <a:spcBef>
                          <a:spcPts val="1200"/>
                        </a:spcBef>
                      </a:pPr>
                      <a:endParaRPr lang="en-GB" sz="1600" b="0" i="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88265" algn="l">
                        <a:lnSpc>
                          <a:spcPct val="100000"/>
                        </a:lnSpc>
                        <a:spcBef>
                          <a:spcPts val="205"/>
                        </a:spcBef>
                        <a:spcAft>
                          <a:spcPts val="0"/>
                        </a:spcAft>
                      </a:pPr>
                      <a:endParaRPr lang="en-GB" sz="1600" b="0" i="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R="88265" algn="l">
                        <a:lnSpc>
                          <a:spcPct val="100000"/>
                        </a:lnSpc>
                        <a:spcBef>
                          <a:spcPts val="0"/>
                        </a:spcBef>
                        <a:spcAft>
                          <a:spcPts val="0"/>
                        </a:spcAft>
                      </a:pPr>
                      <a:r>
                        <a:rPr lang="en-GB" sz="1600" b="0" i="0" dirty="0">
                          <a:effectLst/>
                          <a:latin typeface="Arial" panose="020B0604020202020204" pitchFamily="34" charset="0"/>
                          <a:ea typeface="Arial" panose="020B0604020202020204" pitchFamily="34" charset="0"/>
                          <a:cs typeface="Arial" panose="020B0604020202020204" pitchFamily="34" charset="0"/>
                        </a:rPr>
                        <a:t>a ceramic or plastic tile with 12 cavities or ‘wells’, used for low volume reactions involving a colour change</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3410879"/>
                  </a:ext>
                </a:extLst>
              </a:tr>
              <a:tr h="720000">
                <a:tc>
                  <a:txBody>
                    <a:bodyPr/>
                    <a:lstStyle/>
                    <a:p>
                      <a:pPr algn="ctr">
                        <a:lnSpc>
                          <a:spcPct val="100000"/>
                        </a:lnSpc>
                        <a:spcBef>
                          <a:spcPts val="0"/>
                        </a:spcBef>
                      </a:pPr>
                      <a:r>
                        <a:rPr lang="en-GB" sz="1600" b="0" i="0" dirty="0">
                          <a:effectLst/>
                          <a:latin typeface="Arial" panose="020B0604020202020204" pitchFamily="34" charset="0"/>
                          <a:ea typeface="Arial" panose="020B0604020202020204" pitchFamily="34" charset="0"/>
                          <a:cs typeface="Arial" panose="020B0604020202020204" pitchFamily="34" charset="0"/>
                        </a:rPr>
                        <a:t>Pipette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1200"/>
                        </a:spcBef>
                      </a:pPr>
                      <a:endParaRPr lang="en-GB" sz="1600" b="0" i="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00000"/>
                        </a:lnSpc>
                        <a:spcBef>
                          <a:spcPts val="1200"/>
                        </a:spcBef>
                      </a:pPr>
                      <a:endParaRPr lang="en-GB" sz="1600" b="0" i="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7630" marR="33020" algn="l">
                        <a:lnSpc>
                          <a:spcPct val="100000"/>
                        </a:lnSpc>
                        <a:spcBef>
                          <a:spcPts val="335"/>
                        </a:spcBef>
                        <a:spcAft>
                          <a:spcPts val="0"/>
                        </a:spcAft>
                      </a:pPr>
                      <a:endParaRPr lang="en-GB" sz="1600" b="0" i="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33020" algn="l">
                        <a:lnSpc>
                          <a:spcPct val="100000"/>
                        </a:lnSpc>
                        <a:spcBef>
                          <a:spcPts val="0"/>
                        </a:spcBef>
                        <a:spcAft>
                          <a:spcPts val="0"/>
                        </a:spcAft>
                      </a:pPr>
                      <a:r>
                        <a:rPr lang="en-GB" sz="1600" b="0" i="0" dirty="0">
                          <a:effectLst/>
                          <a:latin typeface="Arial" panose="020B0604020202020204" pitchFamily="34" charset="0"/>
                          <a:ea typeface="Arial" panose="020B0604020202020204" pitchFamily="34" charset="0"/>
                          <a:cs typeface="Arial" panose="020B0604020202020204" pitchFamily="34" charset="0"/>
                        </a:rPr>
                        <a:t>the warning sign used for a substance with the power to cause irreversible damage or destroy another substance by contact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38163638"/>
                  </a:ext>
                </a:extLst>
              </a:tr>
              <a:tr h="721045">
                <a:tc>
                  <a:txBody>
                    <a:bodyPr/>
                    <a:lstStyle/>
                    <a:p>
                      <a:pPr algn="ctr">
                        <a:lnSpc>
                          <a:spcPct val="100000"/>
                        </a:lnSpc>
                        <a:spcBef>
                          <a:spcPts val="0"/>
                        </a:spcBef>
                      </a:pPr>
                      <a:r>
                        <a:rPr lang="en-GB" sz="1600" b="0" i="0" dirty="0">
                          <a:effectLst/>
                          <a:latin typeface="Arial" panose="020B0604020202020204" pitchFamily="34" charset="0"/>
                          <a:ea typeface="Arial" panose="020B0604020202020204" pitchFamily="34" charset="0"/>
                          <a:cs typeface="Arial" panose="020B0604020202020204" pitchFamily="34" charset="0"/>
                        </a:rPr>
                        <a:t>Microscope slide</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1200"/>
                        </a:spcBef>
                      </a:pPr>
                      <a:endParaRPr lang="en-GB" sz="1600" b="0" i="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00000"/>
                        </a:lnSpc>
                        <a:spcBef>
                          <a:spcPts val="1200"/>
                        </a:spcBef>
                      </a:pPr>
                      <a:endParaRPr lang="en-GB" sz="1600" b="0" i="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88265" algn="l">
                        <a:lnSpc>
                          <a:spcPct val="100000"/>
                        </a:lnSpc>
                        <a:spcBef>
                          <a:spcPts val="1125"/>
                        </a:spcBef>
                        <a:spcAft>
                          <a:spcPts val="0"/>
                        </a:spcAft>
                      </a:pPr>
                      <a:endParaRPr lang="en-GB" sz="1600" b="0" i="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R="88265" algn="l">
                        <a:lnSpc>
                          <a:spcPct val="100000"/>
                        </a:lnSpc>
                        <a:spcBef>
                          <a:spcPts val="0"/>
                        </a:spcBef>
                        <a:spcAft>
                          <a:spcPts val="0"/>
                        </a:spcAft>
                      </a:pPr>
                      <a:r>
                        <a:rPr lang="en-GB" sz="1600" b="0" i="0" dirty="0">
                          <a:effectLst/>
                          <a:latin typeface="Arial" panose="020B0604020202020204" pitchFamily="34" charset="0"/>
                          <a:ea typeface="Arial" panose="020B0604020202020204" pitchFamily="34" charset="0"/>
                          <a:cs typeface="Arial" panose="020B0604020202020204" pitchFamily="34" charset="0"/>
                        </a:rPr>
                        <a:t>a glass or plastic tube with a suction bulb, used for the transfer of small volumes of liquids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03650195"/>
                  </a:ext>
                </a:extLst>
              </a:tr>
              <a:tr h="720000">
                <a:tc>
                  <a:txBody>
                    <a:bodyPr/>
                    <a:lstStyle/>
                    <a:p>
                      <a:pPr algn="ctr">
                        <a:lnSpc>
                          <a:spcPct val="100000"/>
                        </a:lnSpc>
                        <a:spcBef>
                          <a:spcPts val="0"/>
                        </a:spcBef>
                      </a:pPr>
                      <a:r>
                        <a:rPr lang="en-GB" sz="1600" b="0" i="0" dirty="0">
                          <a:effectLst/>
                          <a:latin typeface="Arial" panose="020B0604020202020204" pitchFamily="34" charset="0"/>
                          <a:ea typeface="Arial" panose="020B0604020202020204" pitchFamily="34" charset="0"/>
                          <a:cs typeface="Arial" panose="020B0604020202020204" pitchFamily="34" charset="0"/>
                        </a:rPr>
                        <a:t>Spotting tile</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1200"/>
                        </a:spcBef>
                      </a:pPr>
                      <a:endParaRPr lang="en-GB" sz="1600" b="0" i="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1200"/>
                        </a:spcBef>
                      </a:pPr>
                      <a:endParaRPr lang="en-GB" sz="1600" b="0" i="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61925" algn="l">
                        <a:lnSpc>
                          <a:spcPct val="100000"/>
                        </a:lnSpc>
                        <a:spcBef>
                          <a:spcPts val="205"/>
                        </a:spcBef>
                        <a:spcAft>
                          <a:spcPts val="0"/>
                        </a:spcAft>
                      </a:pPr>
                      <a:endParaRPr lang="en-GB" sz="1600" b="0" i="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61925" algn="l">
                        <a:lnSpc>
                          <a:spcPct val="100000"/>
                        </a:lnSpc>
                        <a:spcBef>
                          <a:spcPts val="0"/>
                        </a:spcBef>
                        <a:spcAft>
                          <a:spcPts val="0"/>
                        </a:spcAft>
                      </a:pPr>
                      <a:r>
                        <a:rPr lang="en-GB" sz="1600" b="0" i="0" dirty="0">
                          <a:effectLst/>
                          <a:latin typeface="Arial" panose="020B0604020202020204" pitchFamily="34" charset="0"/>
                          <a:ea typeface="Arial" panose="020B0604020202020204" pitchFamily="34" charset="0"/>
                          <a:cs typeface="Arial" panose="020B0604020202020204" pitchFamily="34" charset="0"/>
                        </a:rPr>
                        <a:t>a chemical test, commonly used by forensic crime labs in the chemical identification of blood; a pink swab shows a positive result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0449357"/>
                  </a:ext>
                </a:extLst>
              </a:tr>
            </a:tbl>
          </a:graphicData>
        </a:graphic>
      </p:graphicFrame>
      <p:cxnSp>
        <p:nvCxnSpPr>
          <p:cNvPr id="22" name="Straight Connector 21" descr="Straight line connecting Evidence bag to the image of an evidence bag">
            <a:extLst>
              <a:ext uri="{FF2B5EF4-FFF2-40B4-BE49-F238E27FC236}">
                <a16:creationId xmlns:a16="http://schemas.microsoft.com/office/drawing/2014/main" id="{A03452CC-7B37-AD8B-CD02-64CF2934BAAC}"/>
              </a:ext>
            </a:extLst>
          </p:cNvPr>
          <p:cNvCxnSpPr>
            <a:cxnSpLocks/>
          </p:cNvCxnSpPr>
          <p:nvPr/>
        </p:nvCxnSpPr>
        <p:spPr>
          <a:xfrm>
            <a:off x="1773288" y="1457627"/>
            <a:ext cx="718121" cy="2167377"/>
          </a:xfrm>
          <a:prstGeom prst="line">
            <a:avLst/>
          </a:prstGeom>
          <a:ln w="1270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4" name="Straight Connector 33" descr="Straight line between the evidence bag image and the description 'a paper or plastic bag containing evidence from a crime scene; the bag labels the item and details the chain of custody'">
            <a:extLst>
              <a:ext uri="{FF2B5EF4-FFF2-40B4-BE49-F238E27FC236}">
                <a16:creationId xmlns:a16="http://schemas.microsoft.com/office/drawing/2014/main" id="{318DFA08-7403-339F-BD6E-7FAA1D0F9DDA}"/>
              </a:ext>
            </a:extLst>
          </p:cNvPr>
          <p:cNvCxnSpPr>
            <a:cxnSpLocks/>
          </p:cNvCxnSpPr>
          <p:nvPr/>
        </p:nvCxnSpPr>
        <p:spPr>
          <a:xfrm flipV="1">
            <a:off x="3785696" y="1441234"/>
            <a:ext cx="690792" cy="2183770"/>
          </a:xfrm>
          <a:prstGeom prst="line">
            <a:avLst/>
          </a:prstGeom>
          <a:ln w="1270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descr="Straight line connecting Kastle-Meyer test to the image of two cotton buds. The top cotton bud is stained purple and labelled Positive, while the lower cotton bud has no stain and is labelled Negative">
            <a:extLst>
              <a:ext uri="{FF2B5EF4-FFF2-40B4-BE49-F238E27FC236}">
                <a16:creationId xmlns:a16="http://schemas.microsoft.com/office/drawing/2014/main" id="{C2545F37-C248-7B29-669D-3DA25E2AED05}"/>
              </a:ext>
            </a:extLst>
          </p:cNvPr>
          <p:cNvCxnSpPr>
            <a:cxnSpLocks/>
          </p:cNvCxnSpPr>
          <p:nvPr/>
        </p:nvCxnSpPr>
        <p:spPr>
          <a:xfrm flipV="1">
            <a:off x="1773288" y="1477505"/>
            <a:ext cx="718121" cy="692478"/>
          </a:xfrm>
          <a:prstGeom prst="line">
            <a:avLst/>
          </a:prstGeom>
          <a:ln w="1270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50" name="Straight Connector 49" descr="Straight line between the image of two cotton buds, one stained pink and labelled positive, and the description 'a chemical test, commonly used by forensic crime labs in the chemical identification of blood; a pink swab shows a positive result'">
            <a:extLst>
              <a:ext uri="{FF2B5EF4-FFF2-40B4-BE49-F238E27FC236}">
                <a16:creationId xmlns:a16="http://schemas.microsoft.com/office/drawing/2014/main" id="{B8060038-8177-2821-FA74-BF800F8D467F}"/>
              </a:ext>
            </a:extLst>
          </p:cNvPr>
          <p:cNvCxnSpPr>
            <a:cxnSpLocks/>
          </p:cNvCxnSpPr>
          <p:nvPr/>
        </p:nvCxnSpPr>
        <p:spPr>
          <a:xfrm>
            <a:off x="3785697" y="1477505"/>
            <a:ext cx="690791" cy="4348475"/>
          </a:xfrm>
          <a:prstGeom prst="line">
            <a:avLst/>
          </a:prstGeom>
          <a:ln w="1270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3" name="Straight Connector 22" descr="Straight line between the label hair cuticle and the close up image of hairs">
            <a:extLst>
              <a:ext uri="{FF2B5EF4-FFF2-40B4-BE49-F238E27FC236}">
                <a16:creationId xmlns:a16="http://schemas.microsoft.com/office/drawing/2014/main" id="{07E1E7E5-E655-29D3-8AC4-2991BDE423FE}"/>
              </a:ext>
            </a:extLst>
          </p:cNvPr>
          <p:cNvCxnSpPr>
            <a:cxnSpLocks/>
          </p:cNvCxnSpPr>
          <p:nvPr/>
        </p:nvCxnSpPr>
        <p:spPr>
          <a:xfrm>
            <a:off x="1773288" y="2911443"/>
            <a:ext cx="718121" cy="2155697"/>
          </a:xfrm>
          <a:prstGeom prst="line">
            <a:avLst/>
          </a:prstGeom>
          <a:ln w="1270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6" name="Straight Connector 45" descr="Straight line between the close up image of hairs and the description 'a hard layer of overlapping cells which forms the outermost part of a hair shaft'">
            <a:extLst>
              <a:ext uri="{FF2B5EF4-FFF2-40B4-BE49-F238E27FC236}">
                <a16:creationId xmlns:a16="http://schemas.microsoft.com/office/drawing/2014/main" id="{37ADD9C0-A019-32DB-95F6-CF8E4D84BC96}"/>
              </a:ext>
            </a:extLst>
          </p:cNvPr>
          <p:cNvCxnSpPr>
            <a:cxnSpLocks/>
          </p:cNvCxnSpPr>
          <p:nvPr/>
        </p:nvCxnSpPr>
        <p:spPr>
          <a:xfrm flipV="1">
            <a:off x="3742601" y="2911443"/>
            <a:ext cx="733887" cy="2155697"/>
          </a:xfrm>
          <a:prstGeom prst="line">
            <a:avLst/>
          </a:prstGeom>
          <a:ln w="1270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2" name="Straight Connector 41" descr="Straight line between the label corrosive and the image of a red diamond containing two test tubes of liquid being poured out onto a surface and a hand">
            <a:extLst>
              <a:ext uri="{FF2B5EF4-FFF2-40B4-BE49-F238E27FC236}">
                <a16:creationId xmlns:a16="http://schemas.microsoft.com/office/drawing/2014/main" id="{D148420E-D0C2-29D4-870B-F00EC3F5435D}"/>
              </a:ext>
            </a:extLst>
          </p:cNvPr>
          <p:cNvCxnSpPr>
            <a:cxnSpLocks/>
          </p:cNvCxnSpPr>
          <p:nvPr/>
        </p:nvCxnSpPr>
        <p:spPr>
          <a:xfrm flipV="1">
            <a:off x="1782406" y="2219739"/>
            <a:ext cx="709003" cy="1405265"/>
          </a:xfrm>
          <a:prstGeom prst="line">
            <a:avLst/>
          </a:prstGeom>
          <a:ln w="1270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6" name="Straight Connector 25" descr="Straight line between the corrosive hazard label and the description 'the warning sign used for a substance with the power to cause irreversible damage or destroy another substance by contact'">
            <a:extLst>
              <a:ext uri="{FF2B5EF4-FFF2-40B4-BE49-F238E27FC236}">
                <a16:creationId xmlns:a16="http://schemas.microsoft.com/office/drawing/2014/main" id="{159DDAB3-58CE-9232-4BF0-4BB2A5345E4E}"/>
              </a:ext>
            </a:extLst>
          </p:cNvPr>
          <p:cNvCxnSpPr>
            <a:cxnSpLocks/>
          </p:cNvCxnSpPr>
          <p:nvPr/>
        </p:nvCxnSpPr>
        <p:spPr>
          <a:xfrm>
            <a:off x="3785696" y="2206487"/>
            <a:ext cx="690792" cy="2146485"/>
          </a:xfrm>
          <a:prstGeom prst="line">
            <a:avLst/>
          </a:prstGeom>
          <a:ln w="1270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0" name="Straight Connector 39" descr="Straight line between the label Pipette and the image of a plastic tube with a bulb at one end and a hole at the other">
            <a:extLst>
              <a:ext uri="{FF2B5EF4-FFF2-40B4-BE49-F238E27FC236}">
                <a16:creationId xmlns:a16="http://schemas.microsoft.com/office/drawing/2014/main" id="{3BB0CEA6-E184-9D54-1C78-85B9E35CD73A}"/>
              </a:ext>
            </a:extLst>
          </p:cNvPr>
          <p:cNvCxnSpPr>
            <a:cxnSpLocks/>
          </p:cNvCxnSpPr>
          <p:nvPr/>
        </p:nvCxnSpPr>
        <p:spPr>
          <a:xfrm>
            <a:off x="1797871" y="4352972"/>
            <a:ext cx="693538" cy="1453130"/>
          </a:xfrm>
          <a:prstGeom prst="line">
            <a:avLst/>
          </a:prstGeom>
          <a:ln w="1270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4" name="Straight Connector 43" descr="Straight line between the image of the plastic tube with a bulb at one end and a hole at the other and the description 'a glass or plastic tube with a suction bulb, used for the transfer of small volumes of liquids'">
            <a:extLst>
              <a:ext uri="{FF2B5EF4-FFF2-40B4-BE49-F238E27FC236}">
                <a16:creationId xmlns:a16="http://schemas.microsoft.com/office/drawing/2014/main" id="{4F216EBC-945E-E7CC-805A-2A97AE772C27}"/>
              </a:ext>
            </a:extLst>
          </p:cNvPr>
          <p:cNvCxnSpPr>
            <a:cxnSpLocks/>
          </p:cNvCxnSpPr>
          <p:nvPr/>
        </p:nvCxnSpPr>
        <p:spPr>
          <a:xfrm flipV="1">
            <a:off x="3812200" y="5096222"/>
            <a:ext cx="664288" cy="690002"/>
          </a:xfrm>
          <a:prstGeom prst="line">
            <a:avLst/>
          </a:prstGeom>
          <a:ln w="1270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8" name="Straight Connector 37" descr="Straight line between the label Microscope slide and an image of three rectangular glass slides">
            <a:extLst>
              <a:ext uri="{FF2B5EF4-FFF2-40B4-BE49-F238E27FC236}">
                <a16:creationId xmlns:a16="http://schemas.microsoft.com/office/drawing/2014/main" id="{BB948C4D-F72D-2B57-6676-15E885885883}"/>
              </a:ext>
            </a:extLst>
          </p:cNvPr>
          <p:cNvCxnSpPr>
            <a:cxnSpLocks/>
          </p:cNvCxnSpPr>
          <p:nvPr/>
        </p:nvCxnSpPr>
        <p:spPr>
          <a:xfrm flipV="1">
            <a:off x="1797871" y="2911443"/>
            <a:ext cx="693538" cy="2184779"/>
          </a:xfrm>
          <a:prstGeom prst="line">
            <a:avLst/>
          </a:prstGeom>
          <a:ln w="1270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52" name="Straight Connector 51" descr="Straight line between image of microscope slides and the description 'a small, flat, rectangular piece of glass on which specimens can be mounted for microscopic study">
            <a:extLst>
              <a:ext uri="{FF2B5EF4-FFF2-40B4-BE49-F238E27FC236}">
                <a16:creationId xmlns:a16="http://schemas.microsoft.com/office/drawing/2014/main" id="{D1639AE0-A4D7-9775-6DE7-090C7C9B838E}"/>
              </a:ext>
            </a:extLst>
          </p:cNvPr>
          <p:cNvCxnSpPr>
            <a:cxnSpLocks/>
          </p:cNvCxnSpPr>
          <p:nvPr/>
        </p:nvCxnSpPr>
        <p:spPr>
          <a:xfrm flipV="1">
            <a:off x="3785697" y="2219739"/>
            <a:ext cx="690791" cy="671826"/>
          </a:xfrm>
          <a:prstGeom prst="line">
            <a:avLst/>
          </a:prstGeom>
          <a:ln w="1270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descr="Straight line between the label Spotting tile and the image of the white tile with wells or dimples">
            <a:extLst>
              <a:ext uri="{FF2B5EF4-FFF2-40B4-BE49-F238E27FC236}">
                <a16:creationId xmlns:a16="http://schemas.microsoft.com/office/drawing/2014/main" id="{DC83B9A7-E6C2-CFB6-13AF-84541A414662}"/>
              </a:ext>
            </a:extLst>
          </p:cNvPr>
          <p:cNvCxnSpPr>
            <a:cxnSpLocks/>
          </p:cNvCxnSpPr>
          <p:nvPr/>
        </p:nvCxnSpPr>
        <p:spPr>
          <a:xfrm flipV="1">
            <a:off x="1818250" y="4366464"/>
            <a:ext cx="673159" cy="1459516"/>
          </a:xfrm>
          <a:prstGeom prst="line">
            <a:avLst/>
          </a:prstGeom>
          <a:ln w="1270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8" name="Straight Connector 47" descr="Straight line between the image of the white tile containing wells or dimples and the description 'a ceramic or plastic tile with 12 cavities or ‘wells’, used for low volume reactions involving a colour change'">
            <a:extLst>
              <a:ext uri="{FF2B5EF4-FFF2-40B4-BE49-F238E27FC236}">
                <a16:creationId xmlns:a16="http://schemas.microsoft.com/office/drawing/2014/main" id="{7C5F8900-EBA9-A2C6-4B42-2912C3D6C801}"/>
              </a:ext>
            </a:extLst>
          </p:cNvPr>
          <p:cNvCxnSpPr>
            <a:cxnSpLocks/>
          </p:cNvCxnSpPr>
          <p:nvPr/>
        </p:nvCxnSpPr>
        <p:spPr>
          <a:xfrm flipV="1">
            <a:off x="3785696" y="3625004"/>
            <a:ext cx="690792" cy="727968"/>
          </a:xfrm>
          <a:prstGeom prst="line">
            <a:avLst/>
          </a:prstGeom>
          <a:ln w="1270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7FA7D983-C991-B7B2-C68E-673A59B19BA2}"/>
              </a:ext>
              <a:ext uri="{C183D7F6-B498-43B3-948B-1728B52AA6E4}">
                <adec:decorative xmlns:adec="http://schemas.microsoft.com/office/drawing/2017/decorative" val="1"/>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0584660" y="3297712"/>
            <a:ext cx="939922" cy="3048000"/>
          </a:xfrm>
          <a:prstGeom prst="rect">
            <a:avLst/>
          </a:prstGeom>
        </p:spPr>
      </p:pic>
      <p:sp>
        <p:nvSpPr>
          <p:cNvPr id="32" name="TextBox 31">
            <a:extLst>
              <a:ext uri="{FF2B5EF4-FFF2-40B4-BE49-F238E27FC236}">
                <a16:creationId xmlns:a16="http://schemas.microsoft.com/office/drawing/2014/main" id="{FB53CB87-851E-A0DA-0EE5-A22C71665B1B}"/>
              </a:ext>
              <a:ext uri="{C183D7F6-B498-43B3-948B-1728B52AA6E4}">
                <adec:decorative xmlns:adec="http://schemas.microsoft.com/office/drawing/2017/decorative" val="1"/>
              </a:ext>
            </a:extLst>
          </p:cNvPr>
          <p:cNvSpPr txBox="1"/>
          <p:nvPr/>
        </p:nvSpPr>
        <p:spPr>
          <a:xfrm flipH="1">
            <a:off x="2641625" y="1063745"/>
            <a:ext cx="990000" cy="276999"/>
          </a:xfrm>
          <a:prstGeom prst="rect">
            <a:avLst/>
          </a:prstGeom>
          <a:noFill/>
        </p:spPr>
        <p:txBody>
          <a:bodyPr wrap="square" lIns="0" rIns="0" rtlCol="0">
            <a:spAutoFit/>
          </a:bodyPr>
          <a:lstStyle/>
          <a:p>
            <a:pPr algn="ctr"/>
            <a:r>
              <a:rPr lang="en-US" sz="1200" b="1" dirty="0">
                <a:latin typeface="Arial" panose="020B0604020202020204" pitchFamily="34" charset="0"/>
                <a:cs typeface="Arial" panose="020B0604020202020204" pitchFamily="34" charset="0"/>
              </a:rPr>
              <a:t>Positive</a:t>
            </a:r>
          </a:p>
        </p:txBody>
      </p:sp>
      <p:sp>
        <p:nvSpPr>
          <p:cNvPr id="33" name="TextBox 32">
            <a:extLst>
              <a:ext uri="{FF2B5EF4-FFF2-40B4-BE49-F238E27FC236}">
                <a16:creationId xmlns:a16="http://schemas.microsoft.com/office/drawing/2014/main" id="{A176B938-2C25-1E86-934E-BDE177F44817}"/>
              </a:ext>
              <a:ext uri="{C183D7F6-B498-43B3-948B-1728B52AA6E4}">
                <adec:decorative xmlns:adec="http://schemas.microsoft.com/office/drawing/2017/decorative" val="1"/>
              </a:ext>
            </a:extLst>
          </p:cNvPr>
          <p:cNvSpPr txBox="1"/>
          <p:nvPr/>
        </p:nvSpPr>
        <p:spPr>
          <a:xfrm flipH="1">
            <a:off x="2641625" y="1477505"/>
            <a:ext cx="990000" cy="276999"/>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Negative</a:t>
            </a:r>
          </a:p>
        </p:txBody>
      </p:sp>
    </p:spTree>
    <p:extLst>
      <p:ext uri="{BB962C8B-B14F-4D97-AF65-F5344CB8AC3E}">
        <p14:creationId xmlns:p14="http://schemas.microsoft.com/office/powerpoint/2010/main" val="23998152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2A884-4964-8407-9D51-50DF0CB782A4}"/>
              </a:ext>
            </a:extLst>
          </p:cNvPr>
          <p:cNvSpPr>
            <a:spLocks noGrp="1"/>
          </p:cNvSpPr>
          <p:nvPr>
            <p:ph type="title"/>
          </p:nvPr>
        </p:nvSpPr>
        <p:spPr/>
        <p:txBody>
          <a:bodyPr>
            <a:normAutofit fontScale="90000"/>
          </a:bodyPr>
          <a:lstStyle/>
          <a:p>
            <a:r>
              <a:rPr lang="en-GB" dirty="0">
                <a:effectLst/>
                <a:cs typeface="Arial" panose="020B0604020202020204" pitchFamily="34" charset="0"/>
              </a:rPr>
              <a:t>Acknowledgements</a:t>
            </a:r>
            <a:endParaRPr lang="en-GB" dirty="0">
              <a:cs typeface="Arial" panose="020B0604020202020204" pitchFamily="34" charset="0"/>
            </a:endParaRPr>
          </a:p>
        </p:txBody>
      </p:sp>
      <p:sp>
        <p:nvSpPr>
          <p:cNvPr id="3" name="Content Placeholder 2">
            <a:extLst>
              <a:ext uri="{FF2B5EF4-FFF2-40B4-BE49-F238E27FC236}">
                <a16:creationId xmlns:a16="http://schemas.microsoft.com/office/drawing/2014/main" id="{61CC367D-C6BF-34E6-9533-E26A548105DE}"/>
              </a:ext>
            </a:extLst>
          </p:cNvPr>
          <p:cNvSpPr>
            <a:spLocks noGrp="1"/>
          </p:cNvSpPr>
          <p:nvPr>
            <p:ph idx="10"/>
          </p:nvPr>
        </p:nvSpPr>
        <p:spPr>
          <a:xfrm>
            <a:off x="540000" y="1260000"/>
            <a:ext cx="8842539" cy="2026539"/>
          </a:xfrm>
        </p:spPr>
        <p:txBody>
          <a:bodyPr>
            <a:noAutofit/>
          </a:bodyPr>
          <a:lstStyle/>
          <a:p>
            <a:r>
              <a:rPr lang="en-GB" dirty="0">
                <a:latin typeface="Arial" panose="020B0604020202020204" pitchFamily="34" charset="0"/>
                <a:ea typeface="Calibri" panose="020F0502020204030204" pitchFamily="34" charset="0"/>
                <a:cs typeface="Arial" panose="020B0604020202020204" pitchFamily="34" charset="0"/>
              </a:rPr>
              <a:t>This resource was originally developed by Liverpool John Moores University to support outreach work delivered as part of the Chemistry for All project. </a:t>
            </a:r>
          </a:p>
          <a:p>
            <a:r>
              <a:rPr lang="en-GB" dirty="0">
                <a:latin typeface="Arial" panose="020B0604020202020204" pitchFamily="34" charset="0"/>
                <a:ea typeface="Calibri" panose="020F0502020204030204" pitchFamily="34" charset="0"/>
                <a:cs typeface="Arial" panose="020B0604020202020204" pitchFamily="34" charset="0"/>
              </a:rPr>
              <a:t>To find out more about the project, and get more resources to help widen participation, visit our Outreach resources hub: </a:t>
            </a:r>
            <a:r>
              <a:rPr lang="en-GB" dirty="0">
                <a:latin typeface="Arial" panose="020B0604020202020204" pitchFamily="34"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rsc.li/3CJX7M3</a:t>
            </a:r>
            <a:endParaRPr lang="en-GB" dirty="0"/>
          </a:p>
        </p:txBody>
      </p:sp>
      <p:sp>
        <p:nvSpPr>
          <p:cNvPr id="4" name="Content Placeholder 2">
            <a:extLst>
              <a:ext uri="{FF2B5EF4-FFF2-40B4-BE49-F238E27FC236}">
                <a16:creationId xmlns:a16="http://schemas.microsoft.com/office/drawing/2014/main" id="{22602217-1AB9-4644-A063-F689574B9928}"/>
              </a:ext>
            </a:extLst>
          </p:cNvPr>
          <p:cNvSpPr txBox="1">
            <a:spLocks/>
          </p:cNvSpPr>
          <p:nvPr/>
        </p:nvSpPr>
        <p:spPr>
          <a:xfrm>
            <a:off x="540000" y="4725144"/>
            <a:ext cx="8568952" cy="1224136"/>
          </a:xfrm>
          <a:prstGeom prst="rect">
            <a:avLst/>
          </a:prstGeom>
        </p:spPr>
        <p:txBody>
          <a:bodyPr vert="horz" lIns="0" tIns="0" rIns="0" bIns="0" rtlCol="0" anchor="b" anchorCtr="0">
            <a:no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640"/>
              </a:lnSpc>
              <a:spcAft>
                <a:spcPts val="800"/>
              </a:spcAft>
            </a:pPr>
            <a:r>
              <a:rPr lang="en-GB" sz="1200" dirty="0"/>
              <a:t>Unless explicitly stated, all images are © Royal Society of Chemistry.</a:t>
            </a:r>
          </a:p>
          <a:p>
            <a:pPr>
              <a:lnSpc>
                <a:spcPts val="1640"/>
              </a:lnSpc>
              <a:spcAft>
                <a:spcPts val="800"/>
              </a:spcAft>
            </a:pPr>
            <a:r>
              <a:rPr lang="en-GB" sz="1200" dirty="0"/>
              <a:t>The Royal Society of Chemistry gratefully acknowledges the permissions granted to reproduce copyright material in this resource. Every effort has been made to contact the holders of copyright material, but if any have been inadvertently overlooked, the Royal Society of Chemistry will be pleased to make the necessary arrangements at the first opportunity.</a:t>
            </a:r>
          </a:p>
        </p:txBody>
      </p:sp>
      <p:pic>
        <p:nvPicPr>
          <p:cNvPr id="5" name="Picture 4">
            <a:extLst>
              <a:ext uri="{FF2B5EF4-FFF2-40B4-BE49-F238E27FC236}">
                <a16:creationId xmlns:a16="http://schemas.microsoft.com/office/drawing/2014/main" id="{A33C75CD-EE19-86BC-6666-7921C6DCF8C7}"/>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spTree>
    <p:extLst>
      <p:ext uri="{BB962C8B-B14F-4D97-AF65-F5344CB8AC3E}">
        <p14:creationId xmlns:p14="http://schemas.microsoft.com/office/powerpoint/2010/main" val="3432796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61037-CBFC-26C4-F15D-410A9C64F46E}"/>
              </a:ext>
            </a:extLst>
          </p:cNvPr>
          <p:cNvSpPr>
            <a:spLocks noGrp="1"/>
          </p:cNvSpPr>
          <p:nvPr>
            <p:ph type="title"/>
          </p:nvPr>
        </p:nvSpPr>
        <p:spPr/>
        <p:txBody>
          <a:bodyPr>
            <a:normAutofit fontScale="90000"/>
          </a:bodyPr>
          <a:lstStyle/>
          <a:p>
            <a:r>
              <a:rPr lang="en-US" dirty="0"/>
              <a:t>Forensic scientist	</a:t>
            </a:r>
            <a:endParaRPr lang="en-GB" dirty="0"/>
          </a:p>
        </p:txBody>
      </p:sp>
      <p:sp>
        <p:nvSpPr>
          <p:cNvPr id="3" name="Content Placeholder 2">
            <a:extLst>
              <a:ext uri="{FF2B5EF4-FFF2-40B4-BE49-F238E27FC236}">
                <a16:creationId xmlns:a16="http://schemas.microsoft.com/office/drawing/2014/main" id="{387FB336-1E62-D25D-692F-00D027ED4902}"/>
              </a:ext>
            </a:extLst>
          </p:cNvPr>
          <p:cNvSpPr>
            <a:spLocks noGrp="1"/>
          </p:cNvSpPr>
          <p:nvPr>
            <p:ph idx="10"/>
          </p:nvPr>
        </p:nvSpPr>
        <p:spPr>
          <a:xfrm>
            <a:off x="540000" y="1260000"/>
            <a:ext cx="9173843" cy="4849252"/>
          </a:xfrm>
        </p:spPr>
        <p:txBody>
          <a:bodyPr>
            <a:normAutofit/>
          </a:bodyPr>
          <a:lstStyle/>
          <a:p>
            <a:r>
              <a:rPr lang="en-US" dirty="0"/>
              <a:t>Forensic scientists </a:t>
            </a:r>
            <a:r>
              <a:rPr lang="en-GB" dirty="0"/>
              <a:t>analyse</a:t>
            </a:r>
            <a:r>
              <a:rPr lang="en-US" dirty="0"/>
              <a:t> materials left at crime scenes to provide scientific evidence to support prosecution or </a:t>
            </a:r>
            <a:r>
              <a:rPr lang="en-GB" dirty="0"/>
              <a:t>defence</a:t>
            </a:r>
            <a:r>
              <a:rPr lang="en-US" dirty="0"/>
              <a:t> during criminal investigations. </a:t>
            </a:r>
          </a:p>
          <a:p>
            <a:pPr>
              <a:spcBef>
                <a:spcPts val="600"/>
              </a:spcBef>
            </a:pPr>
            <a:r>
              <a:rPr lang="en-US" dirty="0"/>
              <a:t>Meet </a:t>
            </a:r>
            <a:r>
              <a:rPr lang="en-GB" dirty="0">
                <a:effectLst/>
                <a:ea typeface="Calibri" panose="020F0502020204030204" pitchFamily="34" charset="0"/>
                <a:cs typeface="Arial" panose="020B0604020202020204" pitchFamily="34" charset="0"/>
              </a:rPr>
              <a:t>Joni, </a:t>
            </a:r>
            <a:r>
              <a:rPr lang="en-GB" dirty="0">
                <a:effectLst/>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a forensic </a:t>
            </a:r>
            <a:br>
              <a:rPr lang="en-GB" dirty="0">
                <a:effectLst/>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br>
            <a:r>
              <a:rPr lang="en-GB" dirty="0">
                <a:effectLst/>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scientist</a:t>
            </a:r>
            <a:r>
              <a:rPr lang="en-GB" dirty="0">
                <a:effectLst/>
                <a:ea typeface="Calibri" panose="020F0502020204030204" pitchFamily="34" charset="0"/>
                <a:cs typeface="Arial" panose="020B0604020202020204" pitchFamily="34" charset="0"/>
              </a:rPr>
              <a:t>, whose role </a:t>
            </a:r>
            <a:br>
              <a:rPr lang="en-GB" dirty="0">
                <a:effectLst/>
                <a:ea typeface="Calibri" panose="020F0502020204030204" pitchFamily="34" charset="0"/>
                <a:cs typeface="Arial" panose="020B0604020202020204" pitchFamily="34" charset="0"/>
              </a:rPr>
            </a:br>
            <a:r>
              <a:rPr lang="en-GB" dirty="0">
                <a:effectLst/>
                <a:ea typeface="Calibri" panose="020F0502020204030204" pitchFamily="34" charset="0"/>
                <a:cs typeface="Arial" panose="020B0604020202020204" pitchFamily="34" charset="0"/>
              </a:rPr>
              <a:t>involves investigating </a:t>
            </a:r>
            <a:br>
              <a:rPr lang="en-GB" dirty="0">
                <a:effectLst/>
                <a:ea typeface="Calibri" panose="020F0502020204030204" pitchFamily="34" charset="0"/>
                <a:cs typeface="Arial" panose="020B0604020202020204" pitchFamily="34" charset="0"/>
              </a:rPr>
            </a:br>
            <a:r>
              <a:rPr lang="en-GB" dirty="0">
                <a:effectLst/>
                <a:ea typeface="Calibri" panose="020F0502020204030204" pitchFamily="34" charset="0"/>
                <a:cs typeface="Arial" panose="020B0604020202020204" pitchFamily="34" charset="0"/>
              </a:rPr>
              <a:t>biological samples </a:t>
            </a:r>
            <a:br>
              <a:rPr lang="en-GB" dirty="0">
                <a:effectLst/>
                <a:ea typeface="Calibri" panose="020F0502020204030204" pitchFamily="34" charset="0"/>
                <a:cs typeface="Arial" panose="020B0604020202020204" pitchFamily="34" charset="0"/>
              </a:rPr>
            </a:br>
            <a:r>
              <a:rPr lang="en-GB" dirty="0">
                <a:effectLst/>
                <a:ea typeface="Calibri" panose="020F0502020204030204" pitchFamily="34" charset="0"/>
                <a:cs typeface="Arial" panose="020B0604020202020204" pitchFamily="34" charset="0"/>
              </a:rPr>
              <a:t>and evidence seized </a:t>
            </a:r>
            <a:br>
              <a:rPr lang="en-GB" dirty="0">
                <a:effectLst/>
                <a:ea typeface="Calibri" panose="020F0502020204030204" pitchFamily="34" charset="0"/>
                <a:cs typeface="Arial" panose="020B0604020202020204" pitchFamily="34" charset="0"/>
              </a:rPr>
            </a:br>
            <a:r>
              <a:rPr lang="en-GB" dirty="0">
                <a:effectLst/>
                <a:ea typeface="Calibri" panose="020F0502020204030204" pitchFamily="34" charset="0"/>
                <a:cs typeface="Arial" panose="020B0604020202020204" pitchFamily="34" charset="0"/>
              </a:rPr>
              <a:t>by the police for the </a:t>
            </a:r>
            <a:br>
              <a:rPr lang="en-GB" dirty="0">
                <a:effectLst/>
                <a:ea typeface="Calibri" panose="020F0502020204030204" pitchFamily="34" charset="0"/>
                <a:cs typeface="Arial" panose="020B0604020202020204" pitchFamily="34" charset="0"/>
              </a:rPr>
            </a:br>
            <a:r>
              <a:rPr lang="en-GB" dirty="0">
                <a:effectLst/>
                <a:ea typeface="Calibri" panose="020F0502020204030204" pitchFamily="34" charset="0"/>
                <a:cs typeface="Arial" panose="020B0604020202020204" pitchFamily="34" charset="0"/>
              </a:rPr>
              <a:t>presence of controlled </a:t>
            </a:r>
            <a:br>
              <a:rPr lang="en-GB" dirty="0">
                <a:effectLst/>
                <a:ea typeface="Calibri" panose="020F0502020204030204" pitchFamily="34" charset="0"/>
                <a:cs typeface="Arial" panose="020B0604020202020204" pitchFamily="34" charset="0"/>
              </a:rPr>
            </a:br>
            <a:r>
              <a:rPr lang="en-GB" dirty="0">
                <a:effectLst/>
                <a:ea typeface="Calibri" panose="020F0502020204030204" pitchFamily="34" charset="0"/>
                <a:cs typeface="Arial" panose="020B0604020202020204" pitchFamily="34" charset="0"/>
              </a:rPr>
              <a:t>drugs or a possible</a:t>
            </a:r>
            <a:br>
              <a:rPr lang="en-GB" dirty="0">
                <a:effectLst/>
                <a:ea typeface="Calibri" panose="020F0502020204030204" pitchFamily="34" charset="0"/>
                <a:cs typeface="Arial" panose="020B0604020202020204" pitchFamily="34" charset="0"/>
              </a:rPr>
            </a:br>
            <a:r>
              <a:rPr lang="en-GB" dirty="0">
                <a:effectLst/>
                <a:ea typeface="Calibri" panose="020F0502020204030204" pitchFamily="34" charset="0"/>
                <a:cs typeface="Arial" panose="020B0604020202020204" pitchFamily="34" charset="0"/>
              </a:rPr>
              <a:t>cause of death. </a:t>
            </a:r>
          </a:p>
        </p:txBody>
      </p:sp>
      <p:pic>
        <p:nvPicPr>
          <p:cNvPr id="5" name="Picture 4">
            <a:extLst>
              <a:ext uri="{FF2B5EF4-FFF2-40B4-BE49-F238E27FC236}">
                <a16:creationId xmlns:a16="http://schemas.microsoft.com/office/drawing/2014/main" id="{D9EA606B-BE8B-E80F-6897-445D14EAE0F9}"/>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6" name="Text Placeholder 2">
            <a:extLst>
              <a:ext uri="{FF2B5EF4-FFF2-40B4-BE49-F238E27FC236}">
                <a16:creationId xmlns:a16="http://schemas.microsoft.com/office/drawing/2014/main" id="{187FD3DF-F977-B82B-F239-4D8B982534F2}"/>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7" name="Picture 6">
            <a:extLst>
              <a:ext uri="{FF2B5EF4-FFF2-40B4-BE49-F238E27FC236}">
                <a16:creationId xmlns:a16="http://schemas.microsoft.com/office/drawing/2014/main" id="{37534AB7-2BA8-E295-5C43-824B7B776284}"/>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pic>
        <p:nvPicPr>
          <p:cNvPr id="8" name="Picture 7" descr="Image containing a link to the online forensic scientist career video">
            <a:hlinkClick r:id="rId2"/>
            <a:extLst>
              <a:ext uri="{FF2B5EF4-FFF2-40B4-BE49-F238E27FC236}">
                <a16:creationId xmlns:a16="http://schemas.microsoft.com/office/drawing/2014/main" id="{13AE8E5F-CE0A-B0D6-8A81-458764025E5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82837" y="2381009"/>
            <a:ext cx="6337300" cy="3454400"/>
          </a:xfrm>
          <a:prstGeom prst="rect">
            <a:avLst/>
          </a:prstGeom>
        </p:spPr>
      </p:pic>
      <p:sp>
        <p:nvSpPr>
          <p:cNvPr id="9" name="TextBox 8">
            <a:extLst>
              <a:ext uri="{FF2B5EF4-FFF2-40B4-BE49-F238E27FC236}">
                <a16:creationId xmlns:a16="http://schemas.microsoft.com/office/drawing/2014/main" id="{AC018FF3-E9F2-51BD-E16E-BFF147F64389}"/>
              </a:ext>
            </a:extLst>
          </p:cNvPr>
          <p:cNvSpPr txBox="1"/>
          <p:nvPr/>
        </p:nvSpPr>
        <p:spPr>
          <a:xfrm>
            <a:off x="4330557" y="4604353"/>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hlinkClick r:id="rId2">
                  <a:extLst>
                    <a:ext uri="{A12FA001-AC4F-418D-AE19-62706E023703}">
                      <ahyp:hlinkClr xmlns:ahyp="http://schemas.microsoft.com/office/drawing/2018/hyperlinkcolor" val="tx"/>
                    </a:ext>
                  </a:extLst>
                </a:hlinkClick>
              </a:rPr>
              <a:t>Forensic scientist</a:t>
            </a:r>
            <a:endParaRPr lang="en-GB" sz="2500" b="1" dirty="0">
              <a:solidFill>
                <a:srgbClr val="004976"/>
              </a:solidFill>
              <a:effectLst/>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641235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BEFEB-86C4-4450-AC5D-16B0479C793C}"/>
              </a:ext>
            </a:extLst>
          </p:cNvPr>
          <p:cNvSpPr>
            <a:spLocks noGrp="1"/>
          </p:cNvSpPr>
          <p:nvPr>
            <p:ph type="title"/>
          </p:nvPr>
        </p:nvSpPr>
        <p:spPr/>
        <p:txBody>
          <a:bodyPr>
            <a:normAutofit fontScale="90000"/>
          </a:bodyPr>
          <a:lstStyle/>
          <a:p>
            <a:r>
              <a:rPr lang="en-GB" dirty="0"/>
              <a:t>Case background</a:t>
            </a:r>
          </a:p>
        </p:txBody>
      </p:sp>
      <p:sp>
        <p:nvSpPr>
          <p:cNvPr id="3" name="Content Placeholder 2">
            <a:extLst>
              <a:ext uri="{FF2B5EF4-FFF2-40B4-BE49-F238E27FC236}">
                <a16:creationId xmlns:a16="http://schemas.microsoft.com/office/drawing/2014/main" id="{C270ECD0-A3B6-CA61-6BCF-FE56DF789750}"/>
              </a:ext>
            </a:extLst>
          </p:cNvPr>
          <p:cNvSpPr>
            <a:spLocks noGrp="1"/>
          </p:cNvSpPr>
          <p:nvPr>
            <p:ph idx="10"/>
          </p:nvPr>
        </p:nvSpPr>
        <p:spPr/>
        <p:txBody>
          <a:bodyPr>
            <a:normAutofit/>
          </a:bodyPr>
          <a:lstStyle/>
          <a:p>
            <a:pPr marL="342900" indent="-342900">
              <a:buClr>
                <a:srgbClr val="C80C2F"/>
              </a:buClr>
              <a:buSzPct val="125000"/>
              <a:buFont typeface="Arial" panose="020B0604020202020204" pitchFamily="34" charset="0"/>
              <a:buChar char="•"/>
            </a:pPr>
            <a:r>
              <a:rPr lang="en-GB" dirty="0"/>
              <a:t>At </a:t>
            </a:r>
            <a:r>
              <a:rPr lang="en-GB" b="1" dirty="0"/>
              <a:t>3.00am</a:t>
            </a:r>
            <a:r>
              <a:rPr lang="en-GB" dirty="0"/>
              <a:t> on </a:t>
            </a:r>
            <a:r>
              <a:rPr lang="en-GB" b="1" dirty="0"/>
              <a:t>Monday 20 March 2017 </a:t>
            </a:r>
            <a:r>
              <a:rPr lang="en-GB" dirty="0"/>
              <a:t>police were called to 10 Silky Street in Notterpool, after a neighbour reported hearing a disturbance. </a:t>
            </a:r>
          </a:p>
          <a:p>
            <a:pPr marL="342900" indent="-342900">
              <a:buClr>
                <a:srgbClr val="C80C2F"/>
              </a:buClr>
              <a:buSzPct val="125000"/>
              <a:buFont typeface="Arial" panose="020B0604020202020204" pitchFamily="34" charset="0"/>
              <a:buChar char="•"/>
            </a:pPr>
            <a:r>
              <a:rPr lang="en-GB" dirty="0"/>
              <a:t>The same neighbour saw a male suspect running from the property, down Silky Street and turning right into Chestnut Road.</a:t>
            </a:r>
          </a:p>
          <a:p>
            <a:pPr marL="342900" indent="-342900">
              <a:buClr>
                <a:srgbClr val="C80C2F"/>
              </a:buClr>
              <a:buSzPct val="125000"/>
              <a:buFont typeface="Arial" panose="020B0604020202020204" pitchFamily="34" charset="0"/>
              <a:buChar char="•"/>
            </a:pPr>
            <a:r>
              <a:rPr lang="en-GB" dirty="0"/>
              <a:t>10 Silky Street is the address of </a:t>
            </a:r>
            <a:r>
              <a:rPr lang="en-GB" b="1" dirty="0"/>
              <a:t>Mr A Deal</a:t>
            </a:r>
            <a:r>
              <a:rPr lang="en-GB" dirty="0"/>
              <a:t>, who is known to the Notterpool police force as a drug dealer.</a:t>
            </a:r>
          </a:p>
          <a:p>
            <a:pPr marL="342900" indent="-342900">
              <a:buClr>
                <a:srgbClr val="C80C2F"/>
              </a:buClr>
              <a:buSzPct val="125000"/>
              <a:buFont typeface="Arial" panose="020B0604020202020204" pitchFamily="34" charset="0"/>
              <a:buChar char="•"/>
            </a:pPr>
            <a:r>
              <a:rPr lang="en-GB" dirty="0"/>
              <a:t>On entering the property, the police found the body of a man, believed to be </a:t>
            </a:r>
            <a:r>
              <a:rPr lang="en-GB" b="1" dirty="0"/>
              <a:t>Mr A Deal</a:t>
            </a:r>
            <a:r>
              <a:rPr lang="en-GB" dirty="0"/>
              <a:t>.</a:t>
            </a:r>
          </a:p>
        </p:txBody>
      </p:sp>
      <p:pic>
        <p:nvPicPr>
          <p:cNvPr id="4" name="Picture 3">
            <a:extLst>
              <a:ext uri="{FF2B5EF4-FFF2-40B4-BE49-F238E27FC236}">
                <a16:creationId xmlns:a16="http://schemas.microsoft.com/office/drawing/2014/main" id="{D886F220-1C14-D478-78A2-98CB03A0D18E}"/>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spTree>
    <p:extLst>
      <p:ext uri="{BB962C8B-B14F-4D97-AF65-F5344CB8AC3E}">
        <p14:creationId xmlns:p14="http://schemas.microsoft.com/office/powerpoint/2010/main" val="39878051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079D9-12CF-4D7C-AA86-C4AA168DD190}"/>
              </a:ext>
            </a:extLst>
          </p:cNvPr>
          <p:cNvSpPr>
            <a:spLocks noGrp="1"/>
          </p:cNvSpPr>
          <p:nvPr>
            <p:ph type="title"/>
          </p:nvPr>
        </p:nvSpPr>
        <p:spPr/>
        <p:txBody>
          <a:bodyPr>
            <a:normAutofit fontScale="90000"/>
          </a:bodyPr>
          <a:lstStyle/>
          <a:p>
            <a:r>
              <a:rPr lang="en-GB" dirty="0"/>
              <a:t>Police report</a:t>
            </a:r>
          </a:p>
        </p:txBody>
      </p:sp>
      <p:sp>
        <p:nvSpPr>
          <p:cNvPr id="3" name="Content Placeholder 2">
            <a:extLst>
              <a:ext uri="{FF2B5EF4-FFF2-40B4-BE49-F238E27FC236}">
                <a16:creationId xmlns:a16="http://schemas.microsoft.com/office/drawing/2014/main" id="{ABEEDF79-3529-0B21-683C-99667F270823}"/>
              </a:ext>
            </a:extLst>
          </p:cNvPr>
          <p:cNvSpPr>
            <a:spLocks noGrp="1"/>
          </p:cNvSpPr>
          <p:nvPr>
            <p:ph idx="10"/>
          </p:nvPr>
        </p:nvSpPr>
        <p:spPr/>
        <p:txBody>
          <a:bodyPr>
            <a:normAutofit/>
          </a:bodyPr>
          <a:lstStyle/>
          <a:p>
            <a:pPr marL="342900" indent="-342900">
              <a:buClr>
                <a:srgbClr val="C80C2F"/>
              </a:buClr>
              <a:buSzPct val="125000"/>
              <a:buFont typeface="Arial" panose="020B0604020202020204" pitchFamily="34" charset="0"/>
              <a:buChar char="•"/>
            </a:pPr>
            <a:r>
              <a:rPr lang="en-GB" dirty="0"/>
              <a:t>The </a:t>
            </a:r>
            <a:r>
              <a:rPr lang="en-GB" b="1" dirty="0"/>
              <a:t>forensic pathologist </a:t>
            </a:r>
            <a:r>
              <a:rPr lang="en-GB" dirty="0"/>
              <a:t>was called and the body was removed to the mortuary for an </a:t>
            </a:r>
            <a:r>
              <a:rPr lang="en-GB" b="1" dirty="0"/>
              <a:t>autopsy</a:t>
            </a:r>
            <a:r>
              <a:rPr lang="en-GB" i="1" dirty="0"/>
              <a:t> </a:t>
            </a:r>
            <a:r>
              <a:rPr lang="en-GB" dirty="0"/>
              <a:t>to be performed. </a:t>
            </a:r>
          </a:p>
          <a:p>
            <a:pPr marL="342900" indent="-342900">
              <a:buClr>
                <a:srgbClr val="C80C2F"/>
              </a:buClr>
              <a:buSzPct val="125000"/>
              <a:buFont typeface="Arial" panose="020B0604020202020204" pitchFamily="34" charset="0"/>
              <a:buChar char="•"/>
            </a:pPr>
            <a:r>
              <a:rPr lang="en-GB" dirty="0"/>
              <a:t>The police have two suspects in custody and evidence has been collected from both suspects.</a:t>
            </a:r>
          </a:p>
        </p:txBody>
      </p:sp>
      <p:pic>
        <p:nvPicPr>
          <p:cNvPr id="4" name="Picture 3">
            <a:extLst>
              <a:ext uri="{FF2B5EF4-FFF2-40B4-BE49-F238E27FC236}">
                <a16:creationId xmlns:a16="http://schemas.microsoft.com/office/drawing/2014/main" id="{98B2E133-7D48-B5AB-2937-BD259DFE14D2}"/>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spTree>
    <p:extLst>
      <p:ext uri="{BB962C8B-B14F-4D97-AF65-F5344CB8AC3E}">
        <p14:creationId xmlns:p14="http://schemas.microsoft.com/office/powerpoint/2010/main" val="3567468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079D9-12CF-4D7C-AA86-C4AA168DD190}"/>
              </a:ext>
            </a:extLst>
          </p:cNvPr>
          <p:cNvSpPr>
            <a:spLocks noGrp="1"/>
          </p:cNvSpPr>
          <p:nvPr>
            <p:ph type="title"/>
          </p:nvPr>
        </p:nvSpPr>
        <p:spPr/>
        <p:txBody>
          <a:bodyPr>
            <a:normAutofit fontScale="90000"/>
          </a:bodyPr>
          <a:lstStyle/>
          <a:p>
            <a:r>
              <a:rPr lang="en-US" b="1" dirty="0"/>
              <a:t>Forensic science apprentice</a:t>
            </a:r>
            <a:endParaRPr lang="en-GB" b="1" dirty="0"/>
          </a:p>
        </p:txBody>
      </p:sp>
      <p:sp>
        <p:nvSpPr>
          <p:cNvPr id="3" name="Content Placeholder 2">
            <a:extLst>
              <a:ext uri="{FF2B5EF4-FFF2-40B4-BE49-F238E27FC236}">
                <a16:creationId xmlns:a16="http://schemas.microsoft.com/office/drawing/2014/main" id="{D1608EA2-6A12-59F2-B8F4-74B173FBD22E}"/>
              </a:ext>
            </a:extLst>
          </p:cNvPr>
          <p:cNvSpPr>
            <a:spLocks noGrp="1"/>
          </p:cNvSpPr>
          <p:nvPr>
            <p:ph idx="10"/>
          </p:nvPr>
        </p:nvSpPr>
        <p:spPr>
          <a:xfrm>
            <a:off x="540000" y="1260000"/>
            <a:ext cx="9000000" cy="1218158"/>
          </a:xfrm>
        </p:spPr>
        <p:txBody>
          <a:bodyPr>
            <a:normAutofit/>
          </a:bodyPr>
          <a:lstStyle/>
          <a:p>
            <a:r>
              <a:rPr lang="en-GB" dirty="0"/>
              <a:t>Meet Jamie, </a:t>
            </a:r>
            <a:r>
              <a:rPr lang="en-GB" dirty="0">
                <a:hlinkClick r:id="rId3">
                  <a:extLst>
                    <a:ext uri="{A12FA001-AC4F-418D-AE19-62706E023703}">
                      <ahyp:hlinkClr xmlns:ahyp="http://schemas.microsoft.com/office/drawing/2018/hyperlinkcolor" val="tx"/>
                    </a:ext>
                  </a:extLst>
                </a:hlinkClick>
              </a:rPr>
              <a:t>an advanced apprentice in forensics</a:t>
            </a:r>
            <a:r>
              <a:rPr lang="en-GB" dirty="0"/>
              <a:t>, who works alongside scientists analysing samples collected at crime scenes to provide evidence to support the criminal justice system. </a:t>
            </a:r>
          </a:p>
        </p:txBody>
      </p:sp>
      <p:pic>
        <p:nvPicPr>
          <p:cNvPr id="5" name="Picture 4">
            <a:extLst>
              <a:ext uri="{FF2B5EF4-FFF2-40B4-BE49-F238E27FC236}">
                <a16:creationId xmlns:a16="http://schemas.microsoft.com/office/drawing/2014/main" id="{99092F26-C619-B7DF-D237-C4E7FD93AE69}"/>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7" name="Text Placeholder 2">
            <a:extLst>
              <a:ext uri="{FF2B5EF4-FFF2-40B4-BE49-F238E27FC236}">
                <a16:creationId xmlns:a16="http://schemas.microsoft.com/office/drawing/2014/main" id="{8F8E9E0B-A2CE-9D92-83E5-F6F2E3CFC9C3}"/>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8" name="Picture 7">
            <a:extLst>
              <a:ext uri="{FF2B5EF4-FFF2-40B4-BE49-F238E27FC236}">
                <a16:creationId xmlns:a16="http://schemas.microsoft.com/office/drawing/2014/main" id="{5088D1C1-9D71-AE2C-7265-396B88628459}"/>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pic>
        <p:nvPicPr>
          <p:cNvPr id="4" name="Picture 3" descr="Image containing a link to the online advanced apprentice in forensics career video">
            <a:hlinkClick r:id="rId3"/>
            <a:extLst>
              <a:ext uri="{FF2B5EF4-FFF2-40B4-BE49-F238E27FC236}">
                <a16:creationId xmlns:a16="http://schemas.microsoft.com/office/drawing/2014/main" id="{A18E103B-D8E8-8498-F9B4-DDFAFC3E0A9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0000" y="2478158"/>
            <a:ext cx="6337300" cy="3454400"/>
          </a:xfrm>
          <a:prstGeom prst="rect">
            <a:avLst/>
          </a:prstGeom>
        </p:spPr>
      </p:pic>
      <p:sp>
        <p:nvSpPr>
          <p:cNvPr id="6" name="TextBox 5">
            <a:extLst>
              <a:ext uri="{FF2B5EF4-FFF2-40B4-BE49-F238E27FC236}">
                <a16:creationId xmlns:a16="http://schemas.microsoft.com/office/drawing/2014/main" id="{0EC54D64-342A-FCC0-E1A6-D801721B3952}"/>
              </a:ext>
            </a:extLst>
          </p:cNvPr>
          <p:cNvSpPr txBox="1"/>
          <p:nvPr/>
        </p:nvSpPr>
        <p:spPr>
          <a:xfrm>
            <a:off x="1387720" y="4701502"/>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hlinkClick r:id="rId3">
                  <a:extLst>
                    <a:ext uri="{A12FA001-AC4F-418D-AE19-62706E023703}">
                      <ahyp:hlinkClr xmlns:ahyp="http://schemas.microsoft.com/office/drawing/2018/hyperlinkcolor" val="tx"/>
                    </a:ext>
                  </a:extLst>
                </a:hlinkClick>
              </a:rPr>
              <a:t>Advanced apprentice in forensics</a:t>
            </a:r>
            <a:endParaRPr lang="en-GB" sz="2500" b="1" dirty="0">
              <a:solidFill>
                <a:srgbClr val="004976"/>
              </a:solidFill>
              <a:effectLst/>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4278981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D5A49-CAA2-4286-BEC5-87A2E50B18D1}"/>
              </a:ext>
            </a:extLst>
          </p:cNvPr>
          <p:cNvSpPr>
            <a:spLocks noGrp="1"/>
          </p:cNvSpPr>
          <p:nvPr>
            <p:ph type="title"/>
          </p:nvPr>
        </p:nvSpPr>
        <p:spPr/>
        <p:txBody>
          <a:bodyPr>
            <a:normAutofit fontScale="90000"/>
          </a:bodyPr>
          <a:lstStyle/>
          <a:p>
            <a:r>
              <a:rPr lang="en-GB" sz="3200" dirty="0">
                <a:cs typeface="Arial" panose="020B0604020202020204" pitchFamily="34" charset="0"/>
              </a:rPr>
              <a:t>Victim</a:t>
            </a:r>
          </a:p>
        </p:txBody>
      </p:sp>
      <p:sp>
        <p:nvSpPr>
          <p:cNvPr id="4" name="Content Placeholder 3">
            <a:extLst>
              <a:ext uri="{FF2B5EF4-FFF2-40B4-BE49-F238E27FC236}">
                <a16:creationId xmlns:a16="http://schemas.microsoft.com/office/drawing/2014/main" id="{62DE6D62-3307-4060-882A-C79EE2FB6689}"/>
              </a:ext>
            </a:extLst>
          </p:cNvPr>
          <p:cNvSpPr>
            <a:spLocks noGrp="1"/>
          </p:cNvSpPr>
          <p:nvPr>
            <p:ph idx="10"/>
          </p:nvPr>
        </p:nvSpPr>
        <p:spPr>
          <a:xfrm>
            <a:off x="540000" y="1259999"/>
            <a:ext cx="9213599" cy="4870226"/>
          </a:xfrm>
        </p:spPr>
        <p:txBody>
          <a:bodyPr>
            <a:noAutofit/>
          </a:bodyPr>
          <a:lstStyle/>
          <a:p>
            <a:pPr marL="226800" indent="-226800">
              <a:spcAft>
                <a:spcPts val="500"/>
              </a:spcAft>
            </a:pPr>
            <a:r>
              <a:rPr lang="en-GB" b="1" dirty="0"/>
              <a:t>Name: </a:t>
            </a:r>
            <a:r>
              <a:rPr lang="en-GB" dirty="0"/>
              <a:t>Mr A Deal</a:t>
            </a:r>
          </a:p>
          <a:p>
            <a:pPr marL="226800" indent="-226800">
              <a:spcAft>
                <a:spcPts val="500"/>
              </a:spcAft>
            </a:pPr>
            <a:r>
              <a:rPr lang="en-GB" b="1" dirty="0"/>
              <a:t>Address: </a:t>
            </a:r>
            <a:r>
              <a:rPr lang="en-GB" dirty="0"/>
              <a:t>10 Silky Street, Notterpool</a:t>
            </a:r>
          </a:p>
          <a:p>
            <a:pPr marL="226800" indent="-226800">
              <a:spcAft>
                <a:spcPts val="500"/>
              </a:spcAft>
            </a:pPr>
            <a:r>
              <a:rPr lang="en-GB" b="1" dirty="0"/>
              <a:t>DOB:</a:t>
            </a:r>
            <a:r>
              <a:rPr lang="en-GB" dirty="0"/>
              <a:t> 14 July 1983</a:t>
            </a:r>
          </a:p>
          <a:p>
            <a:pPr marL="226800" indent="-226800">
              <a:spcAft>
                <a:spcPts val="500"/>
              </a:spcAft>
            </a:pPr>
            <a:r>
              <a:rPr lang="en-GB" b="1" dirty="0"/>
              <a:t>Information: </a:t>
            </a:r>
            <a:r>
              <a:rPr lang="en-GB" dirty="0"/>
              <a:t>Known to the police as a </a:t>
            </a:r>
            <a:br>
              <a:rPr lang="en-GB" dirty="0"/>
            </a:br>
            <a:r>
              <a:rPr lang="en-GB" dirty="0"/>
              <a:t>drug dealer</a:t>
            </a:r>
          </a:p>
          <a:p>
            <a:pPr marL="226800" indent="-226800">
              <a:spcBef>
                <a:spcPts val="2000"/>
              </a:spcBef>
              <a:spcAft>
                <a:spcPts val="500"/>
              </a:spcAft>
            </a:pPr>
            <a:r>
              <a:rPr lang="en-GB" b="1" dirty="0">
                <a:solidFill>
                  <a:srgbClr val="C80C2F"/>
                </a:solidFill>
              </a:rPr>
              <a:t>Extract from autopsy report</a:t>
            </a:r>
            <a:endParaRPr lang="en-GB" dirty="0">
              <a:solidFill>
                <a:srgbClr val="C80C2F"/>
              </a:solidFill>
            </a:endParaRPr>
          </a:p>
          <a:p>
            <a:pPr marL="226800" indent="-226800">
              <a:spcAft>
                <a:spcPts val="500"/>
              </a:spcAft>
            </a:pPr>
            <a:r>
              <a:rPr lang="en-GB" b="1" dirty="0"/>
              <a:t>Name: </a:t>
            </a:r>
            <a:r>
              <a:rPr lang="en-GB" dirty="0"/>
              <a:t>Mr A Deal</a:t>
            </a:r>
          </a:p>
          <a:p>
            <a:pPr marL="226800" indent="-226800">
              <a:spcAft>
                <a:spcPts val="500"/>
              </a:spcAft>
            </a:pPr>
            <a:r>
              <a:rPr lang="en-GB" b="1" dirty="0"/>
              <a:t>Cause of death: </a:t>
            </a:r>
            <a:r>
              <a:rPr lang="en-GB" dirty="0"/>
              <a:t>Blunt force trauma</a:t>
            </a:r>
            <a:r>
              <a:rPr lang="en-GB" i="1" dirty="0"/>
              <a:t> </a:t>
            </a:r>
            <a:r>
              <a:rPr lang="en-GB" dirty="0"/>
              <a:t>to the head</a:t>
            </a:r>
          </a:p>
          <a:p>
            <a:pPr marL="226800" indent="-226800">
              <a:spcAft>
                <a:spcPts val="500"/>
              </a:spcAft>
            </a:pPr>
            <a:r>
              <a:rPr lang="en-GB" b="1" dirty="0"/>
              <a:t>Time of death: </a:t>
            </a:r>
            <a:r>
              <a:rPr lang="en-GB" dirty="0"/>
              <a:t>Between 2.30am and </a:t>
            </a:r>
            <a:r>
              <a:rPr lang="en-GB" dirty="0">
                <a:ea typeface="Times New Roman" panose="02020603050405020304" pitchFamily="18" charset="0"/>
              </a:rPr>
              <a:t>3.00a</a:t>
            </a:r>
            <a:r>
              <a:rPr lang="en-GB" dirty="0"/>
              <a:t>m on Monday 20 March 2017</a:t>
            </a:r>
          </a:p>
          <a:p>
            <a:pPr marL="226800" indent="-226800">
              <a:spcAft>
                <a:spcPts val="500"/>
              </a:spcAft>
            </a:pPr>
            <a:r>
              <a:rPr lang="en-GB" b="1" dirty="0"/>
              <a:t>Toxicology: </a:t>
            </a:r>
            <a:r>
              <a:rPr lang="en-GB" dirty="0"/>
              <a:t>No drugs or poisons found</a:t>
            </a:r>
          </a:p>
          <a:p>
            <a:pPr marL="226800" indent="-226800">
              <a:spcAft>
                <a:spcPts val="500"/>
              </a:spcAft>
            </a:pPr>
            <a:r>
              <a:rPr lang="en-GB" b="1" dirty="0"/>
              <a:t>Stomach contents</a:t>
            </a:r>
            <a:r>
              <a:rPr lang="en-GB" dirty="0"/>
              <a:t>: Empty</a:t>
            </a:r>
          </a:p>
          <a:p>
            <a:pPr marL="226800" indent="-226800">
              <a:spcAft>
                <a:spcPts val="500"/>
              </a:spcAft>
            </a:pPr>
            <a:r>
              <a:rPr lang="en-GB" dirty="0"/>
              <a:t>The mass of each organ was normal.</a:t>
            </a:r>
          </a:p>
        </p:txBody>
      </p:sp>
      <p:pic>
        <p:nvPicPr>
          <p:cNvPr id="8" name="Picture 7" descr="Image of a man with dark hair and wearing a grey t-shirt, against a black background">
            <a:extLst>
              <a:ext uri="{FF2B5EF4-FFF2-40B4-BE49-F238E27FC236}">
                <a16:creationId xmlns:a16="http://schemas.microsoft.com/office/drawing/2014/main" id="{6E3D66C5-1063-E206-F892-251BEED838A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829782" y="979201"/>
            <a:ext cx="3923818" cy="2619724"/>
          </a:xfrm>
          <a:prstGeom prst="rect">
            <a:avLst/>
          </a:prstGeom>
        </p:spPr>
      </p:pic>
      <p:pic>
        <p:nvPicPr>
          <p:cNvPr id="3" name="Picture 2">
            <a:extLst>
              <a:ext uri="{FF2B5EF4-FFF2-40B4-BE49-F238E27FC236}">
                <a16:creationId xmlns:a16="http://schemas.microsoft.com/office/drawing/2014/main" id="{DE3E24A1-DCCC-92CE-EC04-B59F6ACD72E4}"/>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spTree>
    <p:extLst>
      <p:ext uri="{BB962C8B-B14F-4D97-AF65-F5344CB8AC3E}">
        <p14:creationId xmlns:p14="http://schemas.microsoft.com/office/powerpoint/2010/main" val="35015873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1035F-389A-42FC-AA47-2E6495DC0A5E}"/>
              </a:ext>
            </a:extLst>
          </p:cNvPr>
          <p:cNvSpPr>
            <a:spLocks noGrp="1"/>
          </p:cNvSpPr>
          <p:nvPr>
            <p:ph type="title"/>
          </p:nvPr>
        </p:nvSpPr>
        <p:spPr/>
        <p:txBody>
          <a:bodyPr>
            <a:normAutofit fontScale="90000"/>
          </a:bodyPr>
          <a:lstStyle/>
          <a:p>
            <a:r>
              <a:rPr lang="en-GB" b="1" dirty="0"/>
              <a:t>Suspect 1</a:t>
            </a:r>
          </a:p>
        </p:txBody>
      </p:sp>
      <p:sp>
        <p:nvSpPr>
          <p:cNvPr id="4" name="Content Placeholder 3">
            <a:extLst>
              <a:ext uri="{FF2B5EF4-FFF2-40B4-BE49-F238E27FC236}">
                <a16:creationId xmlns:a16="http://schemas.microsoft.com/office/drawing/2014/main" id="{F2F458E8-5EDF-4399-BA1E-F3E8A8AD226A}"/>
              </a:ext>
            </a:extLst>
          </p:cNvPr>
          <p:cNvSpPr>
            <a:spLocks noGrp="1"/>
          </p:cNvSpPr>
          <p:nvPr>
            <p:ph idx="10"/>
          </p:nvPr>
        </p:nvSpPr>
        <p:spPr>
          <a:xfrm>
            <a:off x="539999" y="1259999"/>
            <a:ext cx="4363305" cy="4875758"/>
          </a:xfrm>
        </p:spPr>
        <p:txBody>
          <a:bodyPr>
            <a:noAutofit/>
          </a:bodyPr>
          <a:lstStyle/>
          <a:p>
            <a:pPr marL="226800" indent="-226800">
              <a:spcAft>
                <a:spcPts val="500"/>
              </a:spcAft>
              <a:buNone/>
            </a:pPr>
            <a:r>
              <a:rPr lang="en-GB" b="1" dirty="0"/>
              <a:t>Name: </a:t>
            </a:r>
            <a:r>
              <a:rPr lang="en-GB" dirty="0"/>
              <a:t>Mr S Smith </a:t>
            </a:r>
          </a:p>
          <a:p>
            <a:pPr marL="226800" indent="-226800">
              <a:spcAft>
                <a:spcPts val="500"/>
              </a:spcAft>
              <a:buNone/>
            </a:pPr>
            <a:r>
              <a:rPr lang="en-GB" b="1" dirty="0"/>
              <a:t>Address</a:t>
            </a:r>
            <a:r>
              <a:rPr lang="en-GB" dirty="0"/>
              <a:t>: 20 Chestnut Road, Notterpool</a:t>
            </a:r>
          </a:p>
          <a:p>
            <a:pPr marL="226800" indent="-226800">
              <a:spcAft>
                <a:spcPts val="500"/>
              </a:spcAft>
              <a:buNone/>
            </a:pPr>
            <a:r>
              <a:rPr lang="en-GB" b="1" dirty="0"/>
              <a:t>DOB</a:t>
            </a:r>
            <a:r>
              <a:rPr lang="en-GB" dirty="0"/>
              <a:t>: 22 December 1990</a:t>
            </a:r>
          </a:p>
          <a:p>
            <a:pPr marL="226800" indent="-226800">
              <a:spcAft>
                <a:spcPts val="500"/>
              </a:spcAft>
              <a:buNone/>
            </a:pPr>
            <a:r>
              <a:rPr lang="en-GB" b="1" dirty="0"/>
              <a:t>Information</a:t>
            </a:r>
            <a:r>
              <a:rPr lang="en-GB" dirty="0"/>
              <a:t>: Known to the police as a drug addict.</a:t>
            </a:r>
          </a:p>
          <a:p>
            <a:pPr marL="0" indent="0">
              <a:spcBef>
                <a:spcPts val="2000"/>
              </a:spcBef>
              <a:spcAft>
                <a:spcPts val="500"/>
              </a:spcAft>
              <a:buNone/>
            </a:pPr>
            <a:r>
              <a:rPr lang="en-GB" b="1" dirty="0">
                <a:solidFill>
                  <a:srgbClr val="C80C2F"/>
                </a:solidFill>
              </a:rPr>
              <a:t>Statement</a:t>
            </a:r>
          </a:p>
          <a:p>
            <a:pPr marL="0" indent="0">
              <a:spcAft>
                <a:spcPts val="500"/>
              </a:spcAft>
              <a:buNone/>
            </a:pPr>
            <a:r>
              <a:rPr lang="en-GB" dirty="0"/>
              <a:t>Mr Smith claims he was walking home via Silky Street after a night out in the city centre.</a:t>
            </a:r>
          </a:p>
        </p:txBody>
      </p:sp>
      <p:pic>
        <p:nvPicPr>
          <p:cNvPr id="6" name="Picture 5" descr="Man stood in front of a height chart facing the camera holding a black board on which is written: Police, 24751, 22/12/1990, S Smith">
            <a:extLst>
              <a:ext uri="{FF2B5EF4-FFF2-40B4-BE49-F238E27FC236}">
                <a16:creationId xmlns:a16="http://schemas.microsoft.com/office/drawing/2014/main" id="{3E03AC3A-A225-E7EC-5764-72F7797D199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828400" y="540000"/>
            <a:ext cx="2880000" cy="2710943"/>
          </a:xfrm>
          <a:prstGeom prst="rect">
            <a:avLst/>
          </a:prstGeom>
        </p:spPr>
      </p:pic>
      <p:pic>
        <p:nvPicPr>
          <p:cNvPr id="12" name="Picture 11" descr="Man stood in front of a height chart right side facing the camera holding a black board in his right hand. On the board is written: Police, 24751, 22/12/1990, S Smith">
            <a:extLst>
              <a:ext uri="{FF2B5EF4-FFF2-40B4-BE49-F238E27FC236}">
                <a16:creationId xmlns:a16="http://schemas.microsoft.com/office/drawing/2014/main" id="{3E5CA425-53CF-22FA-0392-E3EE1B5A8BA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828400" y="3409967"/>
            <a:ext cx="2880000" cy="2523161"/>
          </a:xfrm>
          <a:prstGeom prst="rect">
            <a:avLst/>
          </a:prstGeom>
        </p:spPr>
      </p:pic>
      <p:pic>
        <p:nvPicPr>
          <p:cNvPr id="3" name="Picture 2">
            <a:extLst>
              <a:ext uri="{FF2B5EF4-FFF2-40B4-BE49-F238E27FC236}">
                <a16:creationId xmlns:a16="http://schemas.microsoft.com/office/drawing/2014/main" id="{5B9FA5FE-5B19-B7EE-399C-45BBAC1ECE00}"/>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spTree>
    <p:extLst>
      <p:ext uri="{BB962C8B-B14F-4D97-AF65-F5344CB8AC3E}">
        <p14:creationId xmlns:p14="http://schemas.microsoft.com/office/powerpoint/2010/main" val="25210681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21E092-194B-4BA7-B9C1-50FEC5DC09B9}"/>
              </a:ext>
            </a:extLst>
          </p:cNvPr>
          <p:cNvSpPr>
            <a:spLocks noGrp="1"/>
          </p:cNvSpPr>
          <p:nvPr>
            <p:ph type="title"/>
          </p:nvPr>
        </p:nvSpPr>
        <p:spPr/>
        <p:txBody>
          <a:bodyPr>
            <a:normAutofit fontScale="90000"/>
          </a:bodyPr>
          <a:lstStyle/>
          <a:p>
            <a:r>
              <a:rPr lang="en-GB" b="1" dirty="0"/>
              <a:t>Suspect 2</a:t>
            </a:r>
          </a:p>
        </p:txBody>
      </p:sp>
      <p:sp>
        <p:nvSpPr>
          <p:cNvPr id="4" name="Content Placeholder 3">
            <a:extLst>
              <a:ext uri="{FF2B5EF4-FFF2-40B4-BE49-F238E27FC236}">
                <a16:creationId xmlns:a16="http://schemas.microsoft.com/office/drawing/2014/main" id="{0C7BC1AF-48AA-4417-A412-154C77B1C30D}"/>
              </a:ext>
            </a:extLst>
          </p:cNvPr>
          <p:cNvSpPr>
            <a:spLocks noGrp="1"/>
          </p:cNvSpPr>
          <p:nvPr>
            <p:ph idx="10"/>
          </p:nvPr>
        </p:nvSpPr>
        <p:spPr>
          <a:xfrm>
            <a:off x="540000" y="1260000"/>
            <a:ext cx="5052417" cy="4358922"/>
          </a:xfrm>
        </p:spPr>
        <p:txBody>
          <a:bodyPr>
            <a:noAutofit/>
          </a:bodyPr>
          <a:lstStyle/>
          <a:p>
            <a:pPr marL="0" indent="0">
              <a:spcAft>
                <a:spcPts val="500"/>
              </a:spcAft>
              <a:buNone/>
            </a:pPr>
            <a:r>
              <a:rPr lang="en-GB" b="1" dirty="0"/>
              <a:t>Name</a:t>
            </a:r>
            <a:r>
              <a:rPr lang="en-GB" dirty="0"/>
              <a:t>: Mr B Roberts </a:t>
            </a:r>
          </a:p>
          <a:p>
            <a:pPr marL="0" indent="0">
              <a:spcAft>
                <a:spcPts val="500"/>
              </a:spcAft>
              <a:buNone/>
            </a:pPr>
            <a:r>
              <a:rPr lang="en-GB" b="1" dirty="0"/>
              <a:t>Address</a:t>
            </a:r>
            <a:r>
              <a:rPr lang="en-GB" dirty="0"/>
              <a:t>: 24 Oak Lane, Notterpool</a:t>
            </a:r>
          </a:p>
          <a:p>
            <a:pPr marL="0" indent="0">
              <a:spcAft>
                <a:spcPts val="500"/>
              </a:spcAft>
              <a:buNone/>
            </a:pPr>
            <a:r>
              <a:rPr lang="en-GB" b="1" dirty="0"/>
              <a:t>DOB</a:t>
            </a:r>
            <a:r>
              <a:rPr lang="en-GB" dirty="0"/>
              <a:t>: 28 February 1989</a:t>
            </a:r>
          </a:p>
          <a:p>
            <a:pPr marL="0" indent="0">
              <a:spcAft>
                <a:spcPts val="500"/>
              </a:spcAft>
              <a:buNone/>
            </a:pPr>
            <a:r>
              <a:rPr lang="en-GB" b="1" dirty="0"/>
              <a:t>Information</a:t>
            </a:r>
            <a:r>
              <a:rPr lang="en-GB" dirty="0"/>
              <a:t>: Not known to the police</a:t>
            </a:r>
          </a:p>
          <a:p>
            <a:pPr marL="0" indent="0">
              <a:spcBef>
                <a:spcPts val="2000"/>
              </a:spcBef>
              <a:spcAft>
                <a:spcPts val="500"/>
              </a:spcAft>
              <a:buNone/>
            </a:pPr>
            <a:r>
              <a:rPr lang="en-GB" b="1" dirty="0">
                <a:solidFill>
                  <a:srgbClr val="C80C2F"/>
                </a:solidFill>
              </a:rPr>
              <a:t>Statement</a:t>
            </a:r>
          </a:p>
          <a:p>
            <a:pPr marL="0" indent="0">
              <a:spcAft>
                <a:spcPts val="500"/>
              </a:spcAft>
              <a:buNone/>
            </a:pPr>
            <a:r>
              <a:rPr lang="en-GB" dirty="0"/>
              <a:t>Mr Roberts claims he had been celebrating a friend’s birthday that evening and was running along Silky Street to catch the late bus home.</a:t>
            </a:r>
          </a:p>
        </p:txBody>
      </p:sp>
      <p:pic>
        <p:nvPicPr>
          <p:cNvPr id="12" name="Picture 11" descr="Man stood in front of a height chart facing the camera holding a black board on which is written: Police, 24750, 28/02/1989, B Roberts">
            <a:extLst>
              <a:ext uri="{FF2B5EF4-FFF2-40B4-BE49-F238E27FC236}">
                <a16:creationId xmlns:a16="http://schemas.microsoft.com/office/drawing/2014/main" id="{7FAEDF4B-0233-B984-6E72-B8CD056E51E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828400" y="540000"/>
            <a:ext cx="2880000" cy="2612364"/>
          </a:xfrm>
          <a:prstGeom prst="rect">
            <a:avLst/>
          </a:prstGeom>
        </p:spPr>
      </p:pic>
      <p:pic>
        <p:nvPicPr>
          <p:cNvPr id="6" name="Picture 5" descr="Man stood in front of a height chart with his right side facing the camera holding a black board in his right hand. On the board is written: Police, 24750, 28/02/1989, B Roberts">
            <a:extLst>
              <a:ext uri="{FF2B5EF4-FFF2-40B4-BE49-F238E27FC236}">
                <a16:creationId xmlns:a16="http://schemas.microsoft.com/office/drawing/2014/main" id="{AA0002DB-1BF6-A521-92E1-C9F657EFA71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828400" y="3311388"/>
            <a:ext cx="2880000" cy="2896125"/>
          </a:xfrm>
          <a:prstGeom prst="rect">
            <a:avLst/>
          </a:prstGeom>
        </p:spPr>
      </p:pic>
      <p:pic>
        <p:nvPicPr>
          <p:cNvPr id="3" name="Picture 2">
            <a:extLst>
              <a:ext uri="{FF2B5EF4-FFF2-40B4-BE49-F238E27FC236}">
                <a16:creationId xmlns:a16="http://schemas.microsoft.com/office/drawing/2014/main" id="{4D834C5D-A312-D37F-C1A1-0730248C1D2C}"/>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spTree>
    <p:extLst>
      <p:ext uri="{BB962C8B-B14F-4D97-AF65-F5344CB8AC3E}">
        <p14:creationId xmlns:p14="http://schemas.microsoft.com/office/powerpoint/2010/main" val="794520031"/>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92</TotalTime>
  <Words>1893</Words>
  <Application>Microsoft Office PowerPoint</Application>
  <PresentationFormat>Widescreen</PresentationFormat>
  <Paragraphs>206</Paragraphs>
  <Slides>23</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Calibri Light</vt:lpstr>
      <vt:lpstr>Montserrat Light</vt:lpstr>
      <vt:lpstr>Source Sans Pro</vt:lpstr>
      <vt:lpstr>Source Sans Pro Black</vt:lpstr>
      <vt:lpstr>1_Office Theme</vt:lpstr>
      <vt:lpstr>Chemistry at the crime  scene</vt:lpstr>
      <vt:lpstr>Learning objective</vt:lpstr>
      <vt:lpstr>Forensic scientist </vt:lpstr>
      <vt:lpstr>Case background</vt:lpstr>
      <vt:lpstr>Police report</vt:lpstr>
      <vt:lpstr>Forensic science apprentice</vt:lpstr>
      <vt:lpstr>Victim</vt:lpstr>
      <vt:lpstr>Suspect 1</vt:lpstr>
      <vt:lpstr>Suspect 2</vt:lpstr>
      <vt:lpstr>Evidence collected at and around the crime scene</vt:lpstr>
      <vt:lpstr>Evidence collected from both suspects and  their homes</vt:lpstr>
      <vt:lpstr>Solving the crime</vt:lpstr>
      <vt:lpstr>Forensic toxicologist</vt:lpstr>
      <vt:lpstr>Station 3: white powder </vt:lpstr>
      <vt:lpstr>Conclusions </vt:lpstr>
      <vt:lpstr>Station 1: screwdriver cast</vt:lpstr>
      <vt:lpstr>Station 2: fingerprints</vt:lpstr>
      <vt:lpstr>Station 3: white powder</vt:lpstr>
      <vt:lpstr>PowerPoint Presentation</vt:lpstr>
      <vt:lpstr>Assistant analyst</vt:lpstr>
      <vt:lpstr>Overall conclusion</vt:lpstr>
      <vt:lpstr>Key terms quiz answers</vt:lpstr>
      <vt:lpstr>Acknowledgements</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Chemistry at the crime scene PowerPoint</dc:title>
  <dc:creator>Royal Society of Chemistry</dc:creator>
  <cp:keywords>outreach, crime scene, evidence, analysis, investigation, forensic</cp:keywords>
  <dc:description>From the Chemistry at the crime scene resource, available at https://rsc.li/3cjwcx9</dc:description>
  <cp:lastModifiedBy>Georgia Murphy</cp:lastModifiedBy>
  <cp:revision>321</cp:revision>
  <cp:lastPrinted>2022-10-28T23:11:10Z</cp:lastPrinted>
  <dcterms:created xsi:type="dcterms:W3CDTF">2020-05-28T07:07:37Z</dcterms:created>
  <dcterms:modified xsi:type="dcterms:W3CDTF">2023-05-19T10:49:42Z</dcterms:modified>
</cp:coreProperties>
</file>