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9"/>
  </p:notesMasterIdLst>
  <p:sldIdLst>
    <p:sldId id="293" r:id="rId5"/>
    <p:sldId id="294" r:id="rId6"/>
    <p:sldId id="290" r:id="rId7"/>
    <p:sldId id="29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1FF72757-5A71-4AE8-BD67-48803ECBEF0B}">
          <p14:sldIdLst>
            <p14:sldId id="293"/>
          </p14:sldIdLst>
        </p14:section>
        <p14:section name="Integrated instructions" id="{64C1D022-18C7-40BA-992A-2955A02C6340}">
          <p14:sldIdLst>
            <p14:sldId id="294"/>
            <p14:sldId id="290"/>
            <p14:sldId id="29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6220B353-EB1B-9863-1C0F-995B950363E8}" name="Louise Tomlinson" initials="LT" userId="S::tomlinsonl@rsc.org::f0842191-6961-4a8a-90c5-622ff15c2ba2" providerId="AD"/>
  <p188:author id="{5F1CC0B0-84E0-BD6A-D99C-C314168B48E6}" name="Juliet Kennard" initials="JK" userId="S::kennardj@rsc.org::171ce03e-ecb9-44f8-bcbb-a85643c4c66a"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160631-4979-4B9E-8BA8-8ECA9A15CBA2}" v="18" dt="2025-02-10T16:57:32.3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14" autoAdjust="0"/>
  </p:normalViewPr>
  <p:slideViewPr>
    <p:cSldViewPr snapToGrid="0">
      <p:cViewPr varScale="1">
        <p:scale>
          <a:sx n="67" d="100"/>
          <a:sy n="67" d="100"/>
        </p:scale>
        <p:origin x="11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t Kennard" userId="171ce03e-ecb9-44f8-bcbb-a85643c4c66a" providerId="ADAL" clId="{F0160631-4979-4B9E-8BA8-8ECA9A15CBA2}"/>
    <pc:docChg chg="undo custSel modSld modMainMaster">
      <pc:chgData name="Juliet Kennard" userId="171ce03e-ecb9-44f8-bcbb-a85643c4c66a" providerId="ADAL" clId="{F0160631-4979-4B9E-8BA8-8ECA9A15CBA2}" dt="2025-02-10T16:45:27.730" v="1114" actId="1076"/>
      <pc:docMkLst>
        <pc:docMk/>
      </pc:docMkLst>
      <pc:sldChg chg="addSp delSp modSp mod modNotesTx">
        <pc:chgData name="Juliet Kennard" userId="171ce03e-ecb9-44f8-bcbb-a85643c4c66a" providerId="ADAL" clId="{F0160631-4979-4B9E-8BA8-8ECA9A15CBA2}" dt="2025-02-10T16:02:57.197" v="460" actId="1037"/>
        <pc:sldMkLst>
          <pc:docMk/>
          <pc:sldMk cId="1941601706" sldId="290"/>
        </pc:sldMkLst>
        <pc:spChg chg="add mod">
          <ac:chgData name="Juliet Kennard" userId="171ce03e-ecb9-44f8-bcbb-a85643c4c66a" providerId="ADAL" clId="{F0160631-4979-4B9E-8BA8-8ECA9A15CBA2}" dt="2025-02-10T16:02:50.908" v="450" actId="1037"/>
          <ac:spMkLst>
            <pc:docMk/>
            <pc:sldMk cId="1941601706" sldId="290"/>
            <ac:spMk id="2" creationId="{78EF9CBE-E1A7-EF39-9214-A725F599B1F0}"/>
          </ac:spMkLst>
        </pc:spChg>
        <pc:spChg chg="mod">
          <ac:chgData name="Juliet Kennard" userId="171ce03e-ecb9-44f8-bcbb-a85643c4c66a" providerId="ADAL" clId="{F0160631-4979-4B9E-8BA8-8ECA9A15CBA2}" dt="2025-02-10T14:59:06.745" v="173" actId="179"/>
          <ac:spMkLst>
            <pc:docMk/>
            <pc:sldMk cId="1941601706" sldId="290"/>
            <ac:spMk id="26" creationId="{051F7297-8AD7-C335-95DC-53E5A4FE5186}"/>
          </ac:spMkLst>
        </pc:spChg>
        <pc:spChg chg="mod">
          <ac:chgData name="Juliet Kennard" userId="171ce03e-ecb9-44f8-bcbb-a85643c4c66a" providerId="ADAL" clId="{F0160631-4979-4B9E-8BA8-8ECA9A15CBA2}" dt="2025-02-10T14:53:43.532" v="123" actId="14100"/>
          <ac:spMkLst>
            <pc:docMk/>
            <pc:sldMk cId="1941601706" sldId="290"/>
            <ac:spMk id="27" creationId="{B6023369-5DA7-DD69-D7E0-7BD9BFC7C31C}"/>
          </ac:spMkLst>
        </pc:spChg>
        <pc:spChg chg="mod">
          <ac:chgData name="Juliet Kennard" userId="171ce03e-ecb9-44f8-bcbb-a85643c4c66a" providerId="ADAL" clId="{F0160631-4979-4B9E-8BA8-8ECA9A15CBA2}" dt="2025-02-10T15:59:10.004" v="413" actId="1076"/>
          <ac:spMkLst>
            <pc:docMk/>
            <pc:sldMk cId="1941601706" sldId="290"/>
            <ac:spMk id="28" creationId="{6E2D9C01-5C88-B3B8-45A4-CEF3DBF67F45}"/>
          </ac:spMkLst>
        </pc:spChg>
        <pc:spChg chg="mod">
          <ac:chgData name="Juliet Kennard" userId="171ce03e-ecb9-44f8-bcbb-a85643c4c66a" providerId="ADAL" clId="{F0160631-4979-4B9E-8BA8-8ECA9A15CBA2}" dt="2025-02-10T15:59:19.908" v="414" actId="1076"/>
          <ac:spMkLst>
            <pc:docMk/>
            <pc:sldMk cId="1941601706" sldId="290"/>
            <ac:spMk id="32" creationId="{0D987BE3-2110-90DE-F626-8A550125A630}"/>
          </ac:spMkLst>
        </pc:spChg>
        <pc:spChg chg="mod">
          <ac:chgData name="Juliet Kennard" userId="171ce03e-ecb9-44f8-bcbb-a85643c4c66a" providerId="ADAL" clId="{F0160631-4979-4B9E-8BA8-8ECA9A15CBA2}" dt="2025-02-10T15:59:36.684" v="417" actId="1076"/>
          <ac:spMkLst>
            <pc:docMk/>
            <pc:sldMk cId="1941601706" sldId="290"/>
            <ac:spMk id="34" creationId="{5C498B8E-B48B-B0E9-3CE2-DDD1C528C2B8}"/>
          </ac:spMkLst>
        </pc:spChg>
        <pc:spChg chg="mod">
          <ac:chgData name="Juliet Kennard" userId="171ce03e-ecb9-44f8-bcbb-a85643c4c66a" providerId="ADAL" clId="{F0160631-4979-4B9E-8BA8-8ECA9A15CBA2}" dt="2025-02-10T15:59:52.124" v="418" actId="1076"/>
          <ac:spMkLst>
            <pc:docMk/>
            <pc:sldMk cId="1941601706" sldId="290"/>
            <ac:spMk id="35" creationId="{E821F79C-3895-F883-34F8-B3C33A75474B}"/>
          </ac:spMkLst>
        </pc:spChg>
        <pc:spChg chg="mod">
          <ac:chgData name="Juliet Kennard" userId="171ce03e-ecb9-44f8-bcbb-a85643c4c66a" providerId="ADAL" clId="{F0160631-4979-4B9E-8BA8-8ECA9A15CBA2}" dt="2025-02-10T15:59:26.539" v="416" actId="1076"/>
          <ac:spMkLst>
            <pc:docMk/>
            <pc:sldMk cId="1941601706" sldId="290"/>
            <ac:spMk id="36" creationId="{11BD2C11-00C1-A69A-7B7B-A582C360B822}"/>
          </ac:spMkLst>
        </pc:spChg>
        <pc:spChg chg="mod">
          <ac:chgData name="Juliet Kennard" userId="171ce03e-ecb9-44f8-bcbb-a85643c4c66a" providerId="ADAL" clId="{F0160631-4979-4B9E-8BA8-8ECA9A15CBA2}" dt="2025-02-10T15:12:40.080" v="229" actId="1076"/>
          <ac:spMkLst>
            <pc:docMk/>
            <pc:sldMk cId="1941601706" sldId="290"/>
            <ac:spMk id="37" creationId="{CC4C17E1-13A8-4E6C-F4CE-F60954CC2316}"/>
          </ac:spMkLst>
        </pc:spChg>
        <pc:spChg chg="mod">
          <ac:chgData name="Juliet Kennard" userId="171ce03e-ecb9-44f8-bcbb-a85643c4c66a" providerId="ADAL" clId="{F0160631-4979-4B9E-8BA8-8ECA9A15CBA2}" dt="2025-02-10T16:01:43.069" v="434" actId="1036"/>
          <ac:spMkLst>
            <pc:docMk/>
            <pc:sldMk cId="1941601706" sldId="290"/>
            <ac:spMk id="40" creationId="{38EB53FF-BD29-31F6-68DC-60313EFDDD17}"/>
          </ac:spMkLst>
        </pc:spChg>
        <pc:spChg chg="mod">
          <ac:chgData name="Juliet Kennard" userId="171ce03e-ecb9-44f8-bcbb-a85643c4c66a" providerId="ADAL" clId="{F0160631-4979-4B9E-8BA8-8ECA9A15CBA2}" dt="2025-02-10T16:01:58.883" v="435" actId="1076"/>
          <ac:spMkLst>
            <pc:docMk/>
            <pc:sldMk cId="1941601706" sldId="290"/>
            <ac:spMk id="41" creationId="{44EBF524-846B-85B8-03E2-D6D996ADA6D1}"/>
          </ac:spMkLst>
        </pc:spChg>
        <pc:spChg chg="mod ord">
          <ac:chgData name="Juliet Kennard" userId="171ce03e-ecb9-44f8-bcbb-a85643c4c66a" providerId="ADAL" clId="{F0160631-4979-4B9E-8BA8-8ECA9A15CBA2}" dt="2025-02-10T16:02:04.635" v="436" actId="1076"/>
          <ac:spMkLst>
            <pc:docMk/>
            <pc:sldMk cId="1941601706" sldId="290"/>
            <ac:spMk id="42" creationId="{1C0C832F-AA09-52DC-1F74-8F2A58BED715}"/>
          </ac:spMkLst>
        </pc:spChg>
        <pc:spChg chg="mod">
          <ac:chgData name="Juliet Kennard" userId="171ce03e-ecb9-44f8-bcbb-a85643c4c66a" providerId="ADAL" clId="{F0160631-4979-4B9E-8BA8-8ECA9A15CBA2}" dt="2025-02-10T16:02:19.252" v="437" actId="1076"/>
          <ac:spMkLst>
            <pc:docMk/>
            <pc:sldMk cId="1941601706" sldId="290"/>
            <ac:spMk id="43" creationId="{723E6971-1648-1A8C-7752-C57DB1AEBF03}"/>
          </ac:spMkLst>
        </pc:spChg>
        <pc:spChg chg="mod">
          <ac:chgData name="Juliet Kennard" userId="171ce03e-ecb9-44f8-bcbb-a85643c4c66a" providerId="ADAL" clId="{F0160631-4979-4B9E-8BA8-8ECA9A15CBA2}" dt="2025-02-10T16:02:57.197" v="460" actId="1037"/>
          <ac:spMkLst>
            <pc:docMk/>
            <pc:sldMk cId="1941601706" sldId="290"/>
            <ac:spMk id="45" creationId="{BE390424-154B-126F-4862-BDD9F9803B9D}"/>
          </ac:spMkLst>
        </pc:spChg>
        <pc:spChg chg="mod">
          <ac:chgData name="Juliet Kennard" userId="171ce03e-ecb9-44f8-bcbb-a85643c4c66a" providerId="ADAL" clId="{F0160631-4979-4B9E-8BA8-8ECA9A15CBA2}" dt="2025-02-10T15:59:23.536" v="415" actId="1076"/>
          <ac:spMkLst>
            <pc:docMk/>
            <pc:sldMk cId="1941601706" sldId="290"/>
            <ac:spMk id="46" creationId="{146DF48F-7493-DE36-384F-F404E03754D2}"/>
          </ac:spMkLst>
        </pc:spChg>
        <pc:spChg chg="mod">
          <ac:chgData name="Juliet Kennard" userId="171ce03e-ecb9-44f8-bcbb-a85643c4c66a" providerId="ADAL" clId="{F0160631-4979-4B9E-8BA8-8ECA9A15CBA2}" dt="2025-02-10T15:59:03.676" v="412" actId="1076"/>
          <ac:spMkLst>
            <pc:docMk/>
            <pc:sldMk cId="1941601706" sldId="290"/>
            <ac:spMk id="47" creationId="{67BF9699-AA27-E157-D913-51D8A345356A}"/>
          </ac:spMkLst>
        </pc:spChg>
        <pc:spChg chg="mod">
          <ac:chgData name="Juliet Kennard" userId="171ce03e-ecb9-44f8-bcbb-a85643c4c66a" providerId="ADAL" clId="{F0160631-4979-4B9E-8BA8-8ECA9A15CBA2}" dt="2025-02-10T16:02:53.341" v="455" actId="1037"/>
          <ac:spMkLst>
            <pc:docMk/>
            <pc:sldMk cId="1941601706" sldId="290"/>
            <ac:spMk id="48" creationId="{F0DF4F8E-556E-4673-637A-BF3ACAE95EE2}"/>
          </ac:spMkLst>
        </pc:spChg>
        <pc:spChg chg="del mod">
          <ac:chgData name="Juliet Kennard" userId="171ce03e-ecb9-44f8-bcbb-a85643c4c66a" providerId="ADAL" clId="{F0160631-4979-4B9E-8BA8-8ECA9A15CBA2}" dt="2025-02-10T15:52:16.067" v="339" actId="478"/>
          <ac:spMkLst>
            <pc:docMk/>
            <pc:sldMk cId="1941601706" sldId="290"/>
            <ac:spMk id="49" creationId="{6ED84528-A052-1F18-028A-54D418C2F098}"/>
          </ac:spMkLst>
        </pc:spChg>
        <pc:spChg chg="mod">
          <ac:chgData name="Juliet Kennard" userId="171ce03e-ecb9-44f8-bcbb-a85643c4c66a" providerId="ADAL" clId="{F0160631-4979-4B9E-8BA8-8ECA9A15CBA2}" dt="2025-02-10T16:02:48.037" v="445" actId="1036"/>
          <ac:spMkLst>
            <pc:docMk/>
            <pc:sldMk cId="1941601706" sldId="290"/>
            <ac:spMk id="50" creationId="{D915B106-AA82-37C0-BF98-4CC9F2CF6369}"/>
          </ac:spMkLst>
        </pc:spChg>
        <pc:spChg chg="mod">
          <ac:chgData name="Juliet Kennard" userId="171ce03e-ecb9-44f8-bcbb-a85643c4c66a" providerId="ADAL" clId="{F0160631-4979-4B9E-8BA8-8ECA9A15CBA2}" dt="2025-02-10T15:53:27.163" v="350" actId="20577"/>
          <ac:spMkLst>
            <pc:docMk/>
            <pc:sldMk cId="1941601706" sldId="290"/>
            <ac:spMk id="100" creationId="{00000000-0000-0000-0000-000000000000}"/>
          </ac:spMkLst>
        </pc:spChg>
        <pc:graphicFrameChg chg="mod">
          <ac:chgData name="Juliet Kennard" userId="171ce03e-ecb9-44f8-bcbb-a85643c4c66a" providerId="ADAL" clId="{F0160631-4979-4B9E-8BA8-8ECA9A15CBA2}" dt="2025-02-10T15:58:56.727" v="411" actId="1076"/>
          <ac:graphicFrameMkLst>
            <pc:docMk/>
            <pc:sldMk cId="1941601706" sldId="290"/>
            <ac:graphicFrameMk id="24" creationId="{56AF59D5-B8A6-FC57-7D48-CF37B4FC9403}"/>
          </ac:graphicFrameMkLst>
        </pc:graphicFrameChg>
        <pc:picChg chg="mod">
          <ac:chgData name="Juliet Kennard" userId="171ce03e-ecb9-44f8-bcbb-a85643c4c66a" providerId="ADAL" clId="{F0160631-4979-4B9E-8BA8-8ECA9A15CBA2}" dt="2025-02-10T15:13:01.128" v="239" actId="1036"/>
          <ac:picMkLst>
            <pc:docMk/>
            <pc:sldMk cId="1941601706" sldId="290"/>
            <ac:picMk id="15" creationId="{E361460D-DEDE-FA39-D7F9-E7891E9E0C1C}"/>
          </ac:picMkLst>
        </pc:picChg>
      </pc:sldChg>
      <pc:sldChg chg="delSp modSp mod modNotesTx">
        <pc:chgData name="Juliet Kennard" userId="171ce03e-ecb9-44f8-bcbb-a85643c4c66a" providerId="ADAL" clId="{F0160631-4979-4B9E-8BA8-8ECA9A15CBA2}" dt="2025-02-10T16:43:19.905" v="1113" actId="962"/>
        <pc:sldMkLst>
          <pc:docMk/>
          <pc:sldMk cId="472853854" sldId="293"/>
        </pc:sldMkLst>
        <pc:spChg chg="del">
          <ac:chgData name="Juliet Kennard" userId="171ce03e-ecb9-44f8-bcbb-a85643c4c66a" providerId="ADAL" clId="{F0160631-4979-4B9E-8BA8-8ECA9A15CBA2}" dt="2025-02-10T14:43:59.065" v="2" actId="478"/>
          <ac:spMkLst>
            <pc:docMk/>
            <pc:sldMk cId="472853854" sldId="293"/>
            <ac:spMk id="2" creationId="{08A35DD6-39D8-2946-B43E-D8B3E9316A1B}"/>
          </ac:spMkLst>
        </pc:spChg>
        <pc:spChg chg="mod">
          <ac:chgData name="Juliet Kennard" userId="171ce03e-ecb9-44f8-bcbb-a85643c4c66a" providerId="ADAL" clId="{F0160631-4979-4B9E-8BA8-8ECA9A15CBA2}" dt="2025-02-10T14:43:55.544" v="1" actId="1076"/>
          <ac:spMkLst>
            <pc:docMk/>
            <pc:sldMk cId="472853854" sldId="293"/>
            <ac:spMk id="3" creationId="{DFE117A8-3006-844E-A87E-1574BE8ABE1B}"/>
          </ac:spMkLst>
        </pc:spChg>
        <pc:spChg chg="del mod">
          <ac:chgData name="Juliet Kennard" userId="171ce03e-ecb9-44f8-bcbb-a85643c4c66a" providerId="ADAL" clId="{F0160631-4979-4B9E-8BA8-8ECA9A15CBA2}" dt="2025-02-10T14:45:14.370" v="9" actId="478"/>
          <ac:spMkLst>
            <pc:docMk/>
            <pc:sldMk cId="472853854" sldId="293"/>
            <ac:spMk id="5" creationId="{3A8C5852-772E-98BC-DF64-5448602B453A}"/>
          </ac:spMkLst>
        </pc:spChg>
        <pc:picChg chg="mod">
          <ac:chgData name="Juliet Kennard" userId="171ce03e-ecb9-44f8-bcbb-a85643c4c66a" providerId="ADAL" clId="{F0160631-4979-4B9E-8BA8-8ECA9A15CBA2}" dt="2025-02-10T16:43:19.905" v="1113" actId="962"/>
          <ac:picMkLst>
            <pc:docMk/>
            <pc:sldMk cId="472853854" sldId="293"/>
            <ac:picMk id="4" creationId="{DCE1E676-514B-44CD-BB35-BA419376BAC8}"/>
          </ac:picMkLst>
        </pc:picChg>
      </pc:sldChg>
      <pc:sldChg chg="modSp mod">
        <pc:chgData name="Juliet Kennard" userId="171ce03e-ecb9-44f8-bcbb-a85643c4c66a" providerId="ADAL" clId="{F0160631-4979-4B9E-8BA8-8ECA9A15CBA2}" dt="2025-02-10T16:37:28.283" v="1101" actId="20577"/>
        <pc:sldMkLst>
          <pc:docMk/>
          <pc:sldMk cId="1944859480" sldId="294"/>
        </pc:sldMkLst>
        <pc:spChg chg="mod">
          <ac:chgData name="Juliet Kennard" userId="171ce03e-ecb9-44f8-bcbb-a85643c4c66a" providerId="ADAL" clId="{F0160631-4979-4B9E-8BA8-8ECA9A15CBA2}" dt="2025-02-10T16:37:28.283" v="1101" actId="20577"/>
          <ac:spMkLst>
            <pc:docMk/>
            <pc:sldMk cId="1944859480" sldId="294"/>
            <ac:spMk id="3" creationId="{6A59B1BE-418B-A700-C671-97C104E1A549}"/>
          </ac:spMkLst>
        </pc:spChg>
        <pc:picChg chg="mod ord">
          <ac:chgData name="Juliet Kennard" userId="171ce03e-ecb9-44f8-bcbb-a85643c4c66a" providerId="ADAL" clId="{F0160631-4979-4B9E-8BA8-8ECA9A15CBA2}" dt="2025-02-10T16:24:20.979" v="1087" actId="962"/>
          <ac:picMkLst>
            <pc:docMk/>
            <pc:sldMk cId="1944859480" sldId="294"/>
            <ac:picMk id="4" creationId="{A56787D7-85A8-6333-FF4F-1E7FC3C880E6}"/>
          </ac:picMkLst>
        </pc:picChg>
      </pc:sldChg>
      <pc:sldChg chg="addSp delSp modSp mod modNotesTx">
        <pc:chgData name="Juliet Kennard" userId="171ce03e-ecb9-44f8-bcbb-a85643c4c66a" providerId="ADAL" clId="{F0160631-4979-4B9E-8BA8-8ECA9A15CBA2}" dt="2025-02-10T16:17:09.711" v="691" actId="1037"/>
        <pc:sldMkLst>
          <pc:docMk/>
          <pc:sldMk cId="4208840808" sldId="297"/>
        </pc:sldMkLst>
        <pc:spChg chg="del">
          <ac:chgData name="Juliet Kennard" userId="171ce03e-ecb9-44f8-bcbb-a85643c4c66a" providerId="ADAL" clId="{F0160631-4979-4B9E-8BA8-8ECA9A15CBA2}" dt="2025-02-10T15:53:07.029" v="342" actId="478"/>
          <ac:spMkLst>
            <pc:docMk/>
            <pc:sldMk cId="4208840808" sldId="297"/>
            <ac:spMk id="2" creationId="{CCC65567-F02E-C63F-AF4F-A56389B3DE9E}"/>
          </ac:spMkLst>
        </pc:spChg>
        <pc:spChg chg="mod">
          <ac:chgData name="Juliet Kennard" userId="171ce03e-ecb9-44f8-bcbb-a85643c4c66a" providerId="ADAL" clId="{F0160631-4979-4B9E-8BA8-8ECA9A15CBA2}" dt="2025-02-10T15:55:03.424" v="370" actId="1076"/>
          <ac:spMkLst>
            <pc:docMk/>
            <pc:sldMk cId="4208840808" sldId="297"/>
            <ac:spMk id="3" creationId="{BA9061FA-30BC-C0B8-4B13-24626630B6B6}"/>
          </ac:spMkLst>
        </pc:spChg>
        <pc:spChg chg="mod">
          <ac:chgData name="Juliet Kennard" userId="171ce03e-ecb9-44f8-bcbb-a85643c4c66a" providerId="ADAL" clId="{F0160631-4979-4B9E-8BA8-8ECA9A15CBA2}" dt="2025-02-10T15:57:11.916" v="404" actId="179"/>
          <ac:spMkLst>
            <pc:docMk/>
            <pc:sldMk cId="4208840808" sldId="297"/>
            <ac:spMk id="4" creationId="{33F11AE4-D331-5288-5E1E-E23E063E7BE2}"/>
          </ac:spMkLst>
        </pc:spChg>
        <pc:spChg chg="add mod">
          <ac:chgData name="Juliet Kennard" userId="171ce03e-ecb9-44f8-bcbb-a85643c4c66a" providerId="ADAL" clId="{F0160631-4979-4B9E-8BA8-8ECA9A15CBA2}" dt="2025-02-10T16:14:15.023" v="624" actId="1038"/>
          <ac:spMkLst>
            <pc:docMk/>
            <pc:sldMk cId="4208840808" sldId="297"/>
            <ac:spMk id="9" creationId="{C8F3A13B-A813-18AB-81DE-4115FE0978BF}"/>
          </ac:spMkLst>
        </pc:spChg>
        <pc:spChg chg="add del mod">
          <ac:chgData name="Juliet Kennard" userId="171ce03e-ecb9-44f8-bcbb-a85643c4c66a" providerId="ADAL" clId="{F0160631-4979-4B9E-8BA8-8ECA9A15CBA2}" dt="2025-02-10T16:14:09.569" v="619" actId="478"/>
          <ac:spMkLst>
            <pc:docMk/>
            <pc:sldMk cId="4208840808" sldId="297"/>
            <ac:spMk id="12" creationId="{922CC8C3-C63F-42C1-9F6D-4096ECAE6598}"/>
          </ac:spMkLst>
        </pc:spChg>
        <pc:spChg chg="mod">
          <ac:chgData name="Juliet Kennard" userId="171ce03e-ecb9-44f8-bcbb-a85643c4c66a" providerId="ADAL" clId="{F0160631-4979-4B9E-8BA8-8ECA9A15CBA2}" dt="2025-02-10T15:57:23.899" v="406" actId="14100"/>
          <ac:spMkLst>
            <pc:docMk/>
            <pc:sldMk cId="4208840808" sldId="297"/>
            <ac:spMk id="13" creationId="{56CF1F9A-E00B-3D3C-C1C9-24643508EAA7}"/>
          </ac:spMkLst>
        </pc:spChg>
        <pc:spChg chg="add mod">
          <ac:chgData name="Juliet Kennard" userId="171ce03e-ecb9-44f8-bcbb-a85643c4c66a" providerId="ADAL" clId="{F0160631-4979-4B9E-8BA8-8ECA9A15CBA2}" dt="2025-02-10T16:15:03.299" v="648" actId="1037"/>
          <ac:spMkLst>
            <pc:docMk/>
            <pc:sldMk cId="4208840808" sldId="297"/>
            <ac:spMk id="14" creationId="{128A3375-229A-6F97-DC49-79C4E35AAC51}"/>
          </ac:spMkLst>
        </pc:spChg>
        <pc:spChg chg="add mod">
          <ac:chgData name="Juliet Kennard" userId="171ce03e-ecb9-44f8-bcbb-a85643c4c66a" providerId="ADAL" clId="{F0160631-4979-4B9E-8BA8-8ECA9A15CBA2}" dt="2025-02-10T16:16:00.769" v="672" actId="1036"/>
          <ac:spMkLst>
            <pc:docMk/>
            <pc:sldMk cId="4208840808" sldId="297"/>
            <ac:spMk id="18" creationId="{C0244DCC-9F26-776B-6A7F-9CE58C73D0A6}"/>
          </ac:spMkLst>
        </pc:spChg>
        <pc:spChg chg="mod ord">
          <ac:chgData name="Juliet Kennard" userId="171ce03e-ecb9-44f8-bcbb-a85643c4c66a" providerId="ADAL" clId="{F0160631-4979-4B9E-8BA8-8ECA9A15CBA2}" dt="2025-02-10T16:05:48.240" v="500" actId="166"/>
          <ac:spMkLst>
            <pc:docMk/>
            <pc:sldMk cId="4208840808" sldId="297"/>
            <ac:spMk id="26" creationId="{051F7297-8AD7-C335-95DC-53E5A4FE5186}"/>
          </ac:spMkLst>
        </pc:spChg>
        <pc:spChg chg="del mod">
          <ac:chgData name="Juliet Kennard" userId="171ce03e-ecb9-44f8-bcbb-a85643c4c66a" providerId="ADAL" clId="{F0160631-4979-4B9E-8BA8-8ECA9A15CBA2}" dt="2025-02-10T16:05:21.836" v="493" actId="478"/>
          <ac:spMkLst>
            <pc:docMk/>
            <pc:sldMk cId="4208840808" sldId="297"/>
            <ac:spMk id="27" creationId="{B6023369-5DA7-DD69-D7E0-7BD9BFC7C31C}"/>
          </ac:spMkLst>
        </pc:spChg>
        <pc:spChg chg="mod">
          <ac:chgData name="Juliet Kennard" userId="171ce03e-ecb9-44f8-bcbb-a85643c4c66a" providerId="ADAL" clId="{F0160631-4979-4B9E-8BA8-8ECA9A15CBA2}" dt="2025-02-10T16:07:11.810" v="514" actId="1076"/>
          <ac:spMkLst>
            <pc:docMk/>
            <pc:sldMk cId="4208840808" sldId="297"/>
            <ac:spMk id="28" creationId="{6E2D9C01-5C88-B3B8-45A4-CEF3DBF67F45}"/>
          </ac:spMkLst>
        </pc:spChg>
        <pc:spChg chg="mod">
          <ac:chgData name="Juliet Kennard" userId="171ce03e-ecb9-44f8-bcbb-a85643c4c66a" providerId="ADAL" clId="{F0160631-4979-4B9E-8BA8-8ECA9A15CBA2}" dt="2025-02-10T16:08:56.942" v="542" actId="1036"/>
          <ac:spMkLst>
            <pc:docMk/>
            <pc:sldMk cId="4208840808" sldId="297"/>
            <ac:spMk id="32" creationId="{0D987BE3-2110-90DE-F626-8A550125A630}"/>
          </ac:spMkLst>
        </pc:spChg>
        <pc:spChg chg="mod">
          <ac:chgData name="Juliet Kennard" userId="171ce03e-ecb9-44f8-bcbb-a85643c4c66a" providerId="ADAL" clId="{F0160631-4979-4B9E-8BA8-8ECA9A15CBA2}" dt="2025-02-10T16:11:39.979" v="592" actId="1076"/>
          <ac:spMkLst>
            <pc:docMk/>
            <pc:sldMk cId="4208840808" sldId="297"/>
            <ac:spMk id="34" creationId="{5C498B8E-B48B-B0E9-3CE2-DDD1C528C2B8}"/>
          </ac:spMkLst>
        </pc:spChg>
        <pc:spChg chg="mod">
          <ac:chgData name="Juliet Kennard" userId="171ce03e-ecb9-44f8-bcbb-a85643c4c66a" providerId="ADAL" clId="{F0160631-4979-4B9E-8BA8-8ECA9A15CBA2}" dt="2025-02-10T16:11:12.161" v="587" actId="2711"/>
          <ac:spMkLst>
            <pc:docMk/>
            <pc:sldMk cId="4208840808" sldId="297"/>
            <ac:spMk id="35" creationId="{E821F79C-3895-F883-34F8-B3C33A75474B}"/>
          </ac:spMkLst>
        </pc:spChg>
        <pc:spChg chg="mod">
          <ac:chgData name="Juliet Kennard" userId="171ce03e-ecb9-44f8-bcbb-a85643c4c66a" providerId="ADAL" clId="{F0160631-4979-4B9E-8BA8-8ECA9A15CBA2}" dt="2025-02-10T16:04:39.188" v="477" actId="14100"/>
          <ac:spMkLst>
            <pc:docMk/>
            <pc:sldMk cId="4208840808" sldId="297"/>
            <ac:spMk id="36" creationId="{11BD2C11-00C1-A69A-7B7B-A582C360B822}"/>
          </ac:spMkLst>
        </pc:spChg>
        <pc:spChg chg="mod">
          <ac:chgData name="Juliet Kennard" userId="171ce03e-ecb9-44f8-bcbb-a85643c4c66a" providerId="ADAL" clId="{F0160631-4979-4B9E-8BA8-8ECA9A15CBA2}" dt="2025-02-10T16:10:26.530" v="578" actId="1038"/>
          <ac:spMkLst>
            <pc:docMk/>
            <pc:sldMk cId="4208840808" sldId="297"/>
            <ac:spMk id="37" creationId="{CC4C17E1-13A8-4E6C-F4CE-F60954CC2316}"/>
          </ac:spMkLst>
        </pc:spChg>
        <pc:spChg chg="mod ord">
          <ac:chgData name="Juliet Kennard" userId="171ce03e-ecb9-44f8-bcbb-a85643c4c66a" providerId="ADAL" clId="{F0160631-4979-4B9E-8BA8-8ECA9A15CBA2}" dt="2025-02-10T16:16:38.788" v="677" actId="179"/>
          <ac:spMkLst>
            <pc:docMk/>
            <pc:sldMk cId="4208840808" sldId="297"/>
            <ac:spMk id="42" creationId="{1C0C832F-AA09-52DC-1F74-8F2A58BED715}"/>
          </ac:spMkLst>
        </pc:spChg>
        <pc:spChg chg="mod ord">
          <ac:chgData name="Juliet Kennard" userId="171ce03e-ecb9-44f8-bcbb-a85643c4c66a" providerId="ADAL" clId="{F0160631-4979-4B9E-8BA8-8ECA9A15CBA2}" dt="2025-02-10T16:16:33.509" v="676" actId="1076"/>
          <ac:spMkLst>
            <pc:docMk/>
            <pc:sldMk cId="4208840808" sldId="297"/>
            <ac:spMk id="43" creationId="{723E6971-1648-1A8C-7752-C57DB1AEBF03}"/>
          </ac:spMkLst>
        </pc:spChg>
        <pc:spChg chg="mod">
          <ac:chgData name="Juliet Kennard" userId="171ce03e-ecb9-44f8-bcbb-a85643c4c66a" providerId="ADAL" clId="{F0160631-4979-4B9E-8BA8-8ECA9A15CBA2}" dt="2025-02-10T16:09:02.217" v="543" actId="14100"/>
          <ac:spMkLst>
            <pc:docMk/>
            <pc:sldMk cId="4208840808" sldId="297"/>
            <ac:spMk id="46" creationId="{146DF48F-7493-DE36-384F-F404E03754D2}"/>
          </ac:spMkLst>
        </pc:spChg>
        <pc:spChg chg="mod">
          <ac:chgData name="Juliet Kennard" userId="171ce03e-ecb9-44f8-bcbb-a85643c4c66a" providerId="ADAL" clId="{F0160631-4979-4B9E-8BA8-8ECA9A15CBA2}" dt="2025-02-10T16:14:18.039" v="625" actId="1036"/>
          <ac:spMkLst>
            <pc:docMk/>
            <pc:sldMk cId="4208840808" sldId="297"/>
            <ac:spMk id="47" creationId="{67BF9699-AA27-E157-D913-51D8A345356A}"/>
          </ac:spMkLst>
        </pc:spChg>
        <pc:spChg chg="del mod">
          <ac:chgData name="Juliet Kennard" userId="171ce03e-ecb9-44f8-bcbb-a85643c4c66a" providerId="ADAL" clId="{F0160631-4979-4B9E-8BA8-8ECA9A15CBA2}" dt="2025-02-10T16:15:38.696" v="651" actId="478"/>
          <ac:spMkLst>
            <pc:docMk/>
            <pc:sldMk cId="4208840808" sldId="297"/>
            <ac:spMk id="49" creationId="{6ED84528-A052-1F18-028A-54D418C2F098}"/>
          </ac:spMkLst>
        </pc:spChg>
        <pc:spChg chg="del mod">
          <ac:chgData name="Juliet Kennard" userId="171ce03e-ecb9-44f8-bcbb-a85643c4c66a" providerId="ADAL" clId="{F0160631-4979-4B9E-8BA8-8ECA9A15CBA2}" dt="2025-02-10T16:14:55.253" v="639" actId="478"/>
          <ac:spMkLst>
            <pc:docMk/>
            <pc:sldMk cId="4208840808" sldId="297"/>
            <ac:spMk id="50" creationId="{D915B106-AA82-37C0-BF98-4CC9F2CF6369}"/>
          </ac:spMkLst>
        </pc:spChg>
        <pc:spChg chg="mod">
          <ac:chgData name="Juliet Kennard" userId="171ce03e-ecb9-44f8-bcbb-a85643c4c66a" providerId="ADAL" clId="{F0160631-4979-4B9E-8BA8-8ECA9A15CBA2}" dt="2025-02-10T16:17:07.860" v="686" actId="20577"/>
          <ac:spMkLst>
            <pc:docMk/>
            <pc:sldMk cId="4208840808" sldId="297"/>
            <ac:spMk id="100" creationId="{00000000-0000-0000-0000-000000000000}"/>
          </ac:spMkLst>
        </pc:spChg>
        <pc:grpChg chg="mod">
          <ac:chgData name="Juliet Kennard" userId="171ce03e-ecb9-44f8-bcbb-a85643c4c66a" providerId="ADAL" clId="{F0160631-4979-4B9E-8BA8-8ECA9A15CBA2}" dt="2025-02-10T15:55:10.936" v="371" actId="1076"/>
          <ac:grpSpMkLst>
            <pc:docMk/>
            <pc:sldMk cId="4208840808" sldId="297"/>
            <ac:grpSpMk id="11" creationId="{D91C0347-A44F-F142-A03E-9219966F6197}"/>
          </ac:grpSpMkLst>
        </pc:grpChg>
        <pc:graphicFrameChg chg="modGraphic">
          <ac:chgData name="Juliet Kennard" userId="171ce03e-ecb9-44f8-bcbb-a85643c4c66a" providerId="ADAL" clId="{F0160631-4979-4B9E-8BA8-8ECA9A15CBA2}" dt="2025-02-10T16:05:15.417" v="491" actId="14734"/>
          <ac:graphicFrameMkLst>
            <pc:docMk/>
            <pc:sldMk cId="4208840808" sldId="297"/>
            <ac:graphicFrameMk id="24" creationId="{56AF59D5-B8A6-FC57-7D48-CF37B4FC9403}"/>
          </ac:graphicFrameMkLst>
        </pc:graphicFrameChg>
        <pc:picChg chg="mod">
          <ac:chgData name="Juliet Kennard" userId="171ce03e-ecb9-44f8-bcbb-a85643c4c66a" providerId="ADAL" clId="{F0160631-4979-4B9E-8BA8-8ECA9A15CBA2}" dt="2025-02-10T16:17:09.711" v="691" actId="1037"/>
          <ac:picMkLst>
            <pc:docMk/>
            <pc:sldMk cId="4208840808" sldId="297"/>
            <ac:picMk id="15" creationId="{E361460D-DEDE-FA39-D7F9-E7891E9E0C1C}"/>
          </ac:picMkLst>
        </pc:picChg>
      </pc:sldChg>
      <pc:sldMasterChg chg="modSldLayout">
        <pc:chgData name="Juliet Kennard" userId="171ce03e-ecb9-44f8-bcbb-a85643c4c66a" providerId="ADAL" clId="{F0160631-4979-4B9E-8BA8-8ECA9A15CBA2}" dt="2025-02-10T16:45:27.730" v="1114" actId="1076"/>
        <pc:sldMasterMkLst>
          <pc:docMk/>
          <pc:sldMasterMk cId="1912234829" sldId="2147483672"/>
        </pc:sldMasterMkLst>
        <pc:sldLayoutChg chg="modSp mod">
          <pc:chgData name="Juliet Kennard" userId="171ce03e-ecb9-44f8-bcbb-a85643c4c66a" providerId="ADAL" clId="{F0160631-4979-4B9E-8BA8-8ECA9A15CBA2}" dt="2025-02-10T16:45:27.730" v="1114" actId="1076"/>
          <pc:sldLayoutMkLst>
            <pc:docMk/>
            <pc:sldMasterMk cId="1912234829" sldId="2147483672"/>
            <pc:sldLayoutMk cId="3993923393" sldId="2147483684"/>
          </pc:sldLayoutMkLst>
          <pc:spChg chg="mod">
            <ac:chgData name="Juliet Kennard" userId="171ce03e-ecb9-44f8-bcbb-a85643c4c66a" providerId="ADAL" clId="{F0160631-4979-4B9E-8BA8-8ECA9A15CBA2}" dt="2025-02-10T16:45:27.730" v="1114" actId="1076"/>
            <ac:spMkLst>
              <pc:docMk/>
              <pc:sldMasterMk cId="1912234829" sldId="2147483672"/>
              <pc:sldLayoutMk cId="3993923393" sldId="2147483684"/>
              <ac:spMk id="2" creationId="{980296CB-FD8F-7B28-2D63-5BD1D318741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AE99E1-1495-406F-B49D-BDD45F7BC339}" type="datetimeFigureOut">
              <a:rPr lang="en-GB" smtClean="0"/>
              <a:t>11/02/2025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resource is based on a method developed by CLEAPSS, PP057 Making a universal indicator – a microscale approach, available at https://science.cleapss.org.uk/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Royal Society of Chemistry, Emma Lumb</a:t>
            </a:r>
          </a:p>
          <a:p>
            <a:endParaRPr lang="en-GB" dirty="0"/>
          </a:p>
        </p:txBody>
      </p:sp>
      <p:sp>
        <p:nvSpPr>
          <p:cNvPr id="4" name="Slide Number Placeholder 3"/>
          <p:cNvSpPr>
            <a:spLocks noGrp="1"/>
          </p:cNvSpPr>
          <p:nvPr>
            <p:ph type="sldNum" sz="quarter" idx="5"/>
          </p:nvPr>
        </p:nvSpPr>
        <p:spPr/>
        <p:txBody>
          <a:bodyPr/>
          <a:lstStyle/>
          <a:p>
            <a:fld id="{6A4DA5DC-95BF-4697-A9FC-A2237F0DBCE8}" type="slidenum">
              <a:rPr lang="en-GB" smtClean="0"/>
              <a:t>1</a:t>
            </a:fld>
            <a:endParaRPr lang="en-GB"/>
          </a:p>
        </p:txBody>
      </p:sp>
    </p:spTree>
    <p:extLst>
      <p:ext uri="{BB962C8B-B14F-4D97-AF65-F5344CB8AC3E}">
        <p14:creationId xmlns:p14="http://schemas.microsoft.com/office/powerpoint/2010/main" val="3241486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i="0" u="none" dirty="0">
                <a:effectLst/>
                <a:latin typeface="Calibri" panose="020F0502020204030204" pitchFamily="34" charset="0"/>
                <a:ea typeface="Calibri" panose="020F0502020204030204" pitchFamily="34" charset="0"/>
                <a:cs typeface="Times New Roman" panose="02020603050405020304" pitchFamily="18" charset="0"/>
              </a:rPr>
              <a:t>Method</a:t>
            </a:r>
          </a:p>
          <a:p>
            <a:pPr marL="0" lvl="0" indent="0">
              <a:lnSpc>
                <a:spcPct val="107000"/>
              </a:lnSpc>
              <a:buFont typeface="+mj-l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Working down the columns:</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strong acid to each square in the first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weak acid to each square in the second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neutral buffer to each square in the third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weak alkali to each square in the fourth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strong alkali to each square in the last column.</a:t>
            </a:r>
          </a:p>
          <a:p>
            <a:pPr marL="0" marR="0" lvl="0" indent="0" algn="l" defTabSz="914400" rtl="0" eaLnBrk="1" fontAlgn="auto" latinLnBrk="0" hangingPunct="1">
              <a:lnSpc>
                <a:spcPct val="107000"/>
              </a:lnSpc>
              <a:spcBef>
                <a:spcPts val="0"/>
              </a:spcBef>
              <a:spcAft>
                <a:spcPts val="0"/>
              </a:spcAft>
              <a:buClrTx/>
              <a:buSzTx/>
              <a:buFont typeface="+mj-lt"/>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Working across the rows:</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6"/>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bromothymol blue to each square in the top row.</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6"/>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methyl orange to each square in the second row.</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6"/>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phenolphthalein to each square in the third row.</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6"/>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universal indicator to each square in the bottom row.</a:t>
            </a:r>
          </a:p>
        </p:txBody>
      </p:sp>
      <p:sp>
        <p:nvSpPr>
          <p:cNvPr id="4" name="Slide Number Placeholder 3"/>
          <p:cNvSpPr>
            <a:spLocks noGrp="1"/>
          </p:cNvSpPr>
          <p:nvPr>
            <p:ph type="sldNum" sz="quarter" idx="10"/>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893999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i="0" u="none" dirty="0">
                <a:effectLst/>
                <a:latin typeface="Calibri" panose="020F0502020204030204" pitchFamily="34" charset="0"/>
                <a:ea typeface="Calibri" panose="020F0502020204030204" pitchFamily="34" charset="0"/>
                <a:cs typeface="Times New Roman" panose="02020603050405020304" pitchFamily="18" charset="0"/>
              </a:rPr>
              <a:t>Method</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Make the mixed indicator by adding 10 drops bromothymol blue, 5 drops methyl orange and 5 drops phenolphthalein to a small beaker or vial.</a:t>
            </a:r>
          </a:p>
          <a:p>
            <a:pPr marL="0" lvl="0" indent="0">
              <a:lnSpc>
                <a:spcPct val="107000"/>
              </a:lnSpc>
              <a:buFont typeface="+mj-l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Working down the columns:</a:t>
            </a:r>
          </a:p>
          <a:p>
            <a:pPr marL="342900" lvl="0" indent="-342900">
              <a:lnSpc>
                <a:spcPct val="107000"/>
              </a:lnSpc>
              <a:buFont typeface="+mj-lt"/>
              <a:buAutoNum type="arabicPeriod" startAt="2"/>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strong acid to each square in the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2"/>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weak acid to each square in the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2"/>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neutral buffer to each square in the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2"/>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weak alkali to each square in the column.</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2"/>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strong alkali to each square in the column.</a:t>
            </a:r>
          </a:p>
          <a:p>
            <a:pPr marL="0" marR="0" lvl="0" indent="0" algn="l" defTabSz="914400" rtl="0" eaLnBrk="1" fontAlgn="auto" latinLnBrk="0" hangingPunct="1">
              <a:lnSpc>
                <a:spcPct val="107000"/>
              </a:lnSpc>
              <a:spcBef>
                <a:spcPts val="0"/>
              </a:spcBef>
              <a:spcAft>
                <a:spcPts val="0"/>
              </a:spcAft>
              <a:buClrTx/>
              <a:buSzTx/>
              <a:buFont typeface="+mj-lt"/>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Working across the rows:</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7"/>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your mixed indicator to each square in the top row.</a:t>
            </a:r>
          </a:p>
          <a:p>
            <a:pPr marL="342900" marR="0" lvl="0" indent="-342900" algn="l" defTabSz="914400" rtl="0" eaLnBrk="1" fontAlgn="auto" latinLnBrk="0" hangingPunct="1">
              <a:lnSpc>
                <a:spcPct val="107000"/>
              </a:lnSpc>
              <a:spcBef>
                <a:spcPts val="0"/>
              </a:spcBef>
              <a:spcAft>
                <a:spcPts val="0"/>
              </a:spcAft>
              <a:buClrTx/>
              <a:buSzTx/>
              <a:buFont typeface="+mj-lt"/>
              <a:buAutoNum type="arabicPeriod" startAt="7"/>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2 drops of universal indicator to each square in the bottom row.</a:t>
            </a:r>
          </a:p>
          <a:p>
            <a:endParaRPr lang="en-GB" sz="1200" dirty="0">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6A4DA5DC-95BF-4697-A9FC-A2237F0DBCE8}" type="slidenum">
              <a:rPr lang="en-GB" smtClean="0"/>
              <a:t>4</a:t>
            </a:fld>
            <a:endParaRPr lang="en-GB"/>
          </a:p>
        </p:txBody>
      </p:sp>
    </p:spTree>
    <p:extLst>
      <p:ext uri="{BB962C8B-B14F-4D97-AF65-F5344CB8AC3E}">
        <p14:creationId xmlns:p14="http://schemas.microsoft.com/office/powerpoint/2010/main" val="205997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rsc.li/4i8Muq6"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11/02/2025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a:t>Heading</a:t>
            </a:r>
            <a:endParaRPr lang="en-US"/>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3129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3210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4000"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a:t>14–16 years</a:t>
            </a:r>
            <a:endParaRPr lang="en-US"/>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Triple line title with turnover on three lines</a:t>
            </a:r>
            <a:endParaRPr lang="en-US"/>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980296CB-FD8F-7B28-2D63-5BD1D318741F}"/>
              </a:ext>
            </a:extLst>
          </p:cNvPr>
          <p:cNvSpPr txBox="1"/>
          <p:nvPr userDrawn="1"/>
        </p:nvSpPr>
        <p:spPr>
          <a:xfrm>
            <a:off x="7554237" y="5814707"/>
            <a:ext cx="50625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Downloaded from </a:t>
            </a:r>
            <a:r>
              <a:rPr lang="en-GB" b="1" u="none"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rsc.li/4i8Muq6 </a:t>
            </a:r>
            <a:endParaRPr lang="en-GB" sz="1800" b="1" u="none"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93923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11/02/2025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http://rsc.li/47bIKi5"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rsc.li/4i8Muq6"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rsc.li/4i8Muq6"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hyperlink" Target="rsc.li/4i8Muq6"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E117A8-3006-844E-A87E-1574BE8ABE1B}"/>
              </a:ext>
            </a:extLst>
          </p:cNvPr>
          <p:cNvSpPr>
            <a:spLocks noGrp="1"/>
          </p:cNvSpPr>
          <p:nvPr>
            <p:ph type="title" idx="4294967295"/>
          </p:nvPr>
        </p:nvSpPr>
        <p:spPr>
          <a:xfrm>
            <a:off x="539750" y="2333625"/>
            <a:ext cx="5451475" cy="2447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3750" b="1" i="0" u="none" strike="noStrike" kern="1200" cap="none" spc="0" normalizeH="0" baseline="0" noProof="0" dirty="0">
                <a:ln>
                  <a:noFill/>
                </a:ln>
                <a:solidFill>
                  <a:srgbClr val="C8102E"/>
                </a:solidFill>
                <a:effectLst/>
                <a:uLnTx/>
                <a:uFillTx/>
                <a:latin typeface="Century Gothic"/>
                <a:ea typeface="+mn-ea"/>
                <a:cs typeface="+mn-cs"/>
              </a:rPr>
              <a:t>Microscale universal indicator</a:t>
            </a: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chemeClr val="tx1"/>
                </a:solidFill>
                <a:effectLst/>
                <a:uLnTx/>
                <a:uFillTx/>
                <a:latin typeface="Century Gothic"/>
                <a:ea typeface="+mn-ea"/>
                <a:cs typeface="+mn-cs"/>
              </a:rPr>
              <a:t>Integrated instructions</a:t>
            </a:r>
            <a:endParaRPr kumimoji="0" lang="en-US" sz="2800" b="1" i="0" u="none" strike="noStrike" kern="1200" cap="none" spc="0" normalizeH="0" baseline="0" noProof="0" dirty="0">
              <a:ln>
                <a:noFill/>
              </a:ln>
              <a:solidFill>
                <a:schemeClr val="tx1"/>
              </a:solidFill>
              <a:effectLst/>
              <a:uLnTx/>
              <a:uFillTx/>
              <a:latin typeface="Century Gothic"/>
              <a:ea typeface="+mn-ea"/>
              <a:cs typeface="+mn-cs"/>
            </a:endParaRPr>
          </a:p>
        </p:txBody>
      </p:sp>
      <p:pic>
        <p:nvPicPr>
          <p:cNvPr id="4" name="Picture 3" descr="An image showing the experiment set up. Solutions are in labelled dropper bottles, the integrated instructions are inside a plastic wallet with drops of liquid in each space of the table on top.&#10;">
            <a:extLst>
              <a:ext uri="{FF2B5EF4-FFF2-40B4-BE49-F238E27FC236}">
                <a16:creationId xmlns:a16="http://schemas.microsoft.com/office/drawing/2014/main" id="{DCE1E676-514B-44CD-BB35-BA419376BA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40683" y="-584817"/>
            <a:ext cx="4320000" cy="4320000"/>
          </a:xfrm>
          <a:prstGeom prst="ellipse">
            <a:avLst/>
          </a:prstGeom>
          <a:blipFill>
            <a:blip r:embed="rId4" cstate="screen">
              <a:extLst>
                <a:ext uri="{28A0092B-C50C-407E-A947-70E740481C1C}">
                  <a14:useLocalDpi xmlns:a14="http://schemas.microsoft.com/office/drawing/2010/main"/>
                </a:ext>
              </a:extLst>
            </a:blip>
            <a:srcRect/>
            <a:stretch>
              <a:fillRect b="1607"/>
            </a:stretch>
          </a:blipFill>
          <a:ln w="127000">
            <a:solidFill>
              <a:srgbClr val="C8102E"/>
            </a:solidFill>
          </a:ln>
        </p:spPr>
      </p:pic>
    </p:spTree>
    <p:extLst>
      <p:ext uri="{BB962C8B-B14F-4D97-AF65-F5344CB8AC3E}">
        <p14:creationId xmlns:p14="http://schemas.microsoft.com/office/powerpoint/2010/main" val="472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6787D7-85A8-6333-FF4F-1E7FC3C880E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1134044" y="162560"/>
            <a:ext cx="1266825" cy="6705600"/>
          </a:xfrm>
          <a:prstGeom prst="rect">
            <a:avLst/>
          </a:prstGeom>
        </p:spPr>
      </p:pic>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lstStyle/>
          <a:p>
            <a:r>
              <a:rPr lang="en-GB"/>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vert="horz" lIns="0" tIns="0" rIns="0" bIns="0" rtlCol="0" anchor="t">
            <a:normAutofit/>
          </a:bodyPr>
          <a:lstStyle/>
          <a:p>
            <a:pPr marL="0" indent="0">
              <a:buNone/>
            </a:pPr>
            <a:r>
              <a:rPr lang="en-GB" sz="1800" dirty="0">
                <a:latin typeface="Century Gothic" panose="020B0502020202020204" pitchFamily="34" charset="0"/>
              </a:rPr>
              <a:t>Integrated instructions use clear numbering, arrows and simple pictograms</a:t>
            </a:r>
            <a:r>
              <a:rPr lang="en-GB" sz="1800" dirty="0"/>
              <a:t> (</a:t>
            </a:r>
            <a:r>
              <a:rPr lang="en-GB" sz="1800" dirty="0">
                <a:latin typeface="Century Gothic" panose="020B0502020202020204" pitchFamily="34" charset="0"/>
              </a:rPr>
              <a:t>for example,</a:t>
            </a:r>
            <a:r>
              <a:rPr lang="en-GB" sz="1800" dirty="0"/>
              <a:t> </a:t>
            </a:r>
            <a:r>
              <a:rPr lang="en-GB" sz="1800" dirty="0">
                <a:latin typeface="Century Gothic" panose="020B0502020202020204" pitchFamily="34" charset="0"/>
              </a:rPr>
              <a:t>an eye showing when to make observations). They were developed using cognitive load theory and remove unnecessary information. Integrated instructions reduce extraneous load on learners, increasing the capacity of their working memory to think about what they are doing and why. </a:t>
            </a:r>
          </a:p>
          <a:p>
            <a:pPr marL="0" indent="0">
              <a:buNone/>
            </a:pPr>
            <a:r>
              <a:rPr lang="en-GB" sz="1800" dirty="0">
                <a:effectLst/>
                <a:latin typeface="Century Gothic"/>
                <a:ea typeface="Calibri"/>
                <a:cs typeface="Times New Roman"/>
              </a:rPr>
              <a:t>Read more at </a:t>
            </a:r>
            <a:r>
              <a:rPr lang="en-GB" sz="1800" u="sng" dirty="0">
                <a:effectLst/>
                <a:latin typeface="Century Gothic"/>
                <a:ea typeface="Calibri"/>
                <a:cs typeface="Times New Roman"/>
                <a:hlinkClick r:id="rId3"/>
              </a:rPr>
              <a:t>rsc.li/47bIKi5</a:t>
            </a:r>
            <a:r>
              <a:rPr lang="en-GB" sz="1800" dirty="0">
                <a:effectLst/>
                <a:latin typeface="Century Gothic"/>
                <a:ea typeface="Calibri"/>
                <a:cs typeface="Times New Roman"/>
              </a:rPr>
              <a:t>. </a:t>
            </a:r>
          </a:p>
          <a:p>
            <a:pPr marL="0" indent="0">
              <a:buNone/>
            </a:pPr>
            <a:endParaRPr lang="en-GB" sz="1800" dirty="0">
              <a:latin typeface="Century Gothic"/>
              <a:ea typeface="Calibri"/>
              <a:cs typeface="Times New Roman"/>
            </a:endParaRPr>
          </a:p>
          <a:p>
            <a:pPr marL="0" indent="0">
              <a:buNone/>
            </a:pPr>
            <a:endParaRPr lang="en-GB" sz="1800" dirty="0">
              <a:latin typeface="Century Gothic"/>
              <a:ea typeface="Calibri"/>
              <a:cs typeface="Times New Roman"/>
            </a:endParaRPr>
          </a:p>
          <a:p>
            <a:r>
              <a:rPr lang="en-GB" sz="1800" dirty="0">
                <a:latin typeface="Century Gothic"/>
                <a:ea typeface="Calibri"/>
                <a:cs typeface="Times New Roman"/>
              </a:rPr>
              <a:t>Full technician notes, including safety, preparation and disposal, are available from </a:t>
            </a:r>
            <a:r>
              <a:rPr lang="en-GB" sz="1800" dirty="0">
                <a:hlinkClick r:id="rId4"/>
              </a:rPr>
              <a:t>rsc.li/4i8Muq6</a:t>
            </a:r>
            <a:r>
              <a:rPr lang="en-GB" sz="1800" dirty="0">
                <a:latin typeface="Century Gothic"/>
              </a:rPr>
              <a:t>.</a:t>
            </a:r>
          </a:p>
          <a:p>
            <a:pPr marL="0" indent="0">
              <a:buNone/>
            </a:pPr>
            <a:endParaRPr lang="en-GB" sz="1800" dirty="0">
              <a:latin typeface="Century Gothic"/>
              <a:ea typeface="Calibri"/>
              <a:cs typeface="Times New Roman"/>
            </a:endParaRPr>
          </a:p>
        </p:txBody>
      </p:sp>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testing indicators</a:t>
            </a:r>
          </a:p>
        </p:txBody>
      </p:sp>
      <p:graphicFrame>
        <p:nvGraphicFramePr>
          <p:cNvPr id="24" name="Table 23">
            <a:extLst>
              <a:ext uri="{FF2B5EF4-FFF2-40B4-BE49-F238E27FC236}">
                <a16:creationId xmlns:a16="http://schemas.microsoft.com/office/drawing/2014/main" id="{56AF59D5-B8A6-FC57-7D48-CF37B4FC9403}"/>
              </a:ext>
            </a:extLst>
          </p:cNvPr>
          <p:cNvGraphicFramePr>
            <a:graphicFrameLocks noGrp="1"/>
          </p:cNvGraphicFramePr>
          <p:nvPr>
            <p:extLst>
              <p:ext uri="{D42A27DB-BD31-4B8C-83A1-F6EECF244321}">
                <p14:modId xmlns:p14="http://schemas.microsoft.com/office/powerpoint/2010/main" val="1926845248"/>
              </p:ext>
            </p:extLst>
          </p:nvPr>
        </p:nvGraphicFramePr>
        <p:xfrm>
          <a:off x="212861" y="271352"/>
          <a:ext cx="9395790" cy="4131703"/>
        </p:xfrm>
        <a:graphic>
          <a:graphicData uri="http://schemas.openxmlformats.org/drawingml/2006/table">
            <a:tbl>
              <a:tblPr firstRow="1" bandRow="1">
                <a:tableStyleId>{5940675A-B579-460E-94D1-54222C63F5DA}</a:tableStyleId>
              </a:tblPr>
              <a:tblGrid>
                <a:gridCol w="1777164">
                  <a:extLst>
                    <a:ext uri="{9D8B030D-6E8A-4147-A177-3AD203B41FA5}">
                      <a16:colId xmlns:a16="http://schemas.microsoft.com/office/drawing/2014/main" val="1934214308"/>
                    </a:ext>
                  </a:extLst>
                </a:gridCol>
                <a:gridCol w="1354766">
                  <a:extLst>
                    <a:ext uri="{9D8B030D-6E8A-4147-A177-3AD203B41FA5}">
                      <a16:colId xmlns:a16="http://schemas.microsoft.com/office/drawing/2014/main" val="92819854"/>
                    </a:ext>
                  </a:extLst>
                </a:gridCol>
                <a:gridCol w="1565965">
                  <a:extLst>
                    <a:ext uri="{9D8B030D-6E8A-4147-A177-3AD203B41FA5}">
                      <a16:colId xmlns:a16="http://schemas.microsoft.com/office/drawing/2014/main" val="2498211324"/>
                    </a:ext>
                  </a:extLst>
                </a:gridCol>
                <a:gridCol w="1565965">
                  <a:extLst>
                    <a:ext uri="{9D8B030D-6E8A-4147-A177-3AD203B41FA5}">
                      <a16:colId xmlns:a16="http://schemas.microsoft.com/office/drawing/2014/main" val="202781032"/>
                    </a:ext>
                  </a:extLst>
                </a:gridCol>
                <a:gridCol w="1565965">
                  <a:extLst>
                    <a:ext uri="{9D8B030D-6E8A-4147-A177-3AD203B41FA5}">
                      <a16:colId xmlns:a16="http://schemas.microsoft.com/office/drawing/2014/main" val="3082933127"/>
                    </a:ext>
                  </a:extLst>
                </a:gridCol>
                <a:gridCol w="1565965">
                  <a:extLst>
                    <a:ext uri="{9D8B030D-6E8A-4147-A177-3AD203B41FA5}">
                      <a16:colId xmlns:a16="http://schemas.microsoft.com/office/drawing/2014/main" val="1483382473"/>
                    </a:ext>
                  </a:extLst>
                </a:gridCol>
              </a:tblGrid>
              <a:tr h="559563">
                <a:tc>
                  <a:txBody>
                    <a:bodyPr/>
                    <a:lstStyle/>
                    <a:p>
                      <a:endParaRPr lang="en-GB" sz="1400">
                        <a:latin typeface="Century Gothic" panose="020B0502020202020204" pitchFamily="34" charset="0"/>
                      </a:endParaRPr>
                    </a:p>
                  </a:txBody>
                  <a:tcPr/>
                </a:tc>
                <a:tc>
                  <a:txBody>
                    <a:bodyPr/>
                    <a:lstStyle/>
                    <a:p>
                      <a:pPr algn="ctr"/>
                      <a:r>
                        <a:rPr lang="en-GB" sz="1400" b="1">
                          <a:latin typeface="Century Gothic" panose="020B0502020202020204" pitchFamily="34" charset="0"/>
                        </a:rPr>
                        <a:t>Strong acid (pH 1)</a:t>
                      </a:r>
                    </a:p>
                  </a:txBody>
                  <a:tcPr anchor="b"/>
                </a:tc>
                <a:tc>
                  <a:txBody>
                    <a:bodyPr/>
                    <a:lstStyle/>
                    <a:p>
                      <a:pPr algn="ctr"/>
                      <a:r>
                        <a:rPr lang="en-GB" sz="1400" b="1">
                          <a:latin typeface="Century Gothic" panose="020B0502020202020204" pitchFamily="34" charset="0"/>
                        </a:rPr>
                        <a:t>Weak acid </a:t>
                      </a:r>
                    </a:p>
                    <a:p>
                      <a:pPr algn="ctr"/>
                      <a:r>
                        <a:rPr lang="en-GB" sz="1400" b="1">
                          <a:latin typeface="Century Gothic" panose="020B0502020202020204" pitchFamily="34" charset="0"/>
                        </a:rPr>
                        <a:t>(pH 4)</a:t>
                      </a:r>
                    </a:p>
                  </a:txBody>
                  <a:tcPr anchor="b"/>
                </a:tc>
                <a:tc>
                  <a:txBody>
                    <a:bodyPr/>
                    <a:lstStyle/>
                    <a:p>
                      <a:pPr algn="ctr"/>
                      <a:r>
                        <a:rPr lang="en-GB" sz="1400" b="1">
                          <a:latin typeface="Century Gothic" panose="020B0502020202020204" pitchFamily="34" charset="0"/>
                        </a:rPr>
                        <a:t>Neutral</a:t>
                      </a:r>
                    </a:p>
                    <a:p>
                      <a:pPr algn="ctr"/>
                      <a:r>
                        <a:rPr lang="en-GB" sz="1400" b="1">
                          <a:latin typeface="Century Gothic" panose="020B0502020202020204" pitchFamily="34" charset="0"/>
                        </a:rPr>
                        <a:t>(pH 7)</a:t>
                      </a:r>
                    </a:p>
                  </a:txBody>
                  <a:tcPr anchor="b"/>
                </a:tc>
                <a:tc>
                  <a:txBody>
                    <a:bodyPr/>
                    <a:lstStyle/>
                    <a:p>
                      <a:pPr algn="ctr"/>
                      <a:r>
                        <a:rPr lang="en-GB" sz="1400" b="1">
                          <a:latin typeface="Century Gothic" panose="020B0502020202020204" pitchFamily="34" charset="0"/>
                        </a:rPr>
                        <a:t>Weak alkali</a:t>
                      </a:r>
                    </a:p>
                    <a:p>
                      <a:pPr algn="ctr"/>
                      <a:r>
                        <a:rPr lang="en-GB" sz="1400" b="1">
                          <a:latin typeface="Century Gothic" panose="020B0502020202020204" pitchFamily="34" charset="0"/>
                        </a:rPr>
                        <a:t>(pH 9)</a:t>
                      </a:r>
                    </a:p>
                  </a:txBody>
                  <a:tcPr anchor="b"/>
                </a:tc>
                <a:tc>
                  <a:txBody>
                    <a:bodyPr/>
                    <a:lstStyle/>
                    <a:p>
                      <a:pPr algn="ctr"/>
                      <a:r>
                        <a:rPr lang="en-GB" sz="1400" b="1">
                          <a:latin typeface="Century Gothic" panose="020B0502020202020204" pitchFamily="34" charset="0"/>
                        </a:rPr>
                        <a:t>Strong alkali</a:t>
                      </a:r>
                    </a:p>
                    <a:p>
                      <a:pPr algn="ctr"/>
                      <a:r>
                        <a:rPr lang="en-GB" sz="1400" b="1">
                          <a:latin typeface="Century Gothic" panose="020B0502020202020204" pitchFamily="34" charset="0"/>
                        </a:rPr>
                        <a:t>(pH 13)</a:t>
                      </a:r>
                    </a:p>
                  </a:txBody>
                  <a:tcPr anchor="b"/>
                </a:tc>
                <a:extLst>
                  <a:ext uri="{0D108BD9-81ED-4DB2-BD59-A6C34878D82A}">
                    <a16:rowId xmlns:a16="http://schemas.microsoft.com/office/drawing/2014/main" val="6218193"/>
                  </a:ext>
                </a:extLst>
              </a:tr>
              <a:tr h="893035">
                <a:tc>
                  <a:txBody>
                    <a:bodyPr/>
                    <a:lstStyle/>
                    <a:p>
                      <a:pPr algn="ctr"/>
                      <a:r>
                        <a:rPr lang="en-GB" sz="1400" b="1">
                          <a:latin typeface="Century Gothic" panose="020B0502020202020204" pitchFamily="34" charset="0"/>
                        </a:rPr>
                        <a:t>Bromothymol blue</a:t>
                      </a:r>
                    </a:p>
                  </a:txBody>
                  <a:tcPr anchor="ct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extLst>
                  <a:ext uri="{0D108BD9-81ED-4DB2-BD59-A6C34878D82A}">
                    <a16:rowId xmlns:a16="http://schemas.microsoft.com/office/drawing/2014/main" val="3094384996"/>
                  </a:ext>
                </a:extLst>
              </a:tr>
              <a:tr h="893035">
                <a:tc>
                  <a:txBody>
                    <a:bodyPr/>
                    <a:lstStyle/>
                    <a:p>
                      <a:pPr algn="ctr"/>
                      <a:r>
                        <a:rPr lang="en-GB" sz="1400" b="1" dirty="0">
                          <a:latin typeface="Century Gothic" panose="020B0502020202020204" pitchFamily="34" charset="0"/>
                        </a:rPr>
                        <a:t>Methyl orange</a:t>
                      </a:r>
                    </a:p>
                  </a:txBody>
                  <a:tcPr anchor="ctr"/>
                </a:tc>
                <a:tc>
                  <a:txBody>
                    <a:bodyPr/>
                    <a:lstStyle/>
                    <a:p>
                      <a:endParaRPr lang="en-GB" sz="1400" dirty="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extLst>
                  <a:ext uri="{0D108BD9-81ED-4DB2-BD59-A6C34878D82A}">
                    <a16:rowId xmlns:a16="http://schemas.microsoft.com/office/drawing/2014/main" val="2073969809"/>
                  </a:ext>
                </a:extLst>
              </a:tr>
              <a:tr h="893035">
                <a:tc>
                  <a:txBody>
                    <a:bodyPr/>
                    <a:lstStyle/>
                    <a:p>
                      <a:pPr algn="ctr"/>
                      <a:r>
                        <a:rPr lang="en-GB" sz="1400" b="1">
                          <a:latin typeface="Century Gothic" panose="020B0502020202020204" pitchFamily="34" charset="0"/>
                        </a:rPr>
                        <a:t>Phenolphthalein</a:t>
                      </a:r>
                    </a:p>
                  </a:txBody>
                  <a:tcPr anchor="ct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extLst>
                  <a:ext uri="{0D108BD9-81ED-4DB2-BD59-A6C34878D82A}">
                    <a16:rowId xmlns:a16="http://schemas.microsoft.com/office/drawing/2014/main" val="1935908911"/>
                  </a:ext>
                </a:extLst>
              </a:tr>
              <a:tr h="893035">
                <a:tc>
                  <a:txBody>
                    <a:bodyPr/>
                    <a:lstStyle/>
                    <a:p>
                      <a:pPr algn="ctr"/>
                      <a:r>
                        <a:rPr lang="en-GB" sz="1400" b="1">
                          <a:latin typeface="Century Gothic" panose="020B0502020202020204" pitchFamily="34" charset="0"/>
                        </a:rPr>
                        <a:t>Universal indicator</a:t>
                      </a:r>
                    </a:p>
                  </a:txBody>
                  <a:tcPr anchor="ct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dirty="0">
                        <a:latin typeface="Century Gothic" panose="020B0502020202020204" pitchFamily="34" charset="0"/>
                      </a:endParaRPr>
                    </a:p>
                  </a:txBody>
                  <a:tcPr/>
                </a:tc>
                <a:extLst>
                  <a:ext uri="{0D108BD9-81ED-4DB2-BD59-A6C34878D82A}">
                    <a16:rowId xmlns:a16="http://schemas.microsoft.com/office/drawing/2014/main" val="3996189278"/>
                  </a:ext>
                </a:extLst>
              </a:tr>
            </a:tbl>
          </a:graphicData>
        </a:graphic>
      </p:graphicFrame>
      <p:sp>
        <p:nvSpPr>
          <p:cNvPr id="27" name="Bent Arrow 111">
            <a:extLst>
              <a:ext uri="{FF2B5EF4-FFF2-40B4-BE49-F238E27FC236}">
                <a16:creationId xmlns:a16="http://schemas.microsoft.com/office/drawing/2014/main" id="{B6023369-5DA7-DD69-D7E0-7BD9BFC7C31C}"/>
              </a:ext>
              <a:ext uri="{C183D7F6-B498-43B3-948B-1728B52AA6E4}">
                <adec:decorative xmlns:adec="http://schemas.microsoft.com/office/drawing/2017/decorative" val="1"/>
              </a:ext>
            </a:extLst>
          </p:cNvPr>
          <p:cNvSpPr/>
          <p:nvPr/>
        </p:nvSpPr>
        <p:spPr>
          <a:xfrm rot="16200000" flipV="1">
            <a:off x="1985081" y="4342218"/>
            <a:ext cx="706058" cy="841158"/>
          </a:xfrm>
          <a:prstGeom prst="bentArrow">
            <a:avLst>
              <a:gd name="adj1" fmla="val 16104"/>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TextBox 25">
            <a:extLst>
              <a:ext uri="{FF2B5EF4-FFF2-40B4-BE49-F238E27FC236}">
                <a16:creationId xmlns:a16="http://schemas.microsoft.com/office/drawing/2014/main" id="{051F7297-8AD7-C335-95DC-53E5A4FE5186}"/>
              </a:ext>
            </a:extLst>
          </p:cNvPr>
          <p:cNvSpPr txBox="1"/>
          <p:nvPr/>
        </p:nvSpPr>
        <p:spPr>
          <a:xfrm>
            <a:off x="74429" y="4648272"/>
            <a:ext cx="2241241" cy="933450"/>
          </a:xfrm>
          <a:prstGeom prst="rect">
            <a:avLst/>
          </a:prstGeom>
          <a:solidFill>
            <a:schemeClr val="bg1"/>
          </a:solidFill>
          <a:ln>
            <a:solidFill>
              <a:schemeClr val="tx1"/>
            </a:solidFill>
          </a:ln>
        </p:spPr>
        <p:txBody>
          <a:bodyPr wrap="square" lIns="91440" tIns="45720" rIns="91440" bIns="45720" rtlCol="0" anchor="t">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800" dirty="0">
                <a:latin typeface="Century Gothic" panose="020B0502020202020204" pitchFamily="34" charset="0"/>
                <a:sym typeface="Wingdings 2" panose="05020102010507070707" pitchFamily="18" charset="2"/>
              </a:rPr>
              <a:t> </a:t>
            </a:r>
            <a:r>
              <a:rPr lang="en-GB" dirty="0">
                <a:latin typeface="Century Gothic"/>
                <a:sym typeface="Wingdings 2" panose="05020102010507070707" pitchFamily="18" charset="2"/>
              </a:rPr>
              <a:t>2 drops strong   acid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47" name="Bent Arrow 111">
            <a:extLst>
              <a:ext uri="{FF2B5EF4-FFF2-40B4-BE49-F238E27FC236}">
                <a16:creationId xmlns:a16="http://schemas.microsoft.com/office/drawing/2014/main" id="{67BF9699-AA27-E157-D913-51D8A345356A}"/>
              </a:ext>
              <a:ext uri="{C183D7F6-B498-43B3-948B-1728B52AA6E4}">
                <adec:decorative xmlns:adec="http://schemas.microsoft.com/office/drawing/2017/decorative" val="1"/>
              </a:ext>
            </a:extLst>
          </p:cNvPr>
          <p:cNvSpPr/>
          <p:nvPr/>
        </p:nvSpPr>
        <p:spPr>
          <a:xfrm rot="16200000" flipV="1">
            <a:off x="3759387" y="4598863"/>
            <a:ext cx="652151"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TextBox 27">
            <a:extLst>
              <a:ext uri="{FF2B5EF4-FFF2-40B4-BE49-F238E27FC236}">
                <a16:creationId xmlns:a16="http://schemas.microsoft.com/office/drawing/2014/main" id="{6E2D9C01-5C88-B3B8-45A4-CEF3DBF67F45}"/>
              </a:ext>
            </a:extLst>
          </p:cNvPr>
          <p:cNvSpPr txBox="1"/>
          <p:nvPr/>
        </p:nvSpPr>
        <p:spPr>
          <a:xfrm>
            <a:off x="3114883" y="4807038"/>
            <a:ext cx="2067340" cy="933450"/>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1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weak acid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46" name="Bent Arrow 111">
            <a:extLst>
              <a:ext uri="{FF2B5EF4-FFF2-40B4-BE49-F238E27FC236}">
                <a16:creationId xmlns:a16="http://schemas.microsoft.com/office/drawing/2014/main" id="{146DF48F-7493-DE36-384F-F404E03754D2}"/>
              </a:ext>
              <a:ext uri="{C183D7F6-B498-43B3-948B-1728B52AA6E4}">
                <adec:decorative xmlns:adec="http://schemas.microsoft.com/office/drawing/2017/decorative" val="1"/>
              </a:ext>
            </a:extLst>
          </p:cNvPr>
          <p:cNvSpPr/>
          <p:nvPr/>
        </p:nvSpPr>
        <p:spPr>
          <a:xfrm rot="16200000" flipV="1">
            <a:off x="4930344" y="5047603"/>
            <a:ext cx="1527674"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TextBox 31">
            <a:extLst>
              <a:ext uri="{FF2B5EF4-FFF2-40B4-BE49-F238E27FC236}">
                <a16:creationId xmlns:a16="http://schemas.microsoft.com/office/drawing/2014/main" id="{0D987BE3-2110-90DE-F626-8A550125A630}"/>
              </a:ext>
            </a:extLst>
          </p:cNvPr>
          <p:cNvSpPr txBox="1"/>
          <p:nvPr/>
        </p:nvSpPr>
        <p:spPr>
          <a:xfrm>
            <a:off x="4893406" y="5891505"/>
            <a:ext cx="1723417" cy="871551"/>
          </a:xfrm>
          <a:prstGeom prst="rect">
            <a:avLst/>
          </a:prstGeom>
          <a:solidFill>
            <a:schemeClr val="bg1"/>
          </a:solidFill>
          <a:ln>
            <a:solidFill>
              <a:schemeClr val="tx1"/>
            </a:solidFill>
          </a:ln>
        </p:spPr>
        <p:txBody>
          <a:bodyPr wrap="square" rtlCol="0">
            <a:noAutofit/>
          </a:bodyPr>
          <a:lstStyle/>
          <a:p>
            <a:pPr marL="446088" indent="-446088"/>
            <a:r>
              <a:rPr lang="en-GB" sz="3200" dirty="0">
                <a:latin typeface="Century Gothic" panose="020B0502020202020204" pitchFamily="34" charset="0"/>
                <a:sym typeface="Wingdings 2" panose="05020102010507070707" pitchFamily="18" charset="2"/>
              </a:rPr>
              <a:t></a:t>
            </a:r>
            <a:r>
              <a:rPr lang="en-GB" sz="16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neutral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36" name="Bent Arrow 111">
            <a:extLst>
              <a:ext uri="{FF2B5EF4-FFF2-40B4-BE49-F238E27FC236}">
                <a16:creationId xmlns:a16="http://schemas.microsoft.com/office/drawing/2014/main" id="{11BD2C11-00C1-A69A-7B7B-A582C360B822}"/>
              </a:ext>
              <a:ext uri="{C183D7F6-B498-43B3-948B-1728B52AA6E4}">
                <adec:decorative xmlns:adec="http://schemas.microsoft.com/office/drawing/2017/decorative" val="1"/>
              </a:ext>
            </a:extLst>
          </p:cNvPr>
          <p:cNvSpPr/>
          <p:nvPr/>
        </p:nvSpPr>
        <p:spPr>
          <a:xfrm rot="16200000" flipV="1">
            <a:off x="6998482" y="4573915"/>
            <a:ext cx="580305"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TextBox 33">
            <a:extLst>
              <a:ext uri="{FF2B5EF4-FFF2-40B4-BE49-F238E27FC236}">
                <a16:creationId xmlns:a16="http://schemas.microsoft.com/office/drawing/2014/main" id="{5C498B8E-B48B-B0E9-3CE2-DDD1C528C2B8}"/>
              </a:ext>
            </a:extLst>
          </p:cNvPr>
          <p:cNvSpPr txBox="1"/>
          <p:nvPr/>
        </p:nvSpPr>
        <p:spPr>
          <a:xfrm>
            <a:off x="6212043" y="4808088"/>
            <a:ext cx="2153181" cy="932400"/>
          </a:xfrm>
          <a:prstGeom prst="rect">
            <a:avLst/>
          </a:prstGeom>
          <a:solidFill>
            <a:schemeClr val="bg1"/>
          </a:solidFill>
          <a:ln>
            <a:solidFill>
              <a:schemeClr val="tx1"/>
            </a:solidFill>
          </a:ln>
        </p:spPr>
        <p:txBody>
          <a:bodyPr wrap="square" rtlCol="0">
            <a:noAutofit/>
          </a:bodyPr>
          <a:lstStyle/>
          <a:p>
            <a:pPr marL="446088" indent="-446088"/>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weak alkali</a:t>
            </a:r>
            <a:r>
              <a:rPr lang="en-GB" sz="16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37" name="Bent Arrow 111">
            <a:extLst>
              <a:ext uri="{FF2B5EF4-FFF2-40B4-BE49-F238E27FC236}">
                <a16:creationId xmlns:a16="http://schemas.microsoft.com/office/drawing/2014/main" id="{CC4C17E1-13A8-4E6C-F4CE-F60954CC2316}"/>
              </a:ext>
              <a:ext uri="{C183D7F6-B498-43B3-948B-1728B52AA6E4}">
                <adec:decorative xmlns:adec="http://schemas.microsoft.com/office/drawing/2017/decorative" val="1"/>
              </a:ext>
            </a:extLst>
          </p:cNvPr>
          <p:cNvSpPr/>
          <p:nvPr/>
        </p:nvSpPr>
        <p:spPr>
          <a:xfrm rot="16200000" flipV="1">
            <a:off x="8033353" y="5147763"/>
            <a:ext cx="1728000"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5" name="TextBox 34">
            <a:extLst>
              <a:ext uri="{FF2B5EF4-FFF2-40B4-BE49-F238E27FC236}">
                <a16:creationId xmlns:a16="http://schemas.microsoft.com/office/drawing/2014/main" id="{E821F79C-3895-F883-34F8-B3C33A75474B}"/>
              </a:ext>
            </a:extLst>
          </p:cNvPr>
          <p:cNvSpPr txBox="1"/>
          <p:nvPr/>
        </p:nvSpPr>
        <p:spPr>
          <a:xfrm>
            <a:off x="7640670" y="5862270"/>
            <a:ext cx="2359869" cy="882981"/>
          </a:xfrm>
          <a:prstGeom prst="rect">
            <a:avLst/>
          </a:prstGeom>
          <a:solidFill>
            <a:schemeClr val="bg1"/>
          </a:solidFill>
          <a:ln>
            <a:solidFill>
              <a:schemeClr val="tx1"/>
            </a:solidFill>
          </a:ln>
        </p:spPr>
        <p:txBody>
          <a:bodyPr wrap="square" rtlCol="0">
            <a:noAutofit/>
          </a:bodyPr>
          <a:lstStyle/>
          <a:p>
            <a:pPr marL="446088" indent="-446088"/>
            <a:r>
              <a:rPr lang="en-GB" sz="3200" dirty="0">
                <a:latin typeface="Century Gothic" panose="020B0502020202020204" pitchFamily="34" charset="0"/>
                <a:sym typeface="Wingdings 2" panose="05020102010507070707" pitchFamily="18" charset="2"/>
              </a:rPr>
              <a:t></a:t>
            </a:r>
            <a:r>
              <a:rPr lang="en-GB" dirty="0">
                <a:latin typeface="Century Gothic" panose="020B0502020202020204" pitchFamily="34" charset="0"/>
                <a:sym typeface="Wingdings 2" panose="05020102010507070707" pitchFamily="18" charset="2"/>
              </a:rPr>
              <a:t> 2 drops strong alkali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45" name="Bent Arrow 111">
            <a:extLst>
              <a:ext uri="{FF2B5EF4-FFF2-40B4-BE49-F238E27FC236}">
                <a16:creationId xmlns:a16="http://schemas.microsoft.com/office/drawing/2014/main" id="{BE390424-154B-126F-4862-BDD9F9803B9D}"/>
              </a:ext>
              <a:ext uri="{C183D7F6-B498-43B3-948B-1728B52AA6E4}">
                <adec:decorative xmlns:adec="http://schemas.microsoft.com/office/drawing/2017/decorative" val="1"/>
              </a:ext>
            </a:extLst>
          </p:cNvPr>
          <p:cNvSpPr/>
          <p:nvPr/>
        </p:nvSpPr>
        <p:spPr>
          <a:xfrm flipH="1" flipV="1">
            <a:off x="9643438" y="1152780"/>
            <a:ext cx="675864"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TextBox 39">
            <a:extLst>
              <a:ext uri="{FF2B5EF4-FFF2-40B4-BE49-F238E27FC236}">
                <a16:creationId xmlns:a16="http://schemas.microsoft.com/office/drawing/2014/main" id="{38EB53FF-BD29-31F6-68DC-60313EFDDD17}"/>
              </a:ext>
            </a:extLst>
          </p:cNvPr>
          <p:cNvSpPr txBox="1"/>
          <p:nvPr/>
        </p:nvSpPr>
        <p:spPr>
          <a:xfrm>
            <a:off x="10067110" y="321678"/>
            <a:ext cx="2031366" cy="1189268"/>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dirty="0">
                <a:latin typeface="Century Gothic" panose="020B0502020202020204" pitchFamily="34" charset="0"/>
                <a:sym typeface="Wingdings 2" panose="05020102010507070707" pitchFamily="18" charset="2"/>
              </a:rPr>
              <a:t>2 drops bromothymol blue</a:t>
            </a:r>
            <a:r>
              <a:rPr lang="en-GB" sz="20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48" name="Bent Arrow 111">
            <a:extLst>
              <a:ext uri="{FF2B5EF4-FFF2-40B4-BE49-F238E27FC236}">
                <a16:creationId xmlns:a16="http://schemas.microsoft.com/office/drawing/2014/main" id="{F0DF4F8E-556E-4673-637A-BF3ACAE95EE2}"/>
              </a:ext>
              <a:ext uri="{C183D7F6-B498-43B3-948B-1728B52AA6E4}">
                <adec:decorative xmlns:adec="http://schemas.microsoft.com/office/drawing/2017/decorative" val="1"/>
              </a:ext>
            </a:extLst>
          </p:cNvPr>
          <p:cNvSpPr/>
          <p:nvPr/>
        </p:nvSpPr>
        <p:spPr>
          <a:xfrm flipH="1" flipV="1">
            <a:off x="9643438" y="2086734"/>
            <a:ext cx="675864"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 name="TextBox 40">
            <a:extLst>
              <a:ext uri="{FF2B5EF4-FFF2-40B4-BE49-F238E27FC236}">
                <a16:creationId xmlns:a16="http://schemas.microsoft.com/office/drawing/2014/main" id="{44EBF524-846B-85B8-03E2-D6D996ADA6D1}"/>
              </a:ext>
            </a:extLst>
          </p:cNvPr>
          <p:cNvSpPr txBox="1"/>
          <p:nvPr/>
        </p:nvSpPr>
        <p:spPr>
          <a:xfrm>
            <a:off x="10067108" y="1615132"/>
            <a:ext cx="2031367" cy="1123680"/>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dirty="0">
                <a:latin typeface="Century Gothic" panose="020B0502020202020204" pitchFamily="34" charset="0"/>
                <a:sym typeface="Wingdings 2" panose="05020102010507070707" pitchFamily="18" charset="2"/>
              </a:rPr>
              <a:t>2 drops methyl orange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50" name="Bent Arrow 111">
            <a:extLst>
              <a:ext uri="{FF2B5EF4-FFF2-40B4-BE49-F238E27FC236}">
                <a16:creationId xmlns:a16="http://schemas.microsoft.com/office/drawing/2014/main" id="{D915B106-AA82-37C0-BF98-4CC9F2CF6369}"/>
              </a:ext>
              <a:ext uri="{C183D7F6-B498-43B3-948B-1728B52AA6E4}">
                <adec:decorative xmlns:adec="http://schemas.microsoft.com/office/drawing/2017/decorative" val="1"/>
              </a:ext>
            </a:extLst>
          </p:cNvPr>
          <p:cNvSpPr/>
          <p:nvPr/>
        </p:nvSpPr>
        <p:spPr>
          <a:xfrm flipH="1">
            <a:off x="9631373" y="3902794"/>
            <a:ext cx="675865" cy="55268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 name="TextBox 42">
            <a:extLst>
              <a:ext uri="{FF2B5EF4-FFF2-40B4-BE49-F238E27FC236}">
                <a16:creationId xmlns:a16="http://schemas.microsoft.com/office/drawing/2014/main" id="{723E6971-1648-1A8C-7752-C57DB1AEBF03}"/>
              </a:ext>
            </a:extLst>
          </p:cNvPr>
          <p:cNvSpPr txBox="1"/>
          <p:nvPr/>
        </p:nvSpPr>
        <p:spPr>
          <a:xfrm>
            <a:off x="10091772" y="4036139"/>
            <a:ext cx="2025799" cy="1189267"/>
          </a:xfrm>
          <a:prstGeom prst="rect">
            <a:avLst/>
          </a:prstGeom>
          <a:solidFill>
            <a:schemeClr val="bg1"/>
          </a:solidFill>
          <a:ln>
            <a:solidFill>
              <a:schemeClr val="tx1"/>
            </a:solidFill>
          </a:ln>
        </p:spPr>
        <p:txBody>
          <a:bodyPr wrap="square" rtlCol="0">
            <a:noAutofit/>
          </a:bodyPr>
          <a:lstStyle/>
          <a:p>
            <a:pPr marL="446088" indent="-446088"/>
            <a:r>
              <a:rPr lang="en-GB" sz="3200" kern="100" dirty="0">
                <a:effectLst/>
                <a:latin typeface="Century Gothic" panose="020B0502020202020204" pitchFamily="34" charset="0"/>
                <a:ea typeface="Aptos" panose="020B0004020202020204" pitchFamily="34" charset="0"/>
                <a:cs typeface="Times New Roman" panose="02020603050405020304" pitchFamily="18" charset="0"/>
                <a:sym typeface="Wingdings 2" panose="05020102010507070707" pitchFamily="18" charset="2"/>
              </a:rPr>
              <a:t></a:t>
            </a:r>
            <a:r>
              <a:rPr lang="en-GB" sz="2400" kern="100" dirty="0">
                <a:effectLst/>
                <a:latin typeface="Century Gothic" panose="020B0502020202020204" pitchFamily="34" charset="0"/>
                <a:ea typeface="Aptos" panose="020B0004020202020204" pitchFamily="34" charset="0"/>
                <a:cs typeface="Times New Roman" panose="02020603050405020304" pitchFamily="18"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universal indicator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100" name="TextBox 99">
            <a:extLst>
              <a:ext uri="{C183D7F6-B498-43B3-948B-1728B52AA6E4}">
                <adec:decorative xmlns:adec="http://schemas.microsoft.com/office/drawing/2017/decorative" val="1"/>
              </a:ext>
            </a:extLst>
          </p:cNvPr>
          <p:cNvSpPr txBox="1"/>
          <p:nvPr/>
        </p:nvSpPr>
        <p:spPr>
          <a:xfrm>
            <a:off x="29713" y="5937440"/>
            <a:ext cx="3838310" cy="884335"/>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Testing indicators</a:t>
            </a:r>
          </a:p>
          <a:p>
            <a:r>
              <a:rPr lang="en-GB" sz="1300" dirty="0">
                <a:latin typeface="Century Gothic"/>
              </a:rPr>
              <a:t>Downloaded from </a:t>
            </a:r>
            <a:r>
              <a:rPr lang="en-GB" sz="1300" dirty="0">
                <a:latin typeface="Century Gothic"/>
                <a:hlinkClick r:id="rId3"/>
              </a:rPr>
              <a:t>rsc.li/4i8Muq6</a:t>
            </a:r>
            <a:endParaRPr lang="en-GB" sz="1300" dirty="0">
              <a:latin typeface="Century Gothic"/>
            </a:endParaRPr>
          </a:p>
          <a:p>
            <a:r>
              <a:rPr lang="en-GB" sz="1300" dirty="0">
                <a:latin typeface="Century Gothic"/>
              </a:rPr>
              <a:t>Based on a method developed by CLEAPSS </a:t>
            </a: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3959463" y="6008245"/>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sp>
        <p:nvSpPr>
          <p:cNvPr id="2" name="Bent Arrow 111">
            <a:extLst>
              <a:ext uri="{FF2B5EF4-FFF2-40B4-BE49-F238E27FC236}">
                <a16:creationId xmlns:a16="http://schemas.microsoft.com/office/drawing/2014/main" id="{78EF9CBE-E1A7-EF39-9214-A725F599B1F0}"/>
              </a:ext>
              <a:ext uri="{C183D7F6-B498-43B3-948B-1728B52AA6E4}">
                <adec:decorative xmlns:adec="http://schemas.microsoft.com/office/drawing/2017/decorative" val="1"/>
              </a:ext>
            </a:extLst>
          </p:cNvPr>
          <p:cNvSpPr/>
          <p:nvPr/>
        </p:nvSpPr>
        <p:spPr>
          <a:xfrm flipH="1" flipV="1">
            <a:off x="9643438" y="2958414"/>
            <a:ext cx="675864"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2" name="TextBox 41">
            <a:extLst>
              <a:ext uri="{FF2B5EF4-FFF2-40B4-BE49-F238E27FC236}">
                <a16:creationId xmlns:a16="http://schemas.microsoft.com/office/drawing/2014/main" id="{1C0C832F-AA09-52DC-1F74-8F2A58BED715}"/>
              </a:ext>
            </a:extLst>
          </p:cNvPr>
          <p:cNvSpPr txBox="1"/>
          <p:nvPr/>
        </p:nvSpPr>
        <p:spPr>
          <a:xfrm>
            <a:off x="10067108" y="2842998"/>
            <a:ext cx="2031367" cy="1088955"/>
          </a:xfrm>
          <a:prstGeom prst="rect">
            <a:avLst/>
          </a:prstGeom>
          <a:solidFill>
            <a:schemeClr val="bg1"/>
          </a:solidFill>
          <a:ln>
            <a:solidFill>
              <a:schemeClr val="tx1"/>
            </a:solidFill>
          </a:ln>
        </p:spPr>
        <p:txBody>
          <a:bodyPr wrap="square" rtlCol="0">
            <a:noAutofit/>
          </a:bodyPr>
          <a:lstStyle/>
          <a:p>
            <a:pPr marL="354013" indent="-354013" defTabSz="1439863"/>
            <a:r>
              <a:rPr lang="en-GB" sz="3200" kern="100" dirty="0">
                <a:effectLst/>
                <a:latin typeface="Century Gothic" panose="020B0502020202020204" pitchFamily="34" charset="0"/>
                <a:ea typeface="Aptos" panose="020B0004020202020204" pitchFamily="34" charset="0"/>
                <a:cs typeface="Times New Roman" panose="02020603050405020304" pitchFamily="18" charset="0"/>
                <a:sym typeface="Wingdings 2" panose="05020102010507070707" pitchFamily="18" charset="2"/>
              </a:rPr>
              <a:t></a:t>
            </a:r>
            <a:r>
              <a:rPr lang="en-GB" sz="32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a:t>
            </a:r>
            <a:r>
              <a:rPr lang="en-GB" dirty="0" err="1">
                <a:latin typeface="Century Gothic" panose="020B0502020202020204" pitchFamily="34" charset="0"/>
                <a:sym typeface="Wingdings 2" panose="05020102010507070707" pitchFamily="18" charset="2"/>
              </a:rPr>
              <a:t>phenolphth-alein</a:t>
            </a:r>
            <a:r>
              <a:rPr lang="en-GB" sz="17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Tree>
    <p:extLst>
      <p:ext uri="{BB962C8B-B14F-4D97-AF65-F5344CB8AC3E}">
        <p14:creationId xmlns:p14="http://schemas.microsoft.com/office/powerpoint/2010/main" val="194160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universal indicator</a:t>
            </a:r>
          </a:p>
        </p:txBody>
      </p:sp>
      <p:sp>
        <p:nvSpPr>
          <p:cNvPr id="4" name="TextBox 3">
            <a:extLst>
              <a:ext uri="{FF2B5EF4-FFF2-40B4-BE49-F238E27FC236}">
                <a16:creationId xmlns:a16="http://schemas.microsoft.com/office/drawing/2014/main" id="{33F11AE4-D331-5288-5E1E-E23E063E7BE2}"/>
              </a:ext>
            </a:extLst>
          </p:cNvPr>
          <p:cNvSpPr txBox="1"/>
          <p:nvPr/>
        </p:nvSpPr>
        <p:spPr>
          <a:xfrm>
            <a:off x="491490" y="63441"/>
            <a:ext cx="4100353" cy="1186991"/>
          </a:xfrm>
          <a:prstGeom prst="rect">
            <a:avLst/>
          </a:prstGeom>
          <a:solidFill>
            <a:schemeClr val="bg1"/>
          </a:solidFill>
          <a:ln>
            <a:solidFill>
              <a:schemeClr val="tx1"/>
            </a:solidFill>
          </a:ln>
        </p:spPr>
        <p:txBody>
          <a:bodyPr wrap="square" rtlCol="0">
            <a:noAutofit/>
          </a:bodyPr>
          <a:lstStyle/>
          <a:p>
            <a:pPr marL="446088" indent="-446088" defTabSz="1047750">
              <a:tabLst>
                <a:tab pos="3589338" algn="l"/>
              </a:tabLst>
            </a:pPr>
            <a:r>
              <a:rPr lang="en-GB" sz="3200" dirty="0">
                <a:sym typeface="Wingdings 2" panose="05020102010507070707" pitchFamily="18" charset="2"/>
              </a:rPr>
              <a:t></a:t>
            </a:r>
            <a:r>
              <a:rPr lang="en-GB" sz="16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10 drops bromothymol blue </a:t>
            </a:r>
            <a:r>
              <a:rPr lang="en-GB" sz="2000" dirty="0">
                <a:latin typeface="Century Gothic" panose="020B0502020202020204" pitchFamily="34" charset="0"/>
                <a:sym typeface="Wingdings 2" panose="05020102010507070707" pitchFamily="18" charset="2"/>
              </a:rPr>
              <a:t>	</a:t>
            </a:r>
            <a:r>
              <a:rPr lang="en-GB" sz="2000" dirty="0">
                <a:latin typeface="Century Gothic" panose="020B0502020202020204" pitchFamily="34" charset="0"/>
                <a:sym typeface="Wingdings" panose="05000000000000000000" pitchFamily="2" charset="2"/>
              </a:rPr>
              <a:t></a:t>
            </a:r>
          </a:p>
          <a:p>
            <a:pPr marL="446088" indent="-446088" defTabSz="1047750">
              <a:tabLst>
                <a:tab pos="3589338" algn="l"/>
              </a:tabLst>
            </a:pPr>
            <a:r>
              <a:rPr lang="en-GB" sz="16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5 drops methyl orange </a:t>
            </a:r>
            <a:r>
              <a:rPr lang="en-GB" sz="1600" dirty="0">
                <a:latin typeface="Century Gothic" panose="020B0502020202020204" pitchFamily="34" charset="0"/>
                <a:sym typeface="Wingdings 2" panose="05020102010507070707" pitchFamily="18" charset="2"/>
              </a:rPr>
              <a:t>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marL="446088" indent="-446088" defTabSz="1047750">
              <a:tabLst>
                <a:tab pos="3589338" algn="l"/>
              </a:tabLst>
            </a:pPr>
            <a:r>
              <a:rPr lang="en-GB" sz="16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5 drops phenolphthalein </a:t>
            </a:r>
            <a:r>
              <a:rPr lang="en-GB" sz="1600" dirty="0">
                <a:latin typeface="Century Gothic" panose="020B0502020202020204" pitchFamily="34" charset="0"/>
                <a:sym typeface="Wingdings 2" panose="05020102010507070707" pitchFamily="18" charset="2"/>
              </a:rPr>
              <a:t>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r"/>
            <a:r>
              <a:rPr lang="en-GB" sz="2400" dirty="0"/>
              <a:t> </a:t>
            </a:r>
          </a:p>
        </p:txBody>
      </p:sp>
      <p:sp>
        <p:nvSpPr>
          <p:cNvPr id="13" name="Arrow: Right 12">
            <a:extLst>
              <a:ext uri="{FF2B5EF4-FFF2-40B4-BE49-F238E27FC236}">
                <a16:creationId xmlns:a16="http://schemas.microsoft.com/office/drawing/2014/main" id="{56CF1F9A-E00B-3D3C-C1C9-24643508EAA7}"/>
              </a:ext>
              <a:ext uri="{C183D7F6-B498-43B3-948B-1728B52AA6E4}">
                <adec:decorative xmlns:adec="http://schemas.microsoft.com/office/drawing/2017/decorative" val="1"/>
              </a:ext>
            </a:extLst>
          </p:cNvPr>
          <p:cNvSpPr/>
          <p:nvPr/>
        </p:nvSpPr>
        <p:spPr>
          <a:xfrm>
            <a:off x="4591843" y="213184"/>
            <a:ext cx="999808" cy="26512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159" descr="Symbol showing a pipette">
            <a:extLst>
              <a:ext uri="{FF2B5EF4-FFF2-40B4-BE49-F238E27FC236}">
                <a16:creationId xmlns:a16="http://schemas.microsoft.com/office/drawing/2014/main" id="{BA9061FA-30BC-C0B8-4B13-24626630B6B6}"/>
              </a:ext>
            </a:extLst>
          </p:cNvPr>
          <p:cNvSpPr/>
          <p:nvPr/>
        </p:nvSpPr>
        <p:spPr>
          <a:xfrm rot="10800000" flipH="1">
            <a:off x="5629114" y="192420"/>
            <a:ext cx="2063701" cy="265124"/>
          </a:xfrm>
          <a:custGeom>
            <a:avLst/>
            <a:gdLst>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2951 w 3269301"/>
              <a:gd name="connsiteY0" fmla="*/ 177800 h 444679"/>
              <a:gd name="connsiteX1" fmla="*/ 1116651 w 3269301"/>
              <a:gd name="connsiteY1" fmla="*/ 184150 h 444679"/>
              <a:gd name="connsiteX2" fmla="*/ 780101 w 3269301"/>
              <a:gd name="connsiteY2" fmla="*/ 0 h 444679"/>
              <a:gd name="connsiteX3" fmla="*/ 151451 w 3269301"/>
              <a:gd name="connsiteY3" fmla="*/ 184150 h 444679"/>
              <a:gd name="connsiteX4" fmla="*/ 49851 w 3269301"/>
              <a:gd name="connsiteY4" fmla="*/ 431800 h 444679"/>
              <a:gd name="connsiteX5" fmla="*/ 813439 w 3269301"/>
              <a:gd name="connsiteY5" fmla="*/ 395287 h 444679"/>
              <a:gd name="connsiteX6" fmla="*/ 1103951 w 3269301"/>
              <a:gd name="connsiteY6" fmla="*/ 273050 h 444679"/>
              <a:gd name="connsiteX7" fmla="*/ 3269301 w 3269301"/>
              <a:gd name="connsiteY7" fmla="*/ 266700 h 444679"/>
              <a:gd name="connsiteX0" fmla="*/ 3262951 w 3269301"/>
              <a:gd name="connsiteY0" fmla="*/ 194287 h 471479"/>
              <a:gd name="connsiteX1" fmla="*/ 1116651 w 3269301"/>
              <a:gd name="connsiteY1" fmla="*/ 200637 h 471479"/>
              <a:gd name="connsiteX2" fmla="*/ 780101 w 3269301"/>
              <a:gd name="connsiteY2" fmla="*/ 16487 h 471479"/>
              <a:gd name="connsiteX3" fmla="*/ 151451 w 3269301"/>
              <a:gd name="connsiteY3" fmla="*/ 57762 h 471479"/>
              <a:gd name="connsiteX4" fmla="*/ 49851 w 3269301"/>
              <a:gd name="connsiteY4" fmla="*/ 448287 h 471479"/>
              <a:gd name="connsiteX5" fmla="*/ 813439 w 3269301"/>
              <a:gd name="connsiteY5" fmla="*/ 411774 h 471479"/>
              <a:gd name="connsiteX6" fmla="*/ 1103951 w 3269301"/>
              <a:gd name="connsiteY6" fmla="*/ 289537 h 471479"/>
              <a:gd name="connsiteX7" fmla="*/ 3269301 w 3269301"/>
              <a:gd name="connsiteY7" fmla="*/ 283187 h 471479"/>
              <a:gd name="connsiteX0" fmla="*/ 3198705 w 3205055"/>
              <a:gd name="connsiteY0" fmla="*/ 189120 h 407249"/>
              <a:gd name="connsiteX1" fmla="*/ 1052405 w 3205055"/>
              <a:gd name="connsiteY1" fmla="*/ 195470 h 407249"/>
              <a:gd name="connsiteX2" fmla="*/ 715855 w 3205055"/>
              <a:gd name="connsiteY2" fmla="*/ 11320 h 407249"/>
              <a:gd name="connsiteX3" fmla="*/ 87205 w 3205055"/>
              <a:gd name="connsiteY3" fmla="*/ 52595 h 407249"/>
              <a:gd name="connsiteX4" fmla="*/ 76093 w 3205055"/>
              <a:gd name="connsiteY4" fmla="*/ 319295 h 407249"/>
              <a:gd name="connsiteX5" fmla="*/ 749193 w 3205055"/>
              <a:gd name="connsiteY5" fmla="*/ 406607 h 407249"/>
              <a:gd name="connsiteX6" fmla="*/ 1039705 w 3205055"/>
              <a:gd name="connsiteY6" fmla="*/ 284370 h 407249"/>
              <a:gd name="connsiteX7" fmla="*/ 3205055 w 3205055"/>
              <a:gd name="connsiteY7" fmla="*/ 278020 h 407249"/>
              <a:gd name="connsiteX0" fmla="*/ 3196516 w 3202866"/>
              <a:gd name="connsiteY0" fmla="*/ 189120 h 368552"/>
              <a:gd name="connsiteX1" fmla="*/ 1050216 w 3202866"/>
              <a:gd name="connsiteY1" fmla="*/ 195470 h 368552"/>
              <a:gd name="connsiteX2" fmla="*/ 713666 w 3202866"/>
              <a:gd name="connsiteY2" fmla="*/ 11320 h 368552"/>
              <a:gd name="connsiteX3" fmla="*/ 85016 w 3202866"/>
              <a:gd name="connsiteY3" fmla="*/ 52595 h 368552"/>
              <a:gd name="connsiteX4" fmla="*/ 73904 w 3202866"/>
              <a:gd name="connsiteY4" fmla="*/ 319295 h 368552"/>
              <a:gd name="connsiteX5" fmla="*/ 713666 w 3202866"/>
              <a:gd name="connsiteY5" fmla="*/ 363744 h 368552"/>
              <a:gd name="connsiteX6" fmla="*/ 1037516 w 3202866"/>
              <a:gd name="connsiteY6" fmla="*/ 284370 h 368552"/>
              <a:gd name="connsiteX7" fmla="*/ 3202866 w 3202866"/>
              <a:gd name="connsiteY7" fmla="*/ 278020 h 368552"/>
              <a:gd name="connsiteX0" fmla="*/ 3196516 w 3202866"/>
              <a:gd name="connsiteY0" fmla="*/ 156294 h 335726"/>
              <a:gd name="connsiteX1" fmla="*/ 1050216 w 3202866"/>
              <a:gd name="connsiteY1" fmla="*/ 162644 h 335726"/>
              <a:gd name="connsiteX2" fmla="*/ 713666 w 3202866"/>
              <a:gd name="connsiteY2" fmla="*/ 35644 h 335726"/>
              <a:gd name="connsiteX3" fmla="*/ 85016 w 3202866"/>
              <a:gd name="connsiteY3" fmla="*/ 19769 h 335726"/>
              <a:gd name="connsiteX4" fmla="*/ 73904 w 3202866"/>
              <a:gd name="connsiteY4" fmla="*/ 286469 h 335726"/>
              <a:gd name="connsiteX5" fmla="*/ 713666 w 3202866"/>
              <a:gd name="connsiteY5" fmla="*/ 330918 h 335726"/>
              <a:gd name="connsiteX6" fmla="*/ 1037516 w 3202866"/>
              <a:gd name="connsiteY6" fmla="*/ 251544 h 335726"/>
              <a:gd name="connsiteX7" fmla="*/ 3202866 w 3202866"/>
              <a:gd name="connsiteY7" fmla="*/ 245194 h 335726"/>
              <a:gd name="connsiteX0" fmla="*/ 3164659 w 3171009"/>
              <a:gd name="connsiteY0" fmla="*/ 132421 h 311853"/>
              <a:gd name="connsiteX1" fmla="*/ 1018359 w 3171009"/>
              <a:gd name="connsiteY1" fmla="*/ 138771 h 311853"/>
              <a:gd name="connsiteX2" fmla="*/ 681809 w 3171009"/>
              <a:gd name="connsiteY2" fmla="*/ 11771 h 311853"/>
              <a:gd name="connsiteX3" fmla="*/ 129359 w 3171009"/>
              <a:gd name="connsiteY3" fmla="*/ 33996 h 311853"/>
              <a:gd name="connsiteX4" fmla="*/ 42047 w 3171009"/>
              <a:gd name="connsiteY4" fmla="*/ 262596 h 311853"/>
              <a:gd name="connsiteX5" fmla="*/ 681809 w 3171009"/>
              <a:gd name="connsiteY5" fmla="*/ 307045 h 311853"/>
              <a:gd name="connsiteX6" fmla="*/ 1005659 w 3171009"/>
              <a:gd name="connsiteY6" fmla="*/ 227671 h 311853"/>
              <a:gd name="connsiteX7" fmla="*/ 3171009 w 3171009"/>
              <a:gd name="connsiteY7" fmla="*/ 221321 h 311853"/>
              <a:gd name="connsiteX0" fmla="*/ 3163954 w 3170304"/>
              <a:gd name="connsiteY0" fmla="*/ 132421 h 314888"/>
              <a:gd name="connsiteX1" fmla="*/ 1017654 w 3170304"/>
              <a:gd name="connsiteY1" fmla="*/ 138771 h 314888"/>
              <a:gd name="connsiteX2" fmla="*/ 681104 w 3170304"/>
              <a:gd name="connsiteY2" fmla="*/ 11771 h 314888"/>
              <a:gd name="connsiteX3" fmla="*/ 128654 w 3170304"/>
              <a:gd name="connsiteY3" fmla="*/ 33996 h 314888"/>
              <a:gd name="connsiteX4" fmla="*/ 41342 w 3170304"/>
              <a:gd name="connsiteY4" fmla="*/ 262596 h 314888"/>
              <a:gd name="connsiteX5" fmla="*/ 671579 w 3170304"/>
              <a:gd name="connsiteY5" fmla="*/ 311808 h 314888"/>
              <a:gd name="connsiteX6" fmla="*/ 1004954 w 3170304"/>
              <a:gd name="connsiteY6" fmla="*/ 227671 h 314888"/>
              <a:gd name="connsiteX7" fmla="*/ 3170304 w 3170304"/>
              <a:gd name="connsiteY7" fmla="*/ 221321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4537 w 3164537"/>
              <a:gd name="connsiteY0" fmla="*/ 135596 h 313985"/>
              <a:gd name="connsiteX1" fmla="*/ 1021412 w 3164537"/>
              <a:gd name="connsiteY1" fmla="*/ 138771 h 313985"/>
              <a:gd name="connsiteX2" fmla="*/ 684862 w 3164537"/>
              <a:gd name="connsiteY2" fmla="*/ 11771 h 313985"/>
              <a:gd name="connsiteX3" fmla="*/ 132412 w 3164537"/>
              <a:gd name="connsiteY3" fmla="*/ 33996 h 313985"/>
              <a:gd name="connsiteX4" fmla="*/ 45100 w 3164537"/>
              <a:gd name="connsiteY4" fmla="*/ 262596 h 313985"/>
              <a:gd name="connsiteX5" fmla="*/ 726137 w 3164537"/>
              <a:gd name="connsiteY5" fmla="*/ 311808 h 313985"/>
              <a:gd name="connsiteX6" fmla="*/ 1015062 w 3164537"/>
              <a:gd name="connsiteY6" fmla="*/ 218146 h 313985"/>
              <a:gd name="connsiteX7" fmla="*/ 3164537 w 3164537"/>
              <a:gd name="connsiteY7" fmla="*/ 218146 h 313985"/>
              <a:gd name="connsiteX0" fmla="*/ 3164537 w 3164537"/>
              <a:gd name="connsiteY0" fmla="*/ 136048 h 314437"/>
              <a:gd name="connsiteX1" fmla="*/ 1011887 w 3164537"/>
              <a:gd name="connsiteY1" fmla="*/ 145573 h 314437"/>
              <a:gd name="connsiteX2" fmla="*/ 684862 w 3164537"/>
              <a:gd name="connsiteY2" fmla="*/ 12223 h 314437"/>
              <a:gd name="connsiteX3" fmla="*/ 132412 w 3164537"/>
              <a:gd name="connsiteY3" fmla="*/ 34448 h 314437"/>
              <a:gd name="connsiteX4" fmla="*/ 45100 w 3164537"/>
              <a:gd name="connsiteY4" fmla="*/ 263048 h 314437"/>
              <a:gd name="connsiteX5" fmla="*/ 726137 w 3164537"/>
              <a:gd name="connsiteY5" fmla="*/ 312260 h 314437"/>
              <a:gd name="connsiteX6" fmla="*/ 1015062 w 3164537"/>
              <a:gd name="connsiteY6" fmla="*/ 218598 h 314437"/>
              <a:gd name="connsiteX7" fmla="*/ 3164537 w 3164537"/>
              <a:gd name="connsiteY7" fmla="*/ 218598 h 314437"/>
              <a:gd name="connsiteX0" fmla="*/ 3166357 w 3166357"/>
              <a:gd name="connsiteY0" fmla="*/ 142995 h 321384"/>
              <a:gd name="connsiteX1" fmla="*/ 1013707 w 3166357"/>
              <a:gd name="connsiteY1" fmla="*/ 152520 h 321384"/>
              <a:gd name="connsiteX2" fmla="*/ 737482 w 3166357"/>
              <a:gd name="connsiteY2" fmla="*/ 9645 h 321384"/>
              <a:gd name="connsiteX3" fmla="*/ 134232 w 3166357"/>
              <a:gd name="connsiteY3" fmla="*/ 41395 h 321384"/>
              <a:gd name="connsiteX4" fmla="*/ 46920 w 3166357"/>
              <a:gd name="connsiteY4" fmla="*/ 269995 h 321384"/>
              <a:gd name="connsiteX5" fmla="*/ 727957 w 3166357"/>
              <a:gd name="connsiteY5" fmla="*/ 319207 h 321384"/>
              <a:gd name="connsiteX6" fmla="*/ 1016882 w 3166357"/>
              <a:gd name="connsiteY6" fmla="*/ 225545 h 321384"/>
              <a:gd name="connsiteX7" fmla="*/ 3166357 w 3166357"/>
              <a:gd name="connsiteY7" fmla="*/ 225545 h 321384"/>
              <a:gd name="connsiteX0" fmla="*/ 3166125 w 3166125"/>
              <a:gd name="connsiteY0" fmla="*/ 142995 h 321384"/>
              <a:gd name="connsiteX1" fmla="*/ 1013475 w 3166125"/>
              <a:gd name="connsiteY1" fmla="*/ 152520 h 321384"/>
              <a:gd name="connsiteX2" fmla="*/ 730900 w 3166125"/>
              <a:gd name="connsiteY2" fmla="*/ 9645 h 321384"/>
              <a:gd name="connsiteX3" fmla="*/ 134000 w 3166125"/>
              <a:gd name="connsiteY3" fmla="*/ 41395 h 321384"/>
              <a:gd name="connsiteX4" fmla="*/ 46688 w 3166125"/>
              <a:gd name="connsiteY4" fmla="*/ 269995 h 321384"/>
              <a:gd name="connsiteX5" fmla="*/ 727725 w 3166125"/>
              <a:gd name="connsiteY5" fmla="*/ 319207 h 321384"/>
              <a:gd name="connsiteX6" fmla="*/ 1016650 w 3166125"/>
              <a:gd name="connsiteY6" fmla="*/ 225545 h 321384"/>
              <a:gd name="connsiteX7" fmla="*/ 3166125 w 3166125"/>
              <a:gd name="connsiteY7" fmla="*/ 225545 h 321384"/>
              <a:gd name="connsiteX0" fmla="*/ 3158468 w 3158468"/>
              <a:gd name="connsiteY0" fmla="*/ 159065 h 338000"/>
              <a:gd name="connsiteX1" fmla="*/ 1005818 w 3158468"/>
              <a:gd name="connsiteY1" fmla="*/ 168590 h 338000"/>
              <a:gd name="connsiteX2" fmla="*/ 723243 w 3158468"/>
              <a:gd name="connsiteY2" fmla="*/ 25715 h 338000"/>
              <a:gd name="connsiteX3" fmla="*/ 151743 w 3158468"/>
              <a:gd name="connsiteY3" fmla="*/ 25715 h 338000"/>
              <a:gd name="connsiteX4" fmla="*/ 39031 w 3158468"/>
              <a:gd name="connsiteY4" fmla="*/ 286065 h 338000"/>
              <a:gd name="connsiteX5" fmla="*/ 720068 w 3158468"/>
              <a:gd name="connsiteY5" fmla="*/ 335277 h 338000"/>
              <a:gd name="connsiteX6" fmla="*/ 1008993 w 3158468"/>
              <a:gd name="connsiteY6" fmla="*/ 241615 h 338000"/>
              <a:gd name="connsiteX7" fmla="*/ 3158468 w 3158468"/>
              <a:gd name="connsiteY7" fmla="*/ 241615 h 338000"/>
              <a:gd name="connsiteX0" fmla="*/ 3185752 w 3185752"/>
              <a:gd name="connsiteY0" fmla="*/ 144420 h 323355"/>
              <a:gd name="connsiteX1" fmla="*/ 1033102 w 3185752"/>
              <a:gd name="connsiteY1" fmla="*/ 153945 h 323355"/>
              <a:gd name="connsiteX2" fmla="*/ 750527 w 3185752"/>
              <a:gd name="connsiteY2" fmla="*/ 11070 h 323355"/>
              <a:gd name="connsiteX3" fmla="*/ 179027 w 3185752"/>
              <a:gd name="connsiteY3" fmla="*/ 11070 h 323355"/>
              <a:gd name="connsiteX4" fmla="*/ 66315 w 3185752"/>
              <a:gd name="connsiteY4" fmla="*/ 271420 h 323355"/>
              <a:gd name="connsiteX5" fmla="*/ 747352 w 3185752"/>
              <a:gd name="connsiteY5" fmla="*/ 320632 h 323355"/>
              <a:gd name="connsiteX6" fmla="*/ 1036277 w 3185752"/>
              <a:gd name="connsiteY6" fmla="*/ 226970 h 323355"/>
              <a:gd name="connsiteX7" fmla="*/ 3185752 w 3185752"/>
              <a:gd name="connsiteY7" fmla="*/ 226970 h 323355"/>
              <a:gd name="connsiteX0" fmla="*/ 3185752 w 3185752"/>
              <a:gd name="connsiteY0" fmla="*/ 137397 h 316332"/>
              <a:gd name="connsiteX1" fmla="*/ 1033102 w 3185752"/>
              <a:gd name="connsiteY1" fmla="*/ 146922 h 316332"/>
              <a:gd name="connsiteX2" fmla="*/ 750527 w 3185752"/>
              <a:gd name="connsiteY2" fmla="*/ 4047 h 316332"/>
              <a:gd name="connsiteX3" fmla="*/ 179027 w 3185752"/>
              <a:gd name="connsiteY3" fmla="*/ 4047 h 316332"/>
              <a:gd name="connsiteX4" fmla="*/ 66315 w 3185752"/>
              <a:gd name="connsiteY4" fmla="*/ 264397 h 316332"/>
              <a:gd name="connsiteX5" fmla="*/ 747352 w 3185752"/>
              <a:gd name="connsiteY5" fmla="*/ 313609 h 316332"/>
              <a:gd name="connsiteX6" fmla="*/ 1036277 w 3185752"/>
              <a:gd name="connsiteY6" fmla="*/ 219947 h 316332"/>
              <a:gd name="connsiteX7" fmla="*/ 3185752 w 3185752"/>
              <a:gd name="connsiteY7" fmla="*/ 219947 h 316332"/>
              <a:gd name="connsiteX0" fmla="*/ 3186871 w 3186871"/>
              <a:gd name="connsiteY0" fmla="*/ 137397 h 352654"/>
              <a:gd name="connsiteX1" fmla="*/ 1034221 w 3186871"/>
              <a:gd name="connsiteY1" fmla="*/ 146922 h 352654"/>
              <a:gd name="connsiteX2" fmla="*/ 751646 w 3186871"/>
              <a:gd name="connsiteY2" fmla="*/ 4047 h 352654"/>
              <a:gd name="connsiteX3" fmla="*/ 180146 w 3186871"/>
              <a:gd name="connsiteY3" fmla="*/ 4047 h 352654"/>
              <a:gd name="connsiteX4" fmla="*/ 67434 w 3186871"/>
              <a:gd name="connsiteY4" fmla="*/ 264397 h 352654"/>
              <a:gd name="connsiteX5" fmla="*/ 764346 w 3186871"/>
              <a:gd name="connsiteY5" fmla="*/ 351709 h 352654"/>
              <a:gd name="connsiteX6" fmla="*/ 1037396 w 3186871"/>
              <a:gd name="connsiteY6" fmla="*/ 219947 h 352654"/>
              <a:gd name="connsiteX7" fmla="*/ 3186871 w 3186871"/>
              <a:gd name="connsiteY7" fmla="*/ 219947 h 352654"/>
              <a:gd name="connsiteX0" fmla="*/ 3091323 w 3091323"/>
              <a:gd name="connsiteY0" fmla="*/ 161310 h 410348"/>
              <a:gd name="connsiteX1" fmla="*/ 938673 w 3091323"/>
              <a:gd name="connsiteY1" fmla="*/ 170835 h 410348"/>
              <a:gd name="connsiteX2" fmla="*/ 656098 w 3091323"/>
              <a:gd name="connsiteY2" fmla="*/ 27960 h 410348"/>
              <a:gd name="connsiteX3" fmla="*/ 84598 w 3091323"/>
              <a:gd name="connsiteY3" fmla="*/ 27960 h 410348"/>
              <a:gd name="connsiteX4" fmla="*/ 63961 w 3091323"/>
              <a:gd name="connsiteY4" fmla="*/ 380385 h 410348"/>
              <a:gd name="connsiteX5" fmla="*/ 668798 w 3091323"/>
              <a:gd name="connsiteY5" fmla="*/ 375622 h 410348"/>
              <a:gd name="connsiteX6" fmla="*/ 941848 w 3091323"/>
              <a:gd name="connsiteY6" fmla="*/ 243860 h 410348"/>
              <a:gd name="connsiteX7" fmla="*/ 3091323 w 3091323"/>
              <a:gd name="connsiteY7" fmla="*/ 243860 h 410348"/>
              <a:gd name="connsiteX0" fmla="*/ 3135872 w 3135872"/>
              <a:gd name="connsiteY0" fmla="*/ 161310 h 388300"/>
              <a:gd name="connsiteX1" fmla="*/ 983222 w 3135872"/>
              <a:gd name="connsiteY1" fmla="*/ 170835 h 388300"/>
              <a:gd name="connsiteX2" fmla="*/ 700647 w 3135872"/>
              <a:gd name="connsiteY2" fmla="*/ 27960 h 388300"/>
              <a:gd name="connsiteX3" fmla="*/ 129147 w 3135872"/>
              <a:gd name="connsiteY3" fmla="*/ 27960 h 388300"/>
              <a:gd name="connsiteX4" fmla="*/ 108510 w 3135872"/>
              <a:gd name="connsiteY4" fmla="*/ 380385 h 388300"/>
              <a:gd name="connsiteX5" fmla="*/ 713347 w 3135872"/>
              <a:gd name="connsiteY5" fmla="*/ 375622 h 388300"/>
              <a:gd name="connsiteX6" fmla="*/ 986397 w 3135872"/>
              <a:gd name="connsiteY6" fmla="*/ 243860 h 388300"/>
              <a:gd name="connsiteX7" fmla="*/ 3135872 w 3135872"/>
              <a:gd name="connsiteY7" fmla="*/ 243860 h 388300"/>
              <a:gd name="connsiteX0" fmla="*/ 3159586 w 3159586"/>
              <a:gd name="connsiteY0" fmla="*/ 137258 h 364248"/>
              <a:gd name="connsiteX1" fmla="*/ 1006936 w 3159586"/>
              <a:gd name="connsiteY1" fmla="*/ 146783 h 364248"/>
              <a:gd name="connsiteX2" fmla="*/ 724361 w 3159586"/>
              <a:gd name="connsiteY2" fmla="*/ 3908 h 364248"/>
              <a:gd name="connsiteX3" fmla="*/ 152861 w 3159586"/>
              <a:gd name="connsiteY3" fmla="*/ 3908 h 364248"/>
              <a:gd name="connsiteX4" fmla="*/ 132224 w 3159586"/>
              <a:gd name="connsiteY4" fmla="*/ 356333 h 364248"/>
              <a:gd name="connsiteX5" fmla="*/ 737061 w 3159586"/>
              <a:gd name="connsiteY5" fmla="*/ 351570 h 364248"/>
              <a:gd name="connsiteX6" fmla="*/ 1010111 w 3159586"/>
              <a:gd name="connsiteY6" fmla="*/ 219808 h 364248"/>
              <a:gd name="connsiteX7" fmla="*/ 3159586 w 3159586"/>
              <a:gd name="connsiteY7" fmla="*/ 219808 h 364248"/>
              <a:gd name="connsiteX0" fmla="*/ 3159586 w 3159586"/>
              <a:gd name="connsiteY0" fmla="*/ 137258 h 357785"/>
              <a:gd name="connsiteX1" fmla="*/ 1006936 w 3159586"/>
              <a:gd name="connsiteY1" fmla="*/ 146783 h 357785"/>
              <a:gd name="connsiteX2" fmla="*/ 724361 w 3159586"/>
              <a:gd name="connsiteY2" fmla="*/ 3908 h 357785"/>
              <a:gd name="connsiteX3" fmla="*/ 152861 w 3159586"/>
              <a:gd name="connsiteY3" fmla="*/ 3908 h 357785"/>
              <a:gd name="connsiteX4" fmla="*/ 132224 w 3159586"/>
              <a:gd name="connsiteY4" fmla="*/ 356333 h 357785"/>
              <a:gd name="connsiteX5" fmla="*/ 737061 w 3159586"/>
              <a:gd name="connsiteY5" fmla="*/ 351570 h 357785"/>
              <a:gd name="connsiteX6" fmla="*/ 1010111 w 3159586"/>
              <a:gd name="connsiteY6" fmla="*/ 219808 h 357785"/>
              <a:gd name="connsiteX7" fmla="*/ 3159586 w 3159586"/>
              <a:gd name="connsiteY7" fmla="*/ 219808 h 357785"/>
              <a:gd name="connsiteX0" fmla="*/ 3159586 w 3159586"/>
              <a:gd name="connsiteY0" fmla="*/ 133350 h 353877"/>
              <a:gd name="connsiteX1" fmla="*/ 1006936 w 3159586"/>
              <a:gd name="connsiteY1" fmla="*/ 142875 h 353877"/>
              <a:gd name="connsiteX2" fmla="*/ 724361 w 3159586"/>
              <a:gd name="connsiteY2" fmla="*/ 0 h 353877"/>
              <a:gd name="connsiteX3" fmla="*/ 152861 w 3159586"/>
              <a:gd name="connsiteY3" fmla="*/ 0 h 353877"/>
              <a:gd name="connsiteX4" fmla="*/ 132224 w 3159586"/>
              <a:gd name="connsiteY4" fmla="*/ 352425 h 353877"/>
              <a:gd name="connsiteX5" fmla="*/ 737061 w 3159586"/>
              <a:gd name="connsiteY5" fmla="*/ 347662 h 353877"/>
              <a:gd name="connsiteX6" fmla="*/ 1010111 w 3159586"/>
              <a:gd name="connsiteY6" fmla="*/ 215900 h 353877"/>
              <a:gd name="connsiteX7" fmla="*/ 3159586 w 3159586"/>
              <a:gd name="connsiteY7" fmla="*/ 215900 h 35387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7444"/>
              <a:gd name="connsiteX1" fmla="*/ 966015 w 3118665"/>
              <a:gd name="connsiteY1" fmla="*/ 142875 h 377444"/>
              <a:gd name="connsiteX2" fmla="*/ 683440 w 3118665"/>
              <a:gd name="connsiteY2" fmla="*/ 0 h 377444"/>
              <a:gd name="connsiteX3" fmla="*/ 111940 w 3118665"/>
              <a:gd name="connsiteY3" fmla="*/ 0 h 377444"/>
              <a:gd name="connsiteX4" fmla="*/ 91303 w 3118665"/>
              <a:gd name="connsiteY4" fmla="*/ 352425 h 377444"/>
              <a:gd name="connsiteX5" fmla="*/ 680265 w 3118665"/>
              <a:gd name="connsiteY5" fmla="*/ 350837 h 377444"/>
              <a:gd name="connsiteX6" fmla="*/ 969190 w 3118665"/>
              <a:gd name="connsiteY6" fmla="*/ 215900 h 377444"/>
              <a:gd name="connsiteX7" fmla="*/ 3118665 w 3118665"/>
              <a:gd name="connsiteY7" fmla="*/ 215900 h 377444"/>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48242 w 3148242"/>
              <a:gd name="connsiteY0" fmla="*/ 133350 h 352425"/>
              <a:gd name="connsiteX1" fmla="*/ 995592 w 3148242"/>
              <a:gd name="connsiteY1" fmla="*/ 142875 h 352425"/>
              <a:gd name="connsiteX2" fmla="*/ 713017 w 3148242"/>
              <a:gd name="connsiteY2" fmla="*/ 0 h 352425"/>
              <a:gd name="connsiteX3" fmla="*/ 141517 w 3148242"/>
              <a:gd name="connsiteY3" fmla="*/ 0 h 352425"/>
              <a:gd name="connsiteX4" fmla="*/ 120880 w 3148242"/>
              <a:gd name="connsiteY4" fmla="*/ 352425 h 352425"/>
              <a:gd name="connsiteX5" fmla="*/ 709842 w 3148242"/>
              <a:gd name="connsiteY5" fmla="*/ 350837 h 352425"/>
              <a:gd name="connsiteX6" fmla="*/ 998767 w 3148242"/>
              <a:gd name="connsiteY6" fmla="*/ 215900 h 352425"/>
              <a:gd name="connsiteX7" fmla="*/ 3148242 w 3148242"/>
              <a:gd name="connsiteY7" fmla="*/ 215900 h 352425"/>
              <a:gd name="connsiteX0" fmla="*/ 3127865 w 3127865"/>
              <a:gd name="connsiteY0" fmla="*/ 133350 h 354169"/>
              <a:gd name="connsiteX1" fmla="*/ 975215 w 3127865"/>
              <a:gd name="connsiteY1" fmla="*/ 142875 h 354169"/>
              <a:gd name="connsiteX2" fmla="*/ 692640 w 3127865"/>
              <a:gd name="connsiteY2" fmla="*/ 0 h 354169"/>
              <a:gd name="connsiteX3" fmla="*/ 121140 w 3127865"/>
              <a:gd name="connsiteY3" fmla="*/ 0 h 354169"/>
              <a:gd name="connsiteX4" fmla="*/ 100503 w 3127865"/>
              <a:gd name="connsiteY4" fmla="*/ 352425 h 354169"/>
              <a:gd name="connsiteX5" fmla="*/ 689465 w 3127865"/>
              <a:gd name="connsiteY5" fmla="*/ 350837 h 354169"/>
              <a:gd name="connsiteX6" fmla="*/ 978390 w 3127865"/>
              <a:gd name="connsiteY6" fmla="*/ 215900 h 354169"/>
              <a:gd name="connsiteX7" fmla="*/ 3127865 w 3127865"/>
              <a:gd name="connsiteY7" fmla="*/ 215900 h 35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7865" h="354169">
                <a:moveTo>
                  <a:pt x="3127865" y="133350"/>
                </a:moveTo>
                <a:lnTo>
                  <a:pt x="975215" y="142875"/>
                </a:lnTo>
                <a:cubicBezTo>
                  <a:pt x="866207" y="49742"/>
                  <a:pt x="901661" y="1587"/>
                  <a:pt x="692640" y="0"/>
                </a:cubicBezTo>
                <a:lnTo>
                  <a:pt x="121140" y="0"/>
                </a:lnTo>
                <a:cubicBezTo>
                  <a:pt x="-34699" y="1587"/>
                  <a:pt x="-38668" y="347927"/>
                  <a:pt x="100503" y="352425"/>
                </a:cubicBezTo>
                <a:cubicBezTo>
                  <a:pt x="239674" y="356923"/>
                  <a:pt x="493144" y="351366"/>
                  <a:pt x="689465" y="350837"/>
                </a:cubicBezTo>
                <a:cubicBezTo>
                  <a:pt x="883405" y="353483"/>
                  <a:pt x="877848" y="306387"/>
                  <a:pt x="978390" y="215900"/>
                </a:cubicBezTo>
                <a:lnTo>
                  <a:pt x="3127865" y="2159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nvGrpSpPr>
          <p:cNvPr id="11" name="Group 10" descr="Outline of a beaker containing liquid">
            <a:extLst>
              <a:ext uri="{FF2B5EF4-FFF2-40B4-BE49-F238E27FC236}">
                <a16:creationId xmlns:a16="http://schemas.microsoft.com/office/drawing/2014/main" id="{D91C0347-A44F-F142-A03E-9219966F6197}"/>
              </a:ext>
            </a:extLst>
          </p:cNvPr>
          <p:cNvGrpSpPr/>
          <p:nvPr/>
        </p:nvGrpSpPr>
        <p:grpSpPr>
          <a:xfrm>
            <a:off x="7512346" y="458042"/>
            <a:ext cx="978844" cy="1224213"/>
            <a:chOff x="7088319" y="555876"/>
            <a:chExt cx="978844" cy="1224213"/>
          </a:xfrm>
        </p:grpSpPr>
        <p:grpSp>
          <p:nvGrpSpPr>
            <p:cNvPr id="5" name="Group 4">
              <a:extLst>
                <a:ext uri="{FF2B5EF4-FFF2-40B4-BE49-F238E27FC236}">
                  <a16:creationId xmlns:a16="http://schemas.microsoft.com/office/drawing/2014/main" id="{339825DD-BFFD-4E15-60C5-E214271BED3E}"/>
                </a:ext>
              </a:extLst>
            </p:cNvPr>
            <p:cNvGrpSpPr/>
            <p:nvPr/>
          </p:nvGrpSpPr>
          <p:grpSpPr>
            <a:xfrm>
              <a:off x="7088319" y="555876"/>
              <a:ext cx="978844" cy="1224213"/>
              <a:chOff x="3611698" y="3629643"/>
              <a:chExt cx="2156411" cy="2549567"/>
            </a:xfrm>
          </p:grpSpPr>
          <p:cxnSp>
            <p:nvCxnSpPr>
              <p:cNvPr id="6" name="Straight Connector 5">
                <a:extLst>
                  <a:ext uri="{FF2B5EF4-FFF2-40B4-BE49-F238E27FC236}">
                    <a16:creationId xmlns:a16="http://schemas.microsoft.com/office/drawing/2014/main" id="{AA10F35D-AA4F-EFF5-B868-2A16243A3FDD}"/>
                  </a:ext>
                </a:extLst>
              </p:cNvPr>
              <p:cNvCxnSpPr/>
              <p:nvPr/>
            </p:nvCxnSpPr>
            <p:spPr>
              <a:xfrm>
                <a:off x="3611698" y="3629643"/>
                <a:ext cx="315044" cy="2541169"/>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1EA0E9-3D6F-B0FF-1B07-F17B5788ECC0}"/>
                  </a:ext>
                </a:extLst>
              </p:cNvPr>
              <p:cNvCxnSpPr/>
              <p:nvPr/>
            </p:nvCxnSpPr>
            <p:spPr>
              <a:xfrm>
                <a:off x="3922441" y="6179210"/>
                <a:ext cx="153884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B196042-7BFB-1E5D-F1E6-F3BAD2A359B2}"/>
                  </a:ext>
                </a:extLst>
              </p:cNvPr>
              <p:cNvCxnSpPr/>
              <p:nvPr/>
            </p:nvCxnSpPr>
            <p:spPr>
              <a:xfrm flipH="1">
                <a:off x="5453065" y="3638041"/>
                <a:ext cx="315044" cy="2541169"/>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10" name="Straight Connector 9">
              <a:extLst>
                <a:ext uri="{FF2B5EF4-FFF2-40B4-BE49-F238E27FC236}">
                  <a16:creationId xmlns:a16="http://schemas.microsoft.com/office/drawing/2014/main" id="{A8E8015E-8B45-B0D2-48DA-818AD41B6CBF}"/>
                </a:ext>
              </a:extLst>
            </p:cNvPr>
            <p:cNvCxnSpPr/>
            <p:nvPr/>
          </p:nvCxnSpPr>
          <p:spPr>
            <a:xfrm>
              <a:off x="7159822" y="1293602"/>
              <a:ext cx="835838" cy="0"/>
            </a:xfrm>
            <a:prstGeom prst="line">
              <a:avLst/>
            </a:prstGeom>
            <a:ln w="28575"/>
          </p:spPr>
          <p:style>
            <a:lnRef idx="1">
              <a:schemeClr val="dk1"/>
            </a:lnRef>
            <a:fillRef idx="0">
              <a:schemeClr val="dk1"/>
            </a:fillRef>
            <a:effectRef idx="0">
              <a:schemeClr val="dk1"/>
            </a:effectRef>
            <a:fontRef idx="minor">
              <a:schemeClr val="tx1"/>
            </a:fontRef>
          </p:style>
        </p:cxnSp>
      </p:grpSp>
      <p:graphicFrame>
        <p:nvGraphicFramePr>
          <p:cNvPr id="24" name="Table 23">
            <a:extLst>
              <a:ext uri="{FF2B5EF4-FFF2-40B4-BE49-F238E27FC236}">
                <a16:creationId xmlns:a16="http://schemas.microsoft.com/office/drawing/2014/main" id="{56AF59D5-B8A6-FC57-7D48-CF37B4FC9403}"/>
              </a:ext>
            </a:extLst>
          </p:cNvPr>
          <p:cNvGraphicFramePr>
            <a:graphicFrameLocks noGrp="1"/>
          </p:cNvGraphicFramePr>
          <p:nvPr>
            <p:extLst>
              <p:ext uri="{D42A27DB-BD31-4B8C-83A1-F6EECF244321}">
                <p14:modId xmlns:p14="http://schemas.microsoft.com/office/powerpoint/2010/main" val="1560462382"/>
              </p:ext>
            </p:extLst>
          </p:nvPr>
        </p:nvGraphicFramePr>
        <p:xfrm>
          <a:off x="304798" y="2056763"/>
          <a:ext cx="9395790" cy="2345633"/>
        </p:xfrm>
        <a:graphic>
          <a:graphicData uri="http://schemas.openxmlformats.org/drawingml/2006/table">
            <a:tbl>
              <a:tblPr firstRow="1" bandRow="1">
                <a:tableStyleId>{5940675A-B579-460E-94D1-54222C63F5DA}</a:tableStyleId>
              </a:tblPr>
              <a:tblGrid>
                <a:gridCol w="1777164">
                  <a:extLst>
                    <a:ext uri="{9D8B030D-6E8A-4147-A177-3AD203B41FA5}">
                      <a16:colId xmlns:a16="http://schemas.microsoft.com/office/drawing/2014/main" val="1934214308"/>
                    </a:ext>
                  </a:extLst>
                </a:gridCol>
                <a:gridCol w="1354766">
                  <a:extLst>
                    <a:ext uri="{9D8B030D-6E8A-4147-A177-3AD203B41FA5}">
                      <a16:colId xmlns:a16="http://schemas.microsoft.com/office/drawing/2014/main" val="92819854"/>
                    </a:ext>
                  </a:extLst>
                </a:gridCol>
                <a:gridCol w="1565965">
                  <a:extLst>
                    <a:ext uri="{9D8B030D-6E8A-4147-A177-3AD203B41FA5}">
                      <a16:colId xmlns:a16="http://schemas.microsoft.com/office/drawing/2014/main" val="2498211324"/>
                    </a:ext>
                  </a:extLst>
                </a:gridCol>
                <a:gridCol w="1565965">
                  <a:extLst>
                    <a:ext uri="{9D8B030D-6E8A-4147-A177-3AD203B41FA5}">
                      <a16:colId xmlns:a16="http://schemas.microsoft.com/office/drawing/2014/main" val="202781032"/>
                    </a:ext>
                  </a:extLst>
                </a:gridCol>
                <a:gridCol w="1565965">
                  <a:extLst>
                    <a:ext uri="{9D8B030D-6E8A-4147-A177-3AD203B41FA5}">
                      <a16:colId xmlns:a16="http://schemas.microsoft.com/office/drawing/2014/main" val="3082933127"/>
                    </a:ext>
                  </a:extLst>
                </a:gridCol>
                <a:gridCol w="1565965">
                  <a:extLst>
                    <a:ext uri="{9D8B030D-6E8A-4147-A177-3AD203B41FA5}">
                      <a16:colId xmlns:a16="http://schemas.microsoft.com/office/drawing/2014/main" val="1483382473"/>
                    </a:ext>
                  </a:extLst>
                </a:gridCol>
              </a:tblGrid>
              <a:tr h="559563">
                <a:tc>
                  <a:txBody>
                    <a:bodyPr/>
                    <a:lstStyle/>
                    <a:p>
                      <a:endParaRPr lang="en-GB" sz="1400">
                        <a:latin typeface="Century Gothic" panose="020B0502020202020204" pitchFamily="34" charset="0"/>
                      </a:endParaRPr>
                    </a:p>
                  </a:txBody>
                  <a:tcPr/>
                </a:tc>
                <a:tc>
                  <a:txBody>
                    <a:bodyPr/>
                    <a:lstStyle/>
                    <a:p>
                      <a:pPr algn="ctr"/>
                      <a:r>
                        <a:rPr lang="en-GB" sz="1400" b="1">
                          <a:latin typeface="Century Gothic" panose="020B0502020202020204" pitchFamily="34" charset="0"/>
                        </a:rPr>
                        <a:t>Strong acid (pH 1)</a:t>
                      </a:r>
                    </a:p>
                  </a:txBody>
                  <a:tcPr anchor="b"/>
                </a:tc>
                <a:tc>
                  <a:txBody>
                    <a:bodyPr/>
                    <a:lstStyle/>
                    <a:p>
                      <a:pPr algn="ctr"/>
                      <a:r>
                        <a:rPr lang="en-GB" sz="1400" b="1">
                          <a:latin typeface="Century Gothic" panose="020B0502020202020204" pitchFamily="34" charset="0"/>
                        </a:rPr>
                        <a:t>Weak acid </a:t>
                      </a:r>
                    </a:p>
                    <a:p>
                      <a:pPr algn="ctr"/>
                      <a:r>
                        <a:rPr lang="en-GB" sz="1400" b="1">
                          <a:latin typeface="Century Gothic" panose="020B0502020202020204" pitchFamily="34" charset="0"/>
                        </a:rPr>
                        <a:t>(pH 4)</a:t>
                      </a:r>
                    </a:p>
                  </a:txBody>
                  <a:tcPr anchor="b"/>
                </a:tc>
                <a:tc>
                  <a:txBody>
                    <a:bodyPr/>
                    <a:lstStyle/>
                    <a:p>
                      <a:pPr algn="ctr"/>
                      <a:r>
                        <a:rPr lang="en-GB" sz="1400" b="1">
                          <a:latin typeface="Century Gothic" panose="020B0502020202020204" pitchFamily="34" charset="0"/>
                        </a:rPr>
                        <a:t>Neutral</a:t>
                      </a:r>
                    </a:p>
                    <a:p>
                      <a:pPr algn="ctr"/>
                      <a:r>
                        <a:rPr lang="en-GB" sz="1400" b="1">
                          <a:latin typeface="Century Gothic" panose="020B0502020202020204" pitchFamily="34" charset="0"/>
                        </a:rPr>
                        <a:t>(pH 7)</a:t>
                      </a:r>
                    </a:p>
                  </a:txBody>
                  <a:tcPr anchor="b"/>
                </a:tc>
                <a:tc>
                  <a:txBody>
                    <a:bodyPr/>
                    <a:lstStyle/>
                    <a:p>
                      <a:pPr algn="ctr"/>
                      <a:r>
                        <a:rPr lang="en-GB" sz="1400" b="1">
                          <a:latin typeface="Century Gothic" panose="020B0502020202020204" pitchFamily="34" charset="0"/>
                        </a:rPr>
                        <a:t>Weak alkali</a:t>
                      </a:r>
                    </a:p>
                    <a:p>
                      <a:pPr algn="ctr"/>
                      <a:r>
                        <a:rPr lang="en-GB" sz="1400" b="1">
                          <a:latin typeface="Century Gothic" panose="020B0502020202020204" pitchFamily="34" charset="0"/>
                        </a:rPr>
                        <a:t>(pH 9)</a:t>
                      </a:r>
                    </a:p>
                  </a:txBody>
                  <a:tcPr anchor="b"/>
                </a:tc>
                <a:tc>
                  <a:txBody>
                    <a:bodyPr/>
                    <a:lstStyle/>
                    <a:p>
                      <a:pPr algn="ctr"/>
                      <a:r>
                        <a:rPr lang="en-GB" sz="1400" b="1" dirty="0">
                          <a:latin typeface="Century Gothic" panose="020B0502020202020204" pitchFamily="34" charset="0"/>
                        </a:rPr>
                        <a:t>Strong alkali</a:t>
                      </a:r>
                    </a:p>
                    <a:p>
                      <a:pPr algn="ctr"/>
                      <a:r>
                        <a:rPr lang="en-GB" sz="1400" b="1" dirty="0">
                          <a:latin typeface="Century Gothic" panose="020B0502020202020204" pitchFamily="34" charset="0"/>
                        </a:rPr>
                        <a:t>(pH 13)</a:t>
                      </a:r>
                    </a:p>
                  </a:txBody>
                  <a:tcPr anchor="b"/>
                </a:tc>
                <a:extLst>
                  <a:ext uri="{0D108BD9-81ED-4DB2-BD59-A6C34878D82A}">
                    <a16:rowId xmlns:a16="http://schemas.microsoft.com/office/drawing/2014/main" val="6218193"/>
                  </a:ext>
                </a:extLst>
              </a:tr>
              <a:tr h="893035">
                <a:tc>
                  <a:txBody>
                    <a:bodyPr/>
                    <a:lstStyle/>
                    <a:p>
                      <a:pPr algn="ctr"/>
                      <a:r>
                        <a:rPr lang="en-GB" sz="1400" b="1">
                          <a:latin typeface="Century Gothic" panose="020B0502020202020204" pitchFamily="34" charset="0"/>
                        </a:rPr>
                        <a:t>Mixed indicator</a:t>
                      </a:r>
                    </a:p>
                  </a:txBody>
                  <a:tcPr anchor="ct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extLst>
                  <a:ext uri="{0D108BD9-81ED-4DB2-BD59-A6C34878D82A}">
                    <a16:rowId xmlns:a16="http://schemas.microsoft.com/office/drawing/2014/main" val="1935908911"/>
                  </a:ext>
                </a:extLst>
              </a:tr>
              <a:tr h="893035">
                <a:tc>
                  <a:txBody>
                    <a:bodyPr/>
                    <a:lstStyle/>
                    <a:p>
                      <a:pPr algn="ctr"/>
                      <a:r>
                        <a:rPr lang="en-GB" sz="1400" b="1">
                          <a:latin typeface="Century Gothic" panose="020B0502020202020204" pitchFamily="34" charset="0"/>
                        </a:rPr>
                        <a:t>Universal indicator</a:t>
                      </a:r>
                    </a:p>
                  </a:txBody>
                  <a:tcPr anchor="ct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a:latin typeface="Century Gothic" panose="020B0502020202020204" pitchFamily="34" charset="0"/>
                      </a:endParaRPr>
                    </a:p>
                  </a:txBody>
                  <a:tcPr/>
                </a:tc>
                <a:tc>
                  <a:txBody>
                    <a:bodyPr/>
                    <a:lstStyle/>
                    <a:p>
                      <a:endParaRPr lang="en-GB" sz="1400" dirty="0">
                        <a:latin typeface="Century Gothic" panose="020B0502020202020204" pitchFamily="34" charset="0"/>
                      </a:endParaRPr>
                    </a:p>
                  </a:txBody>
                  <a:tcPr/>
                </a:tc>
                <a:extLst>
                  <a:ext uri="{0D108BD9-81ED-4DB2-BD59-A6C34878D82A}">
                    <a16:rowId xmlns:a16="http://schemas.microsoft.com/office/drawing/2014/main" val="3996189278"/>
                  </a:ext>
                </a:extLst>
              </a:tr>
            </a:tbl>
          </a:graphicData>
        </a:graphic>
      </p:graphicFrame>
      <p:sp>
        <p:nvSpPr>
          <p:cNvPr id="26" name="TextBox 25">
            <a:extLst>
              <a:ext uri="{FF2B5EF4-FFF2-40B4-BE49-F238E27FC236}">
                <a16:creationId xmlns:a16="http://schemas.microsoft.com/office/drawing/2014/main" id="{051F7297-8AD7-C335-95DC-53E5A4FE5186}"/>
              </a:ext>
            </a:extLst>
          </p:cNvPr>
          <p:cNvSpPr txBox="1"/>
          <p:nvPr/>
        </p:nvSpPr>
        <p:spPr>
          <a:xfrm>
            <a:off x="245491" y="4581803"/>
            <a:ext cx="2169884" cy="969152"/>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11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strong acid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47" name="Bent Arrow 111">
            <a:extLst>
              <a:ext uri="{FF2B5EF4-FFF2-40B4-BE49-F238E27FC236}">
                <a16:creationId xmlns:a16="http://schemas.microsoft.com/office/drawing/2014/main" id="{67BF9699-AA27-E157-D913-51D8A345356A}"/>
              </a:ext>
              <a:ext uri="{C183D7F6-B498-43B3-948B-1728B52AA6E4}">
                <adec:decorative xmlns:adec="http://schemas.microsoft.com/office/drawing/2017/decorative" val="1"/>
              </a:ext>
            </a:extLst>
          </p:cNvPr>
          <p:cNvSpPr/>
          <p:nvPr/>
        </p:nvSpPr>
        <p:spPr>
          <a:xfrm rot="16200000" flipV="1">
            <a:off x="3805531" y="4614679"/>
            <a:ext cx="652151"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8" name="TextBox 27">
            <a:extLst>
              <a:ext uri="{FF2B5EF4-FFF2-40B4-BE49-F238E27FC236}">
                <a16:creationId xmlns:a16="http://schemas.microsoft.com/office/drawing/2014/main" id="{6E2D9C01-5C88-B3B8-45A4-CEF3DBF67F45}"/>
              </a:ext>
            </a:extLst>
          </p:cNvPr>
          <p:cNvSpPr txBox="1"/>
          <p:nvPr/>
        </p:nvSpPr>
        <p:spPr>
          <a:xfrm>
            <a:off x="3193819" y="4832925"/>
            <a:ext cx="2056544" cy="871551"/>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1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weak acid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46" name="Bent Arrow 111">
            <a:extLst>
              <a:ext uri="{FF2B5EF4-FFF2-40B4-BE49-F238E27FC236}">
                <a16:creationId xmlns:a16="http://schemas.microsoft.com/office/drawing/2014/main" id="{146DF48F-7493-DE36-384F-F404E03754D2}"/>
              </a:ext>
              <a:ext uri="{C183D7F6-B498-43B3-948B-1728B52AA6E4}">
                <adec:decorative xmlns:adec="http://schemas.microsoft.com/office/drawing/2017/decorative" val="1"/>
              </a:ext>
            </a:extLst>
          </p:cNvPr>
          <p:cNvSpPr/>
          <p:nvPr/>
        </p:nvSpPr>
        <p:spPr>
          <a:xfrm rot="16200000" flipV="1">
            <a:off x="5031789" y="5007091"/>
            <a:ext cx="1446652"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TextBox 31">
            <a:extLst>
              <a:ext uri="{FF2B5EF4-FFF2-40B4-BE49-F238E27FC236}">
                <a16:creationId xmlns:a16="http://schemas.microsoft.com/office/drawing/2014/main" id="{0D987BE3-2110-90DE-F626-8A550125A630}"/>
              </a:ext>
            </a:extLst>
          </p:cNvPr>
          <p:cNvSpPr txBox="1"/>
          <p:nvPr/>
        </p:nvSpPr>
        <p:spPr>
          <a:xfrm>
            <a:off x="5024387" y="5772660"/>
            <a:ext cx="1723418" cy="924713"/>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14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neutral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sym typeface="Wingdings 2" panose="05020102010507070707" pitchFamily="18" charset="2"/>
            </a:endParaRPr>
          </a:p>
          <a:p>
            <a:pPr algn="ctr"/>
            <a:r>
              <a:rPr lang="en-GB" sz="2400" dirty="0"/>
              <a:t> </a:t>
            </a:r>
          </a:p>
        </p:txBody>
      </p:sp>
      <p:sp>
        <p:nvSpPr>
          <p:cNvPr id="36" name="Bent Arrow 111">
            <a:extLst>
              <a:ext uri="{FF2B5EF4-FFF2-40B4-BE49-F238E27FC236}">
                <a16:creationId xmlns:a16="http://schemas.microsoft.com/office/drawing/2014/main" id="{11BD2C11-00C1-A69A-7B7B-A582C360B822}"/>
              </a:ext>
              <a:ext uri="{C183D7F6-B498-43B3-948B-1728B52AA6E4}">
                <adec:decorative xmlns:adec="http://schemas.microsoft.com/office/drawing/2017/decorative" val="1"/>
              </a:ext>
            </a:extLst>
          </p:cNvPr>
          <p:cNvSpPr/>
          <p:nvPr/>
        </p:nvSpPr>
        <p:spPr>
          <a:xfrm rot="16200000" flipV="1">
            <a:off x="7051825" y="4573920"/>
            <a:ext cx="580305"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TextBox 33">
            <a:extLst>
              <a:ext uri="{FF2B5EF4-FFF2-40B4-BE49-F238E27FC236}">
                <a16:creationId xmlns:a16="http://schemas.microsoft.com/office/drawing/2014/main" id="{5C498B8E-B48B-B0E9-3CE2-DDD1C528C2B8}"/>
              </a:ext>
            </a:extLst>
          </p:cNvPr>
          <p:cNvSpPr txBox="1"/>
          <p:nvPr/>
        </p:nvSpPr>
        <p:spPr>
          <a:xfrm>
            <a:off x="6298220" y="4832925"/>
            <a:ext cx="2146758" cy="871551"/>
          </a:xfrm>
          <a:prstGeom prst="rect">
            <a:avLst/>
          </a:prstGeom>
          <a:solidFill>
            <a:schemeClr val="bg1"/>
          </a:solidFill>
          <a:ln>
            <a:solidFill>
              <a:schemeClr val="tx1"/>
            </a:solidFill>
          </a:ln>
        </p:spPr>
        <p:txBody>
          <a:bodyPr wrap="square" rtlCol="0">
            <a:noAutofit/>
          </a:bodyPr>
          <a:lstStyle/>
          <a:p>
            <a:pPr marL="446088" indent="-446088"/>
            <a:r>
              <a:rPr lang="en-GB" sz="3200" dirty="0">
                <a:latin typeface="Century Gothic" panose="020B0502020202020204" pitchFamily="34" charset="0"/>
                <a:sym typeface="Wingdings 2" panose="05020102010507070707" pitchFamily="18" charset="2"/>
              </a:rPr>
              <a:t></a:t>
            </a:r>
            <a:r>
              <a:rPr lang="en-GB" sz="32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weak alkali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37" name="Bent Arrow 111">
            <a:extLst>
              <a:ext uri="{FF2B5EF4-FFF2-40B4-BE49-F238E27FC236}">
                <a16:creationId xmlns:a16="http://schemas.microsoft.com/office/drawing/2014/main" id="{CC4C17E1-13A8-4E6C-F4CE-F60954CC2316}"/>
              </a:ext>
              <a:ext uri="{C183D7F6-B498-43B3-948B-1728B52AA6E4}">
                <adec:decorative xmlns:adec="http://schemas.microsoft.com/office/drawing/2017/decorative" val="1"/>
              </a:ext>
            </a:extLst>
          </p:cNvPr>
          <p:cNvSpPr/>
          <p:nvPr/>
        </p:nvSpPr>
        <p:spPr>
          <a:xfrm rot="16200000" flipV="1">
            <a:off x="8248146" y="5003019"/>
            <a:ext cx="1409076"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5" name="TextBox 34">
            <a:extLst>
              <a:ext uri="{FF2B5EF4-FFF2-40B4-BE49-F238E27FC236}">
                <a16:creationId xmlns:a16="http://schemas.microsoft.com/office/drawing/2014/main" id="{E821F79C-3895-F883-34F8-B3C33A75474B}"/>
              </a:ext>
            </a:extLst>
          </p:cNvPr>
          <p:cNvSpPr txBox="1"/>
          <p:nvPr/>
        </p:nvSpPr>
        <p:spPr>
          <a:xfrm>
            <a:off x="7809239" y="5778705"/>
            <a:ext cx="2231528" cy="918668"/>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strong alkali </a:t>
            </a:r>
            <a:r>
              <a:rPr lang="en-GB" dirty="0">
                <a:sym typeface="Wingdings" panose="05000000000000000000" pitchFamily="2" charset="2"/>
              </a:rPr>
              <a:t></a:t>
            </a:r>
            <a:endParaRPr lang="en-GB" dirty="0">
              <a:sym typeface="Wingdings 2" panose="05020102010507070707" pitchFamily="18" charset="2"/>
            </a:endParaRPr>
          </a:p>
          <a:p>
            <a:pPr algn="ctr"/>
            <a:r>
              <a:rPr lang="en-GB" sz="2400" dirty="0"/>
              <a:t> </a:t>
            </a:r>
          </a:p>
        </p:txBody>
      </p:sp>
      <p:sp>
        <p:nvSpPr>
          <p:cNvPr id="100" name="TextBox 99">
            <a:extLst>
              <a:ext uri="{C183D7F6-B498-43B3-948B-1728B52AA6E4}">
                <adec:decorative xmlns:adec="http://schemas.microsoft.com/office/drawing/2017/decorative" val="1"/>
              </a:ext>
            </a:extLst>
          </p:cNvPr>
          <p:cNvSpPr txBox="1"/>
          <p:nvPr/>
        </p:nvSpPr>
        <p:spPr>
          <a:xfrm>
            <a:off x="29713" y="5899092"/>
            <a:ext cx="3975893" cy="876963"/>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Making universal indicator</a:t>
            </a:r>
          </a:p>
          <a:p>
            <a:r>
              <a:rPr lang="en-GB" sz="1400" dirty="0">
                <a:latin typeface="Century Gothic"/>
              </a:rPr>
              <a:t>Downloaded from </a:t>
            </a:r>
            <a:r>
              <a:rPr lang="en-GB" sz="1400" dirty="0">
                <a:latin typeface="Century Gothic"/>
                <a:hlinkClick r:id="rId3"/>
              </a:rPr>
              <a:t>rsc.li/4i8Muq6</a:t>
            </a:r>
            <a:endParaRPr lang="en-GB" sz="1400" dirty="0">
              <a:latin typeface="Century Gothic"/>
            </a:endParaRPr>
          </a:p>
          <a:p>
            <a:r>
              <a:rPr lang="en-GB" sz="1400" dirty="0">
                <a:latin typeface="Century Gothic"/>
              </a:rPr>
              <a:t>Based on a method developed by CLEAPSS</a:t>
            </a: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4114779" y="5980849"/>
            <a:ext cx="795307" cy="780876"/>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sp>
        <p:nvSpPr>
          <p:cNvPr id="9" name="Bent Arrow 111">
            <a:extLst>
              <a:ext uri="{FF2B5EF4-FFF2-40B4-BE49-F238E27FC236}">
                <a16:creationId xmlns:a16="http://schemas.microsoft.com/office/drawing/2014/main" id="{C8F3A13B-A813-18AB-81DE-4115FE0978BF}"/>
              </a:ext>
              <a:ext uri="{C183D7F6-B498-43B3-948B-1728B52AA6E4}">
                <adec:decorative xmlns:adec="http://schemas.microsoft.com/office/drawing/2017/decorative" val="1"/>
              </a:ext>
            </a:extLst>
          </p:cNvPr>
          <p:cNvSpPr/>
          <p:nvPr/>
        </p:nvSpPr>
        <p:spPr>
          <a:xfrm rot="5400000" flipH="1">
            <a:off x="2243692" y="4565065"/>
            <a:ext cx="773763" cy="49259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Bent Arrow 111">
            <a:extLst>
              <a:ext uri="{FF2B5EF4-FFF2-40B4-BE49-F238E27FC236}">
                <a16:creationId xmlns:a16="http://schemas.microsoft.com/office/drawing/2014/main" id="{128A3375-229A-6F97-DC49-79C4E35AAC51}"/>
              </a:ext>
              <a:ext uri="{C183D7F6-B498-43B3-948B-1728B52AA6E4}">
                <adec:decorative xmlns:adec="http://schemas.microsoft.com/office/drawing/2017/decorative" val="1"/>
              </a:ext>
            </a:extLst>
          </p:cNvPr>
          <p:cNvSpPr/>
          <p:nvPr/>
        </p:nvSpPr>
        <p:spPr>
          <a:xfrm flipH="1">
            <a:off x="9708326" y="3838887"/>
            <a:ext cx="773763" cy="49259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2" name="TextBox 41">
            <a:extLst>
              <a:ext uri="{FF2B5EF4-FFF2-40B4-BE49-F238E27FC236}">
                <a16:creationId xmlns:a16="http://schemas.microsoft.com/office/drawing/2014/main" id="{1C0C832F-AA09-52DC-1F74-8F2A58BED715}"/>
              </a:ext>
            </a:extLst>
          </p:cNvPr>
          <p:cNvSpPr txBox="1"/>
          <p:nvPr/>
        </p:nvSpPr>
        <p:spPr>
          <a:xfrm>
            <a:off x="10107028" y="2427821"/>
            <a:ext cx="1974482" cy="1189268"/>
          </a:xfrm>
          <a:prstGeom prst="rect">
            <a:avLst/>
          </a:prstGeom>
          <a:solidFill>
            <a:schemeClr val="bg1"/>
          </a:solidFill>
          <a:ln>
            <a:solidFill>
              <a:schemeClr val="tx1"/>
            </a:solidFill>
          </a:ln>
        </p:spPr>
        <p:txBody>
          <a:bodyPr wrap="square" rtlCol="0">
            <a:noAutofit/>
          </a:bodyPr>
          <a:lstStyle/>
          <a:p>
            <a:pPr marL="354013" indent="-354013"/>
            <a:r>
              <a:rPr lang="en-GB" sz="3200" dirty="0">
                <a:latin typeface="Century Gothic" panose="020B0502020202020204" pitchFamily="34" charset="0"/>
                <a:sym typeface="Wingdings 2" panose="05020102010507070707" pitchFamily="18" charset="2"/>
              </a:rPr>
              <a:t></a:t>
            </a:r>
            <a:r>
              <a:rPr lang="en-GB" sz="12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mixed indicator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43" name="TextBox 42">
            <a:extLst>
              <a:ext uri="{FF2B5EF4-FFF2-40B4-BE49-F238E27FC236}">
                <a16:creationId xmlns:a16="http://schemas.microsoft.com/office/drawing/2014/main" id="{723E6971-1648-1A8C-7752-C57DB1AEBF03}"/>
              </a:ext>
            </a:extLst>
          </p:cNvPr>
          <p:cNvSpPr txBox="1"/>
          <p:nvPr/>
        </p:nvSpPr>
        <p:spPr>
          <a:xfrm>
            <a:off x="10107028" y="3782806"/>
            <a:ext cx="1974482" cy="1179257"/>
          </a:xfrm>
          <a:prstGeom prst="rect">
            <a:avLst/>
          </a:prstGeom>
          <a:solidFill>
            <a:schemeClr val="bg1"/>
          </a:solidFill>
          <a:ln>
            <a:solidFill>
              <a:schemeClr val="tx1"/>
            </a:solidFill>
          </a:ln>
        </p:spPr>
        <p:txBody>
          <a:bodyPr wrap="square" rtlCol="0">
            <a:noAutofit/>
          </a:bodyPr>
          <a:lstStyle/>
          <a:p>
            <a:pPr marL="354013" indent="-354013"/>
            <a:r>
              <a:rPr lang="en-GB" sz="3200" kern="100" dirty="0">
                <a:effectLst/>
                <a:latin typeface="Century Gothic" panose="020B0502020202020204" pitchFamily="34" charset="0"/>
                <a:ea typeface="Aptos" panose="020B0004020202020204" pitchFamily="34" charset="0"/>
                <a:cs typeface="Times New Roman" panose="02020603050405020304" pitchFamily="18" charset="0"/>
                <a:sym typeface="Wingdings 2" panose="05020102010507070707" pitchFamily="18" charset="2"/>
              </a:rPr>
              <a:t></a:t>
            </a:r>
            <a:r>
              <a:rPr lang="en-GB" sz="1200" kern="100" dirty="0">
                <a:effectLst/>
                <a:latin typeface="Aptos" panose="020B0004020202020204" pitchFamily="34" charset="0"/>
                <a:ea typeface="Aptos" panose="020B0004020202020204" pitchFamily="34" charset="0"/>
                <a:cs typeface="Times New Roman" panose="02020603050405020304" pitchFamily="18"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2 drops universal indicator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18" name="Bent Arrow 111">
            <a:extLst>
              <a:ext uri="{FF2B5EF4-FFF2-40B4-BE49-F238E27FC236}">
                <a16:creationId xmlns:a16="http://schemas.microsoft.com/office/drawing/2014/main" id="{C0244DCC-9F26-776B-6A7F-9CE58C73D0A6}"/>
              </a:ext>
              <a:ext uri="{C183D7F6-B498-43B3-948B-1728B52AA6E4}">
                <adec:decorative xmlns:adec="http://schemas.microsoft.com/office/drawing/2017/decorative" val="1"/>
              </a:ext>
            </a:extLst>
          </p:cNvPr>
          <p:cNvSpPr/>
          <p:nvPr/>
        </p:nvSpPr>
        <p:spPr>
          <a:xfrm rot="10800000" flipV="1">
            <a:off x="9714434" y="2881683"/>
            <a:ext cx="652151" cy="25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4208840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2ad90e4-f9f8-4758-a1e3-0a7f403e271e">
      <Terms xmlns="http://schemas.microsoft.com/office/infopath/2007/PartnerControls"/>
    </lcf76f155ced4ddcb4097134ff3c332f>
    <TaxCatchAll xmlns="27e564b6-8a00-461c-8d45-4d4e49e620e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329AEF31871D1488CE76DAAD549738C" ma:contentTypeVersion="17" ma:contentTypeDescription="Create a new document." ma:contentTypeScope="" ma:versionID="dd32f7734da563801c50a67f3ca51d7f">
  <xsd:schema xmlns:xsd="http://www.w3.org/2001/XMLSchema" xmlns:xs="http://www.w3.org/2001/XMLSchema" xmlns:p="http://schemas.microsoft.com/office/2006/metadata/properties" xmlns:ns2="72ad90e4-f9f8-4758-a1e3-0a7f403e271e" xmlns:ns3="27e564b6-8a00-461c-8d45-4d4e49e620eb" targetNamespace="http://schemas.microsoft.com/office/2006/metadata/properties" ma:root="true" ma:fieldsID="3904ce9d5d0d0c785c6930ce28762cd2" ns2:_="" ns3:_="">
    <xsd:import namespace="72ad90e4-f9f8-4758-a1e3-0a7f403e271e"/>
    <xsd:import namespace="27e564b6-8a00-461c-8d45-4d4e49e620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d90e4-f9f8-4758-a1e3-0a7f403e27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e564b6-8a00-461c-8d45-4d4e49e620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ae0381d-0c94-4a3f-aade-9a29dd7f4345}" ma:internalName="TaxCatchAll" ma:showField="CatchAllData" ma:web="27e564b6-8a00-461c-8d45-4d4e49e620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0960F0-ECAC-4E0E-B882-D59142520847}">
  <ds:schemaRefs>
    <ds:schemaRef ds:uri="27e564b6-8a00-461c-8d45-4d4e49e620eb"/>
    <ds:schemaRef ds:uri="72ad90e4-f9f8-4758-a1e3-0a7f403e271e"/>
    <ds:schemaRef ds:uri="http://schemas.microsoft.com/office/2006/metadata/properties"/>
    <ds:schemaRef ds:uri="http://schemas.microsoft.com/office/infopath/2007/PartnerControls"/>
    <ds:schemaRef ds:uri="http://purl.org/dc/dcmitype/"/>
    <ds:schemaRef ds:uri="http://purl.org/dc/elements/1.1/"/>
    <ds:schemaRef ds:uri="http://www.w3.org/XML/1998/namespace"/>
    <ds:schemaRef ds:uri="http://schemas.microsoft.com/office/2006/documentManagement/types"/>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C50C1965-6782-4BE5-A8C8-525E69E6300B}">
  <ds:schemaRefs>
    <ds:schemaRef ds:uri="27e564b6-8a00-461c-8d45-4d4e49e620eb"/>
    <ds:schemaRef ds:uri="72ad90e4-f9f8-4758-a1e3-0a7f403e27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E3F6584-FC0E-4836-A64E-D446D265CC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194</TotalTime>
  <Words>655</Words>
  <Application>Microsoft Office PowerPoint</Application>
  <PresentationFormat>Widescreen</PresentationFormat>
  <Paragraphs>107</Paragraphs>
  <Slides>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Aptos</vt:lpstr>
      <vt:lpstr>Arial</vt:lpstr>
      <vt:lpstr>Calibri</vt:lpstr>
      <vt:lpstr>Calibri Light</vt:lpstr>
      <vt:lpstr>Century Gothic</vt:lpstr>
      <vt:lpstr>Wingdings</vt:lpstr>
      <vt:lpstr>Wingdings 2</vt:lpstr>
      <vt:lpstr>Office Theme</vt:lpstr>
      <vt:lpstr>Microscale universal indicator  Integrated instructions</vt:lpstr>
      <vt:lpstr>Integrated instructions</vt:lpstr>
      <vt:lpstr>Integrated instructions: testing indicators</vt:lpstr>
      <vt:lpstr>Integrated instructions: universal indicator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Microscale universal indicator integrated instructions</dc:title>
  <dc:creator>Royal Society of Chemistry</dc:creator>
  <cp:keywords>acids, alkalis, bases, indicators, microscale, drop method, microscale, experiment, GCSE, practical</cp:keywords>
  <dc:description>From rsc.li/4i8Muq6, techinician notes available</dc:description>
  <cp:lastModifiedBy>Juliet Kennard</cp:lastModifiedBy>
  <cp:revision>15</cp:revision>
  <dcterms:created xsi:type="dcterms:W3CDTF">2017-10-18T10:44:09Z</dcterms:created>
  <dcterms:modified xsi:type="dcterms:W3CDTF">2025-02-11T17:23:25Z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0x010100B329AEF31871D1488CE76DAAD549738C</vt:lpwstr>
  </property>
  <property fmtid="{D5CDD505-2E9C-101B-9397-08002B2CF9AE}" pid="3" name="MediaServiceImageTags">
    <vt:lpwstr/>
  </property>
</Properties>
</file>