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6"/>
  </p:notesMasterIdLst>
  <p:sldIdLst>
    <p:sldId id="29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77337" autoAdjust="0"/>
  </p:normalViewPr>
  <p:slideViewPr>
    <p:cSldViewPr snapToGrid="0" snapToObjects="1">
      <p:cViewPr varScale="1">
        <p:scale>
          <a:sx n="86" d="100"/>
          <a:sy n="86" d="100"/>
        </p:scale>
        <p:origin x="1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06/02/2025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as a summary slide when teaching about using resources</a:t>
            </a:r>
            <a:r>
              <a:rPr lang="en-GB" baseline="0" dirty="0"/>
              <a:t>.</a:t>
            </a:r>
            <a:endParaRPr lang="en-GB" dirty="0"/>
          </a:p>
          <a:p>
            <a:endParaRPr lang="en-GB" dirty="0"/>
          </a:p>
          <a:p>
            <a:r>
              <a:rPr lang="en-GB" dirty="0"/>
              <a:t>Answers: </a:t>
            </a:r>
          </a:p>
          <a:p>
            <a:pPr marL="228600" indent="-228600">
              <a:buAutoNum type="arabicPeriod"/>
            </a:pPr>
            <a:r>
              <a:rPr lang="en-US" baseline="0" dirty="0"/>
              <a:t>Very small particles of polymers that can build up in the environment.</a:t>
            </a:r>
          </a:p>
          <a:p>
            <a:pPr marL="228600" indent="-228600">
              <a:buAutoNum type="arabicPeriod"/>
            </a:pPr>
            <a:r>
              <a:rPr lang="en-GB" baseline="0" dirty="0"/>
              <a:t>Glucose. </a:t>
            </a:r>
          </a:p>
          <a:p>
            <a:pPr marL="228600" indent="-228600">
              <a:buAutoNum type="arabicPeriod"/>
            </a:pPr>
            <a:r>
              <a:rPr lang="en-GB" baseline="0" dirty="0"/>
              <a:t>Water can flow into the pores and the material will have a large surface area in which it can bond with the plastics. I</a:t>
            </a:r>
            <a:r>
              <a:rPr lang="en-GB" dirty="0"/>
              <a:t>ntermolecular forces occur between the foam and the plastics. </a:t>
            </a: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Foam removes microplastics from water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/>
              <a:t>rsc.li/42IkrbB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69" y="1569115"/>
            <a:ext cx="5933875" cy="4463695"/>
          </a:xfrm>
        </p:spPr>
        <p:txBody>
          <a:bodyPr>
            <a:noAutofit/>
          </a:bodyPr>
          <a:lstStyle/>
          <a:p>
            <a:r>
              <a:rPr lang="en-GB" dirty="0"/>
              <a:t>Microplastic pollution is worsening on land and in water. Scientists have responded by creating a foam that can remove up to 99.9% of microplastics from water. </a:t>
            </a:r>
          </a:p>
          <a:p>
            <a:r>
              <a:rPr lang="en-GB" dirty="0"/>
              <a:t>The foam is an absorbent material made from cellulose and chitin. The cellulose comes from cotton and chitin from squid. The foam has a porous structure with a negatively and positively charged surface. This allows intermolecular forces to trap the plastics in the foam. The foam is reusable and effective after multiple uses. </a:t>
            </a:r>
          </a:p>
        </p:txBody>
      </p:sp>
      <p:pic>
        <p:nvPicPr>
          <p:cNvPr id="6" name="Picture 5" descr="£D illustration fo the foam structure with trapped plastic particles ">
            <a:extLst>
              <a:ext uri="{FF2B5EF4-FFF2-40B4-BE49-F238E27FC236}">
                <a16:creationId xmlns:a16="http://schemas.microsoft.com/office/drawing/2014/main" id="{1E8B292F-C975-35D4-5788-36F543B9F4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798643" y="1115784"/>
            <a:ext cx="3752019" cy="25013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</a:extLst>
          </p:cNvPr>
          <p:cNvSpPr txBox="1"/>
          <p:nvPr/>
        </p:nvSpPr>
        <p:spPr>
          <a:xfrm rot="16200000">
            <a:off x="9191685" y="2096702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2024 Yang Wu </a:t>
            </a:r>
            <a:r>
              <a:rPr lang="en-GB" sz="800" b="0" i="1" dirty="0">
                <a:solidFill>
                  <a:srgbClr val="172B4D"/>
                </a:solidFill>
                <a:effectLst/>
                <a:latin typeface="-apple-system"/>
              </a:rPr>
              <a:t>et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GB" sz="800" b="0" i="1" dirty="0">
                <a:solidFill>
                  <a:srgbClr val="172B4D"/>
                </a:solidFill>
                <a:effectLst/>
                <a:latin typeface="-apple-system"/>
              </a:rPr>
              <a:t>al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, </a:t>
            </a:r>
            <a:r>
              <a:rPr lang="en-GB" sz="800" b="0" i="1" dirty="0">
                <a:solidFill>
                  <a:srgbClr val="172B4D"/>
                </a:solidFill>
                <a:effectLst/>
                <a:latin typeface="-apple-system"/>
              </a:rPr>
              <a:t>Sci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. </a:t>
            </a:r>
            <a:r>
              <a:rPr lang="en-GB" sz="800" b="0" i="1" dirty="0">
                <a:solidFill>
                  <a:srgbClr val="172B4D"/>
                </a:solidFill>
                <a:effectLst/>
                <a:latin typeface="-apple-system"/>
              </a:rPr>
              <a:t>Adv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.</a:t>
            </a:r>
            <a:endParaRPr lang="en-GB" sz="8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The sustainable, polymer foam can trap 99.9% of microplastics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11105"/>
              </p:ext>
            </p:extLst>
          </p:nvPr>
        </p:nvGraphicFramePr>
        <p:xfrm>
          <a:off x="6796657" y="4325729"/>
          <a:ext cx="3755993" cy="20750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22120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65295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What is </a:t>
                      </a:r>
                      <a:r>
                        <a:rPr lang="en-US" sz="1600" b="0" i="0" baseline="0" dirty="0" err="1">
                          <a:latin typeface="Century Gothic" panose="020B0502020202020204" pitchFamily="34" charset="0"/>
                        </a:rPr>
                        <a:t>microplastic</a:t>
                      </a: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 pollution?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Name the monomer that makes up the polymer cellulose.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Suggest why having a porous structure helps the foam remove the plastics.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25AB96FA536940AA02DC30CD38AC8D" ma:contentTypeVersion="13" ma:contentTypeDescription="Create a new document." ma:contentTypeScope="" ma:versionID="1248ac4f84f34640aec89537518f4f1e">
  <xsd:schema xmlns:xsd="http://www.w3.org/2001/XMLSchema" xmlns:xs="http://www.w3.org/2001/XMLSchema" xmlns:p="http://schemas.microsoft.com/office/2006/metadata/properties" xmlns:ns3="6ec2360f-6db7-4557-82fc-01391e7a085b" xmlns:ns4="09ea5656-4490-4481-bb0e-98dc9cca7dc3" targetNamespace="http://schemas.microsoft.com/office/2006/metadata/properties" ma:root="true" ma:fieldsID="37421a3add55fd35fab2e298208fdee9" ns3:_="" ns4:_="">
    <xsd:import namespace="6ec2360f-6db7-4557-82fc-01391e7a085b"/>
    <xsd:import namespace="09ea5656-4490-4481-bb0e-98dc9cca7dc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c2360f-6db7-4557-82fc-01391e7a08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ea5656-4490-4481-bb0e-98dc9cca7dc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ec2360f-6db7-4557-82fc-01391e7a085b" xsi:nil="true"/>
  </documentManagement>
</p:properties>
</file>

<file path=customXml/itemProps1.xml><?xml version="1.0" encoding="utf-8"?>
<ds:datastoreItem xmlns:ds="http://schemas.openxmlformats.org/officeDocument/2006/customXml" ds:itemID="{424FF2A0-C252-4A30-8EDD-02E4F295A90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34CB16F-2988-44E9-83DD-686FFCAC89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c2360f-6db7-4557-82fc-01391e7a085b"/>
    <ds:schemaRef ds:uri="09ea5656-4490-4481-bb0e-98dc9cca7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BE32765-0D1B-4967-A921-DBD855E7514C}">
  <ds:schemaRefs>
    <ds:schemaRef ds:uri="http://www.w3.org/XML/1998/namespace"/>
    <ds:schemaRef ds:uri="http://schemas.openxmlformats.org/package/2006/metadata/core-properties"/>
    <ds:schemaRef ds:uri="6ec2360f-6db7-4557-82fc-01391e7a085b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09ea5656-4490-4481-bb0e-98dc9cca7dc3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233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Foam removes microplastics from water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Foam removes microplastics from water</dc:title>
  <dc:creator/>
  <cp:keywords>science; research; teaching; news; teaching; context; secondary; chemistry; sustainability; chitin; polsaccharide;polymers; using resources; foam; pollution</cp:keywords>
  <dc:description>From Education in Chemistry https://rsc.li/42IkrbB Sustainable foam can remove 99.9% of microplastics</dc:description>
  <cp:lastModifiedBy/>
  <cp:revision>1</cp:revision>
  <dcterms:created xsi:type="dcterms:W3CDTF">2022-07-21T16:12:38Z</dcterms:created>
  <dcterms:modified xsi:type="dcterms:W3CDTF">2025-02-06T13:12:45Z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0x010100F425AB96FA536940AA02DC30CD38AC8D</vt:lpwstr>
  </property>
</Properties>
</file>