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25"/>
  </p:notesMasterIdLst>
  <p:sldIdLst>
    <p:sldId id="351" r:id="rId2"/>
    <p:sldId id="353" r:id="rId3"/>
    <p:sldId id="368" r:id="rId4"/>
    <p:sldId id="352" r:id="rId5"/>
    <p:sldId id="430" r:id="rId6"/>
    <p:sldId id="354" r:id="rId7"/>
    <p:sldId id="358" r:id="rId8"/>
    <p:sldId id="366" r:id="rId9"/>
    <p:sldId id="431" r:id="rId10"/>
    <p:sldId id="355" r:id="rId11"/>
    <p:sldId id="357" r:id="rId12"/>
    <p:sldId id="369" r:id="rId13"/>
    <p:sldId id="364" r:id="rId14"/>
    <p:sldId id="426" r:id="rId15"/>
    <p:sldId id="432" r:id="rId16"/>
    <p:sldId id="356" r:id="rId17"/>
    <p:sldId id="428" r:id="rId18"/>
    <p:sldId id="359" r:id="rId19"/>
    <p:sldId id="360" r:id="rId20"/>
    <p:sldId id="361" r:id="rId21"/>
    <p:sldId id="365" r:id="rId22"/>
    <p:sldId id="429" r:id="rId23"/>
    <p:sldId id="42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D717847C-063A-7489-0064-3D2DD55DB948}" name="David" initials="D" userId="63f0f32c639056b0" providerId="Windows Liv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80C2F"/>
    <a:srgbClr val="004976"/>
    <a:srgbClr val="27F9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4"/>
    <p:restoredTop sz="82395" autoAdjust="0"/>
  </p:normalViewPr>
  <p:slideViewPr>
    <p:cSldViewPr>
      <p:cViewPr varScale="1">
        <p:scale>
          <a:sx n="90" d="100"/>
          <a:sy n="90" d="100"/>
        </p:scale>
        <p:origin x="120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3B7537D9-BFD0-4BA6-8EC5-9A012531AE70}"/>
    <pc:docChg chg="custSel modSld">
      <pc:chgData name="Sarah Binns" userId="44ca82e01afbb258" providerId="LiveId" clId="{3B7537D9-BFD0-4BA6-8EC5-9A012531AE70}" dt="2022-11-17T10:02:52.670" v="116"/>
      <pc:docMkLst>
        <pc:docMk/>
      </pc:docMkLst>
      <pc:sldChg chg="modCm">
        <pc:chgData name="Sarah Binns" userId="44ca82e01afbb258" providerId="LiveId" clId="{3B7537D9-BFD0-4BA6-8EC5-9A012531AE70}" dt="2022-11-17T10:00:49.563" v="0"/>
        <pc:sldMkLst>
          <pc:docMk/>
          <pc:sldMk cId="1378093111" sldId="353"/>
        </pc:sldMkLst>
      </pc:sldChg>
      <pc:sldChg chg="addSp modSp mod modCm">
        <pc:chgData name="Sarah Binns" userId="44ca82e01afbb258" providerId="LiveId" clId="{3B7537D9-BFD0-4BA6-8EC5-9A012531AE70}" dt="2022-11-17T10:02:29.720" v="77"/>
        <pc:sldMkLst>
          <pc:docMk/>
          <pc:sldMk cId="612850403" sldId="364"/>
        </pc:sldMkLst>
        <pc:spChg chg="add mod">
          <ac:chgData name="Sarah Binns" userId="44ca82e01afbb258" providerId="LiveId" clId="{3B7537D9-BFD0-4BA6-8EC5-9A012531AE70}" dt="2022-11-17T10:02:25.842" v="76" actId="20577"/>
          <ac:spMkLst>
            <pc:docMk/>
            <pc:sldMk cId="612850403" sldId="364"/>
            <ac:spMk id="2" creationId="{C704F2D1-742E-A348-F4B7-E90AA25BDA10}"/>
          </ac:spMkLst>
        </pc:spChg>
        <pc:spChg chg="mod">
          <ac:chgData name="Sarah Binns" userId="44ca82e01afbb258" providerId="LiveId" clId="{3B7537D9-BFD0-4BA6-8EC5-9A012531AE70}" dt="2022-11-17T10:02:13.173" v="44" actId="1076"/>
          <ac:spMkLst>
            <pc:docMk/>
            <pc:sldMk cId="612850403" sldId="364"/>
            <ac:spMk id="5" creationId="{565C7F16-FAE5-47A7-6D63-832D7CB59EA4}"/>
          </ac:spMkLst>
        </pc:spChg>
        <pc:picChg chg="mod">
          <ac:chgData name="Sarah Binns" userId="44ca82e01afbb258" providerId="LiveId" clId="{3B7537D9-BFD0-4BA6-8EC5-9A012531AE70}" dt="2022-11-17T10:02:01.132" v="41" actId="1076"/>
          <ac:picMkLst>
            <pc:docMk/>
            <pc:sldMk cId="612850403" sldId="364"/>
            <ac:picMk id="4" creationId="{B402159C-F0C7-93DA-15F5-B8A9DBE45025}"/>
          </ac:picMkLst>
        </pc:picChg>
      </pc:sldChg>
      <pc:sldChg chg="addSp modSp mod modCm">
        <pc:chgData name="Sarah Binns" userId="44ca82e01afbb258" providerId="LiveId" clId="{3B7537D9-BFD0-4BA6-8EC5-9A012531AE70}" dt="2022-11-17T10:02:52.670" v="116"/>
        <pc:sldMkLst>
          <pc:docMk/>
          <pc:sldMk cId="3308302722" sldId="365"/>
        </pc:sldMkLst>
        <pc:spChg chg="mod">
          <ac:chgData name="Sarah Binns" userId="44ca82e01afbb258" providerId="LiveId" clId="{3B7537D9-BFD0-4BA6-8EC5-9A012531AE70}" dt="2022-11-17T10:02:41.579" v="81" actId="27636"/>
          <ac:spMkLst>
            <pc:docMk/>
            <pc:sldMk cId="3308302722" sldId="365"/>
            <ac:spMk id="2" creationId="{EF72346D-6DD8-DFD8-4C97-EE783937FF14}"/>
          </ac:spMkLst>
        </pc:spChg>
        <pc:spChg chg="add mod">
          <ac:chgData name="Sarah Binns" userId="44ca82e01afbb258" providerId="LiveId" clId="{3B7537D9-BFD0-4BA6-8EC5-9A012531AE70}" dt="2022-11-17T10:02:50.058" v="115" actId="20577"/>
          <ac:spMkLst>
            <pc:docMk/>
            <pc:sldMk cId="3308302722" sldId="365"/>
            <ac:spMk id="3" creationId="{C8F3A778-A49E-5537-03BA-9B2BE1F3ABFE}"/>
          </ac:spMkLst>
        </pc:spChg>
      </pc:sldChg>
      <pc:sldChg chg="addSp modSp mod modCm">
        <pc:chgData name="Sarah Binns" userId="44ca82e01afbb258" providerId="LiveId" clId="{3B7537D9-BFD0-4BA6-8EC5-9A012531AE70}" dt="2022-11-17T10:01:42.494" v="38" actId="14100"/>
        <pc:sldMkLst>
          <pc:docMk/>
          <pc:sldMk cId="3097819893" sldId="366"/>
        </pc:sldMkLst>
        <pc:spChg chg="mod">
          <ac:chgData name="Sarah Binns" userId="44ca82e01afbb258" providerId="LiveId" clId="{3B7537D9-BFD0-4BA6-8EC5-9A012531AE70}" dt="2022-11-17T10:01:42.494" v="38" actId="14100"/>
          <ac:spMkLst>
            <pc:docMk/>
            <pc:sldMk cId="3097819893" sldId="366"/>
            <ac:spMk id="2" creationId="{B4AB2508-84A7-0E6D-FEF7-FBF2FE9DE6E1}"/>
          </ac:spMkLst>
        </pc:spChg>
        <pc:spChg chg="add mod">
          <ac:chgData name="Sarah Binns" userId="44ca82e01afbb258" providerId="LiveId" clId="{3B7537D9-BFD0-4BA6-8EC5-9A012531AE70}" dt="2022-11-17T10:01:35.135" v="36" actId="20577"/>
          <ac:spMkLst>
            <pc:docMk/>
            <pc:sldMk cId="3097819893" sldId="366"/>
            <ac:spMk id="3" creationId="{83776FDA-5AD4-CD45-8D93-8942AA742A25}"/>
          </ac:spMkLst>
        </pc:spChg>
      </pc:sldChg>
    </pc:docChg>
  </pc:docChgLst>
  <pc:docChgLst>
    <pc:chgData name="Sarah Binns" userId="44ca82e01afbb258" providerId="LiveId" clId="{210159DA-AADC-484C-8228-F476AB5BE1DA}"/>
    <pc:docChg chg="modSld">
      <pc:chgData name="Sarah Binns" userId="44ca82e01afbb258" providerId="LiveId" clId="{210159DA-AADC-484C-8228-F476AB5BE1DA}" dt="2023-02-15T20:23:03.571" v="411" actId="962"/>
      <pc:docMkLst>
        <pc:docMk/>
      </pc:docMkLst>
      <pc:sldChg chg="modSp mod">
        <pc:chgData name="Sarah Binns" userId="44ca82e01afbb258" providerId="LiveId" clId="{210159DA-AADC-484C-8228-F476AB5BE1DA}" dt="2023-02-15T20:16:57.162" v="333" actId="962"/>
        <pc:sldMkLst>
          <pc:docMk/>
          <pc:sldMk cId="327538833" sldId="352"/>
        </pc:sldMkLst>
        <pc:spChg chg="mod ord">
          <ac:chgData name="Sarah Binns" userId="44ca82e01afbb258" providerId="LiveId" clId="{210159DA-AADC-484C-8228-F476AB5BE1DA}" dt="2023-02-15T20:16:57.162" v="333" actId="962"/>
          <ac:spMkLst>
            <pc:docMk/>
            <pc:sldMk cId="327538833" sldId="352"/>
            <ac:spMk id="2" creationId="{9FE77B35-162A-45CE-9216-C9A9E6E53326}"/>
          </ac:spMkLst>
        </pc:spChg>
        <pc:picChg chg="mod">
          <ac:chgData name="Sarah Binns" userId="44ca82e01afbb258" providerId="LiveId" clId="{210159DA-AADC-484C-8228-F476AB5BE1DA}" dt="2023-02-15T20:10:54.449" v="2" actId="962"/>
          <ac:picMkLst>
            <pc:docMk/>
            <pc:sldMk cId="327538833" sldId="352"/>
            <ac:picMk id="4" creationId="{5B07A77F-2DB2-0E5A-6CE2-872CC02D910A}"/>
          </ac:picMkLst>
        </pc:picChg>
      </pc:sldChg>
      <pc:sldChg chg="modSp mod">
        <pc:chgData name="Sarah Binns" userId="44ca82e01afbb258" providerId="LiveId" clId="{210159DA-AADC-484C-8228-F476AB5BE1DA}" dt="2023-02-15T20:18:10.301" v="338"/>
        <pc:sldMkLst>
          <pc:docMk/>
          <pc:sldMk cId="365988605" sldId="354"/>
        </pc:sldMkLst>
        <pc:spChg chg="ord">
          <ac:chgData name="Sarah Binns" userId="44ca82e01afbb258" providerId="LiveId" clId="{210159DA-AADC-484C-8228-F476AB5BE1DA}" dt="2023-02-15T20:17:44.669" v="334"/>
          <ac:spMkLst>
            <pc:docMk/>
            <pc:sldMk cId="365988605" sldId="354"/>
            <ac:spMk id="2" creationId="{9C544C7F-9A7C-46F5-845F-2B144ECC744D}"/>
          </ac:spMkLst>
        </pc:spChg>
        <pc:spChg chg="ord">
          <ac:chgData name="Sarah Binns" userId="44ca82e01afbb258" providerId="LiveId" clId="{210159DA-AADC-484C-8228-F476AB5BE1DA}" dt="2023-02-15T20:18:06.387" v="337"/>
          <ac:spMkLst>
            <pc:docMk/>
            <pc:sldMk cId="365988605" sldId="354"/>
            <ac:spMk id="3" creationId="{74041ACE-B8EB-44A8-B761-047C87D19AB9}"/>
          </ac:spMkLst>
        </pc:spChg>
        <pc:spChg chg="mod">
          <ac:chgData name="Sarah Binns" userId="44ca82e01afbb258" providerId="LiveId" clId="{210159DA-AADC-484C-8228-F476AB5BE1DA}" dt="2023-02-15T20:17:54.398" v="335" actId="962"/>
          <ac:spMkLst>
            <pc:docMk/>
            <pc:sldMk cId="365988605" sldId="354"/>
            <ac:spMk id="6" creationId="{1DC5F0AE-C28A-CC91-889C-4E934C9A960A}"/>
          </ac:spMkLst>
        </pc:spChg>
        <pc:picChg chg="mod">
          <ac:chgData name="Sarah Binns" userId="44ca82e01afbb258" providerId="LiveId" clId="{210159DA-AADC-484C-8228-F476AB5BE1DA}" dt="2023-02-15T20:10:57.288" v="3" actId="962"/>
          <ac:picMkLst>
            <pc:docMk/>
            <pc:sldMk cId="365988605" sldId="354"/>
            <ac:picMk id="4" creationId="{36210237-A3C6-50E2-35CE-CB8095D6B29D}"/>
          </ac:picMkLst>
        </pc:picChg>
        <pc:picChg chg="mod">
          <ac:chgData name="Sarah Binns" userId="44ca82e01afbb258" providerId="LiveId" clId="{210159DA-AADC-484C-8228-F476AB5BE1DA}" dt="2023-02-15T20:10:59.932" v="4" actId="962"/>
          <ac:picMkLst>
            <pc:docMk/>
            <pc:sldMk cId="365988605" sldId="354"/>
            <ac:picMk id="5" creationId="{EB6A531B-CD98-6A59-FAB7-5F583C46EB22}"/>
          </ac:picMkLst>
        </pc:picChg>
        <pc:picChg chg="ord">
          <ac:chgData name="Sarah Binns" userId="44ca82e01afbb258" providerId="LiveId" clId="{210159DA-AADC-484C-8228-F476AB5BE1DA}" dt="2023-02-15T20:18:10.301" v="338"/>
          <ac:picMkLst>
            <pc:docMk/>
            <pc:sldMk cId="365988605" sldId="354"/>
            <ac:picMk id="8" creationId="{00E3D369-C672-D305-4499-187BF4283F26}"/>
          </ac:picMkLst>
        </pc:picChg>
      </pc:sldChg>
      <pc:sldChg chg="modSp mod">
        <pc:chgData name="Sarah Binns" userId="44ca82e01afbb258" providerId="LiveId" clId="{210159DA-AADC-484C-8228-F476AB5BE1DA}" dt="2023-02-15T20:19:11.993" v="349"/>
        <pc:sldMkLst>
          <pc:docMk/>
          <pc:sldMk cId="2893398976" sldId="355"/>
        </pc:sldMkLst>
        <pc:spChg chg="ord">
          <ac:chgData name="Sarah Binns" userId="44ca82e01afbb258" providerId="LiveId" clId="{210159DA-AADC-484C-8228-F476AB5BE1DA}" dt="2023-02-15T20:19:08.819" v="348"/>
          <ac:spMkLst>
            <pc:docMk/>
            <pc:sldMk cId="2893398976" sldId="355"/>
            <ac:spMk id="2" creationId="{3202D665-4163-44DE-8815-DF67E1DF6289}"/>
          </ac:spMkLst>
        </pc:spChg>
        <pc:spChg chg="ord">
          <ac:chgData name="Sarah Binns" userId="44ca82e01afbb258" providerId="LiveId" clId="{210159DA-AADC-484C-8228-F476AB5BE1DA}" dt="2023-02-15T20:19:11.993" v="349"/>
          <ac:spMkLst>
            <pc:docMk/>
            <pc:sldMk cId="2893398976" sldId="355"/>
            <ac:spMk id="3" creationId="{EEFA3D4B-FCB3-4BE3-ADB6-07ACDB053A17}"/>
          </ac:spMkLst>
        </pc:spChg>
        <pc:spChg chg="mod">
          <ac:chgData name="Sarah Binns" userId="44ca82e01afbb258" providerId="LiveId" clId="{210159DA-AADC-484C-8228-F476AB5BE1DA}" dt="2023-02-15T20:19:03.889" v="346" actId="962"/>
          <ac:spMkLst>
            <pc:docMk/>
            <pc:sldMk cId="2893398976" sldId="355"/>
            <ac:spMk id="7" creationId="{91444D6E-E6EF-1771-D42F-6469381DD6B1}"/>
          </ac:spMkLst>
        </pc:spChg>
        <pc:picChg chg="mod">
          <ac:chgData name="Sarah Binns" userId="44ca82e01afbb258" providerId="LiveId" clId="{210159DA-AADC-484C-8228-F476AB5BE1DA}" dt="2023-02-15T20:11:22.013" v="9" actId="962"/>
          <ac:picMkLst>
            <pc:docMk/>
            <pc:sldMk cId="2893398976" sldId="355"/>
            <ac:picMk id="4" creationId="{FAC6AA47-498B-2FC3-76BA-3129A33F32BC}"/>
          </ac:picMkLst>
        </pc:picChg>
        <pc:picChg chg="mod">
          <ac:chgData name="Sarah Binns" userId="44ca82e01afbb258" providerId="LiveId" clId="{210159DA-AADC-484C-8228-F476AB5BE1DA}" dt="2023-02-15T20:11:24.124" v="10" actId="962"/>
          <ac:picMkLst>
            <pc:docMk/>
            <pc:sldMk cId="2893398976" sldId="355"/>
            <ac:picMk id="6" creationId="{2414BD0B-0656-708D-B352-68501E734F85}"/>
          </ac:picMkLst>
        </pc:picChg>
      </pc:sldChg>
      <pc:sldChg chg="modSp mod">
        <pc:chgData name="Sarah Binns" userId="44ca82e01afbb258" providerId="LiveId" clId="{210159DA-AADC-484C-8228-F476AB5BE1DA}" dt="2023-02-15T20:21:19.441" v="388"/>
        <pc:sldMkLst>
          <pc:docMk/>
          <pc:sldMk cId="3485284452" sldId="356"/>
        </pc:sldMkLst>
        <pc:spChg chg="ord">
          <ac:chgData name="Sarah Binns" userId="44ca82e01afbb258" providerId="LiveId" clId="{210159DA-AADC-484C-8228-F476AB5BE1DA}" dt="2023-02-15T20:21:02.991" v="382"/>
          <ac:spMkLst>
            <pc:docMk/>
            <pc:sldMk cId="3485284452" sldId="356"/>
            <ac:spMk id="2" creationId="{33BAB1C2-0907-4A04-8116-ADD710B677DE}"/>
          </ac:spMkLst>
        </pc:spChg>
        <pc:spChg chg="ord">
          <ac:chgData name="Sarah Binns" userId="44ca82e01afbb258" providerId="LiveId" clId="{210159DA-AADC-484C-8228-F476AB5BE1DA}" dt="2023-02-15T20:21:05.733" v="383"/>
          <ac:spMkLst>
            <pc:docMk/>
            <pc:sldMk cId="3485284452" sldId="356"/>
            <ac:spMk id="4" creationId="{251FD810-A274-4755-B3A2-54D4D891710F}"/>
          </ac:spMkLst>
        </pc:spChg>
        <pc:spChg chg="mod">
          <ac:chgData name="Sarah Binns" userId="44ca82e01afbb258" providerId="LiveId" clId="{210159DA-AADC-484C-8228-F476AB5BE1DA}" dt="2023-02-15T20:21:08.328" v="384" actId="962"/>
          <ac:spMkLst>
            <pc:docMk/>
            <pc:sldMk cId="3485284452" sldId="356"/>
            <ac:spMk id="6" creationId="{3A6D44E0-213A-D032-DBFC-FAB4713D575B}"/>
          </ac:spMkLst>
        </pc:spChg>
        <pc:picChg chg="mod">
          <ac:chgData name="Sarah Binns" userId="44ca82e01afbb258" providerId="LiveId" clId="{210159DA-AADC-484C-8228-F476AB5BE1DA}" dt="2023-02-15T20:11:58.226" v="18" actId="962"/>
          <ac:picMkLst>
            <pc:docMk/>
            <pc:sldMk cId="3485284452" sldId="356"/>
            <ac:picMk id="3" creationId="{6D87254F-1679-72BD-D526-D34AF6CA9D60}"/>
          </ac:picMkLst>
        </pc:picChg>
        <pc:picChg chg="mod">
          <ac:chgData name="Sarah Binns" userId="44ca82e01afbb258" providerId="LiveId" clId="{210159DA-AADC-484C-8228-F476AB5BE1DA}" dt="2023-02-15T20:12:05.538" v="20" actId="962"/>
          <ac:picMkLst>
            <pc:docMk/>
            <pc:sldMk cId="3485284452" sldId="356"/>
            <ac:picMk id="5" creationId="{B5E7797B-E159-196F-6CCC-DB7A03A59536}"/>
          </ac:picMkLst>
        </pc:picChg>
        <pc:picChg chg="ord">
          <ac:chgData name="Sarah Binns" userId="44ca82e01afbb258" providerId="LiveId" clId="{210159DA-AADC-484C-8228-F476AB5BE1DA}" dt="2023-02-15T20:21:19.441" v="388"/>
          <ac:picMkLst>
            <pc:docMk/>
            <pc:sldMk cId="3485284452" sldId="356"/>
            <ac:picMk id="8" creationId="{056630B6-C705-6369-ED0B-D2B69C62757A}"/>
          </ac:picMkLst>
        </pc:picChg>
      </pc:sldChg>
      <pc:sldChg chg="delSp modSp mod">
        <pc:chgData name="Sarah Binns" userId="44ca82e01afbb258" providerId="LiveId" clId="{210159DA-AADC-484C-8228-F476AB5BE1DA}" dt="2023-02-15T20:19:59.584" v="357" actId="1076"/>
        <pc:sldMkLst>
          <pc:docMk/>
          <pc:sldMk cId="3475765749" sldId="357"/>
        </pc:sldMkLst>
        <pc:spChg chg="ord">
          <ac:chgData name="Sarah Binns" userId="44ca82e01afbb258" providerId="LiveId" clId="{210159DA-AADC-484C-8228-F476AB5BE1DA}" dt="2023-02-15T20:19:34.096" v="352"/>
          <ac:spMkLst>
            <pc:docMk/>
            <pc:sldMk cId="3475765749" sldId="357"/>
            <ac:spMk id="2" creationId="{F56A8A76-E588-54D8-CE34-7951F2E9FF3D}"/>
          </ac:spMkLst>
        </pc:spChg>
        <pc:spChg chg="del mod">
          <ac:chgData name="Sarah Binns" userId="44ca82e01afbb258" providerId="LiveId" clId="{210159DA-AADC-484C-8228-F476AB5BE1DA}" dt="2023-02-15T20:11:34.135" v="12" actId="478"/>
          <ac:spMkLst>
            <pc:docMk/>
            <pc:sldMk cId="3475765749" sldId="357"/>
            <ac:spMk id="6" creationId="{D764B5E9-214E-43D0-B4ED-E4887BFCE906}"/>
          </ac:spMkLst>
        </pc:spChg>
        <pc:spChg chg="mod">
          <ac:chgData name="Sarah Binns" userId="44ca82e01afbb258" providerId="LiveId" clId="{210159DA-AADC-484C-8228-F476AB5BE1DA}" dt="2023-02-15T20:19:37.406" v="353" actId="962"/>
          <ac:spMkLst>
            <pc:docMk/>
            <pc:sldMk cId="3475765749" sldId="357"/>
            <ac:spMk id="9" creationId="{955B0088-D587-CB8F-19B8-3B4482C3AD87}"/>
          </ac:spMkLst>
        </pc:spChg>
        <pc:picChg chg="mod">
          <ac:chgData name="Sarah Binns" userId="44ca82e01afbb258" providerId="LiveId" clId="{210159DA-AADC-484C-8228-F476AB5BE1DA}" dt="2023-02-15T20:11:39.898" v="13" actId="962"/>
          <ac:picMkLst>
            <pc:docMk/>
            <pc:sldMk cId="3475765749" sldId="357"/>
            <ac:picMk id="5" creationId="{5FCEE7BA-5C2C-4D02-EF45-64E7EAB7FA4A}"/>
          </ac:picMkLst>
        </pc:picChg>
        <pc:picChg chg="mod">
          <ac:chgData name="Sarah Binns" userId="44ca82e01afbb258" providerId="LiveId" clId="{210159DA-AADC-484C-8228-F476AB5BE1DA}" dt="2023-02-15T20:11:42.050" v="14" actId="962"/>
          <ac:picMkLst>
            <pc:docMk/>
            <pc:sldMk cId="3475765749" sldId="357"/>
            <ac:picMk id="7" creationId="{B2716A65-BD72-8FB7-E73D-7339F862DCA5}"/>
          </ac:picMkLst>
        </pc:picChg>
        <pc:picChg chg="mod ord">
          <ac:chgData name="Sarah Binns" userId="44ca82e01afbb258" providerId="LiveId" clId="{210159DA-AADC-484C-8228-F476AB5BE1DA}" dt="2023-02-15T20:19:59.584" v="357" actId="1076"/>
          <ac:picMkLst>
            <pc:docMk/>
            <pc:sldMk cId="3475765749" sldId="357"/>
            <ac:picMk id="15" creationId="{9DF272B8-2B17-B0F4-3BB1-F037C191B5FC}"/>
          </ac:picMkLst>
        </pc:picChg>
      </pc:sldChg>
      <pc:sldChg chg="modSp mod">
        <pc:chgData name="Sarah Binns" userId="44ca82e01afbb258" providerId="LiveId" clId="{210159DA-AADC-484C-8228-F476AB5BE1DA}" dt="2023-02-15T20:18:40.483" v="345"/>
        <pc:sldMkLst>
          <pc:docMk/>
          <pc:sldMk cId="546459356" sldId="358"/>
        </pc:sldMkLst>
        <pc:spChg chg="ord">
          <ac:chgData name="Sarah Binns" userId="44ca82e01afbb258" providerId="LiveId" clId="{210159DA-AADC-484C-8228-F476AB5BE1DA}" dt="2023-02-15T20:18:40.483" v="345"/>
          <ac:spMkLst>
            <pc:docMk/>
            <pc:sldMk cId="546459356" sldId="358"/>
            <ac:spMk id="2" creationId="{B9EA6DA2-2142-4A58-AD6C-A644001ACAF4}"/>
          </ac:spMkLst>
        </pc:spChg>
        <pc:spChg chg="mod ord">
          <ac:chgData name="Sarah Binns" userId="44ca82e01afbb258" providerId="LiveId" clId="{210159DA-AADC-484C-8228-F476AB5BE1DA}" dt="2023-02-15T20:18:32.336" v="341" actId="962"/>
          <ac:spMkLst>
            <pc:docMk/>
            <pc:sldMk cId="546459356" sldId="358"/>
            <ac:spMk id="6" creationId="{F186F34C-578E-5D38-CED4-099A7728FD24}"/>
          </ac:spMkLst>
        </pc:spChg>
        <pc:picChg chg="mod">
          <ac:chgData name="Sarah Binns" userId="44ca82e01afbb258" providerId="LiveId" clId="{210159DA-AADC-484C-8228-F476AB5BE1DA}" dt="2023-02-15T20:11:03.173" v="5" actId="962"/>
          <ac:picMkLst>
            <pc:docMk/>
            <pc:sldMk cId="546459356" sldId="358"/>
            <ac:picMk id="4" creationId="{C25EAD01-180C-D11A-29ED-2D37783D4241}"/>
          </ac:picMkLst>
        </pc:picChg>
        <pc:picChg chg="mod">
          <ac:chgData name="Sarah Binns" userId="44ca82e01afbb258" providerId="LiveId" clId="{210159DA-AADC-484C-8228-F476AB5BE1DA}" dt="2023-02-15T20:11:08.254" v="6" actId="962"/>
          <ac:picMkLst>
            <pc:docMk/>
            <pc:sldMk cId="546459356" sldId="358"/>
            <ac:picMk id="5" creationId="{0FF7B901-C26A-F4E8-2711-CE7B9AA27704}"/>
          </ac:picMkLst>
        </pc:picChg>
        <pc:picChg chg="ord">
          <ac:chgData name="Sarah Binns" userId="44ca82e01afbb258" providerId="LiveId" clId="{210159DA-AADC-484C-8228-F476AB5BE1DA}" dt="2023-02-15T20:18:36.004" v="344"/>
          <ac:picMkLst>
            <pc:docMk/>
            <pc:sldMk cId="546459356" sldId="358"/>
            <ac:picMk id="8" creationId="{825098A8-CCAF-B092-D618-D8712C430876}"/>
          </ac:picMkLst>
        </pc:picChg>
      </pc:sldChg>
      <pc:sldChg chg="modSp mod">
        <pc:chgData name="Sarah Binns" userId="44ca82e01afbb258" providerId="LiveId" clId="{210159DA-AADC-484C-8228-F476AB5BE1DA}" dt="2023-02-15T20:21:49.618" v="395" actId="962"/>
        <pc:sldMkLst>
          <pc:docMk/>
          <pc:sldMk cId="553646463" sldId="359"/>
        </pc:sldMkLst>
        <pc:spChg chg="ord">
          <ac:chgData name="Sarah Binns" userId="44ca82e01afbb258" providerId="LiveId" clId="{210159DA-AADC-484C-8228-F476AB5BE1DA}" dt="2023-02-15T20:21:46.753" v="394"/>
          <ac:spMkLst>
            <pc:docMk/>
            <pc:sldMk cId="553646463" sldId="359"/>
            <ac:spMk id="2" creationId="{FB98B725-C918-4144-A1AA-CA9AAA41D752}"/>
          </ac:spMkLst>
        </pc:spChg>
        <pc:spChg chg="mod">
          <ac:chgData name="Sarah Binns" userId="44ca82e01afbb258" providerId="LiveId" clId="{210159DA-AADC-484C-8228-F476AB5BE1DA}" dt="2023-02-15T20:21:49.618" v="395" actId="962"/>
          <ac:spMkLst>
            <pc:docMk/>
            <pc:sldMk cId="553646463" sldId="359"/>
            <ac:spMk id="6" creationId="{8EC5A792-5C02-5EDA-CD01-AF4E38A7113D}"/>
          </ac:spMkLst>
        </pc:spChg>
        <pc:picChg chg="mod">
          <ac:chgData name="Sarah Binns" userId="44ca82e01afbb258" providerId="LiveId" clId="{210159DA-AADC-484C-8228-F476AB5BE1DA}" dt="2023-02-15T20:12:13.017" v="23" actId="962"/>
          <ac:picMkLst>
            <pc:docMk/>
            <pc:sldMk cId="553646463" sldId="359"/>
            <ac:picMk id="4" creationId="{82C6B42E-EFB9-37A6-C788-670DD6E9606B}"/>
          </ac:picMkLst>
        </pc:picChg>
        <pc:picChg chg="mod">
          <ac:chgData name="Sarah Binns" userId="44ca82e01afbb258" providerId="LiveId" clId="{210159DA-AADC-484C-8228-F476AB5BE1DA}" dt="2023-02-15T20:12:14.990" v="24" actId="962"/>
          <ac:picMkLst>
            <pc:docMk/>
            <pc:sldMk cId="553646463" sldId="359"/>
            <ac:picMk id="5" creationId="{6BDFD2C1-4366-B888-D31D-F2B8D48622F8}"/>
          </ac:picMkLst>
        </pc:picChg>
      </pc:sldChg>
      <pc:sldChg chg="modSp mod">
        <pc:chgData name="Sarah Binns" userId="44ca82e01afbb258" providerId="LiveId" clId="{210159DA-AADC-484C-8228-F476AB5BE1DA}" dt="2023-02-15T20:22:15.377" v="399" actId="962"/>
        <pc:sldMkLst>
          <pc:docMk/>
          <pc:sldMk cId="1780093724" sldId="360"/>
        </pc:sldMkLst>
        <pc:spChg chg="ord">
          <ac:chgData name="Sarah Binns" userId="44ca82e01afbb258" providerId="LiveId" clId="{210159DA-AADC-484C-8228-F476AB5BE1DA}" dt="2023-02-15T20:21:55.738" v="396"/>
          <ac:spMkLst>
            <pc:docMk/>
            <pc:sldMk cId="1780093724" sldId="360"/>
            <ac:spMk id="2" creationId="{1A24BEF1-054C-49EC-BCF5-08B80BC06B31}"/>
          </ac:spMkLst>
        </pc:spChg>
        <pc:spChg chg="ord">
          <ac:chgData name="Sarah Binns" userId="44ca82e01afbb258" providerId="LiveId" clId="{210159DA-AADC-484C-8228-F476AB5BE1DA}" dt="2023-02-15T20:22:02.473" v="397"/>
          <ac:spMkLst>
            <pc:docMk/>
            <pc:sldMk cId="1780093724" sldId="360"/>
            <ac:spMk id="3" creationId="{96D5639C-270B-459A-997F-DAFCE19AABAD}"/>
          </ac:spMkLst>
        </pc:spChg>
        <pc:spChg chg="mod">
          <ac:chgData name="Sarah Binns" userId="44ca82e01afbb258" providerId="LiveId" clId="{210159DA-AADC-484C-8228-F476AB5BE1DA}" dt="2023-02-15T20:22:15.377" v="399" actId="962"/>
          <ac:spMkLst>
            <pc:docMk/>
            <pc:sldMk cId="1780093724" sldId="360"/>
            <ac:spMk id="9" creationId="{C03F2078-F7EA-1D73-BE82-D1272C1C5C7B}"/>
          </ac:spMkLst>
        </pc:spChg>
        <pc:picChg chg="mod">
          <ac:chgData name="Sarah Binns" userId="44ca82e01afbb258" providerId="LiveId" clId="{210159DA-AADC-484C-8228-F476AB5BE1DA}" dt="2023-02-15T20:13:36.436" v="311" actId="962"/>
          <ac:picMkLst>
            <pc:docMk/>
            <pc:sldMk cId="1780093724" sldId="360"/>
            <ac:picMk id="6" creationId="{3BFEF045-6789-8ACC-807A-2A31AEC979FF}"/>
          </ac:picMkLst>
        </pc:picChg>
        <pc:picChg chg="mod">
          <ac:chgData name="Sarah Binns" userId="44ca82e01afbb258" providerId="LiveId" clId="{210159DA-AADC-484C-8228-F476AB5BE1DA}" dt="2023-02-15T20:13:38.558" v="312" actId="962"/>
          <ac:picMkLst>
            <pc:docMk/>
            <pc:sldMk cId="1780093724" sldId="360"/>
            <ac:picMk id="8" creationId="{294CB3FF-4362-ED78-C78C-CE4350B9C907}"/>
          </ac:picMkLst>
        </pc:picChg>
        <pc:cxnChg chg="mod">
          <ac:chgData name="Sarah Binns" userId="44ca82e01afbb258" providerId="LiveId" clId="{210159DA-AADC-484C-8228-F476AB5BE1DA}" dt="2023-02-15T20:22:12.450" v="398" actId="962"/>
          <ac:cxnSpMkLst>
            <pc:docMk/>
            <pc:sldMk cId="1780093724" sldId="360"/>
            <ac:cxnSpMk id="5" creationId="{775C0734-35FA-46F3-B887-38CA4F1B4E3D}"/>
          </ac:cxnSpMkLst>
        </pc:cxnChg>
      </pc:sldChg>
      <pc:sldChg chg="modSp mod">
        <pc:chgData name="Sarah Binns" userId="44ca82e01afbb258" providerId="LiveId" clId="{210159DA-AADC-484C-8228-F476AB5BE1DA}" dt="2023-02-15T20:22:29.202" v="404"/>
        <pc:sldMkLst>
          <pc:docMk/>
          <pc:sldMk cId="4206754876" sldId="361"/>
        </pc:sldMkLst>
        <pc:spChg chg="ord">
          <ac:chgData name="Sarah Binns" userId="44ca82e01afbb258" providerId="LiveId" clId="{210159DA-AADC-484C-8228-F476AB5BE1DA}" dt="2023-02-15T20:22:22.652" v="400"/>
          <ac:spMkLst>
            <pc:docMk/>
            <pc:sldMk cId="4206754876" sldId="361"/>
            <ac:spMk id="2" creationId="{6032538C-ADA6-4D05-A14D-0DB81A08F376}"/>
          </ac:spMkLst>
        </pc:spChg>
        <pc:spChg chg="mod">
          <ac:chgData name="Sarah Binns" userId="44ca82e01afbb258" providerId="LiveId" clId="{210159DA-AADC-484C-8228-F476AB5BE1DA}" dt="2023-02-15T20:22:24.752" v="401" actId="962"/>
          <ac:spMkLst>
            <pc:docMk/>
            <pc:sldMk cId="4206754876" sldId="361"/>
            <ac:spMk id="6" creationId="{415C0C94-E101-D262-5D81-2326604BE320}"/>
          </ac:spMkLst>
        </pc:spChg>
        <pc:picChg chg="mod">
          <ac:chgData name="Sarah Binns" userId="44ca82e01afbb258" providerId="LiveId" clId="{210159DA-AADC-484C-8228-F476AB5BE1DA}" dt="2023-02-15T20:13:41.696" v="313" actId="962"/>
          <ac:picMkLst>
            <pc:docMk/>
            <pc:sldMk cId="4206754876" sldId="361"/>
            <ac:picMk id="4" creationId="{8856DD28-873F-F2AD-1F6C-B28E20D60023}"/>
          </ac:picMkLst>
        </pc:picChg>
        <pc:picChg chg="mod">
          <ac:chgData name="Sarah Binns" userId="44ca82e01afbb258" providerId="LiveId" clId="{210159DA-AADC-484C-8228-F476AB5BE1DA}" dt="2023-02-15T20:13:43.683" v="314" actId="962"/>
          <ac:picMkLst>
            <pc:docMk/>
            <pc:sldMk cId="4206754876" sldId="361"/>
            <ac:picMk id="5" creationId="{1EC38633-693F-9124-BBBD-7B2E65129791}"/>
          </ac:picMkLst>
        </pc:picChg>
        <pc:picChg chg="ord">
          <ac:chgData name="Sarah Binns" userId="44ca82e01afbb258" providerId="LiveId" clId="{210159DA-AADC-484C-8228-F476AB5BE1DA}" dt="2023-02-15T20:22:29.202" v="404"/>
          <ac:picMkLst>
            <pc:docMk/>
            <pc:sldMk cId="4206754876" sldId="361"/>
            <ac:picMk id="10" creationId="{9E4B9984-BF90-B59C-E433-C9ADEFA8DFE7}"/>
          </ac:picMkLst>
        </pc:picChg>
      </pc:sldChg>
      <pc:sldChg chg="modSp mod">
        <pc:chgData name="Sarah Binns" userId="44ca82e01afbb258" providerId="LiveId" clId="{210159DA-AADC-484C-8228-F476AB5BE1DA}" dt="2023-02-15T20:20:54.396" v="380"/>
        <pc:sldMkLst>
          <pc:docMk/>
          <pc:sldMk cId="612850403" sldId="364"/>
        </pc:sldMkLst>
        <pc:spChg chg="ord">
          <ac:chgData name="Sarah Binns" userId="44ca82e01afbb258" providerId="LiveId" clId="{210159DA-AADC-484C-8228-F476AB5BE1DA}" dt="2023-02-15T20:20:49.005" v="378"/>
          <ac:spMkLst>
            <pc:docMk/>
            <pc:sldMk cId="612850403" sldId="364"/>
            <ac:spMk id="2" creationId="{C704F2D1-742E-A348-F4B7-E90AA25BDA10}"/>
          </ac:spMkLst>
        </pc:spChg>
        <pc:spChg chg="ord">
          <ac:chgData name="Sarah Binns" userId="44ca82e01afbb258" providerId="LiveId" clId="{210159DA-AADC-484C-8228-F476AB5BE1DA}" dt="2023-02-15T20:20:54.396" v="380"/>
          <ac:spMkLst>
            <pc:docMk/>
            <pc:sldMk cId="612850403" sldId="364"/>
            <ac:spMk id="5" creationId="{565C7F16-FAE5-47A7-6D63-832D7CB59EA4}"/>
          </ac:spMkLst>
        </pc:spChg>
        <pc:spChg chg="mod">
          <ac:chgData name="Sarah Binns" userId="44ca82e01afbb258" providerId="LiveId" clId="{210159DA-AADC-484C-8228-F476AB5BE1DA}" dt="2023-02-15T20:20:52.016" v="379" actId="962"/>
          <ac:spMkLst>
            <pc:docMk/>
            <pc:sldMk cId="612850403" sldId="364"/>
            <ac:spMk id="7" creationId="{A3B21840-3271-3688-7CBF-0AFD560A9B02}"/>
          </ac:spMkLst>
        </pc:spChg>
        <pc:picChg chg="mod">
          <ac:chgData name="Sarah Binns" userId="44ca82e01afbb258" providerId="LiveId" clId="{210159DA-AADC-484C-8228-F476AB5BE1DA}" dt="2023-02-15T20:11:55.173" v="17" actId="962"/>
          <ac:picMkLst>
            <pc:docMk/>
            <pc:sldMk cId="612850403" sldId="364"/>
            <ac:picMk id="3" creationId="{844B44DE-4A12-BE1B-E068-8DD5FDB5906A}"/>
          </ac:picMkLst>
        </pc:picChg>
        <pc:picChg chg="mod">
          <ac:chgData name="Sarah Binns" userId="44ca82e01afbb258" providerId="LiveId" clId="{210159DA-AADC-484C-8228-F476AB5BE1DA}" dt="2023-02-15T20:12:03.109" v="19" actId="962"/>
          <ac:picMkLst>
            <pc:docMk/>
            <pc:sldMk cId="612850403" sldId="364"/>
            <ac:picMk id="6" creationId="{6A43BF25-C773-469C-F293-B2FF27BAF9F8}"/>
          </ac:picMkLst>
        </pc:picChg>
      </pc:sldChg>
      <pc:sldChg chg="modSp mod">
        <pc:chgData name="Sarah Binns" userId="44ca82e01afbb258" providerId="LiveId" clId="{210159DA-AADC-484C-8228-F476AB5BE1DA}" dt="2023-02-15T20:13:51.926" v="316" actId="962"/>
        <pc:sldMkLst>
          <pc:docMk/>
          <pc:sldMk cId="3308302722" sldId="365"/>
        </pc:sldMkLst>
        <pc:picChg chg="mod">
          <ac:chgData name="Sarah Binns" userId="44ca82e01afbb258" providerId="LiveId" clId="{210159DA-AADC-484C-8228-F476AB5BE1DA}" dt="2023-02-15T20:13:46.080" v="315" actId="962"/>
          <ac:picMkLst>
            <pc:docMk/>
            <pc:sldMk cId="3308302722" sldId="365"/>
            <ac:picMk id="5" creationId="{89400193-1578-F00D-825D-CED4292ADC66}"/>
          </ac:picMkLst>
        </pc:picChg>
        <pc:picChg chg="mod">
          <ac:chgData name="Sarah Binns" userId="44ca82e01afbb258" providerId="LiveId" clId="{210159DA-AADC-484C-8228-F476AB5BE1DA}" dt="2023-02-15T20:13:51.926" v="316" actId="962"/>
          <ac:picMkLst>
            <pc:docMk/>
            <pc:sldMk cId="3308302722" sldId="365"/>
            <ac:picMk id="6" creationId="{54333A70-73B7-400D-A636-1AF5F213C802}"/>
          </ac:picMkLst>
        </pc:picChg>
      </pc:sldChg>
      <pc:sldChg chg="modSp mod">
        <pc:chgData name="Sarah Binns" userId="44ca82e01afbb258" providerId="LiveId" clId="{210159DA-AADC-484C-8228-F476AB5BE1DA}" dt="2023-02-15T20:11:13.868" v="8" actId="962"/>
        <pc:sldMkLst>
          <pc:docMk/>
          <pc:sldMk cId="3097819893" sldId="366"/>
        </pc:sldMkLst>
        <pc:picChg chg="mod">
          <ac:chgData name="Sarah Binns" userId="44ca82e01afbb258" providerId="LiveId" clId="{210159DA-AADC-484C-8228-F476AB5BE1DA}" dt="2023-02-15T20:11:11.280" v="7" actId="962"/>
          <ac:picMkLst>
            <pc:docMk/>
            <pc:sldMk cId="3097819893" sldId="366"/>
            <ac:picMk id="5" creationId="{9A5F55AC-0B88-A903-CD6C-048A69F066FD}"/>
          </ac:picMkLst>
        </pc:picChg>
        <pc:picChg chg="mod">
          <ac:chgData name="Sarah Binns" userId="44ca82e01afbb258" providerId="LiveId" clId="{210159DA-AADC-484C-8228-F476AB5BE1DA}" dt="2023-02-15T20:11:13.868" v="8" actId="962"/>
          <ac:picMkLst>
            <pc:docMk/>
            <pc:sldMk cId="3097819893" sldId="366"/>
            <ac:picMk id="6" creationId="{8A761CAF-9111-1B8A-1B6E-D067BEA82F12}"/>
          </ac:picMkLst>
        </pc:picChg>
      </pc:sldChg>
      <pc:sldChg chg="modSp mod">
        <pc:chgData name="Sarah Binns" userId="44ca82e01afbb258" providerId="LiveId" clId="{210159DA-AADC-484C-8228-F476AB5BE1DA}" dt="2023-02-15T20:23:03.571" v="411" actId="962"/>
        <pc:sldMkLst>
          <pc:docMk/>
          <pc:sldMk cId="2329273513" sldId="368"/>
        </pc:sldMkLst>
        <pc:spChg chg="ord">
          <ac:chgData name="Sarah Binns" userId="44ca82e01afbb258" providerId="LiveId" clId="{210159DA-AADC-484C-8228-F476AB5BE1DA}" dt="2023-02-15T20:20:35.098" v="374"/>
          <ac:spMkLst>
            <pc:docMk/>
            <pc:sldMk cId="2329273513" sldId="368"/>
            <ac:spMk id="2" creationId="{AE8F911C-6DFA-AA12-31FE-9A0117558B07}"/>
          </ac:spMkLst>
        </pc:spChg>
        <pc:spChg chg="mod">
          <ac:chgData name="Sarah Binns" userId="44ca82e01afbb258" providerId="LiveId" clId="{210159DA-AADC-484C-8228-F476AB5BE1DA}" dt="2023-02-15T20:20:37.436" v="377" actId="962"/>
          <ac:spMkLst>
            <pc:docMk/>
            <pc:sldMk cId="2329273513" sldId="368"/>
            <ac:spMk id="3" creationId="{47324C7B-9965-50ED-5ABE-D613632447B2}"/>
          </ac:spMkLst>
        </pc:spChg>
        <pc:spChg chg="mod">
          <ac:chgData name="Sarah Binns" userId="44ca82e01afbb258" providerId="LiveId" clId="{210159DA-AADC-484C-8228-F476AB5BE1DA}" dt="2023-02-15T20:23:03.571" v="411" actId="962"/>
          <ac:spMkLst>
            <pc:docMk/>
            <pc:sldMk cId="2329273513" sldId="368"/>
            <ac:spMk id="8" creationId="{8857BE26-0394-A3BE-FCBD-D728A39AEB20}"/>
          </ac:spMkLst>
        </pc:spChg>
        <pc:spChg chg="ord">
          <ac:chgData name="Sarah Binns" userId="44ca82e01afbb258" providerId="LiveId" clId="{210159DA-AADC-484C-8228-F476AB5BE1DA}" dt="2023-02-15T20:15:31.308" v="327"/>
          <ac:spMkLst>
            <pc:docMk/>
            <pc:sldMk cId="2329273513" sldId="368"/>
            <ac:spMk id="9" creationId="{F0B08C4D-0FB4-A4CA-87FF-9A01B3274726}"/>
          </ac:spMkLst>
        </pc:spChg>
        <pc:picChg chg="mod">
          <ac:chgData name="Sarah Binns" userId="44ca82e01afbb258" providerId="LiveId" clId="{210159DA-AADC-484C-8228-F476AB5BE1DA}" dt="2023-02-15T20:10:44.658" v="0" actId="962"/>
          <ac:picMkLst>
            <pc:docMk/>
            <pc:sldMk cId="2329273513" sldId="368"/>
            <ac:picMk id="4" creationId="{623928F9-585B-7B0A-FA17-DE9BDD5671EC}"/>
          </ac:picMkLst>
        </pc:picChg>
        <pc:picChg chg="ord">
          <ac:chgData name="Sarah Binns" userId="44ca82e01afbb258" providerId="LiveId" clId="{210159DA-AADC-484C-8228-F476AB5BE1DA}" dt="2023-02-15T20:19:22.265" v="351"/>
          <ac:picMkLst>
            <pc:docMk/>
            <pc:sldMk cId="2329273513" sldId="368"/>
            <ac:picMk id="6" creationId="{9B99A548-FB55-D39F-CA25-19FE60E87C7D}"/>
          </ac:picMkLst>
        </pc:picChg>
        <pc:picChg chg="mod">
          <ac:chgData name="Sarah Binns" userId="44ca82e01afbb258" providerId="LiveId" clId="{210159DA-AADC-484C-8228-F476AB5BE1DA}" dt="2023-02-15T20:10:50.937" v="1" actId="962"/>
          <ac:picMkLst>
            <pc:docMk/>
            <pc:sldMk cId="2329273513" sldId="368"/>
            <ac:picMk id="7" creationId="{9E1EFD85-8799-9349-5304-E55057E12023}"/>
          </ac:picMkLst>
        </pc:picChg>
      </pc:sldChg>
      <pc:sldChg chg="modSp mod">
        <pc:chgData name="Sarah Binns" userId="44ca82e01afbb258" providerId="LiveId" clId="{210159DA-AADC-484C-8228-F476AB5BE1DA}" dt="2023-02-15T20:20:15.507" v="362"/>
        <pc:sldMkLst>
          <pc:docMk/>
          <pc:sldMk cId="2259361556" sldId="369"/>
        </pc:sldMkLst>
        <pc:spChg chg="ord">
          <ac:chgData name="Sarah Binns" userId="44ca82e01afbb258" providerId="LiveId" clId="{210159DA-AADC-484C-8228-F476AB5BE1DA}" dt="2023-02-15T20:20:09.377" v="358"/>
          <ac:spMkLst>
            <pc:docMk/>
            <pc:sldMk cId="2259361556" sldId="369"/>
            <ac:spMk id="2" creationId="{EF4C1B1C-C347-78F7-FE25-706DE64448A5}"/>
          </ac:spMkLst>
        </pc:spChg>
        <pc:spChg chg="mod">
          <ac:chgData name="Sarah Binns" userId="44ca82e01afbb258" providerId="LiveId" clId="{210159DA-AADC-484C-8228-F476AB5BE1DA}" dt="2023-02-15T20:20:12.620" v="359" actId="962"/>
          <ac:spMkLst>
            <pc:docMk/>
            <pc:sldMk cId="2259361556" sldId="369"/>
            <ac:spMk id="8" creationId="{9A9349CE-C86D-6336-27E9-844B76B9C806}"/>
          </ac:spMkLst>
        </pc:spChg>
        <pc:picChg chg="mod">
          <ac:chgData name="Sarah Binns" userId="44ca82e01afbb258" providerId="LiveId" clId="{210159DA-AADC-484C-8228-F476AB5BE1DA}" dt="2023-02-15T20:11:45.021" v="15" actId="962"/>
          <ac:picMkLst>
            <pc:docMk/>
            <pc:sldMk cId="2259361556" sldId="369"/>
            <ac:picMk id="5" creationId="{320E56D4-53ED-2152-A10D-398B12795BB8}"/>
          </ac:picMkLst>
        </pc:picChg>
        <pc:picChg chg="mod">
          <ac:chgData name="Sarah Binns" userId="44ca82e01afbb258" providerId="LiveId" clId="{210159DA-AADC-484C-8228-F476AB5BE1DA}" dt="2023-02-15T20:11:51.953" v="16" actId="962"/>
          <ac:picMkLst>
            <pc:docMk/>
            <pc:sldMk cId="2259361556" sldId="369"/>
            <ac:picMk id="7" creationId="{1AAC56F6-72B5-6D01-0E87-7131DD923B50}"/>
          </ac:picMkLst>
        </pc:picChg>
        <pc:picChg chg="ord">
          <ac:chgData name="Sarah Binns" userId="44ca82e01afbb258" providerId="LiveId" clId="{210159DA-AADC-484C-8228-F476AB5BE1DA}" dt="2023-02-15T20:20:15.507" v="362"/>
          <ac:picMkLst>
            <pc:docMk/>
            <pc:sldMk cId="2259361556" sldId="369"/>
            <ac:picMk id="9" creationId="{A83B7C68-46AA-BDE8-9312-CE80B7BB352B}"/>
          </ac:picMkLst>
        </pc:picChg>
      </pc:sldChg>
      <pc:sldChg chg="modSp mod">
        <pc:chgData name="Sarah Binns" userId="44ca82e01afbb258" providerId="LiveId" clId="{210159DA-AADC-484C-8228-F476AB5BE1DA}" dt="2023-02-15T20:22:56.232" v="408"/>
        <pc:sldMkLst>
          <pc:docMk/>
          <pc:sldMk cId="3432796193" sldId="425"/>
        </pc:sldMkLst>
        <pc:spChg chg="ord">
          <ac:chgData name="Sarah Binns" userId="44ca82e01afbb258" providerId="LiveId" clId="{210159DA-AADC-484C-8228-F476AB5BE1DA}" dt="2023-02-15T20:22:50.463" v="407"/>
          <ac:spMkLst>
            <pc:docMk/>
            <pc:sldMk cId="3432796193" sldId="425"/>
            <ac:spMk id="2" creationId="{5AD2A884-4964-8407-9D51-50DF0CB782A4}"/>
          </ac:spMkLst>
        </pc:spChg>
        <pc:spChg chg="ord">
          <ac:chgData name="Sarah Binns" userId="44ca82e01afbb258" providerId="LiveId" clId="{210159DA-AADC-484C-8228-F476AB5BE1DA}" dt="2023-02-15T20:22:56.232" v="408"/>
          <ac:spMkLst>
            <pc:docMk/>
            <pc:sldMk cId="3432796193" sldId="425"/>
            <ac:spMk id="5" creationId="{AE8AAB91-C4AA-8C9C-8D11-6B1D77215B7A}"/>
          </ac:spMkLst>
        </pc:spChg>
        <pc:picChg chg="mod">
          <ac:chgData name="Sarah Binns" userId="44ca82e01afbb258" providerId="LiveId" clId="{210159DA-AADC-484C-8228-F476AB5BE1DA}" dt="2023-02-15T20:14:00.948" v="318" actId="962"/>
          <ac:picMkLst>
            <pc:docMk/>
            <pc:sldMk cId="3432796193" sldId="425"/>
            <ac:picMk id="4" creationId="{D843AC9A-FAB0-605D-88CE-6866A3094360}"/>
          </ac:picMkLst>
        </pc:picChg>
      </pc:sldChg>
      <pc:sldChg chg="modSp mod">
        <pc:chgData name="Sarah Binns" userId="44ca82e01afbb258" providerId="LiveId" clId="{210159DA-AADC-484C-8228-F476AB5BE1DA}" dt="2023-02-15T20:22:35.942" v="405"/>
        <pc:sldMkLst>
          <pc:docMk/>
          <pc:sldMk cId="87141032" sldId="426"/>
        </pc:sldMkLst>
        <pc:spChg chg="ord">
          <ac:chgData name="Sarah Binns" userId="44ca82e01afbb258" providerId="LiveId" clId="{210159DA-AADC-484C-8228-F476AB5BE1DA}" dt="2023-02-15T20:22:35.942" v="405"/>
          <ac:spMkLst>
            <pc:docMk/>
            <pc:sldMk cId="87141032" sldId="426"/>
            <ac:spMk id="2" creationId="{F98BCD76-92FF-2ADF-17FF-773348AE303D}"/>
          </ac:spMkLst>
        </pc:spChg>
        <pc:picChg chg="mod">
          <ac:chgData name="Sarah Binns" userId="44ca82e01afbb258" providerId="LiveId" clId="{210159DA-AADC-484C-8228-F476AB5BE1DA}" dt="2023-02-15T20:13:53.893" v="317" actId="962"/>
          <ac:picMkLst>
            <pc:docMk/>
            <pc:sldMk cId="87141032" sldId="426"/>
            <ac:picMk id="4" creationId="{2380A8D7-DD12-7716-5D00-43FA02A3304A}"/>
          </ac:picMkLst>
        </pc:picChg>
      </pc:sldChg>
      <pc:sldChg chg="modSp mod">
        <pc:chgData name="Sarah Binns" userId="44ca82e01afbb258" providerId="LiveId" clId="{210159DA-AADC-484C-8228-F476AB5BE1DA}" dt="2023-02-15T20:21:36.620" v="393"/>
        <pc:sldMkLst>
          <pc:docMk/>
          <pc:sldMk cId="222303785" sldId="428"/>
        </pc:sldMkLst>
        <pc:spChg chg="ord">
          <ac:chgData name="Sarah Binns" userId="44ca82e01afbb258" providerId="LiveId" clId="{210159DA-AADC-484C-8228-F476AB5BE1DA}" dt="2023-02-15T20:21:28.398" v="389"/>
          <ac:spMkLst>
            <pc:docMk/>
            <pc:sldMk cId="222303785" sldId="428"/>
            <ac:spMk id="2" creationId="{33BAB1C2-0907-4A04-8116-ADD710B677DE}"/>
          </ac:spMkLst>
        </pc:spChg>
        <pc:spChg chg="mod">
          <ac:chgData name="Sarah Binns" userId="44ca82e01afbb258" providerId="LiveId" clId="{210159DA-AADC-484C-8228-F476AB5BE1DA}" dt="2023-02-15T20:21:32.404" v="390" actId="962"/>
          <ac:spMkLst>
            <pc:docMk/>
            <pc:sldMk cId="222303785" sldId="428"/>
            <ac:spMk id="6" creationId="{17BF301F-A3C9-7DB6-D509-B878F8D08CDF}"/>
          </ac:spMkLst>
        </pc:spChg>
        <pc:picChg chg="mod">
          <ac:chgData name="Sarah Binns" userId="44ca82e01afbb258" providerId="LiveId" clId="{210159DA-AADC-484C-8228-F476AB5BE1DA}" dt="2023-02-15T20:12:09.318" v="21" actId="962"/>
          <ac:picMkLst>
            <pc:docMk/>
            <pc:sldMk cId="222303785" sldId="428"/>
            <ac:picMk id="3" creationId="{402EE617-54E7-3E3F-76B2-5D7E8F220042}"/>
          </ac:picMkLst>
        </pc:picChg>
        <pc:picChg chg="mod">
          <ac:chgData name="Sarah Binns" userId="44ca82e01afbb258" providerId="LiveId" clId="{210159DA-AADC-484C-8228-F476AB5BE1DA}" dt="2023-02-15T20:12:11.251" v="22" actId="962"/>
          <ac:picMkLst>
            <pc:docMk/>
            <pc:sldMk cId="222303785" sldId="428"/>
            <ac:picMk id="5" creationId="{9D73E11D-FFBD-59BB-922C-AC09C7DC0865}"/>
          </ac:picMkLst>
        </pc:picChg>
        <pc:picChg chg="ord">
          <ac:chgData name="Sarah Binns" userId="44ca82e01afbb258" providerId="LiveId" clId="{210159DA-AADC-484C-8228-F476AB5BE1DA}" dt="2023-02-15T20:21:36.620" v="393"/>
          <ac:picMkLst>
            <pc:docMk/>
            <pc:sldMk cId="222303785" sldId="428"/>
            <ac:picMk id="8" creationId="{57AAD8CE-F384-54E2-BD43-54A0911242E5}"/>
          </ac:picMkLst>
        </pc:picChg>
      </pc:sldChg>
      <pc:sldChg chg="modSp mod">
        <pc:chgData name="Sarah Binns" userId="44ca82e01afbb258" providerId="LiveId" clId="{210159DA-AADC-484C-8228-F476AB5BE1DA}" dt="2023-02-15T20:22:45.025" v="406"/>
        <pc:sldMkLst>
          <pc:docMk/>
          <pc:sldMk cId="2074861094" sldId="429"/>
        </pc:sldMkLst>
        <pc:spChg chg="ord">
          <ac:chgData name="Sarah Binns" userId="44ca82e01afbb258" providerId="LiveId" clId="{210159DA-AADC-484C-8228-F476AB5BE1DA}" dt="2023-02-15T20:22:45.025" v="406"/>
          <ac:spMkLst>
            <pc:docMk/>
            <pc:sldMk cId="2074861094" sldId="429"/>
            <ac:spMk id="2" creationId="{F98BCD76-92FF-2ADF-17FF-773348AE303D}"/>
          </ac:spMkLst>
        </pc:spChg>
        <pc:picChg chg="mod">
          <ac:chgData name="Sarah Binns" userId="44ca82e01afbb258" providerId="LiveId" clId="{210159DA-AADC-484C-8228-F476AB5BE1DA}" dt="2023-02-15T20:14:04.700" v="319" actId="962"/>
          <ac:picMkLst>
            <pc:docMk/>
            <pc:sldMk cId="2074861094" sldId="429"/>
            <ac:picMk id="4" creationId="{DFDD2DED-BB5D-43D7-901D-2DFB08CBDD04}"/>
          </ac:picMkLst>
        </pc:picChg>
      </pc:sldChg>
    </pc:docChg>
  </pc:docChgLst>
  <pc:docChgLst>
    <pc:chgData name="Sarah Binns" userId="44ca82e01afbb258" providerId="LiveId" clId="{6E6C918A-921A-4698-866B-C65A699BB404}"/>
    <pc:docChg chg="modSld">
      <pc:chgData name="Sarah Binns" userId="44ca82e01afbb258" providerId="LiveId" clId="{6E6C918A-921A-4698-866B-C65A699BB404}" dt="2023-03-17T20:55:26.214" v="17" actId="962"/>
      <pc:docMkLst>
        <pc:docMk/>
      </pc:docMkLst>
      <pc:sldChg chg="modSp mod">
        <pc:chgData name="Sarah Binns" userId="44ca82e01afbb258" providerId="LiveId" clId="{6E6C918A-921A-4698-866B-C65A699BB404}" dt="2023-03-17T20:55:26.214" v="17" actId="962"/>
        <pc:sldMkLst>
          <pc:docMk/>
          <pc:sldMk cId="3485284452" sldId="356"/>
        </pc:sldMkLst>
        <pc:picChg chg="mod">
          <ac:chgData name="Sarah Binns" userId="44ca82e01afbb258" providerId="LiveId" clId="{6E6C918A-921A-4698-866B-C65A699BB404}" dt="2023-03-17T20:55:26.214" v="17" actId="962"/>
          <ac:picMkLst>
            <pc:docMk/>
            <pc:sldMk cId="3485284452" sldId="356"/>
            <ac:picMk id="14" creationId="{86C4E361-77F4-2148-A35E-56A71C30406D}"/>
          </ac:picMkLst>
        </pc:picChg>
      </pc:sldChg>
      <pc:sldChg chg="modSp mod modNotesTx">
        <pc:chgData name="Sarah Binns" userId="44ca82e01afbb258" providerId="LiveId" clId="{6E6C918A-921A-4698-866B-C65A699BB404}" dt="2023-03-17T20:53:49.842" v="15" actId="1076"/>
        <pc:sldMkLst>
          <pc:docMk/>
          <pc:sldMk cId="4206754876" sldId="361"/>
        </pc:sldMkLst>
        <pc:spChg chg="mod">
          <ac:chgData name="Sarah Binns" userId="44ca82e01afbb258" providerId="LiveId" clId="{6E6C918A-921A-4698-866B-C65A699BB404}" dt="2023-03-17T20:42:30.291" v="14" actId="20577"/>
          <ac:spMkLst>
            <pc:docMk/>
            <pc:sldMk cId="4206754876" sldId="361"/>
            <ac:spMk id="2" creationId="{6032538C-ADA6-4D05-A14D-0DB81A08F376}"/>
          </ac:spMkLst>
        </pc:spChg>
        <pc:picChg chg="mod">
          <ac:chgData name="Sarah Binns" userId="44ca82e01afbb258" providerId="LiveId" clId="{6E6C918A-921A-4698-866B-C65A699BB404}" dt="2023-03-17T20:53:49.842" v="15" actId="1076"/>
          <ac:picMkLst>
            <pc:docMk/>
            <pc:sldMk cId="4206754876" sldId="361"/>
            <ac:picMk id="10" creationId="{9E4B9984-BF90-B59C-E433-C9ADEFA8DFE7}"/>
          </ac:picMkLst>
        </pc:picChg>
      </pc:sldChg>
      <pc:sldChg chg="modNotesTx">
        <pc:chgData name="Sarah Binns" userId="44ca82e01afbb258" providerId="LiveId" clId="{6E6C918A-921A-4698-866B-C65A699BB404}" dt="2023-03-17T20:27:29.588" v="6" actId="790"/>
        <pc:sldMkLst>
          <pc:docMk/>
          <pc:sldMk cId="2329273513" sldId="368"/>
        </pc:sldMkLst>
      </pc:sldChg>
    </pc:docChg>
  </pc:docChgLst>
  <pc:docChgLst>
    <pc:chgData name="Sarah Binns" userId="44ca82e01afbb258" providerId="LiveId" clId="{20463C33-D6FA-4B0C-9482-8D81EDBDD07E}"/>
    <pc:docChg chg="undo custSel modSld">
      <pc:chgData name="Sarah Binns" userId="44ca82e01afbb258" providerId="LiveId" clId="{20463C33-D6FA-4B0C-9482-8D81EDBDD07E}" dt="2023-02-15T13:36:14.699" v="6177"/>
      <pc:docMkLst>
        <pc:docMk/>
      </pc:docMkLst>
      <pc:sldChg chg="modCm">
        <pc:chgData name="Sarah Binns" userId="44ca82e01afbb258" providerId="LiveId" clId="{20463C33-D6FA-4B0C-9482-8D81EDBDD07E}" dt="2023-02-14T13:06:43.808" v="0"/>
        <pc:sldMkLst>
          <pc:docMk/>
          <pc:sldMk cId="1378093111" sldId="353"/>
        </pc:sldMkLst>
        <pc:extLst>
          <p:ext xmlns:p="http://schemas.openxmlformats.org/presentationml/2006/main" uri="{D6D511B9-2390-475A-947B-AFAB55BFBCF1}">
            <pc226:cmChg xmlns:pc226="http://schemas.microsoft.com/office/powerpoint/2022/06/main/command" chg="mod">
              <pc226:chgData name="Sarah Binns" userId="44ca82e01afbb258" providerId="LiveId" clId="{20463C33-D6FA-4B0C-9482-8D81EDBDD07E}" dt="2023-02-14T13:06:43.808" v="0"/>
              <pc2:cmMkLst xmlns:pc2="http://schemas.microsoft.com/office/powerpoint/2019/9/main/command">
                <pc:docMk/>
                <pc:sldMk cId="1378093111" sldId="353"/>
                <pc2:cmMk id="{CB0C0601-01A8-4D92-8993-F0F0BF8686DF}"/>
              </pc2:cmMkLst>
            </pc226:cmChg>
          </p:ext>
        </pc:extLst>
      </pc:sldChg>
      <pc:sldChg chg="modSp mod">
        <pc:chgData name="Sarah Binns" userId="44ca82e01afbb258" providerId="LiveId" clId="{20463C33-D6FA-4B0C-9482-8D81EDBDD07E}" dt="2023-02-14T14:21:20.521" v="1689" actId="962"/>
        <pc:sldMkLst>
          <pc:docMk/>
          <pc:sldMk cId="365988605" sldId="354"/>
        </pc:sldMkLst>
        <pc:picChg chg="mod">
          <ac:chgData name="Sarah Binns" userId="44ca82e01afbb258" providerId="LiveId" clId="{20463C33-D6FA-4B0C-9482-8D81EDBDD07E}" dt="2023-02-14T14:21:20.521" v="1689" actId="962"/>
          <ac:picMkLst>
            <pc:docMk/>
            <pc:sldMk cId="365988605" sldId="354"/>
            <ac:picMk id="8" creationId="{00E3D369-C672-D305-4499-187BF4283F26}"/>
          </ac:picMkLst>
        </pc:picChg>
      </pc:sldChg>
      <pc:sldChg chg="modSp mod delCm modCm">
        <pc:chgData name="Sarah Binns" userId="44ca82e01afbb258" providerId="LiveId" clId="{20463C33-D6FA-4B0C-9482-8D81EDBDD07E}" dt="2023-02-15T13:36:14.699" v="6177"/>
        <pc:sldMkLst>
          <pc:docMk/>
          <pc:sldMk cId="2893398976" sldId="355"/>
        </pc:sldMkLst>
        <pc:picChg chg="mod">
          <ac:chgData name="Sarah Binns" userId="44ca82e01afbb258" providerId="LiveId" clId="{20463C33-D6FA-4B0C-9482-8D81EDBDD07E}" dt="2023-02-14T14:25:09.313" v="3028" actId="962"/>
          <ac:picMkLst>
            <pc:docMk/>
            <pc:sldMk cId="2893398976" sldId="355"/>
            <ac:picMk id="11" creationId="{CECB5479-F569-4920-BB04-0713875BCDC1}"/>
          </ac:picMkLst>
        </pc:picChg>
        <pc:extLst>
          <p:ext xmlns:p="http://schemas.openxmlformats.org/presentationml/2006/main" uri="{D6D511B9-2390-475A-947B-AFAB55BFBCF1}">
            <pc226:cmChg xmlns:pc226="http://schemas.microsoft.com/office/powerpoint/2022/06/main/command" chg="del">
              <pc226:chgData name="Sarah Binns" userId="44ca82e01afbb258" providerId="LiveId" clId="{20463C33-D6FA-4B0C-9482-8D81EDBDD07E}" dt="2023-02-15T13:36:14.699" v="6177"/>
              <pc2:cmMkLst xmlns:pc2="http://schemas.microsoft.com/office/powerpoint/2019/9/main/command">
                <pc:docMk/>
                <pc:sldMk cId="2893398976" sldId="355"/>
                <pc2:cmMk id="{F0AE3FA7-DF6A-4452-9B5F-2BCF9752C376}"/>
              </pc2:cmMkLst>
              <pc226:cmRplyChg chg="add">
                <pc226:chgData name="Sarah Binns" userId="44ca82e01afbb258" providerId="LiveId" clId="{20463C33-D6FA-4B0C-9482-8D81EDBDD07E}" dt="2023-02-14T13:35:47.127" v="735"/>
                <pc2:cmRplyMkLst xmlns:pc2="http://schemas.microsoft.com/office/powerpoint/2019/9/main/command">
                  <pc:docMk/>
                  <pc:sldMk cId="2893398976" sldId="355"/>
                  <pc2:cmMk id="{F0AE3FA7-DF6A-4452-9B5F-2BCF9752C376}"/>
                  <pc2:cmRplyMk id="{94C7ADE4-FB1E-45CE-B420-2CADF9FDB3E0}"/>
                </pc2:cmRplyMkLst>
              </pc226:cmRplyChg>
            </pc226:cmChg>
          </p:ext>
        </pc:extLst>
      </pc:sldChg>
      <pc:sldChg chg="modSp mod modCm">
        <pc:chgData name="Sarah Binns" userId="44ca82e01afbb258" providerId="LiveId" clId="{20463C33-D6FA-4B0C-9482-8D81EDBDD07E}" dt="2023-02-14T14:32:04.744" v="4605" actId="962"/>
        <pc:sldMkLst>
          <pc:docMk/>
          <pc:sldMk cId="3485284452" sldId="356"/>
        </pc:sldMkLst>
        <pc:picChg chg="mod">
          <ac:chgData name="Sarah Binns" userId="44ca82e01afbb258" providerId="LiveId" clId="{20463C33-D6FA-4B0C-9482-8D81EDBDD07E}" dt="2023-02-14T14:30:52.585" v="4209" actId="962"/>
          <ac:picMkLst>
            <pc:docMk/>
            <pc:sldMk cId="3485284452" sldId="356"/>
            <ac:picMk id="8" creationId="{056630B6-C705-6369-ED0B-D2B69C62757A}"/>
          </ac:picMkLst>
        </pc:picChg>
        <pc:picChg chg="mod">
          <ac:chgData name="Sarah Binns" userId="44ca82e01afbb258" providerId="LiveId" clId="{20463C33-D6FA-4B0C-9482-8D81EDBDD07E}" dt="2023-02-14T14:32:04.744" v="4605" actId="962"/>
          <ac:picMkLst>
            <pc:docMk/>
            <pc:sldMk cId="3485284452" sldId="356"/>
            <ac:picMk id="10" creationId="{F8BE0AC9-566B-F367-D527-AE3FC01C5BD0}"/>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20463C33-D6FA-4B0C-9482-8D81EDBDD07E}" dt="2023-02-14T13:45:48.384" v="772"/>
              <pc2:cmMkLst xmlns:pc2="http://schemas.microsoft.com/office/powerpoint/2019/9/main/command">
                <pc:docMk/>
                <pc:sldMk cId="3485284452" sldId="356"/>
                <pc2:cmMk id="{DD4AD4D3-3D0C-4BD9-A6EF-F0863B0B20A7}"/>
              </pc2:cmMkLst>
              <pc226:cmRplyChg chg="add">
                <pc226:chgData name="Sarah Binns" userId="44ca82e01afbb258" providerId="LiveId" clId="{20463C33-D6FA-4B0C-9482-8D81EDBDD07E}" dt="2023-02-14T13:45:48.384" v="772"/>
                <pc2:cmRplyMkLst xmlns:pc2="http://schemas.microsoft.com/office/powerpoint/2019/9/main/command">
                  <pc:docMk/>
                  <pc:sldMk cId="3485284452" sldId="356"/>
                  <pc2:cmMk id="{DD4AD4D3-3D0C-4BD9-A6EF-F0863B0B20A7}"/>
                  <pc2:cmRplyMk id="{97844B69-6A8D-4600-9377-F12029C1FDB5}"/>
                </pc2:cmRplyMkLst>
              </pc226:cmRplyChg>
            </pc226:cmChg>
          </p:ext>
        </pc:extLst>
      </pc:sldChg>
      <pc:sldChg chg="modSp mod modCm">
        <pc:chgData name="Sarah Binns" userId="44ca82e01afbb258" providerId="LiveId" clId="{20463C33-D6FA-4B0C-9482-8D81EDBDD07E}" dt="2023-02-14T14:28:58.879" v="3708" actId="962"/>
        <pc:sldMkLst>
          <pc:docMk/>
          <pc:sldMk cId="3475765749" sldId="357"/>
        </pc:sldMkLst>
        <pc:spChg chg="mod">
          <ac:chgData name="Sarah Binns" userId="44ca82e01afbb258" providerId="LiveId" clId="{20463C33-D6FA-4B0C-9482-8D81EDBDD07E}" dt="2023-02-14T13:44:20.097" v="767" actId="20577"/>
          <ac:spMkLst>
            <pc:docMk/>
            <pc:sldMk cId="3475765749" sldId="357"/>
            <ac:spMk id="3" creationId="{33FA121D-FFD4-4489-8031-930CB21A47B3}"/>
          </ac:spMkLst>
        </pc:spChg>
        <pc:picChg chg="mod">
          <ac:chgData name="Sarah Binns" userId="44ca82e01afbb258" providerId="LiveId" clId="{20463C33-D6FA-4B0C-9482-8D81EDBDD07E}" dt="2023-02-14T14:28:58.879" v="3708" actId="962"/>
          <ac:picMkLst>
            <pc:docMk/>
            <pc:sldMk cId="3475765749" sldId="357"/>
            <ac:picMk id="15" creationId="{9DF272B8-2B17-B0F4-3BB1-F037C191B5FC}"/>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20463C33-D6FA-4B0C-9482-8D81EDBDD07E}" dt="2023-02-14T13:44:20.097" v="767" actId="20577"/>
              <pc2:cmMkLst xmlns:pc2="http://schemas.microsoft.com/office/powerpoint/2019/9/main/command">
                <pc:docMk/>
                <pc:sldMk cId="3475765749" sldId="357"/>
                <pc2:cmMk id="{75252101-5503-40EA-85FC-485616561B68}"/>
              </pc2:cmMkLst>
              <pc226:cmRplyChg chg="add">
                <pc226:chgData name="Sarah Binns" userId="44ca82e01afbb258" providerId="LiveId" clId="{20463C33-D6FA-4B0C-9482-8D81EDBDD07E}" dt="2023-02-14T13:44:00.638" v="737"/>
                <pc2:cmRplyMkLst xmlns:pc2="http://schemas.microsoft.com/office/powerpoint/2019/9/main/command">
                  <pc:docMk/>
                  <pc:sldMk cId="3475765749" sldId="357"/>
                  <pc2:cmMk id="{75252101-5503-40EA-85FC-485616561B68}"/>
                  <pc2:cmRplyMk id="{19A3497E-B07A-4F16-ADDB-072343F9D97D}"/>
                </pc2:cmRplyMkLst>
              </pc226:cmRplyChg>
            </pc226:cmChg>
            <pc226:cmChg xmlns:pc226="http://schemas.microsoft.com/office/powerpoint/2022/06/main/command" chg="mod">
              <pc226:chgData name="Sarah Binns" userId="44ca82e01afbb258" providerId="LiveId" clId="{20463C33-D6FA-4B0C-9482-8D81EDBDD07E}" dt="2023-02-14T13:44:20.097" v="767" actId="20577"/>
              <pc2:cmMkLst xmlns:pc2="http://schemas.microsoft.com/office/powerpoint/2019/9/main/command">
                <pc:docMk/>
                <pc:sldMk cId="3475765749" sldId="357"/>
                <pc2:cmMk id="{46E2D8C3-A719-4576-8CFA-29D794CC346D}"/>
              </pc2:cmMkLst>
              <pc226:cmRplyChg chg="add">
                <pc226:chgData name="Sarah Binns" userId="44ca82e01afbb258" providerId="LiveId" clId="{20463C33-D6FA-4B0C-9482-8D81EDBDD07E}" dt="2023-02-14T13:43:23.812" v="736"/>
                <pc2:cmRplyMkLst xmlns:pc2="http://schemas.microsoft.com/office/powerpoint/2019/9/main/command">
                  <pc:docMk/>
                  <pc:sldMk cId="3475765749" sldId="357"/>
                  <pc2:cmMk id="{46E2D8C3-A719-4576-8CFA-29D794CC346D}"/>
                  <pc2:cmRplyMk id="{DB1B25AF-AA88-4AA9-8485-CDC4DFA24C7C}"/>
                </pc2:cmRplyMkLst>
              </pc226:cmRplyChg>
            </pc226:cmChg>
          </p:ext>
        </pc:extLst>
      </pc:sldChg>
      <pc:sldChg chg="modSp mod">
        <pc:chgData name="Sarah Binns" userId="44ca82e01afbb258" providerId="LiveId" clId="{20463C33-D6FA-4B0C-9482-8D81EDBDD07E}" dt="2023-02-14T14:24:44.080" v="2983" actId="962"/>
        <pc:sldMkLst>
          <pc:docMk/>
          <pc:sldMk cId="546459356" sldId="358"/>
        </pc:sldMkLst>
        <pc:picChg chg="mod">
          <ac:chgData name="Sarah Binns" userId="44ca82e01afbb258" providerId="LiveId" clId="{20463C33-D6FA-4B0C-9482-8D81EDBDD07E}" dt="2023-02-14T14:24:44.080" v="2983" actId="962"/>
          <ac:picMkLst>
            <pc:docMk/>
            <pc:sldMk cId="546459356" sldId="358"/>
            <ac:picMk id="8" creationId="{825098A8-CCAF-B092-D618-D8712C430876}"/>
          </ac:picMkLst>
        </pc:picChg>
      </pc:sldChg>
      <pc:sldChg chg="modSp mod modCm">
        <pc:chgData name="Sarah Binns" userId="44ca82e01afbb258" providerId="LiveId" clId="{20463C33-D6FA-4B0C-9482-8D81EDBDD07E}" dt="2023-02-14T14:36:43.063" v="6105" actId="962"/>
        <pc:sldMkLst>
          <pc:docMk/>
          <pc:sldMk cId="1780093724" sldId="360"/>
        </pc:sldMkLst>
        <pc:picChg chg="mod">
          <ac:chgData name="Sarah Binns" userId="44ca82e01afbb258" providerId="LiveId" clId="{20463C33-D6FA-4B0C-9482-8D81EDBDD07E}" dt="2023-02-14T14:36:43.063" v="6105" actId="962"/>
          <ac:picMkLst>
            <pc:docMk/>
            <pc:sldMk cId="1780093724" sldId="360"/>
            <ac:picMk id="7" creationId="{E95F8DF3-6AF3-42DF-AC4D-D2BFA17F38D9}"/>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20463C33-D6FA-4B0C-9482-8D81EDBDD07E}" dt="2023-02-14T13:47:07.209" v="773"/>
              <pc2:cmMkLst xmlns:pc2="http://schemas.microsoft.com/office/powerpoint/2019/9/main/command">
                <pc:docMk/>
                <pc:sldMk cId="1780093724" sldId="360"/>
                <pc2:cmMk id="{A9F0FC04-B79F-41E8-9F51-898E81952ECE}"/>
              </pc2:cmMkLst>
              <pc226:cmRplyChg chg="add">
                <pc226:chgData name="Sarah Binns" userId="44ca82e01afbb258" providerId="LiveId" clId="{20463C33-D6FA-4B0C-9482-8D81EDBDD07E}" dt="2023-02-14T13:47:07.209" v="773"/>
                <pc2:cmRplyMkLst xmlns:pc2="http://schemas.microsoft.com/office/powerpoint/2019/9/main/command">
                  <pc:docMk/>
                  <pc:sldMk cId="1780093724" sldId="360"/>
                  <pc2:cmMk id="{A9F0FC04-B79F-41E8-9F51-898E81952ECE}"/>
                  <pc2:cmRplyMk id="{1E76F552-2163-43C8-8ED2-547B96B631E8}"/>
                </pc2:cmRplyMkLst>
              </pc226:cmRplyChg>
            </pc226:cmChg>
          </p:ext>
        </pc:extLst>
      </pc:sldChg>
      <pc:sldChg chg="modSp mod">
        <pc:chgData name="Sarah Binns" userId="44ca82e01afbb258" providerId="LiveId" clId="{20463C33-D6FA-4B0C-9482-8D81EDBDD07E}" dt="2023-02-14T14:37:06.438" v="6175" actId="962"/>
        <pc:sldMkLst>
          <pc:docMk/>
          <pc:sldMk cId="4206754876" sldId="361"/>
        </pc:sldMkLst>
        <pc:picChg chg="mod">
          <ac:chgData name="Sarah Binns" userId="44ca82e01afbb258" providerId="LiveId" clId="{20463C33-D6FA-4B0C-9482-8D81EDBDD07E}" dt="2023-02-14T14:37:06.438" v="6175" actId="962"/>
          <ac:picMkLst>
            <pc:docMk/>
            <pc:sldMk cId="4206754876" sldId="361"/>
            <ac:picMk id="10" creationId="{9E4B9984-BF90-B59C-E433-C9ADEFA8DFE7}"/>
          </ac:picMkLst>
        </pc:picChg>
      </pc:sldChg>
      <pc:sldChg chg="modSp mod">
        <pc:chgData name="Sarah Binns" userId="44ca82e01afbb258" providerId="LiveId" clId="{20463C33-D6FA-4B0C-9482-8D81EDBDD07E}" dt="2023-02-14T14:30:16.932" v="4176" actId="1076"/>
        <pc:sldMkLst>
          <pc:docMk/>
          <pc:sldMk cId="612850403" sldId="364"/>
        </pc:sldMkLst>
        <pc:picChg chg="mod">
          <ac:chgData name="Sarah Binns" userId="44ca82e01afbb258" providerId="LiveId" clId="{20463C33-D6FA-4B0C-9482-8D81EDBDD07E}" dt="2023-02-14T14:30:16.932" v="4176" actId="1076"/>
          <ac:picMkLst>
            <pc:docMk/>
            <pc:sldMk cId="612850403" sldId="364"/>
            <ac:picMk id="4" creationId="{B402159C-F0C7-93DA-15F5-B8A9DBE45025}"/>
          </ac:picMkLst>
        </pc:picChg>
      </pc:sldChg>
      <pc:sldChg chg="modSp mod delCm">
        <pc:chgData name="Sarah Binns" userId="44ca82e01afbb258" providerId="LiveId" clId="{20463C33-D6FA-4B0C-9482-8D81EDBDD07E}" dt="2023-02-15T13:36:04.721" v="6176"/>
        <pc:sldMkLst>
          <pc:docMk/>
          <pc:sldMk cId="3097819893" sldId="366"/>
        </pc:sldMkLst>
        <pc:picChg chg="mod">
          <ac:chgData name="Sarah Binns" userId="44ca82e01afbb258" providerId="LiveId" clId="{20463C33-D6FA-4B0C-9482-8D81EDBDD07E}" dt="2023-02-14T14:30:21.088" v="4177" actId="1076"/>
          <ac:picMkLst>
            <pc:docMk/>
            <pc:sldMk cId="3097819893" sldId="366"/>
            <ac:picMk id="4" creationId="{E819B0B5-49C7-AAB6-35D8-95198C373831}"/>
          </ac:picMkLst>
        </pc:picChg>
        <pc:extLst>
          <p:ext xmlns:p="http://schemas.openxmlformats.org/presentationml/2006/main" uri="{D6D511B9-2390-475A-947B-AFAB55BFBCF1}">
            <pc226:cmChg xmlns:pc226="http://schemas.microsoft.com/office/powerpoint/2022/06/main/command" chg="del">
              <pc226:chgData name="Sarah Binns" userId="44ca82e01afbb258" providerId="LiveId" clId="{20463C33-D6FA-4B0C-9482-8D81EDBDD07E}" dt="2023-02-15T13:36:04.721" v="6176"/>
              <pc2:cmMkLst xmlns:pc2="http://schemas.microsoft.com/office/powerpoint/2019/9/main/command">
                <pc:docMk/>
                <pc:sldMk cId="3097819893" sldId="366"/>
                <pc2:cmMk id="{22E73BC9-1DA3-4CD7-97A0-A02BA868CB18}"/>
              </pc2:cmMkLst>
            </pc226:cmChg>
          </p:ext>
        </pc:extLst>
      </pc:sldChg>
      <pc:sldChg chg="modCm modNotesTx">
        <pc:chgData name="Sarah Binns" userId="44ca82e01afbb258" providerId="LiveId" clId="{20463C33-D6FA-4B0C-9482-8D81EDBDD07E}" dt="2023-02-14T13:12:20.599" v="734"/>
        <pc:sldMkLst>
          <pc:docMk/>
          <pc:sldMk cId="2329273513" sldId="368"/>
        </pc:sldMkLst>
        <pc:extLst>
          <p:ext xmlns:p="http://schemas.openxmlformats.org/presentationml/2006/main" uri="{D6D511B9-2390-475A-947B-AFAB55BFBCF1}">
            <pc226:cmChg xmlns:pc226="http://schemas.microsoft.com/office/powerpoint/2022/06/main/command" chg="mod">
              <pc226:chgData name="Sarah Binns" userId="44ca82e01afbb258" providerId="LiveId" clId="{20463C33-D6FA-4B0C-9482-8D81EDBDD07E}" dt="2023-02-14T13:12:20.599" v="734"/>
              <pc2:cmMkLst xmlns:pc2="http://schemas.microsoft.com/office/powerpoint/2019/9/main/command">
                <pc:docMk/>
                <pc:sldMk cId="2329273513" sldId="368"/>
                <pc2:cmMk id="{4A1D405E-3FA4-4852-9580-E87671528D6B}"/>
              </pc2:cmMkLst>
              <pc226:cmRplyChg chg="add">
                <pc226:chgData name="Sarah Binns" userId="44ca82e01afbb258" providerId="LiveId" clId="{20463C33-D6FA-4B0C-9482-8D81EDBDD07E}" dt="2023-02-14T13:09:16.970" v="1"/>
                <pc2:cmRplyMkLst xmlns:pc2="http://schemas.microsoft.com/office/powerpoint/2019/9/main/command">
                  <pc:docMk/>
                  <pc:sldMk cId="2329273513" sldId="368"/>
                  <pc2:cmMk id="{4A1D405E-3FA4-4852-9580-E87671528D6B}"/>
                  <pc2:cmRplyMk id="{F16D0424-BBBE-4B21-A453-BBD9A4AC72E7}"/>
                </pc2:cmRplyMkLst>
              </pc226:cmRplyChg>
            </pc226:cmChg>
          </p:ext>
        </pc:extLst>
      </pc:sldChg>
      <pc:sldChg chg="modSp mod modCm">
        <pc:chgData name="Sarah Binns" userId="44ca82e01afbb258" providerId="LiveId" clId="{20463C33-D6FA-4B0C-9482-8D81EDBDD07E}" dt="2023-02-14T14:30:07.657" v="4174" actId="962"/>
        <pc:sldMkLst>
          <pc:docMk/>
          <pc:sldMk cId="2259361556" sldId="369"/>
        </pc:sldMkLst>
        <pc:picChg chg="mod">
          <ac:chgData name="Sarah Binns" userId="44ca82e01afbb258" providerId="LiveId" clId="{20463C33-D6FA-4B0C-9482-8D81EDBDD07E}" dt="2023-02-14T14:30:07.657" v="4174" actId="962"/>
          <ac:picMkLst>
            <pc:docMk/>
            <pc:sldMk cId="2259361556" sldId="369"/>
            <ac:picMk id="9" creationId="{A83B7C68-46AA-BDE8-9312-CE80B7BB352B}"/>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20463C33-D6FA-4B0C-9482-8D81EDBDD07E}" dt="2023-02-14T13:44:53.290" v="771"/>
              <pc2:cmMkLst xmlns:pc2="http://schemas.microsoft.com/office/powerpoint/2019/9/main/command">
                <pc:docMk/>
                <pc:sldMk cId="2259361556" sldId="369"/>
                <pc2:cmMk id="{1EBF915C-329B-4019-A74F-118A8BCED32C}"/>
              </pc2:cmMkLst>
            </pc226:cmChg>
          </p:ext>
        </pc:extLst>
      </pc:sldChg>
      <pc:sldChg chg="modSp mod">
        <pc:chgData name="Sarah Binns" userId="44ca82e01afbb258" providerId="LiveId" clId="{20463C33-D6FA-4B0C-9482-8D81EDBDD07E}" dt="2023-02-14T14:33:25.505" v="5069" actId="962"/>
        <pc:sldMkLst>
          <pc:docMk/>
          <pc:sldMk cId="222303785" sldId="428"/>
        </pc:sldMkLst>
        <pc:picChg chg="mod">
          <ac:chgData name="Sarah Binns" userId="44ca82e01afbb258" providerId="LiveId" clId="{20463C33-D6FA-4B0C-9482-8D81EDBDD07E}" dt="2023-02-14T14:33:25.505" v="5069" actId="962"/>
          <ac:picMkLst>
            <pc:docMk/>
            <pc:sldMk cId="222303785" sldId="428"/>
            <ac:picMk id="8" creationId="{57AAD8CE-F384-54E2-BD43-54A0911242E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802090-F89E-4E47-BE8B-58747E2368AC}" type="datetimeFigureOut">
              <a:rPr lang="en-GB" smtClean="0"/>
              <a:t>27/04/2023</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F34068-C521-468C-B7A4-6212517F51B8}" type="slidenum">
              <a:rPr lang="en-GB" smtClean="0"/>
              <a:t>‹#›</a:t>
            </a:fld>
            <a:endParaRPr lang="en-GB" dirty="0"/>
          </a:p>
        </p:txBody>
      </p:sp>
    </p:spTree>
    <p:extLst>
      <p:ext uri="{BB962C8B-B14F-4D97-AF65-F5344CB8AC3E}">
        <p14:creationId xmlns:p14="http://schemas.microsoft.com/office/powerpoint/2010/main" val="237596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du.rsc.org/job-profiles/market-development-manager/4013828.article"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du.rsc.org/job-profiles/flavourist-and-innovation-director/4010918.articl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du.rsc.org/job-profiles/research-and-development-team-leader-smart-food-labels/4013010.article"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du.rsc.org/job-profiles/associate-principal-scientist-food/4010946.article"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34068-C521-468C-B7A4-6212517F51B8}" type="slidenum">
              <a:rPr lang="en-GB" smtClean="0"/>
              <a:t>1</a:t>
            </a:fld>
            <a:endParaRPr lang="en-GB" dirty="0"/>
          </a:p>
        </p:txBody>
      </p:sp>
    </p:spTree>
    <p:extLst>
      <p:ext uri="{BB962C8B-B14F-4D97-AF65-F5344CB8AC3E}">
        <p14:creationId xmlns:p14="http://schemas.microsoft.com/office/powerpoint/2010/main" val="2633462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Shutterstock (both images)</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16</a:t>
            </a:fld>
            <a:endParaRPr lang="en-GB" dirty="0"/>
          </a:p>
        </p:txBody>
      </p:sp>
    </p:spTree>
    <p:extLst>
      <p:ext uri="{BB962C8B-B14F-4D97-AF65-F5344CB8AC3E}">
        <p14:creationId xmlns:p14="http://schemas.microsoft.com/office/powerpoint/2010/main" val="1852488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Shutterstock</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17</a:t>
            </a:fld>
            <a:endParaRPr lang="en-GB" dirty="0"/>
          </a:p>
        </p:txBody>
      </p:sp>
    </p:spTree>
    <p:extLst>
      <p:ext uri="{BB962C8B-B14F-4D97-AF65-F5344CB8AC3E}">
        <p14:creationId xmlns:p14="http://schemas.microsoft.com/office/powerpoint/2010/main" val="3078512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If you do not have the kit available you could skip this activity or use an alternative, such as Project 2 available at </a:t>
            </a:r>
            <a:r>
              <a:rPr lang="en-GB" sz="1800" u="sng" dirty="0">
                <a:solidFill>
                  <a:srgbClr val="0563C1"/>
                </a:solidFill>
                <a:effectLst/>
                <a:latin typeface="Arial" panose="020B0604020202020204" pitchFamily="34" charset="0"/>
                <a:ea typeface="Calibri" panose="020F0502020204030204" pitchFamily="34" charset="0"/>
              </a:rPr>
              <a:t>https://rsc.li/3XrjIX8</a:t>
            </a:r>
            <a:r>
              <a:rPr lang="en-GB" sz="1800" u="none" dirty="0">
                <a:solidFill>
                  <a:srgbClr val="0563C1"/>
                </a:solidFill>
                <a:effectLst/>
                <a:latin typeface="Arial" panose="020B0604020202020204" pitchFamily="34" charset="0"/>
                <a:ea typeface="Calibri" panose="020F0502020204030204" pitchFamily="34" charset="0"/>
              </a:rPr>
              <a:t>. This allows </a:t>
            </a:r>
            <a:r>
              <a:rPr lang="en-GB" sz="1800" u="none" dirty="0">
                <a:effectLst/>
                <a:latin typeface="Arial" panose="020B0604020202020204" pitchFamily="34" charset="0"/>
                <a:ea typeface="Calibri" panose="020F0502020204030204" pitchFamily="34" charset="0"/>
              </a:rPr>
              <a:t>learners </a:t>
            </a:r>
            <a:r>
              <a:rPr lang="en-GB" sz="1800" dirty="0">
                <a:effectLst/>
                <a:latin typeface="Arial" panose="020B0604020202020204" pitchFamily="34" charset="0"/>
                <a:ea typeface="Calibri" panose="020F0502020204030204" pitchFamily="34" charset="0"/>
              </a:rPr>
              <a:t>to use an alternative to a spectrophotometer and could be adapted for testing iron solutions instead of different blackcurrant concentrations.</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18</a:t>
            </a:fld>
            <a:endParaRPr lang="en-GB" dirty="0"/>
          </a:p>
        </p:txBody>
      </p:sp>
    </p:spTree>
    <p:extLst>
      <p:ext uri="{BB962C8B-B14F-4D97-AF65-F5344CB8AC3E}">
        <p14:creationId xmlns:p14="http://schemas.microsoft.com/office/powerpoint/2010/main" val="3551074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r>
              <a:rPr lang="en-GB" sz="1800" dirty="0">
                <a:effectLst/>
                <a:latin typeface="Segoe UI" panose="020B0502040204020203" pitchFamily="34" charset="0"/>
              </a:rPr>
              <a:t>Liverpool John Moores University </a:t>
            </a:r>
            <a:endParaRPr lang="en-GB" sz="18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2FF34068-C521-468C-B7A4-6212517F51B8}" type="slidenum">
              <a:rPr lang="en-GB" smtClean="0"/>
              <a:t>19</a:t>
            </a:fld>
            <a:endParaRPr lang="en-GB" dirty="0"/>
          </a:p>
        </p:txBody>
      </p:sp>
    </p:spTree>
    <p:extLst>
      <p:ext uri="{BB962C8B-B14F-4D97-AF65-F5344CB8AC3E}">
        <p14:creationId xmlns:p14="http://schemas.microsoft.com/office/powerpoint/2010/main" val="3732359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 Shutterstock </a:t>
            </a:r>
          </a:p>
          <a:p>
            <a:endParaRPr lang="en-US" dirty="0"/>
          </a:p>
          <a:p>
            <a:r>
              <a:rPr lang="en-GB" dirty="0"/>
              <a:t>If you do not have access to automatic pipettes, normal pipettes can be used instead.</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20</a:t>
            </a:fld>
            <a:endParaRPr lang="en-GB" dirty="0"/>
          </a:p>
        </p:txBody>
      </p:sp>
    </p:spTree>
    <p:extLst>
      <p:ext uri="{BB962C8B-B14F-4D97-AF65-F5344CB8AC3E}">
        <p14:creationId xmlns:p14="http://schemas.microsoft.com/office/powerpoint/2010/main" val="2223052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Watch the video</a:t>
            </a:r>
            <a:r>
              <a:rPr lang="en-GB" dirty="0"/>
              <a:t>, </a:t>
            </a:r>
            <a:r>
              <a:rPr lang="en-GB" dirty="0">
                <a:hlinkClick r:id="rId3"/>
              </a:rPr>
              <a:t>https://edu.rsc.org/job-profiles/market-development-manager/4013828.article</a:t>
            </a:r>
            <a:r>
              <a:rPr lang="en-GB" dirty="0"/>
              <a:t>, (accessed 27 April 2023).</a:t>
            </a:r>
          </a:p>
          <a:p>
            <a:r>
              <a:rPr lang="en-GB" dirty="0"/>
              <a:t>Video length: 2:32</a:t>
            </a:r>
          </a:p>
          <a:p>
            <a:endParaRPr lang="en-US" dirty="0"/>
          </a:p>
        </p:txBody>
      </p:sp>
      <p:sp>
        <p:nvSpPr>
          <p:cNvPr id="4" name="Slide Number Placeholder 3"/>
          <p:cNvSpPr>
            <a:spLocks noGrp="1"/>
          </p:cNvSpPr>
          <p:nvPr>
            <p:ph type="sldNum" sz="quarter" idx="5"/>
          </p:nvPr>
        </p:nvSpPr>
        <p:spPr/>
        <p:txBody>
          <a:bodyPr/>
          <a:lstStyle/>
          <a:p>
            <a:fld id="{2FF34068-C521-468C-B7A4-6212517F51B8}" type="slidenum">
              <a:rPr lang="en-GB" smtClean="0"/>
              <a:t>21</a:t>
            </a:fld>
            <a:endParaRPr lang="en-GB" dirty="0"/>
          </a:p>
        </p:txBody>
      </p:sp>
    </p:spTree>
    <p:extLst>
      <p:ext uri="{BB962C8B-B14F-4D97-AF65-F5344CB8AC3E}">
        <p14:creationId xmlns:p14="http://schemas.microsoft.com/office/powerpoint/2010/main" val="1684145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Note: learner dependent answers to the activities have not been included here. The challenge activity answers are available on the teacher notes. </a:t>
            </a:r>
          </a:p>
        </p:txBody>
      </p:sp>
      <p:sp>
        <p:nvSpPr>
          <p:cNvPr id="4" name="Slide Number Placeholder 3"/>
          <p:cNvSpPr>
            <a:spLocks noGrp="1"/>
          </p:cNvSpPr>
          <p:nvPr>
            <p:ph type="sldNum" sz="quarter" idx="5"/>
          </p:nvPr>
        </p:nvSpPr>
        <p:spPr/>
        <p:txBody>
          <a:bodyPr/>
          <a:lstStyle/>
          <a:p>
            <a:fld id="{2FF34068-C521-468C-B7A4-6212517F51B8}" type="slidenum">
              <a:rPr lang="en-GB" smtClean="0"/>
              <a:t>22</a:t>
            </a:fld>
            <a:endParaRPr lang="en-GB" dirty="0"/>
          </a:p>
        </p:txBody>
      </p:sp>
    </p:spTree>
    <p:extLst>
      <p:ext uri="{BB962C8B-B14F-4D97-AF65-F5344CB8AC3E}">
        <p14:creationId xmlns:p14="http://schemas.microsoft.com/office/powerpoint/2010/main" val="348594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note, during the video learners will see Claire and her colleague tasting items in the laboratory. Please </a:t>
            </a:r>
            <a:r>
              <a:rPr lang="en-GB" noProof="0" dirty="0"/>
              <a:t>emphasise</a:t>
            </a:r>
            <a:r>
              <a:rPr lang="en-US" dirty="0"/>
              <a:t> to students that this laboratory is not a normal laboratory. It is a specialist laboratory that is used only for this purpose and therefore follows the same hygiene standards as a food technology kitchen. Learners must be aware that they are not allowed to eat anything in their science laboratory. </a:t>
            </a:r>
          </a:p>
          <a:p>
            <a:endParaRPr lang="en-US" dirty="0"/>
          </a:p>
          <a:p>
            <a:r>
              <a:rPr lang="en-US" dirty="0"/>
              <a:t>Watch the video, </a:t>
            </a:r>
            <a:r>
              <a:rPr lang="en-GB" dirty="0">
                <a:hlinkClick r:id="rId3"/>
              </a:rPr>
              <a:t>https://edu.rsc.org/job-profiles/flavourist-and-innovation-director/4010918.article</a:t>
            </a:r>
            <a:r>
              <a:rPr lang="en-GB" dirty="0"/>
              <a:t>, (accessed 27 April 2023).</a:t>
            </a:r>
          </a:p>
          <a:p>
            <a:r>
              <a:rPr lang="en-GB" dirty="0"/>
              <a:t>Video length: 4:34</a:t>
            </a:r>
          </a:p>
        </p:txBody>
      </p:sp>
      <p:sp>
        <p:nvSpPr>
          <p:cNvPr id="4" name="Slide Number Placeholder 3"/>
          <p:cNvSpPr>
            <a:spLocks noGrp="1"/>
          </p:cNvSpPr>
          <p:nvPr>
            <p:ph type="sldNum" sz="quarter" idx="5"/>
          </p:nvPr>
        </p:nvSpPr>
        <p:spPr/>
        <p:txBody>
          <a:bodyPr/>
          <a:lstStyle/>
          <a:p>
            <a:fld id="{2FF34068-C521-468C-B7A4-6212517F51B8}" type="slidenum">
              <a:rPr lang="en-GB" smtClean="0"/>
              <a:t>3</a:t>
            </a:fld>
            <a:endParaRPr lang="en-GB" dirty="0"/>
          </a:p>
        </p:txBody>
      </p:sp>
    </p:spTree>
    <p:extLst>
      <p:ext uri="{BB962C8B-B14F-4D97-AF65-F5344CB8AC3E}">
        <p14:creationId xmlns:p14="http://schemas.microsoft.com/office/powerpoint/2010/main" val="1114541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34068-C521-468C-B7A4-6212517F51B8}" type="slidenum">
              <a:rPr lang="en-GB" smtClean="0"/>
              <a:t>6</a:t>
            </a:fld>
            <a:endParaRPr lang="en-GB" dirty="0"/>
          </a:p>
        </p:txBody>
      </p:sp>
    </p:spTree>
    <p:extLst>
      <p:ext uri="{BB962C8B-B14F-4D97-AF65-F5344CB8AC3E}">
        <p14:creationId xmlns:p14="http://schemas.microsoft.com/office/powerpoint/2010/main" val="2873906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Watch the video, </a:t>
            </a:r>
            <a:r>
              <a:rPr lang="en-GB" dirty="0">
                <a:hlinkClick r:id="rId3"/>
              </a:rPr>
              <a:t>https://edu.rsc.org/job-profiles/research-and-development-team-leader-smart-food-labels/4013010.article</a:t>
            </a:r>
            <a:r>
              <a:rPr lang="en-GB" dirty="0"/>
              <a:t>, (accessed 27 April 2023).</a:t>
            </a:r>
          </a:p>
          <a:p>
            <a:r>
              <a:rPr lang="en-GB" dirty="0"/>
              <a:t>Video length: 0:48</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8</a:t>
            </a:fld>
            <a:endParaRPr lang="en-GB" dirty="0"/>
          </a:p>
        </p:txBody>
      </p:sp>
    </p:spTree>
    <p:extLst>
      <p:ext uri="{BB962C8B-B14F-4D97-AF65-F5344CB8AC3E}">
        <p14:creationId xmlns:p14="http://schemas.microsoft.com/office/powerpoint/2010/main" val="2869002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©Shutterstock</a:t>
            </a:r>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10</a:t>
            </a:fld>
            <a:endParaRPr lang="en-GB" dirty="0"/>
          </a:p>
        </p:txBody>
      </p:sp>
    </p:spTree>
    <p:extLst>
      <p:ext uri="{BB962C8B-B14F-4D97-AF65-F5344CB8AC3E}">
        <p14:creationId xmlns:p14="http://schemas.microsoft.com/office/powerpoint/2010/main" val="1669216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©Shutterstock</a:t>
            </a:r>
            <a:endParaRPr lang="en-GB" dirty="0"/>
          </a:p>
          <a:p>
            <a:endParaRPr lang="en-US" dirty="0"/>
          </a:p>
        </p:txBody>
      </p:sp>
      <p:sp>
        <p:nvSpPr>
          <p:cNvPr id="4" name="Slide Number Placeholder 3"/>
          <p:cNvSpPr>
            <a:spLocks noGrp="1"/>
          </p:cNvSpPr>
          <p:nvPr>
            <p:ph type="sldNum" sz="quarter" idx="5"/>
          </p:nvPr>
        </p:nvSpPr>
        <p:spPr/>
        <p:txBody>
          <a:bodyPr/>
          <a:lstStyle/>
          <a:p>
            <a:fld id="{2FF34068-C521-468C-B7A4-6212517F51B8}" type="slidenum">
              <a:rPr lang="en-GB" smtClean="0"/>
              <a:t>11</a:t>
            </a:fld>
            <a:endParaRPr lang="en-GB" dirty="0"/>
          </a:p>
        </p:txBody>
      </p:sp>
    </p:spTree>
    <p:extLst>
      <p:ext uri="{BB962C8B-B14F-4D97-AF65-F5344CB8AC3E}">
        <p14:creationId xmlns:p14="http://schemas.microsoft.com/office/powerpoint/2010/main" val="1810954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 student workbook includes detailed guidance for learners on how they should process their results for each activity. </a:t>
            </a:r>
          </a:p>
        </p:txBody>
      </p:sp>
      <p:sp>
        <p:nvSpPr>
          <p:cNvPr id="4" name="Slide Number Placeholder 3"/>
          <p:cNvSpPr>
            <a:spLocks noGrp="1"/>
          </p:cNvSpPr>
          <p:nvPr>
            <p:ph type="sldNum" sz="quarter" idx="5"/>
          </p:nvPr>
        </p:nvSpPr>
        <p:spPr/>
        <p:txBody>
          <a:bodyPr/>
          <a:lstStyle/>
          <a:p>
            <a:fld id="{2FF34068-C521-468C-B7A4-6212517F51B8}" type="slidenum">
              <a:rPr lang="en-GB" smtClean="0"/>
              <a:t>12</a:t>
            </a:fld>
            <a:endParaRPr lang="en-GB" dirty="0"/>
          </a:p>
        </p:txBody>
      </p:sp>
    </p:spTree>
    <p:extLst>
      <p:ext uri="{BB962C8B-B14F-4D97-AF65-F5344CB8AC3E}">
        <p14:creationId xmlns:p14="http://schemas.microsoft.com/office/powerpoint/2010/main" val="2575216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Watch the video, </a:t>
            </a:r>
            <a:r>
              <a:rPr lang="en-GB" dirty="0">
                <a:hlinkClick r:id="rId3"/>
              </a:rPr>
              <a:t>https://edu.rsc.org/job-profiles/associate-principal-scientist-food/4010946.article</a:t>
            </a:r>
            <a:r>
              <a:rPr lang="en-GB" dirty="0"/>
              <a:t>, (accessed 27 April 2023).</a:t>
            </a:r>
          </a:p>
          <a:p>
            <a:r>
              <a:rPr lang="en-GB" dirty="0"/>
              <a:t>Video length: 2:27</a:t>
            </a:r>
          </a:p>
          <a:p>
            <a:endParaRPr lang="en-GB" dirty="0"/>
          </a:p>
        </p:txBody>
      </p:sp>
      <p:sp>
        <p:nvSpPr>
          <p:cNvPr id="4" name="Slide Number Placeholder 3"/>
          <p:cNvSpPr>
            <a:spLocks noGrp="1"/>
          </p:cNvSpPr>
          <p:nvPr>
            <p:ph type="sldNum" sz="quarter" idx="5"/>
          </p:nvPr>
        </p:nvSpPr>
        <p:spPr/>
        <p:txBody>
          <a:bodyPr/>
          <a:lstStyle/>
          <a:p>
            <a:fld id="{2FF34068-C521-468C-B7A4-6212517F51B8}" type="slidenum">
              <a:rPr lang="en-GB" smtClean="0"/>
              <a:t>13</a:t>
            </a:fld>
            <a:endParaRPr lang="en-GB" dirty="0"/>
          </a:p>
        </p:txBody>
      </p:sp>
    </p:spTree>
    <p:extLst>
      <p:ext uri="{BB962C8B-B14F-4D97-AF65-F5344CB8AC3E}">
        <p14:creationId xmlns:p14="http://schemas.microsoft.com/office/powerpoint/2010/main" val="906837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Learner-dependent answers to the activities have not been included here.</a:t>
            </a:r>
          </a:p>
        </p:txBody>
      </p:sp>
      <p:sp>
        <p:nvSpPr>
          <p:cNvPr id="4" name="Slide Number Placeholder 3"/>
          <p:cNvSpPr>
            <a:spLocks noGrp="1"/>
          </p:cNvSpPr>
          <p:nvPr>
            <p:ph type="sldNum" sz="quarter" idx="5"/>
          </p:nvPr>
        </p:nvSpPr>
        <p:spPr/>
        <p:txBody>
          <a:bodyPr/>
          <a:lstStyle/>
          <a:p>
            <a:fld id="{2FF34068-C521-468C-B7A4-6212517F51B8}" type="slidenum">
              <a:rPr lang="en-GB" smtClean="0"/>
              <a:t>14</a:t>
            </a:fld>
            <a:endParaRPr lang="en-GB" dirty="0"/>
          </a:p>
        </p:txBody>
      </p:sp>
    </p:spTree>
    <p:extLst>
      <p:ext uri="{BB962C8B-B14F-4D97-AF65-F5344CB8AC3E}">
        <p14:creationId xmlns:p14="http://schemas.microsoft.com/office/powerpoint/2010/main" val="28976184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1509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3903610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3017819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2378982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090643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174041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1205428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2057637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829057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265844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6AB3FC1-0CF3-1912-DE77-7DFA49C5A9F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998220"/>
            <a:ext cx="12192000" cy="533400"/>
          </a:xfrm>
          <a:prstGeom prst="rect">
            <a:avLst/>
          </a:prstGeom>
        </p:spPr>
      </p:pic>
      <p:pic>
        <p:nvPicPr>
          <p:cNvPr id="7" name="Picture 6">
            <a:extLst>
              <a:ext uri="{FF2B5EF4-FFF2-40B4-BE49-F238E27FC236}">
                <a16:creationId xmlns:a16="http://schemas.microsoft.com/office/drawing/2014/main" id="{5EE2B1BC-424F-D609-7DC8-12E3B85F0BF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3659000"/>
            <a:ext cx="12192000" cy="533400"/>
          </a:xfrm>
          <a:prstGeom prst="rect">
            <a:avLst/>
          </a:prstGeom>
        </p:spPr>
      </p:pic>
      <p:pic>
        <p:nvPicPr>
          <p:cNvPr id="8" name="Picture 7">
            <a:extLst>
              <a:ext uri="{FF2B5EF4-FFF2-40B4-BE49-F238E27FC236}">
                <a16:creationId xmlns:a16="http://schemas.microsoft.com/office/drawing/2014/main" id="{D11F4F94-0579-A754-F365-188076855AF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234940"/>
            <a:ext cx="12192000" cy="533400"/>
          </a:xfrm>
          <a:prstGeom prst="rect">
            <a:avLst/>
          </a:prstGeom>
        </p:spPr>
      </p:pic>
      <p:pic>
        <p:nvPicPr>
          <p:cNvPr id="9" name="Picture 8">
            <a:extLst>
              <a:ext uri="{FF2B5EF4-FFF2-40B4-BE49-F238E27FC236}">
                <a16:creationId xmlns:a16="http://schemas.microsoft.com/office/drawing/2014/main" id="{EBD87C50-87A0-17E5-E2D6-27BFDBE7339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2171700"/>
            <a:ext cx="12192000" cy="533400"/>
          </a:xfrm>
          <a:prstGeom prst="rect">
            <a:avLst/>
          </a:prstGeom>
        </p:spPr>
      </p:pic>
    </p:spTree>
    <p:extLst>
      <p:ext uri="{BB962C8B-B14F-4D97-AF65-F5344CB8AC3E}">
        <p14:creationId xmlns:p14="http://schemas.microsoft.com/office/powerpoint/2010/main" val="1034189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4058313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177DDCA5-CFB9-4F2F-9244-B62DD5053A42}" type="datetimeFigureOut">
              <a:rPr lang="en-GB" smtClean="0"/>
              <a:t>27/04/2023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5D42525-DCEB-4F79-AECF-9107671366DF}" type="slidenum">
              <a:rPr lang="en-GB" smtClean="0"/>
              <a:t>‹#›</a:t>
            </a:fld>
            <a:endParaRPr lang="en-GB" dirty="0"/>
          </a:p>
        </p:txBody>
      </p:sp>
    </p:spTree>
    <p:extLst>
      <p:ext uri="{BB962C8B-B14F-4D97-AF65-F5344CB8AC3E}">
        <p14:creationId xmlns:p14="http://schemas.microsoft.com/office/powerpoint/2010/main" val="3658771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77DDCA5-CFB9-4F2F-9244-B62DD5053A42}" type="datetimeFigureOut">
              <a:rPr lang="en-GB" smtClean="0"/>
              <a:t>27/04/2023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5D42525-DCEB-4F79-AECF-9107671366DF}" type="slidenum">
              <a:rPr lang="en-GB" smtClean="0"/>
              <a:t>‹#›</a:t>
            </a:fld>
            <a:endParaRPr lang="en-GB" dirty="0"/>
          </a:p>
        </p:txBody>
      </p:sp>
    </p:spTree>
    <p:extLst>
      <p:ext uri="{BB962C8B-B14F-4D97-AF65-F5344CB8AC3E}">
        <p14:creationId xmlns:p14="http://schemas.microsoft.com/office/powerpoint/2010/main" val="1167548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77DDCA5-CFB9-4F2F-9244-B62DD5053A42}" type="datetimeFigureOut">
              <a:rPr lang="en-GB" smtClean="0"/>
              <a:t>27/04/2023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5D42525-DCEB-4F79-AECF-9107671366DF}" type="slidenum">
              <a:rPr lang="en-GB" smtClean="0"/>
              <a:t>‹#›</a:t>
            </a:fld>
            <a:endParaRPr lang="en-GB" dirty="0"/>
          </a:p>
        </p:txBody>
      </p:sp>
    </p:spTree>
    <p:extLst>
      <p:ext uri="{BB962C8B-B14F-4D97-AF65-F5344CB8AC3E}">
        <p14:creationId xmlns:p14="http://schemas.microsoft.com/office/powerpoint/2010/main" val="3013069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177DDCA5-CFB9-4F2F-9244-B62DD5053A42}" type="datetimeFigureOut">
              <a:rPr lang="en-GB" smtClean="0"/>
              <a:t>27/04/2023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5D42525-DCEB-4F79-AECF-9107671366DF}" type="slidenum">
              <a:rPr lang="en-GB" smtClean="0"/>
              <a:t>‹#›</a:t>
            </a:fld>
            <a:endParaRPr lang="en-GB" dirty="0"/>
          </a:p>
        </p:txBody>
      </p:sp>
    </p:spTree>
    <p:extLst>
      <p:ext uri="{BB962C8B-B14F-4D97-AF65-F5344CB8AC3E}">
        <p14:creationId xmlns:p14="http://schemas.microsoft.com/office/powerpoint/2010/main" val="2254223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989806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133586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184637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414587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3391909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443315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000612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27/04/2023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25051305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RGH1c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s://edu.rsc.org/job-profiles/associate-principal-scientist-food/4010946.article"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6.jpeg"/><Relationship Id="rId5" Type="http://schemas.openxmlformats.org/officeDocument/2006/relationships/image" Target="../media/image14.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hyperlink" Target="https://edu.rsc.org/job-profiles/market-development-manager/4013828.article"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rsc.li/3CJX7M3"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edu.rsc.org/job-profiles/flavourist-and-innovation-director/4010918.article"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1.jpe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hyperlink" Target="https://edu.rsc.org/job-profiles/research-and-development-team-leader-smart-food-labels/4013010.article"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B8FFD-C28B-4E7C-A195-ABC5E822E7FB}"/>
              </a:ext>
            </a:extLst>
          </p:cNvPr>
          <p:cNvSpPr>
            <a:spLocks noGrp="1"/>
          </p:cNvSpPr>
          <p:nvPr>
            <p:ph type="title"/>
          </p:nvPr>
        </p:nvSpPr>
        <p:spPr>
          <a:xfrm>
            <a:off x="3396001" y="2348880"/>
            <a:ext cx="5400000" cy="1663200"/>
          </a:xfrm>
        </p:spPr>
        <p:txBody>
          <a:bodyPr>
            <a:normAutofit/>
          </a:bodyPr>
          <a:lstStyle/>
          <a:p>
            <a:r>
              <a:rPr lang="en-GB" sz="5200" dirty="0">
                <a:cs typeface="Arial" panose="020B0604020202020204" pitchFamily="34" charset="0"/>
              </a:rPr>
              <a:t>The chemistry </a:t>
            </a:r>
            <a:br>
              <a:rPr lang="en-GB" sz="5200" dirty="0">
                <a:cs typeface="Arial" panose="020B0604020202020204" pitchFamily="34" charset="0"/>
              </a:rPr>
            </a:br>
            <a:r>
              <a:rPr lang="en-GB" sz="5200" dirty="0">
                <a:cs typeface="Arial" panose="020B0604020202020204" pitchFamily="34" charset="0"/>
              </a:rPr>
              <a:t>of food</a:t>
            </a:r>
          </a:p>
        </p:txBody>
      </p:sp>
      <p:sp>
        <p:nvSpPr>
          <p:cNvPr id="4" name="Text Placeholder 3">
            <a:extLst>
              <a:ext uri="{FF2B5EF4-FFF2-40B4-BE49-F238E27FC236}">
                <a16:creationId xmlns:a16="http://schemas.microsoft.com/office/drawing/2014/main" id="{680E0148-0AEC-6FF9-056F-26CBE9D091F4}"/>
              </a:ext>
            </a:extLst>
          </p:cNvPr>
          <p:cNvSpPr>
            <a:spLocks noGrp="1"/>
          </p:cNvSpPr>
          <p:nvPr>
            <p:ph type="body" sz="quarter" idx="3"/>
          </p:nvPr>
        </p:nvSpPr>
        <p:spPr>
          <a:xfrm>
            <a:off x="3396001" y="4869160"/>
            <a:ext cx="5295600" cy="1074440"/>
          </a:xfrm>
        </p:spPr>
        <p:txBody>
          <a:bodyPr>
            <a:normAutofit/>
          </a:bodyPr>
          <a:lstStyle/>
          <a:p>
            <a:r>
              <a:rPr lang="en-US" sz="1200" dirty="0">
                <a:latin typeface="Arial" panose="020B0604020202020204" pitchFamily="34" charset="0"/>
                <a:cs typeface="Arial" panose="020B0604020202020204" pitchFamily="34" charset="0"/>
              </a:rPr>
              <a:t>Download the teacher notes,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student workbook, method sheets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and technician notes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that accompany this resource at </a:t>
            </a:r>
            <a:br>
              <a:rPr lang="en-US" sz="1200" dirty="0">
                <a:latin typeface="Arial" panose="020B0604020202020204" pitchFamily="34" charset="0"/>
                <a:cs typeface="Arial" panose="020B0604020202020204" pitchFamily="34" charset="0"/>
              </a:rPr>
            </a:br>
            <a:r>
              <a:rPr lang="en-GB" sz="1200" u="sng" dirty="0">
                <a:latin typeface="Arial" panose="020B0604020202020204" pitchFamily="34" charset="0"/>
                <a:ea typeface="SimSun" panose="02010600030101010101" pitchFamily="2" charset="-122"/>
                <a:cs typeface="Arial" panose="020B0604020202020204" pitchFamily="34" charset="0"/>
                <a:hlinkClick r:id="rId3">
                  <a:extLst>
                    <a:ext uri="{A12FA001-AC4F-418D-AE19-62706E023703}">
                      <ahyp:hlinkClr xmlns:ahyp="http://schemas.microsoft.com/office/drawing/2018/hyperlinkcolor" val="tx"/>
                    </a:ext>
                  </a:extLst>
                </a:hlinkClick>
              </a:rPr>
              <a:t>rsc.li/3RGH1cT</a:t>
            </a:r>
            <a:r>
              <a:rPr lang="en-US" sz="1200" dirty="0">
                <a:latin typeface="Arial" panose="020B0604020202020204" pitchFamily="34" charset="0"/>
                <a:cs typeface="Arial" panose="020B0604020202020204" pitchFamily="34" charset="0"/>
              </a:rPr>
              <a:t>.</a:t>
            </a:r>
            <a:endParaRPr lang="en-GB" sz="1200" dirty="0">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1204671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2D665-4163-44DE-8815-DF67E1DF6289}"/>
              </a:ext>
            </a:extLst>
          </p:cNvPr>
          <p:cNvSpPr>
            <a:spLocks noGrp="1"/>
          </p:cNvSpPr>
          <p:nvPr>
            <p:ph type="title"/>
          </p:nvPr>
        </p:nvSpPr>
        <p:spPr/>
        <p:txBody>
          <a:bodyPr>
            <a:normAutofit fontScale="90000"/>
          </a:bodyPr>
          <a:lstStyle/>
          <a:p>
            <a:r>
              <a:rPr lang="en-US" sz="3200" dirty="0">
                <a:cs typeface="Arial" panose="020B0604020202020204" pitchFamily="34" charset="0"/>
              </a:rPr>
              <a:t>Vitamin C</a:t>
            </a:r>
            <a:endParaRPr lang="en-GB" sz="3200" dirty="0">
              <a:cs typeface="Arial" panose="020B0604020202020204" pitchFamily="34" charset="0"/>
            </a:endParaRPr>
          </a:p>
        </p:txBody>
      </p:sp>
      <p:sp>
        <p:nvSpPr>
          <p:cNvPr id="3" name="Content Placeholder 2">
            <a:extLst>
              <a:ext uri="{FF2B5EF4-FFF2-40B4-BE49-F238E27FC236}">
                <a16:creationId xmlns:a16="http://schemas.microsoft.com/office/drawing/2014/main" id="{EEFA3D4B-FCB3-4BE3-ADB6-07ACDB053A17}"/>
              </a:ext>
            </a:extLst>
          </p:cNvPr>
          <p:cNvSpPr>
            <a:spLocks noGrp="1"/>
          </p:cNvSpPr>
          <p:nvPr>
            <p:ph idx="10"/>
          </p:nvPr>
        </p:nvSpPr>
        <p:spPr>
          <a:xfrm>
            <a:off x="540000" y="1260000"/>
            <a:ext cx="9000000" cy="4689280"/>
          </a:xfrm>
        </p:spPr>
        <p:txBody>
          <a:bodyPr>
            <a:normAutofit/>
          </a:bodyPr>
          <a:lstStyle/>
          <a:p>
            <a:r>
              <a:rPr lang="en-GB" dirty="0">
                <a:latin typeface="Arial" panose="020B0604020202020204" pitchFamily="34" charset="0"/>
                <a:ea typeface="SimSun" panose="02010600030101010101" pitchFamily="2" charset="-122"/>
                <a:cs typeface="Arial" panose="020B0604020202020204" pitchFamily="34" charset="0"/>
              </a:rPr>
              <a:t>Vitamin C (ascorbic acid) is needed in the diet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for the growth and repair of tissues in all parts of your body. </a:t>
            </a:r>
          </a:p>
          <a:p>
            <a:r>
              <a:rPr lang="en-GB" dirty="0">
                <a:latin typeface="Arial" panose="020B0604020202020204" pitchFamily="34" charset="0"/>
                <a:ea typeface="SimSun" panose="02010600030101010101" pitchFamily="2" charset="-122"/>
                <a:cs typeface="Arial" panose="020B0604020202020204" pitchFamily="34" charset="0"/>
              </a:rPr>
              <a:t>It helps the body to make collagen,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an important protein used to make skin,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cartilage, tendons, ligaments and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blood vessels. </a:t>
            </a:r>
          </a:p>
          <a:p>
            <a:r>
              <a:rPr lang="en-GB" dirty="0">
                <a:latin typeface="Arial" panose="020B0604020202020204" pitchFamily="34" charset="0"/>
                <a:ea typeface="SimSun" panose="02010600030101010101" pitchFamily="2" charset="-122"/>
                <a:cs typeface="Arial" panose="020B0604020202020204" pitchFamily="34" charset="0"/>
              </a:rPr>
              <a:t>Vitamin C is also needed for healing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wounds and for repairing and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maintaining bones and teeth.</a:t>
            </a:r>
          </a:p>
        </p:txBody>
      </p:sp>
      <p:pic>
        <p:nvPicPr>
          <p:cNvPr id="11" name="Picture 10" descr="Structure of vitamin C">
            <a:extLst>
              <a:ext uri="{FF2B5EF4-FFF2-40B4-BE49-F238E27FC236}">
                <a16:creationId xmlns:a16="http://schemas.microsoft.com/office/drawing/2014/main" id="{CECB5479-F569-4920-BB04-0713875BCD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896" y="2348880"/>
            <a:ext cx="4591207" cy="3297464"/>
          </a:xfrm>
          <a:prstGeom prst="rect">
            <a:avLst/>
          </a:prstGeom>
        </p:spPr>
      </p:pic>
      <p:pic>
        <p:nvPicPr>
          <p:cNvPr id="4" name="Picture 3">
            <a:extLst>
              <a:ext uri="{FF2B5EF4-FFF2-40B4-BE49-F238E27FC236}">
                <a16:creationId xmlns:a16="http://schemas.microsoft.com/office/drawing/2014/main" id="{FAC6AA47-498B-2FC3-76BA-3129A33F32B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6" name="Picture 5">
            <a:extLst>
              <a:ext uri="{FF2B5EF4-FFF2-40B4-BE49-F238E27FC236}">
                <a16:creationId xmlns:a16="http://schemas.microsoft.com/office/drawing/2014/main" id="{2414BD0B-0656-708D-B352-68501E734F8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91444D6E-E6EF-1771-D42F-6469381DD6B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2893398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A8A76-E588-54D8-CE34-7951F2E9FF3D}"/>
              </a:ext>
            </a:extLst>
          </p:cNvPr>
          <p:cNvSpPr>
            <a:spLocks noGrp="1"/>
          </p:cNvSpPr>
          <p:nvPr>
            <p:ph type="title"/>
          </p:nvPr>
        </p:nvSpPr>
        <p:spPr/>
        <p:txBody>
          <a:bodyPr>
            <a:normAutofit fontScale="90000"/>
          </a:bodyPr>
          <a:lstStyle/>
          <a:p>
            <a:r>
              <a:rPr lang="en-GB" sz="3600" dirty="0">
                <a:cs typeface="Arial" panose="020B0604020202020204" pitchFamily="34" charset="0"/>
              </a:rPr>
              <a:t>F</a:t>
            </a:r>
            <a:r>
              <a:rPr lang="en-US" sz="3600" dirty="0">
                <a:cs typeface="Arial" panose="020B0604020202020204" pitchFamily="34" charset="0"/>
              </a:rPr>
              <a:t>inding the vitamin C content of fruit juice</a:t>
            </a:r>
            <a:endParaRPr lang="en-GB" sz="3600" dirty="0"/>
          </a:p>
        </p:txBody>
      </p:sp>
      <p:sp>
        <p:nvSpPr>
          <p:cNvPr id="3" name="Content Placeholder 2">
            <a:extLst>
              <a:ext uri="{FF2B5EF4-FFF2-40B4-BE49-F238E27FC236}">
                <a16:creationId xmlns:a16="http://schemas.microsoft.com/office/drawing/2014/main" id="{33FA121D-FFD4-4489-8031-930CB21A47B3}"/>
              </a:ext>
            </a:extLst>
          </p:cNvPr>
          <p:cNvSpPr>
            <a:spLocks noGrp="1"/>
          </p:cNvSpPr>
          <p:nvPr>
            <p:ph idx="10"/>
          </p:nvPr>
        </p:nvSpPr>
        <p:spPr>
          <a:xfrm>
            <a:off x="540000" y="1260000"/>
            <a:ext cx="9084392" cy="2457032"/>
          </a:xfrm>
        </p:spPr>
        <p:txBody>
          <a:bodyPr>
            <a:noAutofit/>
          </a:bodyPr>
          <a:lstStyle/>
          <a:p>
            <a:r>
              <a:rPr lang="en-GB" altLang="zh-CN" dirty="0">
                <a:latin typeface="Arial" panose="020B0604020202020204" pitchFamily="34" charset="0"/>
                <a:ea typeface="SimSun" panose="02010600030101010101" pitchFamily="2" charset="-122"/>
                <a:cs typeface="Arial" panose="020B0604020202020204" pitchFamily="34" charset="0"/>
              </a:rPr>
              <a:t>Iodine reacts with vitamin C (ascorbic acid) in a 1:1 ratio as shown below.</a:t>
            </a:r>
          </a:p>
          <a:p>
            <a:endParaRPr lang="en-GB" altLang="zh-CN" dirty="0">
              <a:latin typeface="Arial" panose="020B0604020202020204" pitchFamily="34" charset="0"/>
              <a:ea typeface="SimSun" panose="02010600030101010101" pitchFamily="2" charset="-122"/>
              <a:cs typeface="Arial" panose="020B0604020202020204" pitchFamily="34" charset="0"/>
            </a:endParaRPr>
          </a:p>
          <a:p>
            <a:endParaRPr lang="en-GB" altLang="zh-CN" dirty="0">
              <a:ea typeface="SimSun" panose="02010600030101010101" pitchFamily="2" charset="-122"/>
            </a:endParaRPr>
          </a:p>
          <a:p>
            <a:endParaRPr lang="en-GB" altLang="zh-CN" dirty="0">
              <a:latin typeface="Arial" panose="020B0604020202020204" pitchFamily="34" charset="0"/>
              <a:ea typeface="SimSun" panose="02010600030101010101" pitchFamily="2" charset="-122"/>
              <a:cs typeface="Arial" panose="020B0604020202020204" pitchFamily="34" charset="0"/>
            </a:endParaRPr>
          </a:p>
          <a:p>
            <a:endParaRPr lang="en-GB" altLang="zh-CN" dirty="0">
              <a:latin typeface="Arial" panose="020B0604020202020204" pitchFamily="34" charset="0"/>
              <a:ea typeface="SimSun" panose="02010600030101010101" pitchFamily="2" charset="-122"/>
              <a:cs typeface="Arial" panose="020B0604020202020204" pitchFamily="34" charset="0"/>
            </a:endParaRPr>
          </a:p>
          <a:p>
            <a:pPr marL="342900" indent="-342900">
              <a:buClr>
                <a:srgbClr val="C00000"/>
              </a:buClr>
              <a:buSzPct val="125000"/>
              <a:buFont typeface="Arial" panose="020B0604020202020204" pitchFamily="34" charset="0"/>
              <a:buChar char="•"/>
            </a:pPr>
            <a:r>
              <a:rPr lang="en-GB" altLang="zh-CN" dirty="0">
                <a:latin typeface="Arial" panose="020B0604020202020204" pitchFamily="34" charset="0"/>
                <a:ea typeface="SimSun" panose="02010600030101010101" pitchFamily="2" charset="-122"/>
                <a:cs typeface="Arial" panose="020B0604020202020204" pitchFamily="34" charset="0"/>
              </a:rPr>
              <a:t>When all of the vitamin C has reacted, the iodine will remain unreacted. </a:t>
            </a:r>
          </a:p>
          <a:p>
            <a:pPr marL="342900" indent="-342900">
              <a:buClr>
                <a:srgbClr val="C00000"/>
              </a:buClr>
              <a:buSzPct val="125000"/>
              <a:buFont typeface="Arial" panose="020B0604020202020204" pitchFamily="34" charset="0"/>
              <a:buChar char="•"/>
            </a:pPr>
            <a:r>
              <a:rPr lang="en-GB" altLang="zh-CN" dirty="0">
                <a:latin typeface="Arial" panose="020B0604020202020204" pitchFamily="34" charset="0"/>
                <a:ea typeface="SimSun" panose="02010600030101010101" pitchFamily="2" charset="-122"/>
                <a:cs typeface="Arial" panose="020B0604020202020204" pitchFamily="34" charset="0"/>
              </a:rPr>
              <a:t>Unreacted iodine can be detected using starch as an indicator. </a:t>
            </a:r>
          </a:p>
          <a:p>
            <a:pPr marL="342900" indent="-342900">
              <a:buClr>
                <a:srgbClr val="C00000"/>
              </a:buClr>
              <a:buSzPct val="125000"/>
              <a:buFont typeface="Arial" panose="020B0604020202020204" pitchFamily="34" charset="0"/>
              <a:buChar char="•"/>
            </a:pPr>
            <a:r>
              <a:rPr lang="en-GB" altLang="zh-CN" dirty="0">
                <a:latin typeface="Arial" panose="020B0604020202020204" pitchFamily="34" charset="0"/>
                <a:ea typeface="SimSun" panose="02010600030101010101" pitchFamily="2" charset="-122"/>
                <a:cs typeface="Arial" panose="020B0604020202020204" pitchFamily="34" charset="0"/>
              </a:rPr>
              <a:t>Starch reacts with iodine solution to produce a blue-black colour. </a:t>
            </a:r>
          </a:p>
        </p:txBody>
      </p:sp>
      <p:pic>
        <p:nvPicPr>
          <p:cNvPr id="15" name="Picture 14" descr="Equation showing the reaction between vitamin C (ascorbic acid) and iodine to produce dehydroascorbic acid and hydrogen iodide with the structures of vitamin C and dehydroascorbic acid being shown">
            <a:extLst>
              <a:ext uri="{FF2B5EF4-FFF2-40B4-BE49-F238E27FC236}">
                <a16:creationId xmlns:a16="http://schemas.microsoft.com/office/drawing/2014/main" id="{9DF272B8-2B17-B0F4-3BB1-F037C191B5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3472" y="1556792"/>
            <a:ext cx="7416824" cy="2540007"/>
          </a:xfrm>
          <a:prstGeom prst="rect">
            <a:avLst/>
          </a:prstGeom>
        </p:spPr>
      </p:pic>
      <p:pic>
        <p:nvPicPr>
          <p:cNvPr id="5" name="Picture 4">
            <a:extLst>
              <a:ext uri="{FF2B5EF4-FFF2-40B4-BE49-F238E27FC236}">
                <a16:creationId xmlns:a16="http://schemas.microsoft.com/office/drawing/2014/main" id="{5FCEE7BA-5C2C-4D02-EF45-64E7EAB7FA4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294000"/>
            <a:ext cx="939922" cy="3048000"/>
          </a:xfrm>
          <a:prstGeom prst="rect">
            <a:avLst/>
          </a:prstGeom>
        </p:spPr>
      </p:pic>
      <p:pic>
        <p:nvPicPr>
          <p:cNvPr id="7" name="Picture 6">
            <a:extLst>
              <a:ext uri="{FF2B5EF4-FFF2-40B4-BE49-F238E27FC236}">
                <a16:creationId xmlns:a16="http://schemas.microsoft.com/office/drawing/2014/main" id="{B2716A65-BD72-8FB7-E73D-7339F862DCA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955B0088-D587-CB8F-19B8-3B4482C3AD8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475765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C1B1C-C347-78F7-FE25-706DE64448A5}"/>
              </a:ext>
            </a:extLst>
          </p:cNvPr>
          <p:cNvSpPr>
            <a:spLocks noGrp="1"/>
          </p:cNvSpPr>
          <p:nvPr>
            <p:ph type="title"/>
          </p:nvPr>
        </p:nvSpPr>
        <p:spPr/>
        <p:txBody>
          <a:bodyPr>
            <a:noAutofit/>
          </a:bodyPr>
          <a:lstStyle/>
          <a:p>
            <a:r>
              <a:rPr lang="en-GB" sz="3200" dirty="0">
                <a:cs typeface="Arial" panose="020B0604020202020204" pitchFamily="34" charset="0"/>
              </a:rPr>
              <a:t>F</a:t>
            </a:r>
            <a:r>
              <a:rPr lang="en-US" sz="3200" dirty="0">
                <a:cs typeface="Arial" panose="020B0604020202020204" pitchFamily="34" charset="0"/>
              </a:rPr>
              <a:t>inding the vitamin C content of fruit juice</a:t>
            </a:r>
            <a:endParaRPr lang="en-GB" sz="3200" dirty="0"/>
          </a:p>
        </p:txBody>
      </p:sp>
      <p:sp>
        <p:nvSpPr>
          <p:cNvPr id="3" name="Content Placeholder 2">
            <a:extLst>
              <a:ext uri="{FF2B5EF4-FFF2-40B4-BE49-F238E27FC236}">
                <a16:creationId xmlns:a16="http://schemas.microsoft.com/office/drawing/2014/main" id="{736E5570-B456-B849-0877-4EF47D79DC89}"/>
              </a:ext>
            </a:extLst>
          </p:cNvPr>
          <p:cNvSpPr>
            <a:spLocks noGrp="1"/>
          </p:cNvSpPr>
          <p:nvPr>
            <p:ph idx="10"/>
          </p:nvPr>
        </p:nvSpPr>
        <p:spPr>
          <a:xfrm>
            <a:off x="540000" y="1260000"/>
            <a:ext cx="6420096" cy="4905304"/>
          </a:xfrm>
        </p:spPr>
        <p:txBody>
          <a:bodyPr>
            <a:noAutofit/>
          </a:bodyPr>
          <a:lstStyle/>
          <a:p>
            <a:pPr>
              <a:spcBef>
                <a:spcPts val="0"/>
              </a:spcBef>
            </a:pPr>
            <a:r>
              <a:rPr lang="en-GB" dirty="0">
                <a:latin typeface="Arial" panose="020B0604020202020204" pitchFamily="34" charset="0"/>
                <a:ea typeface="Arial" panose="020B0604020202020204" pitchFamily="34" charset="0"/>
                <a:cs typeface="Arial" panose="020B0604020202020204" pitchFamily="34" charset="0"/>
              </a:rPr>
              <a:t>A juice manufacturer claims that their juice </a:t>
            </a:r>
            <a:br>
              <a:rPr lang="en-GB" dirty="0">
                <a:latin typeface="Arial" panose="020B0604020202020204" pitchFamily="34" charset="0"/>
                <a:ea typeface="Arial" panose="020B0604020202020204" pitchFamily="34" charset="0"/>
                <a:cs typeface="Arial" panose="020B0604020202020204" pitchFamily="34" charset="0"/>
              </a:rPr>
            </a:br>
            <a:r>
              <a:rPr lang="en-GB" dirty="0">
                <a:latin typeface="Arial" panose="020B0604020202020204" pitchFamily="34" charset="0"/>
                <a:ea typeface="Arial" panose="020B0604020202020204" pitchFamily="34" charset="0"/>
                <a:cs typeface="Arial" panose="020B0604020202020204" pitchFamily="34" charset="0"/>
              </a:rPr>
              <a:t>contains at least 25 mg (0.25 g) of vitamin C </a:t>
            </a:r>
            <a:br>
              <a:rPr lang="en-GB" dirty="0">
                <a:latin typeface="Arial" panose="020B0604020202020204" pitchFamily="34" charset="0"/>
                <a:ea typeface="Arial" panose="020B0604020202020204" pitchFamily="34" charset="0"/>
                <a:cs typeface="Arial" panose="020B0604020202020204" pitchFamily="34" charset="0"/>
              </a:rPr>
            </a:br>
            <a:r>
              <a:rPr lang="en-GB" dirty="0">
                <a:latin typeface="Arial" panose="020B0604020202020204" pitchFamily="34" charset="0"/>
                <a:ea typeface="Arial" panose="020B0604020202020204" pitchFamily="34" charset="0"/>
                <a:cs typeface="Arial" panose="020B0604020202020204" pitchFamily="34" charset="0"/>
              </a:rPr>
              <a:t>in every 100 cm</a:t>
            </a:r>
            <a:r>
              <a:rPr lang="en-GB" baseline="30000" dirty="0">
                <a:latin typeface="Arial" panose="020B0604020202020204" pitchFamily="34" charset="0"/>
                <a:ea typeface="Arial" panose="020B0604020202020204" pitchFamily="34" charset="0"/>
                <a:cs typeface="Arial" panose="020B0604020202020204" pitchFamily="34" charset="0"/>
              </a:rPr>
              <a:t>3</a:t>
            </a:r>
            <a:r>
              <a:rPr lang="en-GB" dirty="0">
                <a:latin typeface="Arial" panose="020B0604020202020204" pitchFamily="34" charset="0"/>
                <a:ea typeface="Arial" panose="020B0604020202020204" pitchFamily="34" charset="0"/>
                <a:cs typeface="Arial" panose="020B0604020202020204" pitchFamily="34" charset="0"/>
              </a:rPr>
              <a:t> of juice. </a:t>
            </a:r>
          </a:p>
          <a:p>
            <a:pPr>
              <a:spcBef>
                <a:spcPts val="0"/>
              </a:spcBef>
            </a:pPr>
            <a:r>
              <a:rPr lang="en-GB" altLang="zh-CN" dirty="0">
                <a:latin typeface="Arial" panose="020B0604020202020204" pitchFamily="34" charset="0"/>
                <a:ea typeface="SimSun" panose="02010600030101010101" pitchFamily="2" charset="-122"/>
                <a:cs typeface="Arial" panose="020B0604020202020204" pitchFamily="34" charset="0"/>
              </a:rPr>
              <a:t>In this activity, you will use </a:t>
            </a:r>
            <a:r>
              <a:rPr lang="en-US" dirty="0">
                <a:latin typeface="Arial" panose="020B0604020202020204" pitchFamily="34" charset="0"/>
                <a:cs typeface="Arial" panose="020B0604020202020204" pitchFamily="34" charset="0"/>
              </a:rPr>
              <a:t>the method of titration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to test this claim by determining the amount of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vitamin C present in the fruit juice.</a:t>
            </a:r>
          </a:p>
          <a:p>
            <a:pPr>
              <a:spcBef>
                <a:spcPts val="0"/>
              </a:spcBef>
            </a:pPr>
            <a:r>
              <a:rPr lang="en-US" dirty="0">
                <a:latin typeface="Arial" panose="020B0604020202020204" pitchFamily="34" charset="0"/>
                <a:cs typeface="Arial" panose="020B0604020202020204" pitchFamily="34" charset="0"/>
              </a:rPr>
              <a:t>You will add iodine from the burette to the fruit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juice and starch mixture inside the conical flask.</a:t>
            </a:r>
          </a:p>
          <a:p>
            <a:pPr>
              <a:spcBef>
                <a:spcPts val="0"/>
              </a:spcBef>
            </a:pPr>
            <a:r>
              <a:rPr lang="en-US" dirty="0">
                <a:latin typeface="Arial" panose="020B0604020202020204" pitchFamily="34" charset="0"/>
                <a:cs typeface="Arial" panose="020B0604020202020204" pitchFamily="34" charset="0"/>
              </a:rPr>
              <a:t>The endpoint of the reaction happens when there is no more vitamin C available to react with the iodine, and the unreacted iodine reacts with the starch in the fruit juice to produce a blue-black colour.</a:t>
            </a:r>
          </a:p>
        </p:txBody>
      </p:sp>
      <p:pic>
        <p:nvPicPr>
          <p:cNvPr id="9" name="Picture 8" descr="Equipment set-up for titration: burette held in place with a clamp attached to a clamp stand, white tile placed below the conical flask and the burette positioned with its tap directly over the conical flask">
            <a:extLst>
              <a:ext uri="{FF2B5EF4-FFF2-40B4-BE49-F238E27FC236}">
                <a16:creationId xmlns:a16="http://schemas.microsoft.com/office/drawing/2014/main" id="{A83B7C68-46AA-BDE8-9312-CE80B7BB35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60095" y="1259768"/>
            <a:ext cx="3041007" cy="4135233"/>
          </a:xfrm>
          <a:prstGeom prst="rect">
            <a:avLst/>
          </a:prstGeom>
        </p:spPr>
      </p:pic>
      <p:pic>
        <p:nvPicPr>
          <p:cNvPr id="5" name="Picture 4">
            <a:extLst>
              <a:ext uri="{FF2B5EF4-FFF2-40B4-BE49-F238E27FC236}">
                <a16:creationId xmlns:a16="http://schemas.microsoft.com/office/drawing/2014/main" id="{320E56D4-53ED-2152-A10D-398B12795BB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7" name="Picture 6">
            <a:extLst>
              <a:ext uri="{FF2B5EF4-FFF2-40B4-BE49-F238E27FC236}">
                <a16:creationId xmlns:a16="http://schemas.microsoft.com/office/drawing/2014/main" id="{1AAC56F6-72B5-6D01-0E87-7131DD923B50}"/>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8" name="Text Placeholder 2">
            <a:extLst>
              <a:ext uri="{FF2B5EF4-FFF2-40B4-BE49-F238E27FC236}">
                <a16:creationId xmlns:a16="http://schemas.microsoft.com/office/drawing/2014/main" id="{9A9349CE-C86D-6336-27E9-844B76B9C80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2259361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4F2D1-742E-A348-F4B7-E90AA25BDA10}"/>
              </a:ext>
            </a:extLst>
          </p:cNvPr>
          <p:cNvSpPr>
            <a:spLocks noGrp="1"/>
          </p:cNvSpPr>
          <p:nvPr>
            <p:ph type="title"/>
          </p:nvPr>
        </p:nvSpPr>
        <p:spPr/>
        <p:txBody>
          <a:bodyPr>
            <a:normAutofit fontScale="90000"/>
          </a:bodyPr>
          <a:lstStyle/>
          <a:p>
            <a:r>
              <a:rPr lang="en-US" b="1" dirty="0"/>
              <a:t>Associate principal scientist</a:t>
            </a:r>
            <a:endParaRPr lang="en-GB" b="1" dirty="0"/>
          </a:p>
        </p:txBody>
      </p:sp>
      <p:sp>
        <p:nvSpPr>
          <p:cNvPr id="5" name="TextBox 4">
            <a:extLst>
              <a:ext uri="{FF2B5EF4-FFF2-40B4-BE49-F238E27FC236}">
                <a16:creationId xmlns:a16="http://schemas.microsoft.com/office/drawing/2014/main" id="{565C7F16-FAE5-47A7-6D63-832D7CB59EA4}"/>
              </a:ext>
            </a:extLst>
          </p:cNvPr>
          <p:cNvSpPr txBox="1"/>
          <p:nvPr/>
        </p:nvSpPr>
        <p:spPr>
          <a:xfrm>
            <a:off x="540000" y="1260000"/>
            <a:ext cx="9000000" cy="1015663"/>
          </a:xfrm>
          <a:prstGeom prst="rect">
            <a:avLst/>
          </a:prstGeom>
          <a:noFill/>
        </p:spPr>
        <p:txBody>
          <a:bodyPr wrap="square" lIns="0" tIns="0" rIns="0" bIns="0" rtlCol="0">
            <a:spAutoFit/>
          </a:bodyPr>
          <a:lstStyle/>
          <a:p>
            <a:pPr>
              <a:lnSpc>
                <a:spcPts val="2740"/>
              </a:lnSpc>
              <a:spcAft>
                <a:spcPts val="2000"/>
              </a:spcAft>
            </a:pPr>
            <a:r>
              <a:rPr lang="en-GB" sz="2200" dirty="0">
                <a:latin typeface="Arial" panose="020B0604020202020204" pitchFamily="34" charset="0"/>
                <a:ea typeface="Calibri" panose="020F0502020204030204" pitchFamily="34" charset="0"/>
                <a:cs typeface="Times New Roman" panose="02020603050405020304" pitchFamily="18" charset="0"/>
              </a:rPr>
              <a:t>Meet Robert, </a:t>
            </a:r>
            <a:r>
              <a:rPr lang="en-GB" sz="2200" u="sng" dirty="0">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an associate principal scientist</a:t>
            </a:r>
            <a:r>
              <a:rPr lang="en-GB" sz="2200" dirty="0">
                <a:latin typeface="Arial" panose="020B0604020202020204" pitchFamily="34" charset="0"/>
                <a:ea typeface="Calibri" panose="020F0502020204030204" pitchFamily="34" charset="0"/>
                <a:cs typeface="Times New Roman" panose="02020603050405020304" pitchFamily="18" charset="0"/>
              </a:rPr>
              <a:t>, who builds computer models to predict the effect of different chemicals on the taste and texture of sweet foods. </a:t>
            </a:r>
            <a:endParaRPr lang="en-GB" sz="2200" dirty="0">
              <a:latin typeface="Montserrat Light" panose="00000400000000000000" pitchFamily="2"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844B44DE-4A12-BE1B-E068-8DD5FDB5906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88488" y="3420000"/>
            <a:ext cx="1143149" cy="2933700"/>
          </a:xfrm>
          <a:prstGeom prst="rect">
            <a:avLst/>
          </a:prstGeom>
        </p:spPr>
      </p:pic>
      <p:pic>
        <p:nvPicPr>
          <p:cNvPr id="6" name="Picture 5">
            <a:extLst>
              <a:ext uri="{FF2B5EF4-FFF2-40B4-BE49-F238E27FC236}">
                <a16:creationId xmlns:a16="http://schemas.microsoft.com/office/drawing/2014/main" id="{6A43BF25-C773-469C-F293-B2FF27BAF9F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A3B21840-3271-3688-7CBF-0AFD560A9B0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10" name="Picture 9" descr="Image containing a link to the online associate principal scientist career video">
            <a:hlinkClick r:id="rId3"/>
            <a:extLst>
              <a:ext uri="{FF2B5EF4-FFF2-40B4-BE49-F238E27FC236}">
                <a16:creationId xmlns:a16="http://schemas.microsoft.com/office/drawing/2014/main" id="{1DB01B67-F0A6-EEE0-078D-17ED8A7D4BB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3158" y="2556463"/>
            <a:ext cx="6337300" cy="3454400"/>
          </a:xfrm>
          <a:prstGeom prst="rect">
            <a:avLst/>
          </a:prstGeom>
        </p:spPr>
      </p:pic>
      <p:sp>
        <p:nvSpPr>
          <p:cNvPr id="11" name="TextBox 10">
            <a:extLst>
              <a:ext uri="{FF2B5EF4-FFF2-40B4-BE49-F238E27FC236}">
                <a16:creationId xmlns:a16="http://schemas.microsoft.com/office/drawing/2014/main" id="{C8095A38-A3BF-69BA-BD06-630A14D14BD1}"/>
              </a:ext>
            </a:extLst>
          </p:cNvPr>
          <p:cNvSpPr txBox="1"/>
          <p:nvPr/>
        </p:nvSpPr>
        <p:spPr>
          <a:xfrm>
            <a:off x="1390878" y="4779807"/>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Associate principal scientist</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612850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CD76-92FF-2ADF-17FF-773348AE303D}"/>
              </a:ext>
            </a:extLst>
          </p:cNvPr>
          <p:cNvSpPr>
            <a:spLocks noGrp="1"/>
          </p:cNvSpPr>
          <p:nvPr>
            <p:ph type="title"/>
          </p:nvPr>
        </p:nvSpPr>
        <p:spPr/>
        <p:txBody>
          <a:bodyPr>
            <a:normAutofit fontScale="90000"/>
          </a:bodyPr>
          <a:lstStyle/>
          <a:p>
            <a:r>
              <a:rPr lang="en-US" dirty="0"/>
              <a:t>Activity 1 and 2 answers</a:t>
            </a:r>
            <a:endParaRPr lang="en-GB" dirty="0"/>
          </a:p>
        </p:txBody>
      </p:sp>
      <p:sp>
        <p:nvSpPr>
          <p:cNvPr id="3" name="Content Placeholder 2">
            <a:extLst>
              <a:ext uri="{FF2B5EF4-FFF2-40B4-BE49-F238E27FC236}">
                <a16:creationId xmlns:a16="http://schemas.microsoft.com/office/drawing/2014/main" id="{B3082996-2B1B-9B75-9CC5-6086FBA16262}"/>
              </a:ext>
            </a:extLst>
          </p:cNvPr>
          <p:cNvSpPr>
            <a:spLocks noGrp="1"/>
          </p:cNvSpPr>
          <p:nvPr>
            <p:ph idx="10"/>
          </p:nvPr>
        </p:nvSpPr>
        <p:spPr>
          <a:xfrm>
            <a:off x="540000" y="1260000"/>
            <a:ext cx="8868368" cy="3105104"/>
          </a:xfrm>
        </p:spPr>
        <p:txBody>
          <a:bodyPr>
            <a:noAutofit/>
          </a:bodyPr>
          <a:lstStyle/>
          <a:p>
            <a:pPr>
              <a:spcAft>
                <a:spcPts val="500"/>
              </a:spcAft>
            </a:pPr>
            <a:r>
              <a:rPr lang="en-US" b="1" dirty="0">
                <a:solidFill>
                  <a:srgbClr val="C00000"/>
                </a:solidFill>
                <a:latin typeface="Source Sans Pro Black" panose="020B0803030403020204" pitchFamily="34" charset="0"/>
                <a:ea typeface="Source Sans Pro Black" panose="020B0503030403020204" pitchFamily="34" charset="0"/>
              </a:rPr>
              <a:t>Activity</a:t>
            </a:r>
            <a:r>
              <a:rPr lang="en-US" b="1" dirty="0">
                <a:solidFill>
                  <a:srgbClr val="C00000"/>
                </a:solidFill>
                <a:latin typeface="Source Sans Pro Black" panose="020B0503030403020204" pitchFamily="34" charset="0"/>
                <a:ea typeface="Source Sans Pro Black" panose="020B0503030403020204" pitchFamily="34" charset="0"/>
              </a:rPr>
              <a:t> 1: </a:t>
            </a:r>
            <a:r>
              <a:rPr lang="en-US" dirty="0">
                <a:ea typeface="Source Sans Pro Black" panose="020B0503030403020204" pitchFamily="34" charset="0"/>
              </a:rPr>
              <a:t>identifying food colourings in soft drinks</a:t>
            </a:r>
          </a:p>
          <a:p>
            <a:pPr marL="342000" lvl="1" indent="-342900">
              <a:lnSpc>
                <a:spcPts val="2740"/>
              </a:lnSpc>
              <a:spcAft>
                <a:spcPts val="500"/>
              </a:spcAft>
              <a:buSzPct val="125000"/>
              <a:tabLst>
                <a:tab pos="285750" algn="l"/>
              </a:tabLst>
            </a:pPr>
            <a:r>
              <a:rPr lang="en-GB" dirty="0">
                <a:ea typeface="Calibri" panose="020F0502020204030204" pitchFamily="34" charset="0"/>
                <a:cs typeface="Times New Roman" panose="02020603050405020304" pitchFamily="18" charset="0"/>
              </a:rPr>
              <a:t>Relentless apple and kiwi extract contains E142, E110 and E133.</a:t>
            </a:r>
          </a:p>
          <a:p>
            <a:pPr marL="342000" lvl="1" indent="-342900">
              <a:lnSpc>
                <a:spcPts val="2740"/>
              </a:lnSpc>
              <a:spcAft>
                <a:spcPts val="500"/>
              </a:spcAft>
              <a:buSzPct val="125000"/>
              <a:tabLst>
                <a:tab pos="285750" algn="l"/>
              </a:tabLst>
            </a:pPr>
            <a:r>
              <a:rPr lang="en-GB" dirty="0">
                <a:ea typeface="Calibri" panose="020F0502020204030204" pitchFamily="34" charset="0"/>
                <a:cs typeface="Times New Roman" panose="02020603050405020304" pitchFamily="18" charset="0"/>
              </a:rPr>
              <a:t>Powerade extract contains E133 and E131.</a:t>
            </a:r>
          </a:p>
          <a:p>
            <a:pPr marL="342000" lvl="1" indent="-342900">
              <a:lnSpc>
                <a:spcPts val="2740"/>
              </a:lnSpc>
              <a:buSzPct val="125000"/>
              <a:tabLst>
                <a:tab pos="285750" algn="l"/>
              </a:tabLst>
            </a:pPr>
            <a:r>
              <a:rPr lang="en-GB" dirty="0" err="1">
                <a:ea typeface="Calibri" panose="020F0502020204030204" pitchFamily="34" charset="0"/>
                <a:cs typeface="Times New Roman" panose="02020603050405020304" pitchFamily="18" charset="0"/>
              </a:rPr>
              <a:t>Irn</a:t>
            </a:r>
            <a:r>
              <a:rPr lang="en-GB" dirty="0">
                <a:ea typeface="Calibri" panose="020F0502020204030204" pitchFamily="34" charset="0"/>
                <a:cs typeface="Times New Roman" panose="02020603050405020304" pitchFamily="18" charset="0"/>
              </a:rPr>
              <a:t> Bru extract contains E110 and E127.</a:t>
            </a:r>
          </a:p>
          <a:p>
            <a:pPr>
              <a:spcAft>
                <a:spcPts val="500"/>
              </a:spcAft>
            </a:pPr>
            <a:r>
              <a:rPr lang="en-GB" b="1" dirty="0">
                <a:solidFill>
                  <a:srgbClr val="C00000"/>
                </a:solidFill>
                <a:latin typeface="Source Sans Pro Black" panose="020B0503030403020204" pitchFamily="34" charset="0"/>
                <a:ea typeface="Source Sans Pro Black" panose="020B0503030403020204" pitchFamily="34" charset="0"/>
              </a:rPr>
              <a:t>Activity 2: </a:t>
            </a:r>
            <a:r>
              <a:rPr lang="en-GB" dirty="0">
                <a:ea typeface="Source Sans Pro Black" panose="020B0503030403020204" pitchFamily="34" charset="0"/>
              </a:rPr>
              <a:t>finding the vitamin C content of fruit juice</a:t>
            </a:r>
          </a:p>
          <a:p>
            <a:pPr marL="342000" lvl="1" indent="-342000">
              <a:lnSpc>
                <a:spcPts val="2740"/>
              </a:lnSpc>
              <a:spcAft>
                <a:spcPts val="1000"/>
              </a:spcAft>
              <a:buNone/>
            </a:pPr>
            <a:r>
              <a:rPr lang="en-US" b="1" dirty="0">
                <a:solidFill>
                  <a:srgbClr val="C00000"/>
                </a:solidFill>
              </a:rPr>
              <a:t>3.</a:t>
            </a:r>
            <a:r>
              <a:rPr lang="en-US" dirty="0"/>
              <a:t>	(a) </a:t>
            </a:r>
            <a:r>
              <a:rPr lang="en-GB" altLang="en-US" dirty="0">
                <a:ea typeface="Calibri" panose="020F0502020204030204" pitchFamily="34" charset="0"/>
                <a:cs typeface="Arial" panose="020B0604020202020204" pitchFamily="34" charset="0"/>
              </a:rPr>
              <a:t>C</a:t>
            </a:r>
            <a:r>
              <a:rPr lang="en-GB" altLang="en-US" baseline="-30000" dirty="0">
                <a:ea typeface="Calibri" panose="020F0502020204030204" pitchFamily="34" charset="0"/>
                <a:cs typeface="Arial" panose="020B0604020202020204" pitchFamily="34" charset="0"/>
              </a:rPr>
              <a:t>6</a:t>
            </a:r>
            <a:r>
              <a:rPr lang="en-GB" altLang="en-US" dirty="0">
                <a:ea typeface="Calibri" panose="020F0502020204030204" pitchFamily="34" charset="0"/>
                <a:cs typeface="Arial" panose="020B0604020202020204" pitchFamily="34" charset="0"/>
              </a:rPr>
              <a:t>H</a:t>
            </a:r>
            <a:r>
              <a:rPr lang="en-GB" altLang="en-US" baseline="-30000" dirty="0">
                <a:ea typeface="Calibri" panose="020F0502020204030204" pitchFamily="34" charset="0"/>
                <a:cs typeface="Arial" panose="020B0604020202020204" pitchFamily="34" charset="0"/>
              </a:rPr>
              <a:t>8</a:t>
            </a:r>
            <a:r>
              <a:rPr lang="en-GB" altLang="en-US" dirty="0">
                <a:ea typeface="Calibri" panose="020F0502020204030204" pitchFamily="34" charset="0"/>
                <a:cs typeface="Arial" panose="020B0604020202020204" pitchFamily="34" charset="0"/>
              </a:rPr>
              <a:t>O</a:t>
            </a:r>
            <a:r>
              <a:rPr lang="en-GB" altLang="en-US" baseline="-30000" dirty="0">
                <a:ea typeface="Calibri" panose="020F0502020204030204" pitchFamily="34" charset="0"/>
                <a:cs typeface="Arial" panose="020B0604020202020204" pitchFamily="34" charset="0"/>
              </a:rPr>
              <a:t>6</a:t>
            </a:r>
            <a:endParaRPr lang="en-GB" altLang="en-US" dirty="0"/>
          </a:p>
          <a:p>
            <a:pPr marL="342000" indent="-342000">
              <a:buNone/>
            </a:pPr>
            <a:r>
              <a:rPr lang="en-GB" dirty="0"/>
              <a:t>	(b)</a:t>
            </a:r>
          </a:p>
        </p:txBody>
      </p:sp>
      <p:pic>
        <p:nvPicPr>
          <p:cNvPr id="4" name="Picture 3">
            <a:extLst>
              <a:ext uri="{FF2B5EF4-FFF2-40B4-BE49-F238E27FC236}">
                <a16:creationId xmlns:a16="http://schemas.microsoft.com/office/drawing/2014/main" id="{2380A8D7-DD12-7716-5D00-43FA02A330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graphicFrame>
        <p:nvGraphicFramePr>
          <p:cNvPr id="6" name="Table 5">
            <a:extLst>
              <a:ext uri="{FF2B5EF4-FFF2-40B4-BE49-F238E27FC236}">
                <a16:creationId xmlns:a16="http://schemas.microsoft.com/office/drawing/2014/main" id="{38EC88A1-34D4-555F-7B03-DEAE3DDF79BA}"/>
              </a:ext>
            </a:extLst>
          </p:cNvPr>
          <p:cNvGraphicFramePr>
            <a:graphicFrameLocks noGrp="1"/>
          </p:cNvGraphicFramePr>
          <p:nvPr>
            <p:extLst>
              <p:ext uri="{D42A27DB-BD31-4B8C-83A1-F6EECF244321}">
                <p14:modId xmlns:p14="http://schemas.microsoft.com/office/powerpoint/2010/main" val="4016712967"/>
              </p:ext>
            </p:extLst>
          </p:nvPr>
        </p:nvGraphicFramePr>
        <p:xfrm>
          <a:off x="1343472" y="4005064"/>
          <a:ext cx="8640000" cy="2183040"/>
        </p:xfrm>
        <a:graphic>
          <a:graphicData uri="http://schemas.openxmlformats.org/drawingml/2006/table">
            <a:tbl>
              <a:tblPr firstRow="1" firstCol="1" bandRow="1">
                <a:tableStyleId>{5C22544A-7EE6-4342-B048-85BDC9FD1C3A}</a:tableStyleId>
              </a:tblPr>
              <a:tblGrid>
                <a:gridCol w="1980000">
                  <a:extLst>
                    <a:ext uri="{9D8B030D-6E8A-4147-A177-3AD203B41FA5}">
                      <a16:colId xmlns:a16="http://schemas.microsoft.com/office/drawing/2014/main" val="2518151959"/>
                    </a:ext>
                  </a:extLst>
                </a:gridCol>
                <a:gridCol w="1980000">
                  <a:extLst>
                    <a:ext uri="{9D8B030D-6E8A-4147-A177-3AD203B41FA5}">
                      <a16:colId xmlns:a16="http://schemas.microsoft.com/office/drawing/2014/main" val="3603458938"/>
                    </a:ext>
                  </a:extLst>
                </a:gridCol>
                <a:gridCol w="1980000">
                  <a:extLst>
                    <a:ext uri="{9D8B030D-6E8A-4147-A177-3AD203B41FA5}">
                      <a16:colId xmlns:a16="http://schemas.microsoft.com/office/drawing/2014/main" val="844942639"/>
                    </a:ext>
                  </a:extLst>
                </a:gridCol>
                <a:gridCol w="2700000">
                  <a:extLst>
                    <a:ext uri="{9D8B030D-6E8A-4147-A177-3AD203B41FA5}">
                      <a16:colId xmlns:a16="http://schemas.microsoft.com/office/drawing/2014/main" val="1662410708"/>
                    </a:ext>
                  </a:extLst>
                </a:gridCol>
              </a:tblGrid>
              <a:tr h="720000">
                <a:tc>
                  <a:txBody>
                    <a:bodyPr/>
                    <a:lstStyle/>
                    <a:p>
                      <a:pPr algn="ctr"/>
                      <a:r>
                        <a:rPr lang="en-GB" sz="1800" b="1" dirty="0">
                          <a:effectLst/>
                          <a:latin typeface="Arial" panose="020B0604020202020204" pitchFamily="34" charset="0"/>
                          <a:cs typeface="Arial" panose="020B0604020202020204" pitchFamily="34" charset="0"/>
                        </a:rPr>
                        <a:t>Name of atom</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r>
                        <a:rPr lang="en-GB" sz="1800" b="1" dirty="0">
                          <a:effectLst/>
                          <a:latin typeface="Arial" panose="020B0604020202020204" pitchFamily="34" charset="0"/>
                          <a:cs typeface="Arial" panose="020B0604020202020204" pitchFamily="34" charset="0"/>
                        </a:rPr>
                        <a:t>Number of atoms present</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r>
                        <a:rPr lang="en-GB" sz="1800" b="1" dirty="0">
                          <a:effectLst/>
                          <a:latin typeface="Arial" panose="020B0604020202020204" pitchFamily="34" charset="0"/>
                          <a:cs typeface="Arial" panose="020B0604020202020204" pitchFamily="34" charset="0"/>
                        </a:rPr>
                        <a:t>Relative atomic mass (</a:t>
                      </a:r>
                      <a:r>
                        <a:rPr lang="en-GB" sz="1800" b="1" i="1" kern="1200" dirty="0">
                          <a:solidFill>
                            <a:schemeClr val="lt1"/>
                          </a:solidFill>
                          <a:effectLst/>
                          <a:latin typeface="Arial" panose="020B0604020202020204" pitchFamily="34" charset="0"/>
                          <a:ea typeface="+mn-ea"/>
                          <a:cs typeface="Arial" panose="020B0604020202020204" pitchFamily="34" charset="0"/>
                        </a:rPr>
                        <a:t>A</a:t>
                      </a:r>
                      <a:r>
                        <a:rPr lang="en-GB" sz="1800" b="1" i="1" kern="1200" baseline="-25000" dirty="0">
                          <a:solidFill>
                            <a:schemeClr val="lt1"/>
                          </a:solidFill>
                          <a:effectLst/>
                          <a:latin typeface="Arial" panose="020B0604020202020204" pitchFamily="34" charset="0"/>
                          <a:ea typeface="+mn-ea"/>
                          <a:cs typeface="Arial" panose="020B0604020202020204" pitchFamily="34" charset="0"/>
                        </a:rPr>
                        <a:t>r</a:t>
                      </a:r>
                      <a:r>
                        <a:rPr lang="en-GB" sz="1800" b="1" kern="1200" dirty="0">
                          <a:solidFill>
                            <a:schemeClr val="lt1"/>
                          </a:solidFill>
                          <a:effectLst/>
                          <a:latin typeface="Arial" panose="020B0604020202020204" pitchFamily="34" charset="0"/>
                          <a:ea typeface="+mn-ea"/>
                          <a:cs typeface="Arial" panose="020B0604020202020204" pitchFamily="34" charset="0"/>
                        </a:rPr>
                        <a:t>)</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r>
                        <a:rPr lang="en-GB" sz="1800" b="1" kern="1200" dirty="0">
                          <a:solidFill>
                            <a:schemeClr val="lt1"/>
                          </a:solidFill>
                          <a:effectLst/>
                          <a:latin typeface="Arial" panose="020B0604020202020204" pitchFamily="34" charset="0"/>
                          <a:ea typeface="+mn-ea"/>
                          <a:cs typeface="Arial" panose="020B0604020202020204" pitchFamily="34" charset="0"/>
                        </a:rPr>
                        <a:t>Total mass</a:t>
                      </a:r>
                    </a:p>
                    <a:p>
                      <a:pPr algn="ctr"/>
                      <a:r>
                        <a:rPr lang="en-GB" sz="1800" b="1" kern="1200" dirty="0">
                          <a:solidFill>
                            <a:schemeClr val="lt1"/>
                          </a:solidFill>
                          <a:effectLst/>
                          <a:latin typeface="Arial" panose="020B0604020202020204" pitchFamily="34" charset="0"/>
                          <a:ea typeface="+mn-ea"/>
                          <a:cs typeface="Arial" panose="020B0604020202020204" pitchFamily="34" charset="0"/>
                        </a:rPr>
                        <a:t>(number of atoms × </a:t>
                      </a:r>
                      <a:r>
                        <a:rPr lang="en-GB" sz="1800" b="1" i="1" kern="1200" dirty="0">
                          <a:solidFill>
                            <a:schemeClr val="lt1"/>
                          </a:solidFill>
                          <a:effectLst/>
                          <a:latin typeface="Arial" panose="020B0604020202020204" pitchFamily="34" charset="0"/>
                          <a:ea typeface="+mn-ea"/>
                          <a:cs typeface="Arial" panose="020B0604020202020204" pitchFamily="34" charset="0"/>
                        </a:rPr>
                        <a:t>A</a:t>
                      </a:r>
                      <a:r>
                        <a:rPr lang="en-GB" sz="1800" b="1" i="1" kern="1200" baseline="-25000" dirty="0">
                          <a:solidFill>
                            <a:schemeClr val="lt1"/>
                          </a:solidFill>
                          <a:effectLst/>
                          <a:latin typeface="Arial" panose="020B0604020202020204" pitchFamily="34" charset="0"/>
                          <a:ea typeface="+mn-ea"/>
                          <a:cs typeface="Arial" panose="020B0604020202020204" pitchFamily="34" charset="0"/>
                        </a:rPr>
                        <a:t>r</a:t>
                      </a:r>
                      <a:r>
                        <a:rPr lang="en-GB" sz="1800" b="1" kern="1200" dirty="0">
                          <a:solidFill>
                            <a:schemeClr val="lt1"/>
                          </a:solidFill>
                          <a:effectLst/>
                          <a:latin typeface="Arial" panose="020B0604020202020204" pitchFamily="34" charset="0"/>
                          <a:ea typeface="+mn-ea"/>
                          <a:cs typeface="Arial" panose="020B0604020202020204" pitchFamily="34" charset="0"/>
                        </a:rPr>
                        <a:t>)</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4288048741"/>
                  </a:ext>
                </a:extLst>
              </a:tr>
              <a:tr h="284650">
                <a:tc>
                  <a:txBody>
                    <a:bodyPr/>
                    <a:lstStyle/>
                    <a:p>
                      <a:pPr algn="ctr"/>
                      <a:r>
                        <a:rPr lang="en-GB" sz="1800" b="1" dirty="0">
                          <a:effectLst/>
                          <a:latin typeface="Arial" panose="020B0604020202020204" pitchFamily="34" charset="0"/>
                          <a:cs typeface="Arial" panose="020B0604020202020204" pitchFamily="34" charset="0"/>
                        </a:rPr>
                        <a:t>Carbon</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r>
                        <a:rPr lang="en-GB" sz="1800" b="1" dirty="0">
                          <a:effectLst/>
                          <a:latin typeface="Arial" panose="020B0604020202020204" pitchFamily="34" charset="0"/>
                          <a:cs typeface="Arial" panose="020B0604020202020204" pitchFamily="34" charset="0"/>
                        </a:rPr>
                        <a:t>6</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effectLst/>
                          <a:latin typeface="Arial" panose="020B0604020202020204" pitchFamily="34" charset="0"/>
                          <a:cs typeface="Arial" panose="020B0604020202020204" pitchFamily="34" charset="0"/>
                        </a:rPr>
                        <a:t>12</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effectLst/>
                          <a:latin typeface="Arial" panose="020B0604020202020204" pitchFamily="34" charset="0"/>
                          <a:cs typeface="Arial" panose="020B0604020202020204" pitchFamily="34" charset="0"/>
                        </a:rPr>
                        <a:t>72</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25618674"/>
                  </a:ext>
                </a:extLst>
              </a:tr>
              <a:tr h="292550">
                <a:tc>
                  <a:txBody>
                    <a:bodyPr/>
                    <a:lstStyle/>
                    <a:p>
                      <a:pPr algn="ctr"/>
                      <a:r>
                        <a:rPr lang="en-GB" sz="1800" b="1" dirty="0">
                          <a:effectLst/>
                          <a:latin typeface="Arial" panose="020B0604020202020204" pitchFamily="34" charset="0"/>
                          <a:cs typeface="Arial" panose="020B0604020202020204" pitchFamily="34" charset="0"/>
                        </a:rPr>
                        <a:t>Hydrogen</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r>
                        <a:rPr lang="en-GB" sz="1800" b="1" dirty="0">
                          <a:effectLst/>
                          <a:latin typeface="Arial" panose="020B0604020202020204" pitchFamily="34" charset="0"/>
                          <a:cs typeface="Arial" panose="020B0604020202020204" pitchFamily="34" charset="0"/>
                        </a:rPr>
                        <a:t>8</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effectLst/>
                          <a:latin typeface="Arial" panose="020B0604020202020204" pitchFamily="34" charset="0"/>
                          <a:cs typeface="Arial" panose="020B0604020202020204" pitchFamily="34" charset="0"/>
                        </a:rPr>
                        <a:t>1</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effectLst/>
                          <a:latin typeface="Arial" panose="020B0604020202020204" pitchFamily="34" charset="0"/>
                          <a:cs typeface="Arial" panose="020B0604020202020204" pitchFamily="34" charset="0"/>
                        </a:rPr>
                        <a:t>8</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9146105"/>
                  </a:ext>
                </a:extLst>
              </a:tr>
              <a:tr h="284650">
                <a:tc>
                  <a:txBody>
                    <a:bodyPr/>
                    <a:lstStyle/>
                    <a:p>
                      <a:pPr algn="ctr"/>
                      <a:r>
                        <a:rPr lang="en-GB" sz="1800" b="1" dirty="0">
                          <a:effectLst/>
                          <a:latin typeface="Arial" panose="020B0604020202020204" pitchFamily="34" charset="0"/>
                          <a:cs typeface="Arial" panose="020B0604020202020204" pitchFamily="34" charset="0"/>
                        </a:rPr>
                        <a:t>Oxygen</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a:txBody>
                    <a:bodyPr/>
                    <a:lstStyle/>
                    <a:p>
                      <a:pPr algn="ctr"/>
                      <a:r>
                        <a:rPr lang="en-GB" sz="1800" b="1" dirty="0">
                          <a:effectLst/>
                          <a:latin typeface="Arial" panose="020B0604020202020204" pitchFamily="34" charset="0"/>
                          <a:cs typeface="Arial" panose="020B0604020202020204" pitchFamily="34" charset="0"/>
                        </a:rPr>
                        <a:t>6</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effectLst/>
                          <a:latin typeface="Arial" panose="020B0604020202020204" pitchFamily="34" charset="0"/>
                          <a:cs typeface="Arial" panose="020B0604020202020204" pitchFamily="34" charset="0"/>
                        </a:rPr>
                        <a:t>16</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effectLst/>
                          <a:latin typeface="Arial" panose="020B0604020202020204" pitchFamily="34" charset="0"/>
                          <a:cs typeface="Arial" panose="020B0604020202020204" pitchFamily="34" charset="0"/>
                        </a:rPr>
                        <a:t>96</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28808222"/>
                  </a:ext>
                </a:extLst>
              </a:tr>
              <a:tr h="268086">
                <a:tc gridSpan="3">
                  <a:txBody>
                    <a:bodyPr/>
                    <a:lstStyle/>
                    <a:p>
                      <a:pPr algn="ctr"/>
                      <a:r>
                        <a:rPr lang="en-GB" sz="1800" b="1" kern="1200" dirty="0">
                          <a:solidFill>
                            <a:schemeClr val="lt1"/>
                          </a:solidFill>
                          <a:effectLst/>
                          <a:latin typeface="Arial" panose="020B0604020202020204" pitchFamily="34" charset="0"/>
                          <a:ea typeface="+mn-ea"/>
                          <a:cs typeface="Arial" panose="020B0604020202020204" pitchFamily="34" charset="0"/>
                        </a:rPr>
                        <a:t>Relative formula mass (</a:t>
                      </a:r>
                      <a:r>
                        <a:rPr lang="en-GB" sz="1800" b="1" i="1" kern="1200" dirty="0">
                          <a:solidFill>
                            <a:schemeClr val="lt1"/>
                          </a:solidFill>
                          <a:effectLst/>
                          <a:latin typeface="Arial" panose="020B0604020202020204" pitchFamily="34" charset="0"/>
                          <a:ea typeface="+mn-ea"/>
                          <a:cs typeface="Arial" panose="020B0604020202020204" pitchFamily="34" charset="0"/>
                        </a:rPr>
                        <a:t>M</a:t>
                      </a:r>
                      <a:r>
                        <a:rPr lang="en-GB" sz="1800" b="1" i="1" kern="1200" baseline="-25000" dirty="0">
                          <a:solidFill>
                            <a:schemeClr val="lt1"/>
                          </a:solidFill>
                          <a:effectLst/>
                          <a:latin typeface="Arial" panose="020B0604020202020204" pitchFamily="34" charset="0"/>
                          <a:ea typeface="+mn-ea"/>
                          <a:cs typeface="Arial" panose="020B0604020202020204" pitchFamily="34" charset="0"/>
                        </a:rPr>
                        <a:t>r</a:t>
                      </a:r>
                      <a:r>
                        <a:rPr lang="en-GB" sz="1800" b="1" kern="1200" dirty="0">
                          <a:solidFill>
                            <a:schemeClr val="lt1"/>
                          </a:solidFill>
                          <a:effectLst/>
                          <a:latin typeface="Arial" panose="020B0604020202020204" pitchFamily="34" charset="0"/>
                          <a:ea typeface="+mn-ea"/>
                          <a:cs typeface="Arial" panose="020B0604020202020204" pitchFamily="34" charset="0"/>
                        </a:rPr>
                        <a:t>) of vitamin C</a:t>
                      </a:r>
                      <a:endParaRPr lang="en-GB" sz="1800" b="1" dirty="0">
                        <a:effectLst/>
                        <a:latin typeface="Arial" panose="020B0604020202020204" pitchFamily="34" charset="0"/>
                        <a:ea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04976"/>
                    </a:solidFill>
                  </a:tcPr>
                </a:tc>
                <a:tc hMerge="1">
                  <a:txBody>
                    <a:bodyPr/>
                    <a:lstStyle/>
                    <a:p>
                      <a:endParaRPr lang="en-GB"/>
                    </a:p>
                  </a:txBody>
                  <a:tcPr/>
                </a:tc>
                <a:tc hMerge="1">
                  <a:txBody>
                    <a:bodyPr/>
                    <a:lstStyle/>
                    <a:p>
                      <a:endParaRPr lang="en-GB"/>
                    </a:p>
                  </a:txBody>
                  <a:tcPr/>
                </a:tc>
                <a:tc>
                  <a:txBody>
                    <a:bodyPr/>
                    <a:lstStyle/>
                    <a:p>
                      <a:pPr algn="ctr"/>
                      <a:r>
                        <a:rPr lang="en-GB" sz="1800" b="1" dirty="0">
                          <a:effectLst/>
                          <a:latin typeface="Arial" panose="020B0604020202020204" pitchFamily="34" charset="0"/>
                          <a:cs typeface="Arial" panose="020B0604020202020204" pitchFamily="34" charset="0"/>
                        </a:rPr>
                        <a:t>176</a:t>
                      </a:r>
                      <a:endParaRPr lang="en-GB" sz="1800" dirty="0">
                        <a:latin typeface="Arial" panose="020B0604020202020204" pitchFamily="34" charset="0"/>
                        <a:cs typeface="Arial" panose="020B0604020202020204" pitchFamily="34" charset="0"/>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79323254"/>
                  </a:ext>
                </a:extLst>
              </a:tr>
            </a:tbl>
          </a:graphicData>
        </a:graphic>
      </p:graphicFrame>
    </p:spTree>
    <p:extLst>
      <p:ext uri="{BB962C8B-B14F-4D97-AF65-F5344CB8AC3E}">
        <p14:creationId xmlns:p14="http://schemas.microsoft.com/office/powerpoint/2010/main" val="87141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6D74C-F134-34A2-7497-64D8BBEF76C8}"/>
              </a:ext>
            </a:extLst>
          </p:cNvPr>
          <p:cNvSpPr>
            <a:spLocks noGrp="1"/>
          </p:cNvSpPr>
          <p:nvPr>
            <p:ph type="title"/>
          </p:nvPr>
        </p:nvSpPr>
        <p:spPr>
          <a:xfrm>
            <a:off x="540000" y="2872266"/>
            <a:ext cx="3035720" cy="2021434"/>
          </a:xfrm>
        </p:spPr>
        <p:txBody>
          <a:bodyPr>
            <a:normAutofit/>
          </a:bodyPr>
          <a:lstStyle/>
          <a:p>
            <a:r>
              <a:rPr lang="en-GB" sz="4000" dirty="0"/>
              <a:t>Finding the iron content of food</a:t>
            </a:r>
            <a:endParaRPr lang="en-US" dirty="0"/>
          </a:p>
        </p:txBody>
      </p:sp>
      <p:sp>
        <p:nvSpPr>
          <p:cNvPr id="3" name="Text Placeholder 2">
            <a:extLst>
              <a:ext uri="{FF2B5EF4-FFF2-40B4-BE49-F238E27FC236}">
                <a16:creationId xmlns:a16="http://schemas.microsoft.com/office/drawing/2014/main" id="{09427A31-6CA9-3CD5-83F0-BED390D450EA}"/>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5F1B8645-F9B7-C17F-432A-B2BDF7FA7481}"/>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155199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AB1C2-0907-4A04-8116-ADD710B677DE}"/>
              </a:ext>
            </a:extLst>
          </p:cNvPr>
          <p:cNvSpPr>
            <a:spLocks noGrp="1"/>
          </p:cNvSpPr>
          <p:nvPr>
            <p:ph type="title"/>
          </p:nvPr>
        </p:nvSpPr>
        <p:spPr/>
        <p:txBody>
          <a:bodyPr>
            <a:normAutofit fontScale="90000"/>
          </a:bodyPr>
          <a:lstStyle/>
          <a:p>
            <a:r>
              <a:rPr lang="en-GB" sz="3200" dirty="0"/>
              <a:t>Iron</a:t>
            </a:r>
          </a:p>
        </p:txBody>
      </p:sp>
      <p:sp>
        <p:nvSpPr>
          <p:cNvPr id="4" name="Text Placeholder 3">
            <a:extLst>
              <a:ext uri="{FF2B5EF4-FFF2-40B4-BE49-F238E27FC236}">
                <a16:creationId xmlns:a16="http://schemas.microsoft.com/office/drawing/2014/main" id="{251FD810-A274-4755-B3A2-54D4D891710F}"/>
              </a:ext>
            </a:extLst>
          </p:cNvPr>
          <p:cNvSpPr>
            <a:spLocks noGrp="1"/>
          </p:cNvSpPr>
          <p:nvPr>
            <p:ph idx="10"/>
          </p:nvPr>
        </p:nvSpPr>
        <p:spPr>
          <a:xfrm>
            <a:off x="540000" y="1260000"/>
            <a:ext cx="6204072" cy="4761288"/>
          </a:xfrm>
        </p:spPr>
        <p:txBody>
          <a:bodyPr>
            <a:noAutofit/>
          </a:bodyPr>
          <a:lstStyle/>
          <a:p>
            <a:pPr marL="342000" marR="662940" indent="-342000">
              <a:spcBef>
                <a:spcPts val="0"/>
              </a:spcBef>
              <a:buClr>
                <a:srgbClr val="C00000"/>
              </a:buClr>
              <a:buSzPct val="125000"/>
              <a:buFont typeface="Arial" panose="020B0604020202020204" pitchFamily="34" charset="0"/>
              <a:buChar char="•"/>
            </a:pPr>
            <a:r>
              <a:rPr lang="en-GB" dirty="0">
                <a:latin typeface="Arial" panose="020B0604020202020204" pitchFamily="34" charset="0"/>
                <a:ea typeface="Arial" panose="020B0604020202020204" pitchFamily="34" charset="0"/>
                <a:cs typeface="Arial" panose="020B0604020202020204" pitchFamily="34" charset="0"/>
              </a:rPr>
              <a:t>Most of the iron in our body is found in haemoglobin,</a:t>
            </a:r>
            <a:r>
              <a:rPr lang="en-GB" b="1" dirty="0">
                <a:latin typeface="Arial" panose="020B0604020202020204" pitchFamily="34" charset="0"/>
                <a:ea typeface="Arial" panose="020B0604020202020204" pitchFamily="34" charset="0"/>
                <a:cs typeface="Arial" panose="020B0604020202020204" pitchFamily="34" charset="0"/>
              </a:rPr>
              <a:t> </a:t>
            </a:r>
            <a:r>
              <a:rPr lang="en-GB" dirty="0">
                <a:latin typeface="Arial" panose="020B0604020202020204" pitchFamily="34" charset="0"/>
                <a:ea typeface="Arial" panose="020B0604020202020204" pitchFamily="34" charset="0"/>
                <a:cs typeface="Arial" panose="020B0604020202020204" pitchFamily="34" charset="0"/>
              </a:rPr>
              <a:t>a protein in red blood cells used to carry oxygen to the body's tissues. </a:t>
            </a:r>
          </a:p>
          <a:p>
            <a:pPr marL="342000" indent="-342000">
              <a:spcBef>
                <a:spcPts val="0"/>
              </a:spcBef>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Arial" panose="020B0604020202020204" pitchFamily="34" charset="0"/>
                <a:cs typeface="Arial" panose="020B0604020202020204" pitchFamily="34" charset="0"/>
              </a:rPr>
              <a:t>A shortage of iron can increase your risk of anaemia. </a:t>
            </a:r>
          </a:p>
          <a:p>
            <a:pPr marL="342000" indent="-342000">
              <a:spcBef>
                <a:spcPts val="0"/>
              </a:spcBef>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Arial" panose="020B0604020202020204" pitchFamily="34" charset="0"/>
                <a:cs typeface="Arial" panose="020B0604020202020204" pitchFamily="34" charset="0"/>
              </a:rPr>
              <a:t>In anaemia, there are fewer red blood cells able to carry oxygen around the body, </a:t>
            </a:r>
            <a:br>
              <a:rPr lang="en-GB" dirty="0">
                <a:latin typeface="Arial" panose="020B0604020202020204" pitchFamily="34" charset="0"/>
                <a:ea typeface="Arial" panose="020B0604020202020204" pitchFamily="34" charset="0"/>
                <a:cs typeface="Arial" panose="020B0604020202020204" pitchFamily="34" charset="0"/>
              </a:rPr>
            </a:br>
            <a:r>
              <a:rPr lang="en-GB" dirty="0">
                <a:latin typeface="Arial" panose="020B0604020202020204" pitchFamily="34" charset="0"/>
                <a:ea typeface="Arial" panose="020B0604020202020204" pitchFamily="34" charset="0"/>
                <a:cs typeface="Arial" panose="020B0604020202020204" pitchFamily="34" charset="0"/>
              </a:rPr>
              <a:t>causing symptoms such as tiredness, breathlessness and a lack of energy. </a:t>
            </a:r>
          </a:p>
          <a:p>
            <a:pPr marL="342000" indent="-342000">
              <a:spcBef>
                <a:spcPts val="0"/>
              </a:spcBef>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Arial" panose="020B0604020202020204" pitchFamily="34" charset="0"/>
                <a:cs typeface="Arial" panose="020B0604020202020204" pitchFamily="34" charset="0"/>
              </a:rPr>
              <a:t>The risk of anaemia can be reduced by increasing the amount of iron in your diet. </a:t>
            </a:r>
          </a:p>
        </p:txBody>
      </p:sp>
      <p:pic>
        <p:nvPicPr>
          <p:cNvPr id="8" name="Picture 7" descr="A close up of a group red blood cells">
            <a:extLst>
              <a:ext uri="{FF2B5EF4-FFF2-40B4-BE49-F238E27FC236}">
                <a16:creationId xmlns:a16="http://schemas.microsoft.com/office/drawing/2014/main" id="{056630B6-C705-6369-ED0B-D2B69C6275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00056" y="1164801"/>
            <a:ext cx="3420000" cy="1950060"/>
          </a:xfrm>
          <a:prstGeom prst="rect">
            <a:avLst/>
          </a:prstGeom>
        </p:spPr>
      </p:pic>
      <p:pic>
        <p:nvPicPr>
          <p:cNvPr id="3" name="Picture 2">
            <a:extLst>
              <a:ext uri="{FF2B5EF4-FFF2-40B4-BE49-F238E27FC236}">
                <a16:creationId xmlns:a16="http://schemas.microsoft.com/office/drawing/2014/main" id="{6D87254F-1679-72BD-D526-D34AF6CA9D6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B5E7797B-E159-196F-6CCC-DB7A03A59536}"/>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3A6D44E0-213A-D032-DBFC-FAB4713D575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14" name="Picture 13" descr="A close up of the red blood cells in a sample of normal blood compared to the red blood cells in sample of blood from a person with anaemia">
            <a:extLst>
              <a:ext uri="{FF2B5EF4-FFF2-40B4-BE49-F238E27FC236}">
                <a16:creationId xmlns:a16="http://schemas.microsoft.com/office/drawing/2014/main" id="{86C4E361-77F4-2148-A35E-56A71C3040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4032" y="3713665"/>
            <a:ext cx="3600000" cy="2200518"/>
          </a:xfrm>
          <a:prstGeom prst="rect">
            <a:avLst/>
          </a:prstGeom>
        </p:spPr>
      </p:pic>
      <p:sp>
        <p:nvSpPr>
          <p:cNvPr id="7" name="TextBox 6">
            <a:extLst>
              <a:ext uri="{FF2B5EF4-FFF2-40B4-BE49-F238E27FC236}">
                <a16:creationId xmlns:a16="http://schemas.microsoft.com/office/drawing/2014/main" id="{610BC08B-0762-B065-E64B-EB021E45CB18}"/>
              </a:ext>
            </a:extLst>
          </p:cNvPr>
          <p:cNvSpPr txBox="1"/>
          <p:nvPr/>
        </p:nvSpPr>
        <p:spPr>
          <a:xfrm>
            <a:off x="7126734" y="3756716"/>
            <a:ext cx="708527" cy="230832"/>
          </a:xfrm>
          <a:prstGeom prst="rect">
            <a:avLst/>
          </a:prstGeom>
          <a:noFill/>
        </p:spPr>
        <p:txBody>
          <a:bodyPr wrap="none" lIns="0" tIns="0" rIns="0" bIns="0" rtlCol="0">
            <a:spAutoFit/>
          </a:bodyPr>
          <a:lstStyle/>
          <a:p>
            <a:r>
              <a:rPr lang="en-US" sz="1500" b="1" dirty="0">
                <a:solidFill>
                  <a:srgbClr val="C80C2F"/>
                </a:solidFill>
              </a:rPr>
              <a:t>Anaemia</a:t>
            </a:r>
          </a:p>
        </p:txBody>
      </p:sp>
      <p:sp>
        <p:nvSpPr>
          <p:cNvPr id="9" name="TextBox 8">
            <a:extLst>
              <a:ext uri="{FF2B5EF4-FFF2-40B4-BE49-F238E27FC236}">
                <a16:creationId xmlns:a16="http://schemas.microsoft.com/office/drawing/2014/main" id="{BF9281A9-4693-3F12-734D-B41E0306D3F0}"/>
              </a:ext>
            </a:extLst>
          </p:cNvPr>
          <p:cNvSpPr txBox="1"/>
          <p:nvPr/>
        </p:nvSpPr>
        <p:spPr>
          <a:xfrm>
            <a:off x="8903065" y="3756716"/>
            <a:ext cx="1101264" cy="230832"/>
          </a:xfrm>
          <a:prstGeom prst="rect">
            <a:avLst/>
          </a:prstGeom>
          <a:noFill/>
        </p:spPr>
        <p:txBody>
          <a:bodyPr wrap="none" lIns="0" tIns="0" rIns="0" bIns="0" rtlCol="0">
            <a:spAutoFit/>
          </a:bodyPr>
          <a:lstStyle/>
          <a:p>
            <a:r>
              <a:rPr lang="en-US" sz="1500" b="1" dirty="0">
                <a:solidFill>
                  <a:srgbClr val="C80C2F"/>
                </a:solidFill>
              </a:rPr>
              <a:t>Normal blood</a:t>
            </a:r>
          </a:p>
        </p:txBody>
      </p:sp>
    </p:spTree>
    <p:extLst>
      <p:ext uri="{BB962C8B-B14F-4D97-AF65-F5344CB8AC3E}">
        <p14:creationId xmlns:p14="http://schemas.microsoft.com/office/powerpoint/2010/main" val="3485284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AB1C2-0907-4A04-8116-ADD710B677DE}"/>
              </a:ext>
            </a:extLst>
          </p:cNvPr>
          <p:cNvSpPr>
            <a:spLocks noGrp="1"/>
          </p:cNvSpPr>
          <p:nvPr>
            <p:ph type="title"/>
          </p:nvPr>
        </p:nvSpPr>
        <p:spPr/>
        <p:txBody>
          <a:bodyPr>
            <a:normAutofit fontScale="90000"/>
          </a:bodyPr>
          <a:lstStyle/>
          <a:p>
            <a:r>
              <a:rPr lang="en-GB" sz="3200" dirty="0"/>
              <a:t>Iron</a:t>
            </a:r>
          </a:p>
        </p:txBody>
      </p:sp>
      <p:sp>
        <p:nvSpPr>
          <p:cNvPr id="4" name="Text Placeholder 3">
            <a:extLst>
              <a:ext uri="{FF2B5EF4-FFF2-40B4-BE49-F238E27FC236}">
                <a16:creationId xmlns:a16="http://schemas.microsoft.com/office/drawing/2014/main" id="{251FD810-A274-4755-B3A2-54D4D891710F}"/>
              </a:ext>
            </a:extLst>
          </p:cNvPr>
          <p:cNvSpPr>
            <a:spLocks noGrp="1"/>
          </p:cNvSpPr>
          <p:nvPr>
            <p:ph idx="10"/>
          </p:nvPr>
        </p:nvSpPr>
        <p:spPr>
          <a:xfrm>
            <a:off x="540000" y="1260000"/>
            <a:ext cx="6708128" cy="4761288"/>
          </a:xfrm>
        </p:spPr>
        <p:txBody>
          <a:bodyPr>
            <a:noAutofit/>
          </a:bodyPr>
          <a:lstStyle/>
          <a:p>
            <a:pPr marL="342000" indent="-342000">
              <a:spcBef>
                <a:spcPts val="0"/>
              </a:spcBef>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Arial" panose="020B0604020202020204" pitchFamily="34" charset="0"/>
                <a:cs typeface="Arial" panose="020B0604020202020204" pitchFamily="34" charset="0"/>
              </a:rPr>
              <a:t>Foods that have a high iron </a:t>
            </a:r>
            <a:br>
              <a:rPr lang="en-GB" dirty="0">
                <a:latin typeface="Arial" panose="020B0604020202020204" pitchFamily="34" charset="0"/>
                <a:ea typeface="Arial" panose="020B0604020202020204" pitchFamily="34" charset="0"/>
                <a:cs typeface="Arial" panose="020B0604020202020204" pitchFamily="34" charset="0"/>
              </a:rPr>
            </a:br>
            <a:r>
              <a:rPr lang="en-GB" dirty="0">
                <a:latin typeface="Arial" panose="020B0604020202020204" pitchFamily="34" charset="0"/>
                <a:ea typeface="Arial" panose="020B0604020202020204" pitchFamily="34" charset="0"/>
                <a:cs typeface="Arial" panose="020B0604020202020204" pitchFamily="34" charset="0"/>
              </a:rPr>
              <a:t>content include: </a:t>
            </a:r>
          </a:p>
          <a:p>
            <a:pPr marL="514350" lvl="1" indent="-171450">
              <a:lnSpc>
                <a:spcPts val="2740"/>
              </a:lnSpc>
              <a:spcBef>
                <a:spcPts val="0"/>
              </a:spcBef>
              <a:spcAft>
                <a:spcPts val="1000"/>
              </a:spcAft>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Arial" panose="020B0604020202020204" pitchFamily="34" charset="0"/>
              </a:rPr>
              <a:t> red meat, pork and</a:t>
            </a:r>
            <a:r>
              <a:rPr lang="en-GB" spc="-60" dirty="0">
                <a:latin typeface="Arial" panose="020B0604020202020204" pitchFamily="34" charset="0"/>
                <a:ea typeface="Symbol" panose="05050102010706020507" pitchFamily="18" charset="2"/>
                <a:cs typeface="Arial" panose="020B0604020202020204" pitchFamily="34" charset="0"/>
              </a:rPr>
              <a:t> </a:t>
            </a:r>
            <a:r>
              <a:rPr lang="en-GB" dirty="0">
                <a:latin typeface="Arial" panose="020B0604020202020204" pitchFamily="34" charset="0"/>
                <a:ea typeface="Symbol" panose="05050102010706020507" pitchFamily="18" charset="2"/>
                <a:cs typeface="Arial" panose="020B0604020202020204" pitchFamily="34" charset="0"/>
              </a:rPr>
              <a:t>poultry</a:t>
            </a:r>
          </a:p>
          <a:p>
            <a:pPr marL="514350" lvl="1" indent="-171450">
              <a:lnSpc>
                <a:spcPts val="2740"/>
              </a:lnSpc>
              <a:spcBef>
                <a:spcPts val="0"/>
              </a:spcBef>
              <a:spcAft>
                <a:spcPts val="1000"/>
              </a:spcAft>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Arial" panose="020B0604020202020204" pitchFamily="34" charset="0"/>
              </a:rPr>
              <a:t> seafood</a:t>
            </a:r>
          </a:p>
          <a:p>
            <a:pPr marL="514350" lvl="1" indent="-171450">
              <a:lnSpc>
                <a:spcPts val="2740"/>
              </a:lnSpc>
              <a:spcBef>
                <a:spcPts val="0"/>
              </a:spcBef>
              <a:spcAft>
                <a:spcPts val="1000"/>
              </a:spcAft>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Arial" panose="020B0604020202020204" pitchFamily="34" charset="0"/>
              </a:rPr>
              <a:t> beans and peas</a:t>
            </a:r>
          </a:p>
          <a:p>
            <a:pPr marL="514350" lvl="1" indent="-171450">
              <a:lnSpc>
                <a:spcPts val="2740"/>
              </a:lnSpc>
              <a:spcBef>
                <a:spcPts val="0"/>
              </a:spcBef>
              <a:spcAft>
                <a:spcPts val="1000"/>
              </a:spcAft>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Arial" panose="020B0604020202020204" pitchFamily="34" charset="0"/>
              </a:rPr>
              <a:t> dark green leafy vegetables, </a:t>
            </a:r>
            <a:br>
              <a:rPr lang="en-GB" dirty="0">
                <a:latin typeface="Arial" panose="020B0604020202020204" pitchFamily="34" charset="0"/>
                <a:ea typeface="Symbol" panose="05050102010706020507" pitchFamily="18" charset="2"/>
                <a:cs typeface="Arial" panose="020B0604020202020204" pitchFamily="34" charset="0"/>
              </a:rPr>
            </a:br>
            <a:r>
              <a:rPr lang="en-GB" dirty="0">
                <a:latin typeface="Arial" panose="020B0604020202020204" pitchFamily="34" charset="0"/>
                <a:ea typeface="Symbol" panose="05050102010706020507" pitchFamily="18" charset="2"/>
                <a:cs typeface="Arial" panose="020B0604020202020204" pitchFamily="34" charset="0"/>
              </a:rPr>
              <a:t> such as</a:t>
            </a:r>
            <a:r>
              <a:rPr lang="en-GB" spc="-50" dirty="0">
                <a:latin typeface="Arial" panose="020B0604020202020204" pitchFamily="34" charset="0"/>
                <a:ea typeface="Symbol" panose="05050102010706020507" pitchFamily="18" charset="2"/>
                <a:cs typeface="Arial" panose="020B0604020202020204" pitchFamily="34" charset="0"/>
              </a:rPr>
              <a:t> </a:t>
            </a:r>
            <a:r>
              <a:rPr lang="en-GB" dirty="0">
                <a:latin typeface="Arial" panose="020B0604020202020204" pitchFamily="34" charset="0"/>
                <a:ea typeface="Symbol" panose="05050102010706020507" pitchFamily="18" charset="2"/>
                <a:cs typeface="Arial" panose="020B0604020202020204" pitchFamily="34" charset="0"/>
              </a:rPr>
              <a:t>spinach</a:t>
            </a:r>
          </a:p>
          <a:p>
            <a:pPr marL="514350" lvl="1" indent="-171450">
              <a:lnSpc>
                <a:spcPts val="2740"/>
              </a:lnSpc>
              <a:spcBef>
                <a:spcPts val="0"/>
              </a:spcBef>
              <a:spcAft>
                <a:spcPts val="1000"/>
              </a:spcAft>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Arial" panose="020B0604020202020204" pitchFamily="34" charset="0"/>
              </a:rPr>
              <a:t> dried fruit, such as raisins and</a:t>
            </a:r>
            <a:r>
              <a:rPr lang="en-GB" spc="-55" dirty="0">
                <a:latin typeface="Arial" panose="020B0604020202020204" pitchFamily="34" charset="0"/>
                <a:ea typeface="Symbol" panose="05050102010706020507" pitchFamily="18" charset="2"/>
                <a:cs typeface="Arial" panose="020B0604020202020204" pitchFamily="34" charset="0"/>
              </a:rPr>
              <a:t> </a:t>
            </a:r>
            <a:r>
              <a:rPr lang="en-GB" dirty="0">
                <a:latin typeface="Arial" panose="020B0604020202020204" pitchFamily="34" charset="0"/>
                <a:ea typeface="Symbol" panose="05050102010706020507" pitchFamily="18" charset="2"/>
                <a:cs typeface="Arial" panose="020B0604020202020204" pitchFamily="34" charset="0"/>
              </a:rPr>
              <a:t>apricots</a:t>
            </a:r>
          </a:p>
          <a:p>
            <a:pPr marL="514350" lvl="1" indent="-171450">
              <a:lnSpc>
                <a:spcPts val="2740"/>
              </a:lnSpc>
              <a:spcBef>
                <a:spcPts val="0"/>
              </a:spcBef>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Arial" panose="020B0604020202020204" pitchFamily="34" charset="0"/>
              </a:rPr>
              <a:t> iron-fortified cereals, breads and</a:t>
            </a:r>
            <a:r>
              <a:rPr lang="en-GB" spc="-40" dirty="0">
                <a:latin typeface="Arial" panose="020B0604020202020204" pitchFamily="34" charset="0"/>
                <a:ea typeface="Symbol" panose="05050102010706020507" pitchFamily="18" charset="2"/>
                <a:cs typeface="Arial" panose="020B0604020202020204" pitchFamily="34" charset="0"/>
              </a:rPr>
              <a:t> </a:t>
            </a:r>
            <a:r>
              <a:rPr lang="en-GB" dirty="0">
                <a:latin typeface="Arial" panose="020B0604020202020204" pitchFamily="34" charset="0"/>
                <a:ea typeface="Symbol" panose="05050102010706020507" pitchFamily="18" charset="2"/>
                <a:cs typeface="Arial" panose="020B0604020202020204" pitchFamily="34" charset="0"/>
              </a:rPr>
              <a:t>pasta.</a:t>
            </a:r>
          </a:p>
          <a:p>
            <a:pPr marL="342000" indent="-342000">
              <a:spcBef>
                <a:spcPts val="0"/>
              </a:spcBef>
              <a:buClr>
                <a:srgbClr val="C00000"/>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Arial" panose="020B0604020202020204" pitchFamily="34" charset="0"/>
                <a:cs typeface="Arial" panose="020B0604020202020204" pitchFamily="34" charset="0"/>
              </a:rPr>
              <a:t>Vitamin C helps your body to absorb dietary iron.</a:t>
            </a:r>
          </a:p>
        </p:txBody>
      </p:sp>
      <p:pic>
        <p:nvPicPr>
          <p:cNvPr id="8" name="Picture 7" descr="A collection of different foods which also provide iron. The foods include liver, eggs, seafood, spinach, tomatoes, peas, beans and nuts ">
            <a:extLst>
              <a:ext uri="{FF2B5EF4-FFF2-40B4-BE49-F238E27FC236}">
                <a16:creationId xmlns:a16="http://schemas.microsoft.com/office/drawing/2014/main" id="{57AAD8CE-F384-54E2-BD43-54A0911242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91944" y="1267264"/>
            <a:ext cx="4430863" cy="2936430"/>
          </a:xfrm>
          <a:prstGeom prst="rect">
            <a:avLst/>
          </a:prstGeom>
        </p:spPr>
      </p:pic>
      <p:pic>
        <p:nvPicPr>
          <p:cNvPr id="3" name="Picture 2">
            <a:extLst>
              <a:ext uri="{FF2B5EF4-FFF2-40B4-BE49-F238E27FC236}">
                <a16:creationId xmlns:a16="http://schemas.microsoft.com/office/drawing/2014/main" id="{402EE617-54E7-3E3F-76B2-5D7E8F22004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a:extLst>
              <a:ext uri="{FF2B5EF4-FFF2-40B4-BE49-F238E27FC236}">
                <a16:creationId xmlns:a16="http://schemas.microsoft.com/office/drawing/2014/main" id="{9D73E11D-FFBD-59BB-922C-AC09C7DC086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7BF301F-A3C9-7DB6-D509-B878F8D08CD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22303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8B725-C918-4144-A1AA-CA9AAA41D752}"/>
              </a:ext>
            </a:extLst>
          </p:cNvPr>
          <p:cNvSpPr>
            <a:spLocks noGrp="1"/>
          </p:cNvSpPr>
          <p:nvPr>
            <p:ph type="title"/>
          </p:nvPr>
        </p:nvSpPr>
        <p:spPr/>
        <p:txBody>
          <a:bodyPr>
            <a:normAutofit fontScale="90000"/>
          </a:bodyPr>
          <a:lstStyle/>
          <a:p>
            <a:r>
              <a:rPr lang="en-GB" sz="3200" dirty="0">
                <a:cs typeface="Times New Roman" panose="02020603050405020304" pitchFamily="18" charset="0"/>
              </a:rPr>
              <a:t>Visible absorption spectroscopy</a:t>
            </a:r>
            <a:endParaRPr lang="en-GB" sz="3200" dirty="0"/>
          </a:p>
        </p:txBody>
      </p:sp>
      <p:sp>
        <p:nvSpPr>
          <p:cNvPr id="3" name="Content Placeholder 2">
            <a:extLst>
              <a:ext uri="{FF2B5EF4-FFF2-40B4-BE49-F238E27FC236}">
                <a16:creationId xmlns:a16="http://schemas.microsoft.com/office/drawing/2014/main" id="{F0447462-1A03-4770-9697-2EFC42CF893A}"/>
              </a:ext>
            </a:extLst>
          </p:cNvPr>
          <p:cNvSpPr>
            <a:spLocks noGrp="1"/>
          </p:cNvSpPr>
          <p:nvPr>
            <p:ph idx="10"/>
          </p:nvPr>
        </p:nvSpPr>
        <p:spPr/>
        <p:txBody>
          <a:bodyPr>
            <a:normAutofit/>
          </a:bodyPr>
          <a:lstStyle/>
          <a:p>
            <a:r>
              <a:rPr lang="en-GB" dirty="0">
                <a:latin typeface="Arial" panose="020B0604020202020204" pitchFamily="34" charset="0"/>
                <a:ea typeface="SimSun" panose="02010600030101010101" pitchFamily="2" charset="-122"/>
                <a:cs typeface="Arial" panose="020B0604020202020204" pitchFamily="34" charset="0"/>
              </a:rPr>
              <a:t>Visible absorption spectroscopy is used to find how much of a particular molecule is present in a sample.</a:t>
            </a:r>
          </a:p>
          <a:p>
            <a:r>
              <a:rPr lang="en-GB" dirty="0">
                <a:latin typeface="Arial" panose="020B0604020202020204" pitchFamily="34" charset="0"/>
                <a:ea typeface="SimSun" panose="02010600030101010101" pitchFamily="2" charset="-122"/>
                <a:cs typeface="Arial" panose="020B0604020202020204" pitchFamily="34" charset="0"/>
              </a:rPr>
              <a:t>Molecules absorb light. A spectrophotometer shines a beam of light through a sample and measures how much is absorbed. This provides a measure of how much of a certain molecule is present in a sample. </a:t>
            </a:r>
          </a:p>
        </p:txBody>
      </p:sp>
      <p:pic>
        <p:nvPicPr>
          <p:cNvPr id="4" name="Picture 3">
            <a:extLst>
              <a:ext uri="{FF2B5EF4-FFF2-40B4-BE49-F238E27FC236}">
                <a16:creationId xmlns:a16="http://schemas.microsoft.com/office/drawing/2014/main" id="{82C6B42E-EFB9-37A6-C788-670DD6E9606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5" name="Picture 4">
            <a:extLst>
              <a:ext uri="{FF2B5EF4-FFF2-40B4-BE49-F238E27FC236}">
                <a16:creationId xmlns:a16="http://schemas.microsoft.com/office/drawing/2014/main" id="{6BDFD2C1-4366-B888-D31D-F2B8D48622F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8EC5A792-5C02-5EDA-CD01-AF4E38A7113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553646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4BEF1-054C-49EC-BCF5-08B80BC06B31}"/>
              </a:ext>
            </a:extLst>
          </p:cNvPr>
          <p:cNvSpPr>
            <a:spLocks noGrp="1"/>
          </p:cNvSpPr>
          <p:nvPr>
            <p:ph type="title"/>
          </p:nvPr>
        </p:nvSpPr>
        <p:spPr/>
        <p:txBody>
          <a:bodyPr>
            <a:normAutofit fontScale="90000"/>
          </a:bodyPr>
          <a:lstStyle/>
          <a:p>
            <a:r>
              <a:rPr lang="en-GB" sz="3200" dirty="0"/>
              <a:t>Finding the iron content of food</a:t>
            </a:r>
            <a:endParaRPr lang="en-GB" sz="3200" dirty="0">
              <a:cs typeface="Arial" panose="020B0604020202020204" pitchFamily="34" charset="0"/>
            </a:endParaRPr>
          </a:p>
        </p:txBody>
      </p:sp>
      <p:sp>
        <p:nvSpPr>
          <p:cNvPr id="3" name="Content Placeholder 2">
            <a:extLst>
              <a:ext uri="{FF2B5EF4-FFF2-40B4-BE49-F238E27FC236}">
                <a16:creationId xmlns:a16="http://schemas.microsoft.com/office/drawing/2014/main" id="{96D5639C-270B-459A-997F-DAFCE19AABAD}"/>
              </a:ext>
            </a:extLst>
          </p:cNvPr>
          <p:cNvSpPr>
            <a:spLocks noGrp="1"/>
          </p:cNvSpPr>
          <p:nvPr>
            <p:ph type="body" sz="half" idx="4294967295"/>
          </p:nvPr>
        </p:nvSpPr>
        <p:spPr>
          <a:xfrm>
            <a:off x="540000" y="1259999"/>
            <a:ext cx="8868368" cy="4854751"/>
          </a:xfrm>
        </p:spPr>
        <p:txBody>
          <a:bodyPr lIns="0" tIns="0" rIns="0" bIns="0">
            <a:normAutofit/>
          </a:bodyPr>
          <a:lstStyle/>
          <a:p>
            <a:pPr marL="342000" indent="-342000">
              <a:lnSpc>
                <a:spcPts val="2740"/>
              </a:lnSpc>
              <a:spcBef>
                <a:spcPts val="0"/>
              </a:spcBef>
              <a:spcAft>
                <a:spcPts val="2000"/>
              </a:spcAft>
              <a:buClr>
                <a:srgbClr val="C00000"/>
              </a:buClr>
              <a:buSzPct val="125000"/>
              <a:tabLst>
                <a:tab pos="285750" algn="l"/>
              </a:tabLst>
            </a:pPr>
            <a:r>
              <a:rPr lang="en-GB" sz="2200" dirty="0">
                <a:latin typeface="Arial" panose="020B0604020202020204" pitchFamily="34" charset="0"/>
                <a:ea typeface="SimSun" panose="02010600030101010101" pitchFamily="2" charset="-122"/>
                <a:cs typeface="Arial" panose="020B0604020202020204" pitchFamily="34" charset="0"/>
              </a:rPr>
              <a:t>In this activity you are going to use ultraviolet and visible absorption spectroscopy to determine the iron content in a range of foods.</a:t>
            </a:r>
            <a:r>
              <a:rPr lang="en-GB" sz="2200" b="1" dirty="0">
                <a:latin typeface="Arial" panose="020B0604020202020204" pitchFamily="34" charset="0"/>
                <a:ea typeface="Arial" panose="020B0604020202020204" pitchFamily="34" charset="0"/>
              </a:rPr>
              <a:t> </a:t>
            </a:r>
          </a:p>
          <a:p>
            <a:pPr marL="342000" indent="-342000">
              <a:lnSpc>
                <a:spcPts val="2740"/>
              </a:lnSpc>
              <a:spcBef>
                <a:spcPts val="0"/>
              </a:spcBef>
              <a:spcAft>
                <a:spcPts val="2000"/>
              </a:spcAft>
              <a:buClr>
                <a:srgbClr val="C00000"/>
              </a:buClr>
              <a:buSzPct val="125000"/>
              <a:tabLst>
                <a:tab pos="285750" algn="l"/>
              </a:tabLst>
            </a:pPr>
            <a:r>
              <a:rPr lang="en-GB" sz="2200" dirty="0">
                <a:latin typeface="Arial" panose="020B0604020202020204" pitchFamily="34" charset="0"/>
                <a:cs typeface="Arial" panose="020B0604020202020204" pitchFamily="34" charset="0"/>
              </a:rPr>
              <a:t>Iron(III) ions in solution react with thiocyanate ions (SCN</a:t>
            </a:r>
            <a:r>
              <a:rPr lang="en-GB" sz="2200" baseline="300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to form an intense red-coloured complex ion as shown below: </a:t>
            </a:r>
          </a:p>
          <a:p>
            <a:pPr marL="342000" indent="0">
              <a:lnSpc>
                <a:spcPts val="2740"/>
              </a:lnSpc>
              <a:spcAft>
                <a:spcPts val="2000"/>
              </a:spcAft>
              <a:buNone/>
            </a:pPr>
            <a:r>
              <a:rPr lang="en-GB" sz="2200" dirty="0">
                <a:latin typeface="Arial" panose="020B0604020202020204" pitchFamily="34" charset="0"/>
                <a:cs typeface="Arial" panose="020B0604020202020204" pitchFamily="34" charset="0"/>
              </a:rPr>
              <a:t>Fe</a:t>
            </a:r>
            <a:r>
              <a:rPr lang="en-GB" sz="2200" baseline="30000" dirty="0">
                <a:latin typeface="Arial" panose="020B0604020202020204" pitchFamily="34" charset="0"/>
                <a:cs typeface="Arial" panose="020B0604020202020204" pitchFamily="34" charset="0"/>
              </a:rPr>
              <a:t>3+</a:t>
            </a:r>
            <a:r>
              <a:rPr lang="en-GB" sz="2200" dirty="0">
                <a:latin typeface="Arial" panose="020B0604020202020204" pitchFamily="34" charset="0"/>
                <a:cs typeface="Arial" panose="020B0604020202020204" pitchFamily="34" charset="0"/>
              </a:rPr>
              <a:t>(aq) + SCN</a:t>
            </a:r>
            <a:r>
              <a:rPr lang="en-GB" sz="2200" baseline="300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(aq)              [FeSCN]</a:t>
            </a:r>
            <a:r>
              <a:rPr lang="en-GB" sz="2200" baseline="30000" dirty="0">
                <a:latin typeface="Arial" panose="020B0604020202020204" pitchFamily="34" charset="0"/>
                <a:cs typeface="Arial" panose="020B0604020202020204" pitchFamily="34" charset="0"/>
              </a:rPr>
              <a:t>2+</a:t>
            </a:r>
            <a:r>
              <a:rPr lang="en-GB" sz="2200" dirty="0">
                <a:latin typeface="Arial" panose="020B0604020202020204" pitchFamily="34" charset="0"/>
                <a:cs typeface="Arial" panose="020B0604020202020204" pitchFamily="34" charset="0"/>
              </a:rPr>
              <a:t>(aq) </a:t>
            </a:r>
          </a:p>
          <a:p>
            <a:pPr marL="342000" indent="-342000">
              <a:lnSpc>
                <a:spcPts val="2740"/>
              </a:lnSpc>
              <a:spcBef>
                <a:spcPts val="0"/>
              </a:spcBef>
              <a:spcAft>
                <a:spcPts val="2000"/>
              </a:spcAft>
              <a:buClr>
                <a:srgbClr val="C00000"/>
              </a:buClr>
              <a:buSzPct val="125000"/>
            </a:pPr>
            <a:r>
              <a:rPr lang="en-GB" sz="2200" dirty="0">
                <a:latin typeface="Arial" panose="020B0604020202020204" pitchFamily="34" charset="0"/>
                <a:cs typeface="Arial" panose="020B0604020202020204" pitchFamily="34" charset="0"/>
              </a:rPr>
              <a:t>You can use this reaction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to determine the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concentration of Fe</a:t>
            </a:r>
            <a:r>
              <a:rPr lang="en-GB" sz="2200" baseline="30000" dirty="0">
                <a:latin typeface="Arial" panose="020B0604020202020204" pitchFamily="34" charset="0"/>
                <a:cs typeface="Arial" panose="020B0604020202020204" pitchFamily="34" charset="0"/>
              </a:rPr>
              <a:t>3+</a:t>
            </a:r>
            <a:r>
              <a:rPr lang="en-GB" sz="2200" dirty="0">
                <a:latin typeface="Arial" panose="020B0604020202020204" pitchFamily="34" charset="0"/>
                <a:cs typeface="Arial" panose="020B0604020202020204" pitchFamily="34" charset="0"/>
              </a:rPr>
              <a:t>(aq)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in solution, using a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ea typeface="SimSun" panose="02010600030101010101" pitchFamily="2" charset="-122"/>
                <a:cs typeface="Arial" panose="020B0604020202020204" pitchFamily="34" charset="0"/>
              </a:rPr>
              <a:t>spectrophotometer</a:t>
            </a:r>
            <a:r>
              <a:rPr lang="en-GB" sz="2200" dirty="0">
                <a:latin typeface="Arial" panose="020B0604020202020204" pitchFamily="34" charset="0"/>
                <a:cs typeface="Arial" panose="020B0604020202020204" pitchFamily="34" charset="0"/>
              </a:rPr>
              <a:t>. </a:t>
            </a:r>
          </a:p>
        </p:txBody>
      </p:sp>
      <p:pic>
        <p:nvPicPr>
          <p:cNvPr id="7" name="Content Placeholder 6" descr="Equipment needed for spectroscopy set up on a laboratory bench including a spectrophotometer with five beakers containing solutions in front of it, a conical flask, an automatic pipette and cuvettes containing solutions standing in a cuvette stand">
            <a:extLst>
              <a:ext uri="{FF2B5EF4-FFF2-40B4-BE49-F238E27FC236}">
                <a16:creationId xmlns:a16="http://schemas.microsoft.com/office/drawing/2014/main" id="{E95F8DF3-6AF3-42DF-AC4D-D2BFA17F38D9}"/>
              </a:ext>
            </a:extLst>
          </p:cNvPr>
          <p:cNvPicPr>
            <a:picLocks noGrp="1" noChangeAspect="1"/>
          </p:cNvPicPr>
          <p:nvPr>
            <p:ph idx="10"/>
          </p:nvPr>
        </p:nvPicPr>
        <p:blipFill rotWithShape="1">
          <a:blip r:embed="rId3" cstate="screen">
            <a:extLst>
              <a:ext uri="{28A0092B-C50C-407E-A947-70E740481C1C}">
                <a14:useLocalDpi xmlns:a14="http://schemas.microsoft.com/office/drawing/2010/main"/>
              </a:ext>
            </a:extLst>
          </a:blip>
          <a:stretch/>
        </p:blipFill>
        <p:spPr>
          <a:xfrm>
            <a:off x="4300512" y="3856915"/>
            <a:ext cx="5489279" cy="2268107"/>
          </a:xfrm>
        </p:spPr>
      </p:pic>
      <p:cxnSp>
        <p:nvCxnSpPr>
          <p:cNvPr id="5" name="Straight Arrow Connector 4">
            <a:extLst>
              <a:ext uri="{FF2B5EF4-FFF2-40B4-BE49-F238E27FC236}">
                <a16:creationId xmlns:a16="http://schemas.microsoft.com/office/drawing/2014/main" id="{775C0734-35FA-46F3-B887-38CA4F1B4E3D}"/>
              </a:ext>
              <a:ext uri="{C183D7F6-B498-43B3-948B-1728B52AA6E4}">
                <adec:decorative xmlns:adec="http://schemas.microsoft.com/office/drawing/2017/decorative" val="1"/>
              </a:ext>
            </a:extLst>
          </p:cNvPr>
          <p:cNvCxnSpPr>
            <a:cxnSpLocks/>
          </p:cNvCxnSpPr>
          <p:nvPr/>
        </p:nvCxnSpPr>
        <p:spPr>
          <a:xfrm>
            <a:off x="3575720" y="3429000"/>
            <a:ext cx="79208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3BFEF045-6789-8ACC-807A-2A31AEC979F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29835" y="3294000"/>
            <a:ext cx="939922" cy="3048000"/>
          </a:xfrm>
          <a:prstGeom prst="rect">
            <a:avLst/>
          </a:prstGeom>
        </p:spPr>
      </p:pic>
      <p:pic>
        <p:nvPicPr>
          <p:cNvPr id="8" name="Picture 7">
            <a:extLst>
              <a:ext uri="{FF2B5EF4-FFF2-40B4-BE49-F238E27FC236}">
                <a16:creationId xmlns:a16="http://schemas.microsoft.com/office/drawing/2014/main" id="{294CB3FF-4362-ED78-C78C-CE4350B9C90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C03F2078-F7EA-1D73-BE82-D1272C1C5C7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1780093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B6957-2F91-4F90-8B0A-D1EB6BDA4CAE}"/>
              </a:ext>
            </a:extLst>
          </p:cNvPr>
          <p:cNvSpPr>
            <a:spLocks noGrp="1"/>
          </p:cNvSpPr>
          <p:nvPr>
            <p:ph type="title"/>
          </p:nvPr>
        </p:nvSpPr>
        <p:spPr/>
        <p:txBody>
          <a:bodyPr>
            <a:normAutofit fontScale="90000"/>
          </a:bodyPr>
          <a:lstStyle/>
          <a:p>
            <a:r>
              <a:rPr lang="en-GB" sz="3200" dirty="0">
                <a:cs typeface="Arial" panose="020B0604020202020204" pitchFamily="34" charset="0"/>
              </a:rPr>
              <a:t>Learning objectives</a:t>
            </a:r>
          </a:p>
        </p:txBody>
      </p:sp>
      <p:sp>
        <p:nvSpPr>
          <p:cNvPr id="3" name="Content Placeholder 2">
            <a:extLst>
              <a:ext uri="{FF2B5EF4-FFF2-40B4-BE49-F238E27FC236}">
                <a16:creationId xmlns:a16="http://schemas.microsoft.com/office/drawing/2014/main" id="{7DD22C00-C979-4648-B351-3DE732449B59}"/>
              </a:ext>
            </a:extLst>
          </p:cNvPr>
          <p:cNvSpPr>
            <a:spLocks noGrp="1"/>
          </p:cNvSpPr>
          <p:nvPr>
            <p:ph idx="1"/>
          </p:nvPr>
        </p:nvSpPr>
        <p:spPr/>
        <p:txBody>
          <a:bodyPr>
            <a:normAutofit/>
          </a:bodyPr>
          <a:lstStyle/>
          <a:p>
            <a:pPr indent="0">
              <a:buNone/>
            </a:pPr>
            <a:r>
              <a:rPr lang="en-GB" dirty="0">
                <a:latin typeface="Arial" panose="020B0604020202020204" pitchFamily="34" charset="0"/>
                <a:ea typeface="Arial" panose="020B0604020202020204" pitchFamily="34" charset="0"/>
              </a:rPr>
              <a:t>By the end of this session, you will be able to:</a:t>
            </a:r>
          </a:p>
          <a:p>
            <a:pPr marL="342900" marR="750570" indent="-342900">
              <a:spcBef>
                <a:spcPts val="935"/>
              </a:spcBef>
              <a:buClr>
                <a:srgbClr val="C80C2F"/>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Symbol" panose="05050102010706020507" pitchFamily="18" charset="2"/>
              </a:rPr>
              <a:t>Carry out at least two analytical procedures successfully to obtain reliable</a:t>
            </a:r>
            <a:r>
              <a:rPr lang="en-GB" spc="-10" dirty="0">
                <a:latin typeface="Arial" panose="020B0604020202020204" pitchFamily="34" charset="0"/>
                <a:ea typeface="Symbol" panose="05050102010706020507" pitchFamily="18" charset="2"/>
                <a:cs typeface="Symbol" panose="05050102010706020507" pitchFamily="18" charset="2"/>
              </a:rPr>
              <a:t> </a:t>
            </a:r>
            <a:r>
              <a:rPr lang="en-GB" dirty="0">
                <a:latin typeface="Arial" panose="020B0604020202020204" pitchFamily="34" charset="0"/>
                <a:ea typeface="Symbol" panose="05050102010706020507" pitchFamily="18" charset="2"/>
                <a:cs typeface="Symbol" panose="05050102010706020507" pitchFamily="18" charset="2"/>
              </a:rPr>
              <a:t>results.</a:t>
            </a:r>
          </a:p>
          <a:p>
            <a:pPr marL="342900" indent="-342900">
              <a:spcBef>
                <a:spcPts val="20"/>
              </a:spcBef>
              <a:buClr>
                <a:srgbClr val="C80C2F"/>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Symbol" panose="05050102010706020507" pitchFamily="18" charset="2"/>
              </a:rPr>
              <a:t>Use a minimum of one set of results to calculate an unknown</a:t>
            </a:r>
            <a:r>
              <a:rPr lang="en-GB" spc="-20" dirty="0">
                <a:latin typeface="Arial" panose="020B0604020202020204" pitchFamily="34" charset="0"/>
                <a:ea typeface="Symbol" panose="05050102010706020507" pitchFamily="18" charset="2"/>
                <a:cs typeface="Symbol" panose="05050102010706020507" pitchFamily="18" charset="2"/>
              </a:rPr>
              <a:t> </a:t>
            </a:r>
            <a:r>
              <a:rPr lang="en-GB" dirty="0">
                <a:latin typeface="Arial" panose="020B0604020202020204" pitchFamily="34" charset="0"/>
                <a:ea typeface="Symbol" panose="05050102010706020507" pitchFamily="18" charset="2"/>
                <a:cs typeface="Symbol" panose="05050102010706020507" pitchFamily="18" charset="2"/>
              </a:rPr>
              <a:t>quantity.</a:t>
            </a:r>
          </a:p>
          <a:p>
            <a:pPr marL="342900" indent="-342900">
              <a:spcBef>
                <a:spcPts val="105"/>
              </a:spcBef>
              <a:buClr>
                <a:srgbClr val="C80C2F"/>
              </a:buClr>
              <a:buSzPct val="125000"/>
              <a:buFont typeface="Arial" panose="020B0604020202020204" pitchFamily="34" charset="0"/>
              <a:buChar char="•"/>
              <a:tabLst>
                <a:tab pos="952500" algn="l"/>
                <a:tab pos="953135" algn="l"/>
              </a:tabLst>
            </a:pPr>
            <a:r>
              <a:rPr lang="en-GB" dirty="0">
                <a:latin typeface="Arial" panose="020B0604020202020204" pitchFamily="34" charset="0"/>
                <a:ea typeface="Symbol" panose="05050102010706020507" pitchFamily="18" charset="2"/>
                <a:cs typeface="Symbol" panose="05050102010706020507" pitchFamily="18" charset="2"/>
              </a:rPr>
              <a:t>Summarise at least two careers linked to food that use chemistry.</a:t>
            </a:r>
          </a:p>
        </p:txBody>
      </p:sp>
    </p:spTree>
    <p:extLst>
      <p:ext uri="{BB962C8B-B14F-4D97-AF65-F5344CB8AC3E}">
        <p14:creationId xmlns:p14="http://schemas.microsoft.com/office/powerpoint/2010/main" val="1378093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2538C-ADA6-4D05-A14D-0DB81A08F376}"/>
              </a:ext>
            </a:extLst>
          </p:cNvPr>
          <p:cNvSpPr>
            <a:spLocks noGrp="1"/>
          </p:cNvSpPr>
          <p:nvPr>
            <p:ph type="title"/>
          </p:nvPr>
        </p:nvSpPr>
        <p:spPr/>
        <p:txBody>
          <a:bodyPr>
            <a:normAutofit fontScale="90000"/>
          </a:bodyPr>
          <a:lstStyle/>
          <a:p>
            <a:r>
              <a:rPr lang="en-GB" altLang="zh-CN" sz="3200" dirty="0">
                <a:cs typeface="Arial" panose="020B0604020202020204" pitchFamily="34" charset="0"/>
              </a:rPr>
              <a:t>Using an automatic pipette</a:t>
            </a:r>
            <a:endParaRPr lang="en-GB" sz="3200" dirty="0"/>
          </a:p>
        </p:txBody>
      </p:sp>
      <p:sp>
        <p:nvSpPr>
          <p:cNvPr id="3" name="Content Placeholder 2">
            <a:extLst>
              <a:ext uri="{FF2B5EF4-FFF2-40B4-BE49-F238E27FC236}">
                <a16:creationId xmlns:a16="http://schemas.microsoft.com/office/drawing/2014/main" id="{F0738954-6719-4CAF-9EC1-61005A117B5E}"/>
              </a:ext>
            </a:extLst>
          </p:cNvPr>
          <p:cNvSpPr>
            <a:spLocks noGrp="1"/>
          </p:cNvSpPr>
          <p:nvPr>
            <p:ph idx="10"/>
          </p:nvPr>
        </p:nvSpPr>
        <p:spPr/>
        <p:txBody>
          <a:bodyPr>
            <a:normAutofit/>
          </a:bodyPr>
          <a:lstStyle/>
          <a:p>
            <a:r>
              <a:rPr lang="en-GB" altLang="en-US" dirty="0">
                <a:latin typeface="Arial" panose="020B0604020202020204" pitchFamily="34" charset="0"/>
                <a:ea typeface="Verdana" panose="020B0604030504040204" pitchFamily="34" charset="0"/>
                <a:cs typeface="Arial" panose="020B0604020202020204" pitchFamily="34" charset="0"/>
              </a:rPr>
              <a:t>An automatic pipette (or Gilson pipette) is used to dispense small quantities of liquids accurately and reproducibly. </a:t>
            </a:r>
          </a:p>
          <a:p>
            <a:r>
              <a:rPr lang="en-GB" altLang="en-US" dirty="0">
                <a:latin typeface="Arial" panose="020B0604020202020204" pitchFamily="34" charset="0"/>
                <a:ea typeface="Verdana" panose="020B0604030504040204" pitchFamily="34" charset="0"/>
                <a:cs typeface="Arial" panose="020B0604020202020204" pitchFamily="34" charset="0"/>
              </a:rPr>
              <a:t>They come in different sizes and can be set to dispense different volumes.</a:t>
            </a:r>
            <a:endParaRPr lang="en-GB" altLang="en-US" dirty="0"/>
          </a:p>
        </p:txBody>
      </p:sp>
      <p:pic>
        <p:nvPicPr>
          <p:cNvPr id="10" name="Picture 9" descr="A close up of an automatic pipette">
            <a:extLst>
              <a:ext uri="{FF2B5EF4-FFF2-40B4-BE49-F238E27FC236}">
                <a16:creationId xmlns:a16="http://schemas.microsoft.com/office/drawing/2014/main" id="{9E4B9984-BF90-B59C-E433-C9ADEFA8DF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99656" y="3068960"/>
            <a:ext cx="3660024" cy="2663857"/>
          </a:xfrm>
          <a:prstGeom prst="rect">
            <a:avLst/>
          </a:prstGeom>
        </p:spPr>
      </p:pic>
      <p:pic>
        <p:nvPicPr>
          <p:cNvPr id="4" name="Picture 3">
            <a:extLst>
              <a:ext uri="{FF2B5EF4-FFF2-40B4-BE49-F238E27FC236}">
                <a16:creationId xmlns:a16="http://schemas.microsoft.com/office/drawing/2014/main" id="{8856DD28-873F-F2AD-1F6C-B28E20D6002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5" name="Picture 4">
            <a:extLst>
              <a:ext uri="{FF2B5EF4-FFF2-40B4-BE49-F238E27FC236}">
                <a16:creationId xmlns:a16="http://schemas.microsoft.com/office/drawing/2014/main" id="{1EC38633-693F-9124-BBBD-7B2E6512979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415C0C94-E101-D262-5D81-2326604BE320}"/>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4206754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2346D-6DD8-DFD8-4C97-EE783937FF14}"/>
              </a:ext>
            </a:extLst>
          </p:cNvPr>
          <p:cNvSpPr>
            <a:spLocks noGrp="1"/>
          </p:cNvSpPr>
          <p:nvPr>
            <p:ph type="title"/>
          </p:nvPr>
        </p:nvSpPr>
        <p:spPr>
          <a:xfrm>
            <a:off x="540000" y="1260000"/>
            <a:ext cx="8652344" cy="1160888"/>
          </a:xfrm>
        </p:spPr>
        <p:txBody>
          <a:bodyPr>
            <a:noAutofit/>
          </a:bodyPr>
          <a:lstStyle/>
          <a:p>
            <a:pPr>
              <a:lnSpc>
                <a:spcPts val="2740"/>
              </a:lnSpc>
              <a:spcAft>
                <a:spcPts val="2000"/>
              </a:spcAft>
            </a:pPr>
            <a:r>
              <a:rPr lang="en-US" sz="2200" b="0" dirty="0">
                <a:solidFill>
                  <a:schemeClr val="tx1"/>
                </a:solidFill>
                <a:latin typeface="Arial" panose="020B0604020202020204" pitchFamily="34" charset="0"/>
                <a:ea typeface="Calibri" panose="020F0502020204030204" pitchFamily="34" charset="0"/>
              </a:rPr>
              <a:t>Meet </a:t>
            </a:r>
            <a:r>
              <a:rPr lang="en-GB" sz="2200" b="0" dirty="0">
                <a:solidFill>
                  <a:schemeClr val="tx1"/>
                </a:solidFill>
                <a:latin typeface="Arial" panose="020B0604020202020204" pitchFamily="34" charset="0"/>
                <a:ea typeface="Calibri" panose="020F0502020204030204" pitchFamily="34" charset="0"/>
              </a:rPr>
              <a:t>Vikki, </a:t>
            </a:r>
            <a:r>
              <a:rPr lang="en-GB" sz="2200" b="0" u="sng" dirty="0">
                <a:solidFill>
                  <a:schemeClr val="tx1"/>
                </a:solidFill>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a market development manager</a:t>
            </a:r>
            <a:r>
              <a:rPr lang="en-GB" sz="2200" b="0" dirty="0">
                <a:solidFill>
                  <a:schemeClr val="tx1"/>
                </a:solidFill>
                <a:latin typeface="Arial" panose="020B0604020202020204" pitchFamily="34" charset="0"/>
                <a:ea typeface="Calibri" panose="020F0502020204030204" pitchFamily="34" charset="0"/>
              </a:rPr>
              <a:t>, who uses her chemistry skills and knowledge to develop food packaging materials that make food last longer, are more sustainable and help to reduce waste. </a:t>
            </a:r>
            <a:endParaRPr lang="en-GB" sz="2200" b="0" dirty="0">
              <a:solidFill>
                <a:schemeClr val="tx1"/>
              </a:solidFill>
            </a:endParaRPr>
          </a:p>
        </p:txBody>
      </p:sp>
      <p:sp>
        <p:nvSpPr>
          <p:cNvPr id="3" name="Title 1">
            <a:extLst>
              <a:ext uri="{FF2B5EF4-FFF2-40B4-BE49-F238E27FC236}">
                <a16:creationId xmlns:a16="http://schemas.microsoft.com/office/drawing/2014/main" id="{C8F3A778-A49E-5537-03BA-9B2BE1F3ABFE}"/>
              </a:ext>
            </a:extLst>
          </p:cNvPr>
          <p:cNvSpPr txBox="1">
            <a:spLocks/>
          </p:cNvSpPr>
          <p:nvPr/>
        </p:nvSpPr>
        <p:spPr>
          <a:xfrm>
            <a:off x="540000" y="540000"/>
            <a:ext cx="7886700" cy="439200"/>
          </a:xfrm>
          <a:prstGeom prst="rect">
            <a:avLst/>
          </a:prstGeom>
        </p:spPr>
        <p:txBody>
          <a:bodyPr vert="horz" lIns="0" tIns="0" rIns="0" bIns="0" rtlCol="0" anchor="ctr">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rgbClr val="004976"/>
                </a:solidFill>
                <a:latin typeface="Source Sans Pro Black" panose="020B0503030403020204" pitchFamily="34" charset="0"/>
                <a:ea typeface="Source Sans Pro Black" panose="020B0503030403020204" pitchFamily="34" charset="0"/>
              </a:rPr>
              <a:t>Market development manager</a:t>
            </a:r>
            <a:endParaRPr lang="en-GB" b="1" dirty="0">
              <a:solidFill>
                <a:srgbClr val="004976"/>
              </a:solidFill>
              <a:latin typeface="Source Sans Pro Black" panose="020B0503030403020204" pitchFamily="34" charset="0"/>
              <a:ea typeface="Source Sans Pro Black" panose="020B0503030403020204" pitchFamily="34" charset="0"/>
            </a:endParaRPr>
          </a:p>
        </p:txBody>
      </p:sp>
      <p:pic>
        <p:nvPicPr>
          <p:cNvPr id="5" name="Picture 4">
            <a:extLst>
              <a:ext uri="{FF2B5EF4-FFF2-40B4-BE49-F238E27FC236}">
                <a16:creationId xmlns:a16="http://schemas.microsoft.com/office/drawing/2014/main" id="{89400193-1578-F00D-825D-CED4292ADC6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02000"/>
            <a:ext cx="1143149" cy="2933700"/>
          </a:xfrm>
          <a:prstGeom prst="rect">
            <a:avLst/>
          </a:prstGeom>
        </p:spPr>
      </p:pic>
      <p:pic>
        <p:nvPicPr>
          <p:cNvPr id="6" name="Picture 5">
            <a:extLst>
              <a:ext uri="{FF2B5EF4-FFF2-40B4-BE49-F238E27FC236}">
                <a16:creationId xmlns:a16="http://schemas.microsoft.com/office/drawing/2014/main" id="{54333A70-73B7-400D-A636-1AF5F213C80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F5BBD80B-1D1D-CC5E-ADD9-25616FFC4A55}"/>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10" name="Picture 9" descr="Image containing a link to the online market development manager career video">
            <a:hlinkClick r:id="rId3"/>
            <a:extLst>
              <a:ext uri="{FF2B5EF4-FFF2-40B4-BE49-F238E27FC236}">
                <a16:creationId xmlns:a16="http://schemas.microsoft.com/office/drawing/2014/main" id="{B8D2FB10-60A1-88DA-976F-CCAE5514FDC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564904"/>
            <a:ext cx="6337300" cy="3454400"/>
          </a:xfrm>
          <a:prstGeom prst="rect">
            <a:avLst/>
          </a:prstGeom>
        </p:spPr>
      </p:pic>
      <p:sp>
        <p:nvSpPr>
          <p:cNvPr id="11" name="TextBox 10">
            <a:extLst>
              <a:ext uri="{FF2B5EF4-FFF2-40B4-BE49-F238E27FC236}">
                <a16:creationId xmlns:a16="http://schemas.microsoft.com/office/drawing/2014/main" id="{3D9E2D42-6D72-8376-1452-15836286E056}"/>
              </a:ext>
            </a:extLst>
          </p:cNvPr>
          <p:cNvSpPr txBox="1"/>
          <p:nvPr/>
        </p:nvSpPr>
        <p:spPr>
          <a:xfrm>
            <a:off x="1387720" y="4788248"/>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Market development manager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308302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CD76-92FF-2ADF-17FF-773348AE303D}"/>
              </a:ext>
            </a:extLst>
          </p:cNvPr>
          <p:cNvSpPr>
            <a:spLocks noGrp="1"/>
          </p:cNvSpPr>
          <p:nvPr>
            <p:ph type="title"/>
          </p:nvPr>
        </p:nvSpPr>
        <p:spPr/>
        <p:txBody>
          <a:bodyPr>
            <a:normAutofit fontScale="90000"/>
          </a:bodyPr>
          <a:lstStyle/>
          <a:p>
            <a:r>
              <a:rPr lang="en-US" dirty="0"/>
              <a:t>Activity 3 answers</a:t>
            </a:r>
            <a:endParaRPr lang="en-GB" dirty="0"/>
          </a:p>
        </p:txBody>
      </p:sp>
      <p:sp>
        <p:nvSpPr>
          <p:cNvPr id="3" name="Content Placeholder 2">
            <a:extLst>
              <a:ext uri="{FF2B5EF4-FFF2-40B4-BE49-F238E27FC236}">
                <a16:creationId xmlns:a16="http://schemas.microsoft.com/office/drawing/2014/main" id="{B3082996-2B1B-9B75-9CC5-6086FBA16262}"/>
              </a:ext>
            </a:extLst>
          </p:cNvPr>
          <p:cNvSpPr>
            <a:spLocks noGrp="1"/>
          </p:cNvSpPr>
          <p:nvPr>
            <p:ph idx="10"/>
          </p:nvPr>
        </p:nvSpPr>
        <p:spPr>
          <a:xfrm>
            <a:off x="540000" y="1260000"/>
            <a:ext cx="9000000" cy="4833296"/>
          </a:xfrm>
        </p:spPr>
        <p:txBody>
          <a:bodyPr>
            <a:noAutofit/>
          </a:bodyPr>
          <a:lstStyle/>
          <a:p>
            <a:pPr marL="342900" lvl="1" indent="-342000">
              <a:lnSpc>
                <a:spcPts val="2740"/>
              </a:lnSpc>
              <a:buNone/>
            </a:pPr>
            <a:r>
              <a:rPr lang="en-GB" b="1" dirty="0">
                <a:solidFill>
                  <a:srgbClr val="C00000"/>
                </a:solidFill>
                <a:ea typeface="Arial" panose="020B0604020202020204" pitchFamily="34" charset="0"/>
              </a:rPr>
              <a:t>1.</a:t>
            </a:r>
            <a:r>
              <a:rPr lang="en-GB" dirty="0">
                <a:ea typeface="Arial" panose="020B0604020202020204" pitchFamily="34" charset="0"/>
              </a:rPr>
              <a:t>	The blank cuvette should contain everything that is in the solutions being measured apart from the FeCl</a:t>
            </a:r>
            <a:r>
              <a:rPr lang="en-GB" baseline="-25000" dirty="0">
                <a:ea typeface="Arial" panose="020B0604020202020204" pitchFamily="34" charset="0"/>
              </a:rPr>
              <a:t>3</a:t>
            </a:r>
            <a:r>
              <a:rPr lang="en-GB" dirty="0">
                <a:ea typeface="Arial" panose="020B0604020202020204" pitchFamily="34" charset="0"/>
              </a:rPr>
              <a:t> solution (that is, KSCN at the same dilution with distilled water).</a:t>
            </a:r>
          </a:p>
          <a:p>
            <a:pPr marL="342900" lvl="1" indent="-342000">
              <a:lnSpc>
                <a:spcPts val="2740"/>
              </a:lnSpc>
              <a:buNone/>
            </a:pPr>
            <a:r>
              <a:rPr lang="en-GB" b="1" dirty="0">
                <a:solidFill>
                  <a:srgbClr val="C00000"/>
                </a:solidFill>
                <a:ea typeface="Arial" panose="020B0604020202020204" pitchFamily="34" charset="0"/>
              </a:rPr>
              <a:t>2.</a:t>
            </a:r>
            <a:r>
              <a:rPr lang="en-GB" dirty="0">
                <a:ea typeface="Arial" panose="020B0604020202020204" pitchFamily="34" charset="0"/>
              </a:rPr>
              <a:t>	Learner dependent so answers may vary.</a:t>
            </a:r>
          </a:p>
          <a:p>
            <a:pPr marL="342900" lvl="1" indent="-514800">
              <a:lnSpc>
                <a:spcPts val="2740"/>
              </a:lnSpc>
              <a:buNone/>
            </a:pPr>
            <a:r>
              <a:rPr lang="en-GB" b="1" dirty="0">
                <a:solidFill>
                  <a:srgbClr val="C00000"/>
                </a:solidFill>
                <a:ea typeface="Arial" panose="020B0604020202020204" pitchFamily="34" charset="0"/>
              </a:rPr>
              <a:t>3.</a:t>
            </a:r>
            <a:r>
              <a:rPr lang="en-GB" dirty="0">
                <a:ea typeface="Arial" panose="020B0604020202020204" pitchFamily="34" charset="0"/>
              </a:rPr>
              <a:t>	(a) The girl is only eating 8.96 mg in her daily diet so she is not taking in the recommended daily amount. </a:t>
            </a:r>
          </a:p>
          <a:p>
            <a:pPr marL="342000" lvl="1" indent="-342000">
              <a:lnSpc>
                <a:spcPts val="2740"/>
              </a:lnSpc>
              <a:buClr>
                <a:schemeClr val="tx1"/>
              </a:buClr>
              <a:buSzPct val="100000"/>
              <a:buNone/>
            </a:pPr>
            <a:r>
              <a:rPr lang="en-GB" dirty="0"/>
              <a:t>	</a:t>
            </a:r>
            <a:r>
              <a:rPr lang="en-GB" dirty="0">
                <a:ea typeface="Arial" panose="020B0604020202020204" pitchFamily="34" charset="0"/>
              </a:rPr>
              <a:t>(b) Answers may vary but the girl should be taking in a good combination of different food types including high iron content food such as lentils, nuts, wholemeal pasta and lean beef.</a:t>
            </a:r>
          </a:p>
        </p:txBody>
      </p:sp>
      <p:pic>
        <p:nvPicPr>
          <p:cNvPr id="4" name="Picture 3">
            <a:extLst>
              <a:ext uri="{FF2B5EF4-FFF2-40B4-BE49-F238E27FC236}">
                <a16:creationId xmlns:a16="http://schemas.microsoft.com/office/drawing/2014/main" id="{DFDD2DED-BB5D-43D7-901D-2DFB08CBDD0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20748610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8868368" cy="3048000"/>
          </a:xfrm>
        </p:spPr>
        <p:txBody>
          <a:bodyPr>
            <a:norm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Liverpool John Moores University to support outreach work delivered as part of the Chemistry for All project.</a:t>
            </a:r>
          </a:p>
          <a:p>
            <a:pPr marL="0" indent="0">
              <a:buNone/>
            </a:pPr>
            <a:r>
              <a:rPr lang="en-GB" dirty="0">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dirty="0">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rsc.li/3CJX7M3</a:t>
            </a:r>
            <a:r>
              <a:rPr lang="en-GB" dirty="0">
                <a:latin typeface="Arial" panose="020B0604020202020204" pitchFamily="34" charset="0"/>
                <a:ea typeface="Calibri" panose="020F0502020204030204" pitchFamily="34" charset="0"/>
                <a:cs typeface="Arial" panose="020B0604020202020204" pitchFamily="34" charset="0"/>
              </a:rPr>
              <a:t>.</a:t>
            </a:r>
            <a:endParaRPr lang="en-GB" dirty="0"/>
          </a:p>
        </p:txBody>
      </p:sp>
      <p:sp>
        <p:nvSpPr>
          <p:cNvPr id="5" name="Content Placeholder 2">
            <a:extLst>
              <a:ext uri="{FF2B5EF4-FFF2-40B4-BE49-F238E27FC236}">
                <a16:creationId xmlns:a16="http://schemas.microsoft.com/office/drawing/2014/main" id="{AE8AAB91-C4AA-8C9C-8D11-6B1D77215B7A}"/>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4" name="Picture 3">
            <a:extLst>
              <a:ext uri="{FF2B5EF4-FFF2-40B4-BE49-F238E27FC236}">
                <a16:creationId xmlns:a16="http://schemas.microsoft.com/office/drawing/2014/main" id="{D843AC9A-FAB0-605D-88CE-6866A309436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F911C-6DFA-AA12-31FE-9A0117558B07}"/>
              </a:ext>
            </a:extLst>
          </p:cNvPr>
          <p:cNvSpPr>
            <a:spLocks noGrp="1"/>
          </p:cNvSpPr>
          <p:nvPr>
            <p:ph type="title"/>
          </p:nvPr>
        </p:nvSpPr>
        <p:spPr/>
        <p:txBody>
          <a:bodyPr>
            <a:normAutofit fontScale="90000"/>
          </a:bodyPr>
          <a:lstStyle/>
          <a:p>
            <a:r>
              <a:rPr lang="en-US" b="1" dirty="0"/>
              <a:t>Food technology</a:t>
            </a:r>
            <a:endParaRPr lang="en-GB" b="1" dirty="0"/>
          </a:p>
        </p:txBody>
      </p:sp>
      <p:sp>
        <p:nvSpPr>
          <p:cNvPr id="3" name="Content Placeholder 2">
            <a:extLst>
              <a:ext uri="{FF2B5EF4-FFF2-40B4-BE49-F238E27FC236}">
                <a16:creationId xmlns:a16="http://schemas.microsoft.com/office/drawing/2014/main" id="{47324C7B-9965-50ED-5ABE-D613632447B2}"/>
              </a:ext>
              <a:ext uri="{C183D7F6-B498-43B3-948B-1728B52AA6E4}">
                <adec:decorative xmlns:adec="http://schemas.microsoft.com/office/drawing/2017/decorative" val="0"/>
              </a:ext>
            </a:extLst>
          </p:cNvPr>
          <p:cNvSpPr>
            <a:spLocks noGrp="1"/>
          </p:cNvSpPr>
          <p:nvPr>
            <p:ph idx="10"/>
          </p:nvPr>
        </p:nvSpPr>
        <p:spPr>
          <a:xfrm>
            <a:off x="540000" y="1260000"/>
            <a:ext cx="9000000" cy="4903320"/>
          </a:xfrm>
        </p:spPr>
        <p:txBody>
          <a:bodyPr>
            <a:normAutofit/>
          </a:bodyPr>
          <a:lstStyle/>
          <a:p>
            <a:pPr marL="0" indent="0">
              <a:buNone/>
            </a:pPr>
            <a:r>
              <a:rPr lang="en-GB" dirty="0">
                <a:latin typeface="Arial" panose="020B0604020202020204" pitchFamily="34" charset="0"/>
                <a:ea typeface="Arial" panose="020B0604020202020204" pitchFamily="34" charset="0"/>
                <a:cs typeface="Arial" panose="020B0604020202020204" pitchFamily="34" charset="0"/>
              </a:rPr>
              <a:t>Food technologists research and develop new foods and drinks. Sometimes they improve the quality of existing products. They may also develop the processing, packaging, storage and safety of food in line with government and industry standards.</a:t>
            </a:r>
          </a:p>
          <a:p>
            <a:pPr>
              <a:tabLst>
                <a:tab pos="7953375" algn="l"/>
              </a:tabLst>
            </a:pPr>
            <a:r>
              <a:rPr lang="en-GB" sz="2200" dirty="0">
                <a:latin typeface="Arial" panose="020B0604020202020204" pitchFamily="34" charset="0"/>
                <a:ea typeface="Calibri" panose="020F0502020204030204" pitchFamily="34" charset="0"/>
              </a:rPr>
              <a:t>Meet Claire, </a:t>
            </a:r>
            <a:r>
              <a:rPr lang="en-GB" sz="2200"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a flavourist </a:t>
            </a:r>
            <a:br>
              <a:rPr lang="en-GB" sz="2200"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br>
            <a:r>
              <a:rPr lang="en-GB" sz="2200"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and innovation </a:t>
            </a:r>
            <a:br>
              <a:rPr lang="en-GB" sz="2200"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br>
            <a:r>
              <a:rPr lang="en-GB" sz="2200"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director</a:t>
            </a:r>
            <a:r>
              <a:rPr lang="en-GB" sz="2200" dirty="0">
                <a:latin typeface="Arial" panose="020B0604020202020204" pitchFamily="34" charset="0"/>
                <a:ea typeface="Calibri" panose="020F0502020204030204" pitchFamily="34" charset="0"/>
              </a:rPr>
              <a:t>, </a:t>
            </a:r>
            <a:r>
              <a:rPr lang="en-GB" dirty="0">
                <a:ea typeface="Calibri" panose="020F0502020204030204" pitchFamily="34" charset="0"/>
              </a:rPr>
              <a:t>w</a:t>
            </a:r>
            <a:r>
              <a:rPr lang="en-GB" sz="2200" dirty="0">
                <a:latin typeface="Arial" panose="020B0604020202020204" pitchFamily="34" charset="0"/>
                <a:ea typeface="Calibri" panose="020F0502020204030204" pitchFamily="34" charset="0"/>
              </a:rPr>
              <a:t>ho uses her </a:t>
            </a:r>
            <a:br>
              <a:rPr lang="en-GB" sz="2200" dirty="0">
                <a:latin typeface="Arial" panose="020B0604020202020204" pitchFamily="34" charset="0"/>
                <a:ea typeface="Calibri" panose="020F0502020204030204" pitchFamily="34" charset="0"/>
              </a:rPr>
            </a:br>
            <a:r>
              <a:rPr lang="en-GB" sz="2200" dirty="0">
                <a:latin typeface="Arial" panose="020B0604020202020204" pitchFamily="34" charset="0"/>
                <a:ea typeface="Calibri" panose="020F0502020204030204" pitchFamily="34" charset="0"/>
              </a:rPr>
              <a:t>chemistry knowledge </a:t>
            </a:r>
            <a:br>
              <a:rPr lang="en-GB" sz="2200" dirty="0">
                <a:latin typeface="Arial" panose="020B0604020202020204" pitchFamily="34" charset="0"/>
                <a:ea typeface="Calibri" panose="020F0502020204030204" pitchFamily="34" charset="0"/>
              </a:rPr>
            </a:br>
            <a:r>
              <a:rPr lang="en-GB" sz="2200" dirty="0">
                <a:latin typeface="Arial" panose="020B0604020202020204" pitchFamily="34" charset="0"/>
                <a:ea typeface="Calibri" panose="020F0502020204030204" pitchFamily="34" charset="0"/>
              </a:rPr>
              <a:t>to develop </a:t>
            </a:r>
            <a:r>
              <a:rPr lang="en-GB" dirty="0">
                <a:ea typeface="Calibri" panose="020F0502020204030204" pitchFamily="34" charset="0"/>
              </a:rPr>
              <a:t>f</a:t>
            </a:r>
            <a:r>
              <a:rPr lang="en-GB" sz="2200" dirty="0">
                <a:latin typeface="Arial" panose="020B0604020202020204" pitchFamily="34" charset="0"/>
                <a:ea typeface="Calibri" panose="020F0502020204030204" pitchFamily="34" charset="0"/>
              </a:rPr>
              <a:t>lavours </a:t>
            </a:r>
            <a:br>
              <a:rPr lang="en-GB" sz="2200" dirty="0">
                <a:latin typeface="Arial" panose="020B0604020202020204" pitchFamily="34" charset="0"/>
                <a:ea typeface="Calibri" panose="020F0502020204030204" pitchFamily="34" charset="0"/>
              </a:rPr>
            </a:br>
            <a:r>
              <a:rPr lang="en-GB" sz="2200" dirty="0">
                <a:latin typeface="Arial" panose="020B0604020202020204" pitchFamily="34" charset="0"/>
                <a:ea typeface="Calibri" panose="020F0502020204030204" pitchFamily="34" charset="0"/>
              </a:rPr>
              <a:t>and </a:t>
            </a:r>
            <a:r>
              <a:rPr lang="en-GB" dirty="0">
                <a:ea typeface="Calibri" panose="020F0502020204030204" pitchFamily="34" charset="0"/>
              </a:rPr>
              <a:t>t</a:t>
            </a:r>
            <a:r>
              <a:rPr lang="en-GB" sz="2200" dirty="0">
                <a:latin typeface="Arial" panose="020B0604020202020204" pitchFamily="34" charset="0"/>
                <a:ea typeface="Calibri" panose="020F0502020204030204" pitchFamily="34" charset="0"/>
              </a:rPr>
              <a:t>echnologies to </a:t>
            </a:r>
            <a:br>
              <a:rPr lang="en-GB" sz="2200" dirty="0">
                <a:latin typeface="Arial" panose="020B0604020202020204" pitchFamily="34" charset="0"/>
                <a:ea typeface="Calibri" panose="020F0502020204030204" pitchFamily="34" charset="0"/>
              </a:rPr>
            </a:br>
            <a:r>
              <a:rPr lang="en-GB" sz="2200" dirty="0">
                <a:latin typeface="Arial" panose="020B0604020202020204" pitchFamily="34" charset="0"/>
                <a:ea typeface="Calibri" panose="020F0502020204030204" pitchFamily="34" charset="0"/>
              </a:rPr>
              <a:t>make new food and </a:t>
            </a:r>
            <a:br>
              <a:rPr lang="en-GB" sz="2200" dirty="0">
                <a:latin typeface="Arial" panose="020B0604020202020204" pitchFamily="34" charset="0"/>
                <a:ea typeface="Calibri" panose="020F0502020204030204" pitchFamily="34" charset="0"/>
              </a:rPr>
            </a:br>
            <a:r>
              <a:rPr lang="en-GB" sz="2200" dirty="0">
                <a:latin typeface="Arial" panose="020B0604020202020204" pitchFamily="34" charset="0"/>
                <a:ea typeface="Calibri" panose="020F0502020204030204" pitchFamily="34" charset="0"/>
              </a:rPr>
              <a:t>beverage products.</a:t>
            </a:r>
            <a:endParaRPr lang="en-GB" sz="2200" dirty="0"/>
          </a:p>
        </p:txBody>
      </p:sp>
      <p:pic>
        <p:nvPicPr>
          <p:cNvPr id="4" name="Picture 3">
            <a:extLst>
              <a:ext uri="{FF2B5EF4-FFF2-40B4-BE49-F238E27FC236}">
                <a16:creationId xmlns:a16="http://schemas.microsoft.com/office/drawing/2014/main" id="{623928F9-585B-7B0A-FA17-DE9BDD5671E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7" name="Picture 6">
            <a:extLst>
              <a:ext uri="{FF2B5EF4-FFF2-40B4-BE49-F238E27FC236}">
                <a16:creationId xmlns:a16="http://schemas.microsoft.com/office/drawing/2014/main" id="{9E1EFD85-8799-9349-5304-E55057E12023}"/>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8857BE26-0394-A3BE-FCBD-D728A39AEB20}"/>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5" name="Picture 4" descr="Image containing a link to the online flavourist and innovation director career video">
            <a:hlinkClick r:id="rId3"/>
            <a:extLst>
              <a:ext uri="{FF2B5EF4-FFF2-40B4-BE49-F238E27FC236}">
                <a16:creationId xmlns:a16="http://schemas.microsoft.com/office/drawing/2014/main" id="{A46F9E35-06F5-A1B5-BB1B-E70F6FB3993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27412" y="2708920"/>
            <a:ext cx="6337300" cy="3454400"/>
          </a:xfrm>
          <a:prstGeom prst="rect">
            <a:avLst/>
          </a:prstGeom>
        </p:spPr>
      </p:pic>
      <p:sp>
        <p:nvSpPr>
          <p:cNvPr id="10" name="TextBox 9">
            <a:extLst>
              <a:ext uri="{FF2B5EF4-FFF2-40B4-BE49-F238E27FC236}">
                <a16:creationId xmlns:a16="http://schemas.microsoft.com/office/drawing/2014/main" id="{7854CE82-C809-9566-226B-F0DB84C119C1}"/>
              </a:ext>
            </a:extLst>
          </p:cNvPr>
          <p:cNvSpPr txBox="1"/>
          <p:nvPr/>
        </p:nvSpPr>
        <p:spPr>
          <a:xfrm>
            <a:off x="4475132" y="4752727"/>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Flavourist and </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innovation director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329273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7B35-162A-45CE-9216-C9A9E6E53326}"/>
              </a:ext>
              <a:ext uri="{C183D7F6-B498-43B3-948B-1728B52AA6E4}">
                <adec:decorative xmlns:adec="http://schemas.microsoft.com/office/drawing/2017/decorative" val="0"/>
              </a:ext>
            </a:extLst>
          </p:cNvPr>
          <p:cNvSpPr>
            <a:spLocks noGrp="1"/>
          </p:cNvSpPr>
          <p:nvPr>
            <p:ph type="title"/>
          </p:nvPr>
        </p:nvSpPr>
        <p:spPr/>
        <p:txBody>
          <a:bodyPr>
            <a:noAutofit/>
          </a:bodyPr>
          <a:lstStyle/>
          <a:p>
            <a:r>
              <a:rPr lang="en-GB" sz="3200" dirty="0">
                <a:uFill>
                  <a:solidFill>
                    <a:srgbClr val="000000"/>
                  </a:solidFill>
                </a:uFill>
              </a:rPr>
              <a:t>In this session you are going to be a food analyst</a:t>
            </a:r>
            <a:endParaRPr lang="en-GB" sz="3200" dirty="0"/>
          </a:p>
        </p:txBody>
      </p:sp>
      <p:sp>
        <p:nvSpPr>
          <p:cNvPr id="3" name="Content Placeholder 2">
            <a:extLst>
              <a:ext uri="{FF2B5EF4-FFF2-40B4-BE49-F238E27FC236}">
                <a16:creationId xmlns:a16="http://schemas.microsoft.com/office/drawing/2014/main" id="{A3154B26-6302-4FE7-AE69-644FACC66473}"/>
              </a:ext>
            </a:extLst>
          </p:cNvPr>
          <p:cNvSpPr>
            <a:spLocks noGrp="1"/>
          </p:cNvSpPr>
          <p:nvPr>
            <p:ph idx="10"/>
          </p:nvPr>
        </p:nvSpPr>
        <p:spPr/>
        <p:txBody>
          <a:bodyPr>
            <a:normAutofit/>
          </a:bodyPr>
          <a:lstStyle/>
          <a:p>
            <a:pPr marR="676275"/>
            <a:r>
              <a:rPr lang="en-GB" dirty="0">
                <a:latin typeface="Arial" panose="020B0604020202020204" pitchFamily="34" charset="0"/>
                <a:ea typeface="Arial" panose="020B0604020202020204" pitchFamily="34" charset="0"/>
              </a:rPr>
              <a:t>A food analyst performs standardised </a:t>
            </a:r>
            <a:r>
              <a:rPr lang="en-GB" b="1" dirty="0">
                <a:latin typeface="Arial" panose="020B0604020202020204" pitchFamily="34" charset="0"/>
                <a:ea typeface="Arial" panose="020B0604020202020204" pitchFamily="34" charset="0"/>
              </a:rPr>
              <a:t>qualitative</a:t>
            </a:r>
            <a:r>
              <a:rPr lang="en-GB" i="1" dirty="0">
                <a:latin typeface="Arial" panose="020B0604020202020204" pitchFamily="34" charset="0"/>
                <a:ea typeface="Arial" panose="020B0604020202020204" pitchFamily="34" charset="0"/>
              </a:rPr>
              <a:t> </a:t>
            </a:r>
            <a:r>
              <a:rPr lang="en-GB" dirty="0">
                <a:latin typeface="Arial" panose="020B0604020202020204" pitchFamily="34" charset="0"/>
                <a:ea typeface="Arial" panose="020B0604020202020204" pitchFamily="34" charset="0"/>
              </a:rPr>
              <a:t>and </a:t>
            </a:r>
            <a:r>
              <a:rPr lang="en-GB" b="1" dirty="0">
                <a:latin typeface="Arial" panose="020B0604020202020204" pitchFamily="34" charset="0"/>
                <a:ea typeface="Arial" panose="020B0604020202020204" pitchFamily="34" charset="0"/>
              </a:rPr>
              <a:t>quantitative</a:t>
            </a:r>
            <a:r>
              <a:rPr lang="en-GB" i="1" dirty="0">
                <a:latin typeface="Arial" panose="020B0604020202020204" pitchFamily="34" charset="0"/>
                <a:ea typeface="Arial" panose="020B0604020202020204" pitchFamily="34" charset="0"/>
              </a:rPr>
              <a:t> </a:t>
            </a:r>
            <a:r>
              <a:rPr lang="en-GB" dirty="0">
                <a:latin typeface="Arial" panose="020B0604020202020204" pitchFamily="34" charset="0"/>
                <a:ea typeface="Arial" panose="020B0604020202020204" pitchFamily="34" charset="0"/>
              </a:rPr>
              <a:t>tests to find physical or chemical properties of food or drinks. </a:t>
            </a:r>
            <a:br>
              <a:rPr lang="en-GB" dirty="0">
                <a:latin typeface="Arial" panose="020B0604020202020204" pitchFamily="34" charset="0"/>
                <a:ea typeface="Arial" panose="020B0604020202020204" pitchFamily="34" charset="0"/>
              </a:rPr>
            </a:br>
            <a:r>
              <a:rPr lang="en-GB" dirty="0">
                <a:latin typeface="Arial" panose="020B0604020202020204" pitchFamily="34" charset="0"/>
                <a:ea typeface="Arial" panose="020B0604020202020204" pitchFamily="34" charset="0"/>
              </a:rPr>
              <a:t>They make sure the products we consume are safe.</a:t>
            </a:r>
          </a:p>
          <a:p>
            <a:pPr marR="528320"/>
            <a:r>
              <a:rPr lang="en-GB" dirty="0">
                <a:latin typeface="Arial" panose="020B0604020202020204" pitchFamily="34" charset="0"/>
                <a:ea typeface="Arial" panose="020B0604020202020204" pitchFamily="34" charset="0"/>
              </a:rPr>
              <a:t>Nutritionists use the information provided by food analysts to advise the public, the government and industry on matters of food and nutrition and their impact on health.</a:t>
            </a:r>
          </a:p>
        </p:txBody>
      </p:sp>
      <p:pic>
        <p:nvPicPr>
          <p:cNvPr id="4" name="Picture 3">
            <a:extLst>
              <a:ext uri="{FF2B5EF4-FFF2-40B4-BE49-F238E27FC236}">
                <a16:creationId xmlns:a16="http://schemas.microsoft.com/office/drawing/2014/main" id="{5B07A77F-2DB2-0E5A-6CE2-872CC02D910A}"/>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5" name="Picture 4">
            <a:extLst>
              <a:ext uri="{FF2B5EF4-FFF2-40B4-BE49-F238E27FC236}">
                <a16:creationId xmlns:a16="http://schemas.microsoft.com/office/drawing/2014/main" id="{8103B85D-AA67-E536-E9E2-54E75983083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57071029-BAAE-B116-1424-5694B5908BB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27538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633F6-106C-1DE7-1A30-497736F12AA8}"/>
              </a:ext>
            </a:extLst>
          </p:cNvPr>
          <p:cNvSpPr>
            <a:spLocks noGrp="1"/>
          </p:cNvSpPr>
          <p:nvPr>
            <p:ph type="title"/>
          </p:nvPr>
        </p:nvSpPr>
        <p:spPr>
          <a:xfrm>
            <a:off x="540000" y="2872266"/>
            <a:ext cx="3366000" cy="1636854"/>
          </a:xfrm>
        </p:spPr>
        <p:txBody>
          <a:bodyPr>
            <a:normAutofit fontScale="90000"/>
          </a:bodyPr>
          <a:lstStyle/>
          <a:p>
            <a:r>
              <a:rPr lang="en-GB" sz="4000" dirty="0">
                <a:cs typeface="Arial" panose="020B0604020202020204" pitchFamily="34" charset="0"/>
              </a:rPr>
              <a:t>I</a:t>
            </a:r>
            <a:r>
              <a:rPr lang="en-GB" sz="4000" dirty="0"/>
              <a:t>dentifying food colourings in soft drinks</a:t>
            </a:r>
            <a:endParaRPr lang="en-US" dirty="0"/>
          </a:p>
        </p:txBody>
      </p:sp>
      <p:sp>
        <p:nvSpPr>
          <p:cNvPr id="3" name="Text Placeholder 2">
            <a:extLst>
              <a:ext uri="{FF2B5EF4-FFF2-40B4-BE49-F238E27FC236}">
                <a16:creationId xmlns:a16="http://schemas.microsoft.com/office/drawing/2014/main" id="{82CC167D-8F15-D083-ED06-D0722F16D89F}"/>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6395BF54-280F-A938-14D2-434614B45510}"/>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1792612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44C7F-9A7C-46F5-845F-2B144ECC744D}"/>
              </a:ext>
            </a:extLst>
          </p:cNvPr>
          <p:cNvSpPr>
            <a:spLocks noGrp="1"/>
          </p:cNvSpPr>
          <p:nvPr>
            <p:ph type="title"/>
          </p:nvPr>
        </p:nvSpPr>
        <p:spPr/>
        <p:txBody>
          <a:bodyPr>
            <a:normAutofit fontScale="90000"/>
          </a:bodyPr>
          <a:lstStyle/>
          <a:p>
            <a:r>
              <a:rPr lang="en-GB" sz="3200" dirty="0">
                <a:cs typeface="Arial" panose="020B0604020202020204" pitchFamily="34" charset="0"/>
              </a:rPr>
              <a:t>Thin-layer chromatography (TLC)</a:t>
            </a:r>
          </a:p>
        </p:txBody>
      </p:sp>
      <p:sp>
        <p:nvSpPr>
          <p:cNvPr id="3" name="Content Placeholder 2">
            <a:extLst>
              <a:ext uri="{FF2B5EF4-FFF2-40B4-BE49-F238E27FC236}">
                <a16:creationId xmlns:a16="http://schemas.microsoft.com/office/drawing/2014/main" id="{74041ACE-B8EB-44A8-B761-047C87D19AB9}"/>
              </a:ext>
            </a:extLst>
          </p:cNvPr>
          <p:cNvSpPr>
            <a:spLocks noGrp="1"/>
          </p:cNvSpPr>
          <p:nvPr>
            <p:ph idx="10"/>
          </p:nvPr>
        </p:nvSpPr>
        <p:spPr>
          <a:xfrm>
            <a:off x="539999" y="1260000"/>
            <a:ext cx="9197573" cy="5193336"/>
          </a:xfrm>
        </p:spPr>
        <p:txBody>
          <a:bodyPr>
            <a:normAutofit/>
          </a:bodyPr>
          <a:lstStyle/>
          <a:p>
            <a:pPr defTabSz="914400" eaLnBrk="0" fontAlgn="base" hangingPunct="0"/>
            <a:r>
              <a:rPr lang="en-GB" altLang="en-US" dirty="0">
                <a:latin typeface="Arial" panose="020B0604020202020204" pitchFamily="34" charset="0"/>
                <a:ea typeface="Arial" panose="020B0604020202020204" pitchFamily="34" charset="0"/>
                <a:cs typeface="Arial" panose="020B0604020202020204" pitchFamily="34" charset="0"/>
              </a:rPr>
              <a:t>Artificial colourings and food dyes are often used to improve </a:t>
            </a:r>
            <a:br>
              <a:rPr lang="en-GB" altLang="en-US" dirty="0">
                <a:latin typeface="Arial" panose="020B0604020202020204" pitchFamily="34" charset="0"/>
                <a:ea typeface="Arial" panose="020B0604020202020204" pitchFamily="34" charset="0"/>
                <a:cs typeface="Arial" panose="020B0604020202020204" pitchFamily="34" charset="0"/>
              </a:rPr>
            </a:br>
            <a:r>
              <a:rPr lang="en-GB" altLang="en-US" dirty="0">
                <a:latin typeface="Arial" panose="020B0604020202020204" pitchFamily="34" charset="0"/>
                <a:ea typeface="Arial" panose="020B0604020202020204" pitchFamily="34" charset="0"/>
                <a:cs typeface="Arial" panose="020B0604020202020204" pitchFamily="34" charset="0"/>
              </a:rPr>
              <a:t>the appearance of food and beverage products.</a:t>
            </a:r>
          </a:p>
          <a:p>
            <a:pPr defTabSz="914400" eaLnBrk="0" fontAlgn="base" hangingPunct="0"/>
            <a:r>
              <a:rPr lang="en-GB" altLang="en-US" dirty="0">
                <a:latin typeface="Arial" panose="020B0604020202020204" pitchFamily="34" charset="0"/>
                <a:ea typeface="Arial" panose="020B0604020202020204" pitchFamily="34" charset="0"/>
                <a:cs typeface="Arial" panose="020B0604020202020204" pitchFamily="34" charset="0"/>
              </a:rPr>
              <a:t>By law, food manufacturers must list any artificial colourings and </a:t>
            </a:r>
            <a:br>
              <a:rPr lang="en-GB" altLang="en-US" dirty="0">
                <a:latin typeface="Arial" panose="020B0604020202020204" pitchFamily="34" charset="0"/>
                <a:ea typeface="Arial" panose="020B0604020202020204" pitchFamily="34" charset="0"/>
                <a:cs typeface="Arial" panose="020B0604020202020204" pitchFamily="34" charset="0"/>
              </a:rPr>
            </a:br>
            <a:r>
              <a:rPr lang="en-GB" altLang="en-US" dirty="0">
                <a:latin typeface="Arial" panose="020B0604020202020204" pitchFamily="34" charset="0"/>
                <a:ea typeface="Arial" panose="020B0604020202020204" pitchFamily="34" charset="0"/>
                <a:cs typeface="Arial" panose="020B0604020202020204" pitchFamily="34" charset="0"/>
              </a:rPr>
              <a:t>food dyes used in their products.</a:t>
            </a:r>
          </a:p>
          <a:p>
            <a:pPr defTabSz="914400" eaLnBrk="0" fontAlgn="base" hangingPunct="0"/>
            <a:r>
              <a:rPr lang="en-GB" altLang="en-US" dirty="0">
                <a:latin typeface="Arial" panose="020B0604020202020204" pitchFamily="34" charset="0"/>
                <a:ea typeface="Arial" panose="020B0604020202020204" pitchFamily="34" charset="0"/>
                <a:cs typeface="Arial" panose="020B0604020202020204" pitchFamily="34" charset="0"/>
              </a:rPr>
              <a:t>Thin-layer chromatography (TLC) </a:t>
            </a:r>
            <a:br>
              <a:rPr lang="en-GB" altLang="en-US" dirty="0">
                <a:latin typeface="Arial" panose="020B0604020202020204" pitchFamily="34" charset="0"/>
                <a:ea typeface="Arial" panose="020B0604020202020204" pitchFamily="34" charset="0"/>
                <a:cs typeface="Arial" panose="020B0604020202020204" pitchFamily="34" charset="0"/>
              </a:rPr>
            </a:br>
            <a:r>
              <a:rPr lang="en-GB" altLang="en-US" dirty="0">
                <a:latin typeface="Arial" panose="020B0604020202020204" pitchFamily="34" charset="0"/>
                <a:ea typeface="Arial" panose="020B0604020202020204" pitchFamily="34" charset="0"/>
                <a:cs typeface="Arial" panose="020B0604020202020204" pitchFamily="34" charset="0"/>
              </a:rPr>
              <a:t>can be</a:t>
            </a:r>
            <a:r>
              <a:rPr lang="en-GB" altLang="en-US" dirty="0">
                <a:ea typeface="Arial" panose="020B0604020202020204" pitchFamily="34" charset="0"/>
              </a:rPr>
              <a:t> </a:t>
            </a:r>
            <a:r>
              <a:rPr lang="en-GB" altLang="en-US" dirty="0">
                <a:latin typeface="Arial" panose="020B0604020202020204" pitchFamily="34" charset="0"/>
                <a:ea typeface="Arial" panose="020B0604020202020204" pitchFamily="34" charset="0"/>
                <a:cs typeface="Arial" panose="020B0604020202020204" pitchFamily="34" charset="0"/>
              </a:rPr>
              <a:t>used to separate and identify </a:t>
            </a:r>
            <a:br>
              <a:rPr lang="en-GB" altLang="en-US" dirty="0">
                <a:latin typeface="Arial" panose="020B0604020202020204" pitchFamily="34" charset="0"/>
                <a:ea typeface="Arial" panose="020B0604020202020204" pitchFamily="34" charset="0"/>
                <a:cs typeface="Arial" panose="020B0604020202020204" pitchFamily="34" charset="0"/>
              </a:rPr>
            </a:br>
            <a:r>
              <a:rPr lang="en-GB" altLang="en-US" dirty="0">
                <a:latin typeface="Arial" panose="020B0604020202020204" pitchFamily="34" charset="0"/>
                <a:ea typeface="Arial" panose="020B0604020202020204" pitchFamily="34" charset="0"/>
                <a:cs typeface="Arial" panose="020B0604020202020204" pitchFamily="34" charset="0"/>
              </a:rPr>
              <a:t>the different components in mixtures.</a:t>
            </a:r>
          </a:p>
          <a:p>
            <a:pPr defTabSz="914400" eaLnBrk="0" fontAlgn="base" hangingPunct="0"/>
            <a:r>
              <a:rPr lang="en-GB" dirty="0">
                <a:latin typeface="Arial" panose="020B0604020202020204" pitchFamily="34" charset="0"/>
                <a:ea typeface="SimSun" panose="02010600030101010101" pitchFamily="2" charset="-122"/>
                <a:cs typeface="Arial" panose="020B0604020202020204" pitchFamily="34" charset="0"/>
              </a:rPr>
              <a:t>Compounds move through the solvent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on a TLC plate at different rates,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so substances in a mixture can be </a:t>
            </a:r>
            <a:br>
              <a:rPr lang="en-GB" dirty="0">
                <a:latin typeface="Arial" panose="020B0604020202020204" pitchFamily="34" charset="0"/>
                <a:ea typeface="SimSun" panose="02010600030101010101" pitchFamily="2" charset="-122"/>
                <a:cs typeface="Arial" panose="020B0604020202020204" pitchFamily="34" charset="0"/>
              </a:rPr>
            </a:br>
            <a:r>
              <a:rPr lang="en-GB" dirty="0">
                <a:latin typeface="Arial" panose="020B0604020202020204" pitchFamily="34" charset="0"/>
                <a:ea typeface="SimSun" panose="02010600030101010101" pitchFamily="2" charset="-122"/>
                <a:cs typeface="Arial" panose="020B0604020202020204" pitchFamily="34" charset="0"/>
              </a:rPr>
              <a:t>separated.</a:t>
            </a:r>
            <a:endParaRPr lang="en-GB" altLang="en-US" dirty="0">
              <a:latin typeface="Arial" panose="020B0604020202020204" pitchFamily="34" charset="0"/>
              <a:ea typeface="Arial" panose="020B0604020202020204" pitchFamily="34" charset="0"/>
              <a:cs typeface="Arial" panose="020B0604020202020204" pitchFamily="34" charset="0"/>
            </a:endParaRPr>
          </a:p>
        </p:txBody>
      </p:sp>
      <p:pic>
        <p:nvPicPr>
          <p:cNvPr id="8" name="Picture 7" descr="A chromatography tank set-up including solvent, chromatography paper and a link placed on top of the tank. The chromatography paper has a line drawn across about a quarter of the way up labelled as origin. There are four black dots drawn along the origin. The level of solvent in the tank is well below the origin line on the paper">
            <a:extLst>
              <a:ext uri="{FF2B5EF4-FFF2-40B4-BE49-F238E27FC236}">
                <a16:creationId xmlns:a16="http://schemas.microsoft.com/office/drawing/2014/main" id="{00E3D369-C672-D305-4499-187BF4283F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7928" y="2780929"/>
            <a:ext cx="4536504" cy="3210308"/>
          </a:xfrm>
          <a:prstGeom prst="rect">
            <a:avLst/>
          </a:prstGeom>
        </p:spPr>
      </p:pic>
      <p:pic>
        <p:nvPicPr>
          <p:cNvPr id="4" name="Picture 3">
            <a:extLst>
              <a:ext uri="{FF2B5EF4-FFF2-40B4-BE49-F238E27FC236}">
                <a16:creationId xmlns:a16="http://schemas.microsoft.com/office/drawing/2014/main" id="{36210237-A3C6-50E2-35CE-CB8095D6B29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EB6A531B-CD98-6A59-FAB7-5F583C46EB2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DC5F0AE-C28A-CC91-889C-4E934C9A960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65988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6DA2-2142-4A58-AD6C-A644001ACAF4}"/>
              </a:ext>
            </a:extLst>
          </p:cNvPr>
          <p:cNvSpPr>
            <a:spLocks noGrp="1"/>
          </p:cNvSpPr>
          <p:nvPr>
            <p:ph type="title"/>
          </p:nvPr>
        </p:nvSpPr>
        <p:spPr/>
        <p:txBody>
          <a:bodyPr>
            <a:noAutofit/>
          </a:bodyPr>
          <a:lstStyle/>
          <a:p>
            <a:r>
              <a:rPr lang="en-GB" sz="3200" dirty="0">
                <a:cs typeface="Arial" panose="020B0604020202020204" pitchFamily="34" charset="0"/>
              </a:rPr>
              <a:t>I</a:t>
            </a:r>
            <a:r>
              <a:rPr lang="en-GB" sz="3200" dirty="0"/>
              <a:t>dentifying food colourings in soft drinks</a:t>
            </a:r>
            <a:endParaRPr lang="en-GB" sz="3200" dirty="0">
              <a:cs typeface="Arial" panose="020B0604020202020204" pitchFamily="34" charset="0"/>
            </a:endParaRPr>
          </a:p>
        </p:txBody>
      </p:sp>
      <p:sp>
        <p:nvSpPr>
          <p:cNvPr id="3" name="Content Placeholder 2">
            <a:extLst>
              <a:ext uri="{FF2B5EF4-FFF2-40B4-BE49-F238E27FC236}">
                <a16:creationId xmlns:a16="http://schemas.microsoft.com/office/drawing/2014/main" id="{6201D4C6-DC4A-4FC0-BBE8-07B43B074C97}"/>
              </a:ext>
            </a:extLst>
          </p:cNvPr>
          <p:cNvSpPr>
            <a:spLocks noGrp="1"/>
          </p:cNvSpPr>
          <p:nvPr>
            <p:ph idx="10"/>
          </p:nvPr>
        </p:nvSpPr>
        <p:spPr>
          <a:xfrm>
            <a:off x="540000" y="1260000"/>
            <a:ext cx="4115840" cy="4762500"/>
          </a:xfrm>
        </p:spPr>
        <p:txBody>
          <a:bodyPr>
            <a:noAutofit/>
          </a:bodyPr>
          <a:lstStyle/>
          <a:p>
            <a:pPr>
              <a:tabLst>
                <a:tab pos="285750" algn="l"/>
              </a:tabLst>
            </a:pPr>
            <a:r>
              <a:rPr lang="en-GB" dirty="0">
                <a:latin typeface="Arial" panose="020B0604020202020204" pitchFamily="34" charset="0"/>
                <a:ea typeface="SimSun" panose="02010600030101010101" pitchFamily="2" charset="-122"/>
                <a:cs typeface="Arial" panose="020B0604020202020204" pitchFamily="34" charset="0"/>
              </a:rPr>
              <a:t>In this activity, you will firstly use thin-layer chromatography (TLC) to determine the </a:t>
            </a:r>
            <a:r>
              <a:rPr lang="en-GB" altLang="en-US" dirty="0">
                <a:latin typeface="Arial" panose="020B0604020202020204" pitchFamily="34" charset="0"/>
                <a:ea typeface="Arial" panose="020B0604020202020204" pitchFamily="34" charset="0"/>
                <a:cs typeface="Arial" panose="020B0604020202020204" pitchFamily="34" charset="0"/>
              </a:rPr>
              <a:t>retention factor (R</a:t>
            </a:r>
            <a:r>
              <a:rPr lang="en-GB" altLang="en-US" baseline="-25000" dirty="0">
                <a:latin typeface="Arial" panose="020B0604020202020204" pitchFamily="34" charset="0"/>
                <a:ea typeface="Arial" panose="020B0604020202020204" pitchFamily="34" charset="0"/>
                <a:cs typeface="Arial" panose="020B0604020202020204" pitchFamily="34" charset="0"/>
              </a:rPr>
              <a:t>f</a:t>
            </a:r>
            <a:r>
              <a:rPr lang="en-GB" altLang="en-US" dirty="0">
                <a:latin typeface="Arial" panose="020B0604020202020204" pitchFamily="34" charset="0"/>
                <a:ea typeface="Arial" panose="020B0604020202020204" pitchFamily="34" charset="0"/>
                <a:cs typeface="Arial" panose="020B0604020202020204" pitchFamily="34" charset="0"/>
              </a:rPr>
              <a:t>) values of seven artificial food colourings. </a:t>
            </a:r>
          </a:p>
          <a:p>
            <a:pPr>
              <a:tabLst>
                <a:tab pos="285750" algn="l"/>
              </a:tabLst>
            </a:pPr>
            <a:r>
              <a:rPr lang="en-GB" altLang="en-US" dirty="0">
                <a:latin typeface="Arial" panose="020B0604020202020204" pitchFamily="34" charset="0"/>
                <a:ea typeface="Arial" panose="020B0604020202020204" pitchFamily="34" charset="0"/>
                <a:cs typeface="Arial" panose="020B0604020202020204" pitchFamily="34" charset="0"/>
              </a:rPr>
              <a:t>You will then use TLC to separate and identify the food colourings used in </a:t>
            </a:r>
            <a:r>
              <a:rPr lang="en-GB" dirty="0">
                <a:latin typeface="Arial" panose="020B0604020202020204" pitchFamily="34" charset="0"/>
                <a:ea typeface="SimSun" panose="02010600030101010101" pitchFamily="2" charset="-122"/>
                <a:cs typeface="Arial" panose="020B0604020202020204" pitchFamily="34" charset="0"/>
              </a:rPr>
              <a:t>soft drinks by comparing </a:t>
            </a:r>
            <a:r>
              <a:rPr lang="en-GB" altLang="en-US" dirty="0">
                <a:latin typeface="Arial" panose="020B0604020202020204" pitchFamily="34" charset="0"/>
                <a:ea typeface="Arial" panose="020B0604020202020204" pitchFamily="34" charset="0"/>
                <a:cs typeface="Arial" panose="020B0604020202020204" pitchFamily="34" charset="0"/>
              </a:rPr>
              <a:t>R</a:t>
            </a:r>
            <a:r>
              <a:rPr lang="en-GB" altLang="en-US" baseline="-25000" dirty="0">
                <a:latin typeface="Arial" panose="020B0604020202020204" pitchFamily="34" charset="0"/>
                <a:ea typeface="Arial" panose="020B0604020202020204" pitchFamily="34" charset="0"/>
                <a:cs typeface="Arial" panose="020B0604020202020204" pitchFamily="34" charset="0"/>
              </a:rPr>
              <a:t>f </a:t>
            </a:r>
            <a:r>
              <a:rPr lang="en-GB" altLang="en-US" dirty="0">
                <a:latin typeface="Arial" panose="020B0604020202020204" pitchFamily="34" charset="0"/>
                <a:ea typeface="Arial" panose="020B0604020202020204" pitchFamily="34" charset="0"/>
                <a:cs typeface="Arial" panose="020B0604020202020204" pitchFamily="34" charset="0"/>
              </a:rPr>
              <a:t>values.</a:t>
            </a:r>
            <a:endParaRPr lang="en-GB" dirty="0">
              <a:latin typeface="Arial" panose="020B0604020202020204" pitchFamily="34" charset="0"/>
              <a:ea typeface="SimSun" panose="02010600030101010101" pitchFamily="2" charset="-122"/>
              <a:cs typeface="Arial" panose="020B0604020202020204" pitchFamily="34" charset="0"/>
            </a:endParaRPr>
          </a:p>
        </p:txBody>
      </p:sp>
      <p:pic>
        <p:nvPicPr>
          <p:cNvPr id="8" name="Picture 7" descr="An image of a chromatogram including a start line drawn at the bottom and a finish line drawn at the tip. Between the start and finish line is one arrow labelled as distance moved by solvent S. There is a green dot drawn about halfway up the chromatogram. There is an arrow drawn between the centre of the green circle and the start line which is labelled as distance moved by sample D. There is an equation below the start line which reads Rf = D/S">
            <a:extLst>
              <a:ext uri="{FF2B5EF4-FFF2-40B4-BE49-F238E27FC236}">
                <a16:creationId xmlns:a16="http://schemas.microsoft.com/office/drawing/2014/main" id="{825098A8-CCAF-B092-D618-D8712C43087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9856" y="1268760"/>
            <a:ext cx="5041900" cy="4762500"/>
          </a:xfrm>
          <a:prstGeom prst="rect">
            <a:avLst/>
          </a:prstGeom>
        </p:spPr>
      </p:pic>
      <p:pic>
        <p:nvPicPr>
          <p:cNvPr id="4" name="Picture 3">
            <a:extLst>
              <a:ext uri="{FF2B5EF4-FFF2-40B4-BE49-F238E27FC236}">
                <a16:creationId xmlns:a16="http://schemas.microsoft.com/office/drawing/2014/main" id="{C25EAD01-180C-D11A-29ED-2D37783D424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7" name="Picture 6">
            <a:extLst>
              <a:ext uri="{FF2B5EF4-FFF2-40B4-BE49-F238E27FC236}">
                <a16:creationId xmlns:a16="http://schemas.microsoft.com/office/drawing/2014/main" id="{E6EE7732-478C-D6F7-FFFD-B44E64735EF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610738FD-1331-8237-6631-5FD3AF4BC63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546459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B2508-84A7-0E6D-FEF7-FBF2FE9DE6E1}"/>
              </a:ext>
            </a:extLst>
          </p:cNvPr>
          <p:cNvSpPr>
            <a:spLocks noGrp="1"/>
          </p:cNvSpPr>
          <p:nvPr>
            <p:ph type="title"/>
          </p:nvPr>
        </p:nvSpPr>
        <p:spPr>
          <a:xfrm>
            <a:off x="540000" y="1260001"/>
            <a:ext cx="8724352" cy="1232895"/>
          </a:xfrm>
        </p:spPr>
        <p:txBody>
          <a:bodyPr>
            <a:noAutofit/>
          </a:bodyPr>
          <a:lstStyle/>
          <a:p>
            <a:pPr>
              <a:lnSpc>
                <a:spcPts val="2740"/>
              </a:lnSpc>
              <a:spcAft>
                <a:spcPts val="2000"/>
              </a:spcAft>
            </a:pPr>
            <a:r>
              <a:rPr lang="en-GB" sz="2200" b="0" dirty="0">
                <a:solidFill>
                  <a:schemeClr val="tx1"/>
                </a:solidFill>
                <a:latin typeface="Arial" panose="020B0604020202020204" pitchFamily="34" charset="0"/>
                <a:ea typeface="Calibri" panose="020F0502020204030204" pitchFamily="34" charset="0"/>
                <a:cs typeface="Times New Roman" panose="02020603050405020304" pitchFamily="18" charset="0"/>
              </a:rPr>
              <a:t>Meet Giorgia, </a:t>
            </a:r>
            <a:r>
              <a:rPr lang="en-GB" sz="2200" b="0" u="sng" dirty="0">
                <a:solidFill>
                  <a:schemeClr val="tx1"/>
                </a:solidFill>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 research and development team leader</a:t>
            </a:r>
            <a:r>
              <a:rPr lang="en-GB" sz="2200" b="0" dirty="0">
                <a:solidFill>
                  <a:schemeClr val="tx1"/>
                </a:solidFill>
                <a:latin typeface="Arial" panose="020B0604020202020204" pitchFamily="34" charset="0"/>
                <a:ea typeface="Calibri" panose="020F0502020204030204" pitchFamily="34" charset="0"/>
                <a:cs typeface="Times New Roman" panose="02020603050405020304" pitchFamily="18" charset="0"/>
              </a:rPr>
              <a:t>, who uses her chemistry skills and knowledge to improve food safety and reduce food waste.</a:t>
            </a:r>
            <a:endParaRPr lang="en-GB" sz="2200" b="0" dirty="0">
              <a:solidFill>
                <a:schemeClr val="tx1"/>
              </a:solidFill>
            </a:endParaRPr>
          </a:p>
        </p:txBody>
      </p:sp>
      <p:sp>
        <p:nvSpPr>
          <p:cNvPr id="3" name="Title 1">
            <a:extLst>
              <a:ext uri="{FF2B5EF4-FFF2-40B4-BE49-F238E27FC236}">
                <a16:creationId xmlns:a16="http://schemas.microsoft.com/office/drawing/2014/main" id="{83776FDA-5AD4-CD45-8D93-8942AA742A25}"/>
              </a:ext>
            </a:extLst>
          </p:cNvPr>
          <p:cNvSpPr txBox="1">
            <a:spLocks/>
          </p:cNvSpPr>
          <p:nvPr/>
        </p:nvSpPr>
        <p:spPr>
          <a:xfrm>
            <a:off x="540000" y="540001"/>
            <a:ext cx="9000000" cy="439200"/>
          </a:xfrm>
          <a:prstGeom prst="rect">
            <a:avLst/>
          </a:prstGeom>
        </p:spPr>
        <p:txBody>
          <a:bodyPr vert="horz" lIns="0" tIns="0" rIns="0" bIns="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3200" b="1" dirty="0">
                <a:solidFill>
                  <a:srgbClr val="004976"/>
                </a:solidFill>
                <a:latin typeface="Source Sans Pro Black" panose="020B0503030403020204" pitchFamily="34" charset="0"/>
                <a:ea typeface="Source Sans Pro Black" panose="020B0503030403020204" pitchFamily="34" charset="0"/>
              </a:rPr>
              <a:t>Research and development</a:t>
            </a:r>
            <a:endParaRPr lang="en-GB" sz="3200" b="1" dirty="0">
              <a:solidFill>
                <a:srgbClr val="004976"/>
              </a:solidFill>
              <a:latin typeface="Source Sans Pro Black" panose="020B0503030403020204" pitchFamily="34" charset="0"/>
              <a:ea typeface="Source Sans Pro Black" panose="020B0503030403020204" pitchFamily="34" charset="0"/>
            </a:endParaRPr>
          </a:p>
        </p:txBody>
      </p:sp>
      <p:pic>
        <p:nvPicPr>
          <p:cNvPr id="5" name="Picture 4">
            <a:extLst>
              <a:ext uri="{FF2B5EF4-FFF2-40B4-BE49-F238E27FC236}">
                <a16:creationId xmlns:a16="http://schemas.microsoft.com/office/drawing/2014/main" id="{9A5F55AC-0B88-A903-CD6C-048A69F066F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6" name="Picture 5">
            <a:extLst>
              <a:ext uri="{FF2B5EF4-FFF2-40B4-BE49-F238E27FC236}">
                <a16:creationId xmlns:a16="http://schemas.microsoft.com/office/drawing/2014/main" id="{8A761CAF-9111-1B8A-1B6E-D067BEA82F1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75420DA1-213E-8462-FFDC-D5C4D3E48EE5}"/>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10" name="Picture 9" descr="Image containing a link to the online research and development team leader career video">
            <a:hlinkClick r:id="rId3"/>
            <a:extLst>
              <a:ext uri="{FF2B5EF4-FFF2-40B4-BE49-F238E27FC236}">
                <a16:creationId xmlns:a16="http://schemas.microsoft.com/office/drawing/2014/main" id="{E4FF640A-562E-82E2-8CB8-27FD256BBD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492896"/>
            <a:ext cx="6337300" cy="3454400"/>
          </a:xfrm>
          <a:prstGeom prst="rect">
            <a:avLst/>
          </a:prstGeom>
        </p:spPr>
      </p:pic>
      <p:sp>
        <p:nvSpPr>
          <p:cNvPr id="11" name="TextBox 10">
            <a:extLst>
              <a:ext uri="{FF2B5EF4-FFF2-40B4-BE49-F238E27FC236}">
                <a16:creationId xmlns:a16="http://schemas.microsoft.com/office/drawing/2014/main" id="{57E78DD1-E7EC-1033-A208-A5830C14D562}"/>
              </a:ext>
            </a:extLst>
          </p:cNvPr>
          <p:cNvSpPr txBox="1"/>
          <p:nvPr/>
        </p:nvSpPr>
        <p:spPr>
          <a:xfrm>
            <a:off x="1387720" y="4581128"/>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Research and development </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team leader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097819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EBEA1-8B7C-3613-F2A2-BC82B5926AFB}"/>
              </a:ext>
            </a:extLst>
          </p:cNvPr>
          <p:cNvSpPr>
            <a:spLocks noGrp="1"/>
          </p:cNvSpPr>
          <p:nvPr>
            <p:ph type="title"/>
          </p:nvPr>
        </p:nvSpPr>
        <p:spPr>
          <a:xfrm>
            <a:off x="540000" y="2872266"/>
            <a:ext cx="3366000" cy="2140910"/>
          </a:xfrm>
        </p:spPr>
        <p:txBody>
          <a:bodyPr>
            <a:normAutofit fontScale="90000"/>
          </a:bodyPr>
          <a:lstStyle/>
          <a:p>
            <a:r>
              <a:rPr lang="en-GB" sz="4000" dirty="0">
                <a:cs typeface="Arial" panose="020B0604020202020204" pitchFamily="34" charset="0"/>
              </a:rPr>
              <a:t>F</a:t>
            </a:r>
            <a:r>
              <a:rPr lang="en-US" sz="4000" dirty="0">
                <a:cs typeface="Arial" panose="020B0604020202020204" pitchFamily="34" charset="0"/>
              </a:rPr>
              <a:t>inding the vitamin C content of </a:t>
            </a:r>
            <a:br>
              <a:rPr lang="en-US" sz="4000" dirty="0">
                <a:cs typeface="Arial" panose="020B0604020202020204" pitchFamily="34" charset="0"/>
              </a:rPr>
            </a:br>
            <a:r>
              <a:rPr lang="en-US" sz="4000" dirty="0">
                <a:cs typeface="Arial" panose="020B0604020202020204" pitchFamily="34" charset="0"/>
              </a:rPr>
              <a:t>fruit juice</a:t>
            </a:r>
            <a:endParaRPr lang="en-US" dirty="0"/>
          </a:p>
        </p:txBody>
      </p:sp>
      <p:sp>
        <p:nvSpPr>
          <p:cNvPr id="3" name="Text Placeholder 2">
            <a:extLst>
              <a:ext uri="{FF2B5EF4-FFF2-40B4-BE49-F238E27FC236}">
                <a16:creationId xmlns:a16="http://schemas.microsoft.com/office/drawing/2014/main" id="{00A85C72-2ADB-12C9-3B35-94C6296BD661}"/>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1C680879-D44E-83A5-A1C0-03BD966397E6}"/>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967058446"/>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213</TotalTime>
  <Words>1870</Words>
  <Application>Microsoft Office PowerPoint</Application>
  <PresentationFormat>Widescreen</PresentationFormat>
  <Paragraphs>175</Paragraphs>
  <Slides>23</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Montserrat Light</vt:lpstr>
      <vt:lpstr>Segoe UI</vt:lpstr>
      <vt:lpstr>Source Sans Pro</vt:lpstr>
      <vt:lpstr>Source Sans Pro Black</vt:lpstr>
      <vt:lpstr>1_Office Theme</vt:lpstr>
      <vt:lpstr>The chemistry  of food</vt:lpstr>
      <vt:lpstr>Learning objectives</vt:lpstr>
      <vt:lpstr>Food technology</vt:lpstr>
      <vt:lpstr>In this session you are going to be a food analyst</vt:lpstr>
      <vt:lpstr>Identifying food colourings in soft drinks</vt:lpstr>
      <vt:lpstr>Thin-layer chromatography (TLC)</vt:lpstr>
      <vt:lpstr>Identifying food colourings in soft drinks</vt:lpstr>
      <vt:lpstr>Meet Giorgia, a research and development team leader, who uses her chemistry skills and knowledge to improve food safety and reduce food waste.</vt:lpstr>
      <vt:lpstr>Finding the vitamin C content of  fruit juice</vt:lpstr>
      <vt:lpstr>Vitamin C</vt:lpstr>
      <vt:lpstr>Finding the vitamin C content of fruit juice</vt:lpstr>
      <vt:lpstr>Finding the vitamin C content of fruit juice</vt:lpstr>
      <vt:lpstr>Associate principal scientist</vt:lpstr>
      <vt:lpstr>Activity 1 and 2 answers</vt:lpstr>
      <vt:lpstr>Finding the iron content of food</vt:lpstr>
      <vt:lpstr>Iron</vt:lpstr>
      <vt:lpstr>Iron</vt:lpstr>
      <vt:lpstr>Visible absorption spectroscopy</vt:lpstr>
      <vt:lpstr>Finding the iron content of food</vt:lpstr>
      <vt:lpstr>Using an automatic pipette</vt:lpstr>
      <vt:lpstr>Meet Vikki, a market development manager, who uses her chemistry skills and knowledge to develop food packaging materials that make food last longer, are more sustainable and help to reduce waste. </vt:lpstr>
      <vt:lpstr>Activity 3 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chemistry of food PowerPoint slides</dc:title>
  <dc:creator>Royal Society of Chemistry</dc:creator>
  <cp:keywords>outreach, food colourings, vitamin C, iron, food</cp:keywords>
  <dc:description>From The chemistry of food resource, available at http://rsc.li/3RGH1cT</dc:description>
  <cp:lastModifiedBy>Georgia Murphy</cp:lastModifiedBy>
  <cp:revision>462</cp:revision>
  <dcterms:created xsi:type="dcterms:W3CDTF">2014-06-27T11:32:14Z</dcterms:created>
  <dcterms:modified xsi:type="dcterms:W3CDTF">2023-04-27T12:49:48Z</dcterms:modified>
</cp:coreProperties>
</file>