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sldIdLst>
    <p:sldId id="286" r:id="rId5"/>
    <p:sldId id="345" r:id="rId6"/>
    <p:sldId id="326" r:id="rId7"/>
    <p:sldId id="341" r:id="rId8"/>
    <p:sldId id="355" r:id="rId9"/>
    <p:sldId id="311" r:id="rId10"/>
    <p:sldId id="352" r:id="rId11"/>
    <p:sldId id="353" r:id="rId12"/>
    <p:sldId id="347" r:id="rId13"/>
    <p:sldId id="317" r:id="rId14"/>
    <p:sldId id="331" r:id="rId15"/>
    <p:sldId id="312" r:id="rId16"/>
    <p:sldId id="322" r:id="rId17"/>
    <p:sldId id="332" r:id="rId18"/>
    <p:sldId id="319" r:id="rId19"/>
    <p:sldId id="333" r:id="rId20"/>
    <p:sldId id="321" r:id="rId21"/>
    <p:sldId id="334" r:id="rId22"/>
    <p:sldId id="320" r:id="rId23"/>
    <p:sldId id="335" r:id="rId24"/>
    <p:sldId id="316" r:id="rId25"/>
    <p:sldId id="336" r:id="rId26"/>
    <p:sldId id="325" r:id="rId27"/>
    <p:sldId id="337" r:id="rId28"/>
    <p:sldId id="323" r:id="rId29"/>
    <p:sldId id="338" r:id="rId30"/>
    <p:sldId id="318" r:id="rId31"/>
    <p:sldId id="339" r:id="rId32"/>
    <p:sldId id="324" r:id="rId33"/>
    <p:sldId id="340" r:id="rId34"/>
    <p:sldId id="349" r:id="rId35"/>
    <p:sldId id="35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AFCBE25-129D-71BD-2520-C70EFDD5EC17}" name="Katie Haylor" initials="KH" userId="S::HaylorK@rsc.org::79d54f7f-ffc1-4b04-bab6-1092a29c2844" providerId="AD"/>
  <p188:author id="{93898FDF-1F87-EDD6-6458-059E95E842BE}" name="Kirsty Patterson" initials="KP" userId="S::pattersonk@rsc.org::06c453ef-d90e-4cbc-ba6b-1bf363c3e0a9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2"/>
    <a:srgbClr val="92D050"/>
    <a:srgbClr val="C8102E"/>
    <a:srgbClr val="EDF2C0"/>
    <a:srgbClr val="C4E571"/>
    <a:srgbClr val="E0E88E"/>
    <a:srgbClr val="00EED2"/>
    <a:srgbClr val="E6F1EF"/>
    <a:srgbClr val="EDF6F9"/>
    <a:srgbClr val="48A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D462E5-8AA0-4CBA-B1B0-40BF7516335C}" v="28" dt="2025-04-25T11:15:51.5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93" autoAdjust="0"/>
    <p:restoredTop sz="77578" autoAdjust="0"/>
  </p:normalViewPr>
  <p:slideViewPr>
    <p:cSldViewPr snapToGrid="0">
      <p:cViewPr varScale="1">
        <p:scale>
          <a:sx n="86" d="100"/>
          <a:sy n="8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FFD462E5-8AA0-4CBA-B1B0-40BF7516335C}"/>
    <pc:docChg chg="undo custSel addSld delSld modSld sldOrd modMainMaster">
      <pc:chgData name="Katie Haylor" userId="79d54f7f-ffc1-4b04-bab6-1092a29c2844" providerId="ADAL" clId="{FFD462E5-8AA0-4CBA-B1B0-40BF7516335C}" dt="2025-04-25T11:14:19.365" v="2167" actId="115"/>
      <pc:docMkLst>
        <pc:docMk/>
      </pc:docMkLst>
      <pc:sldChg chg="modSp mod modCm">
        <pc:chgData name="Katie Haylor" userId="79d54f7f-ffc1-4b04-bab6-1092a29c2844" providerId="ADAL" clId="{FFD462E5-8AA0-4CBA-B1B0-40BF7516335C}" dt="2025-04-25T11:12:40.216" v="2164" actId="1037"/>
        <pc:sldMkLst>
          <pc:docMk/>
          <pc:sldMk cId="1098878377" sldId="311"/>
        </pc:sldMkLst>
        <pc:spChg chg="mod">
          <ac:chgData name="Katie Haylor" userId="79d54f7f-ffc1-4b04-bab6-1092a29c2844" providerId="ADAL" clId="{FFD462E5-8AA0-4CBA-B1B0-40BF7516335C}" dt="2025-04-25T11:12:40.216" v="2164" actId="1037"/>
          <ac:spMkLst>
            <pc:docMk/>
            <pc:sldMk cId="1098878377" sldId="311"/>
            <ac:spMk id="5" creationId="{71439F98-E8B2-8D9C-8B0B-23B92C7D87A4}"/>
          </ac:spMkLst>
        </pc:spChg>
        <pc:spChg chg="mod">
          <ac:chgData name="Katie Haylor" userId="79d54f7f-ffc1-4b04-bab6-1092a29c2844" providerId="ADAL" clId="{FFD462E5-8AA0-4CBA-B1B0-40BF7516335C}" dt="2025-04-25T11:12:27.004" v="2142" actId="14100"/>
          <ac:spMkLst>
            <pc:docMk/>
            <pc:sldMk cId="1098878377" sldId="311"/>
            <ac:spMk id="12" creationId="{EBC57A75-C89F-C78B-2488-C6DCD59BFD48}"/>
          </ac:spMkLst>
        </pc:spChg>
        <pc:graphicFrameChg chg="mod modGraphic">
          <ac:chgData name="Katie Haylor" userId="79d54f7f-ffc1-4b04-bab6-1092a29c2844" providerId="ADAL" clId="{FFD462E5-8AA0-4CBA-B1B0-40BF7516335C}" dt="2025-04-25T11:12:40.216" v="2164" actId="1037"/>
          <ac:graphicFrameMkLst>
            <pc:docMk/>
            <pc:sldMk cId="1098878377" sldId="311"/>
            <ac:graphicFrameMk id="3" creationId="{4ADC3425-0347-850E-3C43-B7C56FC9E8A9}"/>
          </ac:graphicFrameMkLst>
        </pc:graphicFrameChg>
        <pc:picChg chg="mod">
          <ac:chgData name="Katie Haylor" userId="79d54f7f-ffc1-4b04-bab6-1092a29c2844" providerId="ADAL" clId="{FFD462E5-8AA0-4CBA-B1B0-40BF7516335C}" dt="2025-04-25T11:12:40.216" v="2164" actId="1037"/>
          <ac:picMkLst>
            <pc:docMk/>
            <pc:sldMk cId="1098878377" sldId="311"/>
            <ac:picMk id="8" creationId="{A24E339B-1CE2-923B-7461-7D2FC47FD11B}"/>
          </ac:picMkLst>
        </pc:picChg>
        <pc:picChg chg="mod">
          <ac:chgData name="Katie Haylor" userId="79d54f7f-ffc1-4b04-bab6-1092a29c2844" providerId="ADAL" clId="{FFD462E5-8AA0-4CBA-B1B0-40BF7516335C}" dt="2025-04-25T11:12:40.216" v="2164" actId="1037"/>
          <ac:picMkLst>
            <pc:docMk/>
            <pc:sldMk cId="1098878377" sldId="311"/>
            <ac:picMk id="9" creationId="{8BBC83B0-6FE8-D6CB-A06B-B6104956B23F}"/>
          </ac:picMkLst>
        </pc:picChg>
        <pc:picChg chg="mod">
          <ac:chgData name="Katie Haylor" userId="79d54f7f-ffc1-4b04-bab6-1092a29c2844" providerId="ADAL" clId="{FFD462E5-8AA0-4CBA-B1B0-40BF7516335C}" dt="2025-04-25T11:12:40.216" v="2164" actId="1037"/>
          <ac:picMkLst>
            <pc:docMk/>
            <pc:sldMk cId="1098878377" sldId="311"/>
            <ac:picMk id="11" creationId="{96CF3EB5-8E6B-EAE9-B7E8-83FD081F04B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5T08:58:20.114" v="1167" actId="20577"/>
              <pc2:cmMkLst xmlns:pc2="http://schemas.microsoft.com/office/powerpoint/2019/9/main/command">
                <pc:docMk/>
                <pc:sldMk cId="1098878377" sldId="311"/>
                <pc2:cmMk id="{88B85644-BB28-4A8A-99BB-255558275F75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5T08:58:20.114" v="1167" actId="20577"/>
              <pc2:cmMkLst xmlns:pc2="http://schemas.microsoft.com/office/powerpoint/2019/9/main/command">
                <pc:docMk/>
                <pc:sldMk cId="1098878377" sldId="311"/>
                <pc2:cmMk id="{3529D991-12C4-4EAC-8CCA-3160BCCE1D98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5T08:40:02.370" v="425" actId="20577"/>
              <pc2:cmMkLst xmlns:pc2="http://schemas.microsoft.com/office/powerpoint/2019/9/main/command">
                <pc:docMk/>
                <pc:sldMk cId="1098878377" sldId="311"/>
                <pc2:cmMk id="{02E50C92-5DE0-4483-9FAA-6E7A749D0F9F}"/>
              </pc2:cmMkLst>
            </pc226:cmChg>
          </p:ext>
        </pc:extLst>
      </pc:sldChg>
      <pc:sldChg chg="modSp mod modCm">
        <pc:chgData name="Katie Haylor" userId="79d54f7f-ffc1-4b04-bab6-1092a29c2844" providerId="ADAL" clId="{FFD462E5-8AA0-4CBA-B1B0-40BF7516335C}" dt="2025-04-25T08:39:37.456" v="1920" actId="20577"/>
        <pc:sldMkLst>
          <pc:docMk/>
          <pc:sldMk cId="3259747142" sldId="312"/>
        </pc:sldMkLst>
        <pc:spChg chg="mod">
          <ac:chgData name="Katie Haylor" userId="79d54f7f-ffc1-4b04-bab6-1092a29c2844" providerId="ADAL" clId="{FFD462E5-8AA0-4CBA-B1B0-40BF7516335C}" dt="2025-04-25T08:39:37.456" v="1920" actId="20577"/>
          <ac:spMkLst>
            <pc:docMk/>
            <pc:sldMk cId="3259747142" sldId="312"/>
            <ac:spMk id="12" creationId="{7380541B-16CA-960C-0B82-6D3B9B25E7B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5T09:03:07.916" v="1219" actId="20577"/>
              <pc2:cmMkLst xmlns:pc2="http://schemas.microsoft.com/office/powerpoint/2019/9/main/command">
                <pc:docMk/>
                <pc:sldMk cId="3259747142" sldId="312"/>
                <pc2:cmMk id="{18F94E2E-6058-4448-9872-B2684923B0A1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5T09:02:52.006" v="1210" actId="20577"/>
              <pc2:cmMkLst xmlns:pc2="http://schemas.microsoft.com/office/powerpoint/2019/9/main/command">
                <pc:docMk/>
                <pc:sldMk cId="3259747142" sldId="312"/>
                <pc2:cmMk id="{B2F68F4A-9727-44D9-A557-A9E2CAA9E1E6}"/>
              </pc2:cmMkLst>
            </pc226:cmChg>
          </p:ext>
        </pc:extLst>
      </pc:sldChg>
      <pc:sldChg chg="addSp delSp modSp mod">
        <pc:chgData name="Katie Haylor" userId="79d54f7f-ffc1-4b04-bab6-1092a29c2844" providerId="ADAL" clId="{FFD462E5-8AA0-4CBA-B1B0-40BF7516335C}" dt="2025-04-25T09:21:07.986" v="2008" actId="13244"/>
        <pc:sldMkLst>
          <pc:docMk/>
          <pc:sldMk cId="4177530392" sldId="316"/>
        </pc:sldMkLst>
        <pc:spChg chg="add mod ord">
          <ac:chgData name="Katie Haylor" userId="79d54f7f-ffc1-4b04-bab6-1092a29c2844" providerId="ADAL" clId="{FFD462E5-8AA0-4CBA-B1B0-40BF7516335C}" dt="2025-04-25T09:21:06.531" v="2007" actId="13244"/>
          <ac:spMkLst>
            <pc:docMk/>
            <pc:sldMk cId="4177530392" sldId="316"/>
            <ac:spMk id="2" creationId="{73A73D76-24ED-4653-B939-9749DED1F041}"/>
          </ac:spMkLst>
        </pc:spChg>
        <pc:spChg chg="add mod ord">
          <ac:chgData name="Katie Haylor" userId="79d54f7f-ffc1-4b04-bab6-1092a29c2844" providerId="ADAL" clId="{FFD462E5-8AA0-4CBA-B1B0-40BF7516335C}" dt="2025-04-25T09:21:07.986" v="2008" actId="13244"/>
          <ac:spMkLst>
            <pc:docMk/>
            <pc:sldMk cId="4177530392" sldId="316"/>
            <ac:spMk id="8" creationId="{3C5410F4-D334-C7AF-A866-16A322420E8D}"/>
          </ac:spMkLst>
        </pc:spChg>
        <pc:picChg chg="mod">
          <ac:chgData name="Katie Haylor" userId="79d54f7f-ffc1-4b04-bab6-1092a29c2844" providerId="ADAL" clId="{FFD462E5-8AA0-4CBA-B1B0-40BF7516335C}" dt="2025-04-15T09:07:32.600" v="1309" actId="1076"/>
          <ac:picMkLst>
            <pc:docMk/>
            <pc:sldMk cId="4177530392" sldId="316"/>
            <ac:picMk id="10" creationId="{88EB09B6-7B6A-AA54-269E-3B46AFBD040A}"/>
          </ac:picMkLst>
        </pc:picChg>
      </pc:sldChg>
      <pc:sldChg chg="modSp mod">
        <pc:chgData name="Katie Haylor" userId="79d54f7f-ffc1-4b04-bab6-1092a29c2844" providerId="ADAL" clId="{FFD462E5-8AA0-4CBA-B1B0-40BF7516335C}" dt="2025-04-25T11:00:30.607" v="2077" actId="20577"/>
        <pc:sldMkLst>
          <pc:docMk/>
          <pc:sldMk cId="3822509924" sldId="317"/>
        </pc:sldMkLst>
        <pc:spChg chg="mod">
          <ac:chgData name="Katie Haylor" userId="79d54f7f-ffc1-4b04-bab6-1092a29c2844" providerId="ADAL" clId="{FFD462E5-8AA0-4CBA-B1B0-40BF7516335C}" dt="2025-04-16T09:51:33.702" v="1647" actId="20577"/>
          <ac:spMkLst>
            <pc:docMk/>
            <pc:sldMk cId="3822509924" sldId="317"/>
            <ac:spMk id="4" creationId="{A5657A0D-8251-323C-7E90-D8673C034899}"/>
          </ac:spMkLst>
        </pc:spChg>
        <pc:spChg chg="mod">
          <ac:chgData name="Katie Haylor" userId="79d54f7f-ffc1-4b04-bab6-1092a29c2844" providerId="ADAL" clId="{FFD462E5-8AA0-4CBA-B1B0-40BF7516335C}" dt="2025-04-25T09:20:03.360" v="2004" actId="1038"/>
          <ac:spMkLst>
            <pc:docMk/>
            <pc:sldMk cId="3822509924" sldId="317"/>
            <ac:spMk id="9" creationId="{D10A4BC8-A648-8A5C-914E-E3EAAF487DA2}"/>
          </ac:spMkLst>
        </pc:spChg>
        <pc:graphicFrameChg chg="mod modGraphic">
          <ac:chgData name="Katie Haylor" userId="79d54f7f-ffc1-4b04-bab6-1092a29c2844" providerId="ADAL" clId="{FFD462E5-8AA0-4CBA-B1B0-40BF7516335C}" dt="2025-04-25T11:00:30.607" v="2077" actId="20577"/>
          <ac:graphicFrameMkLst>
            <pc:docMk/>
            <pc:sldMk cId="3822509924" sldId="317"/>
            <ac:graphicFrameMk id="8" creationId="{A2D19EF6-A88F-8BEF-785C-8AB333131C13}"/>
          </ac:graphicFrameMkLst>
        </pc:graphicFrameChg>
        <pc:picChg chg="mod">
          <ac:chgData name="Katie Haylor" userId="79d54f7f-ffc1-4b04-bab6-1092a29c2844" providerId="ADAL" clId="{FFD462E5-8AA0-4CBA-B1B0-40BF7516335C}" dt="2025-04-25T09:19:57.078" v="2001" actId="1037"/>
          <ac:picMkLst>
            <pc:docMk/>
            <pc:sldMk cId="3822509924" sldId="317"/>
            <ac:picMk id="5" creationId="{FF79C317-8E88-F7E0-D436-B7931B4CFDA1}"/>
          </ac:picMkLst>
        </pc:picChg>
        <pc:picChg chg="mod">
          <ac:chgData name="Katie Haylor" userId="79d54f7f-ffc1-4b04-bab6-1092a29c2844" providerId="ADAL" clId="{FFD462E5-8AA0-4CBA-B1B0-40BF7516335C}" dt="2025-04-25T09:19:57.078" v="2001" actId="1037"/>
          <ac:picMkLst>
            <pc:docMk/>
            <pc:sldMk cId="3822509924" sldId="317"/>
            <ac:picMk id="10" creationId="{F6AD7B99-CB3B-D93F-2FB7-0689134698A1}"/>
          </ac:picMkLst>
        </pc:picChg>
      </pc:sldChg>
      <pc:sldChg chg="modSp mod">
        <pc:chgData name="Katie Haylor" userId="79d54f7f-ffc1-4b04-bab6-1092a29c2844" providerId="ADAL" clId="{FFD462E5-8AA0-4CBA-B1B0-40BF7516335C}" dt="2025-04-25T11:07:19.379" v="2113" actId="20577"/>
        <pc:sldMkLst>
          <pc:docMk/>
          <pc:sldMk cId="4275373269" sldId="318"/>
        </pc:sldMkLst>
        <pc:spChg chg="mod">
          <ac:chgData name="Katie Haylor" userId="79d54f7f-ffc1-4b04-bab6-1092a29c2844" providerId="ADAL" clId="{FFD462E5-8AA0-4CBA-B1B0-40BF7516335C}" dt="2025-04-25T09:22:15.632" v="2058" actId="1038"/>
          <ac:spMkLst>
            <pc:docMk/>
            <pc:sldMk cId="4275373269" sldId="318"/>
            <ac:spMk id="2" creationId="{A9DF10DA-A5BB-F607-D3A8-697300083983}"/>
          </ac:spMkLst>
        </pc:spChg>
        <pc:spChg chg="mod">
          <ac:chgData name="Katie Haylor" userId="79d54f7f-ffc1-4b04-bab6-1092a29c2844" providerId="ADAL" clId="{FFD462E5-8AA0-4CBA-B1B0-40BF7516335C}" dt="2025-04-25T09:22:13.481" v="2055" actId="1038"/>
          <ac:spMkLst>
            <pc:docMk/>
            <pc:sldMk cId="4275373269" sldId="318"/>
            <ac:spMk id="4" creationId="{291A7783-7ED2-CB7E-4860-0E5BB87F5212}"/>
          </ac:spMkLst>
        </pc:spChg>
        <pc:spChg chg="mod">
          <ac:chgData name="Katie Haylor" userId="79d54f7f-ffc1-4b04-bab6-1092a29c2844" providerId="ADAL" clId="{FFD462E5-8AA0-4CBA-B1B0-40BF7516335C}" dt="2025-04-25T09:22:03.498" v="2042" actId="1037"/>
          <ac:spMkLst>
            <pc:docMk/>
            <pc:sldMk cId="4275373269" sldId="318"/>
            <ac:spMk id="9" creationId="{E4456535-5D88-CCD0-8925-A6B280131F7D}"/>
          </ac:spMkLst>
        </pc:spChg>
        <pc:graphicFrameChg chg="mod modGraphic">
          <ac:chgData name="Katie Haylor" userId="79d54f7f-ffc1-4b04-bab6-1092a29c2844" providerId="ADAL" clId="{FFD462E5-8AA0-4CBA-B1B0-40BF7516335C}" dt="2025-04-25T11:07:19.379" v="2113" actId="20577"/>
          <ac:graphicFrameMkLst>
            <pc:docMk/>
            <pc:sldMk cId="4275373269" sldId="318"/>
            <ac:graphicFrameMk id="8" creationId="{91286DF5-4391-F328-058D-55F848F5BF1E}"/>
          </ac:graphicFrameMkLst>
        </pc:graphicFrameChg>
        <pc:picChg chg="mod">
          <ac:chgData name="Katie Haylor" userId="79d54f7f-ffc1-4b04-bab6-1092a29c2844" providerId="ADAL" clId="{FFD462E5-8AA0-4CBA-B1B0-40BF7516335C}" dt="2025-04-25T09:22:03.498" v="2042" actId="1037"/>
          <ac:picMkLst>
            <pc:docMk/>
            <pc:sldMk cId="4275373269" sldId="318"/>
            <ac:picMk id="3" creationId="{5E013CCA-76F5-60E8-B957-3C615A716D4D}"/>
          </ac:picMkLst>
        </pc:picChg>
        <pc:picChg chg="mod">
          <ac:chgData name="Katie Haylor" userId="79d54f7f-ffc1-4b04-bab6-1092a29c2844" providerId="ADAL" clId="{FFD462E5-8AA0-4CBA-B1B0-40BF7516335C}" dt="2025-04-25T09:22:03.498" v="2042" actId="1037"/>
          <ac:picMkLst>
            <pc:docMk/>
            <pc:sldMk cId="4275373269" sldId="318"/>
            <ac:picMk id="5" creationId="{D2B4E6FB-E028-B1E1-D6B2-A63CD45586D8}"/>
          </ac:picMkLst>
        </pc:picChg>
      </pc:sldChg>
      <pc:sldChg chg="modSp mod">
        <pc:chgData name="Katie Haylor" userId="79d54f7f-ffc1-4b04-bab6-1092a29c2844" providerId="ADAL" clId="{FFD462E5-8AA0-4CBA-B1B0-40BF7516335C}" dt="2025-04-25T09:15:29.026" v="1927" actId="962"/>
        <pc:sldMkLst>
          <pc:docMk/>
          <pc:sldMk cId="3867286221" sldId="319"/>
        </pc:sldMkLst>
        <pc:spChg chg="mod">
          <ac:chgData name="Katie Haylor" userId="79d54f7f-ffc1-4b04-bab6-1092a29c2844" providerId="ADAL" clId="{FFD462E5-8AA0-4CBA-B1B0-40BF7516335C}" dt="2025-04-16T09:51:59.981" v="1674" actId="20577"/>
          <ac:spMkLst>
            <pc:docMk/>
            <pc:sldMk cId="3867286221" sldId="319"/>
            <ac:spMk id="4" creationId="{BE1C6E6F-3BCB-9448-1165-2F51A517DA02}"/>
          </ac:spMkLst>
        </pc:spChg>
        <pc:spChg chg="mod">
          <ac:chgData name="Katie Haylor" userId="79d54f7f-ffc1-4b04-bab6-1092a29c2844" providerId="ADAL" clId="{FFD462E5-8AA0-4CBA-B1B0-40BF7516335C}" dt="2025-04-25T09:15:29.026" v="1927" actId="962"/>
          <ac:spMkLst>
            <pc:docMk/>
            <pc:sldMk cId="3867286221" sldId="319"/>
            <ac:spMk id="9" creationId="{22EBD765-63EF-FF91-B02B-C5E337A718FF}"/>
          </ac:spMkLst>
        </pc:spChg>
      </pc:sldChg>
      <pc:sldChg chg="modSp mod">
        <pc:chgData name="Katie Haylor" userId="79d54f7f-ffc1-4b04-bab6-1092a29c2844" providerId="ADAL" clId="{FFD462E5-8AA0-4CBA-B1B0-40BF7516335C}" dt="2025-04-25T11:02:39.340" v="2083" actId="20577"/>
        <pc:sldMkLst>
          <pc:docMk/>
          <pc:sldMk cId="1713109615" sldId="320"/>
        </pc:sldMkLst>
        <pc:spChg chg="mod">
          <ac:chgData name="Katie Haylor" userId="79d54f7f-ffc1-4b04-bab6-1092a29c2844" providerId="ADAL" clId="{FFD462E5-8AA0-4CBA-B1B0-40BF7516335C}" dt="2025-04-16T09:52:06.125" v="1683" actId="20577"/>
          <ac:spMkLst>
            <pc:docMk/>
            <pc:sldMk cId="1713109615" sldId="320"/>
            <ac:spMk id="5" creationId="{7CE67DE3-FC51-CF10-92C5-A01DB63BAD13}"/>
          </ac:spMkLst>
        </pc:spChg>
        <pc:spChg chg="mod">
          <ac:chgData name="Katie Haylor" userId="79d54f7f-ffc1-4b04-bab6-1092a29c2844" providerId="ADAL" clId="{FFD462E5-8AA0-4CBA-B1B0-40BF7516335C}" dt="2025-04-25T09:15:53.678" v="1936" actId="962"/>
          <ac:spMkLst>
            <pc:docMk/>
            <pc:sldMk cId="1713109615" sldId="320"/>
            <ac:spMk id="9" creationId="{F633E981-62DA-CE28-D0F9-8C52F4491F4C}"/>
          </ac:spMkLst>
        </pc:spChg>
        <pc:graphicFrameChg chg="modGraphic">
          <ac:chgData name="Katie Haylor" userId="79d54f7f-ffc1-4b04-bab6-1092a29c2844" providerId="ADAL" clId="{FFD462E5-8AA0-4CBA-B1B0-40BF7516335C}" dt="2025-04-25T11:02:39.340" v="2083" actId="20577"/>
          <ac:graphicFrameMkLst>
            <pc:docMk/>
            <pc:sldMk cId="1713109615" sldId="320"/>
            <ac:graphicFrameMk id="8" creationId="{2B8F4DF0-A9EB-A1F1-38CA-143A686B4DD4}"/>
          </ac:graphicFrameMkLst>
        </pc:graphicFrameChg>
      </pc:sldChg>
      <pc:sldChg chg="addSp delSp modSp mod">
        <pc:chgData name="Katie Haylor" userId="79d54f7f-ffc1-4b04-bab6-1092a29c2844" providerId="ADAL" clId="{FFD462E5-8AA0-4CBA-B1B0-40BF7516335C}" dt="2025-04-25T09:20:50.514" v="2006" actId="13244"/>
        <pc:sldMkLst>
          <pc:docMk/>
          <pc:sldMk cId="3009591820" sldId="321"/>
        </pc:sldMkLst>
        <pc:spChg chg="add mod ord">
          <ac:chgData name="Katie Haylor" userId="79d54f7f-ffc1-4b04-bab6-1092a29c2844" providerId="ADAL" clId="{FFD462E5-8AA0-4CBA-B1B0-40BF7516335C}" dt="2025-04-25T09:20:45.601" v="2005" actId="13244"/>
          <ac:spMkLst>
            <pc:docMk/>
            <pc:sldMk cId="3009591820" sldId="321"/>
            <ac:spMk id="2" creationId="{6442F908-067B-D68C-5109-F046AA481B4B}"/>
          </ac:spMkLst>
        </pc:spChg>
        <pc:spChg chg="add mod ord">
          <ac:chgData name="Katie Haylor" userId="79d54f7f-ffc1-4b04-bab6-1092a29c2844" providerId="ADAL" clId="{FFD462E5-8AA0-4CBA-B1B0-40BF7516335C}" dt="2025-04-25T09:20:50.514" v="2006" actId="13244"/>
          <ac:spMkLst>
            <pc:docMk/>
            <pc:sldMk cId="3009591820" sldId="321"/>
            <ac:spMk id="4" creationId="{41BF4576-0191-6E63-BC34-FC55508CA9DD}"/>
          </ac:spMkLst>
        </pc:spChg>
        <pc:picChg chg="mod">
          <ac:chgData name="Katie Haylor" userId="79d54f7f-ffc1-4b04-bab6-1092a29c2844" providerId="ADAL" clId="{FFD462E5-8AA0-4CBA-B1B0-40BF7516335C}" dt="2025-04-15T09:07:20.407" v="1305" actId="1076"/>
          <ac:picMkLst>
            <pc:docMk/>
            <pc:sldMk cId="3009591820" sldId="321"/>
            <ac:picMk id="9" creationId="{6F5E85C9-06C9-77E1-D1F0-33BBAB22B350}"/>
          </ac:picMkLst>
        </pc:picChg>
      </pc:sldChg>
      <pc:sldChg chg="addSp delSp modSp mod modCm">
        <pc:chgData name="Katie Haylor" userId="79d54f7f-ffc1-4b04-bab6-1092a29c2844" providerId="ADAL" clId="{FFD462E5-8AA0-4CBA-B1B0-40BF7516335C}" dt="2025-04-25T09:17:34.504" v="1952" actId="13244"/>
        <pc:sldMkLst>
          <pc:docMk/>
          <pc:sldMk cId="271433631" sldId="322"/>
        </pc:sldMkLst>
        <pc:spChg chg="add mod ord">
          <ac:chgData name="Katie Haylor" userId="79d54f7f-ffc1-4b04-bab6-1092a29c2844" providerId="ADAL" clId="{FFD462E5-8AA0-4CBA-B1B0-40BF7516335C}" dt="2025-04-25T09:17:30.369" v="1951" actId="13244"/>
          <ac:spMkLst>
            <pc:docMk/>
            <pc:sldMk cId="271433631" sldId="322"/>
            <ac:spMk id="2" creationId="{BE5133DA-D5C8-CE8B-8086-C26DA2E7600C}"/>
          </ac:spMkLst>
        </pc:spChg>
        <pc:spChg chg="add mod ord">
          <ac:chgData name="Katie Haylor" userId="79d54f7f-ffc1-4b04-bab6-1092a29c2844" providerId="ADAL" clId="{FFD462E5-8AA0-4CBA-B1B0-40BF7516335C}" dt="2025-04-25T09:17:34.504" v="1952" actId="13244"/>
          <ac:spMkLst>
            <pc:docMk/>
            <pc:sldMk cId="271433631" sldId="322"/>
            <ac:spMk id="5" creationId="{D01E3A8F-D1A3-4881-2FDB-76C4C7095645}"/>
          </ac:spMkLst>
        </pc:spChg>
        <pc:picChg chg="mod">
          <ac:chgData name="Katie Haylor" userId="79d54f7f-ffc1-4b04-bab6-1092a29c2844" providerId="ADAL" clId="{FFD462E5-8AA0-4CBA-B1B0-40BF7516335C}" dt="2025-04-15T09:04:49.417" v="1301" actId="1076"/>
          <ac:picMkLst>
            <pc:docMk/>
            <pc:sldMk cId="271433631" sldId="322"/>
            <ac:picMk id="7" creationId="{10051389-CBDE-A086-5484-95673BC342A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6T09:11:23.152" v="1559" actId="20577"/>
              <pc2:cmMkLst xmlns:pc2="http://schemas.microsoft.com/office/powerpoint/2019/9/main/command">
                <pc:docMk/>
                <pc:sldMk cId="271433631" sldId="322"/>
                <pc2:cmMk id="{70A13570-4CCC-4E1F-AD1E-2F3474C04221}"/>
              </pc2:cmMkLst>
            </pc226:cmChg>
          </p:ext>
        </pc:extLst>
      </pc:sldChg>
      <pc:sldChg chg="addSp delSp modSp mod">
        <pc:chgData name="Katie Haylor" userId="79d54f7f-ffc1-4b04-bab6-1092a29c2844" providerId="ADAL" clId="{FFD462E5-8AA0-4CBA-B1B0-40BF7516335C}" dt="2025-04-25T09:21:33.202" v="2020" actId="13244"/>
        <pc:sldMkLst>
          <pc:docMk/>
          <pc:sldMk cId="1208559135" sldId="323"/>
        </pc:sldMkLst>
        <pc:spChg chg="add mod ord">
          <ac:chgData name="Katie Haylor" userId="79d54f7f-ffc1-4b04-bab6-1092a29c2844" providerId="ADAL" clId="{FFD462E5-8AA0-4CBA-B1B0-40BF7516335C}" dt="2025-04-25T09:21:28.715" v="2019" actId="13244"/>
          <ac:spMkLst>
            <pc:docMk/>
            <pc:sldMk cId="1208559135" sldId="323"/>
            <ac:spMk id="4" creationId="{32446E56-5D22-B28B-249B-5F5D7ECBA9D8}"/>
          </ac:spMkLst>
        </pc:spChg>
        <pc:spChg chg="add mod ord">
          <ac:chgData name="Katie Haylor" userId="79d54f7f-ffc1-4b04-bab6-1092a29c2844" providerId="ADAL" clId="{FFD462E5-8AA0-4CBA-B1B0-40BF7516335C}" dt="2025-04-25T09:21:33.202" v="2020" actId="13244"/>
          <ac:spMkLst>
            <pc:docMk/>
            <pc:sldMk cId="1208559135" sldId="323"/>
            <ac:spMk id="5" creationId="{D0C18476-D746-E9AA-4BC7-ADB14F6776FE}"/>
          </ac:spMkLst>
        </pc:spChg>
        <pc:picChg chg="mod">
          <ac:chgData name="Katie Haylor" userId="79d54f7f-ffc1-4b04-bab6-1092a29c2844" providerId="ADAL" clId="{FFD462E5-8AA0-4CBA-B1B0-40BF7516335C}" dt="2025-04-15T09:07:57.209" v="1314" actId="1076"/>
          <ac:picMkLst>
            <pc:docMk/>
            <pc:sldMk cId="1208559135" sldId="323"/>
            <ac:picMk id="8" creationId="{54C3019F-E753-D5DE-6A22-1D85E64A311A}"/>
          </ac:picMkLst>
        </pc:picChg>
      </pc:sldChg>
      <pc:sldChg chg="addSp delSp modSp mod modCm">
        <pc:chgData name="Katie Haylor" userId="79d54f7f-ffc1-4b04-bab6-1092a29c2844" providerId="ADAL" clId="{FFD462E5-8AA0-4CBA-B1B0-40BF7516335C}" dt="2025-04-25T09:22:44.665" v="2067" actId="1037"/>
        <pc:sldMkLst>
          <pc:docMk/>
          <pc:sldMk cId="4066606949" sldId="324"/>
        </pc:sldMkLst>
        <pc:spChg chg="add mod ord">
          <ac:chgData name="Katie Haylor" userId="79d54f7f-ffc1-4b04-bab6-1092a29c2844" providerId="ADAL" clId="{FFD462E5-8AA0-4CBA-B1B0-40BF7516335C}" dt="2025-04-25T09:22:44.665" v="2067" actId="1037"/>
          <ac:spMkLst>
            <pc:docMk/>
            <pc:sldMk cId="4066606949" sldId="324"/>
            <ac:spMk id="2" creationId="{2C94CF05-276D-7A75-D19C-0598EFDDC58A}"/>
          </ac:spMkLst>
        </pc:spChg>
        <pc:spChg chg="add mod ord">
          <ac:chgData name="Katie Haylor" userId="79d54f7f-ffc1-4b04-bab6-1092a29c2844" providerId="ADAL" clId="{FFD462E5-8AA0-4CBA-B1B0-40BF7516335C}" dt="2025-04-25T09:22:40.610" v="2062" actId="1037"/>
          <ac:spMkLst>
            <pc:docMk/>
            <pc:sldMk cId="4066606949" sldId="324"/>
            <ac:spMk id="5" creationId="{210B57BF-9ED5-FA55-6136-91805F3E29EB}"/>
          </ac:spMkLst>
        </pc:spChg>
        <pc:picChg chg="mod">
          <ac:chgData name="Katie Haylor" userId="79d54f7f-ffc1-4b04-bab6-1092a29c2844" providerId="ADAL" clId="{FFD462E5-8AA0-4CBA-B1B0-40BF7516335C}" dt="2025-04-15T09:13:53.744" v="1379" actId="1076"/>
          <ac:picMkLst>
            <pc:docMk/>
            <pc:sldMk cId="4066606949" sldId="324"/>
            <ac:picMk id="7" creationId="{06E3D278-3F95-61C7-23CE-19810B0FB4DE}"/>
          </ac:picMkLst>
        </pc:picChg>
        <pc:picChg chg="mod">
          <ac:chgData name="Katie Haylor" userId="79d54f7f-ffc1-4b04-bab6-1092a29c2844" providerId="ADAL" clId="{FFD462E5-8AA0-4CBA-B1B0-40BF7516335C}" dt="2025-04-15T09:13:52.584" v="1378" actId="1076"/>
          <ac:picMkLst>
            <pc:docMk/>
            <pc:sldMk cId="4066606949" sldId="324"/>
            <ac:picMk id="9" creationId="{E2AD3D5E-AA19-5316-5C5B-A6D0569D9EB4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6T09:13:16.073" v="1617" actId="20577"/>
              <pc2:cmMkLst xmlns:pc2="http://schemas.microsoft.com/office/powerpoint/2019/9/main/command">
                <pc:docMk/>
                <pc:sldMk cId="4066606949" sldId="324"/>
                <pc2:cmMk id="{FD250C40-C3C1-4BB4-BA2F-FDE406364B65}"/>
              </pc2:cmMkLst>
            </pc226:cmChg>
          </p:ext>
        </pc:extLst>
      </pc:sldChg>
      <pc:sldChg chg="modSp mod">
        <pc:chgData name="Katie Haylor" userId="79d54f7f-ffc1-4b04-bab6-1092a29c2844" providerId="ADAL" clId="{FFD462E5-8AA0-4CBA-B1B0-40BF7516335C}" dt="2025-04-25T09:16:00.882" v="1939" actId="962"/>
        <pc:sldMkLst>
          <pc:docMk/>
          <pc:sldMk cId="3147234794" sldId="325"/>
        </pc:sldMkLst>
        <pc:spChg chg="mod">
          <ac:chgData name="Katie Haylor" userId="79d54f7f-ffc1-4b04-bab6-1092a29c2844" providerId="ADAL" clId="{FFD462E5-8AA0-4CBA-B1B0-40BF7516335C}" dt="2025-04-16T09:52:11.976" v="1692" actId="20577"/>
          <ac:spMkLst>
            <pc:docMk/>
            <pc:sldMk cId="3147234794" sldId="325"/>
            <ac:spMk id="4" creationId="{37047C52-1C84-B469-800F-28059569121B}"/>
          </ac:spMkLst>
        </pc:spChg>
        <pc:spChg chg="mod">
          <ac:chgData name="Katie Haylor" userId="79d54f7f-ffc1-4b04-bab6-1092a29c2844" providerId="ADAL" clId="{FFD462E5-8AA0-4CBA-B1B0-40BF7516335C}" dt="2025-04-25T09:16:00.882" v="1939" actId="962"/>
          <ac:spMkLst>
            <pc:docMk/>
            <pc:sldMk cId="3147234794" sldId="325"/>
            <ac:spMk id="9" creationId="{A1D23D09-E591-AB23-C1F6-5317FA49BF11}"/>
          </ac:spMkLst>
        </pc:spChg>
      </pc:sldChg>
      <pc:sldChg chg="modNotesTx">
        <pc:chgData name="Katie Haylor" userId="79d54f7f-ffc1-4b04-bab6-1092a29c2844" providerId="ADAL" clId="{FFD462E5-8AA0-4CBA-B1B0-40BF7516335C}" dt="2025-04-25T11:08:12.431" v="2114" actId="20577"/>
        <pc:sldMkLst>
          <pc:docMk/>
          <pc:sldMk cId="838779603" sldId="326"/>
        </pc:sldMkLst>
      </pc:sldChg>
      <pc:sldChg chg="modSp mod modCm">
        <pc:chgData name="Katie Haylor" userId="79d54f7f-ffc1-4b04-bab6-1092a29c2844" providerId="ADAL" clId="{FFD462E5-8AA0-4CBA-B1B0-40BF7516335C}" dt="2025-04-25T11:00:26.894" v="2076" actId="115"/>
        <pc:sldMkLst>
          <pc:docMk/>
          <pc:sldMk cId="625999307" sldId="331"/>
        </pc:sldMkLst>
        <pc:spChg chg="mod">
          <ac:chgData name="Katie Haylor" userId="79d54f7f-ffc1-4b04-bab6-1092a29c2844" providerId="ADAL" clId="{FFD462E5-8AA0-4CBA-B1B0-40BF7516335C}" dt="2025-04-25T11:00:26.894" v="2076" actId="115"/>
          <ac:spMkLst>
            <pc:docMk/>
            <pc:sldMk cId="625999307" sldId="331"/>
            <ac:spMk id="6" creationId="{7BFBE736-4774-F7D1-00D4-4F239B247DB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5T09:02:24.312" v="1178" actId="20577"/>
              <pc2:cmMkLst xmlns:pc2="http://schemas.microsoft.com/office/powerpoint/2019/9/main/command">
                <pc:docMk/>
                <pc:sldMk cId="625999307" sldId="331"/>
                <pc2:cmMk id="{B212FDC6-58DA-46A5-A4AE-DF0127B71FF6}"/>
              </pc2:cmMkLst>
            </pc226:cmChg>
          </p:ext>
        </pc:extLst>
      </pc:sldChg>
      <pc:sldChg chg="modNotesTx">
        <pc:chgData name="Katie Haylor" userId="79d54f7f-ffc1-4b04-bab6-1092a29c2844" providerId="ADAL" clId="{FFD462E5-8AA0-4CBA-B1B0-40BF7516335C}" dt="2025-04-15T09:19:24.572" v="1381"/>
        <pc:sldMkLst>
          <pc:docMk/>
          <pc:sldMk cId="3376741523" sldId="332"/>
        </pc:sldMkLst>
      </pc:sldChg>
      <pc:sldChg chg="modSp mod">
        <pc:chgData name="Katie Haylor" userId="79d54f7f-ffc1-4b04-bab6-1092a29c2844" providerId="ADAL" clId="{FFD462E5-8AA0-4CBA-B1B0-40BF7516335C}" dt="2025-04-25T11:01:37.940" v="2079" actId="115"/>
        <pc:sldMkLst>
          <pc:docMk/>
          <pc:sldMk cId="50057621" sldId="333"/>
        </pc:sldMkLst>
        <pc:spChg chg="mod">
          <ac:chgData name="Katie Haylor" userId="79d54f7f-ffc1-4b04-bab6-1092a29c2844" providerId="ADAL" clId="{FFD462E5-8AA0-4CBA-B1B0-40BF7516335C}" dt="2025-04-25T11:01:37.940" v="2079" actId="115"/>
          <ac:spMkLst>
            <pc:docMk/>
            <pc:sldMk cId="50057621" sldId="333"/>
            <ac:spMk id="3" creationId="{E9F37F20-3C8D-4DC9-2281-DB576E675C4A}"/>
          </ac:spMkLst>
        </pc:spChg>
      </pc:sldChg>
      <pc:sldChg chg="modSp mod">
        <pc:chgData name="Katie Haylor" userId="79d54f7f-ffc1-4b04-bab6-1092a29c2844" providerId="ADAL" clId="{FFD462E5-8AA0-4CBA-B1B0-40BF7516335C}" dt="2025-04-25T11:03:10.142" v="2084" actId="115"/>
        <pc:sldMkLst>
          <pc:docMk/>
          <pc:sldMk cId="2991476201" sldId="335"/>
        </pc:sldMkLst>
        <pc:spChg chg="mod">
          <ac:chgData name="Katie Haylor" userId="79d54f7f-ffc1-4b04-bab6-1092a29c2844" providerId="ADAL" clId="{FFD462E5-8AA0-4CBA-B1B0-40BF7516335C}" dt="2025-04-25T11:03:10.142" v="2084" actId="115"/>
          <ac:spMkLst>
            <pc:docMk/>
            <pc:sldMk cId="2991476201" sldId="335"/>
            <ac:spMk id="3" creationId="{899E97ED-E8D7-D1FC-BFF1-FB7D91C5AEDC}"/>
          </ac:spMkLst>
        </pc:spChg>
      </pc:sldChg>
      <pc:sldChg chg="modSp mod">
        <pc:chgData name="Katie Haylor" userId="79d54f7f-ffc1-4b04-bab6-1092a29c2844" providerId="ADAL" clId="{FFD462E5-8AA0-4CBA-B1B0-40BF7516335C}" dt="2025-04-25T09:21:17.368" v="2018" actId="1037"/>
        <pc:sldMkLst>
          <pc:docMk/>
          <pc:sldMk cId="4100167761" sldId="336"/>
        </pc:sldMkLst>
        <pc:spChg chg="mod">
          <ac:chgData name="Katie Haylor" userId="79d54f7f-ffc1-4b04-bab6-1092a29c2844" providerId="ADAL" clId="{FFD462E5-8AA0-4CBA-B1B0-40BF7516335C}" dt="2025-04-25T09:21:17.368" v="2018" actId="1037"/>
          <ac:spMkLst>
            <pc:docMk/>
            <pc:sldMk cId="4100167761" sldId="336"/>
            <ac:spMk id="3" creationId="{9F48D603-12DF-81DF-328B-11F62561EB36}"/>
          </ac:spMkLst>
        </pc:spChg>
      </pc:sldChg>
      <pc:sldChg chg="modSp mod">
        <pc:chgData name="Katie Haylor" userId="79d54f7f-ffc1-4b04-bab6-1092a29c2844" providerId="ADAL" clId="{FFD462E5-8AA0-4CBA-B1B0-40BF7516335C}" dt="2025-04-25T11:04:56.583" v="2087" actId="115"/>
        <pc:sldMkLst>
          <pc:docMk/>
          <pc:sldMk cId="2546363782" sldId="337"/>
        </pc:sldMkLst>
        <pc:spChg chg="mod">
          <ac:chgData name="Katie Haylor" userId="79d54f7f-ffc1-4b04-bab6-1092a29c2844" providerId="ADAL" clId="{FFD462E5-8AA0-4CBA-B1B0-40BF7516335C}" dt="2025-04-25T11:04:56.583" v="2087" actId="115"/>
          <ac:spMkLst>
            <pc:docMk/>
            <pc:sldMk cId="2546363782" sldId="337"/>
            <ac:spMk id="3" creationId="{C5A72E22-CEC9-38DA-B406-699DCEDD03F5}"/>
          </ac:spMkLst>
        </pc:spChg>
      </pc:sldChg>
      <pc:sldChg chg="modSp mod">
        <pc:chgData name="Katie Haylor" userId="79d54f7f-ffc1-4b04-bab6-1092a29c2844" providerId="ADAL" clId="{FFD462E5-8AA0-4CBA-B1B0-40BF7516335C}" dt="2025-04-25T11:07:15.131" v="2103" actId="115"/>
        <pc:sldMkLst>
          <pc:docMk/>
          <pc:sldMk cId="2687911363" sldId="339"/>
        </pc:sldMkLst>
        <pc:spChg chg="mod">
          <ac:chgData name="Katie Haylor" userId="79d54f7f-ffc1-4b04-bab6-1092a29c2844" providerId="ADAL" clId="{FFD462E5-8AA0-4CBA-B1B0-40BF7516335C}" dt="2025-04-25T11:07:15.131" v="2103" actId="115"/>
          <ac:spMkLst>
            <pc:docMk/>
            <pc:sldMk cId="2687911363" sldId="339"/>
            <ac:spMk id="3" creationId="{87887A2A-3146-738F-B97E-14F23A92332C}"/>
          </ac:spMkLst>
        </pc:spChg>
      </pc:sldChg>
      <pc:sldChg chg="del">
        <pc:chgData name="Katie Haylor" userId="79d54f7f-ffc1-4b04-bab6-1092a29c2844" providerId="ADAL" clId="{FFD462E5-8AA0-4CBA-B1B0-40BF7516335C}" dt="2025-04-15T09:00:11.764" v="1169" actId="2696"/>
        <pc:sldMkLst>
          <pc:docMk/>
          <pc:sldMk cId="1772264266" sldId="343"/>
        </pc:sldMkLst>
      </pc:sldChg>
      <pc:sldChg chg="modSp mod modCm">
        <pc:chgData name="Katie Haylor" userId="79d54f7f-ffc1-4b04-bab6-1092a29c2844" providerId="ADAL" clId="{FFD462E5-8AA0-4CBA-B1B0-40BF7516335C}" dt="2025-04-15T13:58:42.148" v="1508" actId="20577"/>
        <pc:sldMkLst>
          <pc:docMk/>
          <pc:sldMk cId="3374313761" sldId="345"/>
        </pc:sldMkLst>
        <pc:spChg chg="mod">
          <ac:chgData name="Katie Haylor" userId="79d54f7f-ffc1-4b04-bab6-1092a29c2844" providerId="ADAL" clId="{FFD462E5-8AA0-4CBA-B1B0-40BF7516335C}" dt="2025-04-15T13:58:42.148" v="1508" actId="20577"/>
          <ac:spMkLst>
            <pc:docMk/>
            <pc:sldMk cId="3374313761" sldId="345"/>
            <ac:spMk id="8" creationId="{89703613-F515-4892-3732-C1A075ACFBF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5T13:57:28.227" v="1484"/>
              <pc2:cmMkLst xmlns:pc2="http://schemas.microsoft.com/office/powerpoint/2019/9/main/command">
                <pc:docMk/>
                <pc:sldMk cId="3374313761" sldId="345"/>
                <pc2:cmMk id="{36D1C799-7414-4CEA-BE57-34947F7B420A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5T13:57:28.227" v="1484"/>
              <pc2:cmMkLst xmlns:pc2="http://schemas.microsoft.com/office/powerpoint/2019/9/main/command">
                <pc:docMk/>
                <pc:sldMk cId="3374313761" sldId="345"/>
                <pc2:cmMk id="{B3A5309B-060D-4077-84AC-BDDFC866175C}"/>
              </pc2:cmMkLst>
            </pc226:cmChg>
          </p:ext>
        </pc:extLst>
      </pc:sldChg>
      <pc:sldChg chg="delSp modSp mod ord">
        <pc:chgData name="Katie Haylor" userId="79d54f7f-ffc1-4b04-bab6-1092a29c2844" providerId="ADAL" clId="{FFD462E5-8AA0-4CBA-B1B0-40BF7516335C}" dt="2025-04-25T11:14:19.365" v="2167" actId="115"/>
        <pc:sldMkLst>
          <pc:docMk/>
          <pc:sldMk cId="3282602783" sldId="347"/>
        </pc:sldMkLst>
        <pc:spChg chg="mod">
          <ac:chgData name="Katie Haylor" userId="79d54f7f-ffc1-4b04-bab6-1092a29c2844" providerId="ADAL" clId="{FFD462E5-8AA0-4CBA-B1B0-40BF7516335C}" dt="2025-04-15T09:25:41.865" v="1415" actId="20577"/>
          <ac:spMkLst>
            <pc:docMk/>
            <pc:sldMk cId="3282602783" sldId="347"/>
            <ac:spMk id="2" creationId="{062438F2-99B6-BF48-1EB3-F82DEFE60F36}"/>
          </ac:spMkLst>
        </pc:spChg>
        <pc:spChg chg="mod">
          <ac:chgData name="Katie Haylor" userId="79d54f7f-ffc1-4b04-bab6-1092a29c2844" providerId="ADAL" clId="{FFD462E5-8AA0-4CBA-B1B0-40BF7516335C}" dt="2025-04-25T11:14:19.365" v="2167" actId="115"/>
          <ac:spMkLst>
            <pc:docMk/>
            <pc:sldMk cId="3282602783" sldId="347"/>
            <ac:spMk id="5" creationId="{463D1392-D312-DD1F-D7C6-F2896F893F97}"/>
          </ac:spMkLst>
        </pc:spChg>
        <pc:spChg chg="mod">
          <ac:chgData name="Katie Haylor" userId="79d54f7f-ffc1-4b04-bab6-1092a29c2844" providerId="ADAL" clId="{FFD462E5-8AA0-4CBA-B1B0-40BF7516335C}" dt="2025-04-25T09:19:35.676" v="1984" actId="1037"/>
          <ac:spMkLst>
            <pc:docMk/>
            <pc:sldMk cId="3282602783" sldId="347"/>
            <ac:spMk id="9" creationId="{34EE0BB2-81C2-D096-30C7-66B765B53A67}"/>
          </ac:spMkLst>
        </pc:spChg>
        <pc:graphicFrameChg chg="mod modGraphic">
          <ac:chgData name="Katie Haylor" userId="79d54f7f-ffc1-4b04-bab6-1092a29c2844" providerId="ADAL" clId="{FFD462E5-8AA0-4CBA-B1B0-40BF7516335C}" dt="2025-04-25T09:19:35.676" v="1984" actId="1037"/>
          <ac:graphicFrameMkLst>
            <pc:docMk/>
            <pc:sldMk cId="3282602783" sldId="347"/>
            <ac:graphicFrameMk id="8" creationId="{63D3DC67-78F2-13EB-3D68-ED4C2F8A1FC1}"/>
          </ac:graphicFrameMkLst>
        </pc:graphicFrameChg>
        <pc:picChg chg="mod">
          <ac:chgData name="Katie Haylor" userId="79d54f7f-ffc1-4b04-bab6-1092a29c2844" providerId="ADAL" clId="{FFD462E5-8AA0-4CBA-B1B0-40BF7516335C}" dt="2025-04-25T09:19:35.676" v="1984" actId="1037"/>
          <ac:picMkLst>
            <pc:docMk/>
            <pc:sldMk cId="3282602783" sldId="347"/>
            <ac:picMk id="10" creationId="{41E712ED-629A-BD2F-0253-56B598994E86}"/>
          </ac:picMkLst>
        </pc:picChg>
        <pc:picChg chg="mod">
          <ac:chgData name="Katie Haylor" userId="79d54f7f-ffc1-4b04-bab6-1092a29c2844" providerId="ADAL" clId="{FFD462E5-8AA0-4CBA-B1B0-40BF7516335C}" dt="2025-04-25T09:19:35.676" v="1984" actId="1037"/>
          <ac:picMkLst>
            <pc:docMk/>
            <pc:sldMk cId="3282602783" sldId="347"/>
            <ac:picMk id="11" creationId="{5D83709F-933C-F2A7-DAA8-6A7F62D5EE91}"/>
          </ac:picMkLst>
        </pc:picChg>
      </pc:sldChg>
      <pc:sldChg chg="modSp mod">
        <pc:chgData name="Katie Haylor" userId="79d54f7f-ffc1-4b04-bab6-1092a29c2844" providerId="ADAL" clId="{FFD462E5-8AA0-4CBA-B1B0-40BF7516335C}" dt="2025-04-15T14:06:24.928" v="1533" actId="20577"/>
        <pc:sldMkLst>
          <pc:docMk/>
          <pc:sldMk cId="292248051" sldId="350"/>
        </pc:sldMkLst>
        <pc:spChg chg="mod">
          <ac:chgData name="Katie Haylor" userId="79d54f7f-ffc1-4b04-bab6-1092a29c2844" providerId="ADAL" clId="{FFD462E5-8AA0-4CBA-B1B0-40BF7516335C}" dt="2025-04-15T14:06:24.928" v="1533" actId="20577"/>
          <ac:spMkLst>
            <pc:docMk/>
            <pc:sldMk cId="292248051" sldId="350"/>
            <ac:spMk id="3" creationId="{47D56768-B161-9609-EF02-BE57A03ED6A4}"/>
          </ac:spMkLst>
        </pc:spChg>
      </pc:sldChg>
      <pc:sldChg chg="delSp modSp del mod">
        <pc:chgData name="Katie Haylor" userId="79d54f7f-ffc1-4b04-bab6-1092a29c2844" providerId="ADAL" clId="{FFD462E5-8AA0-4CBA-B1B0-40BF7516335C}" dt="2025-04-15T08:55:18.703" v="925" actId="2696"/>
        <pc:sldMkLst>
          <pc:docMk/>
          <pc:sldMk cId="3867253356" sldId="351"/>
        </pc:sldMkLst>
      </pc:sldChg>
      <pc:sldChg chg="addSp delSp modSp mod modCm">
        <pc:chgData name="Katie Haylor" userId="79d54f7f-ffc1-4b04-bab6-1092a29c2844" providerId="ADAL" clId="{FFD462E5-8AA0-4CBA-B1B0-40BF7516335C}" dt="2025-04-25T10:59:00.658" v="2069" actId="14100"/>
        <pc:sldMkLst>
          <pc:docMk/>
          <pc:sldMk cId="1397573176" sldId="352"/>
        </pc:sldMkLst>
        <pc:spChg chg="mod">
          <ac:chgData name="Katie Haylor" userId="79d54f7f-ffc1-4b04-bab6-1092a29c2844" providerId="ADAL" clId="{FFD462E5-8AA0-4CBA-B1B0-40BF7516335C}" dt="2025-04-25T09:18:52.129" v="1961" actId="962"/>
          <ac:spMkLst>
            <pc:docMk/>
            <pc:sldMk cId="1397573176" sldId="352"/>
            <ac:spMk id="3" creationId="{C38F118A-B9EA-2C77-E0F8-F747F9E2B974}"/>
          </ac:spMkLst>
        </pc:spChg>
        <pc:spChg chg="mod">
          <ac:chgData name="Katie Haylor" userId="79d54f7f-ffc1-4b04-bab6-1092a29c2844" providerId="ADAL" clId="{FFD462E5-8AA0-4CBA-B1B0-40BF7516335C}" dt="2025-04-25T10:59:00.658" v="2069" actId="14100"/>
          <ac:spMkLst>
            <pc:docMk/>
            <pc:sldMk cId="1397573176" sldId="352"/>
            <ac:spMk id="4" creationId="{430AF437-35CD-CE91-F8B2-DC99A4FC6E21}"/>
          </ac:spMkLst>
        </pc:spChg>
        <pc:spChg chg="mod">
          <ac:chgData name="Katie Haylor" userId="79d54f7f-ffc1-4b04-bab6-1092a29c2844" providerId="ADAL" clId="{FFD462E5-8AA0-4CBA-B1B0-40BF7516335C}" dt="2025-04-25T08:10:36.368" v="1750" actId="1037"/>
          <ac:spMkLst>
            <pc:docMk/>
            <pc:sldMk cId="1397573176" sldId="352"/>
            <ac:spMk id="5" creationId="{055402BF-1FF0-71FE-488F-55723C7CCC35}"/>
          </ac:spMkLst>
        </pc:spChg>
        <pc:spChg chg="mod">
          <ac:chgData name="Katie Haylor" userId="79d54f7f-ffc1-4b04-bab6-1092a29c2844" providerId="ADAL" clId="{FFD462E5-8AA0-4CBA-B1B0-40BF7516335C}" dt="2025-04-25T08:10:43.876" v="1759" actId="1037"/>
          <ac:spMkLst>
            <pc:docMk/>
            <pc:sldMk cId="1397573176" sldId="352"/>
            <ac:spMk id="6" creationId="{36DE6C7C-F857-E8B7-9599-6E6776A1A557}"/>
          </ac:spMkLst>
        </pc:spChg>
        <pc:spChg chg="mod">
          <ac:chgData name="Katie Haylor" userId="79d54f7f-ffc1-4b04-bab6-1092a29c2844" providerId="ADAL" clId="{FFD462E5-8AA0-4CBA-B1B0-40BF7516335C}" dt="2025-04-25T09:18:54.702" v="1963" actId="962"/>
          <ac:spMkLst>
            <pc:docMk/>
            <pc:sldMk cId="1397573176" sldId="352"/>
            <ac:spMk id="7" creationId="{62BE51A5-1CFB-3E51-6B6F-33B95824335A}"/>
          </ac:spMkLst>
        </pc:spChg>
        <pc:spChg chg="mod">
          <ac:chgData name="Katie Haylor" userId="79d54f7f-ffc1-4b04-bab6-1092a29c2844" providerId="ADAL" clId="{FFD462E5-8AA0-4CBA-B1B0-40BF7516335C}" dt="2025-04-25T09:18:56.324" v="1965" actId="962"/>
          <ac:spMkLst>
            <pc:docMk/>
            <pc:sldMk cId="1397573176" sldId="352"/>
            <ac:spMk id="8" creationId="{098BF110-37D8-19FD-AB02-CDA5563DFF36}"/>
          </ac:spMkLst>
        </pc:spChg>
        <pc:spChg chg="mod">
          <ac:chgData name="Katie Haylor" userId="79d54f7f-ffc1-4b04-bab6-1092a29c2844" providerId="ADAL" clId="{FFD462E5-8AA0-4CBA-B1B0-40BF7516335C}" dt="2025-04-25T10:58:55.526" v="2068" actId="1038"/>
          <ac:spMkLst>
            <pc:docMk/>
            <pc:sldMk cId="1397573176" sldId="352"/>
            <ac:spMk id="9" creationId="{E43AD307-1C6C-137B-9B08-04BAA6565F9D}"/>
          </ac:spMkLst>
        </pc:spChg>
        <pc:spChg chg="mod">
          <ac:chgData name="Katie Haylor" userId="79d54f7f-ffc1-4b04-bab6-1092a29c2844" providerId="ADAL" clId="{FFD462E5-8AA0-4CBA-B1B0-40BF7516335C}" dt="2025-04-25T09:17:15.891" v="1947" actId="962"/>
          <ac:spMkLst>
            <pc:docMk/>
            <pc:sldMk cId="1397573176" sldId="352"/>
            <ac:spMk id="11" creationId="{5BBF02AF-9337-A232-FE82-3A44F2614540}"/>
          </ac:spMkLst>
        </pc:spChg>
        <pc:picChg chg="mod">
          <ac:chgData name="Katie Haylor" userId="79d54f7f-ffc1-4b04-bab6-1092a29c2844" providerId="ADAL" clId="{FFD462E5-8AA0-4CBA-B1B0-40BF7516335C}" dt="2025-04-25T09:18:46.205" v="1959" actId="962"/>
          <ac:picMkLst>
            <pc:docMk/>
            <pc:sldMk cId="1397573176" sldId="352"/>
            <ac:picMk id="10" creationId="{BDC42F75-048F-911E-A2A0-DE79358F0AE3}"/>
          </ac:picMkLst>
        </pc:picChg>
        <pc:picChg chg="mod">
          <ac:chgData name="Katie Haylor" userId="79d54f7f-ffc1-4b04-bab6-1092a29c2844" providerId="ADAL" clId="{FFD462E5-8AA0-4CBA-B1B0-40BF7516335C}" dt="2025-04-25T09:18:45.361" v="1958" actId="962"/>
          <ac:picMkLst>
            <pc:docMk/>
            <pc:sldMk cId="1397573176" sldId="352"/>
            <ac:picMk id="13" creationId="{4AC8ED51-B5B8-6A2D-C2A7-E5BFFDBF6B4C}"/>
          </ac:picMkLst>
        </pc:picChg>
        <pc:picChg chg="mod">
          <ac:chgData name="Katie Haylor" userId="79d54f7f-ffc1-4b04-bab6-1092a29c2844" providerId="ADAL" clId="{FFD462E5-8AA0-4CBA-B1B0-40BF7516335C}" dt="2025-04-25T09:18:37.993" v="1957" actId="962"/>
          <ac:picMkLst>
            <pc:docMk/>
            <pc:sldMk cId="1397573176" sldId="352"/>
            <ac:picMk id="15" creationId="{0F828E38-E848-6783-C502-427D04F39BC2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FFD462E5-8AA0-4CBA-B1B0-40BF7516335C}" dt="2025-04-15T08:53:11.907" v="905" actId="20577"/>
              <pc2:cmMkLst xmlns:pc2="http://schemas.microsoft.com/office/powerpoint/2019/9/main/command">
                <pc:docMk/>
                <pc:sldMk cId="1397573176" sldId="352"/>
                <pc2:cmMk id="{8DB280EE-4804-4726-A89A-0E92AA54DEBF}"/>
              </pc2:cmMkLst>
            </pc226:cmChg>
          </p:ext>
        </pc:extLst>
      </pc:sldChg>
      <pc:sldChg chg="modSp">
        <pc:chgData name="Katie Haylor" userId="79d54f7f-ffc1-4b04-bab6-1092a29c2844" providerId="ADAL" clId="{FFD462E5-8AA0-4CBA-B1B0-40BF7516335C}" dt="2025-04-25T09:17:18.975" v="1950" actId="962"/>
        <pc:sldMkLst>
          <pc:docMk/>
          <pc:sldMk cId="261233014" sldId="353"/>
        </pc:sldMkLst>
        <pc:graphicFrameChg chg="mod">
          <ac:chgData name="Katie Haylor" userId="79d54f7f-ffc1-4b04-bab6-1092a29c2844" providerId="ADAL" clId="{FFD462E5-8AA0-4CBA-B1B0-40BF7516335C}" dt="2025-04-25T09:17:18.975" v="1950" actId="962"/>
          <ac:graphicFrameMkLst>
            <pc:docMk/>
            <pc:sldMk cId="261233014" sldId="353"/>
            <ac:graphicFrameMk id="3" creationId="{5B3A7AED-2448-D868-3A0F-C1A501BBD6F0}"/>
          </ac:graphicFrameMkLst>
        </pc:graphicFrameChg>
      </pc:sldChg>
      <pc:sldChg chg="del">
        <pc:chgData name="Katie Haylor" userId="79d54f7f-ffc1-4b04-bab6-1092a29c2844" providerId="ADAL" clId="{FFD462E5-8AA0-4CBA-B1B0-40BF7516335C}" dt="2025-04-15T09:10:45.386" v="1330" actId="2696"/>
        <pc:sldMkLst>
          <pc:docMk/>
          <pc:sldMk cId="95472616" sldId="354"/>
        </pc:sldMkLst>
      </pc:sldChg>
      <pc:sldChg chg="addSp delSp modSp new mod">
        <pc:chgData name="Katie Haylor" userId="79d54f7f-ffc1-4b04-bab6-1092a29c2844" providerId="ADAL" clId="{FFD462E5-8AA0-4CBA-B1B0-40BF7516335C}" dt="2025-04-25T09:14:30.546" v="1921" actId="1076"/>
        <pc:sldMkLst>
          <pc:docMk/>
          <pc:sldMk cId="4121806665" sldId="355"/>
        </pc:sldMkLst>
        <pc:spChg chg="mod">
          <ac:chgData name="Katie Haylor" userId="79d54f7f-ffc1-4b04-bab6-1092a29c2844" providerId="ADAL" clId="{FFD462E5-8AA0-4CBA-B1B0-40BF7516335C}" dt="2025-04-15T08:40:09.343" v="430" actId="20577"/>
          <ac:spMkLst>
            <pc:docMk/>
            <pc:sldMk cId="4121806665" sldId="355"/>
            <ac:spMk id="2" creationId="{925C048F-A48E-F5F9-D376-6EF11A6D391B}"/>
          </ac:spMkLst>
        </pc:spChg>
        <pc:spChg chg="mod">
          <ac:chgData name="Katie Haylor" userId="79d54f7f-ffc1-4b04-bab6-1092a29c2844" providerId="ADAL" clId="{FFD462E5-8AA0-4CBA-B1B0-40BF7516335C}" dt="2025-04-15T08:56:02.693" v="927" actId="14100"/>
          <ac:spMkLst>
            <pc:docMk/>
            <pc:sldMk cId="4121806665" sldId="355"/>
            <ac:spMk id="3" creationId="{C28A19FE-1F28-9261-CFFA-ACD25D538BD2}"/>
          </ac:spMkLst>
        </pc:spChg>
        <pc:spChg chg="add mod ord">
          <ac:chgData name="Katie Haylor" userId="79d54f7f-ffc1-4b04-bab6-1092a29c2844" providerId="ADAL" clId="{FFD462E5-8AA0-4CBA-B1B0-40BF7516335C}" dt="2025-04-15T15:27:54.189" v="1535" actId="13244"/>
          <ac:spMkLst>
            <pc:docMk/>
            <pc:sldMk cId="4121806665" sldId="355"/>
            <ac:spMk id="8" creationId="{86798EA1-6D45-585A-7348-F465F5D0F5C3}"/>
          </ac:spMkLst>
        </pc:spChg>
        <pc:spChg chg="add mod ord">
          <ac:chgData name="Katie Haylor" userId="79d54f7f-ffc1-4b04-bab6-1092a29c2844" providerId="ADAL" clId="{FFD462E5-8AA0-4CBA-B1B0-40BF7516335C}" dt="2025-04-15T15:27:57.874" v="1536" actId="13244"/>
          <ac:spMkLst>
            <pc:docMk/>
            <pc:sldMk cId="4121806665" sldId="355"/>
            <ac:spMk id="9" creationId="{770480FF-8EF1-35DE-B83E-48FA5384D4ED}"/>
          </ac:spMkLst>
        </pc:spChg>
        <pc:spChg chg="add mod">
          <ac:chgData name="Katie Haylor" userId="79d54f7f-ffc1-4b04-bab6-1092a29c2844" providerId="ADAL" clId="{FFD462E5-8AA0-4CBA-B1B0-40BF7516335C}" dt="2025-04-15T14:02:14.458" v="1520" actId="1035"/>
          <ac:spMkLst>
            <pc:docMk/>
            <pc:sldMk cId="4121806665" sldId="355"/>
            <ac:spMk id="10" creationId="{509DD169-AF9D-E51C-7E67-FA8BFE551705}"/>
          </ac:spMkLst>
        </pc:spChg>
        <pc:picChg chg="add mod">
          <ac:chgData name="Katie Haylor" userId="79d54f7f-ffc1-4b04-bab6-1092a29c2844" providerId="ADAL" clId="{FFD462E5-8AA0-4CBA-B1B0-40BF7516335C}" dt="2025-04-15T08:57:47.993" v="1134" actId="1036"/>
          <ac:picMkLst>
            <pc:docMk/>
            <pc:sldMk cId="4121806665" sldId="355"/>
            <ac:picMk id="5" creationId="{EA769DA1-C907-D241-F730-660713AE603D}"/>
          </ac:picMkLst>
        </pc:picChg>
        <pc:picChg chg="add mod">
          <ac:chgData name="Katie Haylor" userId="79d54f7f-ffc1-4b04-bab6-1092a29c2844" providerId="ADAL" clId="{FFD462E5-8AA0-4CBA-B1B0-40BF7516335C}" dt="2025-04-25T09:14:30.546" v="1921" actId="1076"/>
          <ac:picMkLst>
            <pc:docMk/>
            <pc:sldMk cId="4121806665" sldId="355"/>
            <ac:picMk id="6" creationId="{05E9EDA0-07FB-FA2F-F5A0-E44A4609E024}"/>
          </ac:picMkLst>
        </pc:picChg>
        <pc:picChg chg="add mod">
          <ac:chgData name="Katie Haylor" userId="79d54f7f-ffc1-4b04-bab6-1092a29c2844" providerId="ADAL" clId="{FFD462E5-8AA0-4CBA-B1B0-40BF7516335C}" dt="2025-04-15T08:57:53.588" v="1158" actId="1036"/>
          <ac:picMkLst>
            <pc:docMk/>
            <pc:sldMk cId="4121806665" sldId="355"/>
            <ac:picMk id="7" creationId="{A668E8E6-B196-CB5C-E839-4DD2F745BC0C}"/>
          </ac:picMkLst>
        </pc:picChg>
      </pc:sldChg>
      <pc:sldMasterChg chg="modSldLayout">
        <pc:chgData name="Katie Haylor" userId="79d54f7f-ffc1-4b04-bab6-1092a29c2844" providerId="ADAL" clId="{FFD462E5-8AA0-4CBA-B1B0-40BF7516335C}" dt="2025-04-25T08:23:19.139" v="1917" actId="1037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FFD462E5-8AA0-4CBA-B1B0-40BF7516335C}" dt="2025-04-25T08:23:19.139" v="1917" actId="1037"/>
          <pc:sldLayoutMkLst>
            <pc:docMk/>
            <pc:sldMasterMk cId="2405364243" sldId="2147483648"/>
            <pc:sldLayoutMk cId="4150296504" sldId="2147483682"/>
          </pc:sldLayoutMkLst>
          <pc:spChg chg="mod">
            <ac:chgData name="Katie Haylor" userId="79d54f7f-ffc1-4b04-bab6-1092a29c2844" providerId="ADAL" clId="{FFD462E5-8AA0-4CBA-B1B0-40BF7516335C}" dt="2025-04-25T08:23:19.139" v="1917" actId="1037"/>
            <ac:spMkLst>
              <pc:docMk/>
              <pc:sldMasterMk cId="2405364243" sldId="2147483648"/>
              <pc:sldLayoutMk cId="4150296504" sldId="2147483682"/>
              <ac:spMk id="17" creationId="{E5AB7EBB-737A-9540-BC73-AD8D595C8E34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CDF7EB-D80D-42EA-A1D6-B2A225E6EBC6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7EBF7D3-70F3-4AE2-B41C-F0BB0B862F89}">
      <dgm:prSet phldrT="[Text]" custT="1"/>
      <dgm:spPr/>
      <dgm:t>
        <a:bodyPr/>
        <a:lstStyle/>
        <a:p>
          <a:r>
            <a:rPr lang="en-GB" sz="4000" b="1" dirty="0">
              <a:solidFill>
                <a:srgbClr val="C4E571"/>
              </a:solidFill>
              <a:latin typeface="Century Gothic" panose="020B0502020202020204" pitchFamily="34" charset="0"/>
            </a:rPr>
            <a:t>Plan</a:t>
          </a:r>
        </a:p>
      </dgm:t>
    </dgm:pt>
    <dgm:pt modelId="{D459E710-E415-49DE-8FBA-1E940C2114E8}" type="parTrans" cxnId="{CC0F217F-7FCF-413E-A5EA-95F46D0EFF4C}">
      <dgm:prSet/>
      <dgm:spPr/>
      <dgm:t>
        <a:bodyPr/>
        <a:lstStyle/>
        <a:p>
          <a:endParaRPr lang="en-GB"/>
        </a:p>
      </dgm:t>
    </dgm:pt>
    <dgm:pt modelId="{1C6ED44C-4092-49B8-A5B3-491A61AE1DB4}" type="sibTrans" cxnId="{CC0F217F-7FCF-413E-A5EA-95F46D0EFF4C}">
      <dgm:prSet/>
      <dgm:spPr/>
      <dgm:t>
        <a:bodyPr/>
        <a:lstStyle/>
        <a:p>
          <a:endParaRPr lang="en-GB"/>
        </a:p>
      </dgm:t>
    </dgm:pt>
    <dgm:pt modelId="{C513E0E7-6346-4B64-8C56-D2702EA2CA23}">
      <dgm:prSet phldrT="[Text]" custT="1"/>
      <dgm:spPr/>
      <dgm:t>
        <a:bodyPr/>
        <a:lstStyle/>
        <a:p>
          <a:r>
            <a:rPr lang="en-GB" sz="3200" b="1" dirty="0">
              <a:solidFill>
                <a:srgbClr val="92D050"/>
              </a:solidFill>
              <a:latin typeface="Century Gothic" panose="020B0502020202020204" pitchFamily="34" charset="0"/>
            </a:rPr>
            <a:t>Monitor</a:t>
          </a:r>
        </a:p>
      </dgm:t>
    </dgm:pt>
    <dgm:pt modelId="{19B06C88-453E-4859-AB70-EAA3C28D8D55}" type="parTrans" cxnId="{0C05DAFE-812E-4B14-A3B5-401811E87CE5}">
      <dgm:prSet/>
      <dgm:spPr/>
      <dgm:t>
        <a:bodyPr/>
        <a:lstStyle/>
        <a:p>
          <a:endParaRPr lang="en-GB"/>
        </a:p>
      </dgm:t>
    </dgm:pt>
    <dgm:pt modelId="{4A0C7FE5-5A4E-4E6E-8D6F-862F94B886A9}" type="sibTrans" cxnId="{0C05DAFE-812E-4B14-A3B5-401811E87CE5}">
      <dgm:prSet/>
      <dgm:spPr/>
      <dgm:t>
        <a:bodyPr/>
        <a:lstStyle/>
        <a:p>
          <a:endParaRPr lang="en-GB"/>
        </a:p>
      </dgm:t>
    </dgm:pt>
    <dgm:pt modelId="{32F70404-FABE-412A-B5EC-AF1E7347BE8F}">
      <dgm:prSet phldrT="[Text]" custT="1"/>
      <dgm:spPr/>
      <dgm:t>
        <a:bodyPr/>
        <a:lstStyle/>
        <a:p>
          <a:r>
            <a:rPr lang="en-GB" sz="2800" b="1" dirty="0">
              <a:solidFill>
                <a:srgbClr val="006F62"/>
              </a:solidFill>
              <a:latin typeface="Century Gothic" panose="020B0502020202020204" pitchFamily="34" charset="0"/>
            </a:rPr>
            <a:t>Evaluate</a:t>
          </a:r>
        </a:p>
      </dgm:t>
    </dgm:pt>
    <dgm:pt modelId="{9F06D7D1-3345-4ED8-9793-AD6F2D9C1486}" type="parTrans" cxnId="{FE066661-94B6-4727-82C1-8C9C93374F0E}">
      <dgm:prSet/>
      <dgm:spPr/>
      <dgm:t>
        <a:bodyPr/>
        <a:lstStyle/>
        <a:p>
          <a:endParaRPr lang="en-GB"/>
        </a:p>
      </dgm:t>
    </dgm:pt>
    <dgm:pt modelId="{3E53DD5B-B286-4521-B618-5C9517627C49}" type="sibTrans" cxnId="{FE066661-94B6-4727-82C1-8C9C93374F0E}">
      <dgm:prSet/>
      <dgm:spPr/>
      <dgm:t>
        <a:bodyPr/>
        <a:lstStyle/>
        <a:p>
          <a:endParaRPr lang="en-GB"/>
        </a:p>
      </dgm:t>
    </dgm:pt>
    <dgm:pt modelId="{A4D34846-9F13-48C9-B0DB-B18E3262AC36}" type="pres">
      <dgm:prSet presAssocID="{74CDF7EB-D80D-42EA-A1D6-B2A225E6EBC6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A28D38D2-CACC-4851-B0DF-31950C3636F8}" type="pres">
      <dgm:prSet presAssocID="{A7EBF7D3-70F3-4AE2-B41C-F0BB0B862F89}" presName="Accent1" presStyleCnt="0"/>
      <dgm:spPr/>
    </dgm:pt>
    <dgm:pt modelId="{8A02336D-DFC0-4871-BD84-D57ADBFCA756}" type="pres">
      <dgm:prSet presAssocID="{A7EBF7D3-70F3-4AE2-B41C-F0BB0B862F89}" presName="Accent" presStyleLbl="node1" presStyleIdx="0" presStyleCnt="3"/>
      <dgm:spPr>
        <a:solidFill>
          <a:srgbClr val="C4E571"/>
        </a:solidFill>
      </dgm:spPr>
    </dgm:pt>
    <dgm:pt modelId="{E3208C07-6506-4824-9C09-AA443ACBB789}" type="pres">
      <dgm:prSet presAssocID="{A7EBF7D3-70F3-4AE2-B41C-F0BB0B862F89}" presName="Parent1" presStyleLbl="revTx" presStyleIdx="0" presStyleCnt="3" custLinFactNeighborX="2291" custLinFactNeighborY="-6822">
        <dgm:presLayoutVars>
          <dgm:chMax val="1"/>
          <dgm:chPref val="1"/>
          <dgm:bulletEnabled val="1"/>
        </dgm:presLayoutVars>
      </dgm:prSet>
      <dgm:spPr/>
    </dgm:pt>
    <dgm:pt modelId="{75C175BC-3062-4C18-8215-909E88AD5FC5}" type="pres">
      <dgm:prSet presAssocID="{C513E0E7-6346-4B64-8C56-D2702EA2CA23}" presName="Accent2" presStyleCnt="0"/>
      <dgm:spPr/>
    </dgm:pt>
    <dgm:pt modelId="{D536E7C5-6D58-4B1D-A6F0-3C974EBC50C9}" type="pres">
      <dgm:prSet presAssocID="{C513E0E7-6346-4B64-8C56-D2702EA2CA23}" presName="Accent" presStyleLbl="node1" presStyleIdx="1" presStyleCnt="3"/>
      <dgm:spPr>
        <a:solidFill>
          <a:srgbClr val="92D050"/>
        </a:solidFill>
      </dgm:spPr>
    </dgm:pt>
    <dgm:pt modelId="{74EB3396-6BD0-43D2-8612-A46E2C81FC04}" type="pres">
      <dgm:prSet presAssocID="{C513E0E7-6346-4B64-8C56-D2702EA2CA23}" presName="Parent2" presStyleLbl="revTx" presStyleIdx="1" presStyleCnt="3" custScaleX="117492" custLinFactNeighborX="-422" custLinFactNeighborY="-2682">
        <dgm:presLayoutVars>
          <dgm:chMax val="1"/>
          <dgm:chPref val="1"/>
          <dgm:bulletEnabled val="1"/>
        </dgm:presLayoutVars>
      </dgm:prSet>
      <dgm:spPr/>
    </dgm:pt>
    <dgm:pt modelId="{3E17C3CC-9F69-4A65-9920-990324AA2AD8}" type="pres">
      <dgm:prSet presAssocID="{32F70404-FABE-412A-B5EC-AF1E7347BE8F}" presName="Accent3" presStyleCnt="0"/>
      <dgm:spPr/>
    </dgm:pt>
    <dgm:pt modelId="{D86EE9FB-9CA9-48E2-B55C-BDFB3AF01A0B}" type="pres">
      <dgm:prSet presAssocID="{32F70404-FABE-412A-B5EC-AF1E7347BE8F}" presName="Accent" presStyleLbl="node1" presStyleIdx="2" presStyleCnt="3"/>
      <dgm:spPr>
        <a:solidFill>
          <a:srgbClr val="006F62"/>
        </a:solidFill>
      </dgm:spPr>
    </dgm:pt>
    <dgm:pt modelId="{238877CF-91C1-4C5F-BB05-AD0011DC5527}" type="pres">
      <dgm:prSet presAssocID="{32F70404-FABE-412A-B5EC-AF1E7347BE8F}" presName="Parent3" presStyleLbl="revTx" presStyleIdx="2" presStyleCnt="3" custScaleX="135117">
        <dgm:presLayoutVars>
          <dgm:chMax val="1"/>
          <dgm:chPref val="1"/>
          <dgm:bulletEnabled val="1"/>
        </dgm:presLayoutVars>
      </dgm:prSet>
      <dgm:spPr/>
    </dgm:pt>
  </dgm:ptLst>
  <dgm:cxnLst>
    <dgm:cxn modelId="{D768AA08-2E11-4C1F-A06C-D182FF3B1E89}" type="presOf" srcId="{A7EBF7D3-70F3-4AE2-B41C-F0BB0B862F89}" destId="{E3208C07-6506-4824-9C09-AA443ACBB789}" srcOrd="0" destOrd="0" presId="urn:microsoft.com/office/officeart/2009/layout/CircleArrowProcess"/>
    <dgm:cxn modelId="{FE066661-94B6-4727-82C1-8C9C93374F0E}" srcId="{74CDF7EB-D80D-42EA-A1D6-B2A225E6EBC6}" destId="{32F70404-FABE-412A-B5EC-AF1E7347BE8F}" srcOrd="2" destOrd="0" parTransId="{9F06D7D1-3345-4ED8-9793-AD6F2D9C1486}" sibTransId="{3E53DD5B-B286-4521-B618-5C9517627C49}"/>
    <dgm:cxn modelId="{2932B96B-4C2E-4895-AEC1-EE74D50DA914}" type="presOf" srcId="{74CDF7EB-D80D-42EA-A1D6-B2A225E6EBC6}" destId="{A4D34846-9F13-48C9-B0DB-B18E3262AC36}" srcOrd="0" destOrd="0" presId="urn:microsoft.com/office/officeart/2009/layout/CircleArrowProcess"/>
    <dgm:cxn modelId="{CC0F217F-7FCF-413E-A5EA-95F46D0EFF4C}" srcId="{74CDF7EB-D80D-42EA-A1D6-B2A225E6EBC6}" destId="{A7EBF7D3-70F3-4AE2-B41C-F0BB0B862F89}" srcOrd="0" destOrd="0" parTransId="{D459E710-E415-49DE-8FBA-1E940C2114E8}" sibTransId="{1C6ED44C-4092-49B8-A5B3-491A61AE1DB4}"/>
    <dgm:cxn modelId="{34FE2487-D137-42C0-B6FF-B2FCC2718CAE}" type="presOf" srcId="{32F70404-FABE-412A-B5EC-AF1E7347BE8F}" destId="{238877CF-91C1-4C5F-BB05-AD0011DC5527}" srcOrd="0" destOrd="0" presId="urn:microsoft.com/office/officeart/2009/layout/CircleArrowProcess"/>
    <dgm:cxn modelId="{8E10B5A6-9623-4A98-914E-1ED2BAB7E01D}" type="presOf" srcId="{C513E0E7-6346-4B64-8C56-D2702EA2CA23}" destId="{74EB3396-6BD0-43D2-8612-A46E2C81FC04}" srcOrd="0" destOrd="0" presId="urn:microsoft.com/office/officeart/2009/layout/CircleArrowProcess"/>
    <dgm:cxn modelId="{0C05DAFE-812E-4B14-A3B5-401811E87CE5}" srcId="{74CDF7EB-D80D-42EA-A1D6-B2A225E6EBC6}" destId="{C513E0E7-6346-4B64-8C56-D2702EA2CA23}" srcOrd="1" destOrd="0" parTransId="{19B06C88-453E-4859-AB70-EAA3C28D8D55}" sibTransId="{4A0C7FE5-5A4E-4E6E-8D6F-862F94B886A9}"/>
    <dgm:cxn modelId="{DFEA6C02-FB10-44C4-8D44-126E1FDEA3A9}" type="presParOf" srcId="{A4D34846-9F13-48C9-B0DB-B18E3262AC36}" destId="{A28D38D2-CACC-4851-B0DF-31950C3636F8}" srcOrd="0" destOrd="0" presId="urn:microsoft.com/office/officeart/2009/layout/CircleArrowProcess"/>
    <dgm:cxn modelId="{85490797-1CA6-4FDC-BD23-DD0BC953B99E}" type="presParOf" srcId="{A28D38D2-CACC-4851-B0DF-31950C3636F8}" destId="{8A02336D-DFC0-4871-BD84-D57ADBFCA756}" srcOrd="0" destOrd="0" presId="urn:microsoft.com/office/officeart/2009/layout/CircleArrowProcess"/>
    <dgm:cxn modelId="{88221E9B-8DD3-4B5D-ACC6-5E62B9CCB794}" type="presParOf" srcId="{A4D34846-9F13-48C9-B0DB-B18E3262AC36}" destId="{E3208C07-6506-4824-9C09-AA443ACBB789}" srcOrd="1" destOrd="0" presId="urn:microsoft.com/office/officeart/2009/layout/CircleArrowProcess"/>
    <dgm:cxn modelId="{B3FFA56C-6774-4008-B7DC-6C84C2E35D6C}" type="presParOf" srcId="{A4D34846-9F13-48C9-B0DB-B18E3262AC36}" destId="{75C175BC-3062-4C18-8215-909E88AD5FC5}" srcOrd="2" destOrd="0" presId="urn:microsoft.com/office/officeart/2009/layout/CircleArrowProcess"/>
    <dgm:cxn modelId="{2FE9FE9A-357D-40AF-BF9D-16562BB27B34}" type="presParOf" srcId="{75C175BC-3062-4C18-8215-909E88AD5FC5}" destId="{D536E7C5-6D58-4B1D-A6F0-3C974EBC50C9}" srcOrd="0" destOrd="0" presId="urn:microsoft.com/office/officeart/2009/layout/CircleArrowProcess"/>
    <dgm:cxn modelId="{E7C7A2A0-ED92-476B-86E7-F9C82A2A13C6}" type="presParOf" srcId="{A4D34846-9F13-48C9-B0DB-B18E3262AC36}" destId="{74EB3396-6BD0-43D2-8612-A46E2C81FC04}" srcOrd="3" destOrd="0" presId="urn:microsoft.com/office/officeart/2009/layout/CircleArrowProcess"/>
    <dgm:cxn modelId="{40321263-4BC8-49CD-BF61-545903703BFD}" type="presParOf" srcId="{A4D34846-9F13-48C9-B0DB-B18E3262AC36}" destId="{3E17C3CC-9F69-4A65-9920-990324AA2AD8}" srcOrd="4" destOrd="0" presId="urn:microsoft.com/office/officeart/2009/layout/CircleArrowProcess"/>
    <dgm:cxn modelId="{EF8A40B0-5C3A-4712-A510-BE05EC7CFFE0}" type="presParOf" srcId="{3E17C3CC-9F69-4A65-9920-990324AA2AD8}" destId="{D86EE9FB-9CA9-48E2-B55C-BDFB3AF01A0B}" srcOrd="0" destOrd="0" presId="urn:microsoft.com/office/officeart/2009/layout/CircleArrowProcess"/>
    <dgm:cxn modelId="{1CCF68B2-A0F7-41CB-BB31-BCF0A9F13699}" type="presParOf" srcId="{A4D34846-9F13-48C9-B0DB-B18E3262AC36}" destId="{238877CF-91C1-4C5F-BB05-AD0011DC552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02336D-DFC0-4871-BD84-D57ADBFCA756}">
      <dsp:nvSpPr>
        <dsp:cNvPr id="0" name=""/>
        <dsp:cNvSpPr/>
      </dsp:nvSpPr>
      <dsp:spPr>
        <a:xfrm>
          <a:off x="3122127" y="0"/>
          <a:ext cx="2608149" cy="260854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C4E57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208C07-6506-4824-9C09-AA443ACBB789}">
      <dsp:nvSpPr>
        <dsp:cNvPr id="0" name=""/>
        <dsp:cNvSpPr/>
      </dsp:nvSpPr>
      <dsp:spPr>
        <a:xfrm>
          <a:off x="3731817" y="892340"/>
          <a:ext cx="144929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b="1" kern="1200" dirty="0">
              <a:solidFill>
                <a:srgbClr val="C4E571"/>
              </a:solidFill>
              <a:latin typeface="Century Gothic" panose="020B0502020202020204" pitchFamily="34" charset="0"/>
            </a:rPr>
            <a:t>Plan</a:t>
          </a:r>
        </a:p>
      </dsp:txBody>
      <dsp:txXfrm>
        <a:off x="3731817" y="892340"/>
        <a:ext cx="1449298" cy="724475"/>
      </dsp:txXfrm>
    </dsp:sp>
    <dsp:sp modelId="{D536E7C5-6D58-4B1D-A6F0-3C974EBC50C9}">
      <dsp:nvSpPr>
        <dsp:cNvPr id="0" name=""/>
        <dsp:cNvSpPr/>
      </dsp:nvSpPr>
      <dsp:spPr>
        <a:xfrm>
          <a:off x="2397723" y="1498803"/>
          <a:ext cx="2608149" cy="26085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EB3396-6BD0-43D2-8612-A46E2C81FC04}">
      <dsp:nvSpPr>
        <dsp:cNvPr id="0" name=""/>
        <dsp:cNvSpPr/>
      </dsp:nvSpPr>
      <dsp:spPr>
        <a:xfrm>
          <a:off x="2844276" y="2429807"/>
          <a:ext cx="1702809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b="1" kern="1200" dirty="0">
              <a:solidFill>
                <a:srgbClr val="92D050"/>
              </a:solidFill>
              <a:latin typeface="Century Gothic" panose="020B0502020202020204" pitchFamily="34" charset="0"/>
            </a:rPr>
            <a:t>Monitor</a:t>
          </a:r>
        </a:p>
      </dsp:txBody>
      <dsp:txXfrm>
        <a:off x="2844276" y="2429807"/>
        <a:ext cx="1702809" cy="724475"/>
      </dsp:txXfrm>
    </dsp:sp>
    <dsp:sp modelId="{D86EE9FB-9CA9-48E2-B55C-BDFB3AF01A0B}">
      <dsp:nvSpPr>
        <dsp:cNvPr id="0" name=""/>
        <dsp:cNvSpPr/>
      </dsp:nvSpPr>
      <dsp:spPr>
        <a:xfrm>
          <a:off x="3307759" y="3176964"/>
          <a:ext cx="2240804" cy="224170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006F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8877CF-91C1-4C5F-BB05-AD0011DC5527}">
      <dsp:nvSpPr>
        <dsp:cNvPr id="0" name=""/>
        <dsp:cNvSpPr/>
      </dsp:nvSpPr>
      <dsp:spPr>
        <a:xfrm>
          <a:off x="3447567" y="3958878"/>
          <a:ext cx="1958248" cy="724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rgbClr val="006F62"/>
              </a:solidFill>
              <a:latin typeface="Century Gothic" panose="020B0502020202020204" pitchFamily="34" charset="0"/>
            </a:rPr>
            <a:t>Evaluate</a:t>
          </a:r>
        </a:p>
      </dsp:txBody>
      <dsp:txXfrm>
        <a:off x="3447567" y="3958878"/>
        <a:ext cx="1958248" cy="724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BADBD-1364-4020-96E9-99F2B83CAB3C}" type="datetimeFigureOut">
              <a:rPr lang="en-GB" smtClean="0"/>
              <a:t>25/04/2025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F2E05-528A-4A36-9DB9-A460004940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426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4F2E05-528A-4A36-9DB9-A460004940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282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highlight>
                  <a:srgbClr val="F5F5F5"/>
                </a:highlight>
                <a:latin typeface="Aptos" panose="020B0004020202020204" pitchFamily="34" charset="0"/>
              </a:rPr>
              <a:t>These three starting points are from the accountable talk framework. Read more: https://educationendowmentfoundation.org.uk/education-evidence/guidance-reports/literacy-ks3-ks4 (page 27)</a:t>
            </a:r>
          </a:p>
          <a:p>
            <a:endParaRPr lang="en-GB" b="0" i="0" u="none" strike="noStrike" dirty="0">
              <a:solidFill>
                <a:srgbClr val="000000"/>
              </a:solidFill>
              <a:effectLst/>
              <a:highlight>
                <a:srgbClr val="F5F5F5"/>
              </a:highlight>
              <a:latin typeface="Aptos" panose="020B00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4B4C9D-FAB8-4662-B90F-97C817D76C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104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4B4C9D-FAB8-4662-B90F-97C817D76C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474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4F2E05-528A-4A36-9DB9-A460004940C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254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C12C8-5501-4C99-5F48-96CE36F25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4ABF4B-82B0-2A9B-CBBC-155A26A7C7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432005-CD33-6242-1DB4-96B54D955D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44AB3-B9AE-8695-B0CE-A2EB311021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4F2E05-528A-4A36-9DB9-A460004940C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41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NB – the sample answers to the word bridges provided throughout this slide deck are just one of multiple possible correct answers. These are intended as a guide and not to be prescriptive, as fundamentally this resource is based on conversation. It may be worth reinforcing this with your learners.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4F2E05-528A-4A36-9DB9-A460004940C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430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4F2E05-528A-4A36-9DB9-A460004940C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667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For steam also accept water vapour or gaseous water.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4F2E05-528A-4A36-9DB9-A460004940C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584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4F2E05-528A-4A36-9DB9-A460004940C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744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3214C2A-CA33-A842-888E-B812F12CF807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27CC39-9374-7A48-B80F-E35EE9CF0B37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6772C03-ED45-D342-93E9-6EBA673FF7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2422E4D-C8B1-F447-93AA-3FD97F2A6C7C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D282529-8467-4F47-ADC0-2356B7041C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F51DED8-6D16-3546-BB8A-1A86FBB873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2202739-A959-9744-A152-EB3C529DE1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2AE1447F-978F-5E49-B247-75A265105B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11–14 years</a:t>
            </a:r>
            <a:endParaRPr lang="en-US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FA8AA5F-D49E-F447-96D3-9679954190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79999"/>
            <a:ext cx="5220000" cy="257967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Triple line title with turnover on three lines</a:t>
            </a:r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6F012F8-82AF-D84F-84FF-3F72B976A02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6E46DDE-04FF-0948-9D74-AAEC5E80044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5AB7EBB-737A-9540-BC73-AD8D595C8E34}"/>
              </a:ext>
            </a:extLst>
          </p:cNvPr>
          <p:cNvSpPr txBox="1">
            <a:spLocks/>
          </p:cNvSpPr>
          <p:nvPr userDrawn="1"/>
        </p:nvSpPr>
        <p:spPr>
          <a:xfrm>
            <a:off x="5846239" y="5850000"/>
            <a:ext cx="5264824" cy="3367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Downloaded from rsc.li/4ckfqc2, </a:t>
            </a:r>
          </a:p>
          <a:p>
            <a:pPr algn="r"/>
            <a:r>
              <a:rPr lang="en-GB" sz="16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full teacher notes also available</a:t>
            </a:r>
            <a:r>
              <a:rPr lang="en-GB" sz="1600" b="1" dirty="0">
                <a:solidFill>
                  <a:schemeClr val="bg1"/>
                </a:solidFill>
              </a:rPr>
              <a:t> </a:t>
            </a:r>
            <a:endParaRPr lang="en-US" sz="1600" b="1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9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4272807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0BE649A-7EEA-FA47-B309-34656CF95BA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DF54D36-4C6E-4A4A-9D38-7C20B2EB3E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90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F17FE5-8B45-FD4E-B2AA-D3A399E25B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D3DEB5F-6D25-DB49-A7A3-A2747080F3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Acknowledgements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46385C-066B-7047-89F4-E951DC4047D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FACF26-A48F-204C-A799-6508E3A7CD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9F82AE-496C-2044-9F60-068845D6F8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22F2C8A-D7CD-264F-B813-D73766D1865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927852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4/25/2025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0" r:id="rId2"/>
    <p:sldLayoutId id="2147483694" r:id="rId3"/>
    <p:sldLayoutId id="214748368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1BB72-475E-C041-9D7D-237162AFDA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11–14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6A331A-11B3-0843-89B3-701D432159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Structured talk: particle model</a:t>
            </a:r>
          </a:p>
        </p:txBody>
      </p:sp>
    </p:spTree>
    <p:extLst>
      <p:ext uri="{BB962C8B-B14F-4D97-AF65-F5344CB8AC3E}">
        <p14:creationId xmlns:p14="http://schemas.microsoft.com/office/powerpoint/2010/main" val="1152426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297B6-ADB3-8C98-9FA9-D01C69C7A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A6C7C-AD93-5D79-942D-7380D502A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297206"/>
            <a:ext cx="10080000" cy="440661"/>
          </a:xfrm>
        </p:spPr>
        <p:txBody>
          <a:bodyPr/>
          <a:lstStyle/>
          <a:p>
            <a:r>
              <a:rPr lang="en-US"/>
              <a:t>Word bridge 1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63A8E1-87D6-307B-21ED-C55FB2C89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657A0D-8251-323C-7E90-D8673C034899}"/>
              </a:ext>
            </a:extLst>
          </p:cNvPr>
          <p:cNvSpPr txBox="1"/>
          <p:nvPr/>
        </p:nvSpPr>
        <p:spPr>
          <a:xfrm>
            <a:off x="445871" y="948563"/>
            <a:ext cx="1017412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effectLst/>
                <a:latin typeface="Century Gothic" panose="020B0502020202020204" pitchFamily="34" charset="0"/>
              </a:rPr>
              <a:t>Talk in your three to build the word bridge, from the start to the </a:t>
            </a:r>
            <a:r>
              <a:rPr lang="en-GB" sz="2200" dirty="0">
                <a:latin typeface="Century Gothic" panose="020B0502020202020204" pitchFamily="34" charset="0"/>
              </a:rPr>
              <a:t>finish</a:t>
            </a:r>
            <a:r>
              <a:rPr lang="en-GB" sz="2200" dirty="0">
                <a:effectLst/>
                <a:latin typeface="Century Gothic" panose="020B0502020202020204" pitchFamily="34" charset="0"/>
              </a:rPr>
              <a:t>. Link the words and use the fact to help you.</a:t>
            </a:r>
            <a:r>
              <a:rPr lang="en-GB" sz="2200" dirty="0">
                <a:latin typeface="Century Gothic" panose="020B0502020202020204" pitchFamily="34" charset="0"/>
              </a:rPr>
              <a:t> </a:t>
            </a:r>
            <a:r>
              <a:rPr lang="en-GB" sz="2200" dirty="0">
                <a:effectLst/>
                <a:latin typeface="Century Gothic" panose="020B0502020202020204" pitchFamily="34" charset="0"/>
              </a:rPr>
              <a:t>Keep to your speaking role – either A, B or C.</a:t>
            </a:r>
            <a:endParaRPr lang="en-GB" sz="2200" dirty="0">
              <a:latin typeface="Century Gothic" panose="020B0502020202020204" pitchFamily="34" charset="0"/>
            </a:endParaRPr>
          </a:p>
        </p:txBody>
      </p:sp>
      <p:graphicFrame>
        <p:nvGraphicFramePr>
          <p:cNvPr id="8" name="Table 7" descr="The first word bridge table, showing the starting words, the words to put in order armed with the fact, and the finishing words">
            <a:extLst>
              <a:ext uri="{FF2B5EF4-FFF2-40B4-BE49-F238E27FC236}">
                <a16:creationId xmlns:a16="http://schemas.microsoft.com/office/drawing/2014/main" id="{A2D19EF6-A88F-8BEF-785C-8AB333131C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445113"/>
              </p:ext>
            </p:extLst>
          </p:nvPr>
        </p:nvGraphicFramePr>
        <p:xfrm>
          <a:off x="616792" y="2267255"/>
          <a:ext cx="9701332" cy="40296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84820">
                  <a:extLst>
                    <a:ext uri="{9D8B030D-6E8A-4147-A177-3AD203B41FA5}">
                      <a16:colId xmlns:a16="http://schemas.microsoft.com/office/drawing/2014/main" val="56584357"/>
                    </a:ext>
                  </a:extLst>
                </a:gridCol>
                <a:gridCol w="3065846">
                  <a:extLst>
                    <a:ext uri="{9D8B030D-6E8A-4147-A177-3AD203B41FA5}">
                      <a16:colId xmlns:a16="http://schemas.microsoft.com/office/drawing/2014/main" val="3623156845"/>
                    </a:ext>
                  </a:extLst>
                </a:gridCol>
                <a:gridCol w="2777398">
                  <a:extLst>
                    <a:ext uri="{9D8B030D-6E8A-4147-A177-3AD203B41FA5}">
                      <a16:colId xmlns:a16="http://schemas.microsoft.com/office/drawing/2014/main" val="615250945"/>
                    </a:ext>
                  </a:extLst>
                </a:gridCol>
                <a:gridCol w="2073268">
                  <a:extLst>
                    <a:ext uri="{9D8B030D-6E8A-4147-A177-3AD203B41FA5}">
                      <a16:colId xmlns:a16="http://schemas.microsoft.com/office/drawing/2014/main" val="598199109"/>
                    </a:ext>
                  </a:extLst>
                </a:gridCol>
              </a:tblGrid>
              <a:tr h="1378567">
                <a:tc rowSpan="6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Century Gothic" panose="020B0502020202020204" pitchFamily="34" charset="0"/>
                        </a:rPr>
                        <a:t>Start</a:t>
                      </a: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sz="2400" b="0" dirty="0">
                          <a:latin typeface="Century Gothic" panose="020B0502020202020204" pitchFamily="34" charset="0"/>
                        </a:rPr>
                        <a:t>The states of matter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Century Gothic" panose="020B0502020202020204" pitchFamily="34" charset="0"/>
                        </a:rPr>
                        <a:t>Fact </a:t>
                      </a:r>
                    </a:p>
                    <a:p>
                      <a:pPr marL="0" algn="ctr" defTabSz="914400" rtl="0" eaLnBrk="1" latinLnBrk="0" hangingPunct="1"/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All matter is made up of tiny particles known as atoms.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Century Gothic" panose="020B0502020202020204" pitchFamily="34" charset="0"/>
                        </a:rPr>
                        <a:t>Finish</a:t>
                      </a: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sz="2400" b="0" dirty="0">
                          <a:latin typeface="Century Gothic" panose="020B0502020202020204" pitchFamily="34" charset="0"/>
                        </a:rPr>
                        <a:t>changing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895660"/>
                  </a:ext>
                </a:extLst>
              </a:tr>
              <a:tr h="530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Link these 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614111"/>
                  </a:ext>
                </a:extLst>
              </a:tr>
              <a:tr h="530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b="0">
                        <a:solidFill>
                          <a:schemeClr val="bg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400160"/>
                  </a:ext>
                </a:extLst>
              </a:tr>
              <a:tr h="530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solid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arranged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22431615"/>
                  </a:ext>
                </a:extLst>
              </a:tr>
              <a:tr h="530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liquid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move</a:t>
                      </a:r>
                      <a:endParaRPr lang="en-GB" sz="2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556393"/>
                  </a:ext>
                </a:extLst>
              </a:tr>
              <a:tr h="53021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gas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45217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F79C317-8E88-F7E0-D436-B7931B4CF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43" y="2292685"/>
            <a:ext cx="1491771" cy="2674339"/>
          </a:xfrm>
          <a:prstGeom prst="rect">
            <a:avLst/>
          </a:prstGeom>
        </p:spPr>
      </p:pic>
      <p:sp>
        <p:nvSpPr>
          <p:cNvPr id="9" name="Isosceles Triangle 8" descr="An arrow head indicating that learners link the words in the table, with the help of the fact, to get from the starting words to the finishing words">
            <a:extLst>
              <a:ext uri="{FF2B5EF4-FFF2-40B4-BE49-F238E27FC236}">
                <a16:creationId xmlns:a16="http://schemas.microsoft.com/office/drawing/2014/main" id="{D10A4BC8-A648-8A5C-914E-E3EAAF487DA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5400000">
            <a:off x="7980343" y="3666598"/>
            <a:ext cx="993010" cy="462323"/>
          </a:xfrm>
          <a:prstGeom prst="triangle">
            <a:avLst/>
          </a:prstGeom>
          <a:solidFill>
            <a:srgbClr val="006F6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AD7B99-CB3B-D93F-2FB7-068913469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4459" y="2699225"/>
            <a:ext cx="1526038" cy="158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509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A35DE-10F3-CAA8-2F4F-F3800EFBA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Word bridge 1 – sample answer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FBE736-4774-F7D1-00D4-4F239B247DB1}"/>
              </a:ext>
            </a:extLst>
          </p:cNvPr>
          <p:cNvSpPr txBox="1"/>
          <p:nvPr/>
        </p:nvSpPr>
        <p:spPr>
          <a:xfrm>
            <a:off x="540000" y="2646019"/>
            <a:ext cx="96348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The states of matter are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solid,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liquid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and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gas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. If the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energy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of the particles in a solid increases, the particles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move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about more and become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arranged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differently. This is </a:t>
            </a:r>
            <a:r>
              <a:rPr lang="en-GB" sz="2400" b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called changing state. 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25999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171BB-4AAC-BC77-790A-A947649F15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EEC8C-2834-EDF8-9022-1DB195C3F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40" y="458720"/>
            <a:ext cx="10080000" cy="440661"/>
          </a:xfrm>
        </p:spPr>
        <p:txBody>
          <a:bodyPr/>
          <a:lstStyle/>
          <a:p>
            <a:r>
              <a:rPr lang="en-GB" dirty="0">
                <a:latin typeface="Century Gothic"/>
              </a:rPr>
              <a:t>Fix the bridge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80541B-16CA-960C-0B82-6D3B9B25E7BA}"/>
              </a:ext>
            </a:extLst>
          </p:cNvPr>
          <p:cNvSpPr txBox="1"/>
          <p:nvPr/>
        </p:nvSpPr>
        <p:spPr>
          <a:xfrm>
            <a:off x="178903" y="1083040"/>
            <a:ext cx="5131227" cy="56323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</a:rPr>
              <a:t>Start with 30 seconds silent thinking time.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</a:rPr>
              <a:t>You have 2 minutes to fix a wrong statement, or to unpick and clarify a challenging statement.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sz="2000" b="1" dirty="0">
                <a:latin typeface="Century Gothic"/>
              </a:rPr>
              <a:t>A starts </a:t>
            </a:r>
            <a:r>
              <a:rPr lang="en-GB" sz="2000" dirty="0">
                <a:latin typeface="Century Gothic"/>
              </a:rPr>
              <a:t>the discussion by making a suggestion. 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sz="2000" b="1" dirty="0">
                <a:latin typeface="Century Gothic"/>
              </a:rPr>
              <a:t>B responds </a:t>
            </a:r>
            <a:r>
              <a:rPr lang="en-GB" sz="2000" dirty="0">
                <a:latin typeface="Century Gothic"/>
              </a:rPr>
              <a:t>to the comment and if they disagree, they explain why. 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sz="2000" b="1" dirty="0">
                <a:latin typeface="Century Gothic" panose="020B0502020202020204" pitchFamily="34" charset="0"/>
              </a:rPr>
              <a:t>A responds to B </a:t>
            </a:r>
            <a:r>
              <a:rPr lang="en-GB" sz="2000" dirty="0">
                <a:latin typeface="Century Gothic" panose="020B0502020202020204" pitchFamily="34" charset="0"/>
              </a:rPr>
              <a:t>by clarifying their point before adding to it. 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</a:rPr>
              <a:t>Lastly </a:t>
            </a:r>
            <a:r>
              <a:rPr lang="en-GB" sz="2000" b="1" dirty="0">
                <a:latin typeface="Century Gothic" panose="020B0502020202020204" pitchFamily="34" charset="0"/>
              </a:rPr>
              <a:t>C summarises </a:t>
            </a:r>
            <a:r>
              <a:rPr lang="en-GB" sz="2000" dirty="0">
                <a:latin typeface="Century Gothic" panose="020B0502020202020204" pitchFamily="34" charset="0"/>
              </a:rPr>
              <a:t>the ideas of A and B, seeks their agreement and feeds back to the class.  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7F3D402-6115-6DAD-FCBB-FE9263231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458647">
            <a:off x="10552184" y="3627858"/>
            <a:ext cx="469518" cy="45403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 descr="A drawing of a damaged bridge in need of fixing, with the start point, the finish point, words 1-6 as planks and the phrase &quot;Build the bridge. Get from the start to the finish by linking all the given words&quot;.">
            <a:extLst>
              <a:ext uri="{FF2B5EF4-FFF2-40B4-BE49-F238E27FC236}">
                <a16:creationId xmlns:a16="http://schemas.microsoft.com/office/drawing/2014/main" id="{2EBA1E9F-77FC-5C17-94DA-88C012C9B3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1795" y="2236572"/>
            <a:ext cx="5143500" cy="272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747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73039-178D-F6C5-26A5-4897D210D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FB3ED17-E28A-B472-863B-9BEC72321C9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36813" y="833917"/>
            <a:ext cx="7305300" cy="60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006F6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Fix the bridge 1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98717B1-8DA6-AF06-037C-508D54E6D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5133DA-D5C8-CE8B-8086-C26DA2E7600C}"/>
              </a:ext>
            </a:extLst>
          </p:cNvPr>
          <p:cNvSpPr txBox="1"/>
          <p:nvPr/>
        </p:nvSpPr>
        <p:spPr>
          <a:xfrm>
            <a:off x="540000" y="1639767"/>
            <a:ext cx="9594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There is something wrong with the statement below, can you fix it?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D01E3A8F-D1A3-4881-2FDB-76C4C7095645}"/>
              </a:ext>
            </a:extLst>
          </p:cNvPr>
          <p:cNvSpPr/>
          <p:nvPr/>
        </p:nvSpPr>
        <p:spPr>
          <a:xfrm>
            <a:off x="540000" y="3035248"/>
            <a:ext cx="5670000" cy="2182985"/>
          </a:xfrm>
          <a:prstGeom prst="wedgeRoundRectCallout">
            <a:avLst>
              <a:gd name="adj1" fmla="val -51544"/>
              <a:gd name="adj2" fmla="val 87740"/>
              <a:gd name="adj3" fmla="val 16667"/>
            </a:avLst>
          </a:prstGeom>
          <a:solidFill>
            <a:srgbClr val="EDF2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The bubbles in boiling water are filled with air.</a:t>
            </a:r>
          </a:p>
        </p:txBody>
      </p:sp>
      <p:pic>
        <p:nvPicPr>
          <p:cNvPr id="7" name="Picture 6" descr="A pot of boiling water on a stove&#10;&#10;">
            <a:extLst>
              <a:ext uri="{FF2B5EF4-FFF2-40B4-BE49-F238E27FC236}">
                <a16:creationId xmlns:a16="http://schemas.microsoft.com/office/drawing/2014/main" id="{10051389-CBDE-A086-5484-95673BC342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3324" y="2704392"/>
            <a:ext cx="4549698" cy="303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33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FDCAF-2983-05BB-5C57-F7FB53C0B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 the bridge 1 – sample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38D68-3498-0262-5BA6-0998726FB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617460"/>
            <a:ext cx="10867698" cy="5040000"/>
          </a:xfrm>
        </p:spPr>
        <p:txBody>
          <a:bodyPr>
            <a:normAutofit/>
          </a:bodyPr>
          <a:lstStyle/>
          <a:p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When water is heated it changes state, so the bubbles are filled with steam not air. 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76741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ED05A-42E3-BFC0-F692-9C813C9A2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02038-E7F7-4A80-5905-3AC896DA1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Word bridge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1C6E6F-3BCB-9448-1165-2F51A517DA02}"/>
              </a:ext>
            </a:extLst>
          </p:cNvPr>
          <p:cNvSpPr txBox="1"/>
          <p:nvPr/>
        </p:nvSpPr>
        <p:spPr>
          <a:xfrm>
            <a:off x="324090" y="1130787"/>
            <a:ext cx="1047508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effectLst/>
                <a:latin typeface="Century Gothic" panose="020B0502020202020204" pitchFamily="34" charset="0"/>
              </a:rPr>
              <a:t>Talk in your three to build the word bridge, from the start to the finish. Link the words and use the fact to help you.</a:t>
            </a:r>
            <a:r>
              <a:rPr lang="en-GB" sz="2200" dirty="0">
                <a:latin typeface="Century Gothic" panose="020B0502020202020204" pitchFamily="34" charset="0"/>
              </a:rPr>
              <a:t> </a:t>
            </a:r>
            <a:r>
              <a:rPr lang="en-GB" sz="2200" dirty="0">
                <a:effectLst/>
                <a:latin typeface="Century Gothic" panose="020B0502020202020204" pitchFamily="34" charset="0"/>
              </a:rPr>
              <a:t>Keep to your speaking role – either A, B or C.</a:t>
            </a:r>
            <a:endParaRPr lang="en-GB" sz="2200" dirty="0"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7A7E17B-ECB1-8E2C-070C-97F6FFA8F6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 descr="The second word bridge table, showing the starting words, the words to put in order armed with the fact, and the finishing words">
            <a:extLst>
              <a:ext uri="{FF2B5EF4-FFF2-40B4-BE49-F238E27FC236}">
                <a16:creationId xmlns:a16="http://schemas.microsoft.com/office/drawing/2014/main" id="{A054A0FF-9807-6D54-0EDA-196D071045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263353"/>
              </p:ext>
            </p:extLst>
          </p:nvPr>
        </p:nvGraphicFramePr>
        <p:xfrm>
          <a:off x="324091" y="2273380"/>
          <a:ext cx="10475089" cy="38989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8623">
                  <a:extLst>
                    <a:ext uri="{9D8B030D-6E8A-4147-A177-3AD203B41FA5}">
                      <a16:colId xmlns:a16="http://schemas.microsoft.com/office/drawing/2014/main" val="56584357"/>
                    </a:ext>
                  </a:extLst>
                </a:gridCol>
                <a:gridCol w="3114434">
                  <a:extLst>
                    <a:ext uri="{9D8B030D-6E8A-4147-A177-3AD203B41FA5}">
                      <a16:colId xmlns:a16="http://schemas.microsoft.com/office/drawing/2014/main" val="3623156845"/>
                    </a:ext>
                  </a:extLst>
                </a:gridCol>
                <a:gridCol w="3125047">
                  <a:extLst>
                    <a:ext uri="{9D8B030D-6E8A-4147-A177-3AD203B41FA5}">
                      <a16:colId xmlns:a16="http://schemas.microsoft.com/office/drawing/2014/main" val="615250945"/>
                    </a:ext>
                  </a:extLst>
                </a:gridCol>
                <a:gridCol w="2156985">
                  <a:extLst>
                    <a:ext uri="{9D8B030D-6E8A-4147-A177-3AD203B41FA5}">
                      <a16:colId xmlns:a16="http://schemas.microsoft.com/office/drawing/2014/main" val="598199109"/>
                    </a:ext>
                  </a:extLst>
                </a:gridCol>
              </a:tblGrid>
              <a:tr h="1054819">
                <a:tc rowSpan="6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4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Start</a:t>
                      </a:r>
                    </a:p>
                    <a:p>
                      <a:pPr algn="ctr"/>
                      <a:endParaRPr lang="en-GB" sz="2400" b="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Increasing the temperature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Century Gothic" panose="020B0502020202020204" pitchFamily="34" charset="0"/>
                        </a:rPr>
                        <a:t>Fact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The collisions of particles with the walls of a container is called gas pressure.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latin typeface="Century Gothic" panose="020B0502020202020204" pitchFamily="34" charset="0"/>
                        </a:rPr>
                        <a:t>Finish</a:t>
                      </a: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sz="2400" b="0" dirty="0">
                          <a:latin typeface="Century Gothic" panose="020B0502020202020204" pitchFamily="34" charset="0"/>
                        </a:rPr>
                        <a:t>the </a:t>
                      </a:r>
                    </a:p>
                    <a:p>
                      <a:pPr algn="ctr"/>
                      <a:r>
                        <a:rPr lang="en-GB" sz="2400" b="0" dirty="0">
                          <a:latin typeface="Century Gothic" panose="020B0502020202020204" pitchFamily="34" charset="0"/>
                        </a:rPr>
                        <a:t>pressure exerted on the container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895660"/>
                  </a:ext>
                </a:extLst>
              </a:tr>
              <a:tr h="4057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Link these 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614111"/>
                  </a:ext>
                </a:extLst>
              </a:tr>
              <a:tr h="4057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b="0">
                        <a:solidFill>
                          <a:schemeClr val="bg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400160"/>
                  </a:ext>
                </a:extLst>
              </a:tr>
              <a:tr h="5985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collide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particle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22431615"/>
                  </a:ext>
                </a:extLst>
              </a:tr>
              <a:tr h="5985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volume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move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556393"/>
                  </a:ext>
                </a:extLst>
              </a:tr>
              <a:tr h="5985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energy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452174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E3909B86-04D2-B164-3937-914C64DE9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40" y="2442117"/>
            <a:ext cx="1349254" cy="2418844"/>
          </a:xfrm>
          <a:prstGeom prst="rect">
            <a:avLst/>
          </a:prstGeom>
        </p:spPr>
      </p:pic>
      <p:sp>
        <p:nvSpPr>
          <p:cNvPr id="9" name="Isosceles Triangle 8" descr="An arrow head indicating that learners link the words in the table, with the help of the fact, to get from the starting words to the finishing words">
            <a:extLst>
              <a:ext uri="{FF2B5EF4-FFF2-40B4-BE49-F238E27FC236}">
                <a16:creationId xmlns:a16="http://schemas.microsoft.com/office/drawing/2014/main" id="{22EBD765-63EF-FF91-B02B-C5E337A718F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5400000">
            <a:off x="8384410" y="3433424"/>
            <a:ext cx="993010" cy="462323"/>
          </a:xfrm>
          <a:prstGeom prst="triangle">
            <a:avLst/>
          </a:prstGeom>
          <a:solidFill>
            <a:srgbClr val="006F6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71BDB1-90AF-0A4A-3DAB-D0E29A56E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2077" y="2798955"/>
            <a:ext cx="1402459" cy="145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286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14325-3026-07FD-B1C0-ED22D80DC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Word bridge 2 – sample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37F20-3C8D-4DC9-2281-DB576E675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134" y="1957583"/>
            <a:ext cx="9881732" cy="5040000"/>
          </a:xfrm>
        </p:spPr>
        <p:txBody>
          <a:bodyPr/>
          <a:lstStyle/>
          <a:p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Increasing the temperature means every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particle 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has more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energy 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to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move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throughout the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volume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of the container. The particles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collide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with each other and the walls of the container more frequently which then increases the pressure exerted on the container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.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57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CECE7-E26B-8B47-8A4D-62FABAACC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9724730-4761-ACD0-3EAA-D3FBC90D75F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77586" y="789312"/>
            <a:ext cx="7305300" cy="60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006F6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Fix the bridge 2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42F908-067B-D68C-5109-F046AA481B4B}"/>
              </a:ext>
            </a:extLst>
          </p:cNvPr>
          <p:cNvSpPr txBox="1"/>
          <p:nvPr/>
        </p:nvSpPr>
        <p:spPr>
          <a:xfrm>
            <a:off x="169297" y="1696584"/>
            <a:ext cx="9594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There is something wrong with the statement below, can you fix it?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7F48CB3-582A-DE03-AC7B-898A04E3A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41BF4576-0191-6E63-BC34-FC55508CA9DD}"/>
              </a:ext>
            </a:extLst>
          </p:cNvPr>
          <p:cNvSpPr/>
          <p:nvPr/>
        </p:nvSpPr>
        <p:spPr>
          <a:xfrm>
            <a:off x="365004" y="2978431"/>
            <a:ext cx="5670000" cy="2182985"/>
          </a:xfrm>
          <a:prstGeom prst="wedgeRoundRectCallout">
            <a:avLst>
              <a:gd name="adj1" fmla="val -51544"/>
              <a:gd name="adj2" fmla="val 87740"/>
              <a:gd name="adj3" fmla="val 16667"/>
            </a:avLst>
          </a:prstGeom>
          <a:solidFill>
            <a:srgbClr val="EDF2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The air pressure inside an inflated balloon is higher than outside the balloon.</a:t>
            </a:r>
          </a:p>
        </p:txBody>
      </p:sp>
      <p:pic>
        <p:nvPicPr>
          <p:cNvPr id="9" name="Picture 8" descr="A person inflating a balloon&#10;">
            <a:extLst>
              <a:ext uri="{FF2B5EF4-FFF2-40B4-BE49-F238E27FC236}">
                <a16:creationId xmlns:a16="http://schemas.microsoft.com/office/drawing/2014/main" id="{6F5E85C9-06C9-77E1-D1F0-33BBAB22B3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071" y="2610000"/>
            <a:ext cx="4750419" cy="316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91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27D48-4DE5-03AB-74F0-433092AF2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 the bridge 2 – sample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AE778-6B61-9EA3-A00F-E28F027A1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106342"/>
            <a:ext cx="10365892" cy="5040000"/>
          </a:xfrm>
        </p:spPr>
        <p:txBody>
          <a:bodyPr>
            <a:normAutofit/>
          </a:bodyPr>
          <a:lstStyle/>
          <a:p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Pumping air into the balloon increases the number of particles inside but because the material stretches, the air pressure remains the same inside and outside. 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408364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49318E-EF9B-BDFB-7C14-787B8114D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A461D-7433-C09C-3BCE-05AB09E79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Word bridge 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E67DE3-FC51-CF10-92C5-A01DB63BAD13}"/>
              </a:ext>
            </a:extLst>
          </p:cNvPr>
          <p:cNvSpPr txBox="1"/>
          <p:nvPr/>
        </p:nvSpPr>
        <p:spPr>
          <a:xfrm>
            <a:off x="431102" y="1304474"/>
            <a:ext cx="992125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effectLst/>
                <a:latin typeface="Century Gothic" panose="020B0502020202020204" pitchFamily="34" charset="0"/>
              </a:rPr>
              <a:t>Talk in your three to build the word bridge, from the start to the </a:t>
            </a:r>
            <a:r>
              <a:rPr lang="en-GB" sz="2200" dirty="0">
                <a:latin typeface="Century Gothic" panose="020B0502020202020204" pitchFamily="34" charset="0"/>
              </a:rPr>
              <a:t>finish</a:t>
            </a:r>
            <a:r>
              <a:rPr lang="en-GB" sz="2200" dirty="0">
                <a:effectLst/>
                <a:latin typeface="Century Gothic" panose="020B0502020202020204" pitchFamily="34" charset="0"/>
              </a:rPr>
              <a:t>. Link the words and use the fact to help you.</a:t>
            </a:r>
            <a:r>
              <a:rPr lang="en-GB" sz="2200" dirty="0">
                <a:latin typeface="Century Gothic" panose="020B0502020202020204" pitchFamily="34" charset="0"/>
              </a:rPr>
              <a:t> </a:t>
            </a:r>
            <a:r>
              <a:rPr lang="en-GB" sz="2200" dirty="0">
                <a:effectLst/>
                <a:latin typeface="Century Gothic" panose="020B0502020202020204" pitchFamily="34" charset="0"/>
              </a:rPr>
              <a:t>Keep to your speaking role – either A, B or C.</a:t>
            </a:r>
            <a:endParaRPr lang="en-GB" sz="2200" dirty="0"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75EAE01-F282-D57A-6599-95D478D48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 descr="The third word bridge table, showing the starting words, the words to put in order armed with the fact, and the finishing words">
            <a:extLst>
              <a:ext uri="{FF2B5EF4-FFF2-40B4-BE49-F238E27FC236}">
                <a16:creationId xmlns:a16="http://schemas.microsoft.com/office/drawing/2014/main" id="{2B8F4DF0-A9EB-A1F1-38CA-143A686B4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55287"/>
              </p:ext>
            </p:extLst>
          </p:nvPr>
        </p:nvGraphicFramePr>
        <p:xfrm>
          <a:off x="431101" y="2427704"/>
          <a:ext cx="9921252" cy="35112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7314">
                  <a:extLst>
                    <a:ext uri="{9D8B030D-6E8A-4147-A177-3AD203B41FA5}">
                      <a16:colId xmlns:a16="http://schemas.microsoft.com/office/drawing/2014/main" val="56584357"/>
                    </a:ext>
                  </a:extLst>
                </a:gridCol>
                <a:gridCol w="3063312">
                  <a:extLst>
                    <a:ext uri="{9D8B030D-6E8A-4147-A177-3AD203B41FA5}">
                      <a16:colId xmlns:a16="http://schemas.microsoft.com/office/drawing/2014/main" val="3623156845"/>
                    </a:ext>
                  </a:extLst>
                </a:gridCol>
                <a:gridCol w="2871327">
                  <a:extLst>
                    <a:ext uri="{9D8B030D-6E8A-4147-A177-3AD203B41FA5}">
                      <a16:colId xmlns:a16="http://schemas.microsoft.com/office/drawing/2014/main" val="615250945"/>
                    </a:ext>
                  </a:extLst>
                </a:gridCol>
                <a:gridCol w="2089299">
                  <a:extLst>
                    <a:ext uri="{9D8B030D-6E8A-4147-A177-3AD203B41FA5}">
                      <a16:colId xmlns:a16="http://schemas.microsoft.com/office/drawing/2014/main" val="598199109"/>
                    </a:ext>
                  </a:extLst>
                </a:gridCol>
              </a:tblGrid>
              <a:tr h="1225246">
                <a:tc rowSpan="6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Start</a:t>
                      </a: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Melting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Fact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i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Particles of matter attract each other.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b="0" i="0" kern="12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Finish</a:t>
                      </a: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solid to liquid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895660"/>
                  </a:ext>
                </a:extLst>
              </a:tr>
              <a:tr h="3603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Link these 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614111"/>
                  </a:ext>
                </a:extLst>
              </a:tr>
              <a:tr h="3603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b="0">
                        <a:solidFill>
                          <a:schemeClr val="bg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400160"/>
                  </a:ext>
                </a:extLst>
              </a:tr>
              <a:tr h="3603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overcome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vibrate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22431615"/>
                  </a:ext>
                </a:extLst>
              </a:tr>
              <a:tr h="3603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temperature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heated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556393"/>
                  </a:ext>
                </a:extLst>
              </a:tr>
              <a:tr h="3603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attraction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452174"/>
                  </a:ext>
                </a:extLst>
              </a:tr>
            </a:tbl>
          </a:graphicData>
        </a:graphic>
      </p:graphicFrame>
      <p:sp>
        <p:nvSpPr>
          <p:cNvPr id="9" name="Isosceles Triangle 8" descr="An arrow head indicating that learners link the words in the table, with the help of the fact, to get from the starting words to the finishing words">
            <a:extLst>
              <a:ext uri="{FF2B5EF4-FFF2-40B4-BE49-F238E27FC236}">
                <a16:creationId xmlns:a16="http://schemas.microsoft.com/office/drawing/2014/main" id="{F633E981-62DA-CE28-D0F9-8C52F4491F4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5400000">
            <a:off x="8003410" y="3587753"/>
            <a:ext cx="993010" cy="462323"/>
          </a:xfrm>
          <a:prstGeom prst="triangle">
            <a:avLst/>
          </a:prstGeom>
          <a:solidFill>
            <a:srgbClr val="006F6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8C4141-F817-10DD-0748-D51E638535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40" y="2442117"/>
            <a:ext cx="1349254" cy="24188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6614E1-08DB-9F37-24E3-AD8D4541F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1077" y="2936136"/>
            <a:ext cx="1202419" cy="124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109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1AD28-BDBC-F15D-81A2-81B21921C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 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9703613-F515-4892-3732-C1A075ACFBF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316672" y="1292243"/>
            <a:ext cx="10303328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+mj-lt"/>
              <a:buAutoNum type="arabicPeriod"/>
            </a:pPr>
            <a:r>
              <a:rPr lang="en-GB" sz="2400" dirty="0">
                <a:effectLst/>
                <a:latin typeface="Century Gothic" panose="020B0502020202020204" pitchFamily="34" charset="0"/>
              </a:rPr>
              <a:t> Apply the particle model to compare the properties of solids, liquids, and gases.</a:t>
            </a:r>
            <a:endParaRPr lang="en-GB" sz="2400" dirty="0">
              <a:latin typeface="Century Gothic" panose="020B0502020202020204" pitchFamily="34" charset="0"/>
            </a:endParaRPr>
          </a:p>
          <a:p>
            <a:pPr>
              <a:buNone/>
            </a:pPr>
            <a:r>
              <a:rPr lang="en-GB" sz="2400" dirty="0">
                <a:effectLst/>
                <a:latin typeface="Century Gothic" panose="020B0502020202020204" pitchFamily="34" charset="0"/>
              </a:rPr>
              <a:t> </a:t>
            </a:r>
          </a:p>
          <a:p>
            <a:pPr>
              <a:buNone/>
            </a:pPr>
            <a:r>
              <a:rPr lang="en-GB" sz="2400" dirty="0">
                <a:latin typeface="Century Gothic" panose="020B0502020202020204" pitchFamily="34" charset="0"/>
              </a:rPr>
              <a:t>2. </a:t>
            </a:r>
            <a:r>
              <a:rPr lang="en-GB" sz="2400" dirty="0">
                <a:effectLst/>
                <a:latin typeface="Century Gothic" panose="020B0502020202020204" pitchFamily="34" charset="0"/>
              </a:rPr>
              <a:t>Develop speaking and listening skills by using the structured talk foundations to help manage your group’s discussion.</a:t>
            </a:r>
          </a:p>
          <a:p>
            <a:pPr>
              <a:buNone/>
            </a:pPr>
            <a:endParaRPr lang="en-GB" sz="2400" dirty="0">
              <a:latin typeface="Century Gothic" panose="020B0502020202020204" pitchFamily="34" charset="0"/>
            </a:endParaRPr>
          </a:p>
          <a:p>
            <a:pPr>
              <a:buNone/>
            </a:pPr>
            <a:r>
              <a:rPr lang="en-GB" sz="2400" dirty="0">
                <a:effectLst/>
                <a:latin typeface="Century Gothic" panose="020B0502020202020204" pitchFamily="34" charset="0"/>
              </a:rPr>
              <a:t> 3. Build a shared understanding of the relative energy, movement and arrangement of particles in different states and share this understanding.</a:t>
            </a:r>
            <a:endParaRPr lang="en-GB" sz="2400" dirty="0">
              <a:latin typeface="Century Gothic" panose="020B0502020202020204" pitchFamily="34" charset="0"/>
            </a:endParaRPr>
          </a:p>
          <a:p>
            <a:pPr>
              <a:buNone/>
            </a:pPr>
            <a:r>
              <a:rPr lang="en-GB" sz="2400" dirty="0">
                <a:effectLst/>
                <a:latin typeface="Century Gothic" panose="020B0502020202020204" pitchFamily="34" charset="0"/>
              </a:rPr>
              <a:t> </a:t>
            </a:r>
          </a:p>
          <a:p>
            <a:r>
              <a:rPr lang="en-GB" sz="2400" dirty="0">
                <a:effectLst/>
                <a:latin typeface="Century Gothic" panose="020B0502020202020204" pitchFamily="34" charset="0"/>
              </a:rPr>
              <a:t>4. Evaluate how successful your group’s word bridge is by comparing to the other examples. </a:t>
            </a:r>
            <a:endParaRPr lang="en-GB" sz="2400" dirty="0">
              <a:latin typeface="Century Gothic" panose="020B050202020202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74313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FCFA1-9638-52A0-3D2D-BF82BD4D5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Word bridge 3 – sample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E97ED-E8D7-D1FC-BFF1-FB7D91C5A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243835"/>
            <a:ext cx="9495538" cy="5040000"/>
          </a:xfrm>
        </p:spPr>
        <p:txBody>
          <a:bodyPr>
            <a:normAutofit/>
          </a:bodyPr>
          <a:lstStyle/>
          <a:p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Melting occurs when particles in a solid are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heated 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and gain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energy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.  The particles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vibrat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e more and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overcome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some of the forces of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attraction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that were holding them in the regular arrangement of a solid. The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temperature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will not rise until all the particles have enough energy to move from solid to liquid.  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91476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E99C781-45EA-116B-BEA7-2F57B2C2093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40000" y="945429"/>
            <a:ext cx="7305300" cy="60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006F6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Fix the bridge </a:t>
            </a: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006F6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3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4E77663-259B-104A-AAD0-31021C659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A73D76-24ED-4653-B939-9749DED1F041}"/>
              </a:ext>
            </a:extLst>
          </p:cNvPr>
          <p:cNvSpPr txBox="1"/>
          <p:nvPr/>
        </p:nvSpPr>
        <p:spPr>
          <a:xfrm>
            <a:off x="453502" y="1618488"/>
            <a:ext cx="9594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There is something wrong with the statement below, can you fix it?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3C5410F4-D334-C7AF-A866-16A322420E8D}"/>
              </a:ext>
            </a:extLst>
          </p:cNvPr>
          <p:cNvSpPr/>
          <p:nvPr/>
        </p:nvSpPr>
        <p:spPr>
          <a:xfrm>
            <a:off x="453502" y="2798788"/>
            <a:ext cx="5670000" cy="2182985"/>
          </a:xfrm>
          <a:prstGeom prst="wedgeRoundRectCallout">
            <a:avLst>
              <a:gd name="adj1" fmla="val -51544"/>
              <a:gd name="adj2" fmla="val 87740"/>
              <a:gd name="adj3" fmla="val 16667"/>
            </a:avLst>
          </a:prstGeom>
          <a:solidFill>
            <a:srgbClr val="EDF2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The forces of attraction between particles get stronger as steam condenses into water.</a:t>
            </a:r>
          </a:p>
        </p:txBody>
      </p:sp>
      <p:pic>
        <p:nvPicPr>
          <p:cNvPr id="10" name="Picture 9" descr="A window with condensation on it&#10;">
            <a:extLst>
              <a:ext uri="{FF2B5EF4-FFF2-40B4-BE49-F238E27FC236}">
                <a16:creationId xmlns:a16="http://schemas.microsoft.com/office/drawing/2014/main" id="{88EB09B6-7B6A-AA54-269E-3B46AFBD04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0250" y="2432956"/>
            <a:ext cx="43715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30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9351C-26CD-D8FB-9221-43E9C2EAD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 the bridge 3 – sample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8D603-12DF-81DF-328B-11F62561E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360" y="2174400"/>
            <a:ext cx="9902945" cy="5040000"/>
          </a:xfrm>
        </p:spPr>
        <p:txBody>
          <a:bodyPr>
            <a:normAutofit/>
          </a:bodyPr>
          <a:lstStyle/>
          <a:p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The forces of attraction remain the same, it is the lower energy of the particles that causes water vapour/steam to condense into liquid. 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00167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ACE1F-45EF-EC0E-9570-FA94B87B7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47015-80C5-CB93-282F-0B5B72858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Word bridge 4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3B2DA5-3615-3A5C-0C80-D84C5F089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047C52-1C84-B469-800F-28059569121B}"/>
              </a:ext>
            </a:extLst>
          </p:cNvPr>
          <p:cNvSpPr txBox="1"/>
          <p:nvPr/>
        </p:nvSpPr>
        <p:spPr>
          <a:xfrm>
            <a:off x="431054" y="1275580"/>
            <a:ext cx="1029789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effectLst/>
                <a:latin typeface="Century Gothic" panose="020B0502020202020204" pitchFamily="34" charset="0"/>
              </a:rPr>
              <a:t>Talk in your three to build the word bridge, from the start to the </a:t>
            </a:r>
            <a:r>
              <a:rPr lang="en-GB" sz="2200" dirty="0">
                <a:latin typeface="Century Gothic" panose="020B0502020202020204" pitchFamily="34" charset="0"/>
              </a:rPr>
              <a:t>finish</a:t>
            </a:r>
            <a:r>
              <a:rPr lang="en-GB" sz="2200" dirty="0">
                <a:effectLst/>
                <a:latin typeface="Century Gothic" panose="020B0502020202020204" pitchFamily="34" charset="0"/>
              </a:rPr>
              <a:t>. Link the words and use the fact to help you.</a:t>
            </a:r>
            <a:r>
              <a:rPr lang="en-GB" sz="2200" dirty="0">
                <a:latin typeface="Century Gothic" panose="020B0502020202020204" pitchFamily="34" charset="0"/>
              </a:rPr>
              <a:t> </a:t>
            </a:r>
            <a:r>
              <a:rPr lang="en-GB" sz="2200" dirty="0">
                <a:effectLst/>
                <a:latin typeface="Century Gothic" panose="020B0502020202020204" pitchFamily="34" charset="0"/>
              </a:rPr>
              <a:t>Keep to your speaking role – either A, B or C.</a:t>
            </a:r>
            <a:endParaRPr lang="en-GB" sz="2200" dirty="0">
              <a:latin typeface="Century Gothic" panose="020B0502020202020204" pitchFamily="34" charset="0"/>
            </a:endParaRPr>
          </a:p>
        </p:txBody>
      </p:sp>
      <p:graphicFrame>
        <p:nvGraphicFramePr>
          <p:cNvPr id="8" name="Table 7" descr="The fourth word bridge table, showing the starting words, the words to put in order armed with the fact, and the finishing words">
            <a:extLst>
              <a:ext uri="{FF2B5EF4-FFF2-40B4-BE49-F238E27FC236}">
                <a16:creationId xmlns:a16="http://schemas.microsoft.com/office/drawing/2014/main" id="{9D2C6253-8B81-FE19-235D-4A57E7905C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765078"/>
              </p:ext>
            </p:extLst>
          </p:nvPr>
        </p:nvGraphicFramePr>
        <p:xfrm>
          <a:off x="540000" y="2476748"/>
          <a:ext cx="10297892" cy="3474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9342">
                  <a:extLst>
                    <a:ext uri="{9D8B030D-6E8A-4147-A177-3AD203B41FA5}">
                      <a16:colId xmlns:a16="http://schemas.microsoft.com/office/drawing/2014/main" val="56584357"/>
                    </a:ext>
                  </a:extLst>
                </a:gridCol>
                <a:gridCol w="3179604">
                  <a:extLst>
                    <a:ext uri="{9D8B030D-6E8A-4147-A177-3AD203B41FA5}">
                      <a16:colId xmlns:a16="http://schemas.microsoft.com/office/drawing/2014/main" val="3623156845"/>
                    </a:ext>
                  </a:extLst>
                </a:gridCol>
                <a:gridCol w="2980834">
                  <a:extLst>
                    <a:ext uri="{9D8B030D-6E8A-4147-A177-3AD203B41FA5}">
                      <a16:colId xmlns:a16="http://schemas.microsoft.com/office/drawing/2014/main" val="615250945"/>
                    </a:ext>
                  </a:extLst>
                </a:gridCol>
                <a:gridCol w="2168112">
                  <a:extLst>
                    <a:ext uri="{9D8B030D-6E8A-4147-A177-3AD203B41FA5}">
                      <a16:colId xmlns:a16="http://schemas.microsoft.com/office/drawing/2014/main" val="598199109"/>
                    </a:ext>
                  </a:extLst>
                </a:gridCol>
              </a:tblGrid>
              <a:tr h="1078149">
                <a:tc rowSpan="6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Start</a:t>
                      </a: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 the gas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Fact </a:t>
                      </a: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Particles of matter are constantly in motion.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Finish</a:t>
                      </a: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random arrangement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895660"/>
                  </a:ext>
                </a:extLst>
              </a:tr>
              <a:tr h="31710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Link these 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614111"/>
                  </a:ext>
                </a:extLst>
              </a:tr>
              <a:tr h="31710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b="0">
                        <a:solidFill>
                          <a:schemeClr val="bg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400160"/>
                  </a:ext>
                </a:extLst>
              </a:tr>
              <a:tr h="31710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straight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distance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22431615"/>
                  </a:ext>
                </a:extLst>
              </a:tr>
              <a:tr h="31710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move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collide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556393"/>
                  </a:ext>
                </a:extLst>
              </a:tr>
              <a:tr h="31710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452174"/>
                  </a:ext>
                </a:extLst>
              </a:tr>
            </a:tbl>
          </a:graphicData>
        </a:graphic>
      </p:graphicFrame>
      <p:sp>
        <p:nvSpPr>
          <p:cNvPr id="9" name="Isosceles Triangle 8" descr="An arrow head indicating that learners link the words in the table, with the help of the fact, to get from the starting words to the finishing words">
            <a:extLst>
              <a:ext uri="{FF2B5EF4-FFF2-40B4-BE49-F238E27FC236}">
                <a16:creationId xmlns:a16="http://schemas.microsoft.com/office/drawing/2014/main" id="{A1D23D09-E591-AB23-C1F6-5317FA49BF1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5400000">
            <a:off x="8414950" y="3694344"/>
            <a:ext cx="993010" cy="462323"/>
          </a:xfrm>
          <a:prstGeom prst="triangle">
            <a:avLst/>
          </a:prstGeom>
          <a:solidFill>
            <a:srgbClr val="006F6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1C1D84-9023-CDF1-DB1B-01BD5D5B0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516" y="2651449"/>
            <a:ext cx="1131545" cy="20285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D8B71A-06E0-4847-182E-D55CDACBEF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2077" y="2995285"/>
            <a:ext cx="1213177" cy="125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34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8C092-6581-24A5-8442-98BA07D1A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Word bridge 4 – sample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72E22-CEC9-38DA-B406-699DCEDD0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01" y="2089559"/>
            <a:ext cx="9845349" cy="5040000"/>
          </a:xfrm>
        </p:spPr>
        <p:txBody>
          <a:bodyPr>
            <a:normAutofit/>
          </a:bodyPr>
          <a:lstStyle/>
          <a:p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In the gas state the particles have high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energy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and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move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over large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distance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 in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straight 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lines. If the particles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collide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with other particles or the wall of a container, they will change direction resulting in a random arrangement. 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463637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1B0F6-C52B-776F-769B-3A8417D9D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178BE-7482-30DC-97A9-0E2749C3B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662" y="833917"/>
            <a:ext cx="7305300" cy="603000"/>
          </a:xfrm>
        </p:spPr>
        <p:txBody>
          <a:bodyPr/>
          <a:lstStyle/>
          <a:p>
            <a:r>
              <a:rPr lang="en-GB" dirty="0"/>
              <a:t>Fix the bridge </a:t>
            </a:r>
            <a:r>
              <a:rPr lang="en-US" dirty="0"/>
              <a:t>4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4B2AA76-BD5B-7ADB-BB5E-825324A388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446E56-5D22-B28B-249B-5F5D7ECBA9D8}"/>
              </a:ext>
            </a:extLst>
          </p:cNvPr>
          <p:cNvSpPr txBox="1"/>
          <p:nvPr/>
        </p:nvSpPr>
        <p:spPr>
          <a:xfrm>
            <a:off x="540000" y="1639767"/>
            <a:ext cx="9594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There is something wrong with the statement below, can you fix it?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D0C18476-D746-E9AA-4BC7-ADB14F6776FE}"/>
              </a:ext>
            </a:extLst>
          </p:cNvPr>
          <p:cNvSpPr/>
          <p:nvPr/>
        </p:nvSpPr>
        <p:spPr>
          <a:xfrm>
            <a:off x="843438" y="2746784"/>
            <a:ext cx="5670000" cy="2182985"/>
          </a:xfrm>
          <a:prstGeom prst="wedgeRoundRectCallout">
            <a:avLst>
              <a:gd name="adj1" fmla="val -51544"/>
              <a:gd name="adj2" fmla="val 87740"/>
              <a:gd name="adj3" fmla="val 16667"/>
            </a:avLst>
          </a:prstGeom>
          <a:solidFill>
            <a:srgbClr val="EDF2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In a glass of water, the liquid particles can only move if the glass is moved, For example, when the glass is knocked over the water spills out.</a:t>
            </a:r>
          </a:p>
        </p:txBody>
      </p:sp>
      <p:pic>
        <p:nvPicPr>
          <p:cNvPr id="8" name="Picture 7" descr="A glass with a spilled liquid&#10;&#10;">
            <a:extLst>
              <a:ext uri="{FF2B5EF4-FFF2-40B4-BE49-F238E27FC236}">
                <a16:creationId xmlns:a16="http://schemas.microsoft.com/office/drawing/2014/main" id="{54C3019F-E753-D5DE-6A22-1D85E64A31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537" y="2610000"/>
            <a:ext cx="4111447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59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0D6AB-522B-E06E-BFB6-DA3A29187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 the bridge 4 – sample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70103-7151-D2A5-FF4C-F93A70BA7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18000"/>
            <a:ext cx="8972680" cy="5040000"/>
          </a:xfrm>
        </p:spPr>
        <p:txBody>
          <a:bodyPr/>
          <a:lstStyle/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The water particles are moving all the time which is why tea or ink will spread out even in cold water. The glass particles are also moving, they vibrate about a fixed point whereas the liquid particles can move past each other and flow out of the glass.  </a:t>
            </a:r>
          </a:p>
          <a:p>
            <a:pPr algn="l" rtl="0" fontAlgn="base"/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ALSO NOTE: the particles are water molecules or water particles. There is no such thing as liquid particles, just the particle arrangement of a liquid state. 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7030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A4BB0-20BF-C6FC-6F2C-308315666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F10DA-A5BB-F607-D3A8-697300083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932" y="540000"/>
            <a:ext cx="10080000" cy="440661"/>
          </a:xfrm>
        </p:spPr>
        <p:txBody>
          <a:bodyPr/>
          <a:lstStyle/>
          <a:p>
            <a:r>
              <a:rPr lang="en-US" dirty="0"/>
              <a:t>Word bridge 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1A7783-7ED2-CB7E-4860-0E5BB87F5212}"/>
              </a:ext>
            </a:extLst>
          </p:cNvPr>
          <p:cNvSpPr txBox="1"/>
          <p:nvPr/>
        </p:nvSpPr>
        <p:spPr>
          <a:xfrm>
            <a:off x="484400" y="1122363"/>
            <a:ext cx="969949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effectLst/>
                <a:latin typeface="Century Gothic" panose="020B0502020202020204" pitchFamily="34" charset="0"/>
              </a:rPr>
              <a:t>Talk in your three to build the word bridge, from the start to the finish. Link the words and use the fact to help you.</a:t>
            </a:r>
            <a:r>
              <a:rPr lang="en-GB" sz="2200" dirty="0">
                <a:latin typeface="Century Gothic" panose="020B0502020202020204" pitchFamily="34" charset="0"/>
              </a:rPr>
              <a:t> </a:t>
            </a:r>
            <a:r>
              <a:rPr lang="en-GB" sz="2200" dirty="0">
                <a:effectLst/>
                <a:latin typeface="Century Gothic" panose="020B0502020202020204" pitchFamily="34" charset="0"/>
              </a:rPr>
              <a:t>Keep to your speaking role – either A, B or C.</a:t>
            </a:r>
            <a:endParaRPr lang="en-GB" sz="2200" dirty="0"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098D2E-6884-610D-BFC7-53D3B2FAA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 descr="The fifth word bridge table, showing the starting words, the words to put in order armed with the fact, and the finishing words">
            <a:extLst>
              <a:ext uri="{FF2B5EF4-FFF2-40B4-BE49-F238E27FC236}">
                <a16:creationId xmlns:a16="http://schemas.microsoft.com/office/drawing/2014/main" id="{91286DF5-4391-F328-058D-55F848F5BF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733212"/>
              </p:ext>
            </p:extLst>
          </p:nvPr>
        </p:nvGraphicFramePr>
        <p:xfrm>
          <a:off x="538521" y="2263994"/>
          <a:ext cx="9603176" cy="3665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6486">
                  <a:extLst>
                    <a:ext uri="{9D8B030D-6E8A-4147-A177-3AD203B41FA5}">
                      <a16:colId xmlns:a16="http://schemas.microsoft.com/office/drawing/2014/main" val="56584357"/>
                    </a:ext>
                  </a:extLst>
                </a:gridCol>
                <a:gridCol w="2965102">
                  <a:extLst>
                    <a:ext uri="{9D8B030D-6E8A-4147-A177-3AD203B41FA5}">
                      <a16:colId xmlns:a16="http://schemas.microsoft.com/office/drawing/2014/main" val="3623156845"/>
                    </a:ext>
                  </a:extLst>
                </a:gridCol>
                <a:gridCol w="2834934">
                  <a:extLst>
                    <a:ext uri="{9D8B030D-6E8A-4147-A177-3AD203B41FA5}">
                      <a16:colId xmlns:a16="http://schemas.microsoft.com/office/drawing/2014/main" val="615250945"/>
                    </a:ext>
                  </a:extLst>
                </a:gridCol>
                <a:gridCol w="1966654">
                  <a:extLst>
                    <a:ext uri="{9D8B030D-6E8A-4147-A177-3AD203B41FA5}">
                      <a16:colId xmlns:a16="http://schemas.microsoft.com/office/drawing/2014/main" val="598199109"/>
                    </a:ext>
                  </a:extLst>
                </a:gridCol>
              </a:tblGrid>
              <a:tr h="1379330">
                <a:tc rowSpan="6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Start</a:t>
                      </a: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Some solids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Fact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As temperature increases, particles of matter move faster.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Finish</a:t>
                      </a:r>
                    </a:p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GB" sz="2400" b="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24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 gas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895660"/>
                  </a:ext>
                </a:extLst>
              </a:tr>
              <a:tr h="4056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Link these 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614111"/>
                  </a:ext>
                </a:extLst>
              </a:tr>
              <a:tr h="4056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b="0">
                        <a:solidFill>
                          <a:schemeClr val="bg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400160"/>
                  </a:ext>
                </a:extLst>
              </a:tr>
              <a:tr h="4056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attraction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heated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22431615"/>
                  </a:ext>
                </a:extLst>
              </a:tr>
              <a:tr h="4056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forces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liquid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556393"/>
                  </a:ext>
                </a:extLst>
              </a:tr>
              <a:tr h="4056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2400" b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sublime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weaker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452174"/>
                  </a:ext>
                </a:extLst>
              </a:tr>
            </a:tbl>
          </a:graphicData>
        </a:graphic>
      </p:graphicFrame>
      <p:sp>
        <p:nvSpPr>
          <p:cNvPr id="9" name="Isosceles Triangle 8" descr="An arrow head indicating that learners link the words in the table, with the help of the fact, to get from the starting words to the finishing words">
            <a:extLst>
              <a:ext uri="{FF2B5EF4-FFF2-40B4-BE49-F238E27FC236}">
                <a16:creationId xmlns:a16="http://schemas.microsoft.com/office/drawing/2014/main" id="{E4456535-5D88-CCD0-8925-A6B280131F7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5400000">
            <a:off x="7919513" y="3617981"/>
            <a:ext cx="993010" cy="462323"/>
          </a:xfrm>
          <a:prstGeom prst="triangle">
            <a:avLst/>
          </a:prstGeom>
          <a:solidFill>
            <a:srgbClr val="006F6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013CCA-76F5-60E8-B957-3C615A716D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657" y="2610000"/>
            <a:ext cx="1044461" cy="18724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B4E6FB-E028-B1E1-D6B2-A63CD4558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8664" y="2878183"/>
            <a:ext cx="1062088" cy="110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3732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9BD64-FDCD-323A-D639-6D26C4BC5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Word bridge 5 – sample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87A2A-3146-738F-B97E-14F23A923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94" y="1977242"/>
            <a:ext cx="9410697" cy="5040000"/>
          </a:xfrm>
        </p:spPr>
        <p:txBody>
          <a:bodyPr>
            <a:normAutofit/>
          </a:bodyPr>
          <a:lstStyle/>
          <a:p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Some solids are made of particles with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weaker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forces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of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attraction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between them. When these solids are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heated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they do not melt into a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liquid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but </a:t>
            </a:r>
            <a:r>
              <a:rPr lang="en-GB" sz="2400" b="0" i="0" u="sng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sublime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straight into a gas state. 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879113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79224-9F24-EBB1-4FCF-6BBE5678C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3B24CAD-6BCC-C915-B98B-7219705FF13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91475" y="867371"/>
            <a:ext cx="7305300" cy="6030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006F6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Fix the bridge </a:t>
            </a: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rgbClr val="006F62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5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119C556-94C9-08DC-3643-2DE8232A4F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200" dirty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0B57BF-9ED5-FA55-6136-91805F3E29EB}"/>
              </a:ext>
            </a:extLst>
          </p:cNvPr>
          <p:cNvSpPr txBox="1"/>
          <p:nvPr/>
        </p:nvSpPr>
        <p:spPr>
          <a:xfrm>
            <a:off x="463339" y="1692571"/>
            <a:ext cx="95945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Can you unpick and clarify this challenging statement?</a:t>
            </a:r>
          </a:p>
        </p:txBody>
      </p:sp>
      <p:sp>
        <p:nvSpPr>
          <p:cNvPr id="2" name="Speech Bubble: Rectangle with Corners Rounded 1">
            <a:extLst>
              <a:ext uri="{FF2B5EF4-FFF2-40B4-BE49-F238E27FC236}">
                <a16:creationId xmlns:a16="http://schemas.microsoft.com/office/drawing/2014/main" id="{2C94CF05-276D-7A75-D19C-0598EFDDC58A}"/>
              </a:ext>
            </a:extLst>
          </p:cNvPr>
          <p:cNvSpPr/>
          <p:nvPr/>
        </p:nvSpPr>
        <p:spPr>
          <a:xfrm>
            <a:off x="557059" y="2776546"/>
            <a:ext cx="5670000" cy="2182985"/>
          </a:xfrm>
          <a:prstGeom prst="wedgeRoundRectCallout">
            <a:avLst>
              <a:gd name="adj1" fmla="val -51544"/>
              <a:gd name="adj2" fmla="val 87740"/>
              <a:gd name="adj3" fmla="val 16667"/>
            </a:avLst>
          </a:prstGeom>
          <a:solidFill>
            <a:srgbClr val="EDF2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Particles in a hot liquid are hotter than particles in a cold liquid.</a:t>
            </a:r>
            <a:endParaRPr lang="en-US" sz="22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 descr="A boiling kettle&#10;&#10;">
            <a:extLst>
              <a:ext uri="{FF2B5EF4-FFF2-40B4-BE49-F238E27FC236}">
                <a16:creationId xmlns:a16="http://schemas.microsoft.com/office/drawing/2014/main" id="{06E3D278-3F95-61C7-23CE-19810B0FB4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977" y="3137225"/>
            <a:ext cx="2328000" cy="2328000"/>
          </a:xfrm>
          <a:prstGeom prst="rect">
            <a:avLst/>
          </a:prstGeom>
        </p:spPr>
      </p:pic>
      <p:pic>
        <p:nvPicPr>
          <p:cNvPr id="9" name="Picture 8" descr="A hand pouring water from a glass&#10;&#10;">
            <a:extLst>
              <a:ext uri="{FF2B5EF4-FFF2-40B4-BE49-F238E27FC236}">
                <a16:creationId xmlns:a16="http://schemas.microsoft.com/office/drawing/2014/main" id="{E2AD3D5E-AA19-5316-5C5B-A6D0569D9E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8977" y="3429000"/>
            <a:ext cx="2616675" cy="174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06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C1E2A-2BF0-D440-B7AD-977E4B223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AD0E3-9FEE-1049-ADFC-491236E57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668791"/>
            <a:ext cx="9875520" cy="3845400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entury Gothic"/>
              </a:rPr>
              <a:t>Knowledge: </a:t>
            </a:r>
            <a:r>
              <a:rPr lang="en-US" sz="2400" dirty="0">
                <a:latin typeface="Century Gothic"/>
              </a:rPr>
              <a:t>aim for accuracy when you speak.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entury Gothic"/>
              </a:rPr>
              <a:t>Reasoning: </a:t>
            </a:r>
            <a:r>
              <a:rPr lang="en-US" sz="2400" dirty="0">
                <a:latin typeface="Century Gothic"/>
              </a:rPr>
              <a:t>when you say something, explain why you are saying it (in other words, justify what you are saying).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Century Gothic"/>
              </a:rPr>
              <a:t>Community:</a:t>
            </a:r>
            <a:r>
              <a:rPr lang="en-US" sz="2400" dirty="0">
                <a:latin typeface="Century Gothic"/>
              </a:rPr>
              <a:t> listen to others and show respect, even if you don’t agree with them.</a:t>
            </a:r>
            <a:br>
              <a:rPr lang="en-US" sz="2400" dirty="0">
                <a:latin typeface="Century Gothic"/>
              </a:rPr>
            </a:br>
            <a:endParaRPr lang="en-GB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4E77663-259B-104A-AAD0-31021C659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796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F17A0-023E-4AE5-4CE9-0FE2BE415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Fix the bridge 5 – sample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EFB781-9434-E3B2-D31E-A155B950E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738238"/>
            <a:ext cx="9175816" cy="5040000"/>
          </a:xfrm>
        </p:spPr>
        <p:txBody>
          <a:bodyPr/>
          <a:lstStyle/>
          <a:p>
            <a:pPr algn="l" rtl="0" fontAlgn="base"/>
            <a:r>
              <a:rPr lang="en-GB" sz="2400" b="0" i="0" dirty="0">
                <a:effectLst/>
                <a:latin typeface="Century Gothic" panose="020B0502020202020204" pitchFamily="34" charset="0"/>
              </a:rPr>
              <a:t>The particles in a hot liquid have more energy and move more than the particles in a cold liquid.</a:t>
            </a:r>
            <a:r>
              <a:rPr lang="en-GB" sz="2400" b="0" i="1" dirty="0">
                <a:effectLst/>
                <a:latin typeface="Century Gothic" panose="020B0502020202020204" pitchFamily="34" charset="0"/>
              </a:rPr>
              <a:t> </a:t>
            </a:r>
          </a:p>
          <a:p>
            <a:pPr algn="l" rtl="0" fontAlgn="base"/>
            <a:r>
              <a:rPr lang="en-GB" sz="2400" b="0" i="0" dirty="0">
                <a:effectLst/>
                <a:latin typeface="Century Gothic" panose="020B0502020202020204" pitchFamily="34" charset="0"/>
              </a:rPr>
              <a:t>NOTE: temperature is a measure of average kinetic energy of the particles (how much the particles are moving on average).</a:t>
            </a:r>
            <a:r>
              <a:rPr lang="en-GB" sz="2400" b="0" i="1" dirty="0">
                <a:effectLst/>
                <a:latin typeface="Century Gothic" panose="020B0502020202020204" pitchFamily="34" charset="0"/>
              </a:rPr>
              <a:t> 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8568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BC1E0-32F8-BF4F-6C9C-2AD50AA0F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95FE9-B76A-88D0-8BF7-58AC0ABCC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How do you feel about this task? Why?</a:t>
            </a:r>
          </a:p>
          <a:p>
            <a:pPr marL="285750" indent="-28575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Did everyone keep to the speaking and  listening rules?</a:t>
            </a:r>
          </a:p>
          <a:p>
            <a:pPr marL="285750" indent="-28575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How did you find roles A, B, and/or C?</a:t>
            </a:r>
          </a:p>
          <a:p>
            <a:pPr marL="285750" indent="-28575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What went well and what was difficult?</a:t>
            </a:r>
          </a:p>
          <a:p>
            <a:pPr marL="285750" indent="-28575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What have you learnt doing this structured talk, that you can use next time you talk about chemistry?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20063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84E50-7CE9-1A4F-D202-B6A550262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56768-B161-9609-EF02-BE57A03ED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/>
              <a:t>Images on slides 6, 12,13,17, 21, 25 and 29 © Shutterstock.</a:t>
            </a:r>
          </a:p>
          <a:p>
            <a:r>
              <a:rPr lang="en-GB" sz="2200" dirty="0"/>
              <a:t>All other images © Royal Society of Chemistry.</a:t>
            </a:r>
          </a:p>
        </p:txBody>
      </p:sp>
    </p:spTree>
    <p:extLst>
      <p:ext uri="{BB962C8B-B14F-4D97-AF65-F5344CB8AC3E}">
        <p14:creationId xmlns:p14="http://schemas.microsoft.com/office/powerpoint/2010/main" val="292248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4BA03-19F1-5294-5457-9CAF7DC58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Speaking                                Listening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CDF26-D087-341B-5928-294BEEF4D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000" y="1722987"/>
            <a:ext cx="5670000" cy="5040000"/>
          </a:xfrm>
        </p:spPr>
        <p:txBody>
          <a:bodyPr vert="horz" lIns="0" tIns="0" rIns="0" bIns="0" rtlCol="0" anchor="t">
            <a:normAutofit/>
          </a:bodyPr>
          <a:lstStyle/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/>
              </a:rPr>
              <a:t>Take turns when speaking.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/>
              </a:rPr>
              <a:t>Be prepared to change your mind. 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/>
              </a:rPr>
              <a:t>Clarify, </a:t>
            </a:r>
            <a:r>
              <a:rPr lang="en-US" sz="2000" dirty="0" err="1">
                <a:latin typeface="Century Gothic"/>
              </a:rPr>
              <a:t>summarise</a:t>
            </a:r>
            <a:r>
              <a:rPr lang="en-US" sz="2000" dirty="0">
                <a:latin typeface="Century Gothic"/>
              </a:rPr>
              <a:t> and build on each other's ideas and respect other people’s.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/>
              </a:rPr>
              <a:t>If you disagree, say so politely.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Invite someone to contribute by asking a question.</a:t>
            </a:r>
          </a:p>
          <a:p>
            <a:pPr marL="342900" indent="-342900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/>
              </a:rPr>
              <a:t>Come to a shared agreement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E8C483-C513-BE61-D8C1-D869D648512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367556" y="1256808"/>
            <a:ext cx="4652377" cy="5395324"/>
          </a:xfrm>
        </p:spPr>
        <p:txBody>
          <a:bodyPr>
            <a:normAutofit fontScale="85000" lnSpcReduction="10000"/>
          </a:bodyPr>
          <a:lstStyle/>
          <a:p>
            <a:pPr marL="363538" indent="-363538" algn="l">
              <a:lnSpc>
                <a:spcPct val="118000"/>
              </a:lnSpc>
              <a:buClr>
                <a:srgbClr val="006F62"/>
              </a:buClr>
            </a:pPr>
            <a:r>
              <a:rPr lang="en-GB" sz="2200" b="0" dirty="0">
                <a:solidFill>
                  <a:srgbClr val="006F62"/>
                </a:solidFill>
              </a:rPr>
              <a:t>Focus</a:t>
            </a:r>
          </a:p>
          <a:p>
            <a:pPr marL="363538" indent="-363538" algn="l">
              <a:lnSpc>
                <a:spcPct val="118000"/>
              </a:lnSpc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200" b="0" dirty="0"/>
              <a:t>Give the speaker your full attention. Face them and give eye contact.</a:t>
            </a:r>
          </a:p>
          <a:p>
            <a:pPr marL="363538" indent="-363538" algn="l">
              <a:lnSpc>
                <a:spcPct val="118000"/>
              </a:lnSpc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200" b="0" dirty="0"/>
              <a:t>Do not interrupt.</a:t>
            </a:r>
          </a:p>
          <a:p>
            <a:pPr marL="363538" indent="-363538" algn="l">
              <a:lnSpc>
                <a:spcPct val="118000"/>
              </a:lnSpc>
              <a:buClr>
                <a:srgbClr val="006F62"/>
              </a:buClr>
            </a:pPr>
            <a:r>
              <a:rPr lang="en-GB" sz="2200" b="0" dirty="0">
                <a:solidFill>
                  <a:srgbClr val="006F62"/>
                </a:solidFill>
              </a:rPr>
              <a:t>Accept</a:t>
            </a:r>
          </a:p>
          <a:p>
            <a:pPr marL="363538" indent="-363538" algn="l">
              <a:lnSpc>
                <a:spcPct val="118000"/>
              </a:lnSpc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200" b="0" dirty="0"/>
              <a:t>Nod or smile to show that you understand.</a:t>
            </a:r>
          </a:p>
          <a:p>
            <a:pPr marL="363538" indent="-363538" algn="l">
              <a:lnSpc>
                <a:spcPct val="118000"/>
              </a:lnSpc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200" b="0" dirty="0"/>
              <a:t>Listen with interest and respect even if you disagree.</a:t>
            </a:r>
          </a:p>
          <a:p>
            <a:pPr marL="363538" indent="-363538" algn="l">
              <a:lnSpc>
                <a:spcPct val="118000"/>
              </a:lnSpc>
              <a:buClr>
                <a:srgbClr val="006F62"/>
              </a:buClr>
            </a:pPr>
            <a:r>
              <a:rPr lang="en-GB" sz="2200" b="0" dirty="0">
                <a:solidFill>
                  <a:srgbClr val="006F62"/>
                </a:solidFill>
              </a:rPr>
              <a:t>Draw out</a:t>
            </a:r>
          </a:p>
          <a:p>
            <a:pPr marL="363538" indent="-363538" algn="l">
              <a:lnSpc>
                <a:spcPct val="118000"/>
              </a:lnSpc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200" b="0" dirty="0"/>
              <a:t>In response, summarise and seek clarification rather than simply stating your answer or opinion.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099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C048F-A48E-F5F9-D376-6EF11A6D3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A19FE-1F28-9261-CFFA-ACD25D538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260000"/>
            <a:ext cx="10321589" cy="440661"/>
          </a:xfrm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You will </a:t>
            </a:r>
            <a:r>
              <a:rPr lang="en-GB" dirty="0"/>
              <a:t>have either role A, B or C. </a:t>
            </a:r>
          </a:p>
        </p:txBody>
      </p:sp>
      <p:pic>
        <p:nvPicPr>
          <p:cNvPr id="5" name="Picture 4" descr="An icon to represent an architect - a compass and a piece of paper">
            <a:extLst>
              <a:ext uri="{FF2B5EF4-FFF2-40B4-BE49-F238E27FC236}">
                <a16:creationId xmlns:a16="http://schemas.microsoft.com/office/drawing/2014/main" id="{EA769DA1-C907-D241-F730-660713AE60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57" y="1720820"/>
            <a:ext cx="2130037" cy="21300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798EA1-6D45-585A-7348-F465F5D0F5C3}"/>
              </a:ext>
            </a:extLst>
          </p:cNvPr>
          <p:cNvSpPr txBox="1"/>
          <p:nvPr/>
        </p:nvSpPr>
        <p:spPr>
          <a:xfrm>
            <a:off x="490595" y="3917742"/>
            <a:ext cx="38095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A is the architect. </a:t>
            </a:r>
          </a:p>
          <a:p>
            <a:r>
              <a:rPr lang="en-GB" sz="2200" dirty="0">
                <a:latin typeface="Century Gothic" panose="020B0502020202020204" pitchFamily="34" charset="0"/>
              </a:rPr>
              <a:t>They start.</a:t>
            </a:r>
          </a:p>
        </p:txBody>
      </p:sp>
      <p:pic>
        <p:nvPicPr>
          <p:cNvPr id="6" name="Picture 5" descr="An icon to represent a bridge builder - a bridge and a crane">
            <a:extLst>
              <a:ext uri="{FF2B5EF4-FFF2-40B4-BE49-F238E27FC236}">
                <a16:creationId xmlns:a16="http://schemas.microsoft.com/office/drawing/2014/main" id="{05E9EDA0-07FB-FA2F-F5A0-E44A4609E0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0174" y="1700661"/>
            <a:ext cx="2096042" cy="20960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0480FF-8EF1-35DE-B83E-48FA5384D4ED}"/>
              </a:ext>
            </a:extLst>
          </p:cNvPr>
          <p:cNvSpPr txBox="1"/>
          <p:nvPr/>
        </p:nvSpPr>
        <p:spPr>
          <a:xfrm>
            <a:off x="3725767" y="3971802"/>
            <a:ext cx="36781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B is the bridge builder. They respond.</a:t>
            </a:r>
          </a:p>
        </p:txBody>
      </p:sp>
      <p:pic>
        <p:nvPicPr>
          <p:cNvPr id="7" name="Picture 6" descr="An icon to represent a civil engineer - surveying equipment">
            <a:extLst>
              <a:ext uri="{FF2B5EF4-FFF2-40B4-BE49-F238E27FC236}">
                <a16:creationId xmlns:a16="http://schemas.microsoft.com/office/drawing/2014/main" id="{A668E8E6-B196-CB5C-E839-4DD2F745BC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759" y="1766450"/>
            <a:ext cx="1961903" cy="19619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9DD169-AF9D-E51C-7E67-FA8BFE551705}"/>
              </a:ext>
            </a:extLst>
          </p:cNvPr>
          <p:cNvSpPr txBox="1"/>
          <p:nvPr/>
        </p:nvSpPr>
        <p:spPr>
          <a:xfrm>
            <a:off x="7510632" y="3970782"/>
            <a:ext cx="3583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C is the civil engineer.</a:t>
            </a:r>
          </a:p>
          <a:p>
            <a:r>
              <a:rPr lang="en-GB" sz="2200" dirty="0">
                <a:latin typeface="Century Gothic" panose="020B0502020202020204" pitchFamily="34" charset="0"/>
              </a:rPr>
              <a:t>They summarise.</a:t>
            </a:r>
          </a:p>
        </p:txBody>
      </p:sp>
    </p:spTree>
    <p:extLst>
      <p:ext uri="{BB962C8B-B14F-4D97-AF65-F5344CB8AC3E}">
        <p14:creationId xmlns:p14="http://schemas.microsoft.com/office/powerpoint/2010/main" val="4121806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F151D-5B8B-DA16-DE81-F33B84BD4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80" y="461943"/>
            <a:ext cx="10080000" cy="440661"/>
          </a:xfrm>
        </p:spPr>
        <p:txBody>
          <a:bodyPr/>
          <a:lstStyle/>
          <a:p>
            <a:r>
              <a:rPr lang="en-GB" dirty="0">
                <a:latin typeface="Century Gothic"/>
              </a:rPr>
              <a:t>Building word bridges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C57A75-C89F-C78B-2488-C6DCD59BFD48}"/>
              </a:ext>
            </a:extLst>
          </p:cNvPr>
          <p:cNvSpPr txBox="1"/>
          <p:nvPr/>
        </p:nvSpPr>
        <p:spPr>
          <a:xfrm>
            <a:off x="316981" y="1071522"/>
            <a:ext cx="5387008" cy="532453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</a:rPr>
              <a:t>Start with 30 seconds silent thinking time. 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sz="2000" dirty="0">
                <a:latin typeface="Century Gothic"/>
              </a:rPr>
              <a:t>You have 2 minutes to build the best bridge you can. 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sz="2000" b="1" dirty="0">
                <a:latin typeface="Century Gothic"/>
              </a:rPr>
              <a:t>A starts </a:t>
            </a:r>
            <a:r>
              <a:rPr lang="en-GB" sz="2000" dirty="0">
                <a:latin typeface="Century Gothic"/>
              </a:rPr>
              <a:t>the discussion trying to correctly use as many words from the word bridge table as they can. 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GB" sz="2000" b="1" dirty="0">
                <a:latin typeface="Century Gothic" panose="020B0502020202020204" pitchFamily="34" charset="0"/>
              </a:rPr>
              <a:t>B responds</a:t>
            </a:r>
            <a:r>
              <a:rPr lang="en-GB" sz="2000" dirty="0">
                <a:latin typeface="Century Gothic" panose="020B0502020202020204" pitchFamily="34" charset="0"/>
              </a:rPr>
              <a:t>, either reinforces (agrees with), or fixes (disagrees with) the bridge started by A. 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sz="2000" dirty="0">
                <a:latin typeface="Century Gothic"/>
              </a:rPr>
              <a:t>Lastly</a:t>
            </a:r>
            <a:r>
              <a:rPr lang="en-GB" sz="2000" b="1" dirty="0">
                <a:latin typeface="Century Gothic"/>
              </a:rPr>
              <a:t> C summarises </a:t>
            </a:r>
            <a:r>
              <a:rPr lang="en-GB" sz="2000" dirty="0">
                <a:latin typeface="Century Gothic"/>
              </a:rPr>
              <a:t>the bridge constructed by A and B, seeks their agreement and feeds back to the class.   </a:t>
            </a:r>
            <a:endParaRPr lang="en-GB" sz="2000" dirty="0">
              <a:latin typeface="Century Gothic"/>
              <a:cs typeface="Calibri"/>
            </a:endParaRP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</a:endParaRPr>
          </a:p>
        </p:txBody>
      </p:sp>
      <p:pic>
        <p:nvPicPr>
          <p:cNvPr id="9" name="Picture 8" descr="A drawing of a bridge, with the start point, the finish point, words 1-6 as planks and the phrase &quot;Build the bridge. Get from the start to the finish by linking all the given words&quot;">
            <a:extLst>
              <a:ext uri="{FF2B5EF4-FFF2-40B4-BE49-F238E27FC236}">
                <a16:creationId xmlns:a16="http://schemas.microsoft.com/office/drawing/2014/main" id="{8BBC83B0-6FE8-D6CB-A06B-B6104956B2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4720" y="255915"/>
            <a:ext cx="4935986" cy="3290657"/>
          </a:xfrm>
          <a:prstGeom prst="rect">
            <a:avLst/>
          </a:prstGeom>
        </p:spPr>
      </p:pic>
      <p:graphicFrame>
        <p:nvGraphicFramePr>
          <p:cNvPr id="3" name="Table 2" descr="The example word bridge table, showing the starting words, the words to put in order armed with the fact, and the finishing words">
            <a:extLst>
              <a:ext uri="{FF2B5EF4-FFF2-40B4-BE49-F238E27FC236}">
                <a16:creationId xmlns:a16="http://schemas.microsoft.com/office/drawing/2014/main" id="{4ADC3425-0347-850E-3C43-B7C56FC9E8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285522"/>
              </p:ext>
            </p:extLst>
          </p:nvPr>
        </p:nvGraphicFramePr>
        <p:xfrm>
          <a:off x="5793210" y="4025590"/>
          <a:ext cx="5090388" cy="2600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6514">
                  <a:extLst>
                    <a:ext uri="{9D8B030D-6E8A-4147-A177-3AD203B41FA5}">
                      <a16:colId xmlns:a16="http://schemas.microsoft.com/office/drawing/2014/main" val="56584357"/>
                    </a:ext>
                  </a:extLst>
                </a:gridCol>
                <a:gridCol w="1608680">
                  <a:extLst>
                    <a:ext uri="{9D8B030D-6E8A-4147-A177-3AD203B41FA5}">
                      <a16:colId xmlns:a16="http://schemas.microsoft.com/office/drawing/2014/main" val="3623156845"/>
                    </a:ext>
                  </a:extLst>
                </a:gridCol>
                <a:gridCol w="1691663">
                  <a:extLst>
                    <a:ext uri="{9D8B030D-6E8A-4147-A177-3AD203B41FA5}">
                      <a16:colId xmlns:a16="http://schemas.microsoft.com/office/drawing/2014/main" val="615250945"/>
                    </a:ext>
                  </a:extLst>
                </a:gridCol>
                <a:gridCol w="853531">
                  <a:extLst>
                    <a:ext uri="{9D8B030D-6E8A-4147-A177-3AD203B41FA5}">
                      <a16:colId xmlns:a16="http://schemas.microsoft.com/office/drawing/2014/main" val="598199109"/>
                    </a:ext>
                  </a:extLst>
                </a:gridCol>
              </a:tblGrid>
              <a:tr h="707420">
                <a:tc rowSpan="6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Start</a:t>
                      </a:r>
                    </a:p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When particles of</a:t>
                      </a: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matter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Fact </a:t>
                      </a:r>
                    </a:p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Gases expand to fill the container they are in.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End</a:t>
                      </a: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called the gas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895660"/>
                  </a:ext>
                </a:extLst>
              </a:tr>
              <a:tr h="3337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Link these 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614111"/>
                  </a:ext>
                </a:extLst>
              </a:tr>
              <a:tr h="3337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b="0">
                        <a:solidFill>
                          <a:schemeClr val="bg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400160"/>
                  </a:ext>
                </a:extLst>
              </a:tr>
              <a:tr h="40051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frequently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collide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22431615"/>
                  </a:ext>
                </a:extLst>
              </a:tr>
              <a:tr h="40051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quickly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spread out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556393"/>
                  </a:ext>
                </a:extLst>
              </a:tr>
              <a:tr h="40051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energy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move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452174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A24E339B-1CE2-923B-7461-7D2FC47FD1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3791" y="4266426"/>
            <a:ext cx="445132" cy="798001"/>
          </a:xfrm>
          <a:prstGeom prst="rect">
            <a:avLst/>
          </a:prstGeom>
        </p:spPr>
      </p:pic>
      <p:sp>
        <p:nvSpPr>
          <p:cNvPr id="5" name="Isosceles Triangle 4" descr="An arrow head indicating that learners link the words in the table, with the help of the fact, to get from the starting words to the finishing words">
            <a:extLst>
              <a:ext uri="{FF2B5EF4-FFF2-40B4-BE49-F238E27FC236}">
                <a16:creationId xmlns:a16="http://schemas.microsoft.com/office/drawing/2014/main" id="{71439F98-E8B2-8D9C-8B0B-23B92C7D87A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5400000">
            <a:off x="9873646" y="4771956"/>
            <a:ext cx="630039" cy="297039"/>
          </a:xfrm>
          <a:prstGeom prst="triangle">
            <a:avLst/>
          </a:prstGeom>
          <a:solidFill>
            <a:srgbClr val="006F6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CF3EB5-8E6B-EAE9-B7E8-83FD081F0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7695" y="4389060"/>
            <a:ext cx="445131" cy="46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78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B94B3-8383-2B98-F7D1-5C47793F8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BBF02AF-9337-A232-FE82-3A44F26145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18345" y="895008"/>
            <a:ext cx="3447688" cy="5348562"/>
          </a:xfrm>
          <a:prstGeom prst="roundRect">
            <a:avLst/>
          </a:prstGeom>
          <a:noFill/>
          <a:ln w="38100">
            <a:solidFill>
              <a:srgbClr val="006F6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43AD307-1C6C-137B-9B08-04BAA6565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00874" y="895008"/>
            <a:ext cx="3812639" cy="5331912"/>
          </a:xfrm>
          <a:prstGeom prst="roundRect">
            <a:avLst/>
          </a:prstGeom>
          <a:noFill/>
          <a:ln w="38100">
            <a:solidFill>
              <a:srgbClr val="006F6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30AF437-35CD-CE91-F8B2-DC99A4FC6E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43724" y="895008"/>
            <a:ext cx="3447688" cy="533191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6F6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55402BF-1FF0-71FE-488F-55723C7CC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594339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6DE6C7C-F857-E8B7-9599-6E6776A1A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745" y="334004"/>
            <a:ext cx="10080000" cy="440661"/>
          </a:xfrm>
        </p:spPr>
        <p:txBody>
          <a:bodyPr/>
          <a:lstStyle/>
          <a:p>
            <a:r>
              <a:rPr lang="en-US" dirty="0"/>
              <a:t>Sentence starters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828E38-E848-6783-C502-427D04F39B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990" y="1070535"/>
            <a:ext cx="991064" cy="99106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F118A-B9EA-2C77-E0F8-F747F9E2B97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307" y="398167"/>
            <a:ext cx="3289413" cy="5949306"/>
          </a:xfrm>
        </p:spPr>
        <p:txBody>
          <a:bodyPr>
            <a:normAutofit/>
          </a:bodyPr>
          <a:lstStyle/>
          <a:p>
            <a:pPr indent="981075" algn="l" defTabSz="1076325"/>
            <a:r>
              <a:rPr lang="en-GB" sz="1800" b="1" dirty="0">
                <a:latin typeface="Century Gothic" panose="020B0502020202020204" pitchFamily="34" charset="0"/>
              </a:rPr>
              <a:t>	</a:t>
            </a:r>
            <a:r>
              <a:rPr lang="en-GB" sz="2000" b="1" dirty="0">
                <a:latin typeface="Century Gothic" panose="020B0502020202020204" pitchFamily="34" charset="0"/>
              </a:rPr>
              <a:t>A </a:t>
            </a:r>
            <a:r>
              <a:rPr lang="en-GB" sz="2000" b="1" dirty="0"/>
              <a:t>is the </a:t>
            </a:r>
            <a:br>
              <a:rPr lang="en-GB" sz="2000" b="1" dirty="0"/>
            </a:br>
            <a:r>
              <a:rPr lang="en-GB" sz="2000" b="1" dirty="0"/>
              <a:t>	architect. </a:t>
            </a:r>
            <a:br>
              <a:rPr lang="en-GB" sz="2000" b="1" dirty="0"/>
            </a:br>
            <a:r>
              <a:rPr lang="en-GB" sz="2000" b="1" dirty="0"/>
              <a:t>	They start</a:t>
            </a:r>
            <a:r>
              <a:rPr lang="en-GB" sz="2000" b="1" dirty="0">
                <a:latin typeface="Century Gothic" panose="020B0502020202020204" pitchFamily="34" charset="0"/>
              </a:rPr>
              <a:t>: </a:t>
            </a:r>
          </a:p>
          <a:p>
            <a:pPr algn="l">
              <a:spcBef>
                <a:spcPts val="1000"/>
              </a:spcBef>
              <a:spcAft>
                <a:spcPts val="0"/>
              </a:spcAft>
            </a:pPr>
            <a:r>
              <a:rPr lang="en-GB" sz="2000" b="0" dirty="0">
                <a:latin typeface="Century Gothic" panose="020B0502020202020204" pitchFamily="34" charset="0"/>
              </a:rPr>
              <a:t>‘I know that … and it’s relevant to this discussion because … </a:t>
            </a:r>
            <a:r>
              <a:rPr lang="en-GB" sz="2000" b="0" dirty="0"/>
              <a:t>’</a:t>
            </a:r>
            <a:endParaRPr lang="en-GB" sz="2000" b="0" dirty="0">
              <a:latin typeface="Century Gothic" panose="020B0502020202020204" pitchFamily="34" charset="0"/>
            </a:endParaRPr>
          </a:p>
          <a:p>
            <a:pPr algn="l">
              <a:spcBef>
                <a:spcPts val="1000"/>
              </a:spcBef>
              <a:spcAft>
                <a:spcPts val="0"/>
              </a:spcAft>
            </a:pPr>
            <a:r>
              <a:rPr lang="en-GB" sz="2000" b="0" dirty="0">
                <a:solidFill>
                  <a:schemeClr val="tx1"/>
                </a:solidFill>
                <a:latin typeface="Century Gothic" panose="020B0502020202020204" pitchFamily="34" charset="0"/>
              </a:rPr>
              <a:t>‘I think that … </a:t>
            </a:r>
            <a:r>
              <a:rPr lang="en-GB" sz="2000" b="0" dirty="0"/>
              <a:t>’</a:t>
            </a:r>
            <a:endParaRPr lang="en-GB" sz="2000" b="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l">
              <a:spcBef>
                <a:spcPts val="1000"/>
              </a:spcBef>
              <a:spcAft>
                <a:spcPts val="0"/>
              </a:spcAft>
            </a:pPr>
            <a:r>
              <a:rPr lang="en-GB" sz="2000" b="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b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 am not sure about … but I think … ’</a:t>
            </a:r>
          </a:p>
          <a:p>
            <a:pPr algn="l">
              <a:spcBef>
                <a:spcPts val="1000"/>
              </a:spcBef>
              <a:spcAft>
                <a:spcPts val="0"/>
              </a:spcAft>
            </a:pPr>
            <a:r>
              <a:rPr lang="en-GB" sz="2000" b="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b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Before I begin, remind </a:t>
            </a:r>
            <a:r>
              <a:rPr lang="en-GB" sz="2000" b="0" dirty="0">
                <a:cs typeface="Arial" panose="020B0604020202020204" pitchFamily="34" charset="0"/>
              </a:rPr>
              <a:t>   </a:t>
            </a:r>
            <a:r>
              <a:rPr lang="en-GB" sz="2000" b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me what … means?’</a:t>
            </a:r>
          </a:p>
          <a:p>
            <a:pPr algn="l">
              <a:spcBef>
                <a:spcPts val="1000"/>
              </a:spcBef>
              <a:spcAft>
                <a:spcPts val="0"/>
              </a:spcAft>
            </a:pPr>
            <a:r>
              <a:rPr lang="en-GB" sz="2000" b="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b="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Can you please help me to start?’</a:t>
            </a:r>
            <a:endParaRPr lang="en-GB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C8ED51-B5B8-6A2D-C2A7-E5BFFDBF6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6086" y="1021112"/>
            <a:ext cx="991064" cy="991064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62BE51A5-1CFB-3E51-6B6F-33B95824335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3811724" y="1020704"/>
            <a:ext cx="3606635" cy="55514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1076325" defTabSz="1076325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B is the </a:t>
            </a:r>
            <a:b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	</a:t>
            </a:r>
            <a:r>
              <a:rPr lang="en-GB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bridge builder</a:t>
            </a: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. </a:t>
            </a:r>
            <a:b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	They respond:</a:t>
            </a:r>
          </a:p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‘Linking to that I would add … ’</a:t>
            </a:r>
          </a:p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‘Considering what I already know about … , I think that ... ’</a:t>
            </a:r>
          </a:p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‘I would suggest that we change that because of  … ’</a:t>
            </a:r>
          </a:p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‘Can you explain why you said that?’</a:t>
            </a:r>
          </a:p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‘Have you thought of … ?’</a:t>
            </a:r>
          </a:p>
          <a:p>
            <a:pPr marL="0" indent="0">
              <a:buNone/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That’s brilliant because … ’</a:t>
            </a:r>
          </a:p>
          <a:p>
            <a:pPr marL="0" indent="0">
              <a:buNone/>
            </a:pPr>
            <a:endParaRPr lang="en-GB" sz="20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C42F75-048F-911E-A2A0-DE79358F0A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4082" y="1091697"/>
            <a:ext cx="879325" cy="8793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8BF110-37D8-19FD-AB02-CDA5563DFF3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7721116" y="1048250"/>
            <a:ext cx="3466845" cy="4129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	</a:t>
            </a: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 is the </a:t>
            </a:r>
            <a:b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	</a:t>
            </a:r>
            <a:r>
              <a:rPr lang="en-GB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civil engineer</a:t>
            </a: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. </a:t>
            </a:r>
            <a:b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	They summarise: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 think you said … ’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Can you just explain … ’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What was your reasoning when you said …</a:t>
            </a: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?’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Have I got that right?’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I’m not sure about … ’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Do we all agree?’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‘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Our final answer is </a:t>
            </a:r>
            <a:r>
              <a:rPr lang="en-GB" sz="2000" dirty="0">
                <a:latin typeface="Century Gothic" panose="020B0502020202020204" pitchFamily="34" charset="0"/>
                <a:cs typeface="Arial" panose="020B0604020202020204" pitchFamily="34" charset="0"/>
              </a:rPr>
              <a:t>… 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?’</a:t>
            </a:r>
          </a:p>
        </p:txBody>
      </p:sp>
    </p:spTree>
    <p:extLst>
      <p:ext uri="{BB962C8B-B14F-4D97-AF65-F5344CB8AC3E}">
        <p14:creationId xmlns:p14="http://schemas.microsoft.com/office/powerpoint/2010/main" val="1397573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B18D0-4040-0EF3-5C81-849CE4795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8203B-E58E-DC79-2EC5-8F9C361F3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Ask yourself these questions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6ED8EAA-1826-D17D-42EF-43853D9F4DA2}"/>
              </a:ext>
            </a:extLst>
          </p:cNvPr>
          <p:cNvSpPr txBox="1">
            <a:spLocks/>
          </p:cNvSpPr>
          <p:nvPr/>
        </p:nvSpPr>
        <p:spPr>
          <a:xfrm>
            <a:off x="3435178" y="1354239"/>
            <a:ext cx="7329278" cy="5503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006F62"/>
                </a:solidFill>
                <a:ea typeface="+mj-ea"/>
                <a:cs typeface="+mj-cs"/>
              </a:rPr>
              <a:t>Before doing the task:</a:t>
            </a:r>
            <a:endParaRPr lang="en-GB" sz="2400" dirty="0"/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What do I see or hear that helps me understand?  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What are some steps I can take to figure this out?</a:t>
            </a:r>
          </a:p>
          <a:p>
            <a:endParaRPr lang="en-GB" sz="2400" dirty="0">
              <a:effectLst/>
              <a:ea typeface="Calibri" panose="020F0502020204030204" pitchFamily="34" charset="0"/>
            </a:endParaRPr>
          </a:p>
          <a:p>
            <a:r>
              <a:rPr lang="en-GB" sz="2400" b="1" dirty="0">
                <a:solidFill>
                  <a:srgbClr val="006F62"/>
                </a:solidFill>
                <a:ea typeface="+mj-ea"/>
                <a:cs typeface="+mj-cs"/>
              </a:rPr>
              <a:t>During the task: </a:t>
            </a:r>
          </a:p>
          <a:p>
            <a:r>
              <a:rPr lang="en-GB" sz="2400" dirty="0">
                <a:ea typeface="Calibri" panose="020F0502020204030204" pitchFamily="34" charset="0"/>
              </a:rPr>
              <a:t>How can I tell if I’m doing a good job?</a:t>
            </a:r>
          </a:p>
          <a:p>
            <a:endParaRPr lang="en-GB" sz="2400" dirty="0">
              <a:ea typeface="Calibri" panose="020F0502020204030204" pitchFamily="34" charset="0"/>
            </a:endParaRPr>
          </a:p>
          <a:p>
            <a:r>
              <a:rPr lang="en-GB" sz="2400" b="1" dirty="0">
                <a:solidFill>
                  <a:srgbClr val="006F62"/>
                </a:solidFill>
                <a:ea typeface="+mj-ea"/>
                <a:cs typeface="+mj-cs"/>
              </a:rPr>
              <a:t>After doing the task:</a:t>
            </a:r>
          </a:p>
          <a:p>
            <a:r>
              <a:rPr lang="en-GB" sz="2400" dirty="0">
                <a:effectLst/>
                <a:ea typeface="Calibri" panose="020F0502020204030204" pitchFamily="34" charset="0"/>
              </a:rPr>
              <a:t>How do I feel about this task? Why? </a:t>
            </a:r>
            <a:endParaRPr lang="en-GB" sz="2400" dirty="0">
              <a:ea typeface="Calibri" panose="020F0502020204030204" pitchFamily="34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B3A7AED-2448-D868-3A0F-C1A501BBD6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4361563"/>
              </p:ext>
            </p:extLst>
          </p:nvPr>
        </p:nvGraphicFramePr>
        <p:xfrm>
          <a:off x="-2304271" y="98066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233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93201-7304-1F8F-BC56-CFD68C2D5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438F2-99B6-BF48-1EB3-F82DEFE60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Worked example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F8E331-ACBB-1976-988D-A5E20369B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 descr="An example word bridge table, showing the starting words, the words to put in order armed with the fact, and the finishing words">
            <a:extLst>
              <a:ext uri="{FF2B5EF4-FFF2-40B4-BE49-F238E27FC236}">
                <a16:creationId xmlns:a16="http://schemas.microsoft.com/office/drawing/2014/main" id="{63D3DC67-78F2-13EB-3D68-ED4C2F8A1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139218"/>
              </p:ext>
            </p:extLst>
          </p:nvPr>
        </p:nvGraphicFramePr>
        <p:xfrm>
          <a:off x="651872" y="1659176"/>
          <a:ext cx="8590162" cy="2655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0391">
                  <a:extLst>
                    <a:ext uri="{9D8B030D-6E8A-4147-A177-3AD203B41FA5}">
                      <a16:colId xmlns:a16="http://schemas.microsoft.com/office/drawing/2014/main" val="56584357"/>
                    </a:ext>
                  </a:extLst>
                </a:gridCol>
                <a:gridCol w="2714690">
                  <a:extLst>
                    <a:ext uri="{9D8B030D-6E8A-4147-A177-3AD203B41FA5}">
                      <a16:colId xmlns:a16="http://schemas.microsoft.com/office/drawing/2014/main" val="3623156845"/>
                    </a:ext>
                  </a:extLst>
                </a:gridCol>
                <a:gridCol w="2563521">
                  <a:extLst>
                    <a:ext uri="{9D8B030D-6E8A-4147-A177-3AD203B41FA5}">
                      <a16:colId xmlns:a16="http://schemas.microsoft.com/office/drawing/2014/main" val="615250945"/>
                    </a:ext>
                  </a:extLst>
                </a:gridCol>
                <a:gridCol w="1731560">
                  <a:extLst>
                    <a:ext uri="{9D8B030D-6E8A-4147-A177-3AD203B41FA5}">
                      <a16:colId xmlns:a16="http://schemas.microsoft.com/office/drawing/2014/main" val="598199109"/>
                    </a:ext>
                  </a:extLst>
                </a:gridCol>
              </a:tblGrid>
              <a:tr h="633374">
                <a:tc rowSpan="6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Start</a:t>
                      </a:r>
                    </a:p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When particles of matter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Fact </a:t>
                      </a:r>
                    </a:p>
                    <a:p>
                      <a:r>
                        <a:rPr lang="en-GB" sz="18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Gases expand to fill the container they are in.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Finish</a:t>
                      </a:r>
                    </a:p>
                    <a:p>
                      <a:pPr algn="ctr"/>
                      <a:endParaRPr lang="en-GB" sz="1800" b="1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called the gas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5895660"/>
                  </a:ext>
                </a:extLst>
              </a:tr>
              <a:tr h="3451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Link these 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6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614111"/>
                  </a:ext>
                </a:extLst>
              </a:tr>
              <a:tr h="3451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Words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b="0">
                        <a:solidFill>
                          <a:schemeClr val="bg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400160"/>
                  </a:ext>
                </a:extLst>
              </a:tr>
              <a:tr h="42791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frequently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collide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22431615"/>
                  </a:ext>
                </a:extLst>
              </a:tr>
              <a:tr h="42791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quickly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spread out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1556393"/>
                  </a:ext>
                </a:extLst>
              </a:tr>
              <a:tr h="42791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energy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move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88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452174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41E712ED-629A-BD2F-0253-56B598994E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740" y="1891508"/>
            <a:ext cx="515166" cy="923553"/>
          </a:xfrm>
          <a:prstGeom prst="rect">
            <a:avLst/>
          </a:prstGeom>
        </p:spPr>
      </p:pic>
      <p:sp>
        <p:nvSpPr>
          <p:cNvPr id="9" name="Isosceles Triangle 8" descr="An arrow head indicating that learners link the words in the table, with the help of the fact, to get from the starting words to the finishing words">
            <a:extLst>
              <a:ext uri="{FF2B5EF4-FFF2-40B4-BE49-F238E27FC236}">
                <a16:creationId xmlns:a16="http://schemas.microsoft.com/office/drawing/2014/main" id="{34EE0BB2-81C2-D096-30C7-66B765B53A6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 rot="5400000">
            <a:off x="7254884" y="2277731"/>
            <a:ext cx="993010" cy="462323"/>
          </a:xfrm>
          <a:prstGeom prst="triangle">
            <a:avLst/>
          </a:prstGeom>
          <a:solidFill>
            <a:srgbClr val="006F6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83709F-933C-F2A7-DAA8-6A7F62D5EE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7126" y="2012387"/>
            <a:ext cx="515166" cy="5343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3D1392-D312-DD1F-D7C6-F2896F893F97}"/>
              </a:ext>
            </a:extLst>
          </p:cNvPr>
          <p:cNvSpPr txBox="1"/>
          <p:nvPr/>
        </p:nvSpPr>
        <p:spPr>
          <a:xfrm>
            <a:off x="609668" y="4821625"/>
            <a:ext cx="883526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When particles of matter have enough </a:t>
            </a:r>
            <a:r>
              <a:rPr lang="en-GB" sz="2200" u="sng" dirty="0">
                <a:latin typeface="Century Gothic" panose="020B0502020202020204" pitchFamily="34" charset="0"/>
              </a:rPr>
              <a:t>energy</a:t>
            </a:r>
            <a:r>
              <a:rPr lang="en-GB" sz="2200" dirty="0">
                <a:latin typeface="Century Gothic" panose="020B0502020202020204" pitchFamily="34" charset="0"/>
              </a:rPr>
              <a:t> to </a:t>
            </a:r>
            <a:r>
              <a:rPr lang="en-GB" sz="2200" u="sng" dirty="0">
                <a:latin typeface="Century Gothic" panose="020B0502020202020204" pitchFamily="34" charset="0"/>
              </a:rPr>
              <a:t>move</a:t>
            </a:r>
            <a:r>
              <a:rPr lang="en-GB" sz="2200" dirty="0">
                <a:latin typeface="Century Gothic" panose="020B0502020202020204" pitchFamily="34" charset="0"/>
              </a:rPr>
              <a:t> </a:t>
            </a:r>
            <a:r>
              <a:rPr lang="en-GB" sz="2200" u="sng" dirty="0">
                <a:latin typeface="Century Gothic" panose="020B0502020202020204" pitchFamily="34" charset="0"/>
              </a:rPr>
              <a:t>quickly</a:t>
            </a:r>
            <a:r>
              <a:rPr lang="en-GB" sz="2200" dirty="0">
                <a:latin typeface="Century Gothic" panose="020B0502020202020204" pitchFamily="34" charset="0"/>
              </a:rPr>
              <a:t>, they </a:t>
            </a:r>
            <a:r>
              <a:rPr lang="en-GB" sz="2200" u="sng" dirty="0">
                <a:latin typeface="Century Gothic" panose="020B0502020202020204" pitchFamily="34" charset="0"/>
              </a:rPr>
              <a:t>collide</a:t>
            </a:r>
            <a:r>
              <a:rPr lang="en-GB" sz="2200" dirty="0">
                <a:latin typeface="Century Gothic" panose="020B0502020202020204" pitchFamily="34" charset="0"/>
              </a:rPr>
              <a:t> f</a:t>
            </a:r>
            <a:r>
              <a:rPr lang="en-GB" sz="2200" u="sng" dirty="0">
                <a:latin typeface="Century Gothic" panose="020B0502020202020204" pitchFamily="34" charset="0"/>
              </a:rPr>
              <a:t>requently</a:t>
            </a:r>
            <a:r>
              <a:rPr lang="en-GB" sz="2200" dirty="0">
                <a:latin typeface="Century Gothic" panose="020B0502020202020204" pitchFamily="34" charset="0"/>
              </a:rPr>
              <a:t> and </a:t>
            </a:r>
            <a:r>
              <a:rPr lang="en-GB" sz="2200" u="sng" dirty="0">
                <a:latin typeface="Century Gothic" panose="020B0502020202020204" pitchFamily="34" charset="0"/>
              </a:rPr>
              <a:t>spread out</a:t>
            </a:r>
            <a:r>
              <a:rPr lang="en-GB" sz="2200" dirty="0">
                <a:latin typeface="Century Gothic" panose="020B0502020202020204" pitchFamily="34" charset="0"/>
              </a:rPr>
              <a:t>, which is called the gas state. </a:t>
            </a:r>
          </a:p>
          <a:p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602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7d88b2-bc5d-47d8-b067-5f30c82b40fb">
      <Terms xmlns="http://schemas.microsoft.com/office/infopath/2007/PartnerControls"/>
    </lcf76f155ced4ddcb4097134ff3c332f>
    <Editorialstage xmlns="5c7d88b2-bc5d-47d8-b067-5f30c82b40fb" xsi:nil="true"/>
    <TaxCatchAll xmlns="9e3c562f-56b0-4bc9-96c8-d04b098685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67A170-0E2F-4265-8875-EC9FD49E87CF}">
  <ds:schemaRefs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9e3c562f-56b0-4bc9-96c8-d04b09868558"/>
    <ds:schemaRef ds:uri="5c7d88b2-bc5d-47d8-b067-5f30c82b40fb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89B6A3B-C087-45B8-B64F-81E53EF634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D76BA0-1F87-4574-BB28-83EB9DB6B7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1916</TotalTime>
  <Words>2029</Words>
  <Application>Microsoft Office PowerPoint</Application>
  <PresentationFormat>Widescreen</PresentationFormat>
  <Paragraphs>324</Paragraphs>
  <Slides>32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Aptos</vt:lpstr>
      <vt:lpstr>Arial</vt:lpstr>
      <vt:lpstr>Calibri</vt:lpstr>
      <vt:lpstr>Calibri Light</vt:lpstr>
      <vt:lpstr>Century Gothic</vt:lpstr>
      <vt:lpstr>Office Theme</vt:lpstr>
      <vt:lpstr>11–14 years</vt:lpstr>
      <vt:lpstr>Learning objectives </vt:lpstr>
      <vt:lpstr>Foundations</vt:lpstr>
      <vt:lpstr>Speaking                                Listening </vt:lpstr>
      <vt:lpstr>Roles</vt:lpstr>
      <vt:lpstr>Building word bridges</vt:lpstr>
      <vt:lpstr>Sentence starters</vt:lpstr>
      <vt:lpstr>Ask yourself these questions</vt:lpstr>
      <vt:lpstr>Worked example</vt:lpstr>
      <vt:lpstr>Word bridge 1</vt:lpstr>
      <vt:lpstr>Word bridge 1 – sample answer</vt:lpstr>
      <vt:lpstr>Fix the bridge</vt:lpstr>
      <vt:lpstr>Fix the bridge 1 </vt:lpstr>
      <vt:lpstr>Fix the bridge 1 – sample answer</vt:lpstr>
      <vt:lpstr>Word bridge 2</vt:lpstr>
      <vt:lpstr>Word bridge 2 – sample answer</vt:lpstr>
      <vt:lpstr>Fix the bridge 2 </vt:lpstr>
      <vt:lpstr>Fix the bridge 2 – sample answer</vt:lpstr>
      <vt:lpstr>Word bridge 3</vt:lpstr>
      <vt:lpstr>Word bridge 3 – sample answer</vt:lpstr>
      <vt:lpstr>Fix the bridge 3 </vt:lpstr>
      <vt:lpstr>Fix the bridge 3 – sample answer</vt:lpstr>
      <vt:lpstr>Word bridge 4</vt:lpstr>
      <vt:lpstr>Word bridge 4 – sample answer</vt:lpstr>
      <vt:lpstr>Fix the bridge 4 </vt:lpstr>
      <vt:lpstr>Fix the bridge 4 – sample answer</vt:lpstr>
      <vt:lpstr>Word bridge 5</vt:lpstr>
      <vt:lpstr>Word bridge 5 – sample answer</vt:lpstr>
      <vt:lpstr>Fix the bridge 5 </vt:lpstr>
      <vt:lpstr>Fix the bridge 5 – sample answer</vt:lpstr>
      <vt:lpstr>Reflection</vt:lpstr>
      <vt:lpstr>Acknowledgements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model structured talk student slides with answers</dc:title>
  <dc:creator>RoyalSocietyofChemistry@royalsocietychemistry.onmicrosoft.com</dc:creator>
  <cp:keywords>structured talk; 11-14; particle model; diffusion; solutions; changes of state; states of matter; communication; vocabularly; oracy; speaking and listening</cp:keywords>
  <dc:description>From rsc.li/4ckfqc2, full teacher notes also available
</dc:description>
  <cp:lastModifiedBy>Katie Haylor</cp:lastModifiedBy>
  <cp:revision>5</cp:revision>
  <dcterms:created xsi:type="dcterms:W3CDTF">2024-11-25T14:39:57Z</dcterms:created>
  <dcterms:modified xsi:type="dcterms:W3CDTF">2025-04-25T11:16:02Z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0x010100E45D359969893149933A4D4A74E189F8</vt:lpwstr>
  </property>
</Properties>
</file>