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95332" autoAdjust="0"/>
  </p:normalViewPr>
  <p:slideViewPr>
    <p:cSldViewPr snapToGrid="0" snapToObjects="1">
      <p:cViewPr varScale="1">
        <p:scale>
          <a:sx n="68" d="100"/>
          <a:sy n="68" d="100"/>
        </p:scale>
        <p:origin x="1426" y="67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19/02/2021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it as a starter for a lesson (14</a:t>
            </a:r>
            <a:r>
              <a:rPr lang="en-US" dirty="0"/>
              <a:t>–</a:t>
            </a:r>
            <a:r>
              <a:rPr lang="en-GB" baseline="0" dirty="0"/>
              <a:t>16) on recycling and </a:t>
            </a:r>
            <a:r>
              <a:rPr lang="en-GB" baseline="0" dirty="0" smtClean="0"/>
              <a:t>life-cycle </a:t>
            </a:r>
            <a:r>
              <a:rPr lang="en-GB" baseline="0" dirty="0"/>
              <a:t>assessments.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A reaction where a solid precipitate is formed.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Any from: </a:t>
            </a:r>
            <a:r>
              <a:rPr lang="en-GB" dirty="0"/>
              <a:t>lithium ore reserves last longer/energy for extraction saved/less mining/less waste/less waste going to landfill. </a:t>
            </a:r>
          </a:p>
          <a:p>
            <a:pPr marL="228600" indent="-228600">
              <a:buAutoNum type="arabicPeriod"/>
            </a:pPr>
            <a:r>
              <a:rPr lang="en-US" dirty="0"/>
              <a:t>The</a:t>
            </a:r>
            <a:r>
              <a:rPr lang="en-US" baseline="0" dirty="0"/>
              <a:t> use of mechanical methods such as grinding, milling or applying stress to bring about chemical reactions. They can cut down on the use of solvents in processes.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it as a starter for a lesson (14</a:t>
            </a:r>
            <a:r>
              <a:rPr lang="en-US" dirty="0"/>
              <a:t>–</a:t>
            </a:r>
            <a:r>
              <a:rPr lang="en-GB" baseline="0" dirty="0"/>
              <a:t>16) on recycling and </a:t>
            </a:r>
            <a:r>
              <a:rPr lang="en-GB" baseline="0" dirty="0" smtClean="0"/>
              <a:t>life-cycle </a:t>
            </a:r>
            <a:r>
              <a:rPr lang="en-GB" baseline="0" dirty="0"/>
              <a:t>assessments.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A reaction where a solid precipitate is formed.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Any from: </a:t>
            </a:r>
            <a:r>
              <a:rPr lang="en-GB" dirty="0"/>
              <a:t>lithium ore reserves last longer/energy for extraction saved/less mining/less waste/less waste going to landfill. </a:t>
            </a:r>
          </a:p>
          <a:p>
            <a:pPr marL="228600" indent="-228600">
              <a:buAutoNum type="arabicPeriod"/>
            </a:pPr>
            <a:r>
              <a:rPr lang="en-US" dirty="0"/>
              <a:t>The</a:t>
            </a:r>
            <a:r>
              <a:rPr lang="en-US" baseline="0" dirty="0"/>
              <a:t> use of mechanical methods such as grinding, milling or applying stress to bring about chemical reactions. They can cut down on the use of solvents in processes.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580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3u8DLv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3u8DLv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2800" dirty="0"/>
              <a:t>Electric vehicle battery recycling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2634" y="2410027"/>
            <a:ext cx="7687327" cy="304845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Other recycling methods for lithium-based batteries consume a lot of energy and release waste gases or acid–base reagents that can produce wastewater containing heavy metals. The new </a:t>
            </a:r>
            <a:r>
              <a:rPr lang="en-GB" sz="1800" dirty="0" err="1" smtClean="0"/>
              <a:t>mechanochemical</a:t>
            </a:r>
            <a:r>
              <a:rPr lang="en-GB" sz="1800" dirty="0" smtClean="0"/>
              <a:t> method avoids some of these environmental impacts. It involves grinding materials from the battery cathode with a solid oxidising grinding agent. Precipitation reactions, filtration and evaporation then separate three main substances including Li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PO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. 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639160" y="1129276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rsc.li/3u8DLv8</a:t>
            </a:r>
            <a:r>
              <a:rPr lang="en-GB" sz="1400" i="1" dirty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86" y="11527"/>
            <a:ext cx="3162814" cy="2372110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42634" y="1489330"/>
            <a:ext cx="5132216" cy="107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Researchers have developed a new method for extracting lithium from spent LiFePO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 batteries,</a:t>
            </a:r>
            <a:r>
              <a:rPr lang="en-GB" sz="1800" baseline="30000" dirty="0" smtClean="0"/>
              <a:t> </a:t>
            </a:r>
            <a:r>
              <a:rPr lang="en-GB" sz="1800" dirty="0" smtClean="0"/>
              <a:t>used in electric vehicles.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50448" y="2362219"/>
            <a:ext cx="1115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/>
              <a:t>© Getty Images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2800" dirty="0"/>
              <a:t>Electric vehicle battery recycling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2634" y="2410027"/>
            <a:ext cx="7687327" cy="304845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Other recycling methods for lithium-based batteries consume a lot of energy and release waste gases or acid–base reagents that can produce wastewater containing heavy metals. The new </a:t>
            </a:r>
            <a:r>
              <a:rPr lang="en-GB" sz="1800" dirty="0" err="1" smtClean="0"/>
              <a:t>mechanochemical</a:t>
            </a:r>
            <a:r>
              <a:rPr lang="en-GB" sz="1800" dirty="0" smtClean="0"/>
              <a:t> method avoids some of these environmental impacts. It involves grinding materials from the battery cathode with a solid oxidising grinding agent. Precipitation reactions, filtration and evaporation then separate three main substances including Li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PO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. </a:t>
            </a: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8140" y="4497616"/>
            <a:ext cx="836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What is a precipitation reaction?</a:t>
            </a:r>
          </a:p>
          <a:p>
            <a:pPr marL="342900" indent="-342900">
              <a:buAutoNum type="arabicPeriod"/>
            </a:pPr>
            <a:r>
              <a:rPr lang="en-GB" dirty="0"/>
              <a:t>Why is it important to recycle the lithium from the batteries?</a:t>
            </a:r>
          </a:p>
          <a:p>
            <a:pPr marL="342900" indent="-342900">
              <a:buAutoNum type="arabicPeriod"/>
            </a:pPr>
            <a:r>
              <a:rPr lang="en-GB" dirty="0"/>
              <a:t>Find out the meaning of the term ‘mechanochemical’.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639160" y="1129276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rsc.li/3u8DLv8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86" y="11527"/>
            <a:ext cx="3162814" cy="2372110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642634" y="1489330"/>
            <a:ext cx="5132216" cy="1075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Researchers have developed a new method for extracting lithium from spent LiFePO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 batteries,</a:t>
            </a:r>
            <a:r>
              <a:rPr lang="en-GB" sz="1800" baseline="30000" dirty="0" smtClean="0"/>
              <a:t> </a:t>
            </a:r>
            <a:r>
              <a:rPr lang="en-GB" sz="1800" dirty="0" smtClean="0"/>
              <a:t>used in electric vehicles.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50448" y="2362219"/>
            <a:ext cx="1115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/>
              <a:t>© Getty Images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231960719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1278</TotalTime>
  <Words>412</Words>
  <Application>Microsoft Office PowerPoint</Application>
  <PresentationFormat>On-screen Show (4:3)</PresentationFormat>
  <Paragraphs>29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Electric vehicle battery recycling</vt:lpstr>
      <vt:lpstr>Electric vehicle battery recycling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 lithium from batteries</dc:title>
  <dc:creator>Neil Goalby</dc:creator>
  <cp:keywords/>
  <dc:description>From Recycling lithium from electric vehicle batteries,  Education in Chemistry, rsc.li/3u8DLv8 
</dc:description>
  <cp:lastModifiedBy>Lisa Clatworthy</cp:lastModifiedBy>
  <cp:revision>117</cp:revision>
  <dcterms:created xsi:type="dcterms:W3CDTF">2020-04-08T13:50:19Z</dcterms:created>
  <dcterms:modified xsi:type="dcterms:W3CDTF">2021-02-19T08:22:20Z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