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6"/>
  </p:notesMasterIdLst>
  <p:sldIdLst>
    <p:sldId id="29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64777" autoAdjust="0"/>
  </p:normalViewPr>
  <p:slideViewPr>
    <p:cSldViewPr snapToGrid="0" snapToObjects="1">
      <p:cViewPr varScale="1">
        <p:scale>
          <a:sx n="55" d="100"/>
          <a:sy n="55" d="100"/>
        </p:scale>
        <p:origin x="206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01/08/2024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when teaching the Haber</a:t>
            </a:r>
            <a:r>
              <a:rPr lang="en-GB" baseline="0" dirty="0"/>
              <a:t> process and fertilisers.</a:t>
            </a:r>
            <a:endParaRPr lang="en-GB" dirty="0"/>
          </a:p>
          <a:p>
            <a:endParaRPr lang="en-GB" dirty="0"/>
          </a:p>
          <a:p>
            <a:r>
              <a:rPr lang="en-GB" dirty="0"/>
              <a:t>Answers: </a:t>
            </a:r>
          </a:p>
          <a:p>
            <a:pPr marL="228600" indent="-228600">
              <a:buAutoNum type="arabicPeriod"/>
            </a:pPr>
            <a:r>
              <a:rPr lang="en-GB" baseline="0" dirty="0"/>
              <a:t>Nitrogen + hydrogen ⇌ ammonia</a:t>
            </a:r>
          </a:p>
          <a:p>
            <a:pPr marL="228600" indent="-228600">
              <a:buAutoNum type="arabicPeriod"/>
            </a:pPr>
            <a:r>
              <a:rPr lang="en-GB" baseline="0" dirty="0"/>
              <a:t>Nitrogen molecules have a strong triple bond between atoms. </a:t>
            </a:r>
          </a:p>
          <a:p>
            <a:pPr marL="228600" indent="-228600">
              <a:buAutoNum type="arabicPeriod"/>
            </a:pPr>
            <a:r>
              <a:rPr lang="en-GB" baseline="0" dirty="0"/>
              <a:t>The new process can produce nitrate at room temperature and pressure, unlike the energy-intensive Haber process that needs high temperatures and pressures.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fertilisers from nitrogen in air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Slide by Neil Goalby. Available from </a:t>
            </a:r>
            <a:r>
              <a:rPr lang="en-US" sz="1600" dirty="0"/>
              <a:t>rsc.li/3Sp30qI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569" y="1569116"/>
            <a:ext cx="5933875" cy="5040000"/>
          </a:xfrm>
        </p:spPr>
        <p:txBody>
          <a:bodyPr>
            <a:noAutofit/>
          </a:bodyPr>
          <a:lstStyle/>
          <a:p>
            <a:r>
              <a:rPr lang="en-GB" dirty="0"/>
              <a:t>Fertilisers are made from nitrate (NO</a:t>
            </a:r>
            <a:r>
              <a:rPr lang="en-GB" baseline="-25000" dirty="0"/>
              <a:t>3</a:t>
            </a:r>
            <a:r>
              <a:rPr lang="en-GB" baseline="30000" dirty="0"/>
              <a:t>-</a:t>
            </a:r>
            <a:r>
              <a:rPr lang="en-GB" dirty="0"/>
              <a:t>) and are usually formed from ammonia using the Haber process. The Haber process uses high temperatures and pressures, needing huge amounts of energy. </a:t>
            </a:r>
          </a:p>
          <a:p>
            <a:r>
              <a:rPr lang="en-GB" dirty="0"/>
              <a:t>A new electrochemical process could be a less energy-intense way to produce fertilisers. The process </a:t>
            </a:r>
            <a:r>
              <a:rPr lang="en-GB"/>
              <a:t>involves applying an  </a:t>
            </a:r>
            <a:r>
              <a:rPr lang="en-GB" dirty="0"/>
              <a:t>electric current or potential difference between electrodes to oxidise nitrogen from the air and form nitrate at room temperature and pressure.</a:t>
            </a:r>
          </a:p>
          <a:p>
            <a:endParaRPr lang="en-GB" dirty="0"/>
          </a:p>
        </p:txBody>
      </p:sp>
      <p:pic>
        <p:nvPicPr>
          <p:cNvPr id="6" name="Picture 5" descr="Fertiliser chemical plant at night.">
            <a:extLst>
              <a:ext uri="{FF2B5EF4-FFF2-40B4-BE49-F238E27FC236}">
                <a16:creationId xmlns:a16="http://schemas.microsoft.com/office/drawing/2014/main" id="{1E8B292F-C975-35D4-5788-36F543B9F4E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796657" y="1117993"/>
            <a:ext cx="3755994" cy="2496927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</a:extLst>
          </p:cNvPr>
          <p:cNvSpPr txBox="1">
            <a:spLocks/>
          </p:cNvSpPr>
          <p:nvPr/>
        </p:nvSpPr>
        <p:spPr>
          <a:xfrm>
            <a:off x="6796657" y="3705581"/>
            <a:ext cx="3755994" cy="5477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Time to rethink fertiliser factories and find a sustainable solution </a:t>
            </a: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120383"/>
              </p:ext>
            </p:extLst>
          </p:nvPr>
        </p:nvGraphicFramePr>
        <p:xfrm>
          <a:off x="6796657" y="4325729"/>
          <a:ext cx="3755993" cy="2283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5993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64496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81889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Write a word equation for the reaction in the Haber process.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Why are nitrogen molecules unreactive?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Explain why the new process uses less energy than the Haber process.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16200000">
            <a:off x="9191685" y="2096702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© 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saoirse2013/Shutterstock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ec2360f-6db7-4557-82fc-01391e7a085b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25AB96FA536940AA02DC30CD38AC8D" ma:contentTypeVersion="13" ma:contentTypeDescription="Create a new document." ma:contentTypeScope="" ma:versionID="1248ac4f84f34640aec89537518f4f1e">
  <xsd:schema xmlns:xsd="http://www.w3.org/2001/XMLSchema" xmlns:xs="http://www.w3.org/2001/XMLSchema" xmlns:p="http://schemas.microsoft.com/office/2006/metadata/properties" xmlns:ns3="6ec2360f-6db7-4557-82fc-01391e7a085b" xmlns:ns4="09ea5656-4490-4481-bb0e-98dc9cca7dc3" targetNamespace="http://schemas.microsoft.com/office/2006/metadata/properties" ma:root="true" ma:fieldsID="37421a3add55fd35fab2e298208fdee9" ns3:_="" ns4:_="">
    <xsd:import namespace="6ec2360f-6db7-4557-82fc-01391e7a085b"/>
    <xsd:import namespace="09ea5656-4490-4481-bb0e-98dc9cca7dc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c2360f-6db7-4557-82fc-01391e7a08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ea5656-4490-4481-bb0e-98dc9cca7dc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4FF2A0-C252-4A30-8EDD-02E4F295A90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BE32765-0D1B-4967-A921-DBD855E7514C}">
  <ds:schemaRefs>
    <ds:schemaRef ds:uri="6ec2360f-6db7-4557-82fc-01391e7a085b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schemas.microsoft.com/office/2006/metadata/properties"/>
    <ds:schemaRef ds:uri="09ea5656-4490-4481-bb0e-98dc9cca7dc3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E34CB16F-2988-44E9-83DD-686FFCAC89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c2360f-6db7-4557-82fc-01391e7a085b"/>
    <ds:schemaRef ds:uri="09ea5656-4490-4481-bb0e-98dc9cca7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205</Words>
  <Application>Microsoft Office PowerPoint</Application>
  <PresentationFormat>Widescreen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-apple-system</vt:lpstr>
      <vt:lpstr>Arial</vt:lpstr>
      <vt:lpstr>Calibri</vt:lpstr>
      <vt:lpstr>Calibri Light</vt:lpstr>
      <vt:lpstr>Century Gothic</vt:lpstr>
      <vt:lpstr>Office Theme</vt:lpstr>
      <vt:lpstr>Making fertilisers from nitrogen in air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fertilisers from nitrogen in air summary slide</dc:title>
  <dc:creator/>
  <cp:keywords>science; research; teaching; news; teaching; context; secondary; chemistry; Haber process; nitrates; fertiliser</cp:keywords>
  <dc:description>From Education in Chemistry https://rsc.li/3Sp30qI Electrochemistry offers a greener route to fertilisers</dc:description>
  <cp:lastModifiedBy/>
  <cp:revision>1</cp:revision>
  <dcterms:created xsi:type="dcterms:W3CDTF">2022-07-21T16:12:38Z</dcterms:created>
  <dcterms:modified xsi:type="dcterms:W3CDTF">2024-08-01T16:01:47Z</dcterms:modified>
  <cp:category>From Cutting the carbon footprint of fertiliser production, Education in Chemistry https://rsc.li/3Sp30qI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0x010100F425AB96FA536940AA02DC30CD38AC8D</vt:lpwstr>
  </property>
</Properties>
</file>