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64" r:id="rId3"/>
    <p:sldId id="257" r:id="rId4"/>
    <p:sldId id="258" r:id="rId5"/>
    <p:sldId id="259" r:id="rId6"/>
    <p:sldId id="260" r:id="rId7"/>
    <p:sldId id="430" r:id="rId8"/>
    <p:sldId id="428" r:id="rId9"/>
    <p:sldId id="261" r:id="rId10"/>
    <p:sldId id="427" r:id="rId11"/>
    <p:sldId id="431" r:id="rId12"/>
    <p:sldId id="429" r:id="rId13"/>
    <p:sldId id="263" r:id="rId14"/>
    <p:sldId id="266" r:id="rId15"/>
    <p:sldId id="426" r:id="rId16"/>
    <p:sldId id="42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503DB1F-4D90-F183-C696-415FB87D612B}" name="Georgia Murphy" initials="GM" userId="S::MurphyG@rsc.org::e6114088-85e7-408f-b978-c0430ff13ad8" providerId="AD"/>
  <p188:author id="{3131906B-191D-CA48-3F22-D84D8A2B2DD5}" name="Sarah Binns" initials="SB" userId="44ca82e01afbb25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33" autoAdjust="0"/>
    <p:restoredTop sz="74167" autoAdjust="0"/>
  </p:normalViewPr>
  <p:slideViewPr>
    <p:cSldViewPr snapToGrid="0">
      <p:cViewPr varScale="1">
        <p:scale>
          <a:sx n="81" d="100"/>
          <a:sy n="81" d="100"/>
        </p:scale>
        <p:origin x="1026" y="78"/>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Binns" userId="44ca82e01afbb258" providerId="LiveId" clId="{8B16F64E-812F-4B36-B3AD-44340B5F971A}"/>
    <pc:docChg chg="custSel modSld">
      <pc:chgData name="Sarah Binns" userId="44ca82e01afbb258" providerId="LiveId" clId="{8B16F64E-812F-4B36-B3AD-44340B5F971A}" dt="2023-02-16T23:05:36.785" v="4466" actId="962"/>
      <pc:docMkLst>
        <pc:docMk/>
      </pc:docMkLst>
      <pc:sldChg chg="modCm">
        <pc:chgData name="Sarah Binns" userId="44ca82e01afbb258" providerId="LiveId" clId="{8B16F64E-812F-4B36-B3AD-44340B5F971A}" dt="2023-02-16T22:26:33.663" v="1"/>
        <pc:sldMkLst>
          <pc:docMk/>
          <pc:sldMk cId="2373168793" sldId="256"/>
        </pc:sldMkLst>
        <pc:extLst>
          <p:ext xmlns:p="http://schemas.openxmlformats.org/presentationml/2006/main" uri="{D6D511B9-2390-475A-947B-AFAB55BFBCF1}">
            <pc226:cmChg xmlns:pc226="http://schemas.microsoft.com/office/powerpoint/2022/06/main/command" xmlns="" chg="mod">
              <pc226:chgData name="Sarah Binns" userId="44ca82e01afbb258" providerId="LiveId" clId="{8B16F64E-812F-4B36-B3AD-44340B5F971A}" dt="2023-02-16T22:26:33.663" v="1"/>
              <pc2:cmMkLst xmlns:pc2="http://schemas.microsoft.com/office/powerpoint/2019/9/main/command">
                <pc:docMk/>
                <pc:sldMk cId="2373168793" sldId="256"/>
                <pc2:cmMk id="{29C39268-5B1F-4E00-8CE1-14B7820A08A3}"/>
              </pc2:cmMkLst>
              <pc226:cmRplyChg chg="add">
                <pc226:chgData name="Sarah Binns" userId="44ca82e01afbb258" providerId="LiveId" clId="{8B16F64E-812F-4B36-B3AD-44340B5F971A}" dt="2023-02-16T22:26:30.199" v="0"/>
                <pc2:cmRplyMkLst xmlns:pc2="http://schemas.microsoft.com/office/powerpoint/2019/9/main/command">
                  <pc:docMk/>
                  <pc:sldMk cId="2373168793" sldId="256"/>
                  <pc2:cmMk id="{29C39268-5B1F-4E00-8CE1-14B7820A08A3}"/>
                  <pc2:cmRplyMk id="{8A9E5969-30E0-4A4B-BFAD-0C642789AE62}"/>
                </pc2:cmRplyMkLst>
              </pc226:cmRplyChg>
            </pc226:cmChg>
          </p:ext>
        </pc:extLst>
      </pc:sldChg>
      <pc:sldChg chg="modSp mod">
        <pc:chgData name="Sarah Binns" userId="44ca82e01afbb258" providerId="LiveId" clId="{8B16F64E-812F-4B36-B3AD-44340B5F971A}" dt="2023-02-16T23:05:36.785" v="4466" actId="962"/>
        <pc:sldMkLst>
          <pc:docMk/>
          <pc:sldMk cId="1019618983" sldId="257"/>
        </pc:sldMkLst>
        <pc:picChg chg="mod">
          <ac:chgData name="Sarah Binns" userId="44ca82e01afbb258" providerId="LiveId" clId="{8B16F64E-812F-4B36-B3AD-44340B5F971A}" dt="2023-02-16T22:32:38.810" v="14" actId="962"/>
          <ac:picMkLst>
            <pc:docMk/>
            <pc:sldMk cId="1019618983" sldId="257"/>
            <ac:picMk id="8" creationId="{79D8960C-A1C0-5F8D-C114-DC961E89D80B}"/>
          </ac:picMkLst>
        </pc:picChg>
        <pc:picChg chg="mod">
          <ac:chgData name="Sarah Binns" userId="44ca82e01afbb258" providerId="LiveId" clId="{8B16F64E-812F-4B36-B3AD-44340B5F971A}" dt="2023-02-16T23:05:36.785" v="4466" actId="962"/>
          <ac:picMkLst>
            <pc:docMk/>
            <pc:sldMk cId="1019618983" sldId="257"/>
            <ac:picMk id="12" creationId="{C0269AA5-B59B-AE41-013F-68F97D3774F6}"/>
          </ac:picMkLst>
        </pc:picChg>
        <pc:picChg chg="mod">
          <ac:chgData name="Sarah Binns" userId="44ca82e01afbb258" providerId="LiveId" clId="{8B16F64E-812F-4B36-B3AD-44340B5F971A}" dt="2023-02-16T22:32:54.735" v="15" actId="962"/>
          <ac:picMkLst>
            <pc:docMk/>
            <pc:sldMk cId="1019618983" sldId="257"/>
            <ac:picMk id="13" creationId="{9C52B850-1637-A9AD-AC22-CE74118B19FB}"/>
          </ac:picMkLst>
        </pc:picChg>
      </pc:sldChg>
      <pc:sldChg chg="modSp mod">
        <pc:chgData name="Sarah Binns" userId="44ca82e01afbb258" providerId="LiveId" clId="{8B16F64E-812F-4B36-B3AD-44340B5F971A}" dt="2023-02-16T22:34:30.522" v="33"/>
        <pc:sldMkLst>
          <pc:docMk/>
          <pc:sldMk cId="1302184794" sldId="258"/>
        </pc:sldMkLst>
        <pc:spChg chg="ord">
          <ac:chgData name="Sarah Binns" userId="44ca82e01afbb258" providerId="LiveId" clId="{8B16F64E-812F-4B36-B3AD-44340B5F971A}" dt="2023-02-16T22:34:30.522" v="33"/>
          <ac:spMkLst>
            <pc:docMk/>
            <pc:sldMk cId="1302184794" sldId="258"/>
            <ac:spMk id="4" creationId="{EF019CED-3551-9F64-D3B8-1D6CA56A9904}"/>
          </ac:spMkLst>
        </pc:spChg>
        <pc:picChg chg="mod">
          <ac:chgData name="Sarah Binns" userId="44ca82e01afbb258" providerId="LiveId" clId="{8B16F64E-812F-4B36-B3AD-44340B5F971A}" dt="2023-02-16T22:32:57.327" v="16" actId="962"/>
          <ac:picMkLst>
            <pc:docMk/>
            <pc:sldMk cId="1302184794" sldId="258"/>
            <ac:picMk id="8" creationId="{78F15E99-FE99-2408-BDBC-F360240139AA}"/>
          </ac:picMkLst>
        </pc:picChg>
      </pc:sldChg>
      <pc:sldChg chg="modSp mod">
        <pc:chgData name="Sarah Binns" userId="44ca82e01afbb258" providerId="LiveId" clId="{8B16F64E-812F-4B36-B3AD-44340B5F971A}" dt="2023-02-16T22:34:45.104" v="34"/>
        <pc:sldMkLst>
          <pc:docMk/>
          <pc:sldMk cId="1798466330" sldId="259"/>
        </pc:sldMkLst>
        <pc:spChg chg="ord">
          <ac:chgData name="Sarah Binns" userId="44ca82e01afbb258" providerId="LiveId" clId="{8B16F64E-812F-4B36-B3AD-44340B5F971A}" dt="2023-02-16T22:34:45.104" v="34"/>
          <ac:spMkLst>
            <pc:docMk/>
            <pc:sldMk cId="1798466330" sldId="259"/>
            <ac:spMk id="4" creationId="{305BDBE7-A66B-4505-A9BA-BAF7823081C7}"/>
          </ac:spMkLst>
        </pc:spChg>
        <pc:picChg chg="mod">
          <ac:chgData name="Sarah Binns" userId="44ca82e01afbb258" providerId="LiveId" clId="{8B16F64E-812F-4B36-B3AD-44340B5F971A}" dt="2023-02-16T22:32:59.653" v="17" actId="962"/>
          <ac:picMkLst>
            <pc:docMk/>
            <pc:sldMk cId="1798466330" sldId="259"/>
            <ac:picMk id="2" creationId="{E0D693E6-67E4-2DC9-078B-0DC73B08EFF8}"/>
          </ac:picMkLst>
        </pc:picChg>
      </pc:sldChg>
      <pc:sldChg chg="delSp modSp mod modCm">
        <pc:chgData name="Sarah Binns" userId="44ca82e01afbb258" providerId="LiveId" clId="{8B16F64E-812F-4B36-B3AD-44340B5F971A}" dt="2023-02-16T22:34:54.015" v="35"/>
        <pc:sldMkLst>
          <pc:docMk/>
          <pc:sldMk cId="522495225" sldId="260"/>
        </pc:sldMkLst>
        <pc:spChg chg="ord">
          <ac:chgData name="Sarah Binns" userId="44ca82e01afbb258" providerId="LiveId" clId="{8B16F64E-812F-4B36-B3AD-44340B5F971A}" dt="2023-02-16T22:34:54.015" v="35"/>
          <ac:spMkLst>
            <pc:docMk/>
            <pc:sldMk cId="522495225" sldId="260"/>
            <ac:spMk id="2" creationId="{48AA44A2-D786-8384-2CE7-793D6ABF9EAB}"/>
          </ac:spMkLst>
        </pc:spChg>
        <pc:spChg chg="del">
          <ac:chgData name="Sarah Binns" userId="44ca82e01afbb258" providerId="LiveId" clId="{8B16F64E-812F-4B36-B3AD-44340B5F971A}" dt="2023-02-16T22:33:23.656" v="21" actId="478"/>
          <ac:spMkLst>
            <pc:docMk/>
            <pc:sldMk cId="522495225" sldId="260"/>
            <ac:spMk id="4" creationId="{983127B0-96D9-08E6-89B5-44974F6F4B81}"/>
          </ac:spMkLst>
        </pc:spChg>
        <pc:spChg chg="del">
          <ac:chgData name="Sarah Binns" userId="44ca82e01afbb258" providerId="LiveId" clId="{8B16F64E-812F-4B36-B3AD-44340B5F971A}" dt="2023-02-16T22:26:53.828" v="3" actId="478"/>
          <ac:spMkLst>
            <pc:docMk/>
            <pc:sldMk cId="522495225" sldId="260"/>
            <ac:spMk id="8" creationId="{C32F158C-09C2-8177-914E-C67A94F09E51}"/>
          </ac:spMkLst>
        </pc:spChg>
        <pc:picChg chg="mod">
          <ac:chgData name="Sarah Binns" userId="44ca82e01afbb258" providerId="LiveId" clId="{8B16F64E-812F-4B36-B3AD-44340B5F971A}" dt="2023-02-16T22:33:02.486" v="18" actId="962"/>
          <ac:picMkLst>
            <pc:docMk/>
            <pc:sldMk cId="522495225" sldId="260"/>
            <ac:picMk id="5" creationId="{CFEA3C00-16D3-4F30-5043-022AD80A7CA2}"/>
          </ac:picMkLst>
        </pc:picChg>
        <pc:picChg chg="del">
          <ac:chgData name="Sarah Binns" userId="44ca82e01afbb258" providerId="LiveId" clId="{8B16F64E-812F-4B36-B3AD-44340B5F971A}" dt="2023-02-16T22:26:48.759" v="2" actId="478"/>
          <ac:picMkLst>
            <pc:docMk/>
            <pc:sldMk cId="522495225" sldId="260"/>
            <ac:picMk id="6" creationId="{48C1AF91-B76B-88C7-1C50-543A53409864}"/>
          </ac:picMkLst>
        </pc:picChg>
        <pc:extLst>
          <p:ext xmlns:p="http://schemas.openxmlformats.org/presentationml/2006/main" uri="{D6D511B9-2390-475A-947B-AFAB55BFBCF1}">
            <pc226:cmChg xmlns:pc226="http://schemas.microsoft.com/office/powerpoint/2022/06/main/command" xmlns="" chg="mod">
              <pc226:chgData name="Sarah Binns" userId="44ca82e01afbb258" providerId="LiveId" clId="{8B16F64E-812F-4B36-B3AD-44340B5F971A}" dt="2023-02-16T22:28:11.965" v="5"/>
              <pc2:cmMkLst xmlns:pc2="http://schemas.microsoft.com/office/powerpoint/2019/9/main/command">
                <pc:docMk/>
                <pc:sldMk cId="522495225" sldId="260"/>
                <pc2:cmMk id="{963F9073-7166-450D-A64A-D6EEC8757DB0}"/>
              </pc2:cmMkLst>
              <pc226:cmRplyChg chg="add">
                <pc226:chgData name="Sarah Binns" userId="44ca82e01afbb258" providerId="LiveId" clId="{8B16F64E-812F-4B36-B3AD-44340B5F971A}" dt="2023-02-16T22:28:11.965" v="5"/>
                <pc2:cmRplyMkLst xmlns:pc2="http://schemas.microsoft.com/office/powerpoint/2019/9/main/command">
                  <pc:docMk/>
                  <pc:sldMk cId="522495225" sldId="260"/>
                  <pc2:cmMk id="{963F9073-7166-450D-A64A-D6EEC8757DB0}"/>
                  <pc2:cmRplyMk id="{51539878-9E34-44B0-8482-2331CC0131CD}"/>
                </pc2:cmRplyMkLst>
              </pc226:cmRplyChg>
            </pc226:cmChg>
          </p:ext>
        </pc:extLst>
      </pc:sldChg>
      <pc:sldChg chg="modSp mod">
        <pc:chgData name="Sarah Binns" userId="44ca82e01afbb258" providerId="LiveId" clId="{8B16F64E-812F-4B36-B3AD-44340B5F971A}" dt="2023-02-16T22:35:17.143" v="39" actId="962"/>
        <pc:sldMkLst>
          <pc:docMk/>
          <pc:sldMk cId="3681044277" sldId="261"/>
        </pc:sldMkLst>
        <pc:spChg chg="ord">
          <ac:chgData name="Sarah Binns" userId="44ca82e01afbb258" providerId="LiveId" clId="{8B16F64E-812F-4B36-B3AD-44340B5F971A}" dt="2023-02-16T22:35:15.132" v="38"/>
          <ac:spMkLst>
            <pc:docMk/>
            <pc:sldMk cId="3681044277" sldId="261"/>
            <ac:spMk id="2" creationId="{00000000-0000-0000-0000-000000000000}"/>
          </ac:spMkLst>
        </pc:spChg>
        <pc:spChg chg="mod">
          <ac:chgData name="Sarah Binns" userId="44ca82e01afbb258" providerId="LiveId" clId="{8B16F64E-812F-4B36-B3AD-44340B5F971A}" dt="2023-02-16T22:35:17.143" v="39" actId="962"/>
          <ac:spMkLst>
            <pc:docMk/>
            <pc:sldMk cId="3681044277" sldId="261"/>
            <ac:spMk id="6" creationId="{F3A47438-CB15-31BF-7DDF-98D37DF1B71B}"/>
          </ac:spMkLst>
        </pc:spChg>
        <pc:picChg chg="mod">
          <ac:chgData name="Sarah Binns" userId="44ca82e01afbb258" providerId="LiveId" clId="{8B16F64E-812F-4B36-B3AD-44340B5F971A}" dt="2023-02-16T22:33:30.844" v="23" actId="962"/>
          <ac:picMkLst>
            <pc:docMk/>
            <pc:sldMk cId="3681044277" sldId="261"/>
            <ac:picMk id="3" creationId="{7CACE4EB-B0E9-5FB1-BD8E-EC4BEDB97304}"/>
          </ac:picMkLst>
        </pc:picChg>
        <pc:picChg chg="mod">
          <ac:chgData name="Sarah Binns" userId="44ca82e01afbb258" providerId="LiveId" clId="{8B16F64E-812F-4B36-B3AD-44340B5F971A}" dt="2023-02-16T22:33:28.320" v="22" actId="962"/>
          <ac:picMkLst>
            <pc:docMk/>
            <pc:sldMk cId="3681044277" sldId="261"/>
            <ac:picMk id="5" creationId="{0D31587A-934E-AA74-39E5-93783C1E69CB}"/>
          </ac:picMkLst>
        </pc:picChg>
      </pc:sldChg>
      <pc:sldChg chg="modSp mod">
        <pc:chgData name="Sarah Binns" userId="44ca82e01afbb258" providerId="LiveId" clId="{8B16F64E-812F-4B36-B3AD-44340B5F971A}" dt="2023-02-16T22:35:42.786" v="44" actId="962"/>
        <pc:sldMkLst>
          <pc:docMk/>
          <pc:sldMk cId="292398667" sldId="263"/>
        </pc:sldMkLst>
        <pc:spChg chg="ord">
          <ac:chgData name="Sarah Binns" userId="44ca82e01afbb258" providerId="LiveId" clId="{8B16F64E-812F-4B36-B3AD-44340B5F971A}" dt="2023-02-16T22:35:41.538" v="43"/>
          <ac:spMkLst>
            <pc:docMk/>
            <pc:sldMk cId="292398667" sldId="263"/>
            <ac:spMk id="4" creationId="{8ACE6255-BF2A-4D99-B1DA-F446C654692B}"/>
          </ac:spMkLst>
        </pc:spChg>
        <pc:spChg chg="mod">
          <ac:chgData name="Sarah Binns" userId="44ca82e01afbb258" providerId="LiveId" clId="{8B16F64E-812F-4B36-B3AD-44340B5F971A}" dt="2023-02-16T22:35:42.786" v="44" actId="962"/>
          <ac:spMkLst>
            <pc:docMk/>
            <pc:sldMk cId="292398667" sldId="263"/>
            <ac:spMk id="6" creationId="{0721AFD0-7DE4-8F6E-DB99-287D48E3BD10}"/>
          </ac:spMkLst>
        </pc:spChg>
        <pc:picChg chg="mod">
          <ac:chgData name="Sarah Binns" userId="44ca82e01afbb258" providerId="LiveId" clId="{8B16F64E-812F-4B36-B3AD-44340B5F971A}" dt="2023-02-16T22:33:47.569" v="27" actId="962"/>
          <ac:picMkLst>
            <pc:docMk/>
            <pc:sldMk cId="292398667" sldId="263"/>
            <ac:picMk id="2" creationId="{1E0D9B67-9093-58A8-E348-2BD6EF8FCBE0}"/>
          </ac:picMkLst>
        </pc:picChg>
        <pc:picChg chg="mod">
          <ac:chgData name="Sarah Binns" userId="44ca82e01afbb258" providerId="LiveId" clId="{8B16F64E-812F-4B36-B3AD-44340B5F971A}" dt="2023-02-16T22:33:49.541" v="28" actId="962"/>
          <ac:picMkLst>
            <pc:docMk/>
            <pc:sldMk cId="292398667" sldId="263"/>
            <ac:picMk id="5" creationId="{08858445-13CF-8E0D-8EA7-6AE55D3447DD}"/>
          </ac:picMkLst>
        </pc:picChg>
      </pc:sldChg>
      <pc:sldChg chg="delSp modSp mod modCm">
        <pc:chgData name="Sarah Binns" userId="44ca82e01afbb258" providerId="LiveId" clId="{8B16F64E-812F-4B36-B3AD-44340B5F971A}" dt="2023-02-16T22:35:48.202" v="45"/>
        <pc:sldMkLst>
          <pc:docMk/>
          <pc:sldMk cId="733394986" sldId="266"/>
        </pc:sldMkLst>
        <pc:spChg chg="ord">
          <ac:chgData name="Sarah Binns" userId="44ca82e01afbb258" providerId="LiveId" clId="{8B16F64E-812F-4B36-B3AD-44340B5F971A}" dt="2023-02-16T22:35:48.202" v="45"/>
          <ac:spMkLst>
            <pc:docMk/>
            <pc:sldMk cId="733394986" sldId="266"/>
            <ac:spMk id="4" creationId="{8ACE6255-BF2A-4D99-B1DA-F446C654692B}"/>
          </ac:spMkLst>
        </pc:spChg>
        <pc:spChg chg="del">
          <ac:chgData name="Sarah Binns" userId="44ca82e01afbb258" providerId="LiveId" clId="{8B16F64E-812F-4B36-B3AD-44340B5F971A}" dt="2023-02-16T22:28:41.118" v="11" actId="478"/>
          <ac:spMkLst>
            <pc:docMk/>
            <pc:sldMk cId="733394986" sldId="266"/>
            <ac:spMk id="6" creationId="{40ADF268-FADC-0A77-23F9-D23C7405CFF3}"/>
          </ac:spMkLst>
        </pc:spChg>
        <pc:picChg chg="mod">
          <ac:chgData name="Sarah Binns" userId="44ca82e01afbb258" providerId="LiveId" clId="{8B16F64E-812F-4B36-B3AD-44340B5F971A}" dt="2023-02-16T22:33:52.902" v="29" actId="962"/>
          <ac:picMkLst>
            <pc:docMk/>
            <pc:sldMk cId="733394986" sldId="266"/>
            <ac:picMk id="2" creationId="{69C0DD54-3257-5569-1795-425AF80880D5}"/>
          </ac:picMkLst>
        </pc:picChg>
        <pc:picChg chg="del">
          <ac:chgData name="Sarah Binns" userId="44ca82e01afbb258" providerId="LiveId" clId="{8B16F64E-812F-4B36-B3AD-44340B5F971A}" dt="2023-02-16T22:28:38.710" v="10" actId="478"/>
          <ac:picMkLst>
            <pc:docMk/>
            <pc:sldMk cId="733394986" sldId="266"/>
            <ac:picMk id="5" creationId="{7A7DCEC3-17F0-E6F7-BB9F-7DBF91202BE7}"/>
          </ac:picMkLst>
        </pc:picChg>
        <pc:extLst>
          <p:ext xmlns:p="http://schemas.openxmlformats.org/presentationml/2006/main" uri="{D6D511B9-2390-475A-947B-AFAB55BFBCF1}">
            <pc226:cmChg xmlns:pc226="http://schemas.microsoft.com/office/powerpoint/2022/06/main/command" xmlns="" chg="mod">
              <pc226:chgData name="Sarah Binns" userId="44ca82e01afbb258" providerId="LiveId" clId="{8B16F64E-812F-4B36-B3AD-44340B5F971A}" dt="2023-02-16T22:28:43.221" v="13"/>
              <pc2:cmMkLst xmlns:pc2="http://schemas.microsoft.com/office/powerpoint/2019/9/main/command">
                <pc:docMk/>
                <pc:sldMk cId="733394986" sldId="266"/>
                <pc2:cmMk id="{E006FCBC-6961-458F-94CF-97ACBD7FE2A1}"/>
              </pc2:cmMkLst>
            </pc226:cmChg>
          </p:ext>
        </pc:extLst>
      </pc:sldChg>
      <pc:sldChg chg="modSp mod">
        <pc:chgData name="Sarah Binns" userId="44ca82e01afbb258" providerId="LiveId" clId="{8B16F64E-812F-4B36-B3AD-44340B5F971A}" dt="2023-02-16T22:36:02.348" v="48"/>
        <pc:sldMkLst>
          <pc:docMk/>
          <pc:sldMk cId="3432796193" sldId="425"/>
        </pc:sldMkLst>
        <pc:spChg chg="ord">
          <ac:chgData name="Sarah Binns" userId="44ca82e01afbb258" providerId="LiveId" clId="{8B16F64E-812F-4B36-B3AD-44340B5F971A}" dt="2023-02-16T22:36:02.348" v="48"/>
          <ac:spMkLst>
            <pc:docMk/>
            <pc:sldMk cId="3432796193" sldId="425"/>
            <ac:spMk id="2" creationId="{5AD2A884-4964-8407-9D51-50DF0CB782A4}"/>
          </ac:spMkLst>
        </pc:spChg>
        <pc:picChg chg="mod">
          <ac:chgData name="Sarah Binns" userId="44ca82e01afbb258" providerId="LiveId" clId="{8B16F64E-812F-4B36-B3AD-44340B5F971A}" dt="2023-02-16T22:34:14.157" v="32" actId="962"/>
          <ac:picMkLst>
            <pc:docMk/>
            <pc:sldMk cId="3432796193" sldId="425"/>
            <ac:picMk id="5" creationId="{3F52EFC2-4C70-F3C0-C4A1-E1DB5C457237}"/>
          </ac:picMkLst>
        </pc:picChg>
      </pc:sldChg>
      <pc:sldChg chg="modSp mod">
        <pc:chgData name="Sarah Binns" userId="44ca82e01afbb258" providerId="LiveId" clId="{8B16F64E-812F-4B36-B3AD-44340B5F971A}" dt="2023-02-16T22:35:56.364" v="47" actId="962"/>
        <pc:sldMkLst>
          <pc:docMk/>
          <pc:sldMk cId="2006617711" sldId="426"/>
        </pc:sldMkLst>
        <pc:spChg chg="ord">
          <ac:chgData name="Sarah Binns" userId="44ca82e01afbb258" providerId="LiveId" clId="{8B16F64E-812F-4B36-B3AD-44340B5F971A}" dt="2023-02-16T22:35:54.344" v="46"/>
          <ac:spMkLst>
            <pc:docMk/>
            <pc:sldMk cId="2006617711" sldId="426"/>
            <ac:spMk id="2" creationId="{2A1C814C-9408-9D6D-94E2-26D201ED9AAB}"/>
          </ac:spMkLst>
        </pc:spChg>
        <pc:spChg chg="mod">
          <ac:chgData name="Sarah Binns" userId="44ca82e01afbb258" providerId="LiveId" clId="{8B16F64E-812F-4B36-B3AD-44340B5F971A}" dt="2023-02-16T22:35:56.364" v="47" actId="962"/>
          <ac:spMkLst>
            <pc:docMk/>
            <pc:sldMk cId="2006617711" sldId="426"/>
            <ac:spMk id="7" creationId="{5152BC90-1629-70BD-2AA6-641CE322EA76}"/>
          </ac:spMkLst>
        </pc:spChg>
        <pc:picChg chg="mod">
          <ac:chgData name="Sarah Binns" userId="44ca82e01afbb258" providerId="LiveId" clId="{8B16F64E-812F-4B36-B3AD-44340B5F971A}" dt="2023-02-16T22:33:57.149" v="30" actId="962"/>
          <ac:picMkLst>
            <pc:docMk/>
            <pc:sldMk cId="2006617711" sldId="426"/>
            <ac:picMk id="5" creationId="{27F3A468-6269-B1CB-79BB-AA647B85C5F5}"/>
          </ac:picMkLst>
        </pc:picChg>
        <pc:picChg chg="mod">
          <ac:chgData name="Sarah Binns" userId="44ca82e01afbb258" providerId="LiveId" clId="{8B16F64E-812F-4B36-B3AD-44340B5F971A}" dt="2023-02-16T22:34:06.600" v="31" actId="962"/>
          <ac:picMkLst>
            <pc:docMk/>
            <pc:sldMk cId="2006617711" sldId="426"/>
            <ac:picMk id="6" creationId="{E6366FB8-FBC7-95E7-3349-B8B3CF871CFD}"/>
          </ac:picMkLst>
        </pc:picChg>
      </pc:sldChg>
      <pc:sldChg chg="modSp mod">
        <pc:chgData name="Sarah Binns" userId="44ca82e01afbb258" providerId="LiveId" clId="{8B16F64E-812F-4B36-B3AD-44340B5F971A}" dt="2023-02-16T22:35:26.162" v="41" actId="962"/>
        <pc:sldMkLst>
          <pc:docMk/>
          <pc:sldMk cId="1598334876" sldId="427"/>
        </pc:sldMkLst>
        <pc:spChg chg="ord">
          <ac:chgData name="Sarah Binns" userId="44ca82e01afbb258" providerId="LiveId" clId="{8B16F64E-812F-4B36-B3AD-44340B5F971A}" dt="2023-02-16T22:35:24.716" v="40"/>
          <ac:spMkLst>
            <pc:docMk/>
            <pc:sldMk cId="1598334876" sldId="427"/>
            <ac:spMk id="2" creationId="{40B46819-3ED4-3138-9EE5-E02A5FDDFD89}"/>
          </ac:spMkLst>
        </pc:spChg>
        <pc:spChg chg="mod">
          <ac:chgData name="Sarah Binns" userId="44ca82e01afbb258" providerId="LiveId" clId="{8B16F64E-812F-4B36-B3AD-44340B5F971A}" dt="2023-02-16T22:35:26.162" v="41" actId="962"/>
          <ac:spMkLst>
            <pc:docMk/>
            <pc:sldMk cId="1598334876" sldId="427"/>
            <ac:spMk id="6" creationId="{DFFB3958-9EE7-981E-F5FD-74A7CF160387}"/>
          </ac:spMkLst>
        </pc:spChg>
        <pc:picChg chg="mod">
          <ac:chgData name="Sarah Binns" userId="44ca82e01afbb258" providerId="LiveId" clId="{8B16F64E-812F-4B36-B3AD-44340B5F971A}" dt="2023-02-16T22:33:37.541" v="25" actId="962"/>
          <ac:picMkLst>
            <pc:docMk/>
            <pc:sldMk cId="1598334876" sldId="427"/>
            <ac:picMk id="4" creationId="{9A8AD16A-EBBD-CB1F-E443-01AE3D7F3BCE}"/>
          </ac:picMkLst>
        </pc:picChg>
        <pc:picChg chg="mod">
          <ac:chgData name="Sarah Binns" userId="44ca82e01afbb258" providerId="LiveId" clId="{8B16F64E-812F-4B36-B3AD-44340B5F971A}" dt="2023-02-16T22:33:35.655" v="24" actId="962"/>
          <ac:picMkLst>
            <pc:docMk/>
            <pc:sldMk cId="1598334876" sldId="427"/>
            <ac:picMk id="5" creationId="{820C9570-7FCC-A2D3-6EB7-12D38D68844C}"/>
          </ac:picMkLst>
        </pc:picChg>
      </pc:sldChg>
      <pc:sldChg chg="modSp mod">
        <pc:chgData name="Sarah Binns" userId="44ca82e01afbb258" providerId="LiveId" clId="{8B16F64E-812F-4B36-B3AD-44340B5F971A}" dt="2023-02-16T22:35:05.221" v="37" actId="962"/>
        <pc:sldMkLst>
          <pc:docMk/>
          <pc:sldMk cId="826276728" sldId="428"/>
        </pc:sldMkLst>
        <pc:spChg chg="ord">
          <ac:chgData name="Sarah Binns" userId="44ca82e01afbb258" providerId="LiveId" clId="{8B16F64E-812F-4B36-B3AD-44340B5F971A}" dt="2023-02-16T22:35:02.632" v="36"/>
          <ac:spMkLst>
            <pc:docMk/>
            <pc:sldMk cId="826276728" sldId="428"/>
            <ac:spMk id="2" creationId="{8E29308B-D6CD-0F93-BE24-47E566EF483F}"/>
          </ac:spMkLst>
        </pc:spChg>
        <pc:spChg chg="mod">
          <ac:chgData name="Sarah Binns" userId="44ca82e01afbb258" providerId="LiveId" clId="{8B16F64E-812F-4B36-B3AD-44340B5F971A}" dt="2023-02-16T22:35:05.221" v="37" actId="962"/>
          <ac:spMkLst>
            <pc:docMk/>
            <pc:sldMk cId="826276728" sldId="428"/>
            <ac:spMk id="6" creationId="{FB030A94-C095-7B2A-9737-8904767A7119}"/>
          </ac:spMkLst>
        </pc:spChg>
        <pc:picChg chg="mod">
          <ac:chgData name="Sarah Binns" userId="44ca82e01afbb258" providerId="LiveId" clId="{8B16F64E-812F-4B36-B3AD-44340B5F971A}" dt="2023-02-16T22:33:13.580" v="19" actId="962"/>
          <ac:picMkLst>
            <pc:docMk/>
            <pc:sldMk cId="826276728" sldId="428"/>
            <ac:picMk id="4" creationId="{720137E8-26CA-5199-65C5-1173F3B64B12}"/>
          </ac:picMkLst>
        </pc:picChg>
        <pc:picChg chg="mod">
          <ac:chgData name="Sarah Binns" userId="44ca82e01afbb258" providerId="LiveId" clId="{8B16F64E-812F-4B36-B3AD-44340B5F971A}" dt="2023-02-16T22:33:16.839" v="20" actId="962"/>
          <ac:picMkLst>
            <pc:docMk/>
            <pc:sldMk cId="826276728" sldId="428"/>
            <ac:picMk id="5" creationId="{EF7089E2-BDF0-1A3E-8211-59D2175DCF5F}"/>
          </ac:picMkLst>
        </pc:picChg>
      </pc:sldChg>
      <pc:sldChg chg="delSp modSp mod modCm">
        <pc:chgData name="Sarah Binns" userId="44ca82e01afbb258" providerId="LiveId" clId="{8B16F64E-812F-4B36-B3AD-44340B5F971A}" dt="2023-02-16T22:35:32.917" v="42"/>
        <pc:sldMkLst>
          <pc:docMk/>
          <pc:sldMk cId="237757166" sldId="429"/>
        </pc:sldMkLst>
        <pc:spChg chg="ord">
          <ac:chgData name="Sarah Binns" userId="44ca82e01afbb258" providerId="LiveId" clId="{8B16F64E-812F-4B36-B3AD-44340B5F971A}" dt="2023-02-16T22:35:32.917" v="42"/>
          <ac:spMkLst>
            <pc:docMk/>
            <pc:sldMk cId="237757166" sldId="429"/>
            <ac:spMk id="2" creationId="{300AA566-EBB2-51D4-0CBF-3CDFB2F6BBEF}"/>
          </ac:spMkLst>
        </pc:spChg>
        <pc:spChg chg="del">
          <ac:chgData name="Sarah Binns" userId="44ca82e01afbb258" providerId="LiveId" clId="{8B16F64E-812F-4B36-B3AD-44340B5F971A}" dt="2023-02-16T22:28:23.344" v="6" actId="478"/>
          <ac:spMkLst>
            <pc:docMk/>
            <pc:sldMk cId="237757166" sldId="429"/>
            <ac:spMk id="11" creationId="{0CA3516F-AD8F-E09D-8A7A-1B7812C6231C}"/>
          </ac:spMkLst>
        </pc:spChg>
        <pc:picChg chg="mod">
          <ac:chgData name="Sarah Binns" userId="44ca82e01afbb258" providerId="LiveId" clId="{8B16F64E-812F-4B36-B3AD-44340B5F971A}" dt="2023-02-16T22:33:40.784" v="26" actId="962"/>
          <ac:picMkLst>
            <pc:docMk/>
            <pc:sldMk cId="237757166" sldId="429"/>
            <ac:picMk id="4" creationId="{7EA2D107-534B-D901-2469-F81E2ED8275D}"/>
          </ac:picMkLst>
        </pc:picChg>
        <pc:picChg chg="del">
          <ac:chgData name="Sarah Binns" userId="44ca82e01afbb258" providerId="LiveId" clId="{8B16F64E-812F-4B36-B3AD-44340B5F971A}" dt="2023-02-16T22:28:24.661" v="7" actId="478"/>
          <ac:picMkLst>
            <pc:docMk/>
            <pc:sldMk cId="237757166" sldId="429"/>
            <ac:picMk id="10" creationId="{A8CF07C1-9532-24E6-238D-083D6778661E}"/>
          </ac:picMkLst>
        </pc:picChg>
        <pc:extLst>
          <p:ext xmlns:p="http://schemas.openxmlformats.org/presentationml/2006/main" uri="{D6D511B9-2390-475A-947B-AFAB55BFBCF1}">
            <pc226:cmChg xmlns:pc226="http://schemas.microsoft.com/office/powerpoint/2022/06/main/command" xmlns="" chg="mod">
              <pc226:chgData name="Sarah Binns" userId="44ca82e01afbb258" providerId="LiveId" clId="{8B16F64E-812F-4B36-B3AD-44340B5F971A}" dt="2023-02-16T22:28:31.191" v="9"/>
              <pc2:cmMkLst xmlns:pc2="http://schemas.microsoft.com/office/powerpoint/2019/9/main/command">
                <pc:docMk/>
                <pc:sldMk cId="237757166" sldId="429"/>
                <pc2:cmMk id="{10161FF5-F2D1-4CFE-A85C-6A7B42A2F529}"/>
              </pc2:cmMkLst>
              <pc226:cmRplyChg chg="add">
                <pc226:chgData name="Sarah Binns" userId="44ca82e01afbb258" providerId="LiveId" clId="{8B16F64E-812F-4B36-B3AD-44340B5F971A}" dt="2023-02-16T22:28:29.228" v="8"/>
                <pc2:cmRplyMkLst xmlns:pc2="http://schemas.microsoft.com/office/powerpoint/2019/9/main/command">
                  <pc:docMk/>
                  <pc:sldMk cId="237757166" sldId="429"/>
                  <pc2:cmMk id="{10161FF5-F2D1-4CFE-A85C-6A7B42A2F529}"/>
                  <pc2:cmRplyMk id="{F5674B70-BBC9-40FF-9C4F-012156EEFB5F}"/>
                </pc2:cmRplyMkLst>
              </pc226:cmRplyChg>
            </pc226:cmChg>
          </p:ext>
        </pc:extLst>
      </pc:sldChg>
    </pc:docChg>
  </pc:docChgLst>
  <pc:docChgLst>
    <pc:chgData name="Sarah Binns" userId="44ca82e01afbb258" providerId="LiveId" clId="{9FE86783-F1EC-465A-BDCD-1C5274827D71}"/>
    <pc:docChg chg="modSld">
      <pc:chgData name="Sarah Binns" userId="44ca82e01afbb258" providerId="LiveId" clId="{9FE86783-F1EC-465A-BDCD-1C5274827D71}" dt="2023-03-22T18:22:07.069" v="86"/>
      <pc:docMkLst>
        <pc:docMk/>
      </pc:docMkLst>
      <pc:sldChg chg="modSp mod modCm">
        <pc:chgData name="Sarah Binns" userId="44ca82e01afbb258" providerId="LiveId" clId="{9FE86783-F1EC-465A-BDCD-1C5274827D71}" dt="2023-03-22T18:22:07.069" v="86"/>
        <pc:sldMkLst>
          <pc:docMk/>
          <pc:sldMk cId="2006617711" sldId="426"/>
        </pc:sldMkLst>
        <pc:picChg chg="mod">
          <ac:chgData name="Sarah Binns" userId="44ca82e01afbb258" providerId="LiveId" clId="{9FE86783-F1EC-465A-BDCD-1C5274827D71}" dt="2023-03-22T18:21:45.623" v="85" actId="962"/>
          <ac:picMkLst>
            <pc:docMk/>
            <pc:sldMk cId="2006617711" sldId="426"/>
            <ac:picMk id="10" creationId="{A68ED25E-0F55-AFB3-A3A6-64546E023962}"/>
          </ac:picMkLst>
        </pc:picChg>
        <pc:extLst>
          <p:ext xmlns:p="http://schemas.openxmlformats.org/presentationml/2006/main" uri="{D6D511B9-2390-475A-947B-AFAB55BFBCF1}">
            <pc226:cmChg xmlns:pc226="http://schemas.microsoft.com/office/powerpoint/2022/06/main/command" xmlns="" chg="mod">
              <pc226:chgData name="Sarah Binns" userId="44ca82e01afbb258" providerId="LiveId" clId="{9FE86783-F1EC-465A-BDCD-1C5274827D71}" dt="2023-03-22T18:22:07.069" v="86"/>
              <pc2:cmMkLst xmlns:pc2="http://schemas.microsoft.com/office/powerpoint/2019/9/main/command">
                <pc:docMk/>
                <pc:sldMk cId="2006617711" sldId="426"/>
                <pc2:cmMk id="{6447BA8D-F116-48F2-8CE4-269D36F3ECBA}"/>
              </pc2:cmMkLst>
            </pc226:cmChg>
          </p:ext>
        </pc:extLst>
      </pc:sldChg>
    </pc:docChg>
  </pc:docChgLst>
  <pc:docChgLst>
    <pc:chgData name="Sarah Binns" userId="44ca82e01afbb258" providerId="LiveId" clId="{D4AF18D2-E82A-4B97-A75A-0B7109E9A9E1}"/>
    <pc:docChg chg="modSld">
      <pc:chgData name="Sarah Binns" userId="44ca82e01afbb258" providerId="LiveId" clId="{D4AF18D2-E82A-4B97-A75A-0B7109E9A9E1}" dt="2023-03-09T15:39:14.331" v="163" actId="5793"/>
      <pc:docMkLst>
        <pc:docMk/>
      </pc:docMkLst>
      <pc:sldChg chg="modSp mod modNotesTx">
        <pc:chgData name="Sarah Binns" userId="44ca82e01afbb258" providerId="LiveId" clId="{D4AF18D2-E82A-4B97-A75A-0B7109E9A9E1}" dt="2023-03-09T15:39:14.331" v="163" actId="5793"/>
        <pc:sldMkLst>
          <pc:docMk/>
          <pc:sldMk cId="1302184794" sldId="258"/>
        </pc:sldMkLst>
        <pc:spChg chg="mod">
          <ac:chgData name="Sarah Binns" userId="44ca82e01afbb258" providerId="LiveId" clId="{D4AF18D2-E82A-4B97-A75A-0B7109E9A9E1}" dt="2023-03-09T15:39:14.331" v="163" actId="5793"/>
          <ac:spMkLst>
            <pc:docMk/>
            <pc:sldMk cId="1302184794" sldId="258"/>
            <ac:spMk id="6" creationId="{871ECDC4-1C00-E021-F263-2F0C3B38424B}"/>
          </ac:spMkLst>
        </pc:spChg>
      </pc:sldChg>
      <pc:sldChg chg="modSp mod">
        <pc:chgData name="Sarah Binns" userId="44ca82e01afbb258" providerId="LiveId" clId="{D4AF18D2-E82A-4B97-A75A-0B7109E9A9E1}" dt="2023-03-09T13:20:57.473" v="136" actId="6549"/>
        <pc:sldMkLst>
          <pc:docMk/>
          <pc:sldMk cId="1798466330" sldId="259"/>
        </pc:sldMkLst>
        <pc:spChg chg="mod">
          <ac:chgData name="Sarah Binns" userId="44ca82e01afbb258" providerId="LiveId" clId="{D4AF18D2-E82A-4B97-A75A-0B7109E9A9E1}" dt="2023-03-09T13:20:57.473" v="136" actId="6549"/>
          <ac:spMkLst>
            <pc:docMk/>
            <pc:sldMk cId="1798466330" sldId="259"/>
            <ac:spMk id="5" creationId="{7101D7CC-F9AC-4C02-B041-5ECCF4D79374}"/>
          </ac:spMkLst>
        </pc:spChg>
      </pc:sldChg>
      <pc:sldChg chg="modSp mod">
        <pc:chgData name="Sarah Binns" userId="44ca82e01afbb258" providerId="LiveId" clId="{D4AF18D2-E82A-4B97-A75A-0B7109E9A9E1}" dt="2023-03-09T13:22:10.456" v="142" actId="20577"/>
        <pc:sldMkLst>
          <pc:docMk/>
          <pc:sldMk cId="3681044277" sldId="261"/>
        </pc:sldMkLst>
        <pc:spChg chg="mod">
          <ac:chgData name="Sarah Binns" userId="44ca82e01afbb258" providerId="LiveId" clId="{D4AF18D2-E82A-4B97-A75A-0B7109E9A9E1}" dt="2023-03-09T13:22:10.456" v="142" actId="20577"/>
          <ac:spMkLst>
            <pc:docMk/>
            <pc:sldMk cId="3681044277" sldId="261"/>
            <ac:spMk id="4" creationId="{5C73EDAF-2DC7-448A-BB17-DEB08D80E48C}"/>
          </ac:spMkLst>
        </pc:spChg>
      </pc:sldChg>
      <pc:sldChg chg="modSp mod modNotesTx">
        <pc:chgData name="Sarah Binns" userId="44ca82e01afbb258" providerId="LiveId" clId="{D4AF18D2-E82A-4B97-A75A-0B7109E9A9E1}" dt="2023-03-09T13:07:34.957" v="93" actId="20577"/>
        <pc:sldMkLst>
          <pc:docMk/>
          <pc:sldMk cId="292398667" sldId="263"/>
        </pc:sldMkLst>
        <pc:spChg chg="mod">
          <ac:chgData name="Sarah Binns" userId="44ca82e01afbb258" providerId="LiveId" clId="{D4AF18D2-E82A-4B97-A75A-0B7109E9A9E1}" dt="2023-03-09T13:07:24.874" v="85" actId="20577"/>
          <ac:spMkLst>
            <pc:docMk/>
            <pc:sldMk cId="292398667" sldId="263"/>
            <ac:spMk id="3" creationId="{00000000-0000-0000-0000-000000000000}"/>
          </ac:spMkLst>
        </pc:spChg>
      </pc:sldChg>
      <pc:sldChg chg="modNotesTx">
        <pc:chgData name="Sarah Binns" userId="44ca82e01afbb258" providerId="LiveId" clId="{D4AF18D2-E82A-4B97-A75A-0B7109E9A9E1}" dt="2023-03-09T13:08:03.435" v="94" actId="20577"/>
        <pc:sldMkLst>
          <pc:docMk/>
          <pc:sldMk cId="733394986" sldId="266"/>
        </pc:sldMkLst>
      </pc:sldChg>
      <pc:sldChg chg="modSp mod">
        <pc:chgData name="Sarah Binns" userId="44ca82e01afbb258" providerId="LiveId" clId="{D4AF18D2-E82A-4B97-A75A-0B7109E9A9E1}" dt="2023-03-09T13:40:39.712" v="156" actId="20577"/>
        <pc:sldMkLst>
          <pc:docMk/>
          <pc:sldMk cId="1598334876" sldId="427"/>
        </pc:sldMkLst>
        <pc:spChg chg="mod">
          <ac:chgData name="Sarah Binns" userId="44ca82e01afbb258" providerId="LiveId" clId="{D4AF18D2-E82A-4B97-A75A-0B7109E9A9E1}" dt="2023-03-09T13:40:39.712" v="156" actId="20577"/>
          <ac:spMkLst>
            <pc:docMk/>
            <pc:sldMk cId="1598334876" sldId="427"/>
            <ac:spMk id="3" creationId="{EAABEB08-1D97-C878-D811-3315FD56F398}"/>
          </ac:spMkLst>
        </pc:spChg>
      </pc:sldChg>
      <pc:sldChg chg="modSp mod">
        <pc:chgData name="Sarah Binns" userId="44ca82e01afbb258" providerId="LiveId" clId="{D4AF18D2-E82A-4B97-A75A-0B7109E9A9E1}" dt="2023-03-09T13:06:36.037" v="69" actId="20577"/>
        <pc:sldMkLst>
          <pc:docMk/>
          <pc:sldMk cId="826276728" sldId="428"/>
        </pc:sldMkLst>
        <pc:spChg chg="mod">
          <ac:chgData name="Sarah Binns" userId="44ca82e01afbb258" providerId="LiveId" clId="{D4AF18D2-E82A-4B97-A75A-0B7109E9A9E1}" dt="2023-03-09T13:06:36.037" v="69" actId="20577"/>
          <ac:spMkLst>
            <pc:docMk/>
            <pc:sldMk cId="826276728" sldId="428"/>
            <ac:spMk id="3" creationId="{71C60821-4A00-DAE6-71F0-40F801BDD37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88EA4A-2635-47A9-8196-9AF722C7771B}" type="datetimeFigureOut">
              <a:rPr lang="en-GB" smtClean="0"/>
              <a:t>05/04/2023</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B1D38C-6669-4A83-BBC3-F9F596446149}" type="slidenum">
              <a:rPr lang="en-GB" smtClean="0"/>
              <a:t>‹#›</a:t>
            </a:fld>
            <a:endParaRPr lang="en-GB" dirty="0"/>
          </a:p>
        </p:txBody>
      </p:sp>
    </p:spTree>
    <p:extLst>
      <p:ext uri="{BB962C8B-B14F-4D97-AF65-F5344CB8AC3E}">
        <p14:creationId xmlns:p14="http://schemas.microsoft.com/office/powerpoint/2010/main" val="34594457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edu.rsc.org/job-profiles/consumer-products-technician/4010850.article"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AB1D38C-6669-4A83-BBC3-F9F596446149}" type="slidenum">
              <a:rPr lang="en-GB" smtClean="0"/>
              <a:t>1</a:t>
            </a:fld>
            <a:endParaRPr lang="en-GB" dirty="0"/>
          </a:p>
        </p:txBody>
      </p:sp>
    </p:spTree>
    <p:extLst>
      <p:ext uri="{BB962C8B-B14F-4D97-AF65-F5344CB8AC3E}">
        <p14:creationId xmlns:p14="http://schemas.microsoft.com/office/powerpoint/2010/main" val="20425533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Did our custard bomb demonstration work? </a:t>
            </a:r>
          </a:p>
          <a:p>
            <a:endParaRPr lang="en-GB" dirty="0"/>
          </a:p>
          <a:p>
            <a:r>
              <a:rPr lang="en-GB" dirty="0"/>
              <a:t>What</a:t>
            </a:r>
            <a:r>
              <a:rPr lang="en-GB" baseline="0" dirty="0"/>
              <a:t> can we do to improve this? In small groups, discuss changes to the method of the experiment that could help it to work better. </a:t>
            </a:r>
          </a:p>
          <a:p>
            <a:endParaRPr lang="en-GB" baseline="0" dirty="0"/>
          </a:p>
          <a:p>
            <a:r>
              <a:rPr lang="en-GB" sz="1400" baseline="0" dirty="0"/>
              <a:t>Give learners five</a:t>
            </a:r>
            <a:r>
              <a:rPr lang="en-GB" baseline="0" dirty="0"/>
              <a:t> minutes to discuss their ideas in pairs. Collect ideas as a class and, if time allows and it is safe to do so, test some of the ideas to see if they do improve the experiment. </a:t>
            </a:r>
          </a:p>
          <a:p>
            <a:endParaRPr lang="en-GB" baseline="0" dirty="0"/>
          </a:p>
          <a:p>
            <a:r>
              <a:rPr lang="en-GB" baseline="0" dirty="0"/>
              <a:t>Allow this to last ten minutes before moving on to the final part of the session. </a:t>
            </a:r>
            <a:endParaRPr lang="en-GB" dirty="0"/>
          </a:p>
        </p:txBody>
      </p:sp>
      <p:sp>
        <p:nvSpPr>
          <p:cNvPr id="4" name="Slide Number Placeholder 3"/>
          <p:cNvSpPr>
            <a:spLocks noGrp="1"/>
          </p:cNvSpPr>
          <p:nvPr>
            <p:ph type="sldNum" sz="quarter" idx="10"/>
          </p:nvPr>
        </p:nvSpPr>
        <p:spPr/>
        <p:txBody>
          <a:bodyPr/>
          <a:lstStyle/>
          <a:p>
            <a:fld id="{BAB1D38C-6669-4A83-BBC3-F9F596446149}" type="slidenum">
              <a:rPr lang="en-GB" smtClean="0"/>
              <a:t>13</a:t>
            </a:fld>
            <a:endParaRPr lang="en-GB" dirty="0"/>
          </a:p>
        </p:txBody>
      </p:sp>
    </p:spTree>
    <p:extLst>
      <p:ext uri="{BB962C8B-B14F-4D97-AF65-F5344CB8AC3E}">
        <p14:creationId xmlns:p14="http://schemas.microsoft.com/office/powerpoint/2010/main" val="29727888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50000"/>
              </a:lnSpc>
              <a:spcBef>
                <a:spcPts val="600"/>
              </a:spcBef>
              <a:spcAft>
                <a:spcPts val="1200"/>
              </a:spcAft>
              <a:buSzPts val="1000"/>
              <a:buFont typeface="Symbol" panose="05050102010706020507" pitchFamily="18" charset="2"/>
              <a:buNone/>
              <a:tabLst>
                <a:tab pos="457200" algn="l"/>
              </a:tabLst>
            </a:pPr>
            <a:r>
              <a:rPr lang="en-NZ" sz="1200" i="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Answers</a:t>
            </a:r>
          </a:p>
          <a:p>
            <a:pPr marL="342900" lvl="0" indent="-342900">
              <a:lnSpc>
                <a:spcPct val="150000"/>
              </a:lnSpc>
              <a:spcBef>
                <a:spcPts val="600"/>
              </a:spcBef>
              <a:spcAft>
                <a:spcPts val="1200"/>
              </a:spcAft>
              <a:buSzPts val="1000"/>
              <a:buFont typeface="Symbol" panose="05050102010706020507" pitchFamily="18" charset="2"/>
              <a:buChar char=""/>
              <a:tabLst>
                <a:tab pos="457200" algn="l"/>
              </a:tabLst>
            </a:pPr>
            <a:r>
              <a:rPr lang="en-NZ" sz="12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If a house is built on certain types of clay and an earthquake puts stress on this material through sudden movement, the apparently solid clay can turn into a runny liquid.</a:t>
            </a:r>
            <a:endParaRPr lang="en-GB" sz="1200" dirty="0">
              <a:effectLst/>
              <a:latin typeface="Montserrat Light" panose="00000400000000000000" pitchFamily="50" charset="0"/>
              <a:ea typeface="Calibri" panose="020F0502020204030204" pitchFamily="34" charset="0"/>
              <a:cs typeface="Times New Roman" panose="02020603050405020304" pitchFamily="18" charset="0"/>
            </a:endParaRPr>
          </a:p>
          <a:p>
            <a:pPr marL="342900" lvl="0" indent="-342900">
              <a:lnSpc>
                <a:spcPct val="150000"/>
              </a:lnSpc>
              <a:spcBef>
                <a:spcPts val="600"/>
              </a:spcBef>
              <a:spcAft>
                <a:spcPts val="1200"/>
              </a:spcAft>
              <a:buSzPts val="1000"/>
              <a:buFont typeface="Symbol" panose="05050102010706020507" pitchFamily="18" charset="2"/>
              <a:buChar char=""/>
              <a:tabLst>
                <a:tab pos="457200" algn="l"/>
              </a:tabLst>
            </a:pPr>
            <a:r>
              <a:rPr lang="en-NZ" sz="12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Body armour that behaves like a liquid so that you can move easily but turns into a solid on impact from stress, could be useful for the police or the military.</a:t>
            </a:r>
            <a:endParaRPr lang="en-GB" sz="1200" dirty="0">
              <a:effectLst/>
              <a:latin typeface="Montserrat Light" panose="00000400000000000000" pitchFamily="50"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BAB1D38C-6669-4A83-BBC3-F9F596446149}" type="slidenum">
              <a:rPr lang="en-GB" smtClean="0"/>
              <a:t>14</a:t>
            </a:fld>
            <a:endParaRPr lang="en-GB" dirty="0"/>
          </a:p>
        </p:txBody>
      </p:sp>
    </p:spTree>
    <p:extLst>
      <p:ext uri="{BB962C8B-B14F-4D97-AF65-F5344CB8AC3E}">
        <p14:creationId xmlns:p14="http://schemas.microsoft.com/office/powerpoint/2010/main" val="14171662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Watch the video at </a:t>
            </a:r>
            <a:r>
              <a:rPr lang="en-GB" dirty="0">
                <a:hlinkClick r:id="rId3"/>
              </a:rPr>
              <a:t>https://edu.rsc.org/job-profiles/consumer-products-technician/4010850.article</a:t>
            </a:r>
            <a:r>
              <a:rPr lang="en-GB" dirty="0"/>
              <a:t> </a:t>
            </a:r>
            <a:r>
              <a:rPr lang="en-US" dirty="0"/>
              <a:t>(accessed 31 March 2023).</a:t>
            </a:r>
          </a:p>
          <a:p>
            <a:r>
              <a:rPr lang="en-US" dirty="0"/>
              <a:t>Video length: 3:47</a:t>
            </a:r>
            <a:endParaRPr lang="en-GB" dirty="0"/>
          </a:p>
        </p:txBody>
      </p:sp>
      <p:sp>
        <p:nvSpPr>
          <p:cNvPr id="4" name="Slide Number Placeholder 3"/>
          <p:cNvSpPr>
            <a:spLocks noGrp="1"/>
          </p:cNvSpPr>
          <p:nvPr>
            <p:ph type="sldNum" sz="quarter" idx="5"/>
          </p:nvPr>
        </p:nvSpPr>
        <p:spPr/>
        <p:txBody>
          <a:bodyPr/>
          <a:lstStyle/>
          <a:p>
            <a:fld id="{BAB1D38C-6669-4A83-BBC3-F9F596446149}" type="slidenum">
              <a:rPr lang="en-GB" smtClean="0"/>
              <a:t>15</a:t>
            </a:fld>
            <a:endParaRPr lang="en-GB" dirty="0"/>
          </a:p>
        </p:txBody>
      </p:sp>
    </p:spTree>
    <p:extLst>
      <p:ext uri="{BB962C8B-B14F-4D97-AF65-F5344CB8AC3E}">
        <p14:creationId xmlns:p14="http://schemas.microsoft.com/office/powerpoint/2010/main" val="41627819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829720-22CA-41BA-8D57-F8894DED8DC9}" type="slidenum">
              <a:rPr lang="en-GB" smtClean="0"/>
              <a:t>16</a:t>
            </a:fld>
            <a:endParaRPr lang="en-GB" dirty="0"/>
          </a:p>
        </p:txBody>
      </p:sp>
    </p:spTree>
    <p:extLst>
      <p:ext uri="{BB962C8B-B14F-4D97-AF65-F5344CB8AC3E}">
        <p14:creationId xmlns:p14="http://schemas.microsoft.com/office/powerpoint/2010/main" val="1247824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BAB1D38C-6669-4A83-BBC3-F9F596446149}" type="slidenum">
              <a:rPr lang="en-GB" smtClean="0"/>
              <a:t>2</a:t>
            </a:fld>
            <a:endParaRPr lang="en-GB" dirty="0"/>
          </a:p>
        </p:txBody>
      </p:sp>
    </p:spTree>
    <p:extLst>
      <p:ext uri="{BB962C8B-B14F-4D97-AF65-F5344CB8AC3E}">
        <p14:creationId xmlns:p14="http://schemas.microsoft.com/office/powerpoint/2010/main" val="3068083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 What are the three main states? </a:t>
            </a:r>
          </a:p>
          <a:p>
            <a:endParaRPr lang="en-GB" dirty="0"/>
          </a:p>
          <a:p>
            <a:r>
              <a:rPr lang="en-GB" dirty="0"/>
              <a:t>A: </a:t>
            </a:r>
            <a:r>
              <a:rPr lang="en-GB" sz="1800" dirty="0">
                <a:effectLst/>
                <a:latin typeface="Segoe UI" panose="020B0502040204020203" pitchFamily="34" charset="0"/>
              </a:rPr>
              <a:t>The three main states of matter that learners will be most familiar with are solid, liquid and gas. It is worth pointing out that plasma is considered to be a fourth state. Substances can move between these states through processes such as melting, boiling and freezing. This session explores the properties of materials, which may be different from those expected when a material is in one of these states.</a:t>
            </a:r>
            <a:endParaRPr lang="en-GB" dirty="0"/>
          </a:p>
        </p:txBody>
      </p:sp>
      <p:sp>
        <p:nvSpPr>
          <p:cNvPr id="4" name="Slide Number Placeholder 3"/>
          <p:cNvSpPr>
            <a:spLocks noGrp="1"/>
          </p:cNvSpPr>
          <p:nvPr>
            <p:ph type="sldNum" sz="quarter" idx="10"/>
          </p:nvPr>
        </p:nvSpPr>
        <p:spPr/>
        <p:txBody>
          <a:bodyPr/>
          <a:lstStyle/>
          <a:p>
            <a:fld id="{BAB1D38C-6669-4A83-BBC3-F9F596446149}" type="slidenum">
              <a:rPr lang="en-GB" smtClean="0"/>
              <a:t>3</a:t>
            </a:fld>
            <a:endParaRPr lang="en-GB" dirty="0"/>
          </a:p>
        </p:txBody>
      </p:sp>
    </p:spTree>
    <p:extLst>
      <p:ext uri="{BB962C8B-B14F-4D97-AF65-F5344CB8AC3E}">
        <p14:creationId xmlns:p14="http://schemas.microsoft.com/office/powerpoint/2010/main" val="38849901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what does this phrase ‘Newtonian fluid’ mean?</a:t>
            </a:r>
          </a:p>
          <a:p>
            <a:r>
              <a:rPr lang="en-GB" dirty="0"/>
              <a:t>Very</a:t>
            </a:r>
            <a:r>
              <a:rPr lang="en-GB" baseline="0" dirty="0"/>
              <a:t> simply, it means that the fluid follows Newton’s laws of physics. </a:t>
            </a:r>
          </a:p>
          <a:p>
            <a:r>
              <a:rPr lang="en-GB" baseline="0" dirty="0"/>
              <a:t>Newton’s laws account for the properties of most fluids, including water, milk and oil. </a:t>
            </a:r>
          </a:p>
        </p:txBody>
      </p:sp>
      <p:sp>
        <p:nvSpPr>
          <p:cNvPr id="4" name="Slide Number Placeholder 3"/>
          <p:cNvSpPr>
            <a:spLocks noGrp="1"/>
          </p:cNvSpPr>
          <p:nvPr>
            <p:ph type="sldNum" sz="quarter" idx="10"/>
          </p:nvPr>
        </p:nvSpPr>
        <p:spPr/>
        <p:txBody>
          <a:bodyPr/>
          <a:lstStyle/>
          <a:p>
            <a:fld id="{BAB1D38C-6669-4A83-BBC3-F9F596446149}" type="slidenum">
              <a:rPr lang="en-GB" smtClean="0"/>
              <a:t>4</a:t>
            </a:fld>
            <a:endParaRPr lang="en-GB" dirty="0"/>
          </a:p>
        </p:txBody>
      </p:sp>
    </p:spTree>
    <p:extLst>
      <p:ext uri="{BB962C8B-B14F-4D97-AF65-F5344CB8AC3E}">
        <p14:creationId xmlns:p14="http://schemas.microsoft.com/office/powerpoint/2010/main" val="1714822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now you know what is meant by a Newtonian fluid, what is a non-Newtonian</a:t>
            </a:r>
            <a:r>
              <a:rPr lang="en-GB" baseline="0" dirty="0"/>
              <a:t> fluid? </a:t>
            </a:r>
          </a:p>
          <a:p>
            <a:r>
              <a:rPr lang="en-GB" baseline="0" dirty="0"/>
              <a:t>A non-Newtonian fluid changes its viscosity depending on the level of stress that the fluid is under. </a:t>
            </a:r>
          </a:p>
          <a:p>
            <a:r>
              <a:rPr lang="en-GB" baseline="0" dirty="0"/>
              <a:t>But what does this mean? To start, what does viscosity mean?</a:t>
            </a:r>
          </a:p>
          <a:p>
            <a:r>
              <a:rPr lang="en-GB" baseline="0" dirty="0"/>
              <a:t>Viscosity is simply a measure of thickness. A normal, Newtonian fluid maintains the same thickness no matter how much stress, or pressure, that you put on it. For example, no matter how much you stir water, it still has the same thickness. However, some fluids don’t behave like this. </a:t>
            </a:r>
          </a:p>
          <a:p>
            <a:endParaRPr lang="en-GB" baseline="0" dirty="0"/>
          </a:p>
          <a:p>
            <a:r>
              <a:rPr lang="en-GB" baseline="0" dirty="0"/>
              <a:t>A quick video on the next slide will show you a very good example of this, where someone actually walks over a pool of custard! </a:t>
            </a:r>
          </a:p>
        </p:txBody>
      </p:sp>
      <p:sp>
        <p:nvSpPr>
          <p:cNvPr id="4" name="Slide Number Placeholder 3"/>
          <p:cNvSpPr>
            <a:spLocks noGrp="1"/>
          </p:cNvSpPr>
          <p:nvPr>
            <p:ph type="sldNum" sz="quarter" idx="10"/>
          </p:nvPr>
        </p:nvSpPr>
        <p:spPr/>
        <p:txBody>
          <a:bodyPr/>
          <a:lstStyle/>
          <a:p>
            <a:fld id="{BAB1D38C-6669-4A83-BBC3-F9F596446149}" type="slidenum">
              <a:rPr lang="en-GB" smtClean="0"/>
              <a:t>5</a:t>
            </a:fld>
            <a:endParaRPr lang="en-GB" dirty="0"/>
          </a:p>
        </p:txBody>
      </p:sp>
    </p:spTree>
    <p:extLst>
      <p:ext uri="{BB962C8B-B14F-4D97-AF65-F5344CB8AC3E}">
        <p14:creationId xmlns:p14="http://schemas.microsoft.com/office/powerpoint/2010/main" val="3944589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dirty="0">
                <a:solidFill>
                  <a:srgbClr val="0F0F0F"/>
                </a:solidFill>
                <a:effectLst/>
                <a:latin typeface="Roboto" panose="02000000000000000000" pitchFamily="2" charset="0"/>
              </a:rPr>
              <a:t>© Brainiac,</a:t>
            </a:r>
            <a:r>
              <a:rPr lang="en-GB" sz="1000" b="0" i="0" dirty="0">
                <a:solidFill>
                  <a:srgbClr val="0F0F0F"/>
                </a:solidFill>
                <a:effectLst/>
                <a:latin typeface="Segoe UI" panose="020B0502040204020203" pitchFamily="34" charset="0"/>
              </a:rPr>
              <a:t> </a:t>
            </a:r>
            <a:r>
              <a:rPr lang="en-GB" sz="1800" dirty="0">
                <a:effectLst/>
                <a:latin typeface="Segoe UI" panose="020B0502040204020203" pitchFamily="34" charset="0"/>
              </a:rPr>
              <a:t>https://www.youtube.com/watch?v=Iz9KnPZWOgs, (accessed 31 March 2023).</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Video length: 3:46</a:t>
            </a:r>
          </a:p>
          <a:p>
            <a:endParaRPr lang="en-GB" sz="1800" dirty="0">
              <a:effectLst/>
              <a:latin typeface="Segoe UI" panose="020B0502040204020203" pitchFamily="34" charset="0"/>
            </a:endParaRPr>
          </a:p>
          <a:p>
            <a:r>
              <a:rPr lang="en-GB" dirty="0"/>
              <a:t>Although</a:t>
            </a:r>
            <a:r>
              <a:rPr lang="en-GB" baseline="0" dirty="0"/>
              <a:t> sadly we cannot recreate this experiment, we can do something very similar … like creating the custard slime that Richard Hammond was holding.</a:t>
            </a:r>
          </a:p>
          <a:p>
            <a:endParaRPr lang="en-GB" dirty="0"/>
          </a:p>
        </p:txBody>
      </p:sp>
      <p:sp>
        <p:nvSpPr>
          <p:cNvPr id="4" name="Slide Number Placeholder 3"/>
          <p:cNvSpPr>
            <a:spLocks noGrp="1"/>
          </p:cNvSpPr>
          <p:nvPr>
            <p:ph type="sldNum" sz="quarter" idx="10"/>
          </p:nvPr>
        </p:nvSpPr>
        <p:spPr/>
        <p:txBody>
          <a:bodyPr/>
          <a:lstStyle/>
          <a:p>
            <a:fld id="{BAB1D38C-6669-4A83-BBC3-F9F596446149}" type="slidenum">
              <a:rPr lang="en-GB" smtClean="0"/>
              <a:t>6</a:t>
            </a:fld>
            <a:endParaRPr lang="en-GB" dirty="0"/>
          </a:p>
        </p:txBody>
      </p:sp>
    </p:spTree>
    <p:extLst>
      <p:ext uri="{BB962C8B-B14F-4D97-AF65-F5344CB8AC3E}">
        <p14:creationId xmlns:p14="http://schemas.microsoft.com/office/powerpoint/2010/main" val="3371208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did you find in </a:t>
            </a:r>
            <a:r>
              <a:rPr lang="en-GB" baseline="0" dirty="0"/>
              <a:t>this experiment? </a:t>
            </a:r>
          </a:p>
          <a:p>
            <a:r>
              <a:rPr lang="en-GB" baseline="0" dirty="0"/>
              <a:t>What did the custard feel like – did you manage to get it to crack in your hands?</a:t>
            </a:r>
          </a:p>
        </p:txBody>
      </p:sp>
      <p:sp>
        <p:nvSpPr>
          <p:cNvPr id="4" name="Slide Number Placeholder 3"/>
          <p:cNvSpPr>
            <a:spLocks noGrp="1"/>
          </p:cNvSpPr>
          <p:nvPr>
            <p:ph type="sldNum" sz="quarter" idx="10"/>
          </p:nvPr>
        </p:nvSpPr>
        <p:spPr/>
        <p:txBody>
          <a:bodyPr/>
          <a:lstStyle/>
          <a:p>
            <a:fld id="{BAB1D38C-6669-4A83-BBC3-F9F596446149}" type="slidenum">
              <a:rPr lang="en-GB" smtClean="0"/>
              <a:t>9</a:t>
            </a:fld>
            <a:endParaRPr lang="en-GB" dirty="0"/>
          </a:p>
        </p:txBody>
      </p:sp>
    </p:spTree>
    <p:extLst>
      <p:ext uri="{BB962C8B-B14F-4D97-AF65-F5344CB8AC3E}">
        <p14:creationId xmlns:p14="http://schemas.microsoft.com/office/powerpoint/2010/main" val="15018235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So what does this prove? This shows that custard can be considered to be a non-Newtonian fluid, and shows why Jon Tickle was able to walk across the pool of custard in the Braniac video.</a:t>
            </a:r>
          </a:p>
          <a:p>
            <a:r>
              <a:rPr lang="en-GB" baseline="0" dirty="0"/>
              <a:t>But let’s take this one step further … could custard be an explosive?</a:t>
            </a:r>
            <a:endParaRPr lang="en-GB" dirty="0"/>
          </a:p>
          <a:p>
            <a:endParaRPr lang="en-GB" dirty="0"/>
          </a:p>
        </p:txBody>
      </p:sp>
      <p:sp>
        <p:nvSpPr>
          <p:cNvPr id="4" name="Slide Number Placeholder 3"/>
          <p:cNvSpPr>
            <a:spLocks noGrp="1"/>
          </p:cNvSpPr>
          <p:nvPr>
            <p:ph type="sldNum" sz="quarter" idx="5"/>
          </p:nvPr>
        </p:nvSpPr>
        <p:spPr/>
        <p:txBody>
          <a:bodyPr/>
          <a:lstStyle/>
          <a:p>
            <a:fld id="{BAB1D38C-6669-4A83-BBC3-F9F596446149}" type="slidenum">
              <a:rPr lang="en-GB" smtClean="0"/>
              <a:t>10</a:t>
            </a:fld>
            <a:endParaRPr lang="en-GB" dirty="0"/>
          </a:p>
        </p:txBody>
      </p:sp>
    </p:spTree>
    <p:extLst>
      <p:ext uri="{BB962C8B-B14F-4D97-AF65-F5344CB8AC3E}">
        <p14:creationId xmlns:p14="http://schemas.microsoft.com/office/powerpoint/2010/main" val="7395118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National Geographic, https://www.youtube.com/watch?v=aGBT5pwxThU, (accessed 31 March 2023).</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Video length: 3:42</a:t>
            </a:r>
          </a:p>
          <a:p>
            <a:endParaRPr lang="en-GB" dirty="0"/>
          </a:p>
          <a:p>
            <a:r>
              <a:rPr lang="en-GB" dirty="0"/>
              <a:t>In the next activity, we’ll try to recreate the results in the video.</a:t>
            </a:r>
          </a:p>
          <a:p>
            <a:endParaRPr lang="en-GB" dirty="0"/>
          </a:p>
        </p:txBody>
      </p:sp>
      <p:sp>
        <p:nvSpPr>
          <p:cNvPr id="4" name="Slide Number Placeholder 3"/>
          <p:cNvSpPr>
            <a:spLocks noGrp="1"/>
          </p:cNvSpPr>
          <p:nvPr>
            <p:ph type="sldNum" sz="quarter" idx="10"/>
          </p:nvPr>
        </p:nvSpPr>
        <p:spPr/>
        <p:txBody>
          <a:bodyPr/>
          <a:lstStyle/>
          <a:p>
            <a:fld id="{BAB1D38C-6669-4A83-BBC3-F9F596446149}" type="slidenum">
              <a:rPr lang="en-GB" smtClean="0"/>
              <a:t>12</a:t>
            </a:fld>
            <a:endParaRPr lang="en-GB" dirty="0"/>
          </a:p>
        </p:txBody>
      </p:sp>
    </p:spTree>
    <p:extLst>
      <p:ext uri="{BB962C8B-B14F-4D97-AF65-F5344CB8AC3E}">
        <p14:creationId xmlns:p14="http://schemas.microsoft.com/office/powerpoint/2010/main" val="17680789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4.png"/><Relationship Id="rId4" Type="http://schemas.openxmlformats.org/officeDocument/2006/relationships/image" Target="../media/image1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1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4.png"/><Relationship Id="rId4"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SC: 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C9F43A1-D751-73FA-5ABC-480B85EE05B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00" y="-677"/>
            <a:ext cx="12236801" cy="6883200"/>
          </a:xfrm>
          <a:prstGeom prst="rect">
            <a:avLst/>
          </a:prstGeom>
          <a:ln>
            <a:noFill/>
          </a:ln>
        </p:spPr>
      </p:pic>
      <p:pic>
        <p:nvPicPr>
          <p:cNvPr id="11" name="Picture 10">
            <a:extLst>
              <a:ext uri="{FF2B5EF4-FFF2-40B4-BE49-F238E27FC236}">
                <a16:creationId xmlns:a16="http://schemas.microsoft.com/office/drawing/2014/main" id="{DE28136F-7FE6-CEC3-FD56-CECF4FE1AF0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11688" y="5943600"/>
            <a:ext cx="1638300" cy="457200"/>
          </a:xfrm>
          <a:prstGeom prst="rect">
            <a:avLst/>
          </a:prstGeom>
        </p:spPr>
      </p:pic>
      <p:sp>
        <p:nvSpPr>
          <p:cNvPr id="2" name="Title 1">
            <a:extLst>
              <a:ext uri="{FF2B5EF4-FFF2-40B4-BE49-F238E27FC236}">
                <a16:creationId xmlns:a16="http://schemas.microsoft.com/office/drawing/2014/main" id="{9FBAFBF9-B9B8-5C56-2E89-D2E0F95829B9}"/>
              </a:ext>
            </a:extLst>
          </p:cNvPr>
          <p:cNvSpPr>
            <a:spLocks noGrp="1"/>
          </p:cNvSpPr>
          <p:nvPr>
            <p:ph type="title" hasCustomPrompt="1"/>
          </p:nvPr>
        </p:nvSpPr>
        <p:spPr>
          <a:xfrm>
            <a:off x="3396001" y="1676671"/>
            <a:ext cx="5400000" cy="1663200"/>
          </a:xfrm>
        </p:spPr>
        <p:txBody>
          <a:bodyPr lIns="0" tIns="0" rIns="0" bIns="0">
            <a:normAutofit/>
          </a:bodyPr>
          <a:lstStyle>
            <a:lvl1pPr algn="ctr">
              <a:defRPr sz="5199" b="1" i="0">
                <a:solidFill>
                  <a:srgbClr val="004976"/>
                </a:solidFill>
                <a:latin typeface="Source Sans Pro Black" panose="020B0503030403020204" pitchFamily="34" charset="0"/>
                <a:ea typeface="Source Sans Pro Black" panose="020B0503030403020204" pitchFamily="34" charset="0"/>
              </a:defRPr>
            </a:lvl1pPr>
          </a:lstStyle>
          <a:p>
            <a:r>
              <a:rPr lang="en-GB" dirty="0"/>
              <a:t>Project title</a:t>
            </a:r>
            <a:endParaRPr lang="en-US" dirty="0"/>
          </a:p>
        </p:txBody>
      </p:sp>
      <p:sp>
        <p:nvSpPr>
          <p:cNvPr id="3" name="Text Placeholder 2">
            <a:extLst>
              <a:ext uri="{FF2B5EF4-FFF2-40B4-BE49-F238E27FC236}">
                <a16:creationId xmlns:a16="http://schemas.microsoft.com/office/drawing/2014/main" id="{2CB6B75D-A617-B794-69D2-228DD7B1A307}"/>
              </a:ext>
            </a:extLst>
          </p:cNvPr>
          <p:cNvSpPr>
            <a:spLocks noGrp="1"/>
          </p:cNvSpPr>
          <p:nvPr>
            <p:ph type="body" idx="1" hasCustomPrompt="1"/>
          </p:nvPr>
        </p:nvSpPr>
        <p:spPr>
          <a:xfrm>
            <a:off x="3396001" y="3374924"/>
            <a:ext cx="5400000" cy="932400"/>
          </a:xfrm>
        </p:spPr>
        <p:txBody>
          <a:bodyPr lIns="0" tIns="0" rIns="0" bIns="0" anchor="ctr" anchorCtr="0">
            <a:normAutofit/>
          </a:bodyPr>
          <a:lstStyle>
            <a:lvl1pPr marL="0" indent="0" algn="ctr">
              <a:buNone/>
              <a:defRPr sz="3000" b="0" i="0">
                <a:latin typeface="Source Sans Pro" panose="020B0503030403020204" pitchFamily="34" charset="0"/>
                <a:ea typeface="Source Sans Pro"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Subtitle</a:t>
            </a:r>
          </a:p>
        </p:txBody>
      </p:sp>
      <p:sp>
        <p:nvSpPr>
          <p:cNvPr id="5" name="Text Placeholder 4">
            <a:extLst>
              <a:ext uri="{FF2B5EF4-FFF2-40B4-BE49-F238E27FC236}">
                <a16:creationId xmlns:a16="http://schemas.microsoft.com/office/drawing/2014/main" id="{D5026685-3EF1-D878-8889-35415E2F873E}"/>
              </a:ext>
            </a:extLst>
          </p:cNvPr>
          <p:cNvSpPr>
            <a:spLocks noGrp="1"/>
          </p:cNvSpPr>
          <p:nvPr>
            <p:ph type="body" sz="quarter" idx="3" hasCustomPrompt="1"/>
          </p:nvPr>
        </p:nvSpPr>
        <p:spPr>
          <a:xfrm>
            <a:off x="3396001" y="5313600"/>
            <a:ext cx="5400000" cy="630000"/>
          </a:xfrm>
        </p:spPr>
        <p:txBody>
          <a:bodyPr lIns="0" tIns="0" rIns="0" bIns="0" anchor="b" anchorCtr="0">
            <a:normAutofit/>
          </a:bodyPr>
          <a:lstStyle>
            <a:lvl1pPr marL="0" indent="0" algn="ctr">
              <a:lnSpc>
                <a:spcPts val="1640"/>
              </a:lnSpc>
              <a:buNone/>
              <a:defRPr sz="12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a:lnSpc>
                <a:spcPts val="1640"/>
              </a:lnSpc>
            </a:pPr>
            <a:r>
              <a:rPr lang="en-GB" dirty="0"/>
              <a:t>Text</a:t>
            </a:r>
            <a:endParaRPr lang="en-GB" b="1" i="0" dirty="0">
              <a:solidFill>
                <a:srgbClr val="48A9C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2954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SC: Content slide 3 - alt charact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CDB776D-2FD3-AD6D-77CF-18879129AF9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8346B254-017B-AA6F-ED70-7023540B22B2}"/>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BF99F242-0A7C-331A-B4F5-77A939FD894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600649BB-6AC6-5B5B-24C5-C2E6849C947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1" name="Picture 10">
            <a:extLst>
              <a:ext uri="{FF2B5EF4-FFF2-40B4-BE49-F238E27FC236}">
                <a16:creationId xmlns:a16="http://schemas.microsoft.com/office/drawing/2014/main" id="{97ADF6A3-771A-3B61-813C-D16CA70E9A6C}"/>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585450" y="3376800"/>
            <a:ext cx="1016000" cy="2997200"/>
          </a:xfrm>
          <a:prstGeom prst="rect">
            <a:avLst/>
          </a:prstGeom>
        </p:spPr>
      </p:pic>
    </p:spTree>
    <p:extLst>
      <p:ext uri="{BB962C8B-B14F-4D97-AF65-F5344CB8AC3E}">
        <p14:creationId xmlns:p14="http://schemas.microsoft.com/office/powerpoint/2010/main" val="3515202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SC: Content slid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DF1ED8D-438B-824C-DDAA-6BAD8B47122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EFF82E35-683D-F5A1-641E-6F398433D49E}"/>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A205E70-6DE1-9AEC-D0E8-5FF1F56FEDC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EEFB3527-1A23-A70E-DE76-80F35D0A6C7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2" name="Picture 11">
            <a:extLst>
              <a:ext uri="{FF2B5EF4-FFF2-40B4-BE49-F238E27FC236}">
                <a16:creationId xmlns:a16="http://schemas.microsoft.com/office/drawing/2014/main" id="{73EBDE33-835A-DB48-8B88-2608CF5B2C2F}"/>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642600" y="3456000"/>
            <a:ext cx="901700" cy="2895600"/>
          </a:xfrm>
          <a:prstGeom prst="rect">
            <a:avLst/>
          </a:prstGeom>
        </p:spPr>
      </p:pic>
    </p:spTree>
    <p:extLst>
      <p:ext uri="{BB962C8B-B14F-4D97-AF65-F5344CB8AC3E}">
        <p14:creationId xmlns:p14="http://schemas.microsoft.com/office/powerpoint/2010/main" val="4035482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SC: Activit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F60146D-6558-1D50-0537-1C83B468F73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9" name="Content Placeholder 2">
            <a:extLst>
              <a:ext uri="{FF2B5EF4-FFF2-40B4-BE49-F238E27FC236}">
                <a16:creationId xmlns:a16="http://schemas.microsoft.com/office/drawing/2014/main" id="{1AE5F30D-CEA9-6014-F127-52585D94E315}"/>
              </a:ext>
            </a:extLst>
          </p:cNvPr>
          <p:cNvSpPr>
            <a:spLocks noGrp="1"/>
          </p:cNvSpPr>
          <p:nvPr>
            <p:ph idx="10" hasCustomPrompt="1"/>
          </p:nvPr>
        </p:nvSpPr>
        <p:spPr>
          <a:xfrm>
            <a:off x="2520000" y="1260000"/>
            <a:ext cx="747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2" name="Picture 11">
            <a:extLst>
              <a:ext uri="{FF2B5EF4-FFF2-40B4-BE49-F238E27FC236}">
                <a16:creationId xmlns:a16="http://schemas.microsoft.com/office/drawing/2014/main" id="{034F7344-4CB7-214C-AB57-4C2B075B3B4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4" name="Picture 13">
            <a:extLst>
              <a:ext uri="{FF2B5EF4-FFF2-40B4-BE49-F238E27FC236}">
                <a16:creationId xmlns:a16="http://schemas.microsoft.com/office/drawing/2014/main" id="{254CD18D-5D39-4BF6-A655-747C065DC8F1}"/>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636000" y="3376800"/>
            <a:ext cx="1016000" cy="2997200"/>
          </a:xfrm>
          <a:prstGeom prst="rect">
            <a:avLst/>
          </a:prstGeom>
        </p:spPr>
      </p:pic>
      <p:pic>
        <p:nvPicPr>
          <p:cNvPr id="16" name="Picture 15">
            <a:extLst>
              <a:ext uri="{FF2B5EF4-FFF2-40B4-BE49-F238E27FC236}">
                <a16:creationId xmlns:a16="http://schemas.microsoft.com/office/drawing/2014/main" id="{4755106B-D264-F6E9-686B-8DB861DD51AC}"/>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99800" y="-6255"/>
            <a:ext cx="2197100" cy="533400"/>
          </a:xfrm>
          <a:prstGeom prst="rect">
            <a:avLst/>
          </a:prstGeom>
        </p:spPr>
      </p:pic>
      <p:sp>
        <p:nvSpPr>
          <p:cNvPr id="17" name="Text Placeholder 2">
            <a:extLst>
              <a:ext uri="{FF2B5EF4-FFF2-40B4-BE49-F238E27FC236}">
                <a16:creationId xmlns:a16="http://schemas.microsoft.com/office/drawing/2014/main" id="{5299EF99-A2F6-2B82-CE1E-73D3387E4DF1}"/>
              </a:ext>
            </a:extLst>
          </p:cNvPr>
          <p:cNvSpPr>
            <a:spLocks noGrp="1"/>
          </p:cNvSpPr>
          <p:nvPr>
            <p:ph type="body" idx="1"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Activity 1</a:t>
            </a:r>
          </a:p>
        </p:txBody>
      </p:sp>
      <p:sp>
        <p:nvSpPr>
          <p:cNvPr id="18" name="Content Placeholder 2">
            <a:extLst>
              <a:ext uri="{FF2B5EF4-FFF2-40B4-BE49-F238E27FC236}">
                <a16:creationId xmlns:a16="http://schemas.microsoft.com/office/drawing/2014/main" id="{0FFA147B-CD6C-9CBC-4705-B61651A0B1CB}"/>
              </a:ext>
            </a:extLst>
          </p:cNvPr>
          <p:cNvSpPr>
            <a:spLocks noGrp="1"/>
          </p:cNvSpPr>
          <p:nvPr>
            <p:ph idx="11" hasCustomPrompt="1"/>
          </p:nvPr>
        </p:nvSpPr>
        <p:spPr>
          <a:xfrm>
            <a:off x="540000" y="1260000"/>
            <a:ext cx="1980000" cy="4162900"/>
          </a:xfrm>
        </p:spPr>
        <p:txBody>
          <a:bodyPr lIns="0" tIns="0" rIns="0" bIns="0">
            <a:normAutofit/>
          </a:bodyPr>
          <a:lstStyle>
            <a:lvl1pPr marL="0" indent="0">
              <a:lnSpc>
                <a:spcPts val="2740"/>
              </a:lnSpc>
              <a:spcBef>
                <a:spcPts val="0"/>
              </a:spcBef>
              <a:spcAft>
                <a:spcPts val="2000"/>
              </a:spcAft>
              <a:buFontTx/>
              <a:buNone/>
              <a:defRPr sz="2200" b="1" i="0">
                <a:solidFill>
                  <a:srgbClr val="004976"/>
                </a:solidFill>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Term</a:t>
            </a:r>
          </a:p>
        </p:txBody>
      </p:sp>
      <p:sp>
        <p:nvSpPr>
          <p:cNvPr id="19" name="Title 1">
            <a:extLst>
              <a:ext uri="{FF2B5EF4-FFF2-40B4-BE49-F238E27FC236}">
                <a16:creationId xmlns:a16="http://schemas.microsoft.com/office/drawing/2014/main" id="{9EF95AA3-411E-0455-91E7-679D09A97CA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Tree>
    <p:extLst>
      <p:ext uri="{BB962C8B-B14F-4D97-AF65-F5344CB8AC3E}">
        <p14:creationId xmlns:p14="http://schemas.microsoft.com/office/powerpoint/2010/main" val="37387348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SC: Career link 1">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79FF2865-02B4-E042-A8BB-1323AA67DBA4}"/>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4E117A41-42C5-A41B-9D3E-CB7E1520F92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9" name="Picture 8">
            <a:extLst>
              <a:ext uri="{FF2B5EF4-FFF2-40B4-BE49-F238E27FC236}">
                <a16:creationId xmlns:a16="http://schemas.microsoft.com/office/drawing/2014/main" id="{B42D50E3-E3FD-8409-9031-0FEA53739E2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0" name="Title 1">
            <a:extLst>
              <a:ext uri="{FF2B5EF4-FFF2-40B4-BE49-F238E27FC236}">
                <a16:creationId xmlns:a16="http://schemas.microsoft.com/office/drawing/2014/main" id="{DA87E862-604E-5AB4-B83E-8D30ADB0E323}"/>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1" name="Text Placeholder 2">
            <a:extLst>
              <a:ext uri="{FF2B5EF4-FFF2-40B4-BE49-F238E27FC236}">
                <a16:creationId xmlns:a16="http://schemas.microsoft.com/office/drawing/2014/main" id="{98FDCBD5-A822-DEF8-C757-5BC00F71086D}"/>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pic>
        <p:nvPicPr>
          <p:cNvPr id="13" name="Picture 12">
            <a:extLst>
              <a:ext uri="{FF2B5EF4-FFF2-40B4-BE49-F238E27FC236}">
                <a16:creationId xmlns:a16="http://schemas.microsoft.com/office/drawing/2014/main" id="{90623331-3B5D-E49D-912E-CC78A7C203F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18832453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SC: Career link 2">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BBA0D013-A42B-47F6-3FCF-D9F93DD8F878}"/>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8889B74F-BFB0-E9BF-F94D-B736BCD6283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AE13AE9A-7568-7711-6CDA-A1376C54A56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420350" y="3340100"/>
            <a:ext cx="1346200" cy="2984500"/>
          </a:xfrm>
          <a:prstGeom prst="rect">
            <a:avLst/>
          </a:prstGeom>
        </p:spPr>
      </p:pic>
      <p:pic>
        <p:nvPicPr>
          <p:cNvPr id="9" name="Picture 8">
            <a:extLst>
              <a:ext uri="{FF2B5EF4-FFF2-40B4-BE49-F238E27FC236}">
                <a16:creationId xmlns:a16="http://schemas.microsoft.com/office/drawing/2014/main" id="{74B83AA4-0EF5-7400-803D-0B07AE49AE3E}"/>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0" name="Title 1">
            <a:extLst>
              <a:ext uri="{FF2B5EF4-FFF2-40B4-BE49-F238E27FC236}">
                <a16:creationId xmlns:a16="http://schemas.microsoft.com/office/drawing/2014/main" id="{CAC7B30C-31F8-ADA7-F6F9-C9EB221FE30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1" name="Text Placeholder 2">
            <a:extLst>
              <a:ext uri="{FF2B5EF4-FFF2-40B4-BE49-F238E27FC236}">
                <a16:creationId xmlns:a16="http://schemas.microsoft.com/office/drawing/2014/main" id="{41A925FD-3B74-7AA2-8FB0-BC69008A81AF}"/>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pic>
        <p:nvPicPr>
          <p:cNvPr id="13" name="Picture 12">
            <a:extLst>
              <a:ext uri="{FF2B5EF4-FFF2-40B4-BE49-F238E27FC236}">
                <a16:creationId xmlns:a16="http://schemas.microsoft.com/office/drawing/2014/main" id="{69E61892-376A-0DA1-B144-DAEAA993D48F}"/>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19279905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SC: Career link 3">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CF626A9A-6F13-8F7B-C10C-C703CEC1871E}"/>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FD5973ED-EF14-B8CB-A75C-419A23CAF39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10" name="Picture 9">
            <a:extLst>
              <a:ext uri="{FF2B5EF4-FFF2-40B4-BE49-F238E27FC236}">
                <a16:creationId xmlns:a16="http://schemas.microsoft.com/office/drawing/2014/main" id="{A7B9E6C0-ADE9-EA42-F511-177FBD37EFE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1" name="Title 1">
            <a:extLst>
              <a:ext uri="{FF2B5EF4-FFF2-40B4-BE49-F238E27FC236}">
                <a16:creationId xmlns:a16="http://schemas.microsoft.com/office/drawing/2014/main" id="{CBE6408C-45C9-69C7-8E6C-E3EDCD1FE96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2" name="Text Placeholder 2">
            <a:extLst>
              <a:ext uri="{FF2B5EF4-FFF2-40B4-BE49-F238E27FC236}">
                <a16:creationId xmlns:a16="http://schemas.microsoft.com/office/drawing/2014/main" id="{F0DA004A-D187-4C16-7494-8DE8B2068D28}"/>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spTree>
    <p:extLst>
      <p:ext uri="{BB962C8B-B14F-4D97-AF65-F5344CB8AC3E}">
        <p14:creationId xmlns:p14="http://schemas.microsoft.com/office/powerpoint/2010/main" val="19096156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SC: Career link 4">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63DDB6-9A2E-9892-ADDA-A43E6AA820FB}"/>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1" name="Picture 10">
            <a:extLst>
              <a:ext uri="{FF2B5EF4-FFF2-40B4-BE49-F238E27FC236}">
                <a16:creationId xmlns:a16="http://schemas.microsoft.com/office/drawing/2014/main" id="{A0A7F3D0-2544-21CA-276C-6A87615F69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9" name="Picture 8">
            <a:extLst>
              <a:ext uri="{FF2B5EF4-FFF2-40B4-BE49-F238E27FC236}">
                <a16:creationId xmlns:a16="http://schemas.microsoft.com/office/drawing/2014/main" id="{EA5A4363-F6CA-30EA-3561-50B9216A888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3" name="Picture 12">
            <a:extLst>
              <a:ext uri="{FF2B5EF4-FFF2-40B4-BE49-F238E27FC236}">
                <a16:creationId xmlns:a16="http://schemas.microsoft.com/office/drawing/2014/main" id="{B5D7D9DF-B6EB-F90D-4424-AA318819D3A5}"/>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420350" y="3340100"/>
            <a:ext cx="1346200" cy="2984500"/>
          </a:xfrm>
          <a:prstGeom prst="rect">
            <a:avLst/>
          </a:prstGeom>
        </p:spPr>
      </p:pic>
      <p:pic>
        <p:nvPicPr>
          <p:cNvPr id="15" name="Picture 14">
            <a:extLst>
              <a:ext uri="{FF2B5EF4-FFF2-40B4-BE49-F238E27FC236}">
                <a16:creationId xmlns:a16="http://schemas.microsoft.com/office/drawing/2014/main" id="{96809A8C-599D-5569-ADFF-64C8DC1C6484}"/>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6" name="Title 1">
            <a:extLst>
              <a:ext uri="{FF2B5EF4-FFF2-40B4-BE49-F238E27FC236}">
                <a16:creationId xmlns:a16="http://schemas.microsoft.com/office/drawing/2014/main" id="{0CFABD9A-F0C1-9F2A-841D-DA45700FE590}"/>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7" name="Text Placeholder 2">
            <a:extLst>
              <a:ext uri="{FF2B5EF4-FFF2-40B4-BE49-F238E27FC236}">
                <a16:creationId xmlns:a16="http://schemas.microsoft.com/office/drawing/2014/main" id="{6E243418-F819-6329-A858-B9F93640F6D4}"/>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spTree>
    <p:extLst>
      <p:ext uri="{BB962C8B-B14F-4D97-AF65-F5344CB8AC3E}">
        <p14:creationId xmlns:p14="http://schemas.microsoft.com/office/powerpoint/2010/main" val="18590874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SC: Section open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CD279A3-A1B1-324A-604F-3F7F541FFB7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1403" y="-1"/>
            <a:ext cx="12251330" cy="6872400"/>
          </a:xfrm>
          <a:prstGeom prst="rect">
            <a:avLst/>
          </a:prstGeom>
        </p:spPr>
      </p:pic>
      <p:pic>
        <p:nvPicPr>
          <p:cNvPr id="9" name="Picture 8">
            <a:extLst>
              <a:ext uri="{FF2B5EF4-FFF2-40B4-BE49-F238E27FC236}">
                <a16:creationId xmlns:a16="http://schemas.microsoft.com/office/drawing/2014/main" id="{6AA8CEA8-CCE3-3186-B38D-6227C8B1C615}"/>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0"/>
            <a:ext cx="5781534" cy="6861600"/>
          </a:xfrm>
          <a:prstGeom prst="rect">
            <a:avLst/>
          </a:prstGeom>
        </p:spPr>
      </p:pic>
      <p:sp>
        <p:nvSpPr>
          <p:cNvPr id="2" name="Title 1">
            <a:extLst>
              <a:ext uri="{FF2B5EF4-FFF2-40B4-BE49-F238E27FC236}">
                <a16:creationId xmlns:a16="http://schemas.microsoft.com/office/drawing/2014/main" id="{8EE4D591-E849-0D24-5AF2-9CC2B656C02C}"/>
              </a:ext>
            </a:extLst>
          </p:cNvPr>
          <p:cNvSpPr>
            <a:spLocks noGrp="1"/>
          </p:cNvSpPr>
          <p:nvPr>
            <p:ph type="title" hasCustomPrompt="1"/>
          </p:nvPr>
        </p:nvSpPr>
        <p:spPr>
          <a:xfrm>
            <a:off x="540000" y="2872266"/>
            <a:ext cx="3600000" cy="900000"/>
          </a:xfrm>
        </p:spPr>
        <p:txBody>
          <a:bodyPr lIns="0" tIns="0" rIns="0" bIns="0" anchor="t" anchorCtr="0">
            <a:normAutofit/>
          </a:bodyPr>
          <a:lstStyle>
            <a:lvl1pPr>
              <a:defRPr sz="40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01CD9D24-13D2-14FC-82AD-753C44BA0A9B}"/>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540000" y="1969550"/>
            <a:ext cx="2197100" cy="533400"/>
          </a:xfrm>
          <a:prstGeom prst="rect">
            <a:avLst/>
          </a:prstGeom>
        </p:spPr>
      </p:pic>
      <p:sp>
        <p:nvSpPr>
          <p:cNvPr id="4" name="Text Placeholder 3">
            <a:extLst>
              <a:ext uri="{FF2B5EF4-FFF2-40B4-BE49-F238E27FC236}">
                <a16:creationId xmlns:a16="http://schemas.microsoft.com/office/drawing/2014/main" id="{71210591-DCD4-E544-1E5B-09A358724F26}"/>
              </a:ext>
            </a:extLst>
          </p:cNvPr>
          <p:cNvSpPr>
            <a:spLocks noGrp="1"/>
          </p:cNvSpPr>
          <p:nvPr>
            <p:ph type="body" sz="half" idx="2" hasCustomPrompt="1"/>
          </p:nvPr>
        </p:nvSpPr>
        <p:spPr>
          <a:xfrm>
            <a:off x="540000" y="1969550"/>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Activity 1</a:t>
            </a:r>
          </a:p>
        </p:txBody>
      </p:sp>
      <p:sp>
        <p:nvSpPr>
          <p:cNvPr id="13" name="Text Placeholder 3">
            <a:extLst>
              <a:ext uri="{FF2B5EF4-FFF2-40B4-BE49-F238E27FC236}">
                <a16:creationId xmlns:a16="http://schemas.microsoft.com/office/drawing/2014/main" id="{3034C720-3540-7F8E-FACE-A0A8DA79F45D}"/>
              </a:ext>
            </a:extLst>
          </p:cNvPr>
          <p:cNvSpPr>
            <a:spLocks noGrp="1"/>
          </p:cNvSpPr>
          <p:nvPr>
            <p:ph type="body" sz="half" idx="10" hasCustomPrompt="1"/>
          </p:nvPr>
        </p:nvSpPr>
        <p:spPr>
          <a:xfrm>
            <a:off x="774000" y="4893700"/>
            <a:ext cx="3366000" cy="529200"/>
          </a:xfrm>
        </p:spPr>
        <p:txBody>
          <a:bodyPr lIns="0" tIns="0" rIns="0" bIns="0" anchor="b" anchorCtr="0">
            <a:normAutofit/>
          </a:bodyPr>
          <a:lstStyle>
            <a:lvl1pPr marL="0" indent="0" algn="l">
              <a:buNone/>
              <a:defRPr sz="16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See student workbook</a:t>
            </a:r>
          </a:p>
        </p:txBody>
      </p:sp>
      <p:sp>
        <p:nvSpPr>
          <p:cNvPr id="14" name="Triangle 13">
            <a:extLst>
              <a:ext uri="{FF2B5EF4-FFF2-40B4-BE49-F238E27FC236}">
                <a16:creationId xmlns:a16="http://schemas.microsoft.com/office/drawing/2014/main" id="{29EEAA89-A6DA-9607-1DC6-7C1F2C944CA2}"/>
              </a:ext>
            </a:extLst>
          </p:cNvPr>
          <p:cNvSpPr/>
          <p:nvPr userDrawn="1"/>
        </p:nvSpPr>
        <p:spPr>
          <a:xfrm rot="5400000">
            <a:off x="539477" y="5220921"/>
            <a:ext cx="181369" cy="156353"/>
          </a:xfrm>
          <a:prstGeom prst="triangle">
            <a:avLst/>
          </a:prstGeom>
          <a:solidFill>
            <a:srgbClr val="C80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C80C2F"/>
              </a:solidFill>
            </a:endParaRPr>
          </a:p>
        </p:txBody>
      </p:sp>
    </p:spTree>
    <p:extLst>
      <p:ext uri="{BB962C8B-B14F-4D97-AF65-F5344CB8AC3E}">
        <p14:creationId xmlns:p14="http://schemas.microsoft.com/office/powerpoint/2010/main" val="6178056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p:cNvSpPr>
            <a:spLocks noGrp="1"/>
          </p:cNvSpPr>
          <p:nvPr>
            <p:ph type="dt" sz="half" idx="10"/>
          </p:nvPr>
        </p:nvSpPr>
        <p:spPr/>
        <p:txBody>
          <a:bodyPr/>
          <a:lstStyle/>
          <a:p>
            <a:fld id="{098EBB1F-494F-4D65-9330-613981F7F164}" type="datetimeFigureOut">
              <a:rPr lang="en-GB" smtClean="0"/>
              <a:t>05/04/2023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5C0C7F3-9DB8-457F-AA85-6352208F4F48}" type="slidenum">
              <a:rPr lang="en-GB" smtClean="0"/>
              <a:t>‹#›</a:t>
            </a:fld>
            <a:endParaRPr lang="en-GB" dirty="0"/>
          </a:p>
        </p:txBody>
      </p:sp>
    </p:spTree>
    <p:extLst>
      <p:ext uri="{BB962C8B-B14F-4D97-AF65-F5344CB8AC3E}">
        <p14:creationId xmlns:p14="http://schemas.microsoft.com/office/powerpoint/2010/main" val="4461136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8EBB1F-494F-4D65-9330-613981F7F164}" type="datetimeFigureOut">
              <a:rPr lang="en-GB" smtClean="0"/>
              <a:t>05/04/2023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5C0C7F3-9DB8-457F-AA85-6352208F4F48}" type="slidenum">
              <a:rPr lang="en-GB" smtClean="0"/>
              <a:t>‹#›</a:t>
            </a:fld>
            <a:endParaRPr lang="en-GB" dirty="0"/>
          </a:p>
        </p:txBody>
      </p:sp>
    </p:spTree>
    <p:extLst>
      <p:ext uri="{BB962C8B-B14F-4D97-AF65-F5344CB8AC3E}">
        <p14:creationId xmlns:p14="http://schemas.microsoft.com/office/powerpoint/2010/main" val="21854627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SC: Learning outcom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2FD77-FD39-383E-C5CE-2F5297C9855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Learning outcomes</a:t>
            </a:r>
            <a:endParaRPr lang="en-US" dirty="0"/>
          </a:p>
        </p:txBody>
      </p:sp>
      <p:sp>
        <p:nvSpPr>
          <p:cNvPr id="3" name="Content Placeholder 2">
            <a:extLst>
              <a:ext uri="{FF2B5EF4-FFF2-40B4-BE49-F238E27FC236}">
                <a16:creationId xmlns:a16="http://schemas.microsoft.com/office/drawing/2014/main" id="{8DF32C02-BDB8-CD54-8AA2-4C70125A144E}"/>
              </a:ext>
            </a:extLst>
          </p:cNvPr>
          <p:cNvSpPr>
            <a:spLocks noGrp="1"/>
          </p:cNvSpPr>
          <p:nvPr>
            <p:ph idx="1"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7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By the end of this session, you will be able to:</a:t>
            </a:r>
          </a:p>
          <a:p>
            <a:pPr lvl="1"/>
            <a:r>
              <a:rPr lang="en-GB" dirty="0"/>
              <a:t>Bulleted list </a:t>
            </a:r>
          </a:p>
        </p:txBody>
      </p:sp>
      <p:pic>
        <p:nvPicPr>
          <p:cNvPr id="10" name="Picture 9">
            <a:extLst>
              <a:ext uri="{FF2B5EF4-FFF2-40B4-BE49-F238E27FC236}">
                <a16:creationId xmlns:a16="http://schemas.microsoft.com/office/drawing/2014/main" id="{4557E9C6-5180-E782-EA75-02BE46DF133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BA72D1B8-C051-49C9-F9C8-BA62ACCDD4E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4858"/>
            <a:ext cx="12202411" cy="533855"/>
          </a:xfrm>
          <a:prstGeom prst="rect">
            <a:avLst/>
          </a:prstGeom>
        </p:spPr>
      </p:pic>
      <p:pic>
        <p:nvPicPr>
          <p:cNvPr id="12" name="Picture 11">
            <a:extLst>
              <a:ext uri="{FF2B5EF4-FFF2-40B4-BE49-F238E27FC236}">
                <a16:creationId xmlns:a16="http://schemas.microsoft.com/office/drawing/2014/main" id="{87367469-40EE-A43E-93BF-85858BFAC71A}"/>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509250" y="3294000"/>
            <a:ext cx="1168400" cy="3048000"/>
          </a:xfrm>
          <a:prstGeom prst="rect">
            <a:avLst/>
          </a:prstGeom>
        </p:spPr>
      </p:pic>
    </p:spTree>
    <p:extLst>
      <p:ext uri="{BB962C8B-B14F-4D97-AF65-F5344CB8AC3E}">
        <p14:creationId xmlns:p14="http://schemas.microsoft.com/office/powerpoint/2010/main" val="2386902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rder 1">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2BE2547-922A-AFF3-F1A1-E9AADFEC20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E5CF3202-F9D1-B071-8473-5C1C26A12FA1}"/>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0EB02A0-6279-8703-368C-ADFB65427D6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3A4D054A-784A-FCE4-9F71-066203DE347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2253039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order 2">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9B7B72-5224-460E-89CC-A05A26B60D1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9094A0C-1A8C-B55A-D0FC-A947602EFBA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E39EFEA8-23D9-A2BC-568A-5DDBDFA6DAD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0355300C-CBA2-B163-C8E5-BD845B4C0AFD}"/>
              </a:ext>
            </a:extLst>
          </p:cNvPr>
          <p:cNvPicPr>
            <a:picLocks/>
          </p:cNvPicPr>
          <p:nvPr userDrawn="1"/>
        </p:nvPicPr>
        <p:blipFill>
          <a:blip r:embed="rId3" cstate="print">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3857287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order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DD44081-663F-8912-BDA6-4E8B854355E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4908F83-7CFD-6809-BA44-9BB91CD5049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242ED71-C001-5955-D7CA-5702AE6CF32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13FF9F24-CCEC-6051-BD10-64A45C4F40D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621775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order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6759462-1736-2864-E8F2-4790833B71A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544FD491-9D49-9EA0-97EC-6AE7CE4F5370}"/>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481E125A-84DA-0A51-0737-72446F5318E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5E20F9F3-7AEC-1EF6-AF71-8954D0D9D85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2803503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SC: Content slide 2">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6A1C8D1-C37B-8A06-1450-CB280EE69C0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6F258B2B-4854-8ECA-6556-75796F5F1F5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
        <p:nvSpPr>
          <p:cNvPr id="12" name="Content Placeholder 2">
            <a:extLst>
              <a:ext uri="{FF2B5EF4-FFF2-40B4-BE49-F238E27FC236}">
                <a16:creationId xmlns:a16="http://schemas.microsoft.com/office/drawing/2014/main" id="{71D28F84-F96C-502C-4FA0-C3B711630112}"/>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4" name="Picture 13">
            <a:extLst>
              <a:ext uri="{FF2B5EF4-FFF2-40B4-BE49-F238E27FC236}">
                <a16:creationId xmlns:a16="http://schemas.microsoft.com/office/drawing/2014/main" id="{A66B39A4-2206-FD91-4B7A-61352B5CFA32}"/>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623550" y="3312000"/>
            <a:ext cx="939800" cy="3048000"/>
          </a:xfrm>
          <a:prstGeom prst="rect">
            <a:avLst/>
          </a:prstGeom>
        </p:spPr>
      </p:pic>
      <p:sp>
        <p:nvSpPr>
          <p:cNvPr id="15" name="Title 1">
            <a:extLst>
              <a:ext uri="{FF2B5EF4-FFF2-40B4-BE49-F238E27FC236}">
                <a16:creationId xmlns:a16="http://schemas.microsoft.com/office/drawing/2014/main" id="{9B8384B0-8182-9D43-41F0-3843F907C2B1}"/>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Tree>
    <p:extLst>
      <p:ext uri="{BB962C8B-B14F-4D97-AF65-F5344CB8AC3E}">
        <p14:creationId xmlns:p14="http://schemas.microsoft.com/office/powerpoint/2010/main" val="1523426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SC: Content slide 2 - alt charact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0963940-7777-A255-CB73-8663546B3EB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167BEB1A-EEC5-962F-C9C9-82361443DF06}"/>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B2E4FDF2-2C01-BF44-D5DF-9C7F5DA13B96}"/>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A7A65608-16E3-357E-2662-2C0ADE9D1DA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420350" y="3366000"/>
            <a:ext cx="1346200" cy="2984500"/>
          </a:xfrm>
          <a:prstGeom prst="rect">
            <a:avLst/>
          </a:prstGeom>
        </p:spPr>
      </p:pic>
      <p:pic>
        <p:nvPicPr>
          <p:cNvPr id="11" name="Picture 10">
            <a:extLst>
              <a:ext uri="{FF2B5EF4-FFF2-40B4-BE49-F238E27FC236}">
                <a16:creationId xmlns:a16="http://schemas.microsoft.com/office/drawing/2014/main" id="{83ECB724-61C0-B0D9-2764-3691BFE0E78A}"/>
              </a:ext>
            </a:extLst>
          </p:cNvPr>
          <p:cNvPicPr>
            <a:picLocks/>
          </p:cNvPicPr>
          <p:nvPr userDrawn="1"/>
        </p:nvPicPr>
        <p:blipFill>
          <a:blip r:embed="rId4" cstate="print">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622338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SC: Content slide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BA72258-006B-0F8E-AC30-94DA1F8898B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6A91CE68-DE7D-F83C-C6EE-F054D3FA30EA}"/>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813970F-8380-C31B-F727-1F7AE450D6F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CF8CADDE-BD5A-3BC7-0CC5-9E640CE5569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521950" y="3434400"/>
            <a:ext cx="1143000" cy="2933700"/>
          </a:xfrm>
          <a:prstGeom prst="rect">
            <a:avLst/>
          </a:prstGeom>
        </p:spPr>
      </p:pic>
      <p:pic>
        <p:nvPicPr>
          <p:cNvPr id="12" name="Picture 11">
            <a:extLst>
              <a:ext uri="{FF2B5EF4-FFF2-40B4-BE49-F238E27FC236}">
                <a16:creationId xmlns:a16="http://schemas.microsoft.com/office/drawing/2014/main" id="{B522FE2A-AB24-0DC1-EE3D-DDE06587280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2427635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7DDCA5-CFB9-4F2F-9244-B62DD5053A42}" type="datetimeFigureOut">
              <a:rPr lang="en-GB" smtClean="0"/>
              <a:t>05/04/2023</a:t>
            </a:fld>
            <a:endParaRPr lang="en-GB"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D42525-DCEB-4F79-AECF-9107671366DF}" type="slidenum">
              <a:rPr lang="en-GB" smtClean="0"/>
              <a:t>‹#›</a:t>
            </a:fld>
            <a:endParaRPr lang="en-GB" dirty="0"/>
          </a:p>
        </p:txBody>
      </p:sp>
      <p:sp>
        <p:nvSpPr>
          <p:cNvPr id="7" name="Rectangle 6">
            <a:extLst>
              <a:ext uri="{FF2B5EF4-FFF2-40B4-BE49-F238E27FC236}">
                <a16:creationId xmlns:a16="http://schemas.microsoft.com/office/drawing/2014/main" id="{230C13EE-B649-516D-AEBC-E91C2BCC017E}"/>
              </a:ext>
            </a:extLst>
          </p:cNvPr>
          <p:cNvSpPr/>
          <p:nvPr userDrawn="1"/>
        </p:nvSpPr>
        <p:spPr>
          <a:xfrm>
            <a:off x="0" y="0"/>
            <a:ext cx="12190412"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3452721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zcwp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video" Target="https://www.youtube.com/embed/aGBT5pwxThU?feature=oembed" TargetMode="External"/><Relationship Id="rId6" Type="http://schemas.openxmlformats.org/officeDocument/2006/relationships/image" Target="../media/image14.png"/><Relationship Id="rId5" Type="http://schemas.openxmlformats.org/officeDocument/2006/relationships/image" Target="../media/image10.png"/><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hyperlink" Target="https://edu.rsc.org/job-profiles/consumer-products-technician/4010850.article" TargetMode="External"/><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hyperlink" Target="rsc.li/3CJX7M3"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7.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video" Target="https://www.youtube.com/embed/Iz9KnPZWOgs?feature=oembed" TargetMode="External"/><Relationship Id="rId6" Type="http://schemas.openxmlformats.org/officeDocument/2006/relationships/image" Target="../media/image14.png"/><Relationship Id="rId5" Type="http://schemas.openxmlformats.org/officeDocument/2006/relationships/image" Target="../media/image12.png"/><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6001" y="2214000"/>
            <a:ext cx="5400000" cy="1663200"/>
          </a:xfrm>
        </p:spPr>
        <p:txBody>
          <a:bodyPr>
            <a:normAutofit/>
          </a:bodyPr>
          <a:lstStyle/>
          <a:p>
            <a:r>
              <a:rPr lang="en-GB" sz="5200" dirty="0">
                <a:cs typeface="Aharoni" panose="02010803020104030203" pitchFamily="2" charset="-79"/>
              </a:rPr>
              <a:t>Custard</a:t>
            </a:r>
            <a:endParaRPr lang="en-GB" sz="5200" dirty="0"/>
          </a:p>
        </p:txBody>
      </p:sp>
      <p:sp>
        <p:nvSpPr>
          <p:cNvPr id="5" name="Text Placeholder 4">
            <a:extLst>
              <a:ext uri="{FF2B5EF4-FFF2-40B4-BE49-F238E27FC236}">
                <a16:creationId xmlns:a16="http://schemas.microsoft.com/office/drawing/2014/main" id="{D1D89252-F40C-3D77-D591-6CE587C6904D}"/>
              </a:ext>
            </a:extLst>
          </p:cNvPr>
          <p:cNvSpPr>
            <a:spLocks noGrp="1"/>
          </p:cNvSpPr>
          <p:nvPr>
            <p:ph type="body" sz="quarter" idx="3"/>
          </p:nvPr>
        </p:nvSpPr>
        <p:spPr>
          <a:xfrm>
            <a:off x="3396001" y="4648200"/>
            <a:ext cx="5400000" cy="1295400"/>
          </a:xfrm>
        </p:spPr>
        <p:txBody>
          <a:bodyPr/>
          <a:lstStyle/>
          <a:p>
            <a:r>
              <a:rPr lang="en-GB" sz="1200" dirty="0"/>
              <a:t>Download the teacher notes,</a:t>
            </a:r>
            <a:br>
              <a:rPr lang="en-GB" sz="1200" dirty="0"/>
            </a:br>
            <a:r>
              <a:rPr lang="en-GB" sz="1200" dirty="0"/>
              <a:t>student workbook and technician notes</a:t>
            </a:r>
            <a:br>
              <a:rPr lang="en-GB" sz="1200" dirty="0"/>
            </a:br>
            <a:r>
              <a:rPr lang="en-GB" sz="1200" dirty="0"/>
              <a:t>that accompany this resource at</a:t>
            </a:r>
            <a:br>
              <a:rPr lang="en-GB" sz="1200" dirty="0"/>
            </a:br>
            <a:r>
              <a:rPr lang="en-GB" sz="1200" dirty="0">
                <a:hlinkClick r:id="rId3">
                  <a:extLst>
                    <a:ext uri="{A12FA001-AC4F-418D-AE19-62706E023703}">
                      <ahyp:hlinkClr xmlns:ahyp="http://schemas.microsoft.com/office/drawing/2018/hyperlinkcolor" val="tx"/>
                    </a:ext>
                  </a:extLst>
                </a:hlinkClick>
              </a:rPr>
              <a:t>rsc.li/3zcwpLy</a:t>
            </a:r>
            <a:r>
              <a:rPr lang="en-GB" sz="1200" dirty="0"/>
              <a:t>.</a:t>
            </a:r>
          </a:p>
        </p:txBody>
      </p:sp>
    </p:spTree>
    <p:extLst>
      <p:ext uri="{BB962C8B-B14F-4D97-AF65-F5344CB8AC3E}">
        <p14:creationId xmlns:p14="http://schemas.microsoft.com/office/powerpoint/2010/main" val="23731687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46819-3ED4-3138-9EE5-E02A5FDDFD89}"/>
              </a:ext>
            </a:extLst>
          </p:cNvPr>
          <p:cNvSpPr>
            <a:spLocks noGrp="1"/>
          </p:cNvSpPr>
          <p:nvPr>
            <p:ph type="title"/>
          </p:nvPr>
        </p:nvSpPr>
        <p:spPr/>
        <p:txBody>
          <a:bodyPr>
            <a:normAutofit fontScale="90000"/>
          </a:bodyPr>
          <a:lstStyle/>
          <a:p>
            <a:r>
              <a:rPr lang="en-US" dirty="0"/>
              <a:t>Answers</a:t>
            </a:r>
            <a:endParaRPr lang="en-GB" dirty="0"/>
          </a:p>
        </p:txBody>
      </p:sp>
      <p:sp>
        <p:nvSpPr>
          <p:cNvPr id="3" name="Content Placeholder 2">
            <a:extLst>
              <a:ext uri="{FF2B5EF4-FFF2-40B4-BE49-F238E27FC236}">
                <a16:creationId xmlns:a16="http://schemas.microsoft.com/office/drawing/2014/main" id="{EAABEB08-1D97-C878-D811-3315FD56F398}"/>
              </a:ext>
            </a:extLst>
          </p:cNvPr>
          <p:cNvSpPr>
            <a:spLocks noGrp="1"/>
          </p:cNvSpPr>
          <p:nvPr>
            <p:ph idx="10"/>
          </p:nvPr>
        </p:nvSpPr>
        <p:spPr/>
        <p:txBody>
          <a:bodyPr>
            <a:normAutofit/>
          </a:bodyPr>
          <a:lstStyle/>
          <a:p>
            <a:pPr marL="457200" lvl="0" indent="-457200"/>
            <a:r>
              <a:rPr lang="en-GB" dirty="0"/>
              <a:t>(a)	</a:t>
            </a:r>
            <a:r>
              <a:rPr lang="en-GB" dirty="0">
                <a:effectLst/>
                <a:ea typeface="Calibri" panose="020F0502020204030204" pitchFamily="34" charset="0"/>
              </a:rPr>
              <a:t>When custard slime is stirred, a force is being applied by the spoon/rod and it behaves as a non-Newtonian fluid. </a:t>
            </a:r>
          </a:p>
          <a:p>
            <a:pPr marL="457200" lvl="0" indent="-457200"/>
            <a:r>
              <a:rPr lang="en-GB" dirty="0"/>
              <a:t>(b)	</a:t>
            </a:r>
            <a:r>
              <a:rPr lang="en-GB" dirty="0">
                <a:effectLst/>
                <a:ea typeface="Calibri" panose="020F0502020204030204" pitchFamily="34" charset="0"/>
              </a:rPr>
              <a:t>When stirring stops, there is no longer a force on the </a:t>
            </a:r>
            <a:r>
              <a:rPr lang="en-GB">
                <a:effectLst/>
                <a:ea typeface="Calibri" panose="020F0502020204030204" pitchFamily="34" charset="0"/>
              </a:rPr>
              <a:t>custard slime</a:t>
            </a:r>
            <a:r>
              <a:rPr lang="en-GB" dirty="0">
                <a:effectLst/>
                <a:ea typeface="Calibri" panose="020F0502020204030204" pitchFamily="34" charset="0"/>
              </a:rPr>
              <a:t>, so it acts like a Newtonian fluid.</a:t>
            </a:r>
          </a:p>
        </p:txBody>
      </p:sp>
      <p:pic>
        <p:nvPicPr>
          <p:cNvPr id="4" name="Picture 3">
            <a:extLst>
              <a:ext uri="{FF2B5EF4-FFF2-40B4-BE49-F238E27FC236}">
                <a16:creationId xmlns:a16="http://schemas.microsoft.com/office/drawing/2014/main" id="{9A8AD16A-EBBD-CB1F-E443-01AE3D7F3BCE}"/>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633299" y="3312000"/>
            <a:ext cx="932521" cy="3024000"/>
          </a:xfrm>
          <a:prstGeom prst="rect">
            <a:avLst/>
          </a:prstGeom>
        </p:spPr>
      </p:pic>
      <p:pic>
        <p:nvPicPr>
          <p:cNvPr id="5" name="Picture 4">
            <a:extLst>
              <a:ext uri="{FF2B5EF4-FFF2-40B4-BE49-F238E27FC236}">
                <a16:creationId xmlns:a16="http://schemas.microsoft.com/office/drawing/2014/main" id="{820C9570-7FCC-A2D3-6EB7-12D38D68844C}"/>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DFFB3958-9EE7-981E-F5FD-74A7CF160387}"/>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15983348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6EAC8-EC69-3ADB-A566-886D6D254611}"/>
              </a:ext>
            </a:extLst>
          </p:cNvPr>
          <p:cNvSpPr>
            <a:spLocks noGrp="1"/>
          </p:cNvSpPr>
          <p:nvPr>
            <p:ph type="title"/>
          </p:nvPr>
        </p:nvSpPr>
        <p:spPr>
          <a:xfrm>
            <a:off x="540000" y="2872266"/>
            <a:ext cx="3772920" cy="1791174"/>
          </a:xfrm>
        </p:spPr>
        <p:txBody>
          <a:bodyPr>
            <a:normAutofit/>
          </a:bodyPr>
          <a:lstStyle/>
          <a:p>
            <a:r>
              <a:rPr lang="en-GB" sz="4000" b="1" dirty="0">
                <a:solidFill>
                  <a:srgbClr val="004976"/>
                </a:solidFill>
                <a:latin typeface="Source Sans Pro Black" panose="020B0503030403020204" pitchFamily="34" charset="0"/>
                <a:ea typeface="Source Sans Pro Black" panose="020B0503030403020204" pitchFamily="34" charset="0"/>
              </a:rPr>
              <a:t>Custard bomb demonstration</a:t>
            </a:r>
            <a:endParaRPr lang="en-US" dirty="0"/>
          </a:p>
        </p:txBody>
      </p:sp>
      <p:sp>
        <p:nvSpPr>
          <p:cNvPr id="3" name="Text Placeholder 2">
            <a:extLst>
              <a:ext uri="{FF2B5EF4-FFF2-40B4-BE49-F238E27FC236}">
                <a16:creationId xmlns:a16="http://schemas.microsoft.com/office/drawing/2014/main" id="{4E049F39-DF61-AF77-2720-EBAD2BDC495C}"/>
              </a:ext>
            </a:extLst>
          </p:cNvPr>
          <p:cNvSpPr>
            <a:spLocks noGrp="1"/>
          </p:cNvSpPr>
          <p:nvPr>
            <p:ph type="body" sz="half" idx="2"/>
          </p:nvPr>
        </p:nvSpPr>
        <p:spPr/>
        <p:txBody>
          <a:bodyPr/>
          <a:lstStyle/>
          <a:p>
            <a:r>
              <a:rPr lang="en-GB" sz="2400" b="1" dirty="0">
                <a:latin typeface="Source Sans Pro Black" panose="020B0503030403020204" pitchFamily="34" charset="0"/>
                <a:ea typeface="Source Sans Pro Black" panose="020B0503030403020204" pitchFamily="34" charset="0"/>
              </a:rPr>
              <a:t>Activity 2</a:t>
            </a:r>
            <a:endParaRPr lang="en-US" dirty="0"/>
          </a:p>
        </p:txBody>
      </p:sp>
      <p:sp>
        <p:nvSpPr>
          <p:cNvPr id="4" name="Text Placeholder 3">
            <a:extLst>
              <a:ext uri="{FF2B5EF4-FFF2-40B4-BE49-F238E27FC236}">
                <a16:creationId xmlns:a16="http://schemas.microsoft.com/office/drawing/2014/main" id="{F7D2EBD1-04AF-7F1D-2025-3FB28388E12C}"/>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3917742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AA566-EBB2-51D4-0CBF-3CDFB2F6BBEF}"/>
              </a:ext>
            </a:extLst>
          </p:cNvPr>
          <p:cNvSpPr>
            <a:spLocks noGrp="1"/>
          </p:cNvSpPr>
          <p:nvPr>
            <p:ph type="title"/>
          </p:nvPr>
        </p:nvSpPr>
        <p:spPr/>
        <p:txBody>
          <a:bodyPr>
            <a:normAutofit fontScale="90000"/>
          </a:bodyPr>
          <a:lstStyle/>
          <a:p>
            <a:r>
              <a:rPr lang="en-GB" sz="3600" b="1" dirty="0">
                <a:solidFill>
                  <a:srgbClr val="004976"/>
                </a:solidFill>
                <a:latin typeface="Source Sans Pro Black" panose="020B0503030403020204" pitchFamily="34" charset="0"/>
                <a:ea typeface="Source Sans Pro Black" panose="020B0503030403020204" pitchFamily="34" charset="0"/>
              </a:rPr>
              <a:t>Custard bomb demonstration</a:t>
            </a:r>
          </a:p>
        </p:txBody>
      </p:sp>
      <p:pic>
        <p:nvPicPr>
          <p:cNvPr id="7" name="Online Media 6" title="Exploding Custard | I Didn't Know That">
            <a:hlinkClick r:id="" action="ppaction://media"/>
            <a:extLst>
              <a:ext uri="{FF2B5EF4-FFF2-40B4-BE49-F238E27FC236}">
                <a16:creationId xmlns:a16="http://schemas.microsoft.com/office/drawing/2014/main" id="{F6EBBC38-4D1A-A6B3-58C6-B01B9AEE57BE}"/>
              </a:ext>
            </a:extLst>
          </p:cNvPr>
          <p:cNvPicPr>
            <a:picLocks noRot="1" noChangeAspect="1"/>
          </p:cNvPicPr>
          <p:nvPr>
            <a:videoFile r:link="rId1"/>
          </p:nvPr>
        </p:nvPicPr>
        <p:blipFill>
          <a:blip r:embed="rId4"/>
          <a:stretch>
            <a:fillRect/>
          </a:stretch>
        </p:blipFill>
        <p:spPr>
          <a:xfrm>
            <a:off x="540000" y="1288800"/>
            <a:ext cx="8280000" cy="4678200"/>
          </a:xfrm>
          <a:prstGeom prst="rect">
            <a:avLst/>
          </a:prstGeom>
        </p:spPr>
      </p:pic>
      <p:pic>
        <p:nvPicPr>
          <p:cNvPr id="4" name="Picture 3">
            <a:extLst>
              <a:ext uri="{FF2B5EF4-FFF2-40B4-BE49-F238E27FC236}">
                <a16:creationId xmlns:a16="http://schemas.microsoft.com/office/drawing/2014/main" id="{7EA2D107-534B-D901-2469-F81E2ED8275D}"/>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0421707" y="3348000"/>
            <a:ext cx="1346375" cy="2984500"/>
          </a:xfrm>
          <a:prstGeom prst="rect">
            <a:avLst/>
          </a:prstGeom>
        </p:spPr>
      </p:pic>
      <p:pic>
        <p:nvPicPr>
          <p:cNvPr id="5" name="Picture 4">
            <a:extLst>
              <a:ext uri="{FF2B5EF4-FFF2-40B4-BE49-F238E27FC236}">
                <a16:creationId xmlns:a16="http://schemas.microsoft.com/office/drawing/2014/main" id="{68478E73-336D-4276-9432-97C7A29870DA}"/>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A80E7228-DA88-D12F-5801-6B1197A9408D}"/>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spTree>
    <p:extLst>
      <p:ext uri="{BB962C8B-B14F-4D97-AF65-F5344CB8AC3E}">
        <p14:creationId xmlns:p14="http://schemas.microsoft.com/office/powerpoint/2010/main" val="237757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ACE6255-BF2A-4D99-B1DA-F446C654692B}"/>
              </a:ext>
            </a:extLst>
          </p:cNvPr>
          <p:cNvSpPr>
            <a:spLocks noGrp="1"/>
          </p:cNvSpPr>
          <p:nvPr>
            <p:ph type="title"/>
          </p:nvPr>
        </p:nvSpPr>
        <p:spPr/>
        <p:txBody>
          <a:bodyPr>
            <a:normAutofit fontScale="90000"/>
          </a:bodyPr>
          <a:lstStyle/>
          <a:p>
            <a:r>
              <a:rPr lang="en-GB" dirty="0"/>
              <a:t>Questions</a:t>
            </a:r>
          </a:p>
        </p:txBody>
      </p:sp>
      <p:sp>
        <p:nvSpPr>
          <p:cNvPr id="3" name="Subtitle 2"/>
          <p:cNvSpPr>
            <a:spLocks noGrp="1"/>
          </p:cNvSpPr>
          <p:nvPr>
            <p:ph idx="10"/>
          </p:nvPr>
        </p:nvSpPr>
        <p:spPr/>
        <p:txBody>
          <a:bodyPr>
            <a:normAutofit/>
          </a:bodyPr>
          <a:lstStyle/>
          <a:p>
            <a:pPr marL="457200" lvl="0" indent="-457200"/>
            <a:r>
              <a:rPr lang="en-GB" dirty="0"/>
              <a:t>(a)	</a:t>
            </a:r>
            <a:r>
              <a:rPr lang="en-GB" dirty="0">
                <a:effectLst/>
                <a:ea typeface="Calibri" panose="020F0502020204030204" pitchFamily="34" charset="0"/>
                <a:cs typeface="Times New Roman" panose="02020603050405020304" pitchFamily="18" charset="0"/>
              </a:rPr>
              <a:t>Did the custard bomb work? If not, why not?</a:t>
            </a:r>
          </a:p>
          <a:p>
            <a:pPr marL="457200" lvl="0" indent="-457200"/>
            <a:r>
              <a:rPr lang="en-GB" dirty="0"/>
              <a:t>(b)	</a:t>
            </a:r>
            <a:r>
              <a:rPr lang="en-GB" dirty="0">
                <a:effectLst/>
                <a:ea typeface="Calibri" panose="020F0502020204030204" pitchFamily="34" charset="0"/>
                <a:cs typeface="Times New Roman" panose="02020603050405020304" pitchFamily="18" charset="0"/>
              </a:rPr>
              <a:t>What could you change to improve the custard bomb?</a:t>
            </a:r>
          </a:p>
          <a:p>
            <a:pPr marL="457200" lvl="0" indent="-457200"/>
            <a:r>
              <a:rPr lang="en-GB" dirty="0"/>
              <a:t>(c)	</a:t>
            </a:r>
            <a:r>
              <a:rPr lang="en-GB" dirty="0">
                <a:effectLst/>
                <a:ea typeface="Calibri" panose="020F0502020204030204" pitchFamily="34" charset="0"/>
                <a:cs typeface="Times New Roman" panose="02020603050405020304" pitchFamily="18" charset="0"/>
              </a:rPr>
              <a:t>Was the design in the video reliable? Can we always trust what we see?</a:t>
            </a:r>
          </a:p>
        </p:txBody>
      </p:sp>
      <p:pic>
        <p:nvPicPr>
          <p:cNvPr id="2" name="Picture 1">
            <a:extLst>
              <a:ext uri="{FF2B5EF4-FFF2-40B4-BE49-F238E27FC236}">
                <a16:creationId xmlns:a16="http://schemas.microsoft.com/office/drawing/2014/main" id="{1E0D9B67-9093-58A8-E348-2BD6EF8FCBE0}"/>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pic>
        <p:nvPicPr>
          <p:cNvPr id="5" name="Picture 4">
            <a:extLst>
              <a:ext uri="{FF2B5EF4-FFF2-40B4-BE49-F238E27FC236}">
                <a16:creationId xmlns:a16="http://schemas.microsoft.com/office/drawing/2014/main" id="{08858445-13CF-8E0D-8EA7-6AE55D3447DD}"/>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0721AFD0-7DE4-8F6E-DB99-287D48E3BD10}"/>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spTree>
    <p:extLst>
      <p:ext uri="{BB962C8B-B14F-4D97-AF65-F5344CB8AC3E}">
        <p14:creationId xmlns:p14="http://schemas.microsoft.com/office/powerpoint/2010/main" val="2923986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ACE6255-BF2A-4D99-B1DA-F446C654692B}"/>
              </a:ext>
            </a:extLst>
          </p:cNvPr>
          <p:cNvSpPr>
            <a:spLocks noGrp="1"/>
          </p:cNvSpPr>
          <p:nvPr>
            <p:ph type="title"/>
          </p:nvPr>
        </p:nvSpPr>
        <p:spPr/>
        <p:txBody>
          <a:bodyPr>
            <a:normAutofit fontScale="90000"/>
          </a:bodyPr>
          <a:lstStyle/>
          <a:p>
            <a:r>
              <a:rPr lang="en-GB" dirty="0"/>
              <a:t>Implications of non-Newtonian fluids</a:t>
            </a:r>
          </a:p>
        </p:txBody>
      </p:sp>
      <p:sp>
        <p:nvSpPr>
          <p:cNvPr id="3" name="Subtitle 2"/>
          <p:cNvSpPr>
            <a:spLocks noGrp="1"/>
          </p:cNvSpPr>
          <p:nvPr>
            <p:ph idx="10"/>
          </p:nvPr>
        </p:nvSpPr>
        <p:spPr/>
        <p:txBody>
          <a:bodyPr>
            <a:normAutofit/>
          </a:bodyPr>
          <a:lstStyle/>
          <a:p>
            <a:pPr marL="342900" lvl="0" indent="-342900">
              <a:buClr>
                <a:srgbClr val="C80C2F"/>
              </a:buClr>
              <a:buSzPct val="125000"/>
              <a:buFont typeface="Arial" panose="020B0604020202020204" pitchFamily="34" charset="0"/>
              <a:buChar char="•"/>
              <a:tabLst>
                <a:tab pos="457200" algn="l"/>
              </a:tabLst>
            </a:pPr>
            <a:r>
              <a:rPr lang="en-NZ" dirty="0">
                <a:ea typeface="Times New Roman" panose="02020603050405020304" pitchFamily="18" charset="0"/>
                <a:cs typeface="Times New Roman" panose="02020603050405020304" pitchFamily="18" charset="0"/>
              </a:rPr>
              <a:t>Some types of clay </a:t>
            </a:r>
            <a:r>
              <a:rPr lang="en-NZ" dirty="0">
                <a:effectLst/>
                <a:ea typeface="Times New Roman" panose="02020603050405020304" pitchFamily="18" charset="0"/>
                <a:cs typeface="Times New Roman" panose="02020603050405020304" pitchFamily="18" charset="0"/>
              </a:rPr>
              <a:t>can turn into a runny liquid during an earthquake. Why is this a problem?</a:t>
            </a:r>
            <a:endParaRPr lang="en-GB" dirty="0">
              <a:effectLst/>
              <a:ea typeface="Calibri" panose="020F0502020204030204" pitchFamily="34" charset="0"/>
              <a:cs typeface="Times New Roman" panose="02020603050405020304" pitchFamily="18" charset="0"/>
            </a:endParaRPr>
          </a:p>
          <a:p>
            <a:pPr marL="342900" lvl="0" indent="-342900">
              <a:buClr>
                <a:srgbClr val="C80C2F"/>
              </a:buClr>
              <a:buSzPct val="125000"/>
              <a:buFont typeface="Arial" panose="020B0604020202020204" pitchFamily="34" charset="0"/>
              <a:buChar char="•"/>
              <a:tabLst>
                <a:tab pos="457200" algn="l"/>
              </a:tabLst>
            </a:pPr>
            <a:r>
              <a:rPr lang="en-NZ" dirty="0">
                <a:effectLst/>
                <a:ea typeface="Times New Roman" panose="02020603050405020304" pitchFamily="18" charset="0"/>
                <a:cs typeface="Times New Roman" panose="02020603050405020304" pitchFamily="18" charset="0"/>
              </a:rPr>
              <a:t>Body armour can be made with material that behaves like a liquid until a sudden stress is applied. </a:t>
            </a:r>
            <a:r>
              <a:rPr lang="en-NZ" dirty="0">
                <a:ea typeface="Times New Roman" panose="02020603050405020304" pitchFamily="18" charset="0"/>
                <a:cs typeface="Times New Roman" panose="02020603050405020304" pitchFamily="18" charset="0"/>
              </a:rPr>
              <a:t>How are non-Newtonian fluids useful in this case?</a:t>
            </a:r>
            <a:endParaRPr lang="en-GB" dirty="0"/>
          </a:p>
        </p:txBody>
      </p:sp>
      <p:pic>
        <p:nvPicPr>
          <p:cNvPr id="2" name="Picture 1">
            <a:extLst>
              <a:ext uri="{FF2B5EF4-FFF2-40B4-BE49-F238E27FC236}">
                <a16:creationId xmlns:a16="http://schemas.microsoft.com/office/drawing/2014/main" id="{69C0DD54-3257-5569-1795-425AF80880D5}"/>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spTree>
    <p:extLst>
      <p:ext uri="{BB962C8B-B14F-4D97-AF65-F5344CB8AC3E}">
        <p14:creationId xmlns:p14="http://schemas.microsoft.com/office/powerpoint/2010/main" val="7333949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C814C-9408-9D6D-94E2-26D201ED9AAB}"/>
              </a:ext>
            </a:extLst>
          </p:cNvPr>
          <p:cNvSpPr>
            <a:spLocks noGrp="1"/>
          </p:cNvSpPr>
          <p:nvPr>
            <p:ph type="title"/>
          </p:nvPr>
        </p:nvSpPr>
        <p:spPr/>
        <p:txBody>
          <a:bodyPr>
            <a:normAutofit fontScale="90000"/>
          </a:bodyPr>
          <a:lstStyle/>
          <a:p>
            <a:r>
              <a:rPr lang="en-US" dirty="0"/>
              <a:t>Consumer products technician</a:t>
            </a:r>
            <a:endParaRPr lang="en-GB" dirty="0"/>
          </a:p>
        </p:txBody>
      </p:sp>
      <p:sp>
        <p:nvSpPr>
          <p:cNvPr id="3" name="Content Placeholder 2">
            <a:extLst>
              <a:ext uri="{FF2B5EF4-FFF2-40B4-BE49-F238E27FC236}">
                <a16:creationId xmlns:a16="http://schemas.microsoft.com/office/drawing/2014/main" id="{B8A45E10-11BD-8185-529C-A71DB7B0B7D4}"/>
              </a:ext>
            </a:extLst>
          </p:cNvPr>
          <p:cNvSpPr>
            <a:spLocks noGrp="1"/>
          </p:cNvSpPr>
          <p:nvPr>
            <p:ph idx="10"/>
          </p:nvPr>
        </p:nvSpPr>
        <p:spPr>
          <a:xfrm>
            <a:off x="540000" y="1260000"/>
            <a:ext cx="2700420" cy="4497333"/>
          </a:xfrm>
        </p:spPr>
        <p:txBody>
          <a:bodyPr vert="horz" lIns="0" tIns="0" rIns="0" bIns="0" rtlCol="0" anchor="t">
            <a:noAutofit/>
          </a:bodyPr>
          <a:lstStyle/>
          <a:p>
            <a:pPr marL="0" indent="0">
              <a:buNone/>
            </a:pPr>
            <a:r>
              <a:rPr lang="en-US" dirty="0"/>
              <a:t>Watch the video to meet Robert, a </a:t>
            </a:r>
            <a:r>
              <a:rPr lang="en-US" dirty="0">
                <a:hlinkClick r:id="rId3">
                  <a:extLst>
                    <a:ext uri="{A12FA001-AC4F-418D-AE19-62706E023703}">
                      <ahyp:hlinkClr xmlns:ahyp="http://schemas.microsoft.com/office/drawing/2018/hyperlinkcolor" val="tx"/>
                    </a:ext>
                  </a:extLst>
                </a:hlinkClick>
              </a:rPr>
              <a:t>consumer products technician</a:t>
            </a:r>
            <a:r>
              <a:rPr lang="en-US" dirty="0"/>
              <a:t>. He uses his understanding of materials, such as non-Newtonian fluids, to develop desirable properties for consumer products, including cosmetics, adhesives and cleaning products. </a:t>
            </a:r>
            <a:endParaRPr lang="en-GB" dirty="0"/>
          </a:p>
        </p:txBody>
      </p:sp>
      <p:pic>
        <p:nvPicPr>
          <p:cNvPr id="5" name="Picture 4">
            <a:extLst>
              <a:ext uri="{FF2B5EF4-FFF2-40B4-BE49-F238E27FC236}">
                <a16:creationId xmlns:a16="http://schemas.microsoft.com/office/drawing/2014/main" id="{27F3A468-6269-B1CB-79BB-AA647B85C5F5}"/>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pic>
        <p:nvPicPr>
          <p:cNvPr id="6" name="Picture 5">
            <a:extLst>
              <a:ext uri="{FF2B5EF4-FFF2-40B4-BE49-F238E27FC236}">
                <a16:creationId xmlns:a16="http://schemas.microsoft.com/office/drawing/2014/main" id="{E6366FB8-FBC7-95E7-3349-B8B3CF871CFD}"/>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7" name="Text Placeholder 2">
            <a:extLst>
              <a:ext uri="{FF2B5EF4-FFF2-40B4-BE49-F238E27FC236}">
                <a16:creationId xmlns:a16="http://schemas.microsoft.com/office/drawing/2014/main" id="{5152BC90-1629-70BD-2AA6-641CE322EA76}"/>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10" name="Picture 9" descr="Image containing a link to the online consumer products technician career video">
            <a:hlinkClick r:id="rId3"/>
            <a:extLst>
              <a:ext uri="{FF2B5EF4-FFF2-40B4-BE49-F238E27FC236}">
                <a16:creationId xmlns:a16="http://schemas.microsoft.com/office/drawing/2014/main" id="{A68ED25E-0F55-AFB3-A3A6-64546E02396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79941" y="1282746"/>
            <a:ext cx="6337300" cy="3454400"/>
          </a:xfrm>
          <a:prstGeom prst="rect">
            <a:avLst/>
          </a:prstGeom>
        </p:spPr>
      </p:pic>
      <p:sp>
        <p:nvSpPr>
          <p:cNvPr id="11" name="TextBox 10">
            <a:extLst>
              <a:ext uri="{FF2B5EF4-FFF2-40B4-BE49-F238E27FC236}">
                <a16:creationId xmlns:a16="http://schemas.microsoft.com/office/drawing/2014/main" id="{D06825FC-CBB8-B4E5-CFCE-804D25ECE4E5}"/>
              </a:ext>
            </a:extLst>
          </p:cNvPr>
          <p:cNvSpPr txBox="1"/>
          <p:nvPr/>
        </p:nvSpPr>
        <p:spPr>
          <a:xfrm>
            <a:off x="4227661" y="3506090"/>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Consumer products technician</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20066177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2A884-4964-8407-9D51-50DF0CB782A4}"/>
              </a:ext>
            </a:extLst>
          </p:cNvPr>
          <p:cNvSpPr>
            <a:spLocks noGrp="1"/>
          </p:cNvSpPr>
          <p:nvPr>
            <p:ph type="title"/>
          </p:nvPr>
        </p:nvSpPr>
        <p:spPr/>
        <p:txBody>
          <a:bodyPr>
            <a:normAutofit fontScale="90000"/>
          </a:bodyPr>
          <a:lstStyle/>
          <a:p>
            <a:r>
              <a:rPr lang="en-GB" dirty="0">
                <a:effectLst/>
                <a:cs typeface="Arial" panose="020B0604020202020204" pitchFamily="34" charset="0"/>
              </a:rPr>
              <a:t>Acknowledgements</a:t>
            </a:r>
            <a:endParaRPr lang="en-GB" dirty="0">
              <a:cs typeface="Arial" panose="020B0604020202020204" pitchFamily="34" charset="0"/>
            </a:endParaRPr>
          </a:p>
        </p:txBody>
      </p:sp>
      <p:sp>
        <p:nvSpPr>
          <p:cNvPr id="3" name="Content Placeholder 2">
            <a:extLst>
              <a:ext uri="{FF2B5EF4-FFF2-40B4-BE49-F238E27FC236}">
                <a16:creationId xmlns:a16="http://schemas.microsoft.com/office/drawing/2014/main" id="{61CC367D-C6BF-34E6-9533-E26A548105DE}"/>
              </a:ext>
            </a:extLst>
          </p:cNvPr>
          <p:cNvSpPr>
            <a:spLocks noGrp="1"/>
          </p:cNvSpPr>
          <p:nvPr>
            <p:ph idx="10"/>
          </p:nvPr>
        </p:nvSpPr>
        <p:spPr>
          <a:xfrm>
            <a:off x="540000" y="1260000"/>
            <a:ext cx="8756400" cy="2458560"/>
          </a:xfrm>
        </p:spPr>
        <p:txBody>
          <a:bodyPr>
            <a:noAutofit/>
          </a:bodyPr>
          <a:lstStyle/>
          <a:p>
            <a:pPr marL="0" indent="0">
              <a:buNone/>
            </a:pPr>
            <a:r>
              <a:rPr lang="en-GB" dirty="0">
                <a:latin typeface="Arial" panose="020B0604020202020204" pitchFamily="34" charset="0"/>
                <a:ea typeface="Calibri" panose="020F0502020204030204" pitchFamily="34" charset="0"/>
                <a:cs typeface="Arial" panose="020B0604020202020204" pitchFamily="34" charset="0"/>
              </a:rPr>
              <a:t>This resource was originally developed by the University of Reading to support outreach work delivered as part of the Chemistry for All project. </a:t>
            </a:r>
          </a:p>
          <a:p>
            <a:pPr marL="0" indent="0">
              <a:buNone/>
            </a:pPr>
            <a:r>
              <a:rPr lang="en-US" dirty="0">
                <a:effectLst/>
                <a:latin typeface="Arial" panose="020B0604020202020204" pitchFamily="34" charset="0"/>
                <a:ea typeface="Calibri" panose="020F0502020204030204" pitchFamily="34" charset="0"/>
              </a:rPr>
              <a:t>To find out more about the project, and get more resources to help widen participation, visit our Outreach resources hub: </a:t>
            </a:r>
            <a:r>
              <a:rPr lang="en-US" u="sng" dirty="0">
                <a:effectLst/>
                <a:latin typeface="Arial" panose="020B060402020202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rsc.li/3CJX7M3</a:t>
            </a:r>
            <a:r>
              <a:rPr lang="en-US" dirty="0">
                <a:effectLst/>
                <a:latin typeface="Arial" panose="020B0604020202020204" pitchFamily="34" charset="0"/>
                <a:ea typeface="Calibri" panose="020F0502020204030204" pitchFamily="34" charset="0"/>
              </a:rPr>
              <a:t>.</a:t>
            </a:r>
            <a:r>
              <a:rPr lang="en-GB" dirty="0">
                <a:latin typeface="Arial" panose="020B0604020202020204" pitchFamily="34" charset="0"/>
                <a:ea typeface="Calibri" panose="020F0502020204030204" pitchFamily="34" charset="0"/>
                <a:cs typeface="Arial" panose="020B0604020202020204" pitchFamily="34" charset="0"/>
              </a:rPr>
              <a:t> </a:t>
            </a:r>
            <a:endParaRPr lang="en-GB" dirty="0"/>
          </a:p>
        </p:txBody>
      </p:sp>
      <p:sp>
        <p:nvSpPr>
          <p:cNvPr id="4" name="Content Placeholder 2">
            <a:extLst>
              <a:ext uri="{FF2B5EF4-FFF2-40B4-BE49-F238E27FC236}">
                <a16:creationId xmlns:a16="http://schemas.microsoft.com/office/drawing/2014/main" id="{43AB948E-7EC6-23A8-77E6-E7070CCDD3D2}"/>
              </a:ext>
            </a:extLst>
          </p:cNvPr>
          <p:cNvSpPr txBox="1">
            <a:spLocks/>
          </p:cNvSpPr>
          <p:nvPr/>
        </p:nvSpPr>
        <p:spPr>
          <a:xfrm>
            <a:off x="540000" y="4725144"/>
            <a:ext cx="8568952" cy="1224136"/>
          </a:xfrm>
          <a:prstGeom prst="rect">
            <a:avLst/>
          </a:prstGeom>
        </p:spPr>
        <p:txBody>
          <a:bodyPr vert="horz" lIns="0" tIns="0" rIns="0" bIns="0" rtlCol="0" anchor="b" anchorCtr="0">
            <a:no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640"/>
              </a:lnSpc>
              <a:spcAft>
                <a:spcPts val="800"/>
              </a:spcAft>
            </a:pPr>
            <a:r>
              <a:rPr lang="en-GB" sz="1200" dirty="0"/>
              <a:t>Unless explicitly stated, all images are © Royal Society of Chemistry.</a:t>
            </a:r>
          </a:p>
          <a:p>
            <a:pPr>
              <a:lnSpc>
                <a:spcPts val="1640"/>
              </a:lnSpc>
              <a:spcAft>
                <a:spcPts val="800"/>
              </a:spcAft>
            </a:pPr>
            <a:r>
              <a:rPr lang="en-GB" sz="1200" dirty="0"/>
              <a:t>The Royal Society of Chemistry gratefully acknowledges the permissions granted to reproduce copyright material in this resource. Every effort has been made to contact the holders of copyright material, but if any have been inadvertently overlooked, the Royal Society of Chemistry will be pleased to make the necessary arrangements at the first opportunity.</a:t>
            </a:r>
          </a:p>
        </p:txBody>
      </p:sp>
      <p:pic>
        <p:nvPicPr>
          <p:cNvPr id="5" name="Picture 4">
            <a:extLst>
              <a:ext uri="{FF2B5EF4-FFF2-40B4-BE49-F238E27FC236}">
                <a16:creationId xmlns:a16="http://schemas.microsoft.com/office/drawing/2014/main" id="{3F52EFC2-4C70-F3C0-C4A1-E1DB5C457237}"/>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spTree>
    <p:extLst>
      <p:ext uri="{BB962C8B-B14F-4D97-AF65-F5344CB8AC3E}">
        <p14:creationId xmlns:p14="http://schemas.microsoft.com/office/powerpoint/2010/main" val="3432796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05BDBE7-A66B-4505-A9BA-BAF7823081C7}"/>
              </a:ext>
            </a:extLst>
          </p:cNvPr>
          <p:cNvSpPr>
            <a:spLocks noGrp="1"/>
          </p:cNvSpPr>
          <p:nvPr>
            <p:ph type="title"/>
          </p:nvPr>
        </p:nvSpPr>
        <p:spPr/>
        <p:txBody>
          <a:bodyPr>
            <a:normAutofit fontScale="90000"/>
          </a:bodyPr>
          <a:lstStyle/>
          <a:p>
            <a:r>
              <a:rPr lang="en-GB" dirty="0"/>
              <a:t>Learning objectives</a:t>
            </a:r>
          </a:p>
        </p:txBody>
      </p:sp>
      <p:sp>
        <p:nvSpPr>
          <p:cNvPr id="5" name="Content Placeholder 4">
            <a:extLst>
              <a:ext uri="{FF2B5EF4-FFF2-40B4-BE49-F238E27FC236}">
                <a16:creationId xmlns:a16="http://schemas.microsoft.com/office/drawing/2014/main" id="{7101D7CC-F9AC-4C02-B041-5ECCF4D79374}"/>
              </a:ext>
            </a:extLst>
          </p:cNvPr>
          <p:cNvSpPr>
            <a:spLocks noGrp="1"/>
          </p:cNvSpPr>
          <p:nvPr>
            <p:ph idx="1"/>
          </p:nvPr>
        </p:nvSpPr>
        <p:spPr/>
        <p:txBody>
          <a:bodyPr>
            <a:normAutofit/>
          </a:bodyPr>
          <a:lstStyle/>
          <a:p>
            <a:pPr marL="0" indent="0">
              <a:buNone/>
            </a:pPr>
            <a:r>
              <a:rPr lang="en-GB" dirty="0"/>
              <a:t>By the end of this session, you will be able to:</a:t>
            </a:r>
          </a:p>
          <a:p>
            <a:pPr marL="342900" indent="-342900">
              <a:buClr>
                <a:srgbClr val="C80C2F"/>
              </a:buClr>
              <a:buSzPct val="125000"/>
              <a:buFont typeface="Arial" panose="020B0604020202020204" pitchFamily="34" charset="0"/>
              <a:buChar char="•"/>
            </a:pPr>
            <a:r>
              <a:rPr lang="en-GB" dirty="0"/>
              <a:t>Explain what a non-Newtonian fluid is.</a:t>
            </a:r>
          </a:p>
          <a:p>
            <a:pPr marL="342900" indent="-342900">
              <a:buClr>
                <a:srgbClr val="C80C2F"/>
              </a:buClr>
              <a:buSzPct val="125000"/>
              <a:buFont typeface="Arial" panose="020B0604020202020204" pitchFamily="34" charset="0"/>
              <a:buChar char="•"/>
            </a:pPr>
            <a:r>
              <a:rPr lang="en-GB" dirty="0"/>
              <a:t>Describe conditions where powders may become explosive.</a:t>
            </a:r>
          </a:p>
        </p:txBody>
      </p:sp>
    </p:spTree>
    <p:extLst>
      <p:ext uri="{BB962C8B-B14F-4D97-AF65-F5344CB8AC3E}">
        <p14:creationId xmlns:p14="http://schemas.microsoft.com/office/powerpoint/2010/main" val="1290548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5D1B5E5-4C78-0464-B1AA-9F369D998B45}"/>
              </a:ext>
            </a:extLst>
          </p:cNvPr>
          <p:cNvSpPr>
            <a:spLocks noGrp="1"/>
          </p:cNvSpPr>
          <p:nvPr>
            <p:ph type="title"/>
          </p:nvPr>
        </p:nvSpPr>
        <p:spPr/>
        <p:txBody>
          <a:bodyPr>
            <a:normAutofit fontScale="90000"/>
          </a:bodyPr>
          <a:lstStyle/>
          <a:p>
            <a:r>
              <a:rPr lang="en-GB" sz="3600" b="1" dirty="0">
                <a:solidFill>
                  <a:srgbClr val="004976"/>
                </a:solidFill>
                <a:latin typeface="Source Sans Pro Black" panose="020B0503030403020204" pitchFamily="34" charset="0"/>
                <a:ea typeface="Source Sans Pro Black" panose="020B0503030403020204" pitchFamily="34" charset="0"/>
                <a:cs typeface="Aharoni" panose="02010803020104030203" pitchFamily="2" charset="-79"/>
              </a:rPr>
              <a:t>What are the three main states of matter?</a:t>
            </a:r>
          </a:p>
        </p:txBody>
      </p:sp>
      <p:pic>
        <p:nvPicPr>
          <p:cNvPr id="8" name="Picture 7">
            <a:extLst>
              <a:ext uri="{FF2B5EF4-FFF2-40B4-BE49-F238E27FC236}">
                <a16:creationId xmlns:a16="http://schemas.microsoft.com/office/drawing/2014/main" id="{79D8960C-A1C0-5F8D-C114-DC961E89D80B}"/>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633299" y="3312000"/>
            <a:ext cx="932521" cy="3024000"/>
          </a:xfrm>
          <a:prstGeom prst="rect">
            <a:avLst/>
          </a:prstGeom>
        </p:spPr>
      </p:pic>
      <p:pic>
        <p:nvPicPr>
          <p:cNvPr id="12" name="Picture 11" descr="Three boxes containing images representing the three states of matter. The first box is labelled solid and contains four straight rows of five circles. The second box is labelled liquid and contains 17 circles which are randomly arranged with curved lines drawn around some to represent movement. The third box is labelled gas and contains three circles which are spaced far apart and have curved lines drawn around them to represent movement. There are two curved red arrows above the three boxes drawn from left to right. The label before the arrows says add energy. The first red arrow goes from solid to liquid and the second goes from liquid to gas. Below the boxes there are two blue curved arrows going right to left with the label remove energy on the far right. The first blue arrow is drawn from gas to liquid and the second goes from liquid to solid">
            <a:extLst>
              <a:ext uri="{FF2B5EF4-FFF2-40B4-BE49-F238E27FC236}">
                <a16:creationId xmlns:a16="http://schemas.microsoft.com/office/drawing/2014/main" id="{C0269AA5-B59B-AE41-013F-68F97D3774F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53800" y="1342406"/>
            <a:ext cx="7772400" cy="4356068"/>
          </a:xfrm>
          <a:prstGeom prst="rect">
            <a:avLst/>
          </a:prstGeom>
        </p:spPr>
      </p:pic>
      <p:pic>
        <p:nvPicPr>
          <p:cNvPr id="13" name="Picture 12">
            <a:extLst>
              <a:ext uri="{FF2B5EF4-FFF2-40B4-BE49-F238E27FC236}">
                <a16:creationId xmlns:a16="http://schemas.microsoft.com/office/drawing/2014/main" id="{9C52B850-1637-A9AD-AC22-CE74118B19FB}"/>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14" name="Text Placeholder 2">
            <a:extLst>
              <a:ext uri="{FF2B5EF4-FFF2-40B4-BE49-F238E27FC236}">
                <a16:creationId xmlns:a16="http://schemas.microsoft.com/office/drawing/2014/main" id="{B516B1E6-EFE4-F9D6-A399-2DE0989AFC46}"/>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Recap</a:t>
            </a:r>
          </a:p>
        </p:txBody>
      </p:sp>
    </p:spTree>
    <p:extLst>
      <p:ext uri="{BB962C8B-B14F-4D97-AF65-F5344CB8AC3E}">
        <p14:creationId xmlns:p14="http://schemas.microsoft.com/office/powerpoint/2010/main" val="10196189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F019CED-3551-9F64-D3B8-1D6CA56A9904}"/>
              </a:ext>
            </a:extLst>
          </p:cNvPr>
          <p:cNvSpPr>
            <a:spLocks noGrp="1"/>
          </p:cNvSpPr>
          <p:nvPr>
            <p:ph type="title"/>
          </p:nvPr>
        </p:nvSpPr>
        <p:spPr/>
        <p:txBody>
          <a:bodyPr>
            <a:normAutofit fontScale="90000"/>
          </a:bodyPr>
          <a:lstStyle/>
          <a:p>
            <a:r>
              <a:rPr lang="en-GB" sz="3600" b="1" dirty="0">
                <a:solidFill>
                  <a:srgbClr val="004976"/>
                </a:solidFill>
                <a:latin typeface="Source Sans Pro Black" panose="020B0503030403020204" pitchFamily="34" charset="0"/>
                <a:ea typeface="Source Sans Pro Black" panose="020B0503030403020204" pitchFamily="34" charset="0"/>
                <a:cs typeface="Aharoni" panose="02010803020104030203" pitchFamily="2" charset="-79"/>
              </a:rPr>
              <a:t>What is a Newtonian fluid?</a:t>
            </a:r>
          </a:p>
        </p:txBody>
      </p:sp>
      <p:sp>
        <p:nvSpPr>
          <p:cNvPr id="6" name="Content Placeholder 5">
            <a:extLst>
              <a:ext uri="{FF2B5EF4-FFF2-40B4-BE49-F238E27FC236}">
                <a16:creationId xmlns:a16="http://schemas.microsoft.com/office/drawing/2014/main" id="{871ECDC4-1C00-E021-F263-2F0C3B38424B}"/>
              </a:ext>
            </a:extLst>
          </p:cNvPr>
          <p:cNvSpPr>
            <a:spLocks noGrp="1"/>
          </p:cNvSpPr>
          <p:nvPr>
            <p:ph idx="10"/>
          </p:nvPr>
        </p:nvSpPr>
        <p:spPr/>
        <p:txBody>
          <a:bodyPr>
            <a:normAutofit/>
          </a:bodyPr>
          <a:lstStyle/>
          <a:p>
            <a:pPr marL="342000" indent="-342000">
              <a:buClr>
                <a:srgbClr val="C80C2F"/>
              </a:buClr>
              <a:buSzPct val="125000"/>
              <a:buFont typeface="Arial" panose="020B0604020202020204" pitchFamily="34" charset="0"/>
              <a:buChar char="•"/>
            </a:pPr>
            <a:r>
              <a:rPr lang="en-GB" dirty="0"/>
              <a:t>Newtonian fluids are those that follow Newton’s laws of physics.</a:t>
            </a:r>
          </a:p>
          <a:p>
            <a:pPr marL="342000" indent="-342000">
              <a:buClr>
                <a:srgbClr val="C80C2F"/>
              </a:buClr>
              <a:buSzPct val="125000"/>
              <a:buFont typeface="Arial" panose="020B0604020202020204" pitchFamily="34" charset="0"/>
              <a:buChar char="•"/>
            </a:pPr>
            <a:r>
              <a:rPr lang="en-GB" dirty="0"/>
              <a:t>The properties of Newtonian fluids are the same as we would expect them to be based on the normal properties of solids, liquids and gases. </a:t>
            </a:r>
          </a:p>
          <a:p>
            <a:pPr marL="342000" indent="-342000">
              <a:buClr>
                <a:srgbClr val="C80C2F"/>
              </a:buClr>
              <a:buSzPct val="125000"/>
              <a:buFont typeface="Arial" panose="020B0604020202020204" pitchFamily="34" charset="0"/>
              <a:buChar char="•"/>
            </a:pPr>
            <a:r>
              <a:rPr lang="en-GB" baseline="0" dirty="0"/>
              <a:t>For example, when a person jumps into a pool of water, they sink straight away, rather than float.</a:t>
            </a:r>
            <a:r>
              <a:rPr lang="en-GB" dirty="0"/>
              <a:t> </a:t>
            </a:r>
            <a:endParaRPr lang="en-GB" baseline="0" dirty="0"/>
          </a:p>
          <a:p>
            <a:pPr>
              <a:buClr>
                <a:srgbClr val="C80C2F"/>
              </a:buClr>
              <a:buSzPct val="125000"/>
            </a:pPr>
            <a:endParaRPr lang="en-GB" dirty="0"/>
          </a:p>
        </p:txBody>
      </p:sp>
      <p:pic>
        <p:nvPicPr>
          <p:cNvPr id="8" name="Picture 7">
            <a:extLst>
              <a:ext uri="{FF2B5EF4-FFF2-40B4-BE49-F238E27FC236}">
                <a16:creationId xmlns:a16="http://schemas.microsoft.com/office/drawing/2014/main" id="{78F15E99-FE99-2408-BDBC-F360240139AA}"/>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421707" y="3348000"/>
            <a:ext cx="1346375" cy="2984500"/>
          </a:xfrm>
          <a:prstGeom prst="rect">
            <a:avLst/>
          </a:prstGeom>
        </p:spPr>
      </p:pic>
      <p:pic>
        <p:nvPicPr>
          <p:cNvPr id="2" name="Picture 1">
            <a:extLst>
              <a:ext uri="{FF2B5EF4-FFF2-40B4-BE49-F238E27FC236}">
                <a16:creationId xmlns:a16="http://schemas.microsoft.com/office/drawing/2014/main" id="{0EA34C3A-904C-7186-64D1-904F07317729}"/>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3" name="Text Placeholder 2">
            <a:extLst>
              <a:ext uri="{FF2B5EF4-FFF2-40B4-BE49-F238E27FC236}">
                <a16:creationId xmlns:a16="http://schemas.microsoft.com/office/drawing/2014/main" id="{0184AC30-C663-4A56-EEF6-8C25399F8014}"/>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13021847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05BDBE7-A66B-4505-A9BA-BAF7823081C7}"/>
              </a:ext>
            </a:extLst>
          </p:cNvPr>
          <p:cNvSpPr>
            <a:spLocks noGrp="1"/>
          </p:cNvSpPr>
          <p:nvPr>
            <p:ph type="title"/>
          </p:nvPr>
        </p:nvSpPr>
        <p:spPr/>
        <p:txBody>
          <a:bodyPr>
            <a:normAutofit fontScale="90000"/>
          </a:bodyPr>
          <a:lstStyle/>
          <a:p>
            <a:r>
              <a:rPr lang="en-GB" sz="3200" dirty="0">
                <a:cs typeface="Aharoni"/>
              </a:rPr>
              <a:t>What is a non-Newtonian fluid?</a:t>
            </a:r>
          </a:p>
        </p:txBody>
      </p:sp>
      <p:sp>
        <p:nvSpPr>
          <p:cNvPr id="5" name="Content Placeholder 4">
            <a:extLst>
              <a:ext uri="{FF2B5EF4-FFF2-40B4-BE49-F238E27FC236}">
                <a16:creationId xmlns:a16="http://schemas.microsoft.com/office/drawing/2014/main" id="{7101D7CC-F9AC-4C02-B041-5ECCF4D79374}"/>
              </a:ext>
            </a:extLst>
          </p:cNvPr>
          <p:cNvSpPr>
            <a:spLocks noGrp="1"/>
          </p:cNvSpPr>
          <p:nvPr>
            <p:ph idx="10"/>
          </p:nvPr>
        </p:nvSpPr>
        <p:spPr/>
        <p:txBody>
          <a:bodyPr>
            <a:normAutofit/>
          </a:bodyPr>
          <a:lstStyle/>
          <a:p>
            <a:r>
              <a:rPr lang="en-GB" dirty="0"/>
              <a:t>Non-Newtonian fluids do not demonstrate the normal behaviour we would expect based on the properties of liquids.</a:t>
            </a:r>
          </a:p>
          <a:p>
            <a:r>
              <a:rPr lang="en-GB" dirty="0"/>
              <a:t>Viscosity is a measure of thickness. A liquid with a high viscosity is very thick and does not pour easily.</a:t>
            </a:r>
          </a:p>
          <a:p>
            <a:r>
              <a:rPr lang="en-GB" dirty="0"/>
              <a:t>Newtonian fluids cannot change their viscosity no matter how you change the amount of pressure or stress the fluid is under. </a:t>
            </a:r>
          </a:p>
          <a:p>
            <a:r>
              <a:rPr lang="en-GB" dirty="0"/>
              <a:t>However, the viscosity of a non-Newtonian fluid can change depending on the conditions they are in.</a:t>
            </a:r>
          </a:p>
        </p:txBody>
      </p:sp>
      <p:pic>
        <p:nvPicPr>
          <p:cNvPr id="2" name="Picture 1">
            <a:extLst>
              <a:ext uri="{FF2B5EF4-FFF2-40B4-BE49-F238E27FC236}">
                <a16:creationId xmlns:a16="http://schemas.microsoft.com/office/drawing/2014/main" id="{E0D693E6-67E4-2DC9-078B-0DC73B08EFF8}"/>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pic>
        <p:nvPicPr>
          <p:cNvPr id="3" name="Picture 2">
            <a:extLst>
              <a:ext uri="{FF2B5EF4-FFF2-40B4-BE49-F238E27FC236}">
                <a16:creationId xmlns:a16="http://schemas.microsoft.com/office/drawing/2014/main" id="{A6F96813-0F30-154C-9417-083AD2210E4C}"/>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6" name="Text Placeholder 2">
            <a:extLst>
              <a:ext uri="{FF2B5EF4-FFF2-40B4-BE49-F238E27FC236}">
                <a16:creationId xmlns:a16="http://schemas.microsoft.com/office/drawing/2014/main" id="{47B5B67A-A7F9-2DFE-C963-D5269CCFB396}"/>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1798466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A44A2-D786-8384-2CE7-793D6ABF9EAB}"/>
              </a:ext>
            </a:extLst>
          </p:cNvPr>
          <p:cNvSpPr>
            <a:spLocks noGrp="1"/>
          </p:cNvSpPr>
          <p:nvPr>
            <p:ph type="title"/>
          </p:nvPr>
        </p:nvSpPr>
        <p:spPr/>
        <p:txBody>
          <a:bodyPr>
            <a:normAutofit fontScale="90000"/>
          </a:bodyPr>
          <a:lstStyle/>
          <a:p>
            <a:r>
              <a:rPr lang="en-GB" sz="3600" b="1" dirty="0">
                <a:solidFill>
                  <a:srgbClr val="004976"/>
                </a:solidFill>
                <a:latin typeface="Source Sans Pro Black" panose="020B0503030403020204" pitchFamily="34" charset="0"/>
                <a:ea typeface="Source Sans Pro Black" panose="020B0503030403020204" pitchFamily="34" charset="0"/>
                <a:cs typeface="Aharoni"/>
              </a:rPr>
              <a:t>Can you walk on custard?</a:t>
            </a:r>
            <a:endParaRPr lang="en-US" sz="3600" b="1" dirty="0">
              <a:solidFill>
                <a:srgbClr val="004976"/>
              </a:solidFill>
              <a:latin typeface="Source Sans Pro Black" panose="020B0503030403020204" pitchFamily="34" charset="0"/>
              <a:ea typeface="Source Sans Pro Black" panose="020B0503030403020204" pitchFamily="34" charset="0"/>
              <a:cs typeface="Arial" panose="020B0604020202020204"/>
            </a:endParaRPr>
          </a:p>
        </p:txBody>
      </p:sp>
      <p:pic>
        <p:nvPicPr>
          <p:cNvPr id="7" name="Online Media 6" title="Jon Tickle WALKS on Custard! | Brainiac">
            <a:hlinkClick r:id="" action="ppaction://media"/>
            <a:extLst>
              <a:ext uri="{FF2B5EF4-FFF2-40B4-BE49-F238E27FC236}">
                <a16:creationId xmlns:a16="http://schemas.microsoft.com/office/drawing/2014/main" id="{30CCD98E-9EC0-5C12-1C28-8CC622C3650D}"/>
              </a:ext>
            </a:extLst>
          </p:cNvPr>
          <p:cNvPicPr>
            <a:picLocks noRot="1" noChangeAspect="1"/>
          </p:cNvPicPr>
          <p:nvPr>
            <a:videoFile r:link="rId1"/>
          </p:nvPr>
        </p:nvPicPr>
        <p:blipFill>
          <a:blip r:embed="rId4"/>
          <a:stretch>
            <a:fillRect/>
          </a:stretch>
        </p:blipFill>
        <p:spPr>
          <a:xfrm>
            <a:off x="540000" y="1260000"/>
            <a:ext cx="8280000" cy="4678199"/>
          </a:xfrm>
          <a:prstGeom prst="rect">
            <a:avLst/>
          </a:prstGeom>
        </p:spPr>
      </p:pic>
      <p:pic>
        <p:nvPicPr>
          <p:cNvPr id="5" name="Picture 4">
            <a:extLst>
              <a:ext uri="{FF2B5EF4-FFF2-40B4-BE49-F238E27FC236}">
                <a16:creationId xmlns:a16="http://schemas.microsoft.com/office/drawing/2014/main" id="{CFEA3C00-16D3-4F30-5043-022AD80A7CA2}"/>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3" name="Picture 2">
            <a:extLst>
              <a:ext uri="{FF2B5EF4-FFF2-40B4-BE49-F238E27FC236}">
                <a16:creationId xmlns:a16="http://schemas.microsoft.com/office/drawing/2014/main" id="{5057FC6F-5D6C-C55A-DA4B-2D1BE7739BA6}"/>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4" name="Text Placeholder 2">
            <a:extLst>
              <a:ext uri="{FF2B5EF4-FFF2-40B4-BE49-F238E27FC236}">
                <a16:creationId xmlns:a16="http://schemas.microsoft.com/office/drawing/2014/main" id="{4982AB71-7605-CDAF-C2E3-1E72F005CD55}"/>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522495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07DBA-3DF0-3ED8-3E97-83B3C7051EA9}"/>
              </a:ext>
            </a:extLst>
          </p:cNvPr>
          <p:cNvSpPr>
            <a:spLocks noGrp="1"/>
          </p:cNvSpPr>
          <p:nvPr>
            <p:ph type="title"/>
          </p:nvPr>
        </p:nvSpPr>
        <p:spPr>
          <a:xfrm>
            <a:off x="540000" y="2872265"/>
            <a:ext cx="3366000" cy="1486985"/>
          </a:xfrm>
        </p:spPr>
        <p:txBody>
          <a:bodyPr>
            <a:normAutofit/>
          </a:bodyPr>
          <a:lstStyle/>
          <a:p>
            <a:r>
              <a:rPr lang="en-US" dirty="0"/>
              <a:t>Custard </a:t>
            </a:r>
            <a:br>
              <a:rPr lang="en-US" dirty="0"/>
            </a:br>
            <a:r>
              <a:rPr lang="en-US" dirty="0"/>
              <a:t>slime</a:t>
            </a:r>
          </a:p>
        </p:txBody>
      </p:sp>
      <p:sp>
        <p:nvSpPr>
          <p:cNvPr id="3" name="Text Placeholder 2">
            <a:extLst>
              <a:ext uri="{FF2B5EF4-FFF2-40B4-BE49-F238E27FC236}">
                <a16:creationId xmlns:a16="http://schemas.microsoft.com/office/drawing/2014/main" id="{0B30A0FF-E5C0-EC18-3171-8D3CDA1E9436}"/>
              </a:ext>
            </a:extLst>
          </p:cNvPr>
          <p:cNvSpPr>
            <a:spLocks noGrp="1"/>
          </p:cNvSpPr>
          <p:nvPr>
            <p:ph type="body" sz="half" idx="2"/>
          </p:nvPr>
        </p:nvSpPr>
        <p:spPr/>
        <p:txBody>
          <a:bodyPr/>
          <a:lstStyle/>
          <a:p>
            <a:r>
              <a:rPr lang="en-US" dirty="0"/>
              <a:t>Activity 1</a:t>
            </a:r>
          </a:p>
        </p:txBody>
      </p:sp>
      <p:sp>
        <p:nvSpPr>
          <p:cNvPr id="4" name="Text Placeholder 3">
            <a:extLst>
              <a:ext uri="{FF2B5EF4-FFF2-40B4-BE49-F238E27FC236}">
                <a16:creationId xmlns:a16="http://schemas.microsoft.com/office/drawing/2014/main" id="{343B3F48-D7DE-F792-8E38-CD747D997D52}"/>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3001497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9308B-D6CD-0F93-BE24-47E566EF483F}"/>
              </a:ext>
            </a:extLst>
          </p:cNvPr>
          <p:cNvSpPr>
            <a:spLocks noGrp="1"/>
          </p:cNvSpPr>
          <p:nvPr>
            <p:ph type="title"/>
          </p:nvPr>
        </p:nvSpPr>
        <p:spPr/>
        <p:txBody>
          <a:bodyPr>
            <a:normAutofit fontScale="90000"/>
          </a:bodyPr>
          <a:lstStyle/>
          <a:p>
            <a:r>
              <a:rPr lang="en-US" dirty="0"/>
              <a:t>Custard slime</a:t>
            </a:r>
            <a:endParaRPr lang="en-GB" dirty="0"/>
          </a:p>
        </p:txBody>
      </p:sp>
      <p:sp>
        <p:nvSpPr>
          <p:cNvPr id="3" name="Content Placeholder 2">
            <a:extLst>
              <a:ext uri="{FF2B5EF4-FFF2-40B4-BE49-F238E27FC236}">
                <a16:creationId xmlns:a16="http://schemas.microsoft.com/office/drawing/2014/main" id="{71C60821-4A00-DAE6-71F0-40F801BDD375}"/>
              </a:ext>
            </a:extLst>
          </p:cNvPr>
          <p:cNvSpPr>
            <a:spLocks noGrp="1"/>
          </p:cNvSpPr>
          <p:nvPr>
            <p:ph idx="10"/>
          </p:nvPr>
        </p:nvSpPr>
        <p:spPr>
          <a:xfrm>
            <a:off x="540000" y="1260000"/>
            <a:ext cx="9000000" cy="5091600"/>
          </a:xfrm>
        </p:spPr>
        <p:txBody>
          <a:bodyPr>
            <a:noAutofit/>
          </a:bodyPr>
          <a:lstStyle/>
          <a:p>
            <a:pPr marL="0" lvl="0" indent="0">
              <a:buNone/>
            </a:pPr>
            <a:r>
              <a:rPr lang="en-GB" dirty="0">
                <a:effectLst/>
                <a:ea typeface="Calibri" panose="020F0502020204030204" pitchFamily="34" charset="0"/>
              </a:rPr>
              <a:t>You are now going to make some custard slime and use your observations to decide whether it is acting as a Newtonian or a non-Newtonian fluid.</a:t>
            </a:r>
          </a:p>
          <a:p>
            <a:pPr marL="0" lvl="0" indent="0">
              <a:spcAft>
                <a:spcPts val="600"/>
              </a:spcAft>
              <a:buNone/>
            </a:pPr>
            <a:r>
              <a:rPr lang="en-GB" sz="2600" b="1" dirty="0">
                <a:solidFill>
                  <a:srgbClr val="004976"/>
                </a:solidFill>
                <a:effectLst/>
                <a:latin typeface="Source Sans Pro Black" panose="020B0503030403020204" pitchFamily="34" charset="0"/>
                <a:ea typeface="Source Sans Pro Black" panose="020B0503030403020204" pitchFamily="34" charset="0"/>
              </a:rPr>
              <a:t>Method </a:t>
            </a:r>
          </a:p>
          <a:p>
            <a:pPr marL="342000" lvl="0" indent="-342000">
              <a:spcAft>
                <a:spcPts val="600"/>
              </a:spcAft>
            </a:pPr>
            <a:r>
              <a:rPr lang="en-GB" b="1" dirty="0">
                <a:solidFill>
                  <a:srgbClr val="C80C2F"/>
                </a:solidFill>
                <a:effectLst/>
                <a:latin typeface="Arial" panose="020B0604020202020204" pitchFamily="34" charset="0"/>
                <a:ea typeface="Calibri" panose="020F0502020204030204" pitchFamily="34" charset="0"/>
                <a:cs typeface="Arial" panose="020B0604020202020204" pitchFamily="34" charset="0"/>
              </a:rPr>
              <a:t>1.</a:t>
            </a:r>
            <a:r>
              <a:rPr lang="en-GB" dirty="0">
                <a:effectLst/>
                <a:latin typeface="Arial" panose="020B0604020202020204" pitchFamily="34" charset="0"/>
                <a:ea typeface="Calibri" panose="020F0502020204030204" pitchFamily="34" charset="0"/>
                <a:cs typeface="Arial" panose="020B0604020202020204" pitchFamily="34" charset="0"/>
              </a:rPr>
              <a:t>	</a:t>
            </a:r>
            <a:r>
              <a:rPr lang="en-GB" dirty="0">
                <a:latin typeface="Arial" panose="020B0604020202020204" pitchFamily="34" charset="0"/>
                <a:ea typeface="Calibri" panose="020F0502020204030204" pitchFamily="34" charset="0"/>
                <a:cs typeface="Arial" panose="020B0604020202020204" pitchFamily="34" charset="0"/>
              </a:rPr>
              <a:t>Measure</a:t>
            </a:r>
            <a:r>
              <a:rPr lang="en-GB" dirty="0">
                <a:effectLst/>
                <a:ea typeface="Calibri" panose="020F0502020204030204" pitchFamily="34" charset="0"/>
              </a:rPr>
              <a:t> out 25 g of custard powder into the beaker using </a:t>
            </a:r>
            <a:r>
              <a:rPr lang="en-GB">
                <a:effectLst/>
                <a:ea typeface="Calibri" panose="020F0502020204030204" pitchFamily="34" charset="0"/>
              </a:rPr>
              <a:t>a balance.</a:t>
            </a:r>
            <a:endParaRPr lang="en-GB" dirty="0">
              <a:effectLst/>
              <a:ea typeface="Calibri" panose="020F0502020204030204" pitchFamily="34" charset="0"/>
            </a:endParaRPr>
          </a:p>
          <a:p>
            <a:pPr marL="342000" lvl="0" indent="-342000">
              <a:spcAft>
                <a:spcPts val="600"/>
              </a:spcAft>
            </a:pPr>
            <a:r>
              <a:rPr lang="en-GB" b="1" dirty="0">
                <a:solidFill>
                  <a:srgbClr val="C80C2F"/>
                </a:solidFill>
                <a:effectLst/>
                <a:latin typeface="Arial" panose="020B0604020202020204" pitchFamily="34" charset="0"/>
                <a:ea typeface="Calibri" panose="020F0502020204030204" pitchFamily="34" charset="0"/>
                <a:cs typeface="Arial" panose="020B0604020202020204" pitchFamily="34" charset="0"/>
              </a:rPr>
              <a:t>2.</a:t>
            </a:r>
            <a:r>
              <a:rPr lang="en-GB" dirty="0">
                <a:effectLst/>
                <a:latin typeface="Arial" panose="020B0604020202020204" pitchFamily="34" charset="0"/>
                <a:ea typeface="Calibri" panose="020F0502020204030204" pitchFamily="34" charset="0"/>
                <a:cs typeface="Arial" panose="020B0604020202020204" pitchFamily="34" charset="0"/>
              </a:rPr>
              <a:t>	</a:t>
            </a:r>
            <a:r>
              <a:rPr lang="en-GB" dirty="0">
                <a:latin typeface="Arial" panose="020B0604020202020204" pitchFamily="34" charset="0"/>
                <a:ea typeface="Calibri" panose="020F0502020204030204" pitchFamily="34" charset="0"/>
                <a:cs typeface="Arial" panose="020B0604020202020204" pitchFamily="34" charset="0"/>
              </a:rPr>
              <a:t>M</a:t>
            </a:r>
            <a:r>
              <a:rPr lang="en-GB" dirty="0">
                <a:effectLst/>
                <a:ea typeface="Calibri" panose="020F0502020204030204" pitchFamily="34" charset="0"/>
              </a:rPr>
              <a:t>easure 15 ml of tap water using the measuring cylinder.</a:t>
            </a:r>
          </a:p>
          <a:p>
            <a:pPr marL="342000" lvl="0" indent="-342000">
              <a:spcAft>
                <a:spcPts val="600"/>
              </a:spcAft>
            </a:pPr>
            <a:r>
              <a:rPr lang="en-GB" b="1" dirty="0">
                <a:solidFill>
                  <a:srgbClr val="C80C2F"/>
                </a:solidFill>
                <a:effectLst/>
                <a:latin typeface="Arial" panose="020B0604020202020204" pitchFamily="34" charset="0"/>
                <a:ea typeface="Calibri" panose="020F0502020204030204" pitchFamily="34" charset="0"/>
                <a:cs typeface="Arial" panose="020B0604020202020204" pitchFamily="34" charset="0"/>
              </a:rPr>
              <a:t>3.</a:t>
            </a:r>
            <a:r>
              <a:rPr lang="en-GB" dirty="0">
                <a:effectLst/>
                <a:latin typeface="Arial" panose="020B0604020202020204" pitchFamily="34" charset="0"/>
                <a:ea typeface="Calibri" panose="020F0502020204030204" pitchFamily="34" charset="0"/>
                <a:cs typeface="Arial" panose="020B0604020202020204" pitchFamily="34" charset="0"/>
              </a:rPr>
              <a:t>	</a:t>
            </a:r>
            <a:r>
              <a:rPr lang="en-GB" dirty="0">
                <a:effectLst/>
                <a:ea typeface="Calibri" panose="020F0502020204030204" pitchFamily="34" charset="0"/>
              </a:rPr>
              <a:t>Add the water to the custard in the beaker and mix them until you have formed a paste.</a:t>
            </a:r>
          </a:p>
          <a:p>
            <a:pPr marL="342000" lvl="0" indent="-342000">
              <a:spcAft>
                <a:spcPts val="600"/>
              </a:spcAft>
            </a:pPr>
            <a:r>
              <a:rPr lang="en-GB" b="1" dirty="0">
                <a:solidFill>
                  <a:srgbClr val="C80C2F"/>
                </a:solidFill>
                <a:effectLst/>
                <a:latin typeface="Arial" panose="020B0604020202020204" pitchFamily="34" charset="0"/>
                <a:ea typeface="Calibri" panose="020F0502020204030204" pitchFamily="34" charset="0"/>
                <a:cs typeface="Arial" panose="020B0604020202020204" pitchFamily="34" charset="0"/>
              </a:rPr>
              <a:t>4.</a:t>
            </a:r>
            <a:r>
              <a:rPr lang="en-GB" dirty="0">
                <a:effectLst/>
                <a:latin typeface="Arial" panose="020B0604020202020204" pitchFamily="34" charset="0"/>
                <a:ea typeface="Calibri" panose="020F0502020204030204" pitchFamily="34" charset="0"/>
                <a:cs typeface="Arial" panose="020B0604020202020204" pitchFamily="34" charset="0"/>
              </a:rPr>
              <a:t>	</a:t>
            </a:r>
            <a:r>
              <a:rPr lang="en-GB" dirty="0">
                <a:latin typeface="Arial" panose="020B0604020202020204" pitchFamily="34" charset="0"/>
                <a:ea typeface="Calibri" panose="020F0502020204030204" pitchFamily="34" charset="0"/>
                <a:cs typeface="Arial" panose="020B0604020202020204" pitchFamily="34" charset="0"/>
              </a:rPr>
              <a:t>I</a:t>
            </a:r>
            <a:r>
              <a:rPr lang="en-GB" dirty="0">
                <a:effectLst/>
                <a:ea typeface="Calibri" panose="020F0502020204030204" pitchFamily="34" charset="0"/>
              </a:rPr>
              <a:t>f the mixture does not form a paste, add more water drop-by-drop  until it does.</a:t>
            </a:r>
          </a:p>
          <a:p>
            <a:pPr marL="342000" lvl="0" indent="-342000">
              <a:spcAft>
                <a:spcPts val="600"/>
              </a:spcAft>
            </a:pPr>
            <a:r>
              <a:rPr lang="en-GB" b="1" dirty="0">
                <a:solidFill>
                  <a:srgbClr val="C80C2F"/>
                </a:solidFill>
                <a:effectLst/>
                <a:latin typeface="Arial" panose="020B0604020202020204" pitchFamily="34" charset="0"/>
                <a:ea typeface="Calibri" panose="020F0502020204030204" pitchFamily="34" charset="0"/>
                <a:cs typeface="Arial" panose="020B0604020202020204" pitchFamily="34" charset="0"/>
              </a:rPr>
              <a:t>5.</a:t>
            </a:r>
            <a:r>
              <a:rPr lang="en-GB" dirty="0">
                <a:effectLst/>
                <a:latin typeface="Arial" panose="020B0604020202020204" pitchFamily="34" charset="0"/>
                <a:ea typeface="Calibri" panose="020F0502020204030204" pitchFamily="34" charset="0"/>
                <a:cs typeface="Arial" panose="020B0604020202020204" pitchFamily="34" charset="0"/>
              </a:rPr>
              <a:t>	</a:t>
            </a:r>
            <a:r>
              <a:rPr lang="en-GB" dirty="0">
                <a:effectLst/>
                <a:ea typeface="Calibri" panose="020F0502020204030204" pitchFamily="34" charset="0"/>
              </a:rPr>
              <a:t>Play with your slime – experiment with mixing, rolling it into balls and pushing it sharply.</a:t>
            </a:r>
          </a:p>
        </p:txBody>
      </p:sp>
      <p:pic>
        <p:nvPicPr>
          <p:cNvPr id="4" name="Picture 3">
            <a:extLst>
              <a:ext uri="{FF2B5EF4-FFF2-40B4-BE49-F238E27FC236}">
                <a16:creationId xmlns:a16="http://schemas.microsoft.com/office/drawing/2014/main" id="{720137E8-26CA-5199-65C5-1173F3B64B12}"/>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pic>
        <p:nvPicPr>
          <p:cNvPr id="5" name="Picture 4">
            <a:extLst>
              <a:ext uri="{FF2B5EF4-FFF2-40B4-BE49-F238E27FC236}">
                <a16:creationId xmlns:a16="http://schemas.microsoft.com/office/drawing/2014/main" id="{EF7089E2-BDF0-1A3E-8211-59D2175DCF5F}"/>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FB030A94-C095-7B2A-9737-8904767A7119}"/>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826276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cs typeface="Arial" panose="020B0604020202020204" pitchFamily="34" charset="0"/>
              </a:rPr>
              <a:t>Questions</a:t>
            </a:r>
            <a:br>
              <a:rPr lang="en-GB" sz="3200" dirty="0">
                <a:cs typeface="Arial" panose="020B0604020202020204" pitchFamily="34" charset="0"/>
              </a:rPr>
            </a:br>
            <a:endParaRPr lang="en-GB" sz="3200" dirty="0"/>
          </a:p>
        </p:txBody>
      </p:sp>
      <p:sp>
        <p:nvSpPr>
          <p:cNvPr id="4" name="Content Placeholder 3">
            <a:extLst>
              <a:ext uri="{FF2B5EF4-FFF2-40B4-BE49-F238E27FC236}">
                <a16:creationId xmlns:a16="http://schemas.microsoft.com/office/drawing/2014/main" id="{5C73EDAF-2DC7-448A-BB17-DEB08D80E48C}"/>
              </a:ext>
            </a:extLst>
          </p:cNvPr>
          <p:cNvSpPr>
            <a:spLocks noGrp="1"/>
          </p:cNvSpPr>
          <p:nvPr>
            <p:ph idx="10"/>
          </p:nvPr>
        </p:nvSpPr>
        <p:spPr/>
        <p:txBody>
          <a:bodyPr>
            <a:normAutofit/>
          </a:bodyPr>
          <a:lstStyle/>
          <a:p>
            <a:pPr marL="457200" lvl="0" indent="-457200"/>
            <a:r>
              <a:rPr lang="en-GB" dirty="0"/>
              <a:t>(a)	What</a:t>
            </a:r>
            <a:r>
              <a:rPr lang="en-GB" dirty="0">
                <a:effectLst/>
                <a:ea typeface="Calibri" panose="020F0502020204030204" pitchFamily="34" charset="0"/>
              </a:rPr>
              <a:t> does your custard slime feel like when you stir it? Is it acting like a Newtonian fluid or a non-Newtonian fluid? </a:t>
            </a:r>
          </a:p>
          <a:p>
            <a:pPr marL="457200" lvl="0" indent="-457200"/>
            <a:r>
              <a:rPr lang="en-GB" dirty="0"/>
              <a:t>(b)	</a:t>
            </a:r>
            <a:r>
              <a:rPr lang="en-GB" dirty="0">
                <a:effectLst/>
                <a:ea typeface="Calibri" panose="020F0502020204030204" pitchFamily="34" charset="0"/>
              </a:rPr>
              <a:t>What happens when you stop stirring the custard slime? Is it acting like a Newtonian fluid or a non-Newtonian fluid?</a:t>
            </a:r>
          </a:p>
        </p:txBody>
      </p:sp>
      <p:pic>
        <p:nvPicPr>
          <p:cNvPr id="3" name="Picture 2">
            <a:extLst>
              <a:ext uri="{FF2B5EF4-FFF2-40B4-BE49-F238E27FC236}">
                <a16:creationId xmlns:a16="http://schemas.microsoft.com/office/drawing/2014/main" id="{7CACE4EB-B0E9-5FB1-BD8E-EC4BEDB97304}"/>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510619" y="3309240"/>
            <a:ext cx="1168552" cy="3048000"/>
          </a:xfrm>
          <a:prstGeom prst="rect">
            <a:avLst/>
          </a:prstGeom>
        </p:spPr>
      </p:pic>
      <p:pic>
        <p:nvPicPr>
          <p:cNvPr id="5" name="Picture 4">
            <a:extLst>
              <a:ext uri="{FF2B5EF4-FFF2-40B4-BE49-F238E27FC236}">
                <a16:creationId xmlns:a16="http://schemas.microsoft.com/office/drawing/2014/main" id="{0D31587A-934E-AA74-39E5-93783C1E69CB}"/>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F3A47438-CB15-31BF-7DDF-98D37DF1B71B}"/>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3681044277"/>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51</TotalTime>
  <Words>1410</Words>
  <Application>Microsoft Office PowerPoint</Application>
  <PresentationFormat>Widescreen</PresentationFormat>
  <Paragraphs>112</Paragraphs>
  <Slides>16</Slides>
  <Notes>13</Notes>
  <HiddenSlides>0</HiddenSlides>
  <MMClips>2</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16</vt:i4>
      </vt:variant>
    </vt:vector>
  </HeadingPairs>
  <TitlesOfParts>
    <vt:vector size="26" baseType="lpstr">
      <vt:lpstr>Arial</vt:lpstr>
      <vt:lpstr>Calibri</vt:lpstr>
      <vt:lpstr>Calibri Light</vt:lpstr>
      <vt:lpstr>Montserrat Light</vt:lpstr>
      <vt:lpstr>Roboto</vt:lpstr>
      <vt:lpstr>Segoe UI</vt:lpstr>
      <vt:lpstr>Source Sans Pro</vt:lpstr>
      <vt:lpstr>Source Sans Pro Black</vt:lpstr>
      <vt:lpstr>Symbol</vt:lpstr>
      <vt:lpstr>1_Office Theme</vt:lpstr>
      <vt:lpstr>Custard</vt:lpstr>
      <vt:lpstr>Learning objectives</vt:lpstr>
      <vt:lpstr>What are the three main states of matter?</vt:lpstr>
      <vt:lpstr>What is a Newtonian fluid?</vt:lpstr>
      <vt:lpstr>What is a non-Newtonian fluid?</vt:lpstr>
      <vt:lpstr>Can you walk on custard?</vt:lpstr>
      <vt:lpstr>Custard  slime</vt:lpstr>
      <vt:lpstr>Custard slime</vt:lpstr>
      <vt:lpstr>Questions </vt:lpstr>
      <vt:lpstr>Answers</vt:lpstr>
      <vt:lpstr>Custard bomb demonstration</vt:lpstr>
      <vt:lpstr>Custard bomb demonstration</vt:lpstr>
      <vt:lpstr>Questions</vt:lpstr>
      <vt:lpstr>Implications of non-Newtonian fluids</vt:lpstr>
      <vt:lpstr>Consumer products technician</vt:lpstr>
      <vt:lpstr>Acknowledgements</vt:lpstr>
    </vt:vector>
  </TitlesOfParts>
  <Company>Royal Society of Chemistry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Custard PowerPoint </dc:title>
  <dc:creator>Royal Society of Chemistry</dc:creator>
  <cp:keywords>outreach, custard, non-Newtonian fluid, Newtonian fluid, slime</cp:keywords>
  <dc:description>From the Custard resource, available at https://rsc.li/3zcwpLy</dc:description>
  <cp:lastModifiedBy>Georgia Murphy</cp:lastModifiedBy>
  <cp:revision>151</cp:revision>
  <dcterms:created xsi:type="dcterms:W3CDTF">2015-07-09T13:28:07Z</dcterms:created>
  <dcterms:modified xsi:type="dcterms:W3CDTF">2023-04-05T12:44:16Z</dcterms:modified>
</cp:coreProperties>
</file>