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2" r:id="rId2"/>
    <p:sldId id="280" r:id="rId3"/>
    <p:sldId id="29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719C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B7D175-ABA0-4F80-8B36-056362399364}" v="57" dt="2022-11-07T16:44:46.939"/>
    <p1510:client id="{A8EB4313-4EC4-4897-B85D-A49ED67A2BFC}" v="14" dt="2022-11-08T15:54:42.0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83668" autoAdjust="0"/>
  </p:normalViewPr>
  <p:slideViewPr>
    <p:cSldViewPr>
      <p:cViewPr varScale="1">
        <p:scale>
          <a:sx n="72" d="100"/>
          <a:sy n="72" d="100"/>
        </p:scale>
        <p:origin x="1301" y="53"/>
      </p:cViewPr>
      <p:guideLst>
        <p:guide orient="horz" pos="2160"/>
        <p:guide pos="3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Kancy" userId="075d5e9a-6024-438f-b2ef-015b8736fe65" providerId="ADAL" clId="{A8EB4313-4EC4-4897-B85D-A49ED67A2BFC}"/>
    <pc:docChg chg="undo redo custSel modSld">
      <pc:chgData name="Stephanie Kancy" userId="075d5e9a-6024-438f-b2ef-015b8736fe65" providerId="ADAL" clId="{A8EB4313-4EC4-4897-B85D-A49ED67A2BFC}" dt="2022-11-08T15:52:57.732" v="3313" actId="20577"/>
      <pc:docMkLst>
        <pc:docMk/>
      </pc:docMkLst>
      <pc:sldChg chg="addSp delSp modSp mod modNotesTx">
        <pc:chgData name="Stephanie Kancy" userId="075d5e9a-6024-438f-b2ef-015b8736fe65" providerId="ADAL" clId="{A8EB4313-4EC4-4897-B85D-A49ED67A2BFC}" dt="2022-11-08T14:20:15.475" v="3238" actId="962"/>
        <pc:sldMkLst>
          <pc:docMk/>
          <pc:sldMk cId="1761396981" sldId="280"/>
        </pc:sldMkLst>
        <pc:spChg chg="mod">
          <ac:chgData name="Stephanie Kancy" userId="075d5e9a-6024-438f-b2ef-015b8736fe65" providerId="ADAL" clId="{A8EB4313-4EC4-4897-B85D-A49ED67A2BFC}" dt="2022-11-08T11:40:11.629" v="555" actId="14100"/>
          <ac:spMkLst>
            <pc:docMk/>
            <pc:sldMk cId="1761396981" sldId="280"/>
            <ac:spMk id="2" creationId="{FCE53B89-D224-76DC-3A25-F0BAE500D491}"/>
          </ac:spMkLst>
        </pc:spChg>
        <pc:spChg chg="mod">
          <ac:chgData name="Stephanie Kancy" userId="075d5e9a-6024-438f-b2ef-015b8736fe65" providerId="ADAL" clId="{A8EB4313-4EC4-4897-B85D-A49ED67A2BFC}" dt="2022-11-08T14:09:48.777" v="800" actId="14100"/>
          <ac:spMkLst>
            <pc:docMk/>
            <pc:sldMk cId="1761396981" sldId="280"/>
            <ac:spMk id="3" creationId="{0A3A3A00-13B2-8E6F-2792-113F9CC1A719}"/>
          </ac:spMkLst>
        </pc:spChg>
        <pc:spChg chg="mod">
          <ac:chgData name="Stephanie Kancy" userId="075d5e9a-6024-438f-b2ef-015b8736fe65" providerId="ADAL" clId="{A8EB4313-4EC4-4897-B85D-A49ED67A2BFC}" dt="2022-11-08T11:49:55.417" v="651" actId="1035"/>
          <ac:spMkLst>
            <pc:docMk/>
            <pc:sldMk cId="1761396981" sldId="280"/>
            <ac:spMk id="5" creationId="{F9F664BD-0DCE-E105-1277-8D0F1A40FC75}"/>
          </ac:spMkLst>
        </pc:spChg>
        <pc:spChg chg="mod">
          <ac:chgData name="Stephanie Kancy" userId="075d5e9a-6024-438f-b2ef-015b8736fe65" providerId="ADAL" clId="{A8EB4313-4EC4-4897-B85D-A49ED67A2BFC}" dt="2022-11-08T11:40:11.629" v="555" actId="14100"/>
          <ac:spMkLst>
            <pc:docMk/>
            <pc:sldMk cId="1761396981" sldId="280"/>
            <ac:spMk id="6" creationId="{B5EB6FD3-8258-C7BD-993B-8BAC3DD251DA}"/>
          </ac:spMkLst>
        </pc:spChg>
        <pc:spChg chg="mod">
          <ac:chgData name="Stephanie Kancy" userId="075d5e9a-6024-438f-b2ef-015b8736fe65" providerId="ADAL" clId="{A8EB4313-4EC4-4897-B85D-A49ED67A2BFC}" dt="2022-11-08T11:39:53.039" v="551" actId="14100"/>
          <ac:spMkLst>
            <pc:docMk/>
            <pc:sldMk cId="1761396981" sldId="280"/>
            <ac:spMk id="7" creationId="{A728B970-A86B-5C75-7E8F-3BA350065353}"/>
          </ac:spMkLst>
        </pc:spChg>
        <pc:spChg chg="mod">
          <ac:chgData name="Stephanie Kancy" userId="075d5e9a-6024-438f-b2ef-015b8736fe65" providerId="ADAL" clId="{A8EB4313-4EC4-4897-B85D-A49ED67A2BFC}" dt="2022-11-08T11:42:24.600" v="597" actId="14100"/>
          <ac:spMkLst>
            <pc:docMk/>
            <pc:sldMk cId="1761396981" sldId="280"/>
            <ac:spMk id="11" creationId="{C9C4DADC-889A-9423-8B60-75683F08F021}"/>
          </ac:spMkLst>
        </pc:spChg>
        <pc:spChg chg="mod">
          <ac:chgData name="Stephanie Kancy" userId="075d5e9a-6024-438f-b2ef-015b8736fe65" providerId="ADAL" clId="{A8EB4313-4EC4-4897-B85D-A49ED67A2BFC}" dt="2022-11-08T11:14:32.383" v="5"/>
          <ac:spMkLst>
            <pc:docMk/>
            <pc:sldMk cId="1761396981" sldId="280"/>
            <ac:spMk id="15" creationId="{E91C5B73-110C-E50D-46D1-345B31C22E6F}"/>
          </ac:spMkLst>
        </pc:spChg>
        <pc:spChg chg="mod">
          <ac:chgData name="Stephanie Kancy" userId="075d5e9a-6024-438f-b2ef-015b8736fe65" providerId="ADAL" clId="{A8EB4313-4EC4-4897-B85D-A49ED67A2BFC}" dt="2022-11-08T11:14:32.383" v="5"/>
          <ac:spMkLst>
            <pc:docMk/>
            <pc:sldMk cId="1761396981" sldId="280"/>
            <ac:spMk id="20" creationId="{117F0629-ACB7-303C-5122-3986EF5FD595}"/>
          </ac:spMkLst>
        </pc:spChg>
        <pc:spChg chg="add del mod">
          <ac:chgData name="Stephanie Kancy" userId="075d5e9a-6024-438f-b2ef-015b8736fe65" providerId="ADAL" clId="{A8EB4313-4EC4-4897-B85D-A49ED67A2BFC}" dt="2022-11-08T11:16:40.489" v="56"/>
          <ac:spMkLst>
            <pc:docMk/>
            <pc:sldMk cId="1761396981" sldId="280"/>
            <ac:spMk id="21" creationId="{F7655521-7276-FD58-59B3-42B622C70E0A}"/>
          </ac:spMkLst>
        </pc:spChg>
        <pc:spChg chg="add mod">
          <ac:chgData name="Stephanie Kancy" userId="075d5e9a-6024-438f-b2ef-015b8736fe65" providerId="ADAL" clId="{A8EB4313-4EC4-4897-B85D-A49ED67A2BFC}" dt="2022-11-08T14:09:48.777" v="800" actId="14100"/>
          <ac:spMkLst>
            <pc:docMk/>
            <pc:sldMk cId="1761396981" sldId="280"/>
            <ac:spMk id="22" creationId="{64B2E351-DE9F-F7BC-643A-63DB30D72AB2}"/>
          </ac:spMkLst>
        </pc:spChg>
        <pc:spChg chg="add mod ord">
          <ac:chgData name="Stephanie Kancy" userId="075d5e9a-6024-438f-b2ef-015b8736fe65" providerId="ADAL" clId="{A8EB4313-4EC4-4897-B85D-A49ED67A2BFC}" dt="2022-11-08T11:53:27.392" v="714" actId="207"/>
          <ac:spMkLst>
            <pc:docMk/>
            <pc:sldMk cId="1761396981" sldId="280"/>
            <ac:spMk id="24" creationId="{631558A7-3310-7E8F-834B-5CF035347499}"/>
          </ac:spMkLst>
        </pc:spChg>
        <pc:spChg chg="mod">
          <ac:chgData name="Stephanie Kancy" userId="075d5e9a-6024-438f-b2ef-015b8736fe65" providerId="ADAL" clId="{A8EB4313-4EC4-4897-B85D-A49ED67A2BFC}" dt="2022-11-08T11:34:59.906" v="357" actId="164"/>
          <ac:spMkLst>
            <pc:docMk/>
            <pc:sldMk cId="1761396981" sldId="280"/>
            <ac:spMk id="60" creationId="{8B15AB51-18C2-19E6-B636-52D570B5A681}"/>
          </ac:spMkLst>
        </pc:spChg>
        <pc:spChg chg="mod">
          <ac:chgData name="Stephanie Kancy" userId="075d5e9a-6024-438f-b2ef-015b8736fe65" providerId="ADAL" clId="{A8EB4313-4EC4-4897-B85D-A49ED67A2BFC}" dt="2022-11-08T11:34:59.906" v="357" actId="164"/>
          <ac:spMkLst>
            <pc:docMk/>
            <pc:sldMk cId="1761396981" sldId="280"/>
            <ac:spMk id="61" creationId="{9692C3E9-C06A-62CB-2302-E4661A1601CC}"/>
          </ac:spMkLst>
        </pc:spChg>
        <pc:spChg chg="mod">
          <ac:chgData name="Stephanie Kancy" userId="075d5e9a-6024-438f-b2ef-015b8736fe65" providerId="ADAL" clId="{A8EB4313-4EC4-4897-B85D-A49ED67A2BFC}" dt="2022-11-08T11:47:03.851" v="645" actId="1035"/>
          <ac:spMkLst>
            <pc:docMk/>
            <pc:sldMk cId="1761396981" sldId="280"/>
            <ac:spMk id="82" creationId="{1B91E8F4-4F86-23FC-0337-54F959266D6E}"/>
          </ac:spMkLst>
        </pc:spChg>
        <pc:spChg chg="del mod">
          <ac:chgData name="Stephanie Kancy" userId="075d5e9a-6024-438f-b2ef-015b8736fe65" providerId="ADAL" clId="{A8EB4313-4EC4-4897-B85D-A49ED67A2BFC}" dt="2022-11-08T11:43:21.294" v="604" actId="478"/>
          <ac:spMkLst>
            <pc:docMk/>
            <pc:sldMk cId="1761396981" sldId="280"/>
            <ac:spMk id="91" creationId="{255F47F9-BCB8-466B-9057-C4BDD53F3028}"/>
          </ac:spMkLst>
        </pc:spChg>
        <pc:spChg chg="mod">
          <ac:chgData name="Stephanie Kancy" userId="075d5e9a-6024-438f-b2ef-015b8736fe65" providerId="ADAL" clId="{A8EB4313-4EC4-4897-B85D-A49ED67A2BFC}" dt="2022-11-08T11:39:48.775" v="549" actId="14100"/>
          <ac:spMkLst>
            <pc:docMk/>
            <pc:sldMk cId="1761396981" sldId="280"/>
            <ac:spMk id="131" creationId="{5028C303-0114-4ECF-F228-048021277CD5}"/>
          </ac:spMkLst>
        </pc:spChg>
        <pc:grpChg chg="mod">
          <ac:chgData name="Stephanie Kancy" userId="075d5e9a-6024-438f-b2ef-015b8736fe65" providerId="ADAL" clId="{A8EB4313-4EC4-4897-B85D-A49ED67A2BFC}" dt="2022-11-08T14:18:52.866" v="3142" actId="962"/>
          <ac:grpSpMkLst>
            <pc:docMk/>
            <pc:sldMk cId="1761396981" sldId="280"/>
            <ac:grpSpMk id="9" creationId="{4C85FE3F-CACD-0379-4302-DFABF8E09B62}"/>
          </ac:grpSpMkLst>
        </pc:grpChg>
        <pc:grpChg chg="add mod">
          <ac:chgData name="Stephanie Kancy" userId="075d5e9a-6024-438f-b2ef-015b8736fe65" providerId="ADAL" clId="{A8EB4313-4EC4-4897-B85D-A49ED67A2BFC}" dt="2022-11-08T14:18:43.169" v="3120" actId="962"/>
          <ac:grpSpMkLst>
            <pc:docMk/>
            <pc:sldMk cId="1761396981" sldId="280"/>
            <ac:grpSpMk id="14" creationId="{315A425E-EA3A-9775-7FE6-6777A0697368}"/>
          </ac:grpSpMkLst>
        </pc:grpChg>
        <pc:grpChg chg="add mod">
          <ac:chgData name="Stephanie Kancy" userId="075d5e9a-6024-438f-b2ef-015b8736fe65" providerId="ADAL" clId="{A8EB4313-4EC4-4897-B85D-A49ED67A2BFC}" dt="2022-11-08T14:17:32.541" v="3090" actId="962"/>
          <ac:grpSpMkLst>
            <pc:docMk/>
            <pc:sldMk cId="1761396981" sldId="280"/>
            <ac:grpSpMk id="23" creationId="{1B0E1566-FDBF-B5BF-62A6-73CA3F541B60}"/>
          </ac:grpSpMkLst>
        </pc:grpChg>
        <pc:grpChg chg="mod">
          <ac:chgData name="Stephanie Kancy" userId="075d5e9a-6024-438f-b2ef-015b8736fe65" providerId="ADAL" clId="{A8EB4313-4EC4-4897-B85D-A49ED67A2BFC}" dt="2022-11-08T11:34:59.906" v="357" actId="164"/>
          <ac:grpSpMkLst>
            <pc:docMk/>
            <pc:sldMk cId="1761396981" sldId="280"/>
            <ac:grpSpMk id="58" creationId="{3EB63395-4F4C-5D6C-2679-FD0ADF546485}"/>
          </ac:grpSpMkLst>
        </pc:grpChg>
        <pc:grpChg chg="mod">
          <ac:chgData name="Stephanie Kancy" userId="075d5e9a-6024-438f-b2ef-015b8736fe65" providerId="ADAL" clId="{A8EB4313-4EC4-4897-B85D-A49ED67A2BFC}" dt="2022-11-08T14:20:15.475" v="3238" actId="962"/>
          <ac:grpSpMkLst>
            <pc:docMk/>
            <pc:sldMk cId="1761396981" sldId="280"/>
            <ac:grpSpMk id="93" creationId="{B1FD7395-EBEC-3F7B-5F82-913CDA0C5DB4}"/>
          </ac:grpSpMkLst>
        </pc:grpChg>
        <pc:grpChg chg="mod">
          <ac:chgData name="Stephanie Kancy" userId="075d5e9a-6024-438f-b2ef-015b8736fe65" providerId="ADAL" clId="{A8EB4313-4EC4-4897-B85D-A49ED67A2BFC}" dt="2022-11-08T14:17:42.838" v="3098" actId="962"/>
          <ac:grpSpMkLst>
            <pc:docMk/>
            <pc:sldMk cId="1761396981" sldId="280"/>
            <ac:grpSpMk id="126" creationId="{5EDD4191-2435-6227-1E0C-17B6AB7C33BA}"/>
          </ac:grpSpMkLst>
        </pc:grpChg>
        <pc:picChg chg="mod">
          <ac:chgData name="Stephanie Kancy" userId="075d5e9a-6024-438f-b2ef-015b8736fe65" providerId="ADAL" clId="{A8EB4313-4EC4-4897-B85D-A49ED67A2BFC}" dt="2022-11-08T14:10:32.995" v="860" actId="962"/>
          <ac:picMkLst>
            <pc:docMk/>
            <pc:sldMk cId="1761396981" sldId="280"/>
            <ac:picMk id="8" creationId="{9AA9DC86-2CB0-392C-2869-05AD4AFB0545}"/>
          </ac:picMkLst>
        </pc:picChg>
        <pc:cxnChg chg="mod">
          <ac:chgData name="Stephanie Kancy" userId="075d5e9a-6024-438f-b2ef-015b8736fe65" providerId="ADAL" clId="{A8EB4313-4EC4-4897-B85D-A49ED67A2BFC}" dt="2022-11-08T11:14:32.383" v="5"/>
          <ac:cxnSpMkLst>
            <pc:docMk/>
            <pc:sldMk cId="1761396981" sldId="280"/>
            <ac:cxnSpMk id="18" creationId="{5AF4DDD8-970E-4BC8-50D4-136E0C3DE3B7}"/>
          </ac:cxnSpMkLst>
        </pc:cxnChg>
        <pc:cxnChg chg="mod">
          <ac:chgData name="Stephanie Kancy" userId="075d5e9a-6024-438f-b2ef-015b8736fe65" providerId="ADAL" clId="{A8EB4313-4EC4-4897-B85D-A49ED67A2BFC}" dt="2022-11-08T11:14:32.383" v="5"/>
          <ac:cxnSpMkLst>
            <pc:docMk/>
            <pc:sldMk cId="1761396981" sldId="280"/>
            <ac:cxnSpMk id="19" creationId="{89CE5C83-391E-2D0A-6231-BD5BC0DF7F04}"/>
          </ac:cxnSpMkLst>
        </pc:cxnChg>
        <pc:cxnChg chg="mod">
          <ac:chgData name="Stephanie Kancy" userId="075d5e9a-6024-438f-b2ef-015b8736fe65" providerId="ADAL" clId="{A8EB4313-4EC4-4897-B85D-A49ED67A2BFC}" dt="2022-11-08T11:34:59.906" v="357" actId="164"/>
          <ac:cxnSpMkLst>
            <pc:docMk/>
            <pc:sldMk cId="1761396981" sldId="280"/>
            <ac:cxnSpMk id="66" creationId="{7AD80C88-D6FB-5719-C0AC-9E5B684A5B72}"/>
          </ac:cxnSpMkLst>
        </pc:cxnChg>
        <pc:cxnChg chg="mod">
          <ac:chgData name="Stephanie Kancy" userId="075d5e9a-6024-438f-b2ef-015b8736fe65" providerId="ADAL" clId="{A8EB4313-4EC4-4897-B85D-A49ED67A2BFC}" dt="2022-11-08T11:34:59.906" v="357" actId="164"/>
          <ac:cxnSpMkLst>
            <pc:docMk/>
            <pc:sldMk cId="1761396981" sldId="280"/>
            <ac:cxnSpMk id="73" creationId="{A9EB388A-947B-B35B-796D-FD4E0CC97376}"/>
          </ac:cxnSpMkLst>
        </pc:cxnChg>
        <pc:cxnChg chg="mod">
          <ac:chgData name="Stephanie Kancy" userId="075d5e9a-6024-438f-b2ef-015b8736fe65" providerId="ADAL" clId="{A8EB4313-4EC4-4897-B85D-A49ED67A2BFC}" dt="2022-11-08T11:47:09.578" v="649" actId="14100"/>
          <ac:cxnSpMkLst>
            <pc:docMk/>
            <pc:sldMk cId="1761396981" sldId="280"/>
            <ac:cxnSpMk id="83" creationId="{10979731-22C0-9C00-6397-56DFB3CD752C}"/>
          </ac:cxnSpMkLst>
        </pc:cxnChg>
      </pc:sldChg>
      <pc:sldChg chg="modNotesTx">
        <pc:chgData name="Stephanie Kancy" userId="075d5e9a-6024-438f-b2ef-015b8736fe65" providerId="ADAL" clId="{A8EB4313-4EC4-4897-B85D-A49ED67A2BFC}" dt="2022-11-08T15:52:57.732" v="3313" actId="20577"/>
        <pc:sldMkLst>
          <pc:docMk/>
          <pc:sldMk cId="472853854" sldId="292"/>
        </pc:sldMkLst>
      </pc:sldChg>
      <pc:sldChg chg="modSp mod">
        <pc:chgData name="Stephanie Kancy" userId="075d5e9a-6024-438f-b2ef-015b8736fe65" providerId="ADAL" clId="{A8EB4313-4EC4-4897-B85D-A49ED67A2BFC}" dt="2022-11-08T14:51:03.421" v="3312" actId="962"/>
        <pc:sldMkLst>
          <pc:docMk/>
          <pc:sldMk cId="1752972186" sldId="293"/>
        </pc:sldMkLst>
        <pc:picChg chg="mod">
          <ac:chgData name="Stephanie Kancy" userId="075d5e9a-6024-438f-b2ef-015b8736fe65" providerId="ADAL" clId="{A8EB4313-4EC4-4897-B85D-A49ED67A2BFC}" dt="2022-11-08T14:47:33.635" v="3300" actId="962"/>
          <ac:picMkLst>
            <pc:docMk/>
            <pc:sldMk cId="1752972186" sldId="293"/>
            <ac:picMk id="201" creationId="{247F26A9-86A9-EADF-B9E4-50C46EA4CC64}"/>
          </ac:picMkLst>
        </pc:picChg>
        <pc:picChg chg="mod">
          <ac:chgData name="Stephanie Kancy" userId="075d5e9a-6024-438f-b2ef-015b8736fe65" providerId="ADAL" clId="{A8EB4313-4EC4-4897-B85D-A49ED67A2BFC}" dt="2022-11-08T14:51:03.421" v="3312" actId="962"/>
          <ac:picMkLst>
            <pc:docMk/>
            <pc:sldMk cId="1752972186" sldId="293"/>
            <ac:picMk id="202" creationId="{55BA1D4F-B62E-6D93-0B62-39F04CBC7794}"/>
          </ac:picMkLst>
        </pc:picChg>
        <pc:picChg chg="mod">
          <ac:chgData name="Stephanie Kancy" userId="075d5e9a-6024-438f-b2ef-015b8736fe65" providerId="ADAL" clId="{A8EB4313-4EC4-4897-B85D-A49ED67A2BFC}" dt="2022-11-08T14:50:03.890" v="3308" actId="962"/>
          <ac:picMkLst>
            <pc:docMk/>
            <pc:sldMk cId="1752972186" sldId="293"/>
            <ac:picMk id="203" creationId="{ABAE30E9-89AF-4408-6271-36C53B7CEFE3}"/>
          </ac:picMkLst>
        </pc:picChg>
        <pc:picChg chg="mod">
          <ac:chgData name="Stephanie Kancy" userId="075d5e9a-6024-438f-b2ef-015b8736fe65" providerId="ADAL" clId="{A8EB4313-4EC4-4897-B85D-A49ED67A2BFC}" dt="2022-11-08T14:50:51.635" v="3310" actId="962"/>
          <ac:picMkLst>
            <pc:docMk/>
            <pc:sldMk cId="1752972186" sldId="293"/>
            <ac:picMk id="204" creationId="{F2D07189-49D2-37F5-C694-86A96D91DA29}"/>
          </ac:picMkLst>
        </pc:picChg>
        <pc:picChg chg="mod">
          <ac:chgData name="Stephanie Kancy" userId="075d5e9a-6024-438f-b2ef-015b8736fe65" providerId="ADAL" clId="{A8EB4313-4EC4-4897-B85D-A49ED67A2BFC}" dt="2022-11-08T14:49:38.339" v="3306" actId="962"/>
          <ac:picMkLst>
            <pc:docMk/>
            <pc:sldMk cId="1752972186" sldId="293"/>
            <ac:picMk id="205" creationId="{B34E6120-3956-F59B-6D00-31953FC66F19}"/>
          </ac:picMkLst>
        </pc:picChg>
        <pc:picChg chg="mod">
          <ac:chgData name="Stephanie Kancy" userId="075d5e9a-6024-438f-b2ef-015b8736fe65" providerId="ADAL" clId="{A8EB4313-4EC4-4897-B85D-A49ED67A2BFC}" dt="2022-11-08T14:49:08.849" v="3304" actId="962"/>
          <ac:picMkLst>
            <pc:docMk/>
            <pc:sldMk cId="1752972186" sldId="293"/>
            <ac:picMk id="206" creationId="{2BC87108-AB42-4C4F-58A2-09A09DDC8FE4}"/>
          </ac:picMkLst>
        </pc:picChg>
        <pc:picChg chg="mod">
          <ac:chgData name="Stephanie Kancy" userId="075d5e9a-6024-438f-b2ef-015b8736fe65" providerId="ADAL" clId="{A8EB4313-4EC4-4897-B85D-A49ED67A2BFC}" dt="2022-11-08T14:48:35.935" v="3302" actId="962"/>
          <ac:picMkLst>
            <pc:docMk/>
            <pc:sldMk cId="1752972186" sldId="293"/>
            <ac:picMk id="213" creationId="{B70C9513-E85A-E2B3-6EFD-1B4A9AB141A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E8D84-D0AE-4D45-8A2F-1F3A7200B2BA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C751-7FF4-446A-95D6-3C734187F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79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h40uXc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rsc.li/3TZmRLN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resource is part of a collection of ideas and activities for chemistry lessons in the festive season. Find more at: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rsc.li/3h40uXc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1800" u="sng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student sheet with questions, teacher notes including answers and a technician sheet are available at </a:t>
            </a:r>
            <a:r>
              <a:rPr lang="en-GB" sz="1800" u="sng" dirty="0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rsc.li/</a:t>
            </a:r>
            <a:r>
              <a:rPr lang="en-GB" sz="1800" u="sng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3TZmRLN</a:t>
            </a:r>
            <a:r>
              <a:rPr lang="en-GB" sz="1800" u="sng">
                <a:solidFill>
                  <a:srgbClr val="0000FF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18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C751-7FF4-446A-95D6-3C734187F9E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344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 up the electroplating bath using a Petri dish and paper clips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Straighten out the long ‘legs’ of the paper clips and place the coin and the zinc foil in the paper clip holders.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 both electrodes into the Petri dish.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Attach the ‘long leg’ of the paper clip to a crocodile clip.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Make up the plating solution, which is an electrolyte containing </a:t>
            </a:r>
            <a:r>
              <a:rPr lang="en-GB" sz="1800" b="1" dirty="0">
                <a:solidFill>
                  <a:srgbClr val="C8102E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Zn</a:t>
            </a:r>
            <a:r>
              <a:rPr lang="en-GB" sz="1800" b="1" baseline="30000" dirty="0">
                <a:solidFill>
                  <a:srgbClr val="C8102E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2+</a:t>
            </a:r>
            <a:r>
              <a:rPr lang="en-GB" sz="18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ions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Measure 12 cm</a:t>
            </a:r>
            <a:r>
              <a:rPr lang="en-GB" sz="1800" baseline="30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sodium hydroxide</a:t>
            </a:r>
            <a:r>
              <a:rPr lang="en-GB" sz="1800" baseline="30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NaOH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and 2 cm</a:t>
            </a:r>
            <a:r>
              <a:rPr lang="en-GB" sz="1800" baseline="30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zinc </a:t>
            </a:r>
            <a:r>
              <a:rPr lang="en-GB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sulfate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ZnSO</a:t>
            </a:r>
            <a:r>
              <a:rPr lang="en-GB" sz="1800" baseline="-250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solutions using two different measuring cylinders.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 the sodium hydroxide and zinc </a:t>
            </a:r>
            <a:r>
              <a:rPr lang="en-GB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sulfate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solutions to a beaker.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all the white precipitate has dissolved pour the solution into the Petri dish.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the electroplating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an electrical lead, connect the paper clip attached to the zinc to the positive connection of a 6 V DC power supply (or 9 V battery).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an electrical lead, connect the paper clip attached to the copper coin to the negative connection of a 6 V DC power supply (or 9 V battery).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the coin looks ‘silver’, turn off the power and disconnect the wire from the paper clip holding the coin.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Remove the coin with paper clip from the petri dish using tongs.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Rinse the coin with water, then remove the paper clip holder.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Dry the coin and polish it with a cloth.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600"/>
              </a:spcAft>
            </a:pPr>
            <a:r>
              <a:rPr lang="en-GB" sz="18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Heat the coin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tongs, gently pass the coin through a blue Bunsen burner flame until the coin looks golden.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C8102E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Place the coin on a heat proof mat and allow it to cool before handling.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C751-7FF4-446A-95D6-3C734187F9E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5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726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30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73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https://rsc.li/3TZmRLN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1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48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45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903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43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53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63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30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08/11/2022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892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-nc-sa/2.0/uk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hyperlink" Target="https://creativecommons.org/licenses/by-nc-sa/2.0/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5DD6-39D8-2946-B43E-D8B3E9316A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Integrated instructions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Producing ‘gold’ coins on a microscale</a:t>
            </a:r>
          </a:p>
        </p:txBody>
      </p:sp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rrow: Bent 23">
            <a:extLst>
              <a:ext uri="{FF2B5EF4-FFF2-40B4-BE49-F238E27FC236}">
                <a16:creationId xmlns:a16="http://schemas.microsoft.com/office/drawing/2014/main" id="{631558A7-3310-7E8F-834B-5CF035347499}"/>
              </a:ext>
            </a:extLst>
          </p:cNvPr>
          <p:cNvSpPr/>
          <p:nvPr/>
        </p:nvSpPr>
        <p:spPr>
          <a:xfrm rot="10800000" flipH="1">
            <a:off x="2424001" y="3053682"/>
            <a:ext cx="3751196" cy="1237461"/>
          </a:xfrm>
          <a:prstGeom prst="bentArrow">
            <a:avLst>
              <a:gd name="adj1" fmla="val 8989"/>
              <a:gd name="adj2" fmla="val 12530"/>
              <a:gd name="adj3" fmla="val 24230"/>
              <a:gd name="adj4" fmla="val 43750"/>
            </a:avLst>
          </a:prstGeom>
          <a:pattFill prst="pct50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C9C4DADC-889A-9423-8B60-75683F08F021}"/>
              </a:ext>
            </a:extLst>
          </p:cNvPr>
          <p:cNvSpPr/>
          <p:nvPr/>
        </p:nvSpPr>
        <p:spPr>
          <a:xfrm rot="10800000">
            <a:off x="1133069" y="311774"/>
            <a:ext cx="9925863" cy="6234453"/>
          </a:xfrm>
          <a:prstGeom prst="arc">
            <a:avLst>
              <a:gd name="adj1" fmla="val 295483"/>
              <a:gd name="adj2" fmla="val 19978787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E53B89-D224-76DC-3A25-F0BAE500D491}"/>
              </a:ext>
            </a:extLst>
          </p:cNvPr>
          <p:cNvSpPr txBox="1"/>
          <p:nvPr/>
        </p:nvSpPr>
        <p:spPr>
          <a:xfrm>
            <a:off x="120000" y="2421000"/>
            <a:ext cx="25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❶   Cu coin 	</a:t>
            </a:r>
            <a:r>
              <a:rPr lang="en-GB" dirty="0">
                <a:sym typeface="Wingdings" panose="05000000000000000000" pitchFamily="2" charset="2"/>
              </a:rPr>
              <a:t>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dirty="0">
                <a:sym typeface="Wingdings" panose="05000000000000000000" pitchFamily="2" charset="2"/>
              </a:rPr>
              <a:t>	Zn foil 	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3A3A00-13B2-8E6F-2792-113F9CC1A719}"/>
              </a:ext>
            </a:extLst>
          </p:cNvPr>
          <p:cNvSpPr txBox="1"/>
          <p:nvPr/>
        </p:nvSpPr>
        <p:spPr>
          <a:xfrm>
            <a:off x="1632000" y="189000"/>
            <a:ext cx="3420000" cy="93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❷   12 cm</a:t>
            </a:r>
            <a:r>
              <a:rPr lang="en-GB" baseline="30000" dirty="0">
                <a:sym typeface="Wingdings 2" panose="05020102010507070707" pitchFamily="18" charset="2"/>
              </a:rPr>
              <a:t>3</a:t>
            </a:r>
            <a:r>
              <a:rPr lang="en-GB" dirty="0"/>
              <a:t> NaOH 	</a:t>
            </a:r>
            <a:r>
              <a:rPr lang="en-GB" dirty="0">
                <a:sym typeface="Wingdings" panose="05000000000000000000" pitchFamily="2" charset="2"/>
              </a:rPr>
              <a:t></a:t>
            </a:r>
            <a:endParaRPr lang="en-GB" dirty="0"/>
          </a:p>
          <a:p>
            <a:pPr marL="457200" indent="-457200">
              <a:tabLst>
                <a:tab pos="2954338" algn="r"/>
              </a:tabLst>
            </a:pPr>
            <a:r>
              <a:rPr lang="en-GB" dirty="0"/>
              <a:t>	2 cm</a:t>
            </a:r>
            <a:r>
              <a:rPr lang="en-GB" baseline="30000" dirty="0">
                <a:sym typeface="Wingdings 2" panose="05020102010507070707" pitchFamily="18" charset="2"/>
              </a:rPr>
              <a:t>3</a:t>
            </a:r>
            <a:r>
              <a:rPr lang="en-GB" dirty="0"/>
              <a:t> ZnSO</a:t>
            </a:r>
            <a:r>
              <a:rPr lang="en-GB" baseline="-25000" dirty="0"/>
              <a:t>4	</a:t>
            </a:r>
            <a:r>
              <a:rPr lang="en-GB" dirty="0">
                <a:sym typeface="Wingdings" panose="05000000000000000000" pitchFamily="2" charset="2"/>
              </a:rPr>
              <a:t>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1800" dirty="0">
                <a:sym typeface="Wingdings" panose="05000000000000000000" pitchFamily="2" charset="2"/>
              </a:rPr>
              <a:t>         </a:t>
            </a:r>
            <a:r>
              <a:rPr lang="en-GB" sz="1400" dirty="0">
                <a:sym typeface="Wingdings" panose="05000000000000000000" pitchFamily="2" charset="2"/>
              </a:rPr>
              <a:t>Wait until white precipitate dissolves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F664BD-0DCE-E105-1277-8D0F1A40FC75}"/>
              </a:ext>
            </a:extLst>
          </p:cNvPr>
          <p:cNvSpPr txBox="1"/>
          <p:nvPr/>
        </p:nvSpPr>
        <p:spPr>
          <a:xfrm>
            <a:off x="9264000" y="1557000"/>
            <a:ext cx="270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❹   Connect 6 V DC or      9 V battery	</a:t>
            </a:r>
            <a:r>
              <a:rPr lang="en-GB" dirty="0">
                <a:sym typeface="Wingdings" panose="05000000000000000000" pitchFamily="2" charset="2"/>
              </a:rPr>
              <a:t>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EB6FD3-8258-C7BD-993B-8BAC3DD251DA}"/>
              </a:ext>
            </a:extLst>
          </p:cNvPr>
          <p:cNvSpPr txBox="1"/>
          <p:nvPr/>
        </p:nvSpPr>
        <p:spPr>
          <a:xfrm>
            <a:off x="6996000" y="5949000"/>
            <a:ext cx="270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❻   Wash, dry and polish coin	</a:t>
            </a:r>
            <a:r>
              <a:rPr lang="en-GB" dirty="0">
                <a:sym typeface="Wingdings" panose="05000000000000000000" pitchFamily="2" charset="2"/>
              </a:rPr>
              <a:t>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8B970-A86B-5C75-7E8F-3BA350065353}"/>
              </a:ext>
            </a:extLst>
          </p:cNvPr>
          <p:cNvSpPr txBox="1"/>
          <p:nvPr/>
        </p:nvSpPr>
        <p:spPr>
          <a:xfrm>
            <a:off x="1956000" y="6129000"/>
            <a:ext cx="2700000" cy="5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❼   Heat until golden	</a:t>
            </a:r>
            <a:r>
              <a:rPr lang="en-GB" dirty="0">
                <a:sym typeface="Wingdings" panose="05000000000000000000" pitchFamily="2" charset="2"/>
              </a:rPr>
              <a:t></a:t>
            </a:r>
            <a:endParaRPr lang="en-GB" dirty="0"/>
          </a:p>
        </p:txBody>
      </p:sp>
      <p:pic>
        <p:nvPicPr>
          <p:cNvPr id="8" name="Picture 7" descr="Eye protection must be worn.">
            <a:extLst>
              <a:ext uri="{FF2B5EF4-FFF2-40B4-BE49-F238E27FC236}">
                <a16:creationId xmlns:a16="http://schemas.microsoft.com/office/drawing/2014/main" id="{9AA9DC86-2CB0-392C-2869-05AD4AFB05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14" r="10845"/>
          <a:stretch/>
        </p:blipFill>
        <p:spPr>
          <a:xfrm>
            <a:off x="120001" y="117000"/>
            <a:ext cx="760048" cy="967698"/>
          </a:xfrm>
          <a:prstGeom prst="rect">
            <a:avLst/>
          </a:prstGeom>
        </p:spPr>
      </p:pic>
      <p:pic>
        <p:nvPicPr>
          <p:cNvPr id="189" name="Picture 188" descr="CC-BY-NC-SA icon">
            <a:hlinkClick r:id="rId4"/>
            <a:extLst>
              <a:ext uri="{FF2B5EF4-FFF2-40B4-BE49-F238E27FC236}">
                <a16:creationId xmlns:a16="http://schemas.microsoft.com/office/drawing/2014/main" id="{805EB55D-722F-A212-09F2-C70324BC6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069" y="6332782"/>
            <a:ext cx="1155931" cy="40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 descr="Diagram: tongs are holding the silver-coloured coin and a pipette is being used to wash the coin with water. A polish cloth is next to the coin.">
            <a:extLst>
              <a:ext uri="{FF2B5EF4-FFF2-40B4-BE49-F238E27FC236}">
                <a16:creationId xmlns:a16="http://schemas.microsoft.com/office/drawing/2014/main" id="{4C85FE3F-CACD-0379-4302-DFABF8E09B62}"/>
              </a:ext>
            </a:extLst>
          </p:cNvPr>
          <p:cNvGrpSpPr>
            <a:grpSpLocks noChangeAspect="1"/>
          </p:cNvGrpSpPr>
          <p:nvPr/>
        </p:nvGrpSpPr>
        <p:grpSpPr>
          <a:xfrm>
            <a:off x="4872000" y="4886931"/>
            <a:ext cx="2556000" cy="1171362"/>
            <a:chOff x="6530339" y="5093336"/>
            <a:chExt cx="2610087" cy="1118925"/>
          </a:xfrm>
        </p:grpSpPr>
        <p:sp>
          <p:nvSpPr>
            <p:cNvPr id="128" name="Freeform: Shape 190">
              <a:extLst>
                <a:ext uri="{FF2B5EF4-FFF2-40B4-BE49-F238E27FC236}">
                  <a16:creationId xmlns:a16="http://schemas.microsoft.com/office/drawing/2014/main" id="{10CB5ADB-8B02-5A81-98CF-D7F525A0A596}"/>
                </a:ext>
              </a:extLst>
            </p:cNvPr>
            <p:cNvSpPr/>
            <p:nvPr/>
          </p:nvSpPr>
          <p:spPr>
            <a:xfrm rot="14563249" flipV="1">
              <a:off x="8405844" y="5122697"/>
              <a:ext cx="128753" cy="1340411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822F6E6-E6D1-FB15-82F4-506224FABC96}"/>
                </a:ext>
              </a:extLst>
            </p:cNvPr>
            <p:cNvGrpSpPr/>
            <p:nvPr/>
          </p:nvGrpSpPr>
          <p:grpSpPr>
            <a:xfrm>
              <a:off x="6530339" y="5093336"/>
              <a:ext cx="1472740" cy="1118925"/>
              <a:chOff x="3288000" y="5445000"/>
              <a:chExt cx="1472740" cy="1118925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CF0F25CE-643B-017F-1696-8E08D1041C7F}"/>
                  </a:ext>
                </a:extLst>
              </p:cNvPr>
              <p:cNvGrpSpPr/>
              <p:nvPr/>
            </p:nvGrpSpPr>
            <p:grpSpPr>
              <a:xfrm>
                <a:off x="3288000" y="5445000"/>
                <a:ext cx="1472740" cy="1117680"/>
                <a:chOff x="2679260" y="5027532"/>
                <a:chExt cx="1472740" cy="1117680"/>
              </a:xfrm>
            </p:grpSpPr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80D8776E-00CB-D840-1F3B-30E7ACE42425}"/>
                    </a:ext>
                  </a:extLst>
                </p:cNvPr>
                <p:cNvSpPr/>
                <p:nvPr/>
              </p:nvSpPr>
              <p:spPr>
                <a:xfrm>
                  <a:off x="3885600" y="5878812"/>
                  <a:ext cx="266400" cy="266400"/>
                </a:xfrm>
                <a:prstGeom prst="ellips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Freeform 120">
                  <a:extLst>
                    <a:ext uri="{FF2B5EF4-FFF2-40B4-BE49-F238E27FC236}">
                      <a16:creationId xmlns:a16="http://schemas.microsoft.com/office/drawing/2014/main" id="{FD51D26B-FA58-2012-FF6A-CDF5C9C17A9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2246620">
                  <a:off x="2679260" y="5027532"/>
                  <a:ext cx="1260000" cy="82469"/>
                </a:xfrm>
                <a:custGeom>
                  <a:avLst/>
                  <a:gdLst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6120 w 3272470"/>
                    <a:gd name="connsiteY0" fmla="*/ 177800 h 575802"/>
                    <a:gd name="connsiteX1" fmla="*/ 1119820 w 3272470"/>
                    <a:gd name="connsiteY1" fmla="*/ 184150 h 575802"/>
                    <a:gd name="connsiteX2" fmla="*/ 783270 w 3272470"/>
                    <a:gd name="connsiteY2" fmla="*/ 0 h 575802"/>
                    <a:gd name="connsiteX3" fmla="*/ 154620 w 3272470"/>
                    <a:gd name="connsiteY3" fmla="*/ 184150 h 575802"/>
                    <a:gd name="connsiteX4" fmla="*/ 53020 w 3272470"/>
                    <a:gd name="connsiteY4" fmla="*/ 431800 h 575802"/>
                    <a:gd name="connsiteX5" fmla="*/ 859470 w 3272470"/>
                    <a:gd name="connsiteY5" fmla="*/ 571500 h 575802"/>
                    <a:gd name="connsiteX6" fmla="*/ 1107120 w 3272470"/>
                    <a:gd name="connsiteY6" fmla="*/ 273050 h 575802"/>
                    <a:gd name="connsiteX7" fmla="*/ 3272470 w 3272470"/>
                    <a:gd name="connsiteY7" fmla="*/ 266700 h 575802"/>
                    <a:gd name="connsiteX0" fmla="*/ 3262951 w 3269301"/>
                    <a:gd name="connsiteY0" fmla="*/ 177800 h 444679"/>
                    <a:gd name="connsiteX1" fmla="*/ 1116651 w 3269301"/>
                    <a:gd name="connsiteY1" fmla="*/ 184150 h 444679"/>
                    <a:gd name="connsiteX2" fmla="*/ 780101 w 3269301"/>
                    <a:gd name="connsiteY2" fmla="*/ 0 h 444679"/>
                    <a:gd name="connsiteX3" fmla="*/ 151451 w 3269301"/>
                    <a:gd name="connsiteY3" fmla="*/ 184150 h 444679"/>
                    <a:gd name="connsiteX4" fmla="*/ 49851 w 3269301"/>
                    <a:gd name="connsiteY4" fmla="*/ 431800 h 444679"/>
                    <a:gd name="connsiteX5" fmla="*/ 813439 w 3269301"/>
                    <a:gd name="connsiteY5" fmla="*/ 395287 h 444679"/>
                    <a:gd name="connsiteX6" fmla="*/ 1103951 w 3269301"/>
                    <a:gd name="connsiteY6" fmla="*/ 273050 h 444679"/>
                    <a:gd name="connsiteX7" fmla="*/ 3269301 w 3269301"/>
                    <a:gd name="connsiteY7" fmla="*/ 266700 h 444679"/>
                    <a:gd name="connsiteX0" fmla="*/ 3262951 w 3269301"/>
                    <a:gd name="connsiteY0" fmla="*/ 194287 h 471479"/>
                    <a:gd name="connsiteX1" fmla="*/ 1116651 w 3269301"/>
                    <a:gd name="connsiteY1" fmla="*/ 200637 h 471479"/>
                    <a:gd name="connsiteX2" fmla="*/ 780101 w 3269301"/>
                    <a:gd name="connsiteY2" fmla="*/ 16487 h 471479"/>
                    <a:gd name="connsiteX3" fmla="*/ 151451 w 3269301"/>
                    <a:gd name="connsiteY3" fmla="*/ 57762 h 471479"/>
                    <a:gd name="connsiteX4" fmla="*/ 49851 w 3269301"/>
                    <a:gd name="connsiteY4" fmla="*/ 448287 h 471479"/>
                    <a:gd name="connsiteX5" fmla="*/ 813439 w 3269301"/>
                    <a:gd name="connsiteY5" fmla="*/ 411774 h 471479"/>
                    <a:gd name="connsiteX6" fmla="*/ 1103951 w 3269301"/>
                    <a:gd name="connsiteY6" fmla="*/ 289537 h 471479"/>
                    <a:gd name="connsiteX7" fmla="*/ 3269301 w 3269301"/>
                    <a:gd name="connsiteY7" fmla="*/ 283187 h 471479"/>
                    <a:gd name="connsiteX0" fmla="*/ 3198705 w 3205055"/>
                    <a:gd name="connsiteY0" fmla="*/ 189120 h 407249"/>
                    <a:gd name="connsiteX1" fmla="*/ 1052405 w 3205055"/>
                    <a:gd name="connsiteY1" fmla="*/ 195470 h 407249"/>
                    <a:gd name="connsiteX2" fmla="*/ 715855 w 3205055"/>
                    <a:gd name="connsiteY2" fmla="*/ 11320 h 407249"/>
                    <a:gd name="connsiteX3" fmla="*/ 87205 w 3205055"/>
                    <a:gd name="connsiteY3" fmla="*/ 52595 h 407249"/>
                    <a:gd name="connsiteX4" fmla="*/ 76093 w 3205055"/>
                    <a:gd name="connsiteY4" fmla="*/ 319295 h 407249"/>
                    <a:gd name="connsiteX5" fmla="*/ 749193 w 3205055"/>
                    <a:gd name="connsiteY5" fmla="*/ 406607 h 407249"/>
                    <a:gd name="connsiteX6" fmla="*/ 1039705 w 3205055"/>
                    <a:gd name="connsiteY6" fmla="*/ 284370 h 407249"/>
                    <a:gd name="connsiteX7" fmla="*/ 3205055 w 3205055"/>
                    <a:gd name="connsiteY7" fmla="*/ 278020 h 407249"/>
                    <a:gd name="connsiteX0" fmla="*/ 3196516 w 3202866"/>
                    <a:gd name="connsiteY0" fmla="*/ 189120 h 368552"/>
                    <a:gd name="connsiteX1" fmla="*/ 1050216 w 3202866"/>
                    <a:gd name="connsiteY1" fmla="*/ 195470 h 368552"/>
                    <a:gd name="connsiteX2" fmla="*/ 713666 w 3202866"/>
                    <a:gd name="connsiteY2" fmla="*/ 11320 h 368552"/>
                    <a:gd name="connsiteX3" fmla="*/ 85016 w 3202866"/>
                    <a:gd name="connsiteY3" fmla="*/ 52595 h 368552"/>
                    <a:gd name="connsiteX4" fmla="*/ 73904 w 3202866"/>
                    <a:gd name="connsiteY4" fmla="*/ 319295 h 368552"/>
                    <a:gd name="connsiteX5" fmla="*/ 713666 w 3202866"/>
                    <a:gd name="connsiteY5" fmla="*/ 363744 h 368552"/>
                    <a:gd name="connsiteX6" fmla="*/ 1037516 w 3202866"/>
                    <a:gd name="connsiteY6" fmla="*/ 284370 h 368552"/>
                    <a:gd name="connsiteX7" fmla="*/ 3202866 w 3202866"/>
                    <a:gd name="connsiteY7" fmla="*/ 278020 h 368552"/>
                    <a:gd name="connsiteX0" fmla="*/ 3196516 w 3202866"/>
                    <a:gd name="connsiteY0" fmla="*/ 156294 h 335726"/>
                    <a:gd name="connsiteX1" fmla="*/ 1050216 w 3202866"/>
                    <a:gd name="connsiteY1" fmla="*/ 162644 h 335726"/>
                    <a:gd name="connsiteX2" fmla="*/ 713666 w 3202866"/>
                    <a:gd name="connsiteY2" fmla="*/ 35644 h 335726"/>
                    <a:gd name="connsiteX3" fmla="*/ 85016 w 3202866"/>
                    <a:gd name="connsiteY3" fmla="*/ 19769 h 335726"/>
                    <a:gd name="connsiteX4" fmla="*/ 73904 w 3202866"/>
                    <a:gd name="connsiteY4" fmla="*/ 286469 h 335726"/>
                    <a:gd name="connsiteX5" fmla="*/ 713666 w 3202866"/>
                    <a:gd name="connsiteY5" fmla="*/ 330918 h 335726"/>
                    <a:gd name="connsiteX6" fmla="*/ 1037516 w 3202866"/>
                    <a:gd name="connsiteY6" fmla="*/ 251544 h 335726"/>
                    <a:gd name="connsiteX7" fmla="*/ 3202866 w 3202866"/>
                    <a:gd name="connsiteY7" fmla="*/ 245194 h 335726"/>
                    <a:gd name="connsiteX0" fmla="*/ 3164659 w 3171009"/>
                    <a:gd name="connsiteY0" fmla="*/ 132421 h 311853"/>
                    <a:gd name="connsiteX1" fmla="*/ 1018359 w 3171009"/>
                    <a:gd name="connsiteY1" fmla="*/ 138771 h 311853"/>
                    <a:gd name="connsiteX2" fmla="*/ 681809 w 3171009"/>
                    <a:gd name="connsiteY2" fmla="*/ 11771 h 311853"/>
                    <a:gd name="connsiteX3" fmla="*/ 129359 w 3171009"/>
                    <a:gd name="connsiteY3" fmla="*/ 33996 h 311853"/>
                    <a:gd name="connsiteX4" fmla="*/ 42047 w 3171009"/>
                    <a:gd name="connsiteY4" fmla="*/ 262596 h 311853"/>
                    <a:gd name="connsiteX5" fmla="*/ 681809 w 3171009"/>
                    <a:gd name="connsiteY5" fmla="*/ 307045 h 311853"/>
                    <a:gd name="connsiteX6" fmla="*/ 1005659 w 3171009"/>
                    <a:gd name="connsiteY6" fmla="*/ 227671 h 311853"/>
                    <a:gd name="connsiteX7" fmla="*/ 3171009 w 3171009"/>
                    <a:gd name="connsiteY7" fmla="*/ 221321 h 311853"/>
                    <a:gd name="connsiteX0" fmla="*/ 3163954 w 3170304"/>
                    <a:gd name="connsiteY0" fmla="*/ 132421 h 314888"/>
                    <a:gd name="connsiteX1" fmla="*/ 1017654 w 3170304"/>
                    <a:gd name="connsiteY1" fmla="*/ 138771 h 314888"/>
                    <a:gd name="connsiteX2" fmla="*/ 681104 w 3170304"/>
                    <a:gd name="connsiteY2" fmla="*/ 11771 h 314888"/>
                    <a:gd name="connsiteX3" fmla="*/ 128654 w 3170304"/>
                    <a:gd name="connsiteY3" fmla="*/ 33996 h 314888"/>
                    <a:gd name="connsiteX4" fmla="*/ 41342 w 3170304"/>
                    <a:gd name="connsiteY4" fmla="*/ 262596 h 314888"/>
                    <a:gd name="connsiteX5" fmla="*/ 671579 w 3170304"/>
                    <a:gd name="connsiteY5" fmla="*/ 311808 h 314888"/>
                    <a:gd name="connsiteX6" fmla="*/ 1004954 w 3170304"/>
                    <a:gd name="connsiteY6" fmla="*/ 227671 h 314888"/>
                    <a:gd name="connsiteX7" fmla="*/ 3170304 w 3170304"/>
                    <a:gd name="connsiteY7" fmla="*/ 221321 h 314888"/>
                    <a:gd name="connsiteX0" fmla="*/ 3163954 w 3163954"/>
                    <a:gd name="connsiteY0" fmla="*/ 132421 h 314888"/>
                    <a:gd name="connsiteX1" fmla="*/ 1017654 w 3163954"/>
                    <a:gd name="connsiteY1" fmla="*/ 138771 h 314888"/>
                    <a:gd name="connsiteX2" fmla="*/ 681104 w 3163954"/>
                    <a:gd name="connsiteY2" fmla="*/ 11771 h 314888"/>
                    <a:gd name="connsiteX3" fmla="*/ 128654 w 3163954"/>
                    <a:gd name="connsiteY3" fmla="*/ 33996 h 314888"/>
                    <a:gd name="connsiteX4" fmla="*/ 41342 w 3163954"/>
                    <a:gd name="connsiteY4" fmla="*/ 262596 h 314888"/>
                    <a:gd name="connsiteX5" fmla="*/ 671579 w 3163954"/>
                    <a:gd name="connsiteY5" fmla="*/ 311808 h 314888"/>
                    <a:gd name="connsiteX6" fmla="*/ 1004954 w 3163954"/>
                    <a:gd name="connsiteY6" fmla="*/ 227671 h 314888"/>
                    <a:gd name="connsiteX7" fmla="*/ 3160779 w 3163954"/>
                    <a:gd name="connsiteY7" fmla="*/ 218146 h 314888"/>
                    <a:gd name="connsiteX0" fmla="*/ 3163954 w 3163954"/>
                    <a:gd name="connsiteY0" fmla="*/ 132421 h 314888"/>
                    <a:gd name="connsiteX1" fmla="*/ 1017654 w 3163954"/>
                    <a:gd name="connsiteY1" fmla="*/ 138771 h 314888"/>
                    <a:gd name="connsiteX2" fmla="*/ 681104 w 3163954"/>
                    <a:gd name="connsiteY2" fmla="*/ 11771 h 314888"/>
                    <a:gd name="connsiteX3" fmla="*/ 128654 w 3163954"/>
                    <a:gd name="connsiteY3" fmla="*/ 33996 h 314888"/>
                    <a:gd name="connsiteX4" fmla="*/ 41342 w 3163954"/>
                    <a:gd name="connsiteY4" fmla="*/ 262596 h 314888"/>
                    <a:gd name="connsiteX5" fmla="*/ 671579 w 3163954"/>
                    <a:gd name="connsiteY5" fmla="*/ 311808 h 314888"/>
                    <a:gd name="connsiteX6" fmla="*/ 1004954 w 3163954"/>
                    <a:gd name="connsiteY6" fmla="*/ 227671 h 314888"/>
                    <a:gd name="connsiteX7" fmla="*/ 3160779 w 3163954"/>
                    <a:gd name="connsiteY7" fmla="*/ 218146 h 314888"/>
                    <a:gd name="connsiteX0" fmla="*/ 3163954 w 3163954"/>
                    <a:gd name="connsiteY0" fmla="*/ 132421 h 314888"/>
                    <a:gd name="connsiteX1" fmla="*/ 1017654 w 3163954"/>
                    <a:gd name="connsiteY1" fmla="*/ 138771 h 314888"/>
                    <a:gd name="connsiteX2" fmla="*/ 681104 w 3163954"/>
                    <a:gd name="connsiteY2" fmla="*/ 11771 h 314888"/>
                    <a:gd name="connsiteX3" fmla="*/ 128654 w 3163954"/>
                    <a:gd name="connsiteY3" fmla="*/ 33996 h 314888"/>
                    <a:gd name="connsiteX4" fmla="*/ 41342 w 3163954"/>
                    <a:gd name="connsiteY4" fmla="*/ 262596 h 314888"/>
                    <a:gd name="connsiteX5" fmla="*/ 671579 w 3163954"/>
                    <a:gd name="connsiteY5" fmla="*/ 311808 h 314888"/>
                    <a:gd name="connsiteX6" fmla="*/ 1004954 w 3163954"/>
                    <a:gd name="connsiteY6" fmla="*/ 227671 h 314888"/>
                    <a:gd name="connsiteX7" fmla="*/ 3160779 w 3163954"/>
                    <a:gd name="connsiteY7" fmla="*/ 218146 h 314888"/>
                    <a:gd name="connsiteX0" fmla="*/ 3163954 w 3163954"/>
                    <a:gd name="connsiteY0" fmla="*/ 132421 h 313985"/>
                    <a:gd name="connsiteX1" fmla="*/ 1017654 w 3163954"/>
                    <a:gd name="connsiteY1" fmla="*/ 138771 h 313985"/>
                    <a:gd name="connsiteX2" fmla="*/ 681104 w 3163954"/>
                    <a:gd name="connsiteY2" fmla="*/ 11771 h 313985"/>
                    <a:gd name="connsiteX3" fmla="*/ 128654 w 3163954"/>
                    <a:gd name="connsiteY3" fmla="*/ 33996 h 313985"/>
                    <a:gd name="connsiteX4" fmla="*/ 41342 w 3163954"/>
                    <a:gd name="connsiteY4" fmla="*/ 262596 h 313985"/>
                    <a:gd name="connsiteX5" fmla="*/ 671579 w 3163954"/>
                    <a:gd name="connsiteY5" fmla="*/ 311808 h 313985"/>
                    <a:gd name="connsiteX6" fmla="*/ 1011304 w 3163954"/>
                    <a:gd name="connsiteY6" fmla="*/ 218146 h 313985"/>
                    <a:gd name="connsiteX7" fmla="*/ 3160779 w 3163954"/>
                    <a:gd name="connsiteY7" fmla="*/ 218146 h 313985"/>
                    <a:gd name="connsiteX0" fmla="*/ 3163954 w 3163954"/>
                    <a:gd name="connsiteY0" fmla="*/ 132421 h 313985"/>
                    <a:gd name="connsiteX1" fmla="*/ 1017654 w 3163954"/>
                    <a:gd name="connsiteY1" fmla="*/ 138771 h 313985"/>
                    <a:gd name="connsiteX2" fmla="*/ 681104 w 3163954"/>
                    <a:gd name="connsiteY2" fmla="*/ 11771 h 313985"/>
                    <a:gd name="connsiteX3" fmla="*/ 128654 w 3163954"/>
                    <a:gd name="connsiteY3" fmla="*/ 33996 h 313985"/>
                    <a:gd name="connsiteX4" fmla="*/ 41342 w 3163954"/>
                    <a:gd name="connsiteY4" fmla="*/ 262596 h 313985"/>
                    <a:gd name="connsiteX5" fmla="*/ 671579 w 3163954"/>
                    <a:gd name="connsiteY5" fmla="*/ 311808 h 313985"/>
                    <a:gd name="connsiteX6" fmla="*/ 1011304 w 3163954"/>
                    <a:gd name="connsiteY6" fmla="*/ 218146 h 313985"/>
                    <a:gd name="connsiteX7" fmla="*/ 3160779 w 3163954"/>
                    <a:gd name="connsiteY7" fmla="*/ 218146 h 313985"/>
                    <a:gd name="connsiteX0" fmla="*/ 3163954 w 3163954"/>
                    <a:gd name="connsiteY0" fmla="*/ 132421 h 313985"/>
                    <a:gd name="connsiteX1" fmla="*/ 1017654 w 3163954"/>
                    <a:gd name="connsiteY1" fmla="*/ 138771 h 313985"/>
                    <a:gd name="connsiteX2" fmla="*/ 681104 w 3163954"/>
                    <a:gd name="connsiteY2" fmla="*/ 11771 h 313985"/>
                    <a:gd name="connsiteX3" fmla="*/ 128654 w 3163954"/>
                    <a:gd name="connsiteY3" fmla="*/ 33996 h 313985"/>
                    <a:gd name="connsiteX4" fmla="*/ 41342 w 3163954"/>
                    <a:gd name="connsiteY4" fmla="*/ 262596 h 313985"/>
                    <a:gd name="connsiteX5" fmla="*/ 671579 w 3163954"/>
                    <a:gd name="connsiteY5" fmla="*/ 311808 h 313985"/>
                    <a:gd name="connsiteX6" fmla="*/ 1011304 w 3163954"/>
                    <a:gd name="connsiteY6" fmla="*/ 218146 h 313985"/>
                    <a:gd name="connsiteX7" fmla="*/ 3160779 w 3163954"/>
                    <a:gd name="connsiteY7" fmla="*/ 218146 h 313985"/>
                    <a:gd name="connsiteX0" fmla="*/ 3160779 w 3160779"/>
                    <a:gd name="connsiteY0" fmla="*/ 135596 h 313985"/>
                    <a:gd name="connsiteX1" fmla="*/ 1017654 w 3160779"/>
                    <a:gd name="connsiteY1" fmla="*/ 138771 h 313985"/>
                    <a:gd name="connsiteX2" fmla="*/ 681104 w 3160779"/>
                    <a:gd name="connsiteY2" fmla="*/ 11771 h 313985"/>
                    <a:gd name="connsiteX3" fmla="*/ 128654 w 3160779"/>
                    <a:gd name="connsiteY3" fmla="*/ 33996 h 313985"/>
                    <a:gd name="connsiteX4" fmla="*/ 41342 w 3160779"/>
                    <a:gd name="connsiteY4" fmla="*/ 262596 h 313985"/>
                    <a:gd name="connsiteX5" fmla="*/ 671579 w 3160779"/>
                    <a:gd name="connsiteY5" fmla="*/ 311808 h 313985"/>
                    <a:gd name="connsiteX6" fmla="*/ 1011304 w 3160779"/>
                    <a:gd name="connsiteY6" fmla="*/ 218146 h 313985"/>
                    <a:gd name="connsiteX7" fmla="*/ 3160779 w 3160779"/>
                    <a:gd name="connsiteY7" fmla="*/ 218146 h 313985"/>
                    <a:gd name="connsiteX0" fmla="*/ 3160779 w 3160779"/>
                    <a:gd name="connsiteY0" fmla="*/ 135596 h 313985"/>
                    <a:gd name="connsiteX1" fmla="*/ 1017654 w 3160779"/>
                    <a:gd name="connsiteY1" fmla="*/ 138771 h 313985"/>
                    <a:gd name="connsiteX2" fmla="*/ 681104 w 3160779"/>
                    <a:gd name="connsiteY2" fmla="*/ 11771 h 313985"/>
                    <a:gd name="connsiteX3" fmla="*/ 128654 w 3160779"/>
                    <a:gd name="connsiteY3" fmla="*/ 33996 h 313985"/>
                    <a:gd name="connsiteX4" fmla="*/ 41342 w 3160779"/>
                    <a:gd name="connsiteY4" fmla="*/ 262596 h 313985"/>
                    <a:gd name="connsiteX5" fmla="*/ 671579 w 3160779"/>
                    <a:gd name="connsiteY5" fmla="*/ 311808 h 313985"/>
                    <a:gd name="connsiteX6" fmla="*/ 1011304 w 3160779"/>
                    <a:gd name="connsiteY6" fmla="*/ 218146 h 313985"/>
                    <a:gd name="connsiteX7" fmla="*/ 3160779 w 3160779"/>
                    <a:gd name="connsiteY7" fmla="*/ 218146 h 313985"/>
                    <a:gd name="connsiteX0" fmla="*/ 3164537 w 3164537"/>
                    <a:gd name="connsiteY0" fmla="*/ 135596 h 313985"/>
                    <a:gd name="connsiteX1" fmla="*/ 1021412 w 3164537"/>
                    <a:gd name="connsiteY1" fmla="*/ 138771 h 313985"/>
                    <a:gd name="connsiteX2" fmla="*/ 684862 w 3164537"/>
                    <a:gd name="connsiteY2" fmla="*/ 11771 h 313985"/>
                    <a:gd name="connsiteX3" fmla="*/ 132412 w 3164537"/>
                    <a:gd name="connsiteY3" fmla="*/ 33996 h 313985"/>
                    <a:gd name="connsiteX4" fmla="*/ 45100 w 3164537"/>
                    <a:gd name="connsiteY4" fmla="*/ 262596 h 313985"/>
                    <a:gd name="connsiteX5" fmla="*/ 726137 w 3164537"/>
                    <a:gd name="connsiteY5" fmla="*/ 311808 h 313985"/>
                    <a:gd name="connsiteX6" fmla="*/ 1015062 w 3164537"/>
                    <a:gd name="connsiteY6" fmla="*/ 218146 h 313985"/>
                    <a:gd name="connsiteX7" fmla="*/ 3164537 w 3164537"/>
                    <a:gd name="connsiteY7" fmla="*/ 218146 h 313985"/>
                    <a:gd name="connsiteX0" fmla="*/ 3164537 w 3164537"/>
                    <a:gd name="connsiteY0" fmla="*/ 136048 h 314437"/>
                    <a:gd name="connsiteX1" fmla="*/ 1011887 w 3164537"/>
                    <a:gd name="connsiteY1" fmla="*/ 145573 h 314437"/>
                    <a:gd name="connsiteX2" fmla="*/ 684862 w 3164537"/>
                    <a:gd name="connsiteY2" fmla="*/ 12223 h 314437"/>
                    <a:gd name="connsiteX3" fmla="*/ 132412 w 3164537"/>
                    <a:gd name="connsiteY3" fmla="*/ 34448 h 314437"/>
                    <a:gd name="connsiteX4" fmla="*/ 45100 w 3164537"/>
                    <a:gd name="connsiteY4" fmla="*/ 263048 h 314437"/>
                    <a:gd name="connsiteX5" fmla="*/ 726137 w 3164537"/>
                    <a:gd name="connsiteY5" fmla="*/ 312260 h 314437"/>
                    <a:gd name="connsiteX6" fmla="*/ 1015062 w 3164537"/>
                    <a:gd name="connsiteY6" fmla="*/ 218598 h 314437"/>
                    <a:gd name="connsiteX7" fmla="*/ 3164537 w 3164537"/>
                    <a:gd name="connsiteY7" fmla="*/ 218598 h 314437"/>
                    <a:gd name="connsiteX0" fmla="*/ 3166357 w 3166357"/>
                    <a:gd name="connsiteY0" fmla="*/ 142995 h 321384"/>
                    <a:gd name="connsiteX1" fmla="*/ 1013707 w 3166357"/>
                    <a:gd name="connsiteY1" fmla="*/ 152520 h 321384"/>
                    <a:gd name="connsiteX2" fmla="*/ 737482 w 3166357"/>
                    <a:gd name="connsiteY2" fmla="*/ 9645 h 321384"/>
                    <a:gd name="connsiteX3" fmla="*/ 134232 w 3166357"/>
                    <a:gd name="connsiteY3" fmla="*/ 41395 h 321384"/>
                    <a:gd name="connsiteX4" fmla="*/ 46920 w 3166357"/>
                    <a:gd name="connsiteY4" fmla="*/ 269995 h 321384"/>
                    <a:gd name="connsiteX5" fmla="*/ 727957 w 3166357"/>
                    <a:gd name="connsiteY5" fmla="*/ 319207 h 321384"/>
                    <a:gd name="connsiteX6" fmla="*/ 1016882 w 3166357"/>
                    <a:gd name="connsiteY6" fmla="*/ 225545 h 321384"/>
                    <a:gd name="connsiteX7" fmla="*/ 3166357 w 3166357"/>
                    <a:gd name="connsiteY7" fmla="*/ 225545 h 321384"/>
                    <a:gd name="connsiteX0" fmla="*/ 3166125 w 3166125"/>
                    <a:gd name="connsiteY0" fmla="*/ 142995 h 321384"/>
                    <a:gd name="connsiteX1" fmla="*/ 1013475 w 3166125"/>
                    <a:gd name="connsiteY1" fmla="*/ 152520 h 321384"/>
                    <a:gd name="connsiteX2" fmla="*/ 730900 w 3166125"/>
                    <a:gd name="connsiteY2" fmla="*/ 9645 h 321384"/>
                    <a:gd name="connsiteX3" fmla="*/ 134000 w 3166125"/>
                    <a:gd name="connsiteY3" fmla="*/ 41395 h 321384"/>
                    <a:gd name="connsiteX4" fmla="*/ 46688 w 3166125"/>
                    <a:gd name="connsiteY4" fmla="*/ 269995 h 321384"/>
                    <a:gd name="connsiteX5" fmla="*/ 727725 w 3166125"/>
                    <a:gd name="connsiteY5" fmla="*/ 319207 h 321384"/>
                    <a:gd name="connsiteX6" fmla="*/ 1016650 w 3166125"/>
                    <a:gd name="connsiteY6" fmla="*/ 225545 h 321384"/>
                    <a:gd name="connsiteX7" fmla="*/ 3166125 w 3166125"/>
                    <a:gd name="connsiteY7" fmla="*/ 225545 h 321384"/>
                    <a:gd name="connsiteX0" fmla="*/ 3158468 w 3158468"/>
                    <a:gd name="connsiteY0" fmla="*/ 159065 h 338000"/>
                    <a:gd name="connsiteX1" fmla="*/ 1005818 w 3158468"/>
                    <a:gd name="connsiteY1" fmla="*/ 168590 h 338000"/>
                    <a:gd name="connsiteX2" fmla="*/ 723243 w 3158468"/>
                    <a:gd name="connsiteY2" fmla="*/ 25715 h 338000"/>
                    <a:gd name="connsiteX3" fmla="*/ 151743 w 3158468"/>
                    <a:gd name="connsiteY3" fmla="*/ 25715 h 338000"/>
                    <a:gd name="connsiteX4" fmla="*/ 39031 w 3158468"/>
                    <a:gd name="connsiteY4" fmla="*/ 286065 h 338000"/>
                    <a:gd name="connsiteX5" fmla="*/ 720068 w 3158468"/>
                    <a:gd name="connsiteY5" fmla="*/ 335277 h 338000"/>
                    <a:gd name="connsiteX6" fmla="*/ 1008993 w 3158468"/>
                    <a:gd name="connsiteY6" fmla="*/ 241615 h 338000"/>
                    <a:gd name="connsiteX7" fmla="*/ 3158468 w 3158468"/>
                    <a:gd name="connsiteY7" fmla="*/ 241615 h 338000"/>
                    <a:gd name="connsiteX0" fmla="*/ 3185752 w 3185752"/>
                    <a:gd name="connsiteY0" fmla="*/ 144420 h 323355"/>
                    <a:gd name="connsiteX1" fmla="*/ 1033102 w 3185752"/>
                    <a:gd name="connsiteY1" fmla="*/ 153945 h 323355"/>
                    <a:gd name="connsiteX2" fmla="*/ 750527 w 3185752"/>
                    <a:gd name="connsiteY2" fmla="*/ 11070 h 323355"/>
                    <a:gd name="connsiteX3" fmla="*/ 179027 w 3185752"/>
                    <a:gd name="connsiteY3" fmla="*/ 11070 h 323355"/>
                    <a:gd name="connsiteX4" fmla="*/ 66315 w 3185752"/>
                    <a:gd name="connsiteY4" fmla="*/ 271420 h 323355"/>
                    <a:gd name="connsiteX5" fmla="*/ 747352 w 3185752"/>
                    <a:gd name="connsiteY5" fmla="*/ 320632 h 323355"/>
                    <a:gd name="connsiteX6" fmla="*/ 1036277 w 3185752"/>
                    <a:gd name="connsiteY6" fmla="*/ 226970 h 323355"/>
                    <a:gd name="connsiteX7" fmla="*/ 3185752 w 3185752"/>
                    <a:gd name="connsiteY7" fmla="*/ 226970 h 323355"/>
                    <a:gd name="connsiteX0" fmla="*/ 3185752 w 3185752"/>
                    <a:gd name="connsiteY0" fmla="*/ 137397 h 316332"/>
                    <a:gd name="connsiteX1" fmla="*/ 1033102 w 3185752"/>
                    <a:gd name="connsiteY1" fmla="*/ 146922 h 316332"/>
                    <a:gd name="connsiteX2" fmla="*/ 750527 w 3185752"/>
                    <a:gd name="connsiteY2" fmla="*/ 4047 h 316332"/>
                    <a:gd name="connsiteX3" fmla="*/ 179027 w 3185752"/>
                    <a:gd name="connsiteY3" fmla="*/ 4047 h 316332"/>
                    <a:gd name="connsiteX4" fmla="*/ 66315 w 3185752"/>
                    <a:gd name="connsiteY4" fmla="*/ 264397 h 316332"/>
                    <a:gd name="connsiteX5" fmla="*/ 747352 w 3185752"/>
                    <a:gd name="connsiteY5" fmla="*/ 313609 h 316332"/>
                    <a:gd name="connsiteX6" fmla="*/ 1036277 w 3185752"/>
                    <a:gd name="connsiteY6" fmla="*/ 219947 h 316332"/>
                    <a:gd name="connsiteX7" fmla="*/ 3185752 w 3185752"/>
                    <a:gd name="connsiteY7" fmla="*/ 219947 h 316332"/>
                    <a:gd name="connsiteX0" fmla="*/ 3186871 w 3186871"/>
                    <a:gd name="connsiteY0" fmla="*/ 137397 h 352654"/>
                    <a:gd name="connsiteX1" fmla="*/ 1034221 w 3186871"/>
                    <a:gd name="connsiteY1" fmla="*/ 146922 h 352654"/>
                    <a:gd name="connsiteX2" fmla="*/ 751646 w 3186871"/>
                    <a:gd name="connsiteY2" fmla="*/ 4047 h 352654"/>
                    <a:gd name="connsiteX3" fmla="*/ 180146 w 3186871"/>
                    <a:gd name="connsiteY3" fmla="*/ 4047 h 352654"/>
                    <a:gd name="connsiteX4" fmla="*/ 67434 w 3186871"/>
                    <a:gd name="connsiteY4" fmla="*/ 264397 h 352654"/>
                    <a:gd name="connsiteX5" fmla="*/ 764346 w 3186871"/>
                    <a:gd name="connsiteY5" fmla="*/ 351709 h 352654"/>
                    <a:gd name="connsiteX6" fmla="*/ 1037396 w 3186871"/>
                    <a:gd name="connsiteY6" fmla="*/ 219947 h 352654"/>
                    <a:gd name="connsiteX7" fmla="*/ 3186871 w 3186871"/>
                    <a:gd name="connsiteY7" fmla="*/ 219947 h 352654"/>
                    <a:gd name="connsiteX0" fmla="*/ 3091323 w 3091323"/>
                    <a:gd name="connsiteY0" fmla="*/ 161310 h 410348"/>
                    <a:gd name="connsiteX1" fmla="*/ 938673 w 3091323"/>
                    <a:gd name="connsiteY1" fmla="*/ 170835 h 410348"/>
                    <a:gd name="connsiteX2" fmla="*/ 656098 w 3091323"/>
                    <a:gd name="connsiteY2" fmla="*/ 27960 h 410348"/>
                    <a:gd name="connsiteX3" fmla="*/ 84598 w 3091323"/>
                    <a:gd name="connsiteY3" fmla="*/ 27960 h 410348"/>
                    <a:gd name="connsiteX4" fmla="*/ 63961 w 3091323"/>
                    <a:gd name="connsiteY4" fmla="*/ 380385 h 410348"/>
                    <a:gd name="connsiteX5" fmla="*/ 668798 w 3091323"/>
                    <a:gd name="connsiteY5" fmla="*/ 375622 h 410348"/>
                    <a:gd name="connsiteX6" fmla="*/ 941848 w 3091323"/>
                    <a:gd name="connsiteY6" fmla="*/ 243860 h 410348"/>
                    <a:gd name="connsiteX7" fmla="*/ 3091323 w 3091323"/>
                    <a:gd name="connsiteY7" fmla="*/ 243860 h 410348"/>
                    <a:gd name="connsiteX0" fmla="*/ 3135872 w 3135872"/>
                    <a:gd name="connsiteY0" fmla="*/ 161310 h 388300"/>
                    <a:gd name="connsiteX1" fmla="*/ 983222 w 3135872"/>
                    <a:gd name="connsiteY1" fmla="*/ 170835 h 388300"/>
                    <a:gd name="connsiteX2" fmla="*/ 700647 w 3135872"/>
                    <a:gd name="connsiteY2" fmla="*/ 27960 h 388300"/>
                    <a:gd name="connsiteX3" fmla="*/ 129147 w 3135872"/>
                    <a:gd name="connsiteY3" fmla="*/ 27960 h 388300"/>
                    <a:gd name="connsiteX4" fmla="*/ 108510 w 3135872"/>
                    <a:gd name="connsiteY4" fmla="*/ 380385 h 388300"/>
                    <a:gd name="connsiteX5" fmla="*/ 713347 w 3135872"/>
                    <a:gd name="connsiteY5" fmla="*/ 375622 h 388300"/>
                    <a:gd name="connsiteX6" fmla="*/ 986397 w 3135872"/>
                    <a:gd name="connsiteY6" fmla="*/ 243860 h 388300"/>
                    <a:gd name="connsiteX7" fmla="*/ 3135872 w 3135872"/>
                    <a:gd name="connsiteY7" fmla="*/ 243860 h 388300"/>
                    <a:gd name="connsiteX0" fmla="*/ 3159586 w 3159586"/>
                    <a:gd name="connsiteY0" fmla="*/ 137258 h 364248"/>
                    <a:gd name="connsiteX1" fmla="*/ 1006936 w 3159586"/>
                    <a:gd name="connsiteY1" fmla="*/ 146783 h 364248"/>
                    <a:gd name="connsiteX2" fmla="*/ 724361 w 3159586"/>
                    <a:gd name="connsiteY2" fmla="*/ 3908 h 364248"/>
                    <a:gd name="connsiteX3" fmla="*/ 152861 w 3159586"/>
                    <a:gd name="connsiteY3" fmla="*/ 3908 h 364248"/>
                    <a:gd name="connsiteX4" fmla="*/ 132224 w 3159586"/>
                    <a:gd name="connsiteY4" fmla="*/ 356333 h 364248"/>
                    <a:gd name="connsiteX5" fmla="*/ 737061 w 3159586"/>
                    <a:gd name="connsiteY5" fmla="*/ 351570 h 364248"/>
                    <a:gd name="connsiteX6" fmla="*/ 1010111 w 3159586"/>
                    <a:gd name="connsiteY6" fmla="*/ 219808 h 364248"/>
                    <a:gd name="connsiteX7" fmla="*/ 3159586 w 3159586"/>
                    <a:gd name="connsiteY7" fmla="*/ 219808 h 364248"/>
                    <a:gd name="connsiteX0" fmla="*/ 3159586 w 3159586"/>
                    <a:gd name="connsiteY0" fmla="*/ 137258 h 357785"/>
                    <a:gd name="connsiteX1" fmla="*/ 1006936 w 3159586"/>
                    <a:gd name="connsiteY1" fmla="*/ 146783 h 357785"/>
                    <a:gd name="connsiteX2" fmla="*/ 724361 w 3159586"/>
                    <a:gd name="connsiteY2" fmla="*/ 3908 h 357785"/>
                    <a:gd name="connsiteX3" fmla="*/ 152861 w 3159586"/>
                    <a:gd name="connsiteY3" fmla="*/ 3908 h 357785"/>
                    <a:gd name="connsiteX4" fmla="*/ 132224 w 3159586"/>
                    <a:gd name="connsiteY4" fmla="*/ 356333 h 357785"/>
                    <a:gd name="connsiteX5" fmla="*/ 737061 w 3159586"/>
                    <a:gd name="connsiteY5" fmla="*/ 351570 h 357785"/>
                    <a:gd name="connsiteX6" fmla="*/ 1010111 w 3159586"/>
                    <a:gd name="connsiteY6" fmla="*/ 219808 h 357785"/>
                    <a:gd name="connsiteX7" fmla="*/ 3159586 w 3159586"/>
                    <a:gd name="connsiteY7" fmla="*/ 219808 h 357785"/>
                    <a:gd name="connsiteX0" fmla="*/ 3159586 w 3159586"/>
                    <a:gd name="connsiteY0" fmla="*/ 133350 h 353877"/>
                    <a:gd name="connsiteX1" fmla="*/ 1006936 w 3159586"/>
                    <a:gd name="connsiteY1" fmla="*/ 142875 h 353877"/>
                    <a:gd name="connsiteX2" fmla="*/ 724361 w 3159586"/>
                    <a:gd name="connsiteY2" fmla="*/ 0 h 353877"/>
                    <a:gd name="connsiteX3" fmla="*/ 152861 w 3159586"/>
                    <a:gd name="connsiteY3" fmla="*/ 0 h 353877"/>
                    <a:gd name="connsiteX4" fmla="*/ 132224 w 3159586"/>
                    <a:gd name="connsiteY4" fmla="*/ 352425 h 353877"/>
                    <a:gd name="connsiteX5" fmla="*/ 737061 w 3159586"/>
                    <a:gd name="connsiteY5" fmla="*/ 347662 h 353877"/>
                    <a:gd name="connsiteX6" fmla="*/ 1010111 w 3159586"/>
                    <a:gd name="connsiteY6" fmla="*/ 215900 h 353877"/>
                    <a:gd name="connsiteX7" fmla="*/ 3159586 w 3159586"/>
                    <a:gd name="connsiteY7" fmla="*/ 215900 h 353877"/>
                    <a:gd name="connsiteX0" fmla="*/ 3118665 w 3118665"/>
                    <a:gd name="connsiteY0" fmla="*/ 133350 h 378827"/>
                    <a:gd name="connsiteX1" fmla="*/ 966015 w 3118665"/>
                    <a:gd name="connsiteY1" fmla="*/ 142875 h 378827"/>
                    <a:gd name="connsiteX2" fmla="*/ 683440 w 3118665"/>
                    <a:gd name="connsiteY2" fmla="*/ 0 h 378827"/>
                    <a:gd name="connsiteX3" fmla="*/ 111940 w 3118665"/>
                    <a:gd name="connsiteY3" fmla="*/ 0 h 378827"/>
                    <a:gd name="connsiteX4" fmla="*/ 91303 w 3118665"/>
                    <a:gd name="connsiteY4" fmla="*/ 352425 h 378827"/>
                    <a:gd name="connsiteX5" fmla="*/ 680265 w 3118665"/>
                    <a:gd name="connsiteY5" fmla="*/ 350837 h 378827"/>
                    <a:gd name="connsiteX6" fmla="*/ 969190 w 3118665"/>
                    <a:gd name="connsiteY6" fmla="*/ 215900 h 378827"/>
                    <a:gd name="connsiteX7" fmla="*/ 3118665 w 3118665"/>
                    <a:gd name="connsiteY7" fmla="*/ 215900 h 378827"/>
                    <a:gd name="connsiteX0" fmla="*/ 3118665 w 3118665"/>
                    <a:gd name="connsiteY0" fmla="*/ 133350 h 378827"/>
                    <a:gd name="connsiteX1" fmla="*/ 966015 w 3118665"/>
                    <a:gd name="connsiteY1" fmla="*/ 142875 h 378827"/>
                    <a:gd name="connsiteX2" fmla="*/ 683440 w 3118665"/>
                    <a:gd name="connsiteY2" fmla="*/ 0 h 378827"/>
                    <a:gd name="connsiteX3" fmla="*/ 111940 w 3118665"/>
                    <a:gd name="connsiteY3" fmla="*/ 0 h 378827"/>
                    <a:gd name="connsiteX4" fmla="*/ 91303 w 3118665"/>
                    <a:gd name="connsiteY4" fmla="*/ 352425 h 378827"/>
                    <a:gd name="connsiteX5" fmla="*/ 680265 w 3118665"/>
                    <a:gd name="connsiteY5" fmla="*/ 350837 h 378827"/>
                    <a:gd name="connsiteX6" fmla="*/ 969190 w 3118665"/>
                    <a:gd name="connsiteY6" fmla="*/ 215900 h 378827"/>
                    <a:gd name="connsiteX7" fmla="*/ 3118665 w 3118665"/>
                    <a:gd name="connsiteY7" fmla="*/ 215900 h 378827"/>
                    <a:gd name="connsiteX0" fmla="*/ 3118665 w 3118665"/>
                    <a:gd name="connsiteY0" fmla="*/ 133350 h 377444"/>
                    <a:gd name="connsiteX1" fmla="*/ 966015 w 3118665"/>
                    <a:gd name="connsiteY1" fmla="*/ 142875 h 377444"/>
                    <a:gd name="connsiteX2" fmla="*/ 683440 w 3118665"/>
                    <a:gd name="connsiteY2" fmla="*/ 0 h 377444"/>
                    <a:gd name="connsiteX3" fmla="*/ 111940 w 3118665"/>
                    <a:gd name="connsiteY3" fmla="*/ 0 h 377444"/>
                    <a:gd name="connsiteX4" fmla="*/ 91303 w 3118665"/>
                    <a:gd name="connsiteY4" fmla="*/ 352425 h 377444"/>
                    <a:gd name="connsiteX5" fmla="*/ 680265 w 3118665"/>
                    <a:gd name="connsiteY5" fmla="*/ 350837 h 377444"/>
                    <a:gd name="connsiteX6" fmla="*/ 969190 w 3118665"/>
                    <a:gd name="connsiteY6" fmla="*/ 215900 h 377444"/>
                    <a:gd name="connsiteX7" fmla="*/ 3118665 w 3118665"/>
                    <a:gd name="connsiteY7" fmla="*/ 215900 h 377444"/>
                    <a:gd name="connsiteX0" fmla="*/ 3154677 w 3154677"/>
                    <a:gd name="connsiteY0" fmla="*/ 133350 h 352425"/>
                    <a:gd name="connsiteX1" fmla="*/ 1002027 w 3154677"/>
                    <a:gd name="connsiteY1" fmla="*/ 142875 h 352425"/>
                    <a:gd name="connsiteX2" fmla="*/ 719452 w 3154677"/>
                    <a:gd name="connsiteY2" fmla="*/ 0 h 352425"/>
                    <a:gd name="connsiteX3" fmla="*/ 147952 w 3154677"/>
                    <a:gd name="connsiteY3" fmla="*/ 0 h 352425"/>
                    <a:gd name="connsiteX4" fmla="*/ 127315 w 3154677"/>
                    <a:gd name="connsiteY4" fmla="*/ 352425 h 352425"/>
                    <a:gd name="connsiteX5" fmla="*/ 716277 w 3154677"/>
                    <a:gd name="connsiteY5" fmla="*/ 350837 h 352425"/>
                    <a:gd name="connsiteX6" fmla="*/ 1005202 w 3154677"/>
                    <a:gd name="connsiteY6" fmla="*/ 215900 h 352425"/>
                    <a:gd name="connsiteX7" fmla="*/ 3154677 w 3154677"/>
                    <a:gd name="connsiteY7" fmla="*/ 215900 h 352425"/>
                    <a:gd name="connsiteX0" fmla="*/ 3154677 w 3154677"/>
                    <a:gd name="connsiteY0" fmla="*/ 133350 h 352425"/>
                    <a:gd name="connsiteX1" fmla="*/ 1002027 w 3154677"/>
                    <a:gd name="connsiteY1" fmla="*/ 142875 h 352425"/>
                    <a:gd name="connsiteX2" fmla="*/ 719452 w 3154677"/>
                    <a:gd name="connsiteY2" fmla="*/ 0 h 352425"/>
                    <a:gd name="connsiteX3" fmla="*/ 147952 w 3154677"/>
                    <a:gd name="connsiteY3" fmla="*/ 0 h 352425"/>
                    <a:gd name="connsiteX4" fmla="*/ 127315 w 3154677"/>
                    <a:gd name="connsiteY4" fmla="*/ 352425 h 352425"/>
                    <a:gd name="connsiteX5" fmla="*/ 716277 w 3154677"/>
                    <a:gd name="connsiteY5" fmla="*/ 350837 h 352425"/>
                    <a:gd name="connsiteX6" fmla="*/ 1005202 w 3154677"/>
                    <a:gd name="connsiteY6" fmla="*/ 215900 h 352425"/>
                    <a:gd name="connsiteX7" fmla="*/ 3154677 w 3154677"/>
                    <a:gd name="connsiteY7" fmla="*/ 215900 h 352425"/>
                    <a:gd name="connsiteX0" fmla="*/ 3154677 w 3154677"/>
                    <a:gd name="connsiteY0" fmla="*/ 133350 h 352425"/>
                    <a:gd name="connsiteX1" fmla="*/ 1002027 w 3154677"/>
                    <a:gd name="connsiteY1" fmla="*/ 142875 h 352425"/>
                    <a:gd name="connsiteX2" fmla="*/ 719452 w 3154677"/>
                    <a:gd name="connsiteY2" fmla="*/ 0 h 352425"/>
                    <a:gd name="connsiteX3" fmla="*/ 147952 w 3154677"/>
                    <a:gd name="connsiteY3" fmla="*/ 0 h 352425"/>
                    <a:gd name="connsiteX4" fmla="*/ 127315 w 3154677"/>
                    <a:gd name="connsiteY4" fmla="*/ 352425 h 352425"/>
                    <a:gd name="connsiteX5" fmla="*/ 716277 w 3154677"/>
                    <a:gd name="connsiteY5" fmla="*/ 350837 h 352425"/>
                    <a:gd name="connsiteX6" fmla="*/ 1005202 w 3154677"/>
                    <a:gd name="connsiteY6" fmla="*/ 215900 h 352425"/>
                    <a:gd name="connsiteX7" fmla="*/ 3154677 w 3154677"/>
                    <a:gd name="connsiteY7" fmla="*/ 215900 h 352425"/>
                    <a:gd name="connsiteX0" fmla="*/ 3148242 w 3148242"/>
                    <a:gd name="connsiteY0" fmla="*/ 133350 h 352425"/>
                    <a:gd name="connsiteX1" fmla="*/ 995592 w 3148242"/>
                    <a:gd name="connsiteY1" fmla="*/ 142875 h 352425"/>
                    <a:gd name="connsiteX2" fmla="*/ 713017 w 3148242"/>
                    <a:gd name="connsiteY2" fmla="*/ 0 h 352425"/>
                    <a:gd name="connsiteX3" fmla="*/ 141517 w 3148242"/>
                    <a:gd name="connsiteY3" fmla="*/ 0 h 352425"/>
                    <a:gd name="connsiteX4" fmla="*/ 120880 w 3148242"/>
                    <a:gd name="connsiteY4" fmla="*/ 352425 h 352425"/>
                    <a:gd name="connsiteX5" fmla="*/ 709842 w 3148242"/>
                    <a:gd name="connsiteY5" fmla="*/ 350837 h 352425"/>
                    <a:gd name="connsiteX6" fmla="*/ 998767 w 3148242"/>
                    <a:gd name="connsiteY6" fmla="*/ 215900 h 352425"/>
                    <a:gd name="connsiteX7" fmla="*/ 3148242 w 3148242"/>
                    <a:gd name="connsiteY7" fmla="*/ 215900 h 352425"/>
                    <a:gd name="connsiteX0" fmla="*/ 3127865 w 3127865"/>
                    <a:gd name="connsiteY0" fmla="*/ 133350 h 354169"/>
                    <a:gd name="connsiteX1" fmla="*/ 975215 w 3127865"/>
                    <a:gd name="connsiteY1" fmla="*/ 142875 h 354169"/>
                    <a:gd name="connsiteX2" fmla="*/ 692640 w 3127865"/>
                    <a:gd name="connsiteY2" fmla="*/ 0 h 354169"/>
                    <a:gd name="connsiteX3" fmla="*/ 121140 w 3127865"/>
                    <a:gd name="connsiteY3" fmla="*/ 0 h 354169"/>
                    <a:gd name="connsiteX4" fmla="*/ 100503 w 3127865"/>
                    <a:gd name="connsiteY4" fmla="*/ 352425 h 354169"/>
                    <a:gd name="connsiteX5" fmla="*/ 689465 w 3127865"/>
                    <a:gd name="connsiteY5" fmla="*/ 350837 h 354169"/>
                    <a:gd name="connsiteX6" fmla="*/ 978390 w 3127865"/>
                    <a:gd name="connsiteY6" fmla="*/ 215900 h 354169"/>
                    <a:gd name="connsiteX7" fmla="*/ 3127865 w 3127865"/>
                    <a:gd name="connsiteY7" fmla="*/ 215900 h 354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27865" h="354169">
                      <a:moveTo>
                        <a:pt x="3127865" y="133350"/>
                      </a:moveTo>
                      <a:lnTo>
                        <a:pt x="975215" y="142875"/>
                      </a:lnTo>
                      <a:cubicBezTo>
                        <a:pt x="866207" y="49742"/>
                        <a:pt x="901661" y="1587"/>
                        <a:pt x="692640" y="0"/>
                      </a:cubicBezTo>
                      <a:lnTo>
                        <a:pt x="121140" y="0"/>
                      </a:lnTo>
                      <a:cubicBezTo>
                        <a:pt x="-34699" y="1587"/>
                        <a:pt x="-38668" y="347927"/>
                        <a:pt x="100503" y="352425"/>
                      </a:cubicBezTo>
                      <a:cubicBezTo>
                        <a:pt x="239674" y="356923"/>
                        <a:pt x="493144" y="351366"/>
                        <a:pt x="689465" y="350837"/>
                      </a:cubicBezTo>
                      <a:cubicBezTo>
                        <a:pt x="883405" y="353483"/>
                        <a:pt x="877848" y="306387"/>
                        <a:pt x="978390" y="215900"/>
                      </a:cubicBezTo>
                      <a:lnTo>
                        <a:pt x="3127865" y="21590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4" name="Oval 153">
                  <a:extLst>
                    <a:ext uri="{FF2B5EF4-FFF2-40B4-BE49-F238E27FC236}">
                      <a16:creationId xmlns:a16="http://schemas.microsoft.com/office/drawing/2014/main" id="{EEA8DD54-372A-C73E-F15A-79574C42DB40}"/>
                    </a:ext>
                  </a:extLst>
                </p:cNvPr>
                <p:cNvSpPr/>
                <p:nvPr/>
              </p:nvSpPr>
              <p:spPr>
                <a:xfrm rot="20400000">
                  <a:off x="3816755" y="5510344"/>
                  <a:ext cx="72000" cy="108000"/>
                </a:xfrm>
                <a:prstGeom prst="ellipse">
                  <a:avLst/>
                </a:prstGeom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Oval 154">
                  <a:extLst>
                    <a:ext uri="{FF2B5EF4-FFF2-40B4-BE49-F238E27FC236}">
                      <a16:creationId xmlns:a16="http://schemas.microsoft.com/office/drawing/2014/main" id="{E7954278-1B5E-4A8F-B7C6-9AEB9231A913}"/>
                    </a:ext>
                  </a:extLst>
                </p:cNvPr>
                <p:cNvSpPr/>
                <p:nvPr/>
              </p:nvSpPr>
              <p:spPr>
                <a:xfrm>
                  <a:off x="3936000" y="5789714"/>
                  <a:ext cx="36000" cy="36000"/>
                </a:xfrm>
                <a:prstGeom prst="ellipse">
                  <a:avLst/>
                </a:prstGeom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343AB59B-9750-4046-CB2B-4A5DE575A845}"/>
                    </a:ext>
                  </a:extLst>
                </p:cNvPr>
                <p:cNvSpPr/>
                <p:nvPr/>
              </p:nvSpPr>
              <p:spPr>
                <a:xfrm rot="20400000">
                  <a:off x="3874685" y="5662757"/>
                  <a:ext cx="54000" cy="72000"/>
                </a:xfrm>
                <a:prstGeom prst="ellipse">
                  <a:avLst/>
                </a:prstGeom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6" name="Wave 205">
                <a:extLst>
                  <a:ext uri="{FF2B5EF4-FFF2-40B4-BE49-F238E27FC236}">
                    <a16:creationId xmlns:a16="http://schemas.microsoft.com/office/drawing/2014/main" id="{B1F32C9D-DAAC-0483-1A8D-004567B951A0}"/>
                  </a:ext>
                </a:extLst>
              </p:cNvPr>
              <p:cNvSpPr/>
              <p:nvPr/>
            </p:nvSpPr>
            <p:spPr>
              <a:xfrm rot="3161287">
                <a:off x="3536579" y="5868170"/>
                <a:ext cx="738673" cy="652837"/>
              </a:xfrm>
              <a:prstGeom prst="wav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7" name="Freeform: Shape 189">
              <a:extLst>
                <a:ext uri="{FF2B5EF4-FFF2-40B4-BE49-F238E27FC236}">
                  <a16:creationId xmlns:a16="http://schemas.microsoft.com/office/drawing/2014/main" id="{EECC9169-4F34-75F3-D1FB-0BEBB1D5618F}"/>
                </a:ext>
              </a:extLst>
            </p:cNvPr>
            <p:cNvSpPr/>
            <p:nvPr/>
          </p:nvSpPr>
          <p:spPr>
            <a:xfrm rot="3186124">
              <a:off x="8315169" y="5023838"/>
              <a:ext cx="128753" cy="1340411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5028C303-0114-4ECF-F228-048021277CD5}"/>
              </a:ext>
            </a:extLst>
          </p:cNvPr>
          <p:cNvSpPr txBox="1"/>
          <p:nvPr/>
        </p:nvSpPr>
        <p:spPr>
          <a:xfrm>
            <a:off x="6672000" y="189000"/>
            <a:ext cx="2700000" cy="5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❸   Pour into Petri dish </a:t>
            </a:r>
            <a:r>
              <a:rPr lang="en-GB" dirty="0">
                <a:sym typeface="Wingdings" panose="05000000000000000000" pitchFamily="2" charset="2"/>
              </a:rPr>
              <a:t></a:t>
            </a:r>
            <a:endParaRPr lang="en-GB" dirty="0"/>
          </a:p>
        </p:txBody>
      </p:sp>
      <p:grpSp>
        <p:nvGrpSpPr>
          <p:cNvPr id="126" name="Group 125" descr="Diagram of an electrical circuit. A paper clip has been wrapped around a copper coin and a crocodile clip used to connect the paper clip with a electrical lead. A paper clip has been wrapped around zinc foil and a crocodile clip used to connect the paper clip with a electrical lead. The coin is attached to the negative connection and the zinc foil is attached to the positive connection of the power supply. The coin and foil are in a Petri dish with electrolyte solution in it.">
            <a:extLst>
              <a:ext uri="{FF2B5EF4-FFF2-40B4-BE49-F238E27FC236}">
                <a16:creationId xmlns:a16="http://schemas.microsoft.com/office/drawing/2014/main" id="{5EDD4191-2435-6227-1E0C-17B6AB7C33BA}"/>
              </a:ext>
            </a:extLst>
          </p:cNvPr>
          <p:cNvGrpSpPr/>
          <p:nvPr/>
        </p:nvGrpSpPr>
        <p:grpSpPr>
          <a:xfrm>
            <a:off x="5304000" y="1629000"/>
            <a:ext cx="4334138" cy="2632302"/>
            <a:chOff x="8256000" y="4365000"/>
            <a:chExt cx="3745817" cy="2275315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EDDA54CC-22FF-3791-E504-7209DE35959E}"/>
                </a:ext>
              </a:extLst>
            </p:cNvPr>
            <p:cNvSpPr/>
            <p:nvPr/>
          </p:nvSpPr>
          <p:spPr>
            <a:xfrm>
              <a:off x="9104678" y="6310844"/>
              <a:ext cx="2123997" cy="323138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F2592C4-A574-4232-51D5-695DAD2A8094}"/>
                </a:ext>
              </a:extLst>
            </p:cNvPr>
            <p:cNvSpPr txBox="1"/>
            <p:nvPr/>
          </p:nvSpPr>
          <p:spPr>
            <a:xfrm>
              <a:off x="9732010" y="4365000"/>
              <a:ext cx="935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-       +</a:t>
              </a:r>
            </a:p>
          </p:txBody>
        </p:sp>
        <p:sp>
          <p:nvSpPr>
            <p:cNvPr id="165" name="Rectangle 13">
              <a:extLst>
                <a:ext uri="{FF2B5EF4-FFF2-40B4-BE49-F238E27FC236}">
                  <a16:creationId xmlns:a16="http://schemas.microsoft.com/office/drawing/2014/main" id="{728EDA30-B665-1542-6ACD-EF8B1F698EBC}"/>
                </a:ext>
              </a:extLst>
            </p:cNvPr>
            <p:cNvSpPr/>
            <p:nvPr/>
          </p:nvSpPr>
          <p:spPr>
            <a:xfrm rot="13846057" flipH="1">
              <a:off x="11219246" y="5887056"/>
              <a:ext cx="45719" cy="209373"/>
            </a:xfrm>
            <a:custGeom>
              <a:avLst/>
              <a:gdLst>
                <a:gd name="connsiteX0" fmla="*/ 0 w 45719"/>
                <a:gd name="connsiteY0" fmla="*/ 0 h 199272"/>
                <a:gd name="connsiteX1" fmla="*/ 45719 w 45719"/>
                <a:gd name="connsiteY1" fmla="*/ 0 h 199272"/>
                <a:gd name="connsiteX2" fmla="*/ 45719 w 45719"/>
                <a:gd name="connsiteY2" fmla="*/ 199272 h 199272"/>
                <a:gd name="connsiteX3" fmla="*/ 0 w 45719"/>
                <a:gd name="connsiteY3" fmla="*/ 199272 h 199272"/>
                <a:gd name="connsiteX4" fmla="*/ 0 w 45719"/>
                <a:gd name="connsiteY4" fmla="*/ 0 h 199272"/>
                <a:gd name="connsiteX0" fmla="*/ 0 w 45719"/>
                <a:gd name="connsiteY0" fmla="*/ 3588 h 202860"/>
                <a:gd name="connsiteX1" fmla="*/ 1795 w 45719"/>
                <a:gd name="connsiteY1" fmla="*/ 0 h 202860"/>
                <a:gd name="connsiteX2" fmla="*/ 45719 w 45719"/>
                <a:gd name="connsiteY2" fmla="*/ 3588 h 202860"/>
                <a:gd name="connsiteX3" fmla="*/ 45719 w 45719"/>
                <a:gd name="connsiteY3" fmla="*/ 202860 h 202860"/>
                <a:gd name="connsiteX4" fmla="*/ 0 w 45719"/>
                <a:gd name="connsiteY4" fmla="*/ 202860 h 202860"/>
                <a:gd name="connsiteX5" fmla="*/ 0 w 45719"/>
                <a:gd name="connsiteY5" fmla="*/ 3588 h 202860"/>
                <a:gd name="connsiteX0" fmla="*/ 0 w 52386"/>
                <a:gd name="connsiteY0" fmla="*/ 102147 h 202860"/>
                <a:gd name="connsiteX1" fmla="*/ 8462 w 52386"/>
                <a:gd name="connsiteY1" fmla="*/ 0 h 202860"/>
                <a:gd name="connsiteX2" fmla="*/ 52386 w 52386"/>
                <a:gd name="connsiteY2" fmla="*/ 3588 h 202860"/>
                <a:gd name="connsiteX3" fmla="*/ 52386 w 52386"/>
                <a:gd name="connsiteY3" fmla="*/ 202860 h 202860"/>
                <a:gd name="connsiteX4" fmla="*/ 6667 w 52386"/>
                <a:gd name="connsiteY4" fmla="*/ 202860 h 202860"/>
                <a:gd name="connsiteX5" fmla="*/ 0 w 52386"/>
                <a:gd name="connsiteY5" fmla="*/ 102147 h 202860"/>
                <a:gd name="connsiteX0" fmla="*/ 0 w 52386"/>
                <a:gd name="connsiteY0" fmla="*/ 102147 h 202860"/>
                <a:gd name="connsiteX1" fmla="*/ 1794 w 52386"/>
                <a:gd name="connsiteY1" fmla="*/ 98559 h 202860"/>
                <a:gd name="connsiteX2" fmla="*/ 8462 w 52386"/>
                <a:gd name="connsiteY2" fmla="*/ 0 h 202860"/>
                <a:gd name="connsiteX3" fmla="*/ 52386 w 52386"/>
                <a:gd name="connsiteY3" fmla="*/ 3588 h 202860"/>
                <a:gd name="connsiteX4" fmla="*/ 52386 w 52386"/>
                <a:gd name="connsiteY4" fmla="*/ 202860 h 202860"/>
                <a:gd name="connsiteX5" fmla="*/ 6667 w 52386"/>
                <a:gd name="connsiteY5" fmla="*/ 202860 h 202860"/>
                <a:gd name="connsiteX6" fmla="*/ 0 w 52386"/>
                <a:gd name="connsiteY6" fmla="*/ 102147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6668 w 50592"/>
                <a:gd name="connsiteY2" fmla="*/ 0 h 202860"/>
                <a:gd name="connsiteX3" fmla="*/ 50592 w 50592"/>
                <a:gd name="connsiteY3" fmla="*/ 3588 h 202860"/>
                <a:gd name="connsiteX4" fmla="*/ 50592 w 50592"/>
                <a:gd name="connsiteY4" fmla="*/ 202860 h 202860"/>
                <a:gd name="connsiteX5" fmla="*/ 4873 w 50592"/>
                <a:gd name="connsiteY5" fmla="*/ 202860 h 202860"/>
                <a:gd name="connsiteX6" fmla="*/ 19499 w 50592"/>
                <a:gd name="connsiteY6" fmla="*/ 140629 h 202860"/>
                <a:gd name="connsiteX0" fmla="*/ 20883 w 51976"/>
                <a:gd name="connsiteY0" fmla="*/ 140629 h 202860"/>
                <a:gd name="connsiteX1" fmla="*/ 1384 w 51976"/>
                <a:gd name="connsiteY1" fmla="*/ 98559 h 202860"/>
                <a:gd name="connsiteX2" fmla="*/ 0 w 51976"/>
                <a:gd name="connsiteY2" fmla="*/ 97250 h 202860"/>
                <a:gd name="connsiteX3" fmla="*/ 8052 w 51976"/>
                <a:gd name="connsiteY3" fmla="*/ 0 h 202860"/>
                <a:gd name="connsiteX4" fmla="*/ 51976 w 51976"/>
                <a:gd name="connsiteY4" fmla="*/ 3588 h 202860"/>
                <a:gd name="connsiteX5" fmla="*/ 51976 w 51976"/>
                <a:gd name="connsiteY5" fmla="*/ 202860 h 202860"/>
                <a:gd name="connsiteX6" fmla="*/ 6257 w 51976"/>
                <a:gd name="connsiteY6" fmla="*/ 202860 h 202860"/>
                <a:gd name="connsiteX7" fmla="*/ 20883 w 51976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19078 w 50592"/>
                <a:gd name="connsiteY2" fmla="*/ 106109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25494 w 50592"/>
                <a:gd name="connsiteY2" fmla="*/ 46636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7940 w 49033"/>
                <a:gd name="connsiteY0" fmla="*/ 140629 h 202860"/>
                <a:gd name="connsiteX1" fmla="*/ 0 w 49033"/>
                <a:gd name="connsiteY1" fmla="*/ 58088 h 202860"/>
                <a:gd name="connsiteX2" fmla="*/ 23935 w 49033"/>
                <a:gd name="connsiteY2" fmla="*/ 46636 h 202860"/>
                <a:gd name="connsiteX3" fmla="*/ 5109 w 49033"/>
                <a:gd name="connsiteY3" fmla="*/ 0 h 202860"/>
                <a:gd name="connsiteX4" fmla="*/ 49033 w 49033"/>
                <a:gd name="connsiteY4" fmla="*/ 3588 h 202860"/>
                <a:gd name="connsiteX5" fmla="*/ 49033 w 49033"/>
                <a:gd name="connsiteY5" fmla="*/ 202860 h 202860"/>
                <a:gd name="connsiteX6" fmla="*/ 3314 w 49033"/>
                <a:gd name="connsiteY6" fmla="*/ 202860 h 202860"/>
                <a:gd name="connsiteX7" fmla="*/ 17940 w 49033"/>
                <a:gd name="connsiteY7" fmla="*/ 140629 h 202860"/>
                <a:gd name="connsiteX0" fmla="*/ 17940 w 49033"/>
                <a:gd name="connsiteY0" fmla="*/ 140629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17940 w 49033"/>
                <a:gd name="connsiteY8" fmla="*/ 140629 h 202860"/>
                <a:gd name="connsiteX0" fmla="*/ 5230 w 49033"/>
                <a:gd name="connsiteY0" fmla="*/ 167937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5230 w 49033"/>
                <a:gd name="connsiteY0" fmla="*/ 167937 h 202860"/>
                <a:gd name="connsiteX1" fmla="*/ 22829 w 49033"/>
                <a:gd name="connsiteY1" fmla="*/ 103265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0 w 56640"/>
                <a:gd name="connsiteY0" fmla="*/ 142692 h 202860"/>
                <a:gd name="connsiteX1" fmla="*/ 30436 w 56640"/>
                <a:gd name="connsiteY1" fmla="*/ 103265 h 202860"/>
                <a:gd name="connsiteX2" fmla="*/ 7607 w 56640"/>
                <a:gd name="connsiteY2" fmla="*/ 58088 h 202860"/>
                <a:gd name="connsiteX3" fmla="*/ 31542 w 56640"/>
                <a:gd name="connsiteY3" fmla="*/ 46636 h 202860"/>
                <a:gd name="connsiteX4" fmla="*/ 12716 w 56640"/>
                <a:gd name="connsiteY4" fmla="*/ 0 h 202860"/>
                <a:gd name="connsiteX5" fmla="*/ 56640 w 56640"/>
                <a:gd name="connsiteY5" fmla="*/ 3588 h 202860"/>
                <a:gd name="connsiteX6" fmla="*/ 56640 w 56640"/>
                <a:gd name="connsiteY6" fmla="*/ 202860 h 202860"/>
                <a:gd name="connsiteX7" fmla="*/ 10921 w 56640"/>
                <a:gd name="connsiteY7" fmla="*/ 202860 h 202860"/>
                <a:gd name="connsiteX8" fmla="*/ 0 w 56640"/>
                <a:gd name="connsiteY8" fmla="*/ 142692 h 202860"/>
                <a:gd name="connsiteX0" fmla="*/ 0 w 56640"/>
                <a:gd name="connsiteY0" fmla="*/ 140041 h 200209"/>
                <a:gd name="connsiteX1" fmla="*/ 30436 w 56640"/>
                <a:gd name="connsiteY1" fmla="*/ 100614 h 200209"/>
                <a:gd name="connsiteX2" fmla="*/ 7607 w 56640"/>
                <a:gd name="connsiteY2" fmla="*/ 55437 h 200209"/>
                <a:gd name="connsiteX3" fmla="*/ 31542 w 56640"/>
                <a:gd name="connsiteY3" fmla="*/ 43985 h 200209"/>
                <a:gd name="connsiteX4" fmla="*/ 12716 w 56640"/>
                <a:gd name="connsiteY4" fmla="*/ 0 h 200209"/>
                <a:gd name="connsiteX5" fmla="*/ 56640 w 56640"/>
                <a:gd name="connsiteY5" fmla="*/ 937 h 200209"/>
                <a:gd name="connsiteX6" fmla="*/ 56640 w 56640"/>
                <a:gd name="connsiteY6" fmla="*/ 200209 h 200209"/>
                <a:gd name="connsiteX7" fmla="*/ 10921 w 56640"/>
                <a:gd name="connsiteY7" fmla="*/ 200209 h 200209"/>
                <a:gd name="connsiteX8" fmla="*/ 0 w 56640"/>
                <a:gd name="connsiteY8" fmla="*/ 140041 h 200209"/>
                <a:gd name="connsiteX0" fmla="*/ 2385 w 49033"/>
                <a:gd name="connsiteY0" fmla="*/ 144460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4460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19439 w 49033"/>
                <a:gd name="connsiteY3" fmla="*/ 56358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612 w 46648"/>
                <a:gd name="connsiteY2" fmla="*/ 56321 h 200209"/>
                <a:gd name="connsiteX3" fmla="*/ 17054 w 46648"/>
                <a:gd name="connsiteY3" fmla="*/ 56358 h 200209"/>
                <a:gd name="connsiteX4" fmla="*/ 2724 w 46648"/>
                <a:gd name="connsiteY4" fmla="*/ 0 h 200209"/>
                <a:gd name="connsiteX5" fmla="*/ 46648 w 46648"/>
                <a:gd name="connsiteY5" fmla="*/ 937 h 200209"/>
                <a:gd name="connsiteX6" fmla="*/ 46648 w 46648"/>
                <a:gd name="connsiteY6" fmla="*/ 200209 h 200209"/>
                <a:gd name="connsiteX7" fmla="*/ 929 w 46648"/>
                <a:gd name="connsiteY7" fmla="*/ 200209 h 200209"/>
                <a:gd name="connsiteX8" fmla="*/ 0 w 46648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153 w 46648"/>
                <a:gd name="connsiteY2" fmla="*/ 99186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153 w 46648"/>
                <a:gd name="connsiteY2" fmla="*/ 119513 h 200209"/>
                <a:gd name="connsiteX3" fmla="*/ 19653 w 46648"/>
                <a:gd name="connsiteY3" fmla="*/ 87697 h 200209"/>
                <a:gd name="connsiteX4" fmla="*/ 1612 w 46648"/>
                <a:gd name="connsiteY4" fmla="*/ 56321 h 200209"/>
                <a:gd name="connsiteX5" fmla="*/ 19552 w 46648"/>
                <a:gd name="connsiteY5" fmla="*/ 46636 h 200209"/>
                <a:gd name="connsiteX6" fmla="*/ 2724 w 46648"/>
                <a:gd name="connsiteY6" fmla="*/ 0 h 200209"/>
                <a:gd name="connsiteX7" fmla="*/ 46648 w 46648"/>
                <a:gd name="connsiteY7" fmla="*/ 937 h 200209"/>
                <a:gd name="connsiteX8" fmla="*/ 46648 w 46648"/>
                <a:gd name="connsiteY8" fmla="*/ 200209 h 200209"/>
                <a:gd name="connsiteX9" fmla="*/ 929 w 46648"/>
                <a:gd name="connsiteY9" fmla="*/ 200209 h 200209"/>
                <a:gd name="connsiteX10" fmla="*/ 0 w 4664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833 w 47481"/>
                <a:gd name="connsiteY0" fmla="*/ 141809 h 200209"/>
                <a:gd name="connsiteX1" fmla="*/ 21277 w 47481"/>
                <a:gd name="connsiteY1" fmla="*/ 113871 h 200209"/>
                <a:gd name="connsiteX2" fmla="*/ 1 w 47481"/>
                <a:gd name="connsiteY2" fmla="*/ 101837 h 200209"/>
                <a:gd name="connsiteX3" fmla="*/ 20486 w 47481"/>
                <a:gd name="connsiteY3" fmla="*/ 87697 h 200209"/>
                <a:gd name="connsiteX4" fmla="*/ 2445 w 47481"/>
                <a:gd name="connsiteY4" fmla="*/ 56321 h 200209"/>
                <a:gd name="connsiteX5" fmla="*/ 20385 w 47481"/>
                <a:gd name="connsiteY5" fmla="*/ 46636 h 200209"/>
                <a:gd name="connsiteX6" fmla="*/ 3557 w 47481"/>
                <a:gd name="connsiteY6" fmla="*/ 0 h 200209"/>
                <a:gd name="connsiteX7" fmla="*/ 47481 w 47481"/>
                <a:gd name="connsiteY7" fmla="*/ 937 h 200209"/>
                <a:gd name="connsiteX8" fmla="*/ 47481 w 47481"/>
                <a:gd name="connsiteY8" fmla="*/ 200209 h 200209"/>
                <a:gd name="connsiteX9" fmla="*/ 1762 w 47481"/>
                <a:gd name="connsiteY9" fmla="*/ 200209 h 200209"/>
                <a:gd name="connsiteX10" fmla="*/ 833 w 47481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1245 w 47893"/>
                <a:gd name="connsiteY0" fmla="*/ 141809 h 200209"/>
                <a:gd name="connsiteX1" fmla="*/ 21689 w 47893"/>
                <a:gd name="connsiteY1" fmla="*/ 113871 h 200209"/>
                <a:gd name="connsiteX2" fmla="*/ 0 w 47893"/>
                <a:gd name="connsiteY2" fmla="*/ 102297 h 200209"/>
                <a:gd name="connsiteX3" fmla="*/ 20898 w 47893"/>
                <a:gd name="connsiteY3" fmla="*/ 87697 h 200209"/>
                <a:gd name="connsiteX4" fmla="*/ 2857 w 47893"/>
                <a:gd name="connsiteY4" fmla="*/ 56321 h 200209"/>
                <a:gd name="connsiteX5" fmla="*/ 20797 w 47893"/>
                <a:gd name="connsiteY5" fmla="*/ 46636 h 200209"/>
                <a:gd name="connsiteX6" fmla="*/ 3969 w 47893"/>
                <a:gd name="connsiteY6" fmla="*/ 0 h 200209"/>
                <a:gd name="connsiteX7" fmla="*/ 47893 w 47893"/>
                <a:gd name="connsiteY7" fmla="*/ 937 h 200209"/>
                <a:gd name="connsiteX8" fmla="*/ 47893 w 47893"/>
                <a:gd name="connsiteY8" fmla="*/ 200209 h 200209"/>
                <a:gd name="connsiteX9" fmla="*/ 2174 w 47893"/>
                <a:gd name="connsiteY9" fmla="*/ 200209 h 200209"/>
                <a:gd name="connsiteX10" fmla="*/ 1245 w 47893"/>
                <a:gd name="connsiteY10" fmla="*/ 141809 h 200209"/>
                <a:gd name="connsiteX0" fmla="*/ 1245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1245 w 47893"/>
                <a:gd name="connsiteY10" fmla="*/ 141809 h 200439"/>
                <a:gd name="connsiteX0" fmla="*/ 6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6 w 47893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0384 w 48306"/>
                <a:gd name="connsiteY5" fmla="*/ 3790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3721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449 w 48306"/>
                <a:gd name="connsiteY3" fmla="*/ 83562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19155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414 w 47893"/>
                <a:gd name="connsiteY1" fmla="*/ 122141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2458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24580 h 19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893" h="199750">
                  <a:moveTo>
                    <a:pt x="6" y="124580"/>
                  </a:moveTo>
                  <a:lnTo>
                    <a:pt x="21001" y="123749"/>
                  </a:lnTo>
                  <a:lnTo>
                    <a:pt x="0" y="84607"/>
                  </a:lnTo>
                  <a:cubicBezTo>
                    <a:pt x="9964" y="83956"/>
                    <a:pt x="12032" y="84659"/>
                    <a:pt x="21036" y="83562"/>
                  </a:cubicBezTo>
                  <a:lnTo>
                    <a:pt x="103" y="45983"/>
                  </a:lnTo>
                  <a:lnTo>
                    <a:pt x="19971" y="45947"/>
                  </a:lnTo>
                  <a:lnTo>
                    <a:pt x="251" y="0"/>
                  </a:lnTo>
                  <a:lnTo>
                    <a:pt x="47893" y="248"/>
                  </a:lnTo>
                  <a:lnTo>
                    <a:pt x="47893" y="199520"/>
                  </a:lnTo>
                  <a:lnTo>
                    <a:pt x="246" y="199750"/>
                  </a:lnTo>
                  <a:cubicBezTo>
                    <a:pt x="-64" y="181167"/>
                    <a:pt x="316" y="143163"/>
                    <a:pt x="6" y="12458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Rectangle 13">
              <a:extLst>
                <a:ext uri="{FF2B5EF4-FFF2-40B4-BE49-F238E27FC236}">
                  <a16:creationId xmlns:a16="http://schemas.microsoft.com/office/drawing/2014/main" id="{2CCA9C4F-1C4D-4F0E-75F5-BD9A0BD06855}"/>
                </a:ext>
              </a:extLst>
            </p:cNvPr>
            <p:cNvSpPr/>
            <p:nvPr/>
          </p:nvSpPr>
          <p:spPr>
            <a:xfrm rot="18779762" flipH="1" flipV="1">
              <a:off x="9027518" y="5903896"/>
              <a:ext cx="45719" cy="209373"/>
            </a:xfrm>
            <a:custGeom>
              <a:avLst/>
              <a:gdLst>
                <a:gd name="connsiteX0" fmla="*/ 0 w 45719"/>
                <a:gd name="connsiteY0" fmla="*/ 0 h 199272"/>
                <a:gd name="connsiteX1" fmla="*/ 45719 w 45719"/>
                <a:gd name="connsiteY1" fmla="*/ 0 h 199272"/>
                <a:gd name="connsiteX2" fmla="*/ 45719 w 45719"/>
                <a:gd name="connsiteY2" fmla="*/ 199272 h 199272"/>
                <a:gd name="connsiteX3" fmla="*/ 0 w 45719"/>
                <a:gd name="connsiteY3" fmla="*/ 199272 h 199272"/>
                <a:gd name="connsiteX4" fmla="*/ 0 w 45719"/>
                <a:gd name="connsiteY4" fmla="*/ 0 h 199272"/>
                <a:gd name="connsiteX0" fmla="*/ 0 w 45719"/>
                <a:gd name="connsiteY0" fmla="*/ 3588 h 202860"/>
                <a:gd name="connsiteX1" fmla="*/ 1795 w 45719"/>
                <a:gd name="connsiteY1" fmla="*/ 0 h 202860"/>
                <a:gd name="connsiteX2" fmla="*/ 45719 w 45719"/>
                <a:gd name="connsiteY2" fmla="*/ 3588 h 202860"/>
                <a:gd name="connsiteX3" fmla="*/ 45719 w 45719"/>
                <a:gd name="connsiteY3" fmla="*/ 202860 h 202860"/>
                <a:gd name="connsiteX4" fmla="*/ 0 w 45719"/>
                <a:gd name="connsiteY4" fmla="*/ 202860 h 202860"/>
                <a:gd name="connsiteX5" fmla="*/ 0 w 45719"/>
                <a:gd name="connsiteY5" fmla="*/ 3588 h 202860"/>
                <a:gd name="connsiteX0" fmla="*/ 0 w 52386"/>
                <a:gd name="connsiteY0" fmla="*/ 102147 h 202860"/>
                <a:gd name="connsiteX1" fmla="*/ 8462 w 52386"/>
                <a:gd name="connsiteY1" fmla="*/ 0 h 202860"/>
                <a:gd name="connsiteX2" fmla="*/ 52386 w 52386"/>
                <a:gd name="connsiteY2" fmla="*/ 3588 h 202860"/>
                <a:gd name="connsiteX3" fmla="*/ 52386 w 52386"/>
                <a:gd name="connsiteY3" fmla="*/ 202860 h 202860"/>
                <a:gd name="connsiteX4" fmla="*/ 6667 w 52386"/>
                <a:gd name="connsiteY4" fmla="*/ 202860 h 202860"/>
                <a:gd name="connsiteX5" fmla="*/ 0 w 52386"/>
                <a:gd name="connsiteY5" fmla="*/ 102147 h 202860"/>
                <a:gd name="connsiteX0" fmla="*/ 0 w 52386"/>
                <a:gd name="connsiteY0" fmla="*/ 102147 h 202860"/>
                <a:gd name="connsiteX1" fmla="*/ 1794 w 52386"/>
                <a:gd name="connsiteY1" fmla="*/ 98559 h 202860"/>
                <a:gd name="connsiteX2" fmla="*/ 8462 w 52386"/>
                <a:gd name="connsiteY2" fmla="*/ 0 h 202860"/>
                <a:gd name="connsiteX3" fmla="*/ 52386 w 52386"/>
                <a:gd name="connsiteY3" fmla="*/ 3588 h 202860"/>
                <a:gd name="connsiteX4" fmla="*/ 52386 w 52386"/>
                <a:gd name="connsiteY4" fmla="*/ 202860 h 202860"/>
                <a:gd name="connsiteX5" fmla="*/ 6667 w 52386"/>
                <a:gd name="connsiteY5" fmla="*/ 202860 h 202860"/>
                <a:gd name="connsiteX6" fmla="*/ 0 w 52386"/>
                <a:gd name="connsiteY6" fmla="*/ 102147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6668 w 50592"/>
                <a:gd name="connsiteY2" fmla="*/ 0 h 202860"/>
                <a:gd name="connsiteX3" fmla="*/ 50592 w 50592"/>
                <a:gd name="connsiteY3" fmla="*/ 3588 h 202860"/>
                <a:gd name="connsiteX4" fmla="*/ 50592 w 50592"/>
                <a:gd name="connsiteY4" fmla="*/ 202860 h 202860"/>
                <a:gd name="connsiteX5" fmla="*/ 4873 w 50592"/>
                <a:gd name="connsiteY5" fmla="*/ 202860 h 202860"/>
                <a:gd name="connsiteX6" fmla="*/ 19499 w 50592"/>
                <a:gd name="connsiteY6" fmla="*/ 140629 h 202860"/>
                <a:gd name="connsiteX0" fmla="*/ 20883 w 51976"/>
                <a:gd name="connsiteY0" fmla="*/ 140629 h 202860"/>
                <a:gd name="connsiteX1" fmla="*/ 1384 w 51976"/>
                <a:gd name="connsiteY1" fmla="*/ 98559 h 202860"/>
                <a:gd name="connsiteX2" fmla="*/ 0 w 51976"/>
                <a:gd name="connsiteY2" fmla="*/ 97250 h 202860"/>
                <a:gd name="connsiteX3" fmla="*/ 8052 w 51976"/>
                <a:gd name="connsiteY3" fmla="*/ 0 h 202860"/>
                <a:gd name="connsiteX4" fmla="*/ 51976 w 51976"/>
                <a:gd name="connsiteY4" fmla="*/ 3588 h 202860"/>
                <a:gd name="connsiteX5" fmla="*/ 51976 w 51976"/>
                <a:gd name="connsiteY5" fmla="*/ 202860 h 202860"/>
                <a:gd name="connsiteX6" fmla="*/ 6257 w 51976"/>
                <a:gd name="connsiteY6" fmla="*/ 202860 h 202860"/>
                <a:gd name="connsiteX7" fmla="*/ 20883 w 51976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19078 w 50592"/>
                <a:gd name="connsiteY2" fmla="*/ 106109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25494 w 50592"/>
                <a:gd name="connsiteY2" fmla="*/ 46636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7940 w 49033"/>
                <a:gd name="connsiteY0" fmla="*/ 140629 h 202860"/>
                <a:gd name="connsiteX1" fmla="*/ 0 w 49033"/>
                <a:gd name="connsiteY1" fmla="*/ 58088 h 202860"/>
                <a:gd name="connsiteX2" fmla="*/ 23935 w 49033"/>
                <a:gd name="connsiteY2" fmla="*/ 46636 h 202860"/>
                <a:gd name="connsiteX3" fmla="*/ 5109 w 49033"/>
                <a:gd name="connsiteY3" fmla="*/ 0 h 202860"/>
                <a:gd name="connsiteX4" fmla="*/ 49033 w 49033"/>
                <a:gd name="connsiteY4" fmla="*/ 3588 h 202860"/>
                <a:gd name="connsiteX5" fmla="*/ 49033 w 49033"/>
                <a:gd name="connsiteY5" fmla="*/ 202860 h 202860"/>
                <a:gd name="connsiteX6" fmla="*/ 3314 w 49033"/>
                <a:gd name="connsiteY6" fmla="*/ 202860 h 202860"/>
                <a:gd name="connsiteX7" fmla="*/ 17940 w 49033"/>
                <a:gd name="connsiteY7" fmla="*/ 140629 h 202860"/>
                <a:gd name="connsiteX0" fmla="*/ 17940 w 49033"/>
                <a:gd name="connsiteY0" fmla="*/ 140629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17940 w 49033"/>
                <a:gd name="connsiteY8" fmla="*/ 140629 h 202860"/>
                <a:gd name="connsiteX0" fmla="*/ 5230 w 49033"/>
                <a:gd name="connsiteY0" fmla="*/ 167937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5230 w 49033"/>
                <a:gd name="connsiteY0" fmla="*/ 167937 h 202860"/>
                <a:gd name="connsiteX1" fmla="*/ 22829 w 49033"/>
                <a:gd name="connsiteY1" fmla="*/ 103265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0 w 56640"/>
                <a:gd name="connsiteY0" fmla="*/ 142692 h 202860"/>
                <a:gd name="connsiteX1" fmla="*/ 30436 w 56640"/>
                <a:gd name="connsiteY1" fmla="*/ 103265 h 202860"/>
                <a:gd name="connsiteX2" fmla="*/ 7607 w 56640"/>
                <a:gd name="connsiteY2" fmla="*/ 58088 h 202860"/>
                <a:gd name="connsiteX3" fmla="*/ 31542 w 56640"/>
                <a:gd name="connsiteY3" fmla="*/ 46636 h 202860"/>
                <a:gd name="connsiteX4" fmla="*/ 12716 w 56640"/>
                <a:gd name="connsiteY4" fmla="*/ 0 h 202860"/>
                <a:gd name="connsiteX5" fmla="*/ 56640 w 56640"/>
                <a:gd name="connsiteY5" fmla="*/ 3588 h 202860"/>
                <a:gd name="connsiteX6" fmla="*/ 56640 w 56640"/>
                <a:gd name="connsiteY6" fmla="*/ 202860 h 202860"/>
                <a:gd name="connsiteX7" fmla="*/ 10921 w 56640"/>
                <a:gd name="connsiteY7" fmla="*/ 202860 h 202860"/>
                <a:gd name="connsiteX8" fmla="*/ 0 w 56640"/>
                <a:gd name="connsiteY8" fmla="*/ 142692 h 202860"/>
                <a:gd name="connsiteX0" fmla="*/ 0 w 56640"/>
                <a:gd name="connsiteY0" fmla="*/ 140041 h 200209"/>
                <a:gd name="connsiteX1" fmla="*/ 30436 w 56640"/>
                <a:gd name="connsiteY1" fmla="*/ 100614 h 200209"/>
                <a:gd name="connsiteX2" fmla="*/ 7607 w 56640"/>
                <a:gd name="connsiteY2" fmla="*/ 55437 h 200209"/>
                <a:gd name="connsiteX3" fmla="*/ 31542 w 56640"/>
                <a:gd name="connsiteY3" fmla="*/ 43985 h 200209"/>
                <a:gd name="connsiteX4" fmla="*/ 12716 w 56640"/>
                <a:gd name="connsiteY4" fmla="*/ 0 h 200209"/>
                <a:gd name="connsiteX5" fmla="*/ 56640 w 56640"/>
                <a:gd name="connsiteY5" fmla="*/ 937 h 200209"/>
                <a:gd name="connsiteX6" fmla="*/ 56640 w 56640"/>
                <a:gd name="connsiteY6" fmla="*/ 200209 h 200209"/>
                <a:gd name="connsiteX7" fmla="*/ 10921 w 56640"/>
                <a:gd name="connsiteY7" fmla="*/ 200209 h 200209"/>
                <a:gd name="connsiteX8" fmla="*/ 0 w 56640"/>
                <a:gd name="connsiteY8" fmla="*/ 140041 h 200209"/>
                <a:gd name="connsiteX0" fmla="*/ 2385 w 49033"/>
                <a:gd name="connsiteY0" fmla="*/ 144460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4460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19439 w 49033"/>
                <a:gd name="connsiteY3" fmla="*/ 56358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612 w 46648"/>
                <a:gd name="connsiteY2" fmla="*/ 56321 h 200209"/>
                <a:gd name="connsiteX3" fmla="*/ 17054 w 46648"/>
                <a:gd name="connsiteY3" fmla="*/ 56358 h 200209"/>
                <a:gd name="connsiteX4" fmla="*/ 2724 w 46648"/>
                <a:gd name="connsiteY4" fmla="*/ 0 h 200209"/>
                <a:gd name="connsiteX5" fmla="*/ 46648 w 46648"/>
                <a:gd name="connsiteY5" fmla="*/ 937 h 200209"/>
                <a:gd name="connsiteX6" fmla="*/ 46648 w 46648"/>
                <a:gd name="connsiteY6" fmla="*/ 200209 h 200209"/>
                <a:gd name="connsiteX7" fmla="*/ 929 w 46648"/>
                <a:gd name="connsiteY7" fmla="*/ 200209 h 200209"/>
                <a:gd name="connsiteX8" fmla="*/ 0 w 46648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153 w 46648"/>
                <a:gd name="connsiteY2" fmla="*/ 99186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153 w 46648"/>
                <a:gd name="connsiteY2" fmla="*/ 119513 h 200209"/>
                <a:gd name="connsiteX3" fmla="*/ 19653 w 46648"/>
                <a:gd name="connsiteY3" fmla="*/ 87697 h 200209"/>
                <a:gd name="connsiteX4" fmla="*/ 1612 w 46648"/>
                <a:gd name="connsiteY4" fmla="*/ 56321 h 200209"/>
                <a:gd name="connsiteX5" fmla="*/ 19552 w 46648"/>
                <a:gd name="connsiteY5" fmla="*/ 46636 h 200209"/>
                <a:gd name="connsiteX6" fmla="*/ 2724 w 46648"/>
                <a:gd name="connsiteY6" fmla="*/ 0 h 200209"/>
                <a:gd name="connsiteX7" fmla="*/ 46648 w 46648"/>
                <a:gd name="connsiteY7" fmla="*/ 937 h 200209"/>
                <a:gd name="connsiteX8" fmla="*/ 46648 w 46648"/>
                <a:gd name="connsiteY8" fmla="*/ 200209 h 200209"/>
                <a:gd name="connsiteX9" fmla="*/ 929 w 46648"/>
                <a:gd name="connsiteY9" fmla="*/ 200209 h 200209"/>
                <a:gd name="connsiteX10" fmla="*/ 0 w 4664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833 w 47481"/>
                <a:gd name="connsiteY0" fmla="*/ 141809 h 200209"/>
                <a:gd name="connsiteX1" fmla="*/ 21277 w 47481"/>
                <a:gd name="connsiteY1" fmla="*/ 113871 h 200209"/>
                <a:gd name="connsiteX2" fmla="*/ 1 w 47481"/>
                <a:gd name="connsiteY2" fmla="*/ 101837 h 200209"/>
                <a:gd name="connsiteX3" fmla="*/ 20486 w 47481"/>
                <a:gd name="connsiteY3" fmla="*/ 87697 h 200209"/>
                <a:gd name="connsiteX4" fmla="*/ 2445 w 47481"/>
                <a:gd name="connsiteY4" fmla="*/ 56321 h 200209"/>
                <a:gd name="connsiteX5" fmla="*/ 20385 w 47481"/>
                <a:gd name="connsiteY5" fmla="*/ 46636 h 200209"/>
                <a:gd name="connsiteX6" fmla="*/ 3557 w 47481"/>
                <a:gd name="connsiteY6" fmla="*/ 0 h 200209"/>
                <a:gd name="connsiteX7" fmla="*/ 47481 w 47481"/>
                <a:gd name="connsiteY7" fmla="*/ 937 h 200209"/>
                <a:gd name="connsiteX8" fmla="*/ 47481 w 47481"/>
                <a:gd name="connsiteY8" fmla="*/ 200209 h 200209"/>
                <a:gd name="connsiteX9" fmla="*/ 1762 w 47481"/>
                <a:gd name="connsiteY9" fmla="*/ 200209 h 200209"/>
                <a:gd name="connsiteX10" fmla="*/ 833 w 47481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1245 w 47893"/>
                <a:gd name="connsiteY0" fmla="*/ 141809 h 200209"/>
                <a:gd name="connsiteX1" fmla="*/ 21689 w 47893"/>
                <a:gd name="connsiteY1" fmla="*/ 113871 h 200209"/>
                <a:gd name="connsiteX2" fmla="*/ 0 w 47893"/>
                <a:gd name="connsiteY2" fmla="*/ 102297 h 200209"/>
                <a:gd name="connsiteX3" fmla="*/ 20898 w 47893"/>
                <a:gd name="connsiteY3" fmla="*/ 87697 h 200209"/>
                <a:gd name="connsiteX4" fmla="*/ 2857 w 47893"/>
                <a:gd name="connsiteY4" fmla="*/ 56321 h 200209"/>
                <a:gd name="connsiteX5" fmla="*/ 20797 w 47893"/>
                <a:gd name="connsiteY5" fmla="*/ 46636 h 200209"/>
                <a:gd name="connsiteX6" fmla="*/ 3969 w 47893"/>
                <a:gd name="connsiteY6" fmla="*/ 0 h 200209"/>
                <a:gd name="connsiteX7" fmla="*/ 47893 w 47893"/>
                <a:gd name="connsiteY7" fmla="*/ 937 h 200209"/>
                <a:gd name="connsiteX8" fmla="*/ 47893 w 47893"/>
                <a:gd name="connsiteY8" fmla="*/ 200209 h 200209"/>
                <a:gd name="connsiteX9" fmla="*/ 2174 w 47893"/>
                <a:gd name="connsiteY9" fmla="*/ 200209 h 200209"/>
                <a:gd name="connsiteX10" fmla="*/ 1245 w 47893"/>
                <a:gd name="connsiteY10" fmla="*/ 141809 h 200209"/>
                <a:gd name="connsiteX0" fmla="*/ 1245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1245 w 47893"/>
                <a:gd name="connsiteY10" fmla="*/ 141809 h 200439"/>
                <a:gd name="connsiteX0" fmla="*/ 6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6 w 47893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0384 w 48306"/>
                <a:gd name="connsiteY5" fmla="*/ 3790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3721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449 w 48306"/>
                <a:gd name="connsiteY3" fmla="*/ 83562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19155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414 w 47893"/>
                <a:gd name="connsiteY1" fmla="*/ 122141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2458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24580 h 19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893" h="199750">
                  <a:moveTo>
                    <a:pt x="6" y="124580"/>
                  </a:moveTo>
                  <a:lnTo>
                    <a:pt x="21001" y="123749"/>
                  </a:lnTo>
                  <a:lnTo>
                    <a:pt x="0" y="84607"/>
                  </a:lnTo>
                  <a:cubicBezTo>
                    <a:pt x="9964" y="83956"/>
                    <a:pt x="12032" y="84659"/>
                    <a:pt x="21036" y="83562"/>
                  </a:cubicBezTo>
                  <a:lnTo>
                    <a:pt x="103" y="45983"/>
                  </a:lnTo>
                  <a:lnTo>
                    <a:pt x="19971" y="45947"/>
                  </a:lnTo>
                  <a:lnTo>
                    <a:pt x="251" y="0"/>
                  </a:lnTo>
                  <a:lnTo>
                    <a:pt x="47893" y="248"/>
                  </a:lnTo>
                  <a:lnTo>
                    <a:pt x="47893" y="199520"/>
                  </a:lnTo>
                  <a:lnTo>
                    <a:pt x="246" y="199750"/>
                  </a:lnTo>
                  <a:cubicBezTo>
                    <a:pt x="-64" y="181167"/>
                    <a:pt x="316" y="143163"/>
                    <a:pt x="6" y="12458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Łącznik: zakrzywiony 15">
              <a:extLst>
                <a:ext uri="{FF2B5EF4-FFF2-40B4-BE49-F238E27FC236}">
                  <a16:creationId xmlns:a16="http://schemas.microsoft.com/office/drawing/2014/main" id="{E541725F-942E-5BA6-7960-7F467CCAB030}"/>
                </a:ext>
              </a:extLst>
            </p:cNvPr>
            <p:cNvSpPr/>
            <p:nvPr/>
          </p:nvSpPr>
          <p:spPr>
            <a:xfrm rot="16200000" flipH="1" flipV="1">
              <a:off x="10819918" y="6011037"/>
              <a:ext cx="527002" cy="277676"/>
            </a:xfrm>
            <a:prstGeom prst="curvedConnector4">
              <a:avLst>
                <a:gd name="adj1" fmla="val 112844"/>
                <a:gd name="adj2" fmla="val 218196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EC08C28D-C041-7304-5BDA-30878F015F2B}"/>
                </a:ext>
              </a:extLst>
            </p:cNvPr>
            <p:cNvSpPr/>
            <p:nvPr/>
          </p:nvSpPr>
          <p:spPr>
            <a:xfrm>
              <a:off x="10648623" y="6244642"/>
              <a:ext cx="266939" cy="36850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249BCB89-A9C8-D703-C378-D7B5FE698A2D}"/>
                </a:ext>
              </a:extLst>
            </p:cNvPr>
            <p:cNvCxnSpPr>
              <a:cxnSpLocks/>
            </p:cNvCxnSpPr>
            <p:nvPr/>
          </p:nvCxnSpPr>
          <p:spPr>
            <a:xfrm>
              <a:off x="9093790" y="6160083"/>
              <a:ext cx="0" cy="4779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678AEF5B-15C6-774D-4C8E-713E5B67E8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3790" y="6630158"/>
              <a:ext cx="2124000" cy="784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E1BF727F-A95F-85F4-B566-23924639A1F7}"/>
                </a:ext>
              </a:extLst>
            </p:cNvPr>
            <p:cNvCxnSpPr>
              <a:cxnSpLocks/>
            </p:cNvCxnSpPr>
            <p:nvPr/>
          </p:nvCxnSpPr>
          <p:spPr>
            <a:xfrm>
              <a:off x="11217790" y="6162394"/>
              <a:ext cx="0" cy="4779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C31FCB1B-9C9D-6F6D-C68D-233D3C7ECFA1}"/>
                </a:ext>
              </a:extLst>
            </p:cNvPr>
            <p:cNvSpPr/>
            <p:nvPr/>
          </p:nvSpPr>
          <p:spPr>
            <a:xfrm>
              <a:off x="9403809" y="6335304"/>
              <a:ext cx="266939" cy="26693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Łącznik: zakrzywiony 15">
              <a:extLst>
                <a:ext uri="{FF2B5EF4-FFF2-40B4-BE49-F238E27FC236}">
                  <a16:creationId xmlns:a16="http://schemas.microsoft.com/office/drawing/2014/main" id="{BA3FBC22-4158-D181-10A2-585F8DD102C4}"/>
                </a:ext>
              </a:extLst>
            </p:cNvPr>
            <p:cNvSpPr/>
            <p:nvPr/>
          </p:nvSpPr>
          <p:spPr>
            <a:xfrm rot="16200000" flipH="1" flipV="1">
              <a:off x="10763557" y="6266197"/>
              <a:ext cx="33844" cy="328202"/>
            </a:xfrm>
            <a:custGeom>
              <a:avLst/>
              <a:gdLst>
                <a:gd name="connsiteX0" fmla="*/ 0 w 527002"/>
                <a:gd name="connsiteY0" fmla="*/ 0 h 277676"/>
                <a:gd name="connsiteX1" fmla="*/ 594690 w 527002"/>
                <a:gd name="connsiteY1" fmla="*/ 302939 h 277676"/>
                <a:gd name="connsiteX2" fmla="*/ 560846 w 527002"/>
                <a:gd name="connsiteY2" fmla="*/ 605878 h 277676"/>
                <a:gd name="connsiteX3" fmla="*/ 527002 w 527002"/>
                <a:gd name="connsiteY3" fmla="*/ 277676 h 277676"/>
                <a:gd name="connsiteX0" fmla="*/ 67688 w 67688"/>
                <a:gd name="connsiteY0" fmla="*/ 25263 h 328202"/>
                <a:gd name="connsiteX1" fmla="*/ 33844 w 67688"/>
                <a:gd name="connsiteY1" fmla="*/ 328202 h 328202"/>
                <a:gd name="connsiteX2" fmla="*/ 0 w 67688"/>
                <a:gd name="connsiteY2" fmla="*/ 0 h 328202"/>
                <a:gd name="connsiteX0" fmla="*/ 33844 w 33844"/>
                <a:gd name="connsiteY0" fmla="*/ 328202 h 328202"/>
                <a:gd name="connsiteX1" fmla="*/ 0 w 33844"/>
                <a:gd name="connsiteY1" fmla="*/ 0 h 32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844" h="328202" fill="none">
                  <a:moveTo>
                    <a:pt x="33844" y="328202"/>
                  </a:moveTo>
                  <a:cubicBezTo>
                    <a:pt x="16922" y="328202"/>
                    <a:pt x="0" y="164101"/>
                    <a:pt x="0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74" name="Łącznik: zakrzywiony 15">
              <a:extLst>
                <a:ext uri="{FF2B5EF4-FFF2-40B4-BE49-F238E27FC236}">
                  <a16:creationId xmlns:a16="http://schemas.microsoft.com/office/drawing/2014/main" id="{838FF099-66C0-1881-8396-A4E632BEC4F4}"/>
                </a:ext>
              </a:extLst>
            </p:cNvPr>
            <p:cNvSpPr/>
            <p:nvPr/>
          </p:nvSpPr>
          <p:spPr>
            <a:xfrm rot="5400000" flipV="1">
              <a:off x="8958240" y="6021245"/>
              <a:ext cx="527002" cy="277676"/>
            </a:xfrm>
            <a:prstGeom prst="curvedConnector4">
              <a:avLst>
                <a:gd name="adj1" fmla="val 112844"/>
                <a:gd name="adj2" fmla="val 218196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8C9806C4-1BCE-3881-EB17-EA2E4B524B10}"/>
                </a:ext>
              </a:extLst>
            </p:cNvPr>
            <p:cNvSpPr/>
            <p:nvPr/>
          </p:nvSpPr>
          <p:spPr>
            <a:xfrm rot="441124" flipV="1">
              <a:off x="8256000" y="4653573"/>
              <a:ext cx="1680651" cy="1143857"/>
            </a:xfrm>
            <a:custGeom>
              <a:avLst/>
              <a:gdLst>
                <a:gd name="connsiteX0" fmla="*/ 453525 w 453525"/>
                <a:gd name="connsiteY0" fmla="*/ 1087582 h 1087582"/>
                <a:gd name="connsiteX1" fmla="*/ 3253 w 453525"/>
                <a:gd name="connsiteY1" fmla="*/ 588818 h 1087582"/>
                <a:gd name="connsiteX2" fmla="*/ 238780 w 453525"/>
                <a:gd name="connsiteY2" fmla="*/ 0 h 1087582"/>
                <a:gd name="connsiteX3" fmla="*/ 238780 w 453525"/>
                <a:gd name="connsiteY3" fmla="*/ 0 h 1087582"/>
                <a:gd name="connsiteX0" fmla="*/ 640083 w 640083"/>
                <a:gd name="connsiteY0" fmla="*/ 1051932 h 1051932"/>
                <a:gd name="connsiteX1" fmla="*/ 9410 w 640083"/>
                <a:gd name="connsiteY1" fmla="*/ 588818 h 1051932"/>
                <a:gd name="connsiteX2" fmla="*/ 244937 w 640083"/>
                <a:gd name="connsiteY2" fmla="*/ 0 h 1051932"/>
                <a:gd name="connsiteX3" fmla="*/ 244937 w 640083"/>
                <a:gd name="connsiteY3" fmla="*/ 0 h 1051932"/>
                <a:gd name="connsiteX0" fmla="*/ 640083 w 640083"/>
                <a:gd name="connsiteY0" fmla="*/ 1051932 h 1051932"/>
                <a:gd name="connsiteX1" fmla="*/ 9410 w 640083"/>
                <a:gd name="connsiteY1" fmla="*/ 588818 h 1051932"/>
                <a:gd name="connsiteX2" fmla="*/ 244937 w 640083"/>
                <a:gd name="connsiteY2" fmla="*/ 0 h 1051932"/>
                <a:gd name="connsiteX3" fmla="*/ 244937 w 640083"/>
                <a:gd name="connsiteY3" fmla="*/ 0 h 1051932"/>
                <a:gd name="connsiteX0" fmla="*/ 640083 w 640083"/>
                <a:gd name="connsiteY0" fmla="*/ 1051932 h 1051932"/>
                <a:gd name="connsiteX1" fmla="*/ 9410 w 640083"/>
                <a:gd name="connsiteY1" fmla="*/ 588818 h 1051932"/>
                <a:gd name="connsiteX2" fmla="*/ 244937 w 640083"/>
                <a:gd name="connsiteY2" fmla="*/ 0 h 1051932"/>
                <a:gd name="connsiteX3" fmla="*/ 244937 w 640083"/>
                <a:gd name="connsiteY3" fmla="*/ 0 h 105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0083" h="1051932">
                  <a:moveTo>
                    <a:pt x="640083" y="1051932"/>
                  </a:moveTo>
                  <a:cubicBezTo>
                    <a:pt x="449276" y="968958"/>
                    <a:pt x="75268" y="764140"/>
                    <a:pt x="9410" y="588818"/>
                  </a:cubicBezTo>
                  <a:cubicBezTo>
                    <a:pt x="-56448" y="413496"/>
                    <a:pt x="244937" y="0"/>
                    <a:pt x="244937" y="0"/>
                  </a:cubicBezTo>
                  <a:lnTo>
                    <a:pt x="244937" y="0"/>
                  </a:lnTo>
                </a:path>
              </a:pathLst>
            </a:cu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1028F6DF-5600-DD0D-8B93-1E0D0DFA30A7}"/>
                </a:ext>
              </a:extLst>
            </p:cNvPr>
            <p:cNvSpPr/>
            <p:nvPr/>
          </p:nvSpPr>
          <p:spPr>
            <a:xfrm flipH="1" flipV="1">
              <a:off x="10325089" y="4762803"/>
              <a:ext cx="1676728" cy="1101342"/>
            </a:xfrm>
            <a:custGeom>
              <a:avLst/>
              <a:gdLst>
                <a:gd name="connsiteX0" fmla="*/ 453525 w 453525"/>
                <a:gd name="connsiteY0" fmla="*/ 1087582 h 1087582"/>
                <a:gd name="connsiteX1" fmla="*/ 3253 w 453525"/>
                <a:gd name="connsiteY1" fmla="*/ 588818 h 1087582"/>
                <a:gd name="connsiteX2" fmla="*/ 238780 w 453525"/>
                <a:gd name="connsiteY2" fmla="*/ 0 h 1087582"/>
                <a:gd name="connsiteX3" fmla="*/ 238780 w 453525"/>
                <a:gd name="connsiteY3" fmla="*/ 0 h 1087582"/>
                <a:gd name="connsiteX0" fmla="*/ 636577 w 636577"/>
                <a:gd name="connsiteY0" fmla="*/ 1031521 h 1031521"/>
                <a:gd name="connsiteX1" fmla="*/ 9276 w 636577"/>
                <a:gd name="connsiteY1" fmla="*/ 588818 h 1031521"/>
                <a:gd name="connsiteX2" fmla="*/ 244803 w 636577"/>
                <a:gd name="connsiteY2" fmla="*/ 0 h 1031521"/>
                <a:gd name="connsiteX3" fmla="*/ 244803 w 636577"/>
                <a:gd name="connsiteY3" fmla="*/ 0 h 1031521"/>
                <a:gd name="connsiteX0" fmla="*/ 636577 w 636577"/>
                <a:gd name="connsiteY0" fmla="*/ 1031521 h 1031521"/>
                <a:gd name="connsiteX1" fmla="*/ 9276 w 636577"/>
                <a:gd name="connsiteY1" fmla="*/ 588818 h 1031521"/>
                <a:gd name="connsiteX2" fmla="*/ 244803 w 636577"/>
                <a:gd name="connsiteY2" fmla="*/ 0 h 1031521"/>
                <a:gd name="connsiteX3" fmla="*/ 244803 w 636577"/>
                <a:gd name="connsiteY3" fmla="*/ 0 h 1031521"/>
                <a:gd name="connsiteX0" fmla="*/ 638589 w 638589"/>
                <a:gd name="connsiteY0" fmla="*/ 1012834 h 1012834"/>
                <a:gd name="connsiteX1" fmla="*/ 9353 w 638589"/>
                <a:gd name="connsiteY1" fmla="*/ 588818 h 1012834"/>
                <a:gd name="connsiteX2" fmla="*/ 244880 w 638589"/>
                <a:gd name="connsiteY2" fmla="*/ 0 h 1012834"/>
                <a:gd name="connsiteX3" fmla="*/ 244880 w 638589"/>
                <a:gd name="connsiteY3" fmla="*/ 0 h 101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8589" h="1012834">
                  <a:moveTo>
                    <a:pt x="638589" y="1012834"/>
                  </a:moveTo>
                  <a:cubicBezTo>
                    <a:pt x="390718" y="903137"/>
                    <a:pt x="74971" y="757624"/>
                    <a:pt x="9353" y="588818"/>
                  </a:cubicBezTo>
                  <a:cubicBezTo>
                    <a:pt x="-56265" y="420012"/>
                    <a:pt x="244880" y="0"/>
                    <a:pt x="244880" y="0"/>
                  </a:cubicBezTo>
                  <a:lnTo>
                    <a:pt x="2448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DA56C0C-C1CD-71BF-F3A0-7EAEAE67EAA1}"/>
                </a:ext>
              </a:extLst>
            </p:cNvPr>
            <p:cNvSpPr/>
            <p:nvPr/>
          </p:nvSpPr>
          <p:spPr>
            <a:xfrm>
              <a:off x="9405819" y="6335304"/>
              <a:ext cx="266939" cy="26693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Łącznik: zakrzywiony 15">
              <a:extLst>
                <a:ext uri="{FF2B5EF4-FFF2-40B4-BE49-F238E27FC236}">
                  <a16:creationId xmlns:a16="http://schemas.microsoft.com/office/drawing/2014/main" id="{0F749671-4380-F5C8-A7E9-EC845DBBDD1F}"/>
                </a:ext>
              </a:extLst>
            </p:cNvPr>
            <p:cNvSpPr/>
            <p:nvPr/>
          </p:nvSpPr>
          <p:spPr>
            <a:xfrm rot="5400000" flipV="1">
              <a:off x="9507758" y="6276405"/>
              <a:ext cx="33844" cy="328202"/>
            </a:xfrm>
            <a:custGeom>
              <a:avLst/>
              <a:gdLst>
                <a:gd name="connsiteX0" fmla="*/ 0 w 527002"/>
                <a:gd name="connsiteY0" fmla="*/ 0 h 277676"/>
                <a:gd name="connsiteX1" fmla="*/ 594690 w 527002"/>
                <a:gd name="connsiteY1" fmla="*/ 302939 h 277676"/>
                <a:gd name="connsiteX2" fmla="*/ 560846 w 527002"/>
                <a:gd name="connsiteY2" fmla="*/ 605878 h 277676"/>
                <a:gd name="connsiteX3" fmla="*/ 527002 w 527002"/>
                <a:gd name="connsiteY3" fmla="*/ 277676 h 277676"/>
                <a:gd name="connsiteX0" fmla="*/ 67688 w 67688"/>
                <a:gd name="connsiteY0" fmla="*/ 25263 h 328202"/>
                <a:gd name="connsiteX1" fmla="*/ 33844 w 67688"/>
                <a:gd name="connsiteY1" fmla="*/ 328202 h 328202"/>
                <a:gd name="connsiteX2" fmla="*/ 0 w 67688"/>
                <a:gd name="connsiteY2" fmla="*/ 0 h 328202"/>
                <a:gd name="connsiteX0" fmla="*/ 67688 w 67688"/>
                <a:gd name="connsiteY0" fmla="*/ 25263 h 328202"/>
                <a:gd name="connsiteX1" fmla="*/ 33844 w 67688"/>
                <a:gd name="connsiteY1" fmla="*/ 328202 h 328202"/>
                <a:gd name="connsiteX2" fmla="*/ 0 w 67688"/>
                <a:gd name="connsiteY2" fmla="*/ 0 h 328202"/>
                <a:gd name="connsiteX0" fmla="*/ 33844 w 33844"/>
                <a:gd name="connsiteY0" fmla="*/ 328202 h 328202"/>
                <a:gd name="connsiteX1" fmla="*/ 0 w 33844"/>
                <a:gd name="connsiteY1" fmla="*/ 0 h 32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844" h="328202" fill="none">
                  <a:moveTo>
                    <a:pt x="33844" y="328202"/>
                  </a:moveTo>
                  <a:cubicBezTo>
                    <a:pt x="16922" y="328202"/>
                    <a:pt x="0" y="164101"/>
                    <a:pt x="0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rtlCol="0" anchor="ctr" anchorCtr="1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79" name="Rectangle 13">
              <a:extLst>
                <a:ext uri="{FF2B5EF4-FFF2-40B4-BE49-F238E27FC236}">
                  <a16:creationId xmlns:a16="http://schemas.microsoft.com/office/drawing/2014/main" id="{C28A21A5-B388-846F-7B8E-232CE43C13FE}"/>
                </a:ext>
              </a:extLst>
            </p:cNvPr>
            <p:cNvSpPr/>
            <p:nvPr/>
          </p:nvSpPr>
          <p:spPr>
            <a:xfrm rot="7617408" flipH="1">
              <a:off x="9056823" y="5871743"/>
              <a:ext cx="45719" cy="209373"/>
            </a:xfrm>
            <a:custGeom>
              <a:avLst/>
              <a:gdLst>
                <a:gd name="connsiteX0" fmla="*/ 0 w 45719"/>
                <a:gd name="connsiteY0" fmla="*/ 0 h 199272"/>
                <a:gd name="connsiteX1" fmla="*/ 45719 w 45719"/>
                <a:gd name="connsiteY1" fmla="*/ 0 h 199272"/>
                <a:gd name="connsiteX2" fmla="*/ 45719 w 45719"/>
                <a:gd name="connsiteY2" fmla="*/ 199272 h 199272"/>
                <a:gd name="connsiteX3" fmla="*/ 0 w 45719"/>
                <a:gd name="connsiteY3" fmla="*/ 199272 h 199272"/>
                <a:gd name="connsiteX4" fmla="*/ 0 w 45719"/>
                <a:gd name="connsiteY4" fmla="*/ 0 h 199272"/>
                <a:gd name="connsiteX0" fmla="*/ 0 w 45719"/>
                <a:gd name="connsiteY0" fmla="*/ 3588 h 202860"/>
                <a:gd name="connsiteX1" fmla="*/ 1795 w 45719"/>
                <a:gd name="connsiteY1" fmla="*/ 0 h 202860"/>
                <a:gd name="connsiteX2" fmla="*/ 45719 w 45719"/>
                <a:gd name="connsiteY2" fmla="*/ 3588 h 202860"/>
                <a:gd name="connsiteX3" fmla="*/ 45719 w 45719"/>
                <a:gd name="connsiteY3" fmla="*/ 202860 h 202860"/>
                <a:gd name="connsiteX4" fmla="*/ 0 w 45719"/>
                <a:gd name="connsiteY4" fmla="*/ 202860 h 202860"/>
                <a:gd name="connsiteX5" fmla="*/ 0 w 45719"/>
                <a:gd name="connsiteY5" fmla="*/ 3588 h 202860"/>
                <a:gd name="connsiteX0" fmla="*/ 0 w 52386"/>
                <a:gd name="connsiteY0" fmla="*/ 102147 h 202860"/>
                <a:gd name="connsiteX1" fmla="*/ 8462 w 52386"/>
                <a:gd name="connsiteY1" fmla="*/ 0 h 202860"/>
                <a:gd name="connsiteX2" fmla="*/ 52386 w 52386"/>
                <a:gd name="connsiteY2" fmla="*/ 3588 h 202860"/>
                <a:gd name="connsiteX3" fmla="*/ 52386 w 52386"/>
                <a:gd name="connsiteY3" fmla="*/ 202860 h 202860"/>
                <a:gd name="connsiteX4" fmla="*/ 6667 w 52386"/>
                <a:gd name="connsiteY4" fmla="*/ 202860 h 202860"/>
                <a:gd name="connsiteX5" fmla="*/ 0 w 52386"/>
                <a:gd name="connsiteY5" fmla="*/ 102147 h 202860"/>
                <a:gd name="connsiteX0" fmla="*/ 0 w 52386"/>
                <a:gd name="connsiteY0" fmla="*/ 102147 h 202860"/>
                <a:gd name="connsiteX1" fmla="*/ 1794 w 52386"/>
                <a:gd name="connsiteY1" fmla="*/ 98559 h 202860"/>
                <a:gd name="connsiteX2" fmla="*/ 8462 w 52386"/>
                <a:gd name="connsiteY2" fmla="*/ 0 h 202860"/>
                <a:gd name="connsiteX3" fmla="*/ 52386 w 52386"/>
                <a:gd name="connsiteY3" fmla="*/ 3588 h 202860"/>
                <a:gd name="connsiteX4" fmla="*/ 52386 w 52386"/>
                <a:gd name="connsiteY4" fmla="*/ 202860 h 202860"/>
                <a:gd name="connsiteX5" fmla="*/ 6667 w 52386"/>
                <a:gd name="connsiteY5" fmla="*/ 202860 h 202860"/>
                <a:gd name="connsiteX6" fmla="*/ 0 w 52386"/>
                <a:gd name="connsiteY6" fmla="*/ 102147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6668 w 50592"/>
                <a:gd name="connsiteY2" fmla="*/ 0 h 202860"/>
                <a:gd name="connsiteX3" fmla="*/ 50592 w 50592"/>
                <a:gd name="connsiteY3" fmla="*/ 3588 h 202860"/>
                <a:gd name="connsiteX4" fmla="*/ 50592 w 50592"/>
                <a:gd name="connsiteY4" fmla="*/ 202860 h 202860"/>
                <a:gd name="connsiteX5" fmla="*/ 4873 w 50592"/>
                <a:gd name="connsiteY5" fmla="*/ 202860 h 202860"/>
                <a:gd name="connsiteX6" fmla="*/ 19499 w 50592"/>
                <a:gd name="connsiteY6" fmla="*/ 140629 h 202860"/>
                <a:gd name="connsiteX0" fmla="*/ 20883 w 51976"/>
                <a:gd name="connsiteY0" fmla="*/ 140629 h 202860"/>
                <a:gd name="connsiteX1" fmla="*/ 1384 w 51976"/>
                <a:gd name="connsiteY1" fmla="*/ 98559 h 202860"/>
                <a:gd name="connsiteX2" fmla="*/ 0 w 51976"/>
                <a:gd name="connsiteY2" fmla="*/ 97250 h 202860"/>
                <a:gd name="connsiteX3" fmla="*/ 8052 w 51976"/>
                <a:gd name="connsiteY3" fmla="*/ 0 h 202860"/>
                <a:gd name="connsiteX4" fmla="*/ 51976 w 51976"/>
                <a:gd name="connsiteY4" fmla="*/ 3588 h 202860"/>
                <a:gd name="connsiteX5" fmla="*/ 51976 w 51976"/>
                <a:gd name="connsiteY5" fmla="*/ 202860 h 202860"/>
                <a:gd name="connsiteX6" fmla="*/ 6257 w 51976"/>
                <a:gd name="connsiteY6" fmla="*/ 202860 h 202860"/>
                <a:gd name="connsiteX7" fmla="*/ 20883 w 51976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19078 w 50592"/>
                <a:gd name="connsiteY2" fmla="*/ 106109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25494 w 50592"/>
                <a:gd name="connsiteY2" fmla="*/ 46636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7940 w 49033"/>
                <a:gd name="connsiteY0" fmla="*/ 140629 h 202860"/>
                <a:gd name="connsiteX1" fmla="*/ 0 w 49033"/>
                <a:gd name="connsiteY1" fmla="*/ 58088 h 202860"/>
                <a:gd name="connsiteX2" fmla="*/ 23935 w 49033"/>
                <a:gd name="connsiteY2" fmla="*/ 46636 h 202860"/>
                <a:gd name="connsiteX3" fmla="*/ 5109 w 49033"/>
                <a:gd name="connsiteY3" fmla="*/ 0 h 202860"/>
                <a:gd name="connsiteX4" fmla="*/ 49033 w 49033"/>
                <a:gd name="connsiteY4" fmla="*/ 3588 h 202860"/>
                <a:gd name="connsiteX5" fmla="*/ 49033 w 49033"/>
                <a:gd name="connsiteY5" fmla="*/ 202860 h 202860"/>
                <a:gd name="connsiteX6" fmla="*/ 3314 w 49033"/>
                <a:gd name="connsiteY6" fmla="*/ 202860 h 202860"/>
                <a:gd name="connsiteX7" fmla="*/ 17940 w 49033"/>
                <a:gd name="connsiteY7" fmla="*/ 140629 h 202860"/>
                <a:gd name="connsiteX0" fmla="*/ 17940 w 49033"/>
                <a:gd name="connsiteY0" fmla="*/ 140629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17940 w 49033"/>
                <a:gd name="connsiteY8" fmla="*/ 140629 h 202860"/>
                <a:gd name="connsiteX0" fmla="*/ 5230 w 49033"/>
                <a:gd name="connsiteY0" fmla="*/ 167937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5230 w 49033"/>
                <a:gd name="connsiteY0" fmla="*/ 167937 h 202860"/>
                <a:gd name="connsiteX1" fmla="*/ 22829 w 49033"/>
                <a:gd name="connsiteY1" fmla="*/ 103265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0 w 56640"/>
                <a:gd name="connsiteY0" fmla="*/ 142692 h 202860"/>
                <a:gd name="connsiteX1" fmla="*/ 30436 w 56640"/>
                <a:gd name="connsiteY1" fmla="*/ 103265 h 202860"/>
                <a:gd name="connsiteX2" fmla="*/ 7607 w 56640"/>
                <a:gd name="connsiteY2" fmla="*/ 58088 h 202860"/>
                <a:gd name="connsiteX3" fmla="*/ 31542 w 56640"/>
                <a:gd name="connsiteY3" fmla="*/ 46636 h 202860"/>
                <a:gd name="connsiteX4" fmla="*/ 12716 w 56640"/>
                <a:gd name="connsiteY4" fmla="*/ 0 h 202860"/>
                <a:gd name="connsiteX5" fmla="*/ 56640 w 56640"/>
                <a:gd name="connsiteY5" fmla="*/ 3588 h 202860"/>
                <a:gd name="connsiteX6" fmla="*/ 56640 w 56640"/>
                <a:gd name="connsiteY6" fmla="*/ 202860 h 202860"/>
                <a:gd name="connsiteX7" fmla="*/ 10921 w 56640"/>
                <a:gd name="connsiteY7" fmla="*/ 202860 h 202860"/>
                <a:gd name="connsiteX8" fmla="*/ 0 w 56640"/>
                <a:gd name="connsiteY8" fmla="*/ 142692 h 202860"/>
                <a:gd name="connsiteX0" fmla="*/ 0 w 56640"/>
                <a:gd name="connsiteY0" fmla="*/ 140041 h 200209"/>
                <a:gd name="connsiteX1" fmla="*/ 30436 w 56640"/>
                <a:gd name="connsiteY1" fmla="*/ 100614 h 200209"/>
                <a:gd name="connsiteX2" fmla="*/ 7607 w 56640"/>
                <a:gd name="connsiteY2" fmla="*/ 55437 h 200209"/>
                <a:gd name="connsiteX3" fmla="*/ 31542 w 56640"/>
                <a:gd name="connsiteY3" fmla="*/ 43985 h 200209"/>
                <a:gd name="connsiteX4" fmla="*/ 12716 w 56640"/>
                <a:gd name="connsiteY4" fmla="*/ 0 h 200209"/>
                <a:gd name="connsiteX5" fmla="*/ 56640 w 56640"/>
                <a:gd name="connsiteY5" fmla="*/ 937 h 200209"/>
                <a:gd name="connsiteX6" fmla="*/ 56640 w 56640"/>
                <a:gd name="connsiteY6" fmla="*/ 200209 h 200209"/>
                <a:gd name="connsiteX7" fmla="*/ 10921 w 56640"/>
                <a:gd name="connsiteY7" fmla="*/ 200209 h 200209"/>
                <a:gd name="connsiteX8" fmla="*/ 0 w 56640"/>
                <a:gd name="connsiteY8" fmla="*/ 140041 h 200209"/>
                <a:gd name="connsiteX0" fmla="*/ 2385 w 49033"/>
                <a:gd name="connsiteY0" fmla="*/ 144460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4460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19439 w 49033"/>
                <a:gd name="connsiteY3" fmla="*/ 56358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612 w 46648"/>
                <a:gd name="connsiteY2" fmla="*/ 56321 h 200209"/>
                <a:gd name="connsiteX3" fmla="*/ 17054 w 46648"/>
                <a:gd name="connsiteY3" fmla="*/ 56358 h 200209"/>
                <a:gd name="connsiteX4" fmla="*/ 2724 w 46648"/>
                <a:gd name="connsiteY4" fmla="*/ 0 h 200209"/>
                <a:gd name="connsiteX5" fmla="*/ 46648 w 46648"/>
                <a:gd name="connsiteY5" fmla="*/ 937 h 200209"/>
                <a:gd name="connsiteX6" fmla="*/ 46648 w 46648"/>
                <a:gd name="connsiteY6" fmla="*/ 200209 h 200209"/>
                <a:gd name="connsiteX7" fmla="*/ 929 w 46648"/>
                <a:gd name="connsiteY7" fmla="*/ 200209 h 200209"/>
                <a:gd name="connsiteX8" fmla="*/ 0 w 46648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153 w 46648"/>
                <a:gd name="connsiteY2" fmla="*/ 99186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153 w 46648"/>
                <a:gd name="connsiteY2" fmla="*/ 119513 h 200209"/>
                <a:gd name="connsiteX3" fmla="*/ 19653 w 46648"/>
                <a:gd name="connsiteY3" fmla="*/ 87697 h 200209"/>
                <a:gd name="connsiteX4" fmla="*/ 1612 w 46648"/>
                <a:gd name="connsiteY4" fmla="*/ 56321 h 200209"/>
                <a:gd name="connsiteX5" fmla="*/ 19552 w 46648"/>
                <a:gd name="connsiteY5" fmla="*/ 46636 h 200209"/>
                <a:gd name="connsiteX6" fmla="*/ 2724 w 46648"/>
                <a:gd name="connsiteY6" fmla="*/ 0 h 200209"/>
                <a:gd name="connsiteX7" fmla="*/ 46648 w 46648"/>
                <a:gd name="connsiteY7" fmla="*/ 937 h 200209"/>
                <a:gd name="connsiteX8" fmla="*/ 46648 w 46648"/>
                <a:gd name="connsiteY8" fmla="*/ 200209 h 200209"/>
                <a:gd name="connsiteX9" fmla="*/ 929 w 46648"/>
                <a:gd name="connsiteY9" fmla="*/ 200209 h 200209"/>
                <a:gd name="connsiteX10" fmla="*/ 0 w 4664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833 w 47481"/>
                <a:gd name="connsiteY0" fmla="*/ 141809 h 200209"/>
                <a:gd name="connsiteX1" fmla="*/ 21277 w 47481"/>
                <a:gd name="connsiteY1" fmla="*/ 113871 h 200209"/>
                <a:gd name="connsiteX2" fmla="*/ 1 w 47481"/>
                <a:gd name="connsiteY2" fmla="*/ 101837 h 200209"/>
                <a:gd name="connsiteX3" fmla="*/ 20486 w 47481"/>
                <a:gd name="connsiteY3" fmla="*/ 87697 h 200209"/>
                <a:gd name="connsiteX4" fmla="*/ 2445 w 47481"/>
                <a:gd name="connsiteY4" fmla="*/ 56321 h 200209"/>
                <a:gd name="connsiteX5" fmla="*/ 20385 w 47481"/>
                <a:gd name="connsiteY5" fmla="*/ 46636 h 200209"/>
                <a:gd name="connsiteX6" fmla="*/ 3557 w 47481"/>
                <a:gd name="connsiteY6" fmla="*/ 0 h 200209"/>
                <a:gd name="connsiteX7" fmla="*/ 47481 w 47481"/>
                <a:gd name="connsiteY7" fmla="*/ 937 h 200209"/>
                <a:gd name="connsiteX8" fmla="*/ 47481 w 47481"/>
                <a:gd name="connsiteY8" fmla="*/ 200209 h 200209"/>
                <a:gd name="connsiteX9" fmla="*/ 1762 w 47481"/>
                <a:gd name="connsiteY9" fmla="*/ 200209 h 200209"/>
                <a:gd name="connsiteX10" fmla="*/ 833 w 47481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1245 w 47893"/>
                <a:gd name="connsiteY0" fmla="*/ 141809 h 200209"/>
                <a:gd name="connsiteX1" fmla="*/ 21689 w 47893"/>
                <a:gd name="connsiteY1" fmla="*/ 113871 h 200209"/>
                <a:gd name="connsiteX2" fmla="*/ 0 w 47893"/>
                <a:gd name="connsiteY2" fmla="*/ 102297 h 200209"/>
                <a:gd name="connsiteX3" fmla="*/ 20898 w 47893"/>
                <a:gd name="connsiteY3" fmla="*/ 87697 h 200209"/>
                <a:gd name="connsiteX4" fmla="*/ 2857 w 47893"/>
                <a:gd name="connsiteY4" fmla="*/ 56321 h 200209"/>
                <a:gd name="connsiteX5" fmla="*/ 20797 w 47893"/>
                <a:gd name="connsiteY5" fmla="*/ 46636 h 200209"/>
                <a:gd name="connsiteX6" fmla="*/ 3969 w 47893"/>
                <a:gd name="connsiteY6" fmla="*/ 0 h 200209"/>
                <a:gd name="connsiteX7" fmla="*/ 47893 w 47893"/>
                <a:gd name="connsiteY7" fmla="*/ 937 h 200209"/>
                <a:gd name="connsiteX8" fmla="*/ 47893 w 47893"/>
                <a:gd name="connsiteY8" fmla="*/ 200209 h 200209"/>
                <a:gd name="connsiteX9" fmla="*/ 2174 w 47893"/>
                <a:gd name="connsiteY9" fmla="*/ 200209 h 200209"/>
                <a:gd name="connsiteX10" fmla="*/ 1245 w 47893"/>
                <a:gd name="connsiteY10" fmla="*/ 141809 h 200209"/>
                <a:gd name="connsiteX0" fmla="*/ 1245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1245 w 47893"/>
                <a:gd name="connsiteY10" fmla="*/ 141809 h 200439"/>
                <a:gd name="connsiteX0" fmla="*/ 6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6 w 47893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0384 w 48306"/>
                <a:gd name="connsiteY5" fmla="*/ 3790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3721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449 w 48306"/>
                <a:gd name="connsiteY3" fmla="*/ 83562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19155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414 w 47893"/>
                <a:gd name="connsiteY1" fmla="*/ 122141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2458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24580 h 19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893" h="199750">
                  <a:moveTo>
                    <a:pt x="6" y="124580"/>
                  </a:moveTo>
                  <a:lnTo>
                    <a:pt x="21001" y="123749"/>
                  </a:lnTo>
                  <a:lnTo>
                    <a:pt x="0" y="84607"/>
                  </a:lnTo>
                  <a:cubicBezTo>
                    <a:pt x="9964" y="83956"/>
                    <a:pt x="12032" y="84659"/>
                    <a:pt x="21036" y="83562"/>
                  </a:cubicBezTo>
                  <a:lnTo>
                    <a:pt x="103" y="45983"/>
                  </a:lnTo>
                  <a:lnTo>
                    <a:pt x="19971" y="45947"/>
                  </a:lnTo>
                  <a:lnTo>
                    <a:pt x="251" y="0"/>
                  </a:lnTo>
                  <a:lnTo>
                    <a:pt x="47893" y="248"/>
                  </a:lnTo>
                  <a:lnTo>
                    <a:pt x="47893" y="199520"/>
                  </a:lnTo>
                  <a:lnTo>
                    <a:pt x="246" y="199750"/>
                  </a:lnTo>
                  <a:cubicBezTo>
                    <a:pt x="-64" y="181167"/>
                    <a:pt x="316" y="143163"/>
                    <a:pt x="6" y="12458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A16C1C39-5870-EC76-548C-F8B97580CB37}"/>
                </a:ext>
              </a:extLst>
            </p:cNvPr>
            <p:cNvSpPr/>
            <p:nvPr/>
          </p:nvSpPr>
          <p:spPr>
            <a:xfrm rot="7846796" flipH="1">
              <a:off x="8804252" y="5643469"/>
              <a:ext cx="126378" cy="3553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Rectangle 13">
              <a:extLst>
                <a:ext uri="{FF2B5EF4-FFF2-40B4-BE49-F238E27FC236}">
                  <a16:creationId xmlns:a16="http://schemas.microsoft.com/office/drawing/2014/main" id="{63868F90-D40E-CF0D-47B2-BF87EF465614}"/>
                </a:ext>
              </a:extLst>
            </p:cNvPr>
            <p:cNvSpPr/>
            <p:nvPr/>
          </p:nvSpPr>
          <p:spPr>
            <a:xfrm rot="3408411" flipH="1" flipV="1">
              <a:off x="11195018" y="5850923"/>
              <a:ext cx="45719" cy="209373"/>
            </a:xfrm>
            <a:custGeom>
              <a:avLst/>
              <a:gdLst>
                <a:gd name="connsiteX0" fmla="*/ 0 w 45719"/>
                <a:gd name="connsiteY0" fmla="*/ 0 h 199272"/>
                <a:gd name="connsiteX1" fmla="*/ 45719 w 45719"/>
                <a:gd name="connsiteY1" fmla="*/ 0 h 199272"/>
                <a:gd name="connsiteX2" fmla="*/ 45719 w 45719"/>
                <a:gd name="connsiteY2" fmla="*/ 199272 h 199272"/>
                <a:gd name="connsiteX3" fmla="*/ 0 w 45719"/>
                <a:gd name="connsiteY3" fmla="*/ 199272 h 199272"/>
                <a:gd name="connsiteX4" fmla="*/ 0 w 45719"/>
                <a:gd name="connsiteY4" fmla="*/ 0 h 199272"/>
                <a:gd name="connsiteX0" fmla="*/ 0 w 45719"/>
                <a:gd name="connsiteY0" fmla="*/ 3588 h 202860"/>
                <a:gd name="connsiteX1" fmla="*/ 1795 w 45719"/>
                <a:gd name="connsiteY1" fmla="*/ 0 h 202860"/>
                <a:gd name="connsiteX2" fmla="*/ 45719 w 45719"/>
                <a:gd name="connsiteY2" fmla="*/ 3588 h 202860"/>
                <a:gd name="connsiteX3" fmla="*/ 45719 w 45719"/>
                <a:gd name="connsiteY3" fmla="*/ 202860 h 202860"/>
                <a:gd name="connsiteX4" fmla="*/ 0 w 45719"/>
                <a:gd name="connsiteY4" fmla="*/ 202860 h 202860"/>
                <a:gd name="connsiteX5" fmla="*/ 0 w 45719"/>
                <a:gd name="connsiteY5" fmla="*/ 3588 h 202860"/>
                <a:gd name="connsiteX0" fmla="*/ 0 w 52386"/>
                <a:gd name="connsiteY0" fmla="*/ 102147 h 202860"/>
                <a:gd name="connsiteX1" fmla="*/ 8462 w 52386"/>
                <a:gd name="connsiteY1" fmla="*/ 0 h 202860"/>
                <a:gd name="connsiteX2" fmla="*/ 52386 w 52386"/>
                <a:gd name="connsiteY2" fmla="*/ 3588 h 202860"/>
                <a:gd name="connsiteX3" fmla="*/ 52386 w 52386"/>
                <a:gd name="connsiteY3" fmla="*/ 202860 h 202860"/>
                <a:gd name="connsiteX4" fmla="*/ 6667 w 52386"/>
                <a:gd name="connsiteY4" fmla="*/ 202860 h 202860"/>
                <a:gd name="connsiteX5" fmla="*/ 0 w 52386"/>
                <a:gd name="connsiteY5" fmla="*/ 102147 h 202860"/>
                <a:gd name="connsiteX0" fmla="*/ 0 w 52386"/>
                <a:gd name="connsiteY0" fmla="*/ 102147 h 202860"/>
                <a:gd name="connsiteX1" fmla="*/ 1794 w 52386"/>
                <a:gd name="connsiteY1" fmla="*/ 98559 h 202860"/>
                <a:gd name="connsiteX2" fmla="*/ 8462 w 52386"/>
                <a:gd name="connsiteY2" fmla="*/ 0 h 202860"/>
                <a:gd name="connsiteX3" fmla="*/ 52386 w 52386"/>
                <a:gd name="connsiteY3" fmla="*/ 3588 h 202860"/>
                <a:gd name="connsiteX4" fmla="*/ 52386 w 52386"/>
                <a:gd name="connsiteY4" fmla="*/ 202860 h 202860"/>
                <a:gd name="connsiteX5" fmla="*/ 6667 w 52386"/>
                <a:gd name="connsiteY5" fmla="*/ 202860 h 202860"/>
                <a:gd name="connsiteX6" fmla="*/ 0 w 52386"/>
                <a:gd name="connsiteY6" fmla="*/ 102147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6668 w 50592"/>
                <a:gd name="connsiteY2" fmla="*/ 0 h 202860"/>
                <a:gd name="connsiteX3" fmla="*/ 50592 w 50592"/>
                <a:gd name="connsiteY3" fmla="*/ 3588 h 202860"/>
                <a:gd name="connsiteX4" fmla="*/ 50592 w 50592"/>
                <a:gd name="connsiteY4" fmla="*/ 202860 h 202860"/>
                <a:gd name="connsiteX5" fmla="*/ 4873 w 50592"/>
                <a:gd name="connsiteY5" fmla="*/ 202860 h 202860"/>
                <a:gd name="connsiteX6" fmla="*/ 19499 w 50592"/>
                <a:gd name="connsiteY6" fmla="*/ 140629 h 202860"/>
                <a:gd name="connsiteX0" fmla="*/ 20883 w 51976"/>
                <a:gd name="connsiteY0" fmla="*/ 140629 h 202860"/>
                <a:gd name="connsiteX1" fmla="*/ 1384 w 51976"/>
                <a:gd name="connsiteY1" fmla="*/ 98559 h 202860"/>
                <a:gd name="connsiteX2" fmla="*/ 0 w 51976"/>
                <a:gd name="connsiteY2" fmla="*/ 97250 h 202860"/>
                <a:gd name="connsiteX3" fmla="*/ 8052 w 51976"/>
                <a:gd name="connsiteY3" fmla="*/ 0 h 202860"/>
                <a:gd name="connsiteX4" fmla="*/ 51976 w 51976"/>
                <a:gd name="connsiteY4" fmla="*/ 3588 h 202860"/>
                <a:gd name="connsiteX5" fmla="*/ 51976 w 51976"/>
                <a:gd name="connsiteY5" fmla="*/ 202860 h 202860"/>
                <a:gd name="connsiteX6" fmla="*/ 6257 w 51976"/>
                <a:gd name="connsiteY6" fmla="*/ 202860 h 202860"/>
                <a:gd name="connsiteX7" fmla="*/ 20883 w 51976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19078 w 50592"/>
                <a:gd name="connsiteY2" fmla="*/ 106109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9499 w 50592"/>
                <a:gd name="connsiteY0" fmla="*/ 140629 h 202860"/>
                <a:gd name="connsiteX1" fmla="*/ 0 w 50592"/>
                <a:gd name="connsiteY1" fmla="*/ 98559 h 202860"/>
                <a:gd name="connsiteX2" fmla="*/ 25494 w 50592"/>
                <a:gd name="connsiteY2" fmla="*/ 46636 h 202860"/>
                <a:gd name="connsiteX3" fmla="*/ 6668 w 50592"/>
                <a:gd name="connsiteY3" fmla="*/ 0 h 202860"/>
                <a:gd name="connsiteX4" fmla="*/ 50592 w 50592"/>
                <a:gd name="connsiteY4" fmla="*/ 3588 h 202860"/>
                <a:gd name="connsiteX5" fmla="*/ 50592 w 50592"/>
                <a:gd name="connsiteY5" fmla="*/ 202860 h 202860"/>
                <a:gd name="connsiteX6" fmla="*/ 4873 w 50592"/>
                <a:gd name="connsiteY6" fmla="*/ 202860 h 202860"/>
                <a:gd name="connsiteX7" fmla="*/ 19499 w 50592"/>
                <a:gd name="connsiteY7" fmla="*/ 140629 h 202860"/>
                <a:gd name="connsiteX0" fmla="*/ 17940 w 49033"/>
                <a:gd name="connsiteY0" fmla="*/ 140629 h 202860"/>
                <a:gd name="connsiteX1" fmla="*/ 0 w 49033"/>
                <a:gd name="connsiteY1" fmla="*/ 58088 h 202860"/>
                <a:gd name="connsiteX2" fmla="*/ 23935 w 49033"/>
                <a:gd name="connsiteY2" fmla="*/ 46636 h 202860"/>
                <a:gd name="connsiteX3" fmla="*/ 5109 w 49033"/>
                <a:gd name="connsiteY3" fmla="*/ 0 h 202860"/>
                <a:gd name="connsiteX4" fmla="*/ 49033 w 49033"/>
                <a:gd name="connsiteY4" fmla="*/ 3588 h 202860"/>
                <a:gd name="connsiteX5" fmla="*/ 49033 w 49033"/>
                <a:gd name="connsiteY5" fmla="*/ 202860 h 202860"/>
                <a:gd name="connsiteX6" fmla="*/ 3314 w 49033"/>
                <a:gd name="connsiteY6" fmla="*/ 202860 h 202860"/>
                <a:gd name="connsiteX7" fmla="*/ 17940 w 49033"/>
                <a:gd name="connsiteY7" fmla="*/ 140629 h 202860"/>
                <a:gd name="connsiteX0" fmla="*/ 17940 w 49033"/>
                <a:gd name="connsiteY0" fmla="*/ 140629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17940 w 49033"/>
                <a:gd name="connsiteY8" fmla="*/ 140629 h 202860"/>
                <a:gd name="connsiteX0" fmla="*/ 5230 w 49033"/>
                <a:gd name="connsiteY0" fmla="*/ 167937 h 202860"/>
                <a:gd name="connsiteX1" fmla="*/ 19810 w 49033"/>
                <a:gd name="connsiteY1" fmla="*/ 139734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5230 w 49033"/>
                <a:gd name="connsiteY0" fmla="*/ 167937 h 202860"/>
                <a:gd name="connsiteX1" fmla="*/ 22829 w 49033"/>
                <a:gd name="connsiteY1" fmla="*/ 103265 h 202860"/>
                <a:gd name="connsiteX2" fmla="*/ 0 w 49033"/>
                <a:gd name="connsiteY2" fmla="*/ 58088 h 202860"/>
                <a:gd name="connsiteX3" fmla="*/ 23935 w 49033"/>
                <a:gd name="connsiteY3" fmla="*/ 46636 h 202860"/>
                <a:gd name="connsiteX4" fmla="*/ 5109 w 49033"/>
                <a:gd name="connsiteY4" fmla="*/ 0 h 202860"/>
                <a:gd name="connsiteX5" fmla="*/ 49033 w 49033"/>
                <a:gd name="connsiteY5" fmla="*/ 3588 h 202860"/>
                <a:gd name="connsiteX6" fmla="*/ 49033 w 49033"/>
                <a:gd name="connsiteY6" fmla="*/ 202860 h 202860"/>
                <a:gd name="connsiteX7" fmla="*/ 3314 w 49033"/>
                <a:gd name="connsiteY7" fmla="*/ 202860 h 202860"/>
                <a:gd name="connsiteX8" fmla="*/ 5230 w 49033"/>
                <a:gd name="connsiteY8" fmla="*/ 167937 h 202860"/>
                <a:gd name="connsiteX0" fmla="*/ 0 w 56640"/>
                <a:gd name="connsiteY0" fmla="*/ 142692 h 202860"/>
                <a:gd name="connsiteX1" fmla="*/ 30436 w 56640"/>
                <a:gd name="connsiteY1" fmla="*/ 103265 h 202860"/>
                <a:gd name="connsiteX2" fmla="*/ 7607 w 56640"/>
                <a:gd name="connsiteY2" fmla="*/ 58088 h 202860"/>
                <a:gd name="connsiteX3" fmla="*/ 31542 w 56640"/>
                <a:gd name="connsiteY3" fmla="*/ 46636 h 202860"/>
                <a:gd name="connsiteX4" fmla="*/ 12716 w 56640"/>
                <a:gd name="connsiteY4" fmla="*/ 0 h 202860"/>
                <a:gd name="connsiteX5" fmla="*/ 56640 w 56640"/>
                <a:gd name="connsiteY5" fmla="*/ 3588 h 202860"/>
                <a:gd name="connsiteX6" fmla="*/ 56640 w 56640"/>
                <a:gd name="connsiteY6" fmla="*/ 202860 h 202860"/>
                <a:gd name="connsiteX7" fmla="*/ 10921 w 56640"/>
                <a:gd name="connsiteY7" fmla="*/ 202860 h 202860"/>
                <a:gd name="connsiteX8" fmla="*/ 0 w 56640"/>
                <a:gd name="connsiteY8" fmla="*/ 142692 h 202860"/>
                <a:gd name="connsiteX0" fmla="*/ 0 w 56640"/>
                <a:gd name="connsiteY0" fmla="*/ 140041 h 200209"/>
                <a:gd name="connsiteX1" fmla="*/ 30436 w 56640"/>
                <a:gd name="connsiteY1" fmla="*/ 100614 h 200209"/>
                <a:gd name="connsiteX2" fmla="*/ 7607 w 56640"/>
                <a:gd name="connsiteY2" fmla="*/ 55437 h 200209"/>
                <a:gd name="connsiteX3" fmla="*/ 31542 w 56640"/>
                <a:gd name="connsiteY3" fmla="*/ 43985 h 200209"/>
                <a:gd name="connsiteX4" fmla="*/ 12716 w 56640"/>
                <a:gd name="connsiteY4" fmla="*/ 0 h 200209"/>
                <a:gd name="connsiteX5" fmla="*/ 56640 w 56640"/>
                <a:gd name="connsiteY5" fmla="*/ 937 h 200209"/>
                <a:gd name="connsiteX6" fmla="*/ 56640 w 56640"/>
                <a:gd name="connsiteY6" fmla="*/ 200209 h 200209"/>
                <a:gd name="connsiteX7" fmla="*/ 10921 w 56640"/>
                <a:gd name="connsiteY7" fmla="*/ 200209 h 200209"/>
                <a:gd name="connsiteX8" fmla="*/ 0 w 56640"/>
                <a:gd name="connsiteY8" fmla="*/ 140041 h 200209"/>
                <a:gd name="connsiteX0" fmla="*/ 2385 w 49033"/>
                <a:gd name="connsiteY0" fmla="*/ 144460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4460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23935 w 49033"/>
                <a:gd name="connsiteY3" fmla="*/ 43985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2385 w 49033"/>
                <a:gd name="connsiteY0" fmla="*/ 141809 h 200209"/>
                <a:gd name="connsiteX1" fmla="*/ 22829 w 49033"/>
                <a:gd name="connsiteY1" fmla="*/ 100614 h 200209"/>
                <a:gd name="connsiteX2" fmla="*/ 0 w 49033"/>
                <a:gd name="connsiteY2" fmla="*/ 55437 h 200209"/>
                <a:gd name="connsiteX3" fmla="*/ 19439 w 49033"/>
                <a:gd name="connsiteY3" fmla="*/ 56358 h 200209"/>
                <a:gd name="connsiteX4" fmla="*/ 5109 w 49033"/>
                <a:gd name="connsiteY4" fmla="*/ 0 h 200209"/>
                <a:gd name="connsiteX5" fmla="*/ 49033 w 49033"/>
                <a:gd name="connsiteY5" fmla="*/ 937 h 200209"/>
                <a:gd name="connsiteX6" fmla="*/ 49033 w 49033"/>
                <a:gd name="connsiteY6" fmla="*/ 200209 h 200209"/>
                <a:gd name="connsiteX7" fmla="*/ 3314 w 49033"/>
                <a:gd name="connsiteY7" fmla="*/ 200209 h 200209"/>
                <a:gd name="connsiteX8" fmla="*/ 2385 w 49033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612 w 46648"/>
                <a:gd name="connsiteY2" fmla="*/ 56321 h 200209"/>
                <a:gd name="connsiteX3" fmla="*/ 17054 w 46648"/>
                <a:gd name="connsiteY3" fmla="*/ 56358 h 200209"/>
                <a:gd name="connsiteX4" fmla="*/ 2724 w 46648"/>
                <a:gd name="connsiteY4" fmla="*/ 0 h 200209"/>
                <a:gd name="connsiteX5" fmla="*/ 46648 w 46648"/>
                <a:gd name="connsiteY5" fmla="*/ 937 h 200209"/>
                <a:gd name="connsiteX6" fmla="*/ 46648 w 46648"/>
                <a:gd name="connsiteY6" fmla="*/ 200209 h 200209"/>
                <a:gd name="connsiteX7" fmla="*/ 929 w 46648"/>
                <a:gd name="connsiteY7" fmla="*/ 200209 h 200209"/>
                <a:gd name="connsiteX8" fmla="*/ 0 w 46648"/>
                <a:gd name="connsiteY8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153 w 46648"/>
                <a:gd name="connsiteY2" fmla="*/ 99186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7054 w 46648"/>
                <a:gd name="connsiteY4" fmla="*/ 56358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00614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653 w 46648"/>
                <a:gd name="connsiteY2" fmla="*/ 87697 h 200209"/>
                <a:gd name="connsiteX3" fmla="*/ 1612 w 46648"/>
                <a:gd name="connsiteY3" fmla="*/ 56321 h 200209"/>
                <a:gd name="connsiteX4" fmla="*/ 19552 w 46648"/>
                <a:gd name="connsiteY4" fmla="*/ 46636 h 200209"/>
                <a:gd name="connsiteX5" fmla="*/ 2724 w 46648"/>
                <a:gd name="connsiteY5" fmla="*/ 0 h 200209"/>
                <a:gd name="connsiteX6" fmla="*/ 46648 w 46648"/>
                <a:gd name="connsiteY6" fmla="*/ 937 h 200209"/>
                <a:gd name="connsiteX7" fmla="*/ 46648 w 46648"/>
                <a:gd name="connsiteY7" fmla="*/ 200209 h 200209"/>
                <a:gd name="connsiteX8" fmla="*/ 929 w 46648"/>
                <a:gd name="connsiteY8" fmla="*/ 200209 h 200209"/>
                <a:gd name="connsiteX9" fmla="*/ 0 w 46648"/>
                <a:gd name="connsiteY9" fmla="*/ 141809 h 200209"/>
                <a:gd name="connsiteX0" fmla="*/ 0 w 46648"/>
                <a:gd name="connsiteY0" fmla="*/ 141809 h 200209"/>
                <a:gd name="connsiteX1" fmla="*/ 20444 w 46648"/>
                <a:gd name="connsiteY1" fmla="*/ 113871 h 200209"/>
                <a:gd name="connsiteX2" fmla="*/ 19153 w 46648"/>
                <a:gd name="connsiteY2" fmla="*/ 119513 h 200209"/>
                <a:gd name="connsiteX3" fmla="*/ 19653 w 46648"/>
                <a:gd name="connsiteY3" fmla="*/ 87697 h 200209"/>
                <a:gd name="connsiteX4" fmla="*/ 1612 w 46648"/>
                <a:gd name="connsiteY4" fmla="*/ 56321 h 200209"/>
                <a:gd name="connsiteX5" fmla="*/ 19552 w 46648"/>
                <a:gd name="connsiteY5" fmla="*/ 46636 h 200209"/>
                <a:gd name="connsiteX6" fmla="*/ 2724 w 46648"/>
                <a:gd name="connsiteY6" fmla="*/ 0 h 200209"/>
                <a:gd name="connsiteX7" fmla="*/ 46648 w 46648"/>
                <a:gd name="connsiteY7" fmla="*/ 937 h 200209"/>
                <a:gd name="connsiteX8" fmla="*/ 46648 w 46648"/>
                <a:gd name="connsiteY8" fmla="*/ 200209 h 200209"/>
                <a:gd name="connsiteX9" fmla="*/ 929 w 46648"/>
                <a:gd name="connsiteY9" fmla="*/ 200209 h 200209"/>
                <a:gd name="connsiteX10" fmla="*/ 0 w 4664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2830 w 49478"/>
                <a:gd name="connsiteY0" fmla="*/ 141809 h 200209"/>
                <a:gd name="connsiteX1" fmla="*/ 23274 w 49478"/>
                <a:gd name="connsiteY1" fmla="*/ 113871 h 200209"/>
                <a:gd name="connsiteX2" fmla="*/ 0 w 49478"/>
                <a:gd name="connsiteY2" fmla="*/ 101837 h 200209"/>
                <a:gd name="connsiteX3" fmla="*/ 22483 w 49478"/>
                <a:gd name="connsiteY3" fmla="*/ 87697 h 200209"/>
                <a:gd name="connsiteX4" fmla="*/ 4442 w 49478"/>
                <a:gd name="connsiteY4" fmla="*/ 56321 h 200209"/>
                <a:gd name="connsiteX5" fmla="*/ 22382 w 49478"/>
                <a:gd name="connsiteY5" fmla="*/ 46636 h 200209"/>
                <a:gd name="connsiteX6" fmla="*/ 5554 w 49478"/>
                <a:gd name="connsiteY6" fmla="*/ 0 h 200209"/>
                <a:gd name="connsiteX7" fmla="*/ 49478 w 49478"/>
                <a:gd name="connsiteY7" fmla="*/ 937 h 200209"/>
                <a:gd name="connsiteX8" fmla="*/ 49478 w 49478"/>
                <a:gd name="connsiteY8" fmla="*/ 200209 h 200209"/>
                <a:gd name="connsiteX9" fmla="*/ 3759 w 49478"/>
                <a:gd name="connsiteY9" fmla="*/ 200209 h 200209"/>
                <a:gd name="connsiteX10" fmla="*/ 2830 w 49478"/>
                <a:gd name="connsiteY10" fmla="*/ 141809 h 200209"/>
                <a:gd name="connsiteX0" fmla="*/ 833 w 47481"/>
                <a:gd name="connsiteY0" fmla="*/ 141809 h 200209"/>
                <a:gd name="connsiteX1" fmla="*/ 21277 w 47481"/>
                <a:gd name="connsiteY1" fmla="*/ 113871 h 200209"/>
                <a:gd name="connsiteX2" fmla="*/ 1 w 47481"/>
                <a:gd name="connsiteY2" fmla="*/ 101837 h 200209"/>
                <a:gd name="connsiteX3" fmla="*/ 20486 w 47481"/>
                <a:gd name="connsiteY3" fmla="*/ 87697 h 200209"/>
                <a:gd name="connsiteX4" fmla="*/ 2445 w 47481"/>
                <a:gd name="connsiteY4" fmla="*/ 56321 h 200209"/>
                <a:gd name="connsiteX5" fmla="*/ 20385 w 47481"/>
                <a:gd name="connsiteY5" fmla="*/ 46636 h 200209"/>
                <a:gd name="connsiteX6" fmla="*/ 3557 w 47481"/>
                <a:gd name="connsiteY6" fmla="*/ 0 h 200209"/>
                <a:gd name="connsiteX7" fmla="*/ 47481 w 47481"/>
                <a:gd name="connsiteY7" fmla="*/ 937 h 200209"/>
                <a:gd name="connsiteX8" fmla="*/ 47481 w 47481"/>
                <a:gd name="connsiteY8" fmla="*/ 200209 h 200209"/>
                <a:gd name="connsiteX9" fmla="*/ 1762 w 47481"/>
                <a:gd name="connsiteY9" fmla="*/ 200209 h 200209"/>
                <a:gd name="connsiteX10" fmla="*/ 833 w 47481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832 w 47480"/>
                <a:gd name="connsiteY0" fmla="*/ 141809 h 200209"/>
                <a:gd name="connsiteX1" fmla="*/ 21276 w 47480"/>
                <a:gd name="connsiteY1" fmla="*/ 113871 h 200209"/>
                <a:gd name="connsiteX2" fmla="*/ 0 w 47480"/>
                <a:gd name="connsiteY2" fmla="*/ 101837 h 200209"/>
                <a:gd name="connsiteX3" fmla="*/ 20485 w 47480"/>
                <a:gd name="connsiteY3" fmla="*/ 87697 h 200209"/>
                <a:gd name="connsiteX4" fmla="*/ 2444 w 47480"/>
                <a:gd name="connsiteY4" fmla="*/ 56321 h 200209"/>
                <a:gd name="connsiteX5" fmla="*/ 20384 w 47480"/>
                <a:gd name="connsiteY5" fmla="*/ 46636 h 200209"/>
                <a:gd name="connsiteX6" fmla="*/ 3556 w 47480"/>
                <a:gd name="connsiteY6" fmla="*/ 0 h 200209"/>
                <a:gd name="connsiteX7" fmla="*/ 47480 w 47480"/>
                <a:gd name="connsiteY7" fmla="*/ 937 h 200209"/>
                <a:gd name="connsiteX8" fmla="*/ 47480 w 47480"/>
                <a:gd name="connsiteY8" fmla="*/ 200209 h 200209"/>
                <a:gd name="connsiteX9" fmla="*/ 1761 w 47480"/>
                <a:gd name="connsiteY9" fmla="*/ 200209 h 200209"/>
                <a:gd name="connsiteX10" fmla="*/ 832 w 47480"/>
                <a:gd name="connsiteY10" fmla="*/ 141809 h 200209"/>
                <a:gd name="connsiteX0" fmla="*/ 1245 w 47893"/>
                <a:gd name="connsiteY0" fmla="*/ 141809 h 200209"/>
                <a:gd name="connsiteX1" fmla="*/ 21689 w 47893"/>
                <a:gd name="connsiteY1" fmla="*/ 113871 h 200209"/>
                <a:gd name="connsiteX2" fmla="*/ 0 w 47893"/>
                <a:gd name="connsiteY2" fmla="*/ 102297 h 200209"/>
                <a:gd name="connsiteX3" fmla="*/ 20898 w 47893"/>
                <a:gd name="connsiteY3" fmla="*/ 87697 h 200209"/>
                <a:gd name="connsiteX4" fmla="*/ 2857 w 47893"/>
                <a:gd name="connsiteY4" fmla="*/ 56321 h 200209"/>
                <a:gd name="connsiteX5" fmla="*/ 20797 w 47893"/>
                <a:gd name="connsiteY5" fmla="*/ 46636 h 200209"/>
                <a:gd name="connsiteX6" fmla="*/ 3969 w 47893"/>
                <a:gd name="connsiteY6" fmla="*/ 0 h 200209"/>
                <a:gd name="connsiteX7" fmla="*/ 47893 w 47893"/>
                <a:gd name="connsiteY7" fmla="*/ 937 h 200209"/>
                <a:gd name="connsiteX8" fmla="*/ 47893 w 47893"/>
                <a:gd name="connsiteY8" fmla="*/ 200209 h 200209"/>
                <a:gd name="connsiteX9" fmla="*/ 2174 w 47893"/>
                <a:gd name="connsiteY9" fmla="*/ 200209 h 200209"/>
                <a:gd name="connsiteX10" fmla="*/ 1245 w 47893"/>
                <a:gd name="connsiteY10" fmla="*/ 141809 h 200209"/>
                <a:gd name="connsiteX0" fmla="*/ 1245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1245 w 47893"/>
                <a:gd name="connsiteY10" fmla="*/ 141809 h 200439"/>
                <a:gd name="connsiteX0" fmla="*/ 6 w 47893"/>
                <a:gd name="connsiteY0" fmla="*/ 141809 h 200439"/>
                <a:gd name="connsiteX1" fmla="*/ 21689 w 47893"/>
                <a:gd name="connsiteY1" fmla="*/ 113871 h 200439"/>
                <a:gd name="connsiteX2" fmla="*/ 0 w 47893"/>
                <a:gd name="connsiteY2" fmla="*/ 102297 h 200439"/>
                <a:gd name="connsiteX3" fmla="*/ 20898 w 47893"/>
                <a:gd name="connsiteY3" fmla="*/ 87697 h 200439"/>
                <a:gd name="connsiteX4" fmla="*/ 2857 w 47893"/>
                <a:gd name="connsiteY4" fmla="*/ 56321 h 200439"/>
                <a:gd name="connsiteX5" fmla="*/ 20797 w 47893"/>
                <a:gd name="connsiteY5" fmla="*/ 46636 h 200439"/>
                <a:gd name="connsiteX6" fmla="*/ 3969 w 47893"/>
                <a:gd name="connsiteY6" fmla="*/ 0 h 200439"/>
                <a:gd name="connsiteX7" fmla="*/ 47893 w 47893"/>
                <a:gd name="connsiteY7" fmla="*/ 937 h 200439"/>
                <a:gd name="connsiteX8" fmla="*/ 47893 w 47893"/>
                <a:gd name="connsiteY8" fmla="*/ 200209 h 200439"/>
                <a:gd name="connsiteX9" fmla="*/ 246 w 47893"/>
                <a:gd name="connsiteY9" fmla="*/ 200439 h 200439"/>
                <a:gd name="connsiteX10" fmla="*/ 6 w 47893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281 w 48168"/>
                <a:gd name="connsiteY0" fmla="*/ 141809 h 200439"/>
                <a:gd name="connsiteX1" fmla="*/ 21964 w 48168"/>
                <a:gd name="connsiteY1" fmla="*/ 113871 h 200439"/>
                <a:gd name="connsiteX2" fmla="*/ 0 w 48168"/>
                <a:gd name="connsiteY2" fmla="*/ 112405 h 200439"/>
                <a:gd name="connsiteX3" fmla="*/ 21173 w 48168"/>
                <a:gd name="connsiteY3" fmla="*/ 87697 h 200439"/>
                <a:gd name="connsiteX4" fmla="*/ 3132 w 48168"/>
                <a:gd name="connsiteY4" fmla="*/ 56321 h 200439"/>
                <a:gd name="connsiteX5" fmla="*/ 21072 w 48168"/>
                <a:gd name="connsiteY5" fmla="*/ 46636 h 200439"/>
                <a:gd name="connsiteX6" fmla="*/ 4244 w 48168"/>
                <a:gd name="connsiteY6" fmla="*/ 0 h 200439"/>
                <a:gd name="connsiteX7" fmla="*/ 48168 w 48168"/>
                <a:gd name="connsiteY7" fmla="*/ 937 h 200439"/>
                <a:gd name="connsiteX8" fmla="*/ 48168 w 48168"/>
                <a:gd name="connsiteY8" fmla="*/ 200209 h 200439"/>
                <a:gd name="connsiteX9" fmla="*/ 521 w 48168"/>
                <a:gd name="connsiteY9" fmla="*/ 200439 h 200439"/>
                <a:gd name="connsiteX10" fmla="*/ 281 w 48168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3270 w 48306"/>
                <a:gd name="connsiteY4" fmla="*/ 56321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1210 w 48306"/>
                <a:gd name="connsiteY5" fmla="*/ 4663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809 h 200439"/>
                <a:gd name="connsiteX1" fmla="*/ 22102 w 48306"/>
                <a:gd name="connsiteY1" fmla="*/ 113871 h 200439"/>
                <a:gd name="connsiteX2" fmla="*/ 0 w 48306"/>
                <a:gd name="connsiteY2" fmla="*/ 85297 h 200439"/>
                <a:gd name="connsiteX3" fmla="*/ 21311 w 48306"/>
                <a:gd name="connsiteY3" fmla="*/ 87697 h 200439"/>
                <a:gd name="connsiteX4" fmla="*/ 516 w 48306"/>
                <a:gd name="connsiteY4" fmla="*/ 46672 h 200439"/>
                <a:gd name="connsiteX5" fmla="*/ 20384 w 48306"/>
                <a:gd name="connsiteY5" fmla="*/ 37906 h 200439"/>
                <a:gd name="connsiteX6" fmla="*/ 4382 w 48306"/>
                <a:gd name="connsiteY6" fmla="*/ 0 h 200439"/>
                <a:gd name="connsiteX7" fmla="*/ 48306 w 48306"/>
                <a:gd name="connsiteY7" fmla="*/ 937 h 200439"/>
                <a:gd name="connsiteX8" fmla="*/ 48306 w 48306"/>
                <a:gd name="connsiteY8" fmla="*/ 200209 h 200439"/>
                <a:gd name="connsiteX9" fmla="*/ 659 w 48306"/>
                <a:gd name="connsiteY9" fmla="*/ 200439 h 200439"/>
                <a:gd name="connsiteX10" fmla="*/ 419 w 48306"/>
                <a:gd name="connsiteY10" fmla="*/ 141809 h 200439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3721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311 w 48306"/>
                <a:gd name="connsiteY3" fmla="*/ 87008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419 w 48306"/>
                <a:gd name="connsiteY0" fmla="*/ 141120 h 199750"/>
                <a:gd name="connsiteX1" fmla="*/ 22102 w 48306"/>
                <a:gd name="connsiteY1" fmla="*/ 113182 h 199750"/>
                <a:gd name="connsiteX2" fmla="*/ 0 w 48306"/>
                <a:gd name="connsiteY2" fmla="*/ 84608 h 199750"/>
                <a:gd name="connsiteX3" fmla="*/ 21449 w 48306"/>
                <a:gd name="connsiteY3" fmla="*/ 83562 h 199750"/>
                <a:gd name="connsiteX4" fmla="*/ 516 w 48306"/>
                <a:gd name="connsiteY4" fmla="*/ 45983 h 199750"/>
                <a:gd name="connsiteX5" fmla="*/ 20384 w 48306"/>
                <a:gd name="connsiteY5" fmla="*/ 45947 h 199750"/>
                <a:gd name="connsiteX6" fmla="*/ 664 w 48306"/>
                <a:gd name="connsiteY6" fmla="*/ 0 h 199750"/>
                <a:gd name="connsiteX7" fmla="*/ 48306 w 48306"/>
                <a:gd name="connsiteY7" fmla="*/ 248 h 199750"/>
                <a:gd name="connsiteX8" fmla="*/ 48306 w 48306"/>
                <a:gd name="connsiteY8" fmla="*/ 199520 h 199750"/>
                <a:gd name="connsiteX9" fmla="*/ 659 w 48306"/>
                <a:gd name="connsiteY9" fmla="*/ 199750 h 199750"/>
                <a:gd name="connsiteX10" fmla="*/ 419 w 48306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0 w 47887"/>
                <a:gd name="connsiteY0" fmla="*/ 141120 h 199750"/>
                <a:gd name="connsiteX1" fmla="*/ 21683 w 47887"/>
                <a:gd name="connsiteY1" fmla="*/ 113182 h 199750"/>
                <a:gd name="connsiteX2" fmla="*/ 1096 w 47887"/>
                <a:gd name="connsiteY2" fmla="*/ 85067 h 199750"/>
                <a:gd name="connsiteX3" fmla="*/ 21030 w 47887"/>
                <a:gd name="connsiteY3" fmla="*/ 83562 h 199750"/>
                <a:gd name="connsiteX4" fmla="*/ 97 w 47887"/>
                <a:gd name="connsiteY4" fmla="*/ 45983 h 199750"/>
                <a:gd name="connsiteX5" fmla="*/ 19965 w 47887"/>
                <a:gd name="connsiteY5" fmla="*/ 45947 h 199750"/>
                <a:gd name="connsiteX6" fmla="*/ 245 w 47887"/>
                <a:gd name="connsiteY6" fmla="*/ 0 h 199750"/>
                <a:gd name="connsiteX7" fmla="*/ 47887 w 47887"/>
                <a:gd name="connsiteY7" fmla="*/ 248 h 199750"/>
                <a:gd name="connsiteX8" fmla="*/ 47887 w 47887"/>
                <a:gd name="connsiteY8" fmla="*/ 199520 h 199750"/>
                <a:gd name="connsiteX9" fmla="*/ 240 w 47887"/>
                <a:gd name="connsiteY9" fmla="*/ 199750 h 199750"/>
                <a:gd name="connsiteX10" fmla="*/ 0 w 47887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689 w 47893"/>
                <a:gd name="connsiteY1" fmla="*/ 113182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19155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414 w 47893"/>
                <a:gd name="connsiteY1" fmla="*/ 122141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4112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41120 h 199750"/>
                <a:gd name="connsiteX0" fmla="*/ 6 w 47893"/>
                <a:gd name="connsiteY0" fmla="*/ 124580 h 199750"/>
                <a:gd name="connsiteX1" fmla="*/ 21001 w 47893"/>
                <a:gd name="connsiteY1" fmla="*/ 123749 h 199750"/>
                <a:gd name="connsiteX2" fmla="*/ 0 w 47893"/>
                <a:gd name="connsiteY2" fmla="*/ 84607 h 199750"/>
                <a:gd name="connsiteX3" fmla="*/ 21036 w 47893"/>
                <a:gd name="connsiteY3" fmla="*/ 83562 h 199750"/>
                <a:gd name="connsiteX4" fmla="*/ 103 w 47893"/>
                <a:gd name="connsiteY4" fmla="*/ 45983 h 199750"/>
                <a:gd name="connsiteX5" fmla="*/ 19971 w 47893"/>
                <a:gd name="connsiteY5" fmla="*/ 45947 h 199750"/>
                <a:gd name="connsiteX6" fmla="*/ 251 w 47893"/>
                <a:gd name="connsiteY6" fmla="*/ 0 h 199750"/>
                <a:gd name="connsiteX7" fmla="*/ 47893 w 47893"/>
                <a:gd name="connsiteY7" fmla="*/ 248 h 199750"/>
                <a:gd name="connsiteX8" fmla="*/ 47893 w 47893"/>
                <a:gd name="connsiteY8" fmla="*/ 199520 h 199750"/>
                <a:gd name="connsiteX9" fmla="*/ 246 w 47893"/>
                <a:gd name="connsiteY9" fmla="*/ 199750 h 199750"/>
                <a:gd name="connsiteX10" fmla="*/ 6 w 47893"/>
                <a:gd name="connsiteY10" fmla="*/ 124580 h 19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893" h="199750">
                  <a:moveTo>
                    <a:pt x="6" y="124580"/>
                  </a:moveTo>
                  <a:lnTo>
                    <a:pt x="21001" y="123749"/>
                  </a:lnTo>
                  <a:lnTo>
                    <a:pt x="0" y="84607"/>
                  </a:lnTo>
                  <a:cubicBezTo>
                    <a:pt x="9964" y="83956"/>
                    <a:pt x="12032" y="84659"/>
                    <a:pt x="21036" y="83562"/>
                  </a:cubicBezTo>
                  <a:lnTo>
                    <a:pt x="103" y="45983"/>
                  </a:lnTo>
                  <a:lnTo>
                    <a:pt x="19971" y="45947"/>
                  </a:lnTo>
                  <a:lnTo>
                    <a:pt x="251" y="0"/>
                  </a:lnTo>
                  <a:lnTo>
                    <a:pt x="47893" y="248"/>
                  </a:lnTo>
                  <a:lnTo>
                    <a:pt x="47893" y="199520"/>
                  </a:lnTo>
                  <a:lnTo>
                    <a:pt x="246" y="199750"/>
                  </a:lnTo>
                  <a:cubicBezTo>
                    <a:pt x="-64" y="181167"/>
                    <a:pt x="316" y="143163"/>
                    <a:pt x="6" y="12458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67CBE5AB-A64D-96C7-2697-9BD9C63EEE6A}"/>
                </a:ext>
              </a:extLst>
            </p:cNvPr>
            <p:cNvSpPr/>
            <p:nvPr/>
          </p:nvSpPr>
          <p:spPr>
            <a:xfrm rot="14075445" flipH="1">
              <a:off x="11380371" y="5645022"/>
              <a:ext cx="126378" cy="35536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FF09F215-931A-53D7-9223-8837CC63CC1E}"/>
                </a:ext>
              </a:extLst>
            </p:cNvPr>
            <p:cNvGrpSpPr/>
            <p:nvPr/>
          </p:nvGrpSpPr>
          <p:grpSpPr>
            <a:xfrm>
              <a:off x="10015441" y="4524196"/>
              <a:ext cx="292568" cy="504000"/>
              <a:chOff x="6691993" y="4509000"/>
              <a:chExt cx="292568" cy="504000"/>
            </a:xfrm>
          </p:grpSpPr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EF478E43-2915-CCAD-B983-7199B06841D5}"/>
                  </a:ext>
                </a:extLst>
              </p:cNvPr>
              <p:cNvCxnSpPr/>
              <p:nvPr/>
            </p:nvCxnSpPr>
            <p:spPr>
              <a:xfrm flipH="1" flipV="1">
                <a:off x="6696561" y="4653000"/>
                <a:ext cx="0" cy="216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B82D22CD-DC2D-E1AA-FB4B-021CFFDCB0F3}"/>
                  </a:ext>
                </a:extLst>
              </p:cNvPr>
              <p:cNvCxnSpPr/>
              <p:nvPr/>
            </p:nvCxnSpPr>
            <p:spPr>
              <a:xfrm flipH="1" flipV="1">
                <a:off x="6984561" y="4509000"/>
                <a:ext cx="0" cy="504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F3E95462-4930-DA5A-17DC-5B9B6D18E8E9}"/>
                  </a:ext>
                </a:extLst>
              </p:cNvPr>
              <p:cNvCxnSpPr/>
              <p:nvPr/>
            </p:nvCxnSpPr>
            <p:spPr>
              <a:xfrm flipH="1">
                <a:off x="6691993" y="4761000"/>
                <a:ext cx="268007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 descr="Diagram: one large cylinder and on cylinder with a beaker. Liquids have been measured in the cylinder and then poured into the beaker. When the white precipitate has dissolved, the solution in the beaker is poured into the Petri dish.">
            <a:extLst>
              <a:ext uri="{FF2B5EF4-FFF2-40B4-BE49-F238E27FC236}">
                <a16:creationId xmlns:a16="http://schemas.microsoft.com/office/drawing/2014/main" id="{1B0E1566-FDBF-B5BF-62A6-73CA3F541B60}"/>
              </a:ext>
            </a:extLst>
          </p:cNvPr>
          <p:cNvGrpSpPr/>
          <p:nvPr/>
        </p:nvGrpSpPr>
        <p:grpSpPr>
          <a:xfrm>
            <a:off x="3050834" y="1266513"/>
            <a:ext cx="4125165" cy="2503204"/>
            <a:chOff x="2980221" y="1224553"/>
            <a:chExt cx="4125165" cy="250320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EB63395-4F4C-5D6C-2679-FD0ADF546485}"/>
                </a:ext>
              </a:extLst>
            </p:cNvPr>
            <p:cNvGrpSpPr/>
            <p:nvPr/>
          </p:nvGrpSpPr>
          <p:grpSpPr>
            <a:xfrm flipH="1">
              <a:off x="2980221" y="1657556"/>
              <a:ext cx="2034395" cy="1457692"/>
              <a:chOff x="8105328" y="1852312"/>
              <a:chExt cx="1758244" cy="126000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7AA6591-F0DB-33D0-8812-BB4435CE3CBB}"/>
                  </a:ext>
                </a:extLst>
              </p:cNvPr>
              <p:cNvGrpSpPr/>
              <p:nvPr/>
            </p:nvGrpSpPr>
            <p:grpSpPr>
              <a:xfrm flipH="1">
                <a:off x="9586147" y="1852312"/>
                <a:ext cx="277425" cy="1260003"/>
                <a:chOff x="4295245" y="2140006"/>
                <a:chExt cx="277425" cy="1260003"/>
              </a:xfrm>
            </p:grpSpPr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36C15839-DDD7-64FC-B13A-431A0041C054}"/>
                    </a:ext>
                  </a:extLst>
                </p:cNvPr>
                <p:cNvSpPr/>
                <p:nvPr/>
              </p:nvSpPr>
              <p:spPr>
                <a:xfrm>
                  <a:off x="4323774" y="2475048"/>
                  <a:ext cx="227163" cy="916203"/>
                </a:xfrm>
                <a:prstGeom prst="rect">
                  <a:avLst/>
                </a:prstGeom>
                <a:pattFill prst="pct25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0D3BEF02-594E-E04A-3CB9-B9586CF6C55E}"/>
                    </a:ext>
                  </a:extLst>
                </p:cNvPr>
                <p:cNvGrpSpPr/>
                <p:nvPr/>
              </p:nvGrpSpPr>
              <p:grpSpPr>
                <a:xfrm rot="10800000">
                  <a:off x="4295245" y="2140006"/>
                  <a:ext cx="277425" cy="1260003"/>
                  <a:chOff x="8112000" y="2258560"/>
                  <a:chExt cx="576000" cy="1566131"/>
                </a:xfrm>
              </p:grpSpPr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A2485139-9B5B-0041-AB73-DE816A06605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43002" y="2258560"/>
                    <a:ext cx="1" cy="156612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2BB2AA81-F6DC-42CB-6103-8166452F4A6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183998" y="2258563"/>
                    <a:ext cx="0" cy="156612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DAA7A7A3-99B1-00B2-81CA-F7719D3F90B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408519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43FFA0BC-DF21-8250-C6FE-6D5415411D10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608465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249209D5-D886-9BA0-4D2C-3651E4176D72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808410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39AF7110-0880-D68E-3A8D-51781E8A99A1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008356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499B9293-4043-CDD4-7A43-2815718AA226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208301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DB0582CD-0920-CA66-E806-C8D0510FB85D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408246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8FDCF721-A4DB-7D13-CE49-11197CFE138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624743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68FA8C67-3CD9-22EB-79E8-F9EA81DD3A9C}"/>
                      </a:ext>
                    </a:extLst>
                  </p:cNvPr>
                  <p:cNvCxnSpPr/>
                  <p:nvPr/>
                </p:nvCxnSpPr>
                <p:spPr>
                  <a:xfrm>
                    <a:off x="8112000" y="2258560"/>
                    <a:ext cx="576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AEDF2BC-D281-3608-1A74-A89A060B5DFD}"/>
                  </a:ext>
                </a:extLst>
              </p:cNvPr>
              <p:cNvGrpSpPr/>
              <p:nvPr/>
            </p:nvGrpSpPr>
            <p:grpSpPr>
              <a:xfrm flipH="1">
                <a:off x="9222019" y="2393118"/>
                <a:ext cx="277425" cy="719197"/>
                <a:chOff x="4008000" y="1310900"/>
                <a:chExt cx="277425" cy="719197"/>
              </a:xfrm>
            </p:grpSpPr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46304D22-9732-111C-F883-DEB698CA7D57}"/>
                    </a:ext>
                  </a:extLst>
                </p:cNvPr>
                <p:cNvSpPr/>
                <p:nvPr/>
              </p:nvSpPr>
              <p:spPr>
                <a:xfrm>
                  <a:off x="4040970" y="1860525"/>
                  <a:ext cx="216295" cy="158638"/>
                </a:xfrm>
                <a:prstGeom prst="rect">
                  <a:avLst/>
                </a:prstGeom>
                <a:pattFill prst="pct25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99EE5EF-674E-0AB5-A1B1-1A3CFFBBCAA8}"/>
                    </a:ext>
                  </a:extLst>
                </p:cNvPr>
                <p:cNvGrpSpPr/>
                <p:nvPr/>
              </p:nvGrpSpPr>
              <p:grpSpPr>
                <a:xfrm rot="10800000">
                  <a:off x="4008000" y="1310900"/>
                  <a:ext cx="277425" cy="719197"/>
                  <a:chOff x="8112000" y="2258560"/>
                  <a:chExt cx="576000" cy="1566128"/>
                </a:xfrm>
              </p:grpSpPr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6DF368A0-1307-4EDE-AFCE-0D5E484CA4A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43002" y="2258560"/>
                    <a:ext cx="1" cy="156612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5E88E404-FDA3-DF02-6F1E-19E268E5616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184000" y="2258560"/>
                    <a:ext cx="1" cy="156612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91BB1471-8584-89DC-956F-0E6EDFA0B490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408519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E223AB7A-25DD-6B44-C042-52462739D397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608465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ED539F50-A9EF-F6B7-29AB-7620D65E205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2808410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D08397A9-8CB1-0258-EABA-EFF0C6C7C09F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008356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812AF682-266D-E446-3ED3-A8EBF308D84F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208301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>
                    <a:extLst>
                      <a:ext uri="{FF2B5EF4-FFF2-40B4-BE49-F238E27FC236}">
                        <a16:creationId xmlns:a16="http://schemas.microsoft.com/office/drawing/2014/main" id="{A1C43DD7-64DB-BC53-B387-7C55F19A79F5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408246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128FC2AC-F28F-95FA-C84A-753EFFD6F1F0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516150" y="3624743"/>
                    <a:ext cx="12685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F3FEB583-1561-AD0A-9FAE-241325F7853E}"/>
                      </a:ext>
                    </a:extLst>
                  </p:cNvPr>
                  <p:cNvCxnSpPr/>
                  <p:nvPr/>
                </p:nvCxnSpPr>
                <p:spPr>
                  <a:xfrm>
                    <a:off x="8112000" y="2258560"/>
                    <a:ext cx="576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E7E2728-B71A-6B01-402A-953E93A274C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H="1">
                <a:off x="8105328" y="2248315"/>
                <a:ext cx="770850" cy="864000"/>
                <a:chOff x="4927638" y="847934"/>
                <a:chExt cx="1054710" cy="1182163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B1F4D53B-54E4-482A-2649-FDED5AE9EB9B}"/>
                    </a:ext>
                  </a:extLst>
                </p:cNvPr>
                <p:cNvSpPr/>
                <p:nvPr/>
              </p:nvSpPr>
              <p:spPr>
                <a:xfrm>
                  <a:off x="4996023" y="1836952"/>
                  <a:ext cx="984198" cy="189565"/>
                </a:xfrm>
                <a:prstGeom prst="rect">
                  <a:avLst/>
                </a:prstGeom>
                <a:pattFill prst="pct25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Freeform 34">
                  <a:extLst>
                    <a:ext uri="{FF2B5EF4-FFF2-40B4-BE49-F238E27FC236}">
                      <a16:creationId xmlns:a16="http://schemas.microsoft.com/office/drawing/2014/main" id="{D686AE61-D2E4-9F4A-69C8-177385BC67CA}"/>
                    </a:ext>
                  </a:extLst>
                </p:cNvPr>
                <p:cNvSpPr/>
                <p:nvPr/>
              </p:nvSpPr>
              <p:spPr>
                <a:xfrm>
                  <a:off x="4927638" y="847934"/>
                  <a:ext cx="1054710" cy="1182163"/>
                </a:xfrm>
                <a:custGeom>
                  <a:avLst/>
                  <a:gdLst>
                    <a:gd name="connsiteX0" fmla="*/ 56149 w 1978947"/>
                    <a:gd name="connsiteY0" fmla="*/ 265800 h 2483180"/>
                    <a:gd name="connsiteX1" fmla="*/ 132349 w 1978947"/>
                    <a:gd name="connsiteY1" fmla="*/ 166740 h 2483180"/>
                    <a:gd name="connsiteX2" fmla="*/ 117109 w 1978947"/>
                    <a:gd name="connsiteY2" fmla="*/ 2208900 h 2483180"/>
                    <a:gd name="connsiteX3" fmla="*/ 1793509 w 1978947"/>
                    <a:gd name="connsiteY3" fmla="*/ 2231760 h 2483180"/>
                    <a:gd name="connsiteX4" fmla="*/ 1862089 w 1978947"/>
                    <a:gd name="connsiteY4" fmla="*/ 75300 h 2483180"/>
                    <a:gd name="connsiteX0" fmla="*/ 56149 w 1978947"/>
                    <a:gd name="connsiteY0" fmla="*/ 265800 h 2483180"/>
                    <a:gd name="connsiteX1" fmla="*/ 132349 w 1978947"/>
                    <a:gd name="connsiteY1" fmla="*/ 166740 h 2483180"/>
                    <a:gd name="connsiteX2" fmla="*/ 117109 w 1978947"/>
                    <a:gd name="connsiteY2" fmla="*/ 2208900 h 2483180"/>
                    <a:gd name="connsiteX3" fmla="*/ 1793509 w 1978947"/>
                    <a:gd name="connsiteY3" fmla="*/ 2231760 h 2483180"/>
                    <a:gd name="connsiteX4" fmla="*/ 1862089 w 1978947"/>
                    <a:gd name="connsiteY4" fmla="*/ 75300 h 2483180"/>
                    <a:gd name="connsiteX0" fmla="*/ 56149 w 1978947"/>
                    <a:gd name="connsiteY0" fmla="*/ 265800 h 2483180"/>
                    <a:gd name="connsiteX1" fmla="*/ 132349 w 1978947"/>
                    <a:gd name="connsiteY1" fmla="*/ 166740 h 2483180"/>
                    <a:gd name="connsiteX2" fmla="*/ 117109 w 1978947"/>
                    <a:gd name="connsiteY2" fmla="*/ 2208900 h 2483180"/>
                    <a:gd name="connsiteX3" fmla="*/ 1793509 w 1978947"/>
                    <a:gd name="connsiteY3" fmla="*/ 2231760 h 2483180"/>
                    <a:gd name="connsiteX4" fmla="*/ 1862089 w 1978947"/>
                    <a:gd name="connsiteY4" fmla="*/ 75300 h 2483180"/>
                    <a:gd name="connsiteX0" fmla="*/ 56149 w 1978947"/>
                    <a:gd name="connsiteY0" fmla="*/ 265800 h 2483180"/>
                    <a:gd name="connsiteX1" fmla="*/ 132349 w 1978947"/>
                    <a:gd name="connsiteY1" fmla="*/ 166740 h 2483180"/>
                    <a:gd name="connsiteX2" fmla="*/ 117109 w 1978947"/>
                    <a:gd name="connsiteY2" fmla="*/ 2208900 h 2483180"/>
                    <a:gd name="connsiteX3" fmla="*/ 1793509 w 1978947"/>
                    <a:gd name="connsiteY3" fmla="*/ 2231760 h 2483180"/>
                    <a:gd name="connsiteX4" fmla="*/ 1862089 w 1978947"/>
                    <a:gd name="connsiteY4" fmla="*/ 75300 h 2483180"/>
                    <a:gd name="connsiteX0" fmla="*/ 56149 w 1944568"/>
                    <a:gd name="connsiteY0" fmla="*/ 265800 h 2483180"/>
                    <a:gd name="connsiteX1" fmla="*/ 132349 w 1944568"/>
                    <a:gd name="connsiteY1" fmla="*/ 166740 h 2483180"/>
                    <a:gd name="connsiteX2" fmla="*/ 117109 w 1944568"/>
                    <a:gd name="connsiteY2" fmla="*/ 2208900 h 2483180"/>
                    <a:gd name="connsiteX3" fmla="*/ 1793509 w 1944568"/>
                    <a:gd name="connsiteY3" fmla="*/ 2231760 h 2483180"/>
                    <a:gd name="connsiteX4" fmla="*/ 1862089 w 1944568"/>
                    <a:gd name="connsiteY4" fmla="*/ 75300 h 2483180"/>
                    <a:gd name="connsiteX0" fmla="*/ 56149 w 2003693"/>
                    <a:gd name="connsiteY0" fmla="*/ 265800 h 2487254"/>
                    <a:gd name="connsiteX1" fmla="*/ 132349 w 2003693"/>
                    <a:gd name="connsiteY1" fmla="*/ 166740 h 2487254"/>
                    <a:gd name="connsiteX2" fmla="*/ 117109 w 2003693"/>
                    <a:gd name="connsiteY2" fmla="*/ 2208900 h 2487254"/>
                    <a:gd name="connsiteX3" fmla="*/ 1877329 w 2003693"/>
                    <a:gd name="connsiteY3" fmla="*/ 2239380 h 2487254"/>
                    <a:gd name="connsiteX4" fmla="*/ 1862089 w 2003693"/>
                    <a:gd name="connsiteY4" fmla="*/ 75300 h 2487254"/>
                    <a:gd name="connsiteX0" fmla="*/ 56149 w 1877329"/>
                    <a:gd name="connsiteY0" fmla="*/ 265800 h 2487254"/>
                    <a:gd name="connsiteX1" fmla="*/ 132349 w 1877329"/>
                    <a:gd name="connsiteY1" fmla="*/ 166740 h 2487254"/>
                    <a:gd name="connsiteX2" fmla="*/ 117109 w 1877329"/>
                    <a:gd name="connsiteY2" fmla="*/ 2208900 h 2487254"/>
                    <a:gd name="connsiteX3" fmla="*/ 1877329 w 1877329"/>
                    <a:gd name="connsiteY3" fmla="*/ 2239380 h 2487254"/>
                    <a:gd name="connsiteX4" fmla="*/ 1862089 w 1877329"/>
                    <a:gd name="connsiteY4" fmla="*/ 75300 h 2487254"/>
                    <a:gd name="connsiteX0" fmla="*/ 56149 w 1877329"/>
                    <a:gd name="connsiteY0" fmla="*/ 265800 h 2369571"/>
                    <a:gd name="connsiteX1" fmla="*/ 132349 w 1877329"/>
                    <a:gd name="connsiteY1" fmla="*/ 166740 h 2369571"/>
                    <a:gd name="connsiteX2" fmla="*/ 117109 w 1877329"/>
                    <a:gd name="connsiteY2" fmla="*/ 2208900 h 2369571"/>
                    <a:gd name="connsiteX3" fmla="*/ 1877329 w 1877329"/>
                    <a:gd name="connsiteY3" fmla="*/ 2239380 h 2369571"/>
                    <a:gd name="connsiteX4" fmla="*/ 1862089 w 1877329"/>
                    <a:gd name="connsiteY4" fmla="*/ 75300 h 2369571"/>
                    <a:gd name="connsiteX0" fmla="*/ 56149 w 1877329"/>
                    <a:gd name="connsiteY0" fmla="*/ 265800 h 2239380"/>
                    <a:gd name="connsiteX1" fmla="*/ 132349 w 1877329"/>
                    <a:gd name="connsiteY1" fmla="*/ 166740 h 2239380"/>
                    <a:gd name="connsiteX2" fmla="*/ 117109 w 1877329"/>
                    <a:gd name="connsiteY2" fmla="*/ 2208900 h 2239380"/>
                    <a:gd name="connsiteX3" fmla="*/ 1877329 w 1877329"/>
                    <a:gd name="connsiteY3" fmla="*/ 2239380 h 2239380"/>
                    <a:gd name="connsiteX4" fmla="*/ 1862089 w 1877329"/>
                    <a:gd name="connsiteY4" fmla="*/ 75300 h 2239380"/>
                    <a:gd name="connsiteX0" fmla="*/ 0 w 1821180"/>
                    <a:gd name="connsiteY0" fmla="*/ 265800 h 2239380"/>
                    <a:gd name="connsiteX1" fmla="*/ 76200 w 1821180"/>
                    <a:gd name="connsiteY1" fmla="*/ 166740 h 2239380"/>
                    <a:gd name="connsiteX2" fmla="*/ 60960 w 1821180"/>
                    <a:gd name="connsiteY2" fmla="*/ 2208900 h 2239380"/>
                    <a:gd name="connsiteX3" fmla="*/ 1821180 w 1821180"/>
                    <a:gd name="connsiteY3" fmla="*/ 2239380 h 2239380"/>
                    <a:gd name="connsiteX4" fmla="*/ 1805940 w 1821180"/>
                    <a:gd name="connsiteY4" fmla="*/ 75300 h 2239380"/>
                    <a:gd name="connsiteX0" fmla="*/ 0 w 1821180"/>
                    <a:gd name="connsiteY0" fmla="*/ 265800 h 2248128"/>
                    <a:gd name="connsiteX1" fmla="*/ 76200 w 1821180"/>
                    <a:gd name="connsiteY1" fmla="*/ 166740 h 2248128"/>
                    <a:gd name="connsiteX2" fmla="*/ 70485 w 1821180"/>
                    <a:gd name="connsiteY2" fmla="*/ 2237475 h 2248128"/>
                    <a:gd name="connsiteX3" fmla="*/ 1821180 w 1821180"/>
                    <a:gd name="connsiteY3" fmla="*/ 2239380 h 2248128"/>
                    <a:gd name="connsiteX4" fmla="*/ 1805940 w 1821180"/>
                    <a:gd name="connsiteY4" fmla="*/ 75300 h 2248128"/>
                    <a:gd name="connsiteX0" fmla="*/ 0 w 1821180"/>
                    <a:gd name="connsiteY0" fmla="*/ 265800 h 2239380"/>
                    <a:gd name="connsiteX1" fmla="*/ 76200 w 1821180"/>
                    <a:gd name="connsiteY1" fmla="*/ 166740 h 2239380"/>
                    <a:gd name="connsiteX2" fmla="*/ 70485 w 1821180"/>
                    <a:gd name="connsiteY2" fmla="*/ 2237475 h 2239380"/>
                    <a:gd name="connsiteX3" fmla="*/ 1821180 w 1821180"/>
                    <a:gd name="connsiteY3" fmla="*/ 2239380 h 2239380"/>
                    <a:gd name="connsiteX4" fmla="*/ 1805940 w 1821180"/>
                    <a:gd name="connsiteY4" fmla="*/ 75300 h 2239380"/>
                    <a:gd name="connsiteX0" fmla="*/ 0 w 1821180"/>
                    <a:gd name="connsiteY0" fmla="*/ 342674 h 2316254"/>
                    <a:gd name="connsiteX1" fmla="*/ 76200 w 1821180"/>
                    <a:gd name="connsiteY1" fmla="*/ 138839 h 2316254"/>
                    <a:gd name="connsiteX2" fmla="*/ 70485 w 1821180"/>
                    <a:gd name="connsiteY2" fmla="*/ 2314349 h 2316254"/>
                    <a:gd name="connsiteX3" fmla="*/ 1821180 w 1821180"/>
                    <a:gd name="connsiteY3" fmla="*/ 2316254 h 2316254"/>
                    <a:gd name="connsiteX4" fmla="*/ 1805940 w 1821180"/>
                    <a:gd name="connsiteY4" fmla="*/ 152174 h 2316254"/>
                    <a:gd name="connsiteX0" fmla="*/ 0 w 2002155"/>
                    <a:gd name="connsiteY0" fmla="*/ 338997 h 2317340"/>
                    <a:gd name="connsiteX1" fmla="*/ 257175 w 2002155"/>
                    <a:gd name="connsiteY1" fmla="*/ 139925 h 2317340"/>
                    <a:gd name="connsiteX2" fmla="*/ 251460 w 2002155"/>
                    <a:gd name="connsiteY2" fmla="*/ 2315435 h 2317340"/>
                    <a:gd name="connsiteX3" fmla="*/ 2002155 w 2002155"/>
                    <a:gd name="connsiteY3" fmla="*/ 2317340 h 2317340"/>
                    <a:gd name="connsiteX4" fmla="*/ 1986915 w 2002155"/>
                    <a:gd name="connsiteY4" fmla="*/ 153260 h 2317340"/>
                    <a:gd name="connsiteX0" fmla="*/ 0 w 2002155"/>
                    <a:gd name="connsiteY0" fmla="*/ 269561 h 2247904"/>
                    <a:gd name="connsiteX1" fmla="*/ 257175 w 2002155"/>
                    <a:gd name="connsiteY1" fmla="*/ 70489 h 2247904"/>
                    <a:gd name="connsiteX2" fmla="*/ 251460 w 2002155"/>
                    <a:gd name="connsiteY2" fmla="*/ 2245999 h 2247904"/>
                    <a:gd name="connsiteX3" fmla="*/ 2002155 w 2002155"/>
                    <a:gd name="connsiteY3" fmla="*/ 2247904 h 2247904"/>
                    <a:gd name="connsiteX4" fmla="*/ 1986915 w 2002155"/>
                    <a:gd name="connsiteY4" fmla="*/ 83824 h 2247904"/>
                    <a:gd name="connsiteX0" fmla="*/ 0 w 1968818"/>
                    <a:gd name="connsiteY0" fmla="*/ 262089 h 2249957"/>
                    <a:gd name="connsiteX1" fmla="*/ 223838 w 1968818"/>
                    <a:gd name="connsiteY1" fmla="*/ 72542 h 2249957"/>
                    <a:gd name="connsiteX2" fmla="*/ 218123 w 1968818"/>
                    <a:gd name="connsiteY2" fmla="*/ 2248052 h 2249957"/>
                    <a:gd name="connsiteX3" fmla="*/ 1968818 w 1968818"/>
                    <a:gd name="connsiteY3" fmla="*/ 2249957 h 2249957"/>
                    <a:gd name="connsiteX4" fmla="*/ 1953578 w 1968818"/>
                    <a:gd name="connsiteY4" fmla="*/ 85877 h 2249957"/>
                    <a:gd name="connsiteX0" fmla="*/ 0 w 1973581"/>
                    <a:gd name="connsiteY0" fmla="*/ 213006 h 2267549"/>
                    <a:gd name="connsiteX1" fmla="*/ 228601 w 1973581"/>
                    <a:gd name="connsiteY1" fmla="*/ 90134 h 2267549"/>
                    <a:gd name="connsiteX2" fmla="*/ 222886 w 1973581"/>
                    <a:gd name="connsiteY2" fmla="*/ 2265644 h 2267549"/>
                    <a:gd name="connsiteX3" fmla="*/ 1973581 w 1973581"/>
                    <a:gd name="connsiteY3" fmla="*/ 2267549 h 2267549"/>
                    <a:gd name="connsiteX4" fmla="*/ 1958341 w 1973581"/>
                    <a:gd name="connsiteY4" fmla="*/ 103469 h 2267549"/>
                    <a:gd name="connsiteX0" fmla="*/ 0 w 1973581"/>
                    <a:gd name="connsiteY0" fmla="*/ 195480 h 2250023"/>
                    <a:gd name="connsiteX1" fmla="*/ 228601 w 1973581"/>
                    <a:gd name="connsiteY1" fmla="*/ 72608 h 2250023"/>
                    <a:gd name="connsiteX2" fmla="*/ 222886 w 1973581"/>
                    <a:gd name="connsiteY2" fmla="*/ 2248118 h 2250023"/>
                    <a:gd name="connsiteX3" fmla="*/ 1973581 w 1973581"/>
                    <a:gd name="connsiteY3" fmla="*/ 2250023 h 2250023"/>
                    <a:gd name="connsiteX4" fmla="*/ 1958341 w 1973581"/>
                    <a:gd name="connsiteY4" fmla="*/ 85943 h 2250023"/>
                    <a:gd name="connsiteX0" fmla="*/ 0 w 1964056"/>
                    <a:gd name="connsiteY0" fmla="*/ 195480 h 2250023"/>
                    <a:gd name="connsiteX1" fmla="*/ 228601 w 1964056"/>
                    <a:gd name="connsiteY1" fmla="*/ 72608 h 2250023"/>
                    <a:gd name="connsiteX2" fmla="*/ 222886 w 1964056"/>
                    <a:gd name="connsiteY2" fmla="*/ 2248118 h 2250023"/>
                    <a:gd name="connsiteX3" fmla="*/ 1964056 w 1964056"/>
                    <a:gd name="connsiteY3" fmla="*/ 2250023 h 2250023"/>
                    <a:gd name="connsiteX4" fmla="*/ 1958341 w 1964056"/>
                    <a:gd name="connsiteY4" fmla="*/ 85943 h 2250023"/>
                    <a:gd name="connsiteX0" fmla="*/ 0 w 1966757"/>
                    <a:gd name="connsiteY0" fmla="*/ 195480 h 2250023"/>
                    <a:gd name="connsiteX1" fmla="*/ 228601 w 1966757"/>
                    <a:gd name="connsiteY1" fmla="*/ 72608 h 2250023"/>
                    <a:gd name="connsiteX2" fmla="*/ 222886 w 1966757"/>
                    <a:gd name="connsiteY2" fmla="*/ 2248118 h 2250023"/>
                    <a:gd name="connsiteX3" fmla="*/ 1964056 w 1966757"/>
                    <a:gd name="connsiteY3" fmla="*/ 2250023 h 2250023"/>
                    <a:gd name="connsiteX4" fmla="*/ 1958341 w 1966757"/>
                    <a:gd name="connsiteY4" fmla="*/ 85943 h 2250023"/>
                    <a:gd name="connsiteX0" fmla="*/ 0 w 1852457"/>
                    <a:gd name="connsiteY0" fmla="*/ 137159 h 2274252"/>
                    <a:gd name="connsiteX1" fmla="*/ 114301 w 1852457"/>
                    <a:gd name="connsiteY1" fmla="*/ 96837 h 2274252"/>
                    <a:gd name="connsiteX2" fmla="*/ 108586 w 1852457"/>
                    <a:gd name="connsiteY2" fmla="*/ 2272347 h 2274252"/>
                    <a:gd name="connsiteX3" fmla="*/ 1849756 w 1852457"/>
                    <a:gd name="connsiteY3" fmla="*/ 2274252 h 2274252"/>
                    <a:gd name="connsiteX4" fmla="*/ 1844041 w 1852457"/>
                    <a:gd name="connsiteY4" fmla="*/ 110172 h 2274252"/>
                    <a:gd name="connsiteX0" fmla="*/ 0 w 1852457"/>
                    <a:gd name="connsiteY0" fmla="*/ 123163 h 2260256"/>
                    <a:gd name="connsiteX1" fmla="*/ 114301 w 1852457"/>
                    <a:gd name="connsiteY1" fmla="*/ 82841 h 2260256"/>
                    <a:gd name="connsiteX2" fmla="*/ 108586 w 1852457"/>
                    <a:gd name="connsiteY2" fmla="*/ 2258351 h 2260256"/>
                    <a:gd name="connsiteX3" fmla="*/ 1849756 w 1852457"/>
                    <a:gd name="connsiteY3" fmla="*/ 2260256 h 2260256"/>
                    <a:gd name="connsiteX4" fmla="*/ 1844041 w 1852457"/>
                    <a:gd name="connsiteY4" fmla="*/ 96176 h 2260256"/>
                    <a:gd name="connsiteX0" fmla="*/ 7825 w 1860282"/>
                    <a:gd name="connsiteY0" fmla="*/ 117450 h 2254543"/>
                    <a:gd name="connsiteX1" fmla="*/ 122126 w 1860282"/>
                    <a:gd name="connsiteY1" fmla="*/ 77128 h 2254543"/>
                    <a:gd name="connsiteX2" fmla="*/ 116411 w 1860282"/>
                    <a:gd name="connsiteY2" fmla="*/ 2252638 h 2254543"/>
                    <a:gd name="connsiteX3" fmla="*/ 1857581 w 1860282"/>
                    <a:gd name="connsiteY3" fmla="*/ 2254543 h 2254543"/>
                    <a:gd name="connsiteX4" fmla="*/ 1851866 w 1860282"/>
                    <a:gd name="connsiteY4" fmla="*/ 90463 h 2254543"/>
                    <a:gd name="connsiteX0" fmla="*/ 1215 w 1853672"/>
                    <a:gd name="connsiteY0" fmla="*/ 83599 h 2220692"/>
                    <a:gd name="connsiteX1" fmla="*/ 115516 w 1853672"/>
                    <a:gd name="connsiteY1" fmla="*/ 43277 h 2220692"/>
                    <a:gd name="connsiteX2" fmla="*/ 109801 w 1853672"/>
                    <a:gd name="connsiteY2" fmla="*/ 2218787 h 2220692"/>
                    <a:gd name="connsiteX3" fmla="*/ 1850971 w 1853672"/>
                    <a:gd name="connsiteY3" fmla="*/ 2220692 h 2220692"/>
                    <a:gd name="connsiteX4" fmla="*/ 1845256 w 1853672"/>
                    <a:gd name="connsiteY4" fmla="*/ 56612 h 2220692"/>
                    <a:gd name="connsiteX0" fmla="*/ 1434 w 1839604"/>
                    <a:gd name="connsiteY0" fmla="*/ 57124 h 2234698"/>
                    <a:gd name="connsiteX1" fmla="*/ 101448 w 1839604"/>
                    <a:gd name="connsiteY1" fmla="*/ 57283 h 2234698"/>
                    <a:gd name="connsiteX2" fmla="*/ 95733 w 1839604"/>
                    <a:gd name="connsiteY2" fmla="*/ 2232793 h 2234698"/>
                    <a:gd name="connsiteX3" fmla="*/ 1836903 w 1839604"/>
                    <a:gd name="connsiteY3" fmla="*/ 2234698 h 2234698"/>
                    <a:gd name="connsiteX4" fmla="*/ 1831188 w 1839604"/>
                    <a:gd name="connsiteY4" fmla="*/ 70618 h 2234698"/>
                    <a:gd name="connsiteX0" fmla="*/ 0 w 1838170"/>
                    <a:gd name="connsiteY0" fmla="*/ 65540 h 2243114"/>
                    <a:gd name="connsiteX1" fmla="*/ 100014 w 1838170"/>
                    <a:gd name="connsiteY1" fmla="*/ 65699 h 2243114"/>
                    <a:gd name="connsiteX2" fmla="*/ 94299 w 1838170"/>
                    <a:gd name="connsiteY2" fmla="*/ 2241209 h 2243114"/>
                    <a:gd name="connsiteX3" fmla="*/ 1835469 w 1838170"/>
                    <a:gd name="connsiteY3" fmla="*/ 2243114 h 2243114"/>
                    <a:gd name="connsiteX4" fmla="*/ 1829754 w 1838170"/>
                    <a:gd name="connsiteY4" fmla="*/ 79034 h 2243114"/>
                    <a:gd name="connsiteX0" fmla="*/ 0 w 1838170"/>
                    <a:gd name="connsiteY0" fmla="*/ 66450 h 2244024"/>
                    <a:gd name="connsiteX1" fmla="*/ 100014 w 1838170"/>
                    <a:gd name="connsiteY1" fmla="*/ 66609 h 2244024"/>
                    <a:gd name="connsiteX2" fmla="*/ 94299 w 1838170"/>
                    <a:gd name="connsiteY2" fmla="*/ 2242119 h 2244024"/>
                    <a:gd name="connsiteX3" fmla="*/ 1835469 w 1838170"/>
                    <a:gd name="connsiteY3" fmla="*/ 2244024 h 2244024"/>
                    <a:gd name="connsiteX4" fmla="*/ 1829754 w 1838170"/>
                    <a:gd name="connsiteY4" fmla="*/ 79944 h 2244024"/>
                    <a:gd name="connsiteX0" fmla="*/ 0 w 1838170"/>
                    <a:gd name="connsiteY0" fmla="*/ 66450 h 2244024"/>
                    <a:gd name="connsiteX1" fmla="*/ 100014 w 1838170"/>
                    <a:gd name="connsiteY1" fmla="*/ 66609 h 2244024"/>
                    <a:gd name="connsiteX2" fmla="*/ 94299 w 1838170"/>
                    <a:gd name="connsiteY2" fmla="*/ 2242119 h 2244024"/>
                    <a:gd name="connsiteX3" fmla="*/ 1835469 w 1838170"/>
                    <a:gd name="connsiteY3" fmla="*/ 2244024 h 2244024"/>
                    <a:gd name="connsiteX4" fmla="*/ 1829754 w 1838170"/>
                    <a:gd name="connsiteY4" fmla="*/ 6126 h 224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170" h="2244024">
                      <a:moveTo>
                        <a:pt x="0" y="66450"/>
                      </a:moveTo>
                      <a:cubicBezTo>
                        <a:pt x="2063" y="-18004"/>
                        <a:pt x="101760" y="-26259"/>
                        <a:pt x="100014" y="66609"/>
                      </a:cubicBezTo>
                      <a:cubicBezTo>
                        <a:pt x="110174" y="390459"/>
                        <a:pt x="99379" y="1852229"/>
                        <a:pt x="94299" y="2242119"/>
                      </a:cubicBezTo>
                      <a:lnTo>
                        <a:pt x="1835469" y="2244024"/>
                      </a:lnTo>
                      <a:cubicBezTo>
                        <a:pt x="1842454" y="1776029"/>
                        <a:pt x="1834199" y="975136"/>
                        <a:pt x="1829754" y="6126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60" name="Curved Down Arrow 75">
              <a:extLst>
                <a:ext uri="{FF2B5EF4-FFF2-40B4-BE49-F238E27FC236}">
                  <a16:creationId xmlns:a16="http://schemas.microsoft.com/office/drawing/2014/main" id="{8B15AB51-18C2-19E6-B636-52D570B5A681}"/>
                </a:ext>
              </a:extLst>
            </p:cNvPr>
            <p:cNvSpPr/>
            <p:nvPr/>
          </p:nvSpPr>
          <p:spPr>
            <a:xfrm>
              <a:off x="3519754" y="1807628"/>
              <a:ext cx="891921" cy="598935"/>
            </a:xfrm>
            <a:prstGeom prst="curvedDownArrow">
              <a:avLst>
                <a:gd name="adj1" fmla="val 12322"/>
                <a:gd name="adj2" fmla="val 31455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1" name="Curved Down Arrow 75">
              <a:extLst>
                <a:ext uri="{FF2B5EF4-FFF2-40B4-BE49-F238E27FC236}">
                  <a16:creationId xmlns:a16="http://schemas.microsoft.com/office/drawing/2014/main" id="{9692C3E9-C06A-62CB-2302-E4661A1601CC}"/>
                </a:ext>
              </a:extLst>
            </p:cNvPr>
            <p:cNvSpPr/>
            <p:nvPr/>
          </p:nvSpPr>
          <p:spPr>
            <a:xfrm>
              <a:off x="3075940" y="1224553"/>
              <a:ext cx="1527587" cy="598935"/>
            </a:xfrm>
            <a:prstGeom prst="curvedDownArrow">
              <a:avLst>
                <a:gd name="adj1" fmla="val 12322"/>
                <a:gd name="adj2" fmla="val 31455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AD80C88-D6FB-5719-C0AC-9E5B684A5B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7464" y="2416205"/>
              <a:ext cx="0" cy="468000"/>
            </a:xfrm>
            <a:prstGeom prst="straightConnector1">
              <a:avLst/>
            </a:prstGeom>
            <a:ln w="12700">
              <a:solidFill>
                <a:srgbClr val="41719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A9EB388A-947B-B35B-796D-FD4E0CC973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813" y="1823488"/>
              <a:ext cx="0" cy="1060717"/>
            </a:xfrm>
            <a:prstGeom prst="straightConnector1">
              <a:avLst/>
            </a:prstGeom>
            <a:ln w="12700">
              <a:solidFill>
                <a:srgbClr val="41719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urved Down Arrow 75">
              <a:extLst>
                <a:ext uri="{FF2B5EF4-FFF2-40B4-BE49-F238E27FC236}">
                  <a16:creationId xmlns:a16="http://schemas.microsoft.com/office/drawing/2014/main" id="{1B91E8F4-4F86-23FC-0337-54F959266D6E}"/>
                </a:ext>
              </a:extLst>
            </p:cNvPr>
            <p:cNvSpPr/>
            <p:nvPr/>
          </p:nvSpPr>
          <p:spPr>
            <a:xfrm>
              <a:off x="4816235" y="1371040"/>
              <a:ext cx="2289151" cy="1060717"/>
            </a:xfrm>
            <a:prstGeom prst="curvedDownArrow">
              <a:avLst>
                <a:gd name="adj1" fmla="val 10854"/>
                <a:gd name="adj2" fmla="val 28453"/>
                <a:gd name="adj3" fmla="val 220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10979731-22C0-9C00-6397-56DFB3CD752C}"/>
                </a:ext>
              </a:extLst>
            </p:cNvPr>
            <p:cNvCxnSpPr>
              <a:cxnSpLocks/>
              <a:stCxn id="82" idx="3"/>
            </p:cNvCxnSpPr>
            <p:nvPr/>
          </p:nvCxnSpPr>
          <p:spPr>
            <a:xfrm>
              <a:off x="6954483" y="2431757"/>
              <a:ext cx="4" cy="1296000"/>
            </a:xfrm>
            <a:prstGeom prst="straightConnector1">
              <a:avLst/>
            </a:prstGeom>
            <a:ln w="12700">
              <a:solidFill>
                <a:srgbClr val="41719C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 descr="Diagram: tongs are holding the coin in a Bunsen burner flame. The coin is a golden colour.">
            <a:extLst>
              <a:ext uri="{FF2B5EF4-FFF2-40B4-BE49-F238E27FC236}">
                <a16:creationId xmlns:a16="http://schemas.microsoft.com/office/drawing/2014/main" id="{B1FD7395-EBEC-3F7B-5F82-913CDA0C5DB4}"/>
              </a:ext>
            </a:extLst>
          </p:cNvPr>
          <p:cNvGrpSpPr>
            <a:grpSpLocks noChangeAspect="1"/>
          </p:cNvGrpSpPr>
          <p:nvPr/>
        </p:nvGrpSpPr>
        <p:grpSpPr>
          <a:xfrm>
            <a:off x="172222" y="4022794"/>
            <a:ext cx="2160000" cy="1926206"/>
            <a:chOff x="259369" y="4143556"/>
            <a:chExt cx="2738115" cy="2441740"/>
          </a:xfrm>
        </p:grpSpPr>
        <p:sp>
          <p:nvSpPr>
            <p:cNvPr id="139" name="Freeform: Shape 190">
              <a:extLst>
                <a:ext uri="{FF2B5EF4-FFF2-40B4-BE49-F238E27FC236}">
                  <a16:creationId xmlns:a16="http://schemas.microsoft.com/office/drawing/2014/main" id="{ACFAA93F-9A96-095C-9A39-A6560DED5007}"/>
                </a:ext>
              </a:extLst>
            </p:cNvPr>
            <p:cNvSpPr/>
            <p:nvPr/>
          </p:nvSpPr>
          <p:spPr>
            <a:xfrm rot="14563249" flipV="1">
              <a:off x="2140859" y="3572041"/>
              <a:ext cx="151694" cy="1561556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B767996-B006-7897-C24E-50908998A255}"/>
                </a:ext>
              </a:extLst>
            </p:cNvPr>
            <p:cNvGrpSpPr/>
            <p:nvPr/>
          </p:nvGrpSpPr>
          <p:grpSpPr>
            <a:xfrm>
              <a:off x="259369" y="4143556"/>
              <a:ext cx="2649476" cy="2441740"/>
              <a:chOff x="259369" y="4143556"/>
              <a:chExt cx="2649476" cy="2441740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B1CAB5D6-4B05-D7E6-63F6-9497762C35E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9369" y="4825865"/>
                <a:ext cx="2336268" cy="1759431"/>
                <a:chOff x="148926" y="4997604"/>
                <a:chExt cx="2284019" cy="1700823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47814939-8A73-DC4B-440C-62ABBDC3BDA4}"/>
                    </a:ext>
                  </a:extLst>
                </p:cNvPr>
                <p:cNvGrpSpPr/>
                <p:nvPr/>
              </p:nvGrpSpPr>
              <p:grpSpPr>
                <a:xfrm flipH="1">
                  <a:off x="541096" y="4997604"/>
                  <a:ext cx="1360188" cy="1581018"/>
                  <a:chOff x="7383146" y="1745457"/>
                  <a:chExt cx="1475106" cy="2121692"/>
                </a:xfrm>
              </p:grpSpPr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62A59884-F14C-5678-18F3-3E2E0799105E}"/>
                      </a:ext>
                    </a:extLst>
                  </p:cNvPr>
                  <p:cNvSpPr/>
                  <p:nvPr/>
                </p:nvSpPr>
                <p:spPr>
                  <a:xfrm>
                    <a:off x="7830186" y="1745457"/>
                    <a:ext cx="190500" cy="809625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  <p:sp>
                <p:nvSpPr>
                  <p:cNvPr id="65" name="Oval 64">
                    <a:extLst>
                      <a:ext uri="{FF2B5EF4-FFF2-40B4-BE49-F238E27FC236}">
                        <a16:creationId xmlns:a16="http://schemas.microsoft.com/office/drawing/2014/main" id="{37E406C2-2BED-0743-BFD4-F1C66E4EC1AA}"/>
                      </a:ext>
                    </a:extLst>
                  </p:cNvPr>
                  <p:cNvSpPr/>
                  <p:nvPr/>
                </p:nvSpPr>
                <p:spPr>
                  <a:xfrm>
                    <a:off x="7830186" y="2044304"/>
                    <a:ext cx="190500" cy="809625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BA9619EE-2370-9E58-ACC5-6CFD1493BE02}"/>
                      </a:ext>
                    </a:extLst>
                  </p:cNvPr>
                  <p:cNvSpPr/>
                  <p:nvPr/>
                </p:nvSpPr>
                <p:spPr>
                  <a:xfrm>
                    <a:off x="7830186" y="2200274"/>
                    <a:ext cx="190500" cy="1524000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30887339-C184-FFE3-DF51-F0E34B98ABB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853999" y="3253421"/>
                    <a:ext cx="142875" cy="1084582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0EFE3A1D-8080-9361-496A-2F7AB71A8145}"/>
                      </a:ext>
                    </a:extLst>
                  </p:cNvPr>
                  <p:cNvSpPr/>
                  <p:nvPr/>
                </p:nvSpPr>
                <p:spPr>
                  <a:xfrm>
                    <a:off x="7854561" y="3438525"/>
                    <a:ext cx="144000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D9199EF1-2E3D-FEFD-A017-D672DC8E0D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428797" y="3098213"/>
                    <a:ext cx="45719" cy="81319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b="1"/>
                  </a:p>
                </p:txBody>
              </p: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155E92D3-CCCA-74AC-4A37-784EBE6EAF33}"/>
                    </a:ext>
                  </a:extLst>
                </p:cNvPr>
                <p:cNvSpPr/>
                <p:nvPr/>
              </p:nvSpPr>
              <p:spPr>
                <a:xfrm>
                  <a:off x="148926" y="6632685"/>
                  <a:ext cx="2284019" cy="65742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b="1"/>
                </a:p>
              </p:txBody>
            </p:sp>
          </p:grp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D102514C-BA70-D0CF-AC4A-3373BD65CB18}"/>
                  </a:ext>
                </a:extLst>
              </p:cNvPr>
              <p:cNvSpPr/>
              <p:nvPr/>
            </p:nvSpPr>
            <p:spPr>
              <a:xfrm>
                <a:off x="1416000" y="4542514"/>
                <a:ext cx="251636" cy="254486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Freeform: Shape 189">
                <a:extLst>
                  <a:ext uri="{FF2B5EF4-FFF2-40B4-BE49-F238E27FC236}">
                    <a16:creationId xmlns:a16="http://schemas.microsoft.com/office/drawing/2014/main" id="{8BA0EFC3-E05B-E204-1A42-4EF56D7F637E}"/>
                  </a:ext>
                </a:extLst>
              </p:cNvPr>
              <p:cNvSpPr/>
              <p:nvPr/>
            </p:nvSpPr>
            <p:spPr>
              <a:xfrm rot="3186124">
                <a:off x="2052220" y="3438625"/>
                <a:ext cx="151694" cy="1561556"/>
              </a:xfrm>
              <a:custGeom>
                <a:avLst/>
                <a:gdLst>
                  <a:gd name="connsiteX0" fmla="*/ 387626 w 390382"/>
                  <a:gd name="connsiteY0" fmla="*/ 765739 h 2843017"/>
                  <a:gd name="connsiteX1" fmla="*/ 178904 w 390382"/>
                  <a:gd name="connsiteY1" fmla="*/ 765739 h 2843017"/>
                  <a:gd name="connsiteX2" fmla="*/ 218661 w 390382"/>
                  <a:gd name="connsiteY2" fmla="*/ 179330 h 2843017"/>
                  <a:gd name="connsiteX3" fmla="*/ 377687 w 390382"/>
                  <a:gd name="connsiteY3" fmla="*/ 169391 h 2843017"/>
                  <a:gd name="connsiteX4" fmla="*/ 347869 w 390382"/>
                  <a:gd name="connsiteY4" fmla="*/ 2177095 h 2843017"/>
                  <a:gd name="connsiteX5" fmla="*/ 89452 w 390382"/>
                  <a:gd name="connsiteY5" fmla="*/ 2624356 h 2843017"/>
                  <a:gd name="connsiteX6" fmla="*/ 0 w 390382"/>
                  <a:gd name="connsiteY6" fmla="*/ 2843017 h 2843017"/>
                  <a:gd name="connsiteX0" fmla="*/ 387626 w 391961"/>
                  <a:gd name="connsiteY0" fmla="*/ 774486 h 2851764"/>
                  <a:gd name="connsiteX1" fmla="*/ 178904 w 391961"/>
                  <a:gd name="connsiteY1" fmla="*/ 774486 h 2851764"/>
                  <a:gd name="connsiteX2" fmla="*/ 197114 w 391961"/>
                  <a:gd name="connsiteY2" fmla="*/ 166496 h 2851764"/>
                  <a:gd name="connsiteX3" fmla="*/ 377687 w 391961"/>
                  <a:gd name="connsiteY3" fmla="*/ 178138 h 2851764"/>
                  <a:gd name="connsiteX4" fmla="*/ 347869 w 391961"/>
                  <a:gd name="connsiteY4" fmla="*/ 2185842 h 2851764"/>
                  <a:gd name="connsiteX5" fmla="*/ 89452 w 391961"/>
                  <a:gd name="connsiteY5" fmla="*/ 2633103 h 2851764"/>
                  <a:gd name="connsiteX6" fmla="*/ 0 w 391961"/>
                  <a:gd name="connsiteY6" fmla="*/ 2851764 h 2851764"/>
                  <a:gd name="connsiteX0" fmla="*/ 387626 w 404727"/>
                  <a:gd name="connsiteY0" fmla="*/ 786809 h 2864087"/>
                  <a:gd name="connsiteX1" fmla="*/ 178904 w 404727"/>
                  <a:gd name="connsiteY1" fmla="*/ 786809 h 2864087"/>
                  <a:gd name="connsiteX2" fmla="*/ 197114 w 404727"/>
                  <a:gd name="connsiteY2" fmla="*/ 178819 h 2864087"/>
                  <a:gd name="connsiteX3" fmla="*/ 394005 w 404727"/>
                  <a:gd name="connsiteY3" fmla="*/ 173118 h 2864087"/>
                  <a:gd name="connsiteX4" fmla="*/ 347869 w 404727"/>
                  <a:gd name="connsiteY4" fmla="*/ 2198165 h 2864087"/>
                  <a:gd name="connsiteX5" fmla="*/ 89452 w 404727"/>
                  <a:gd name="connsiteY5" fmla="*/ 2645426 h 2864087"/>
                  <a:gd name="connsiteX6" fmla="*/ 0 w 404727"/>
                  <a:gd name="connsiteY6" fmla="*/ 2864087 h 2864087"/>
                  <a:gd name="connsiteX0" fmla="*/ 387626 w 425476"/>
                  <a:gd name="connsiteY0" fmla="*/ 698944 h 2776222"/>
                  <a:gd name="connsiteX1" fmla="*/ 178904 w 425476"/>
                  <a:gd name="connsiteY1" fmla="*/ 698944 h 2776222"/>
                  <a:gd name="connsiteX2" fmla="*/ 197114 w 425476"/>
                  <a:gd name="connsiteY2" fmla="*/ 90954 h 2776222"/>
                  <a:gd name="connsiteX3" fmla="*/ 394005 w 425476"/>
                  <a:gd name="connsiteY3" fmla="*/ 85253 h 2776222"/>
                  <a:gd name="connsiteX4" fmla="*/ 347869 w 425476"/>
                  <a:gd name="connsiteY4" fmla="*/ 2110300 h 2776222"/>
                  <a:gd name="connsiteX5" fmla="*/ 89452 w 425476"/>
                  <a:gd name="connsiteY5" fmla="*/ 2557561 h 2776222"/>
                  <a:gd name="connsiteX6" fmla="*/ 0 w 425476"/>
                  <a:gd name="connsiteY6" fmla="*/ 2776222 h 2776222"/>
                  <a:gd name="connsiteX0" fmla="*/ 387626 w 425476"/>
                  <a:gd name="connsiteY0" fmla="*/ 712307 h 2789585"/>
                  <a:gd name="connsiteX1" fmla="*/ 178904 w 425476"/>
                  <a:gd name="connsiteY1" fmla="*/ 712307 h 2789585"/>
                  <a:gd name="connsiteX2" fmla="*/ 197114 w 425476"/>
                  <a:gd name="connsiteY2" fmla="*/ 104317 h 2789585"/>
                  <a:gd name="connsiteX3" fmla="*/ 394005 w 425476"/>
                  <a:gd name="connsiteY3" fmla="*/ 98616 h 2789585"/>
                  <a:gd name="connsiteX4" fmla="*/ 347869 w 425476"/>
                  <a:gd name="connsiteY4" fmla="*/ 2123663 h 2789585"/>
                  <a:gd name="connsiteX5" fmla="*/ 89452 w 425476"/>
                  <a:gd name="connsiteY5" fmla="*/ 2570924 h 2789585"/>
                  <a:gd name="connsiteX6" fmla="*/ 0 w 425476"/>
                  <a:gd name="connsiteY6" fmla="*/ 2789585 h 2789585"/>
                  <a:gd name="connsiteX0" fmla="*/ 422876 w 425476"/>
                  <a:gd name="connsiteY0" fmla="*/ 697083 h 2789585"/>
                  <a:gd name="connsiteX1" fmla="*/ 178904 w 425476"/>
                  <a:gd name="connsiteY1" fmla="*/ 712307 h 2789585"/>
                  <a:gd name="connsiteX2" fmla="*/ 197114 w 425476"/>
                  <a:gd name="connsiteY2" fmla="*/ 104317 h 2789585"/>
                  <a:gd name="connsiteX3" fmla="*/ 394005 w 425476"/>
                  <a:gd name="connsiteY3" fmla="*/ 98616 h 2789585"/>
                  <a:gd name="connsiteX4" fmla="*/ 347869 w 425476"/>
                  <a:gd name="connsiteY4" fmla="*/ 2123663 h 2789585"/>
                  <a:gd name="connsiteX5" fmla="*/ 89452 w 425476"/>
                  <a:gd name="connsiteY5" fmla="*/ 2570924 h 2789585"/>
                  <a:gd name="connsiteX6" fmla="*/ 0 w 425476"/>
                  <a:gd name="connsiteY6" fmla="*/ 2789585 h 2789585"/>
                  <a:gd name="connsiteX0" fmla="*/ 422876 w 422876"/>
                  <a:gd name="connsiteY0" fmla="*/ 697083 h 2789585"/>
                  <a:gd name="connsiteX1" fmla="*/ 178904 w 422876"/>
                  <a:gd name="connsiteY1" fmla="*/ 712307 h 2789585"/>
                  <a:gd name="connsiteX2" fmla="*/ 197114 w 422876"/>
                  <a:gd name="connsiteY2" fmla="*/ 104317 h 2789585"/>
                  <a:gd name="connsiteX3" fmla="*/ 394005 w 422876"/>
                  <a:gd name="connsiteY3" fmla="*/ 98616 h 2789585"/>
                  <a:gd name="connsiteX4" fmla="*/ 347869 w 422876"/>
                  <a:gd name="connsiteY4" fmla="*/ 2123663 h 2789585"/>
                  <a:gd name="connsiteX5" fmla="*/ 187358 w 422876"/>
                  <a:gd name="connsiteY5" fmla="*/ 2466868 h 2789585"/>
                  <a:gd name="connsiteX6" fmla="*/ 0 w 422876"/>
                  <a:gd name="connsiteY6" fmla="*/ 2789585 h 2789585"/>
                  <a:gd name="connsiteX0" fmla="*/ 266746 w 266746"/>
                  <a:gd name="connsiteY0" fmla="*/ 697083 h 2857079"/>
                  <a:gd name="connsiteX1" fmla="*/ 22774 w 266746"/>
                  <a:gd name="connsiteY1" fmla="*/ 712307 h 2857079"/>
                  <a:gd name="connsiteX2" fmla="*/ 40984 w 266746"/>
                  <a:gd name="connsiteY2" fmla="*/ 104317 h 2857079"/>
                  <a:gd name="connsiteX3" fmla="*/ 237875 w 266746"/>
                  <a:gd name="connsiteY3" fmla="*/ 98616 h 2857079"/>
                  <a:gd name="connsiteX4" fmla="*/ 191739 w 266746"/>
                  <a:gd name="connsiteY4" fmla="*/ 2123663 h 2857079"/>
                  <a:gd name="connsiteX5" fmla="*/ 31228 w 266746"/>
                  <a:gd name="connsiteY5" fmla="*/ 2466868 h 2857079"/>
                  <a:gd name="connsiteX6" fmla="*/ 61551 w 266746"/>
                  <a:gd name="connsiteY6" fmla="*/ 2857079 h 2857079"/>
                  <a:gd name="connsiteX0" fmla="*/ 266746 w 266746"/>
                  <a:gd name="connsiteY0" fmla="*/ 697083 h 2857079"/>
                  <a:gd name="connsiteX1" fmla="*/ 22774 w 266746"/>
                  <a:gd name="connsiteY1" fmla="*/ 712307 h 2857079"/>
                  <a:gd name="connsiteX2" fmla="*/ 40984 w 266746"/>
                  <a:gd name="connsiteY2" fmla="*/ 104317 h 2857079"/>
                  <a:gd name="connsiteX3" fmla="*/ 237875 w 266746"/>
                  <a:gd name="connsiteY3" fmla="*/ 98616 h 2857079"/>
                  <a:gd name="connsiteX4" fmla="*/ 191739 w 266746"/>
                  <a:gd name="connsiteY4" fmla="*/ 2123663 h 2857079"/>
                  <a:gd name="connsiteX5" fmla="*/ 22753 w 266746"/>
                  <a:gd name="connsiteY5" fmla="*/ 2542596 h 2857079"/>
                  <a:gd name="connsiteX6" fmla="*/ 61551 w 266746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68551 w 287918"/>
                  <a:gd name="connsiteY0" fmla="*/ 697083 h 2857079"/>
                  <a:gd name="connsiteX1" fmla="*/ 24579 w 287918"/>
                  <a:gd name="connsiteY1" fmla="*/ 712307 h 2857079"/>
                  <a:gd name="connsiteX2" fmla="*/ 42789 w 287918"/>
                  <a:gd name="connsiteY2" fmla="*/ 104317 h 2857079"/>
                  <a:gd name="connsiteX3" fmla="*/ 239680 w 287918"/>
                  <a:gd name="connsiteY3" fmla="*/ 98616 h 2857079"/>
                  <a:gd name="connsiteX4" fmla="*/ 193544 w 287918"/>
                  <a:gd name="connsiteY4" fmla="*/ 2123663 h 2857079"/>
                  <a:gd name="connsiteX5" fmla="*/ 24558 w 287918"/>
                  <a:gd name="connsiteY5" fmla="*/ 2542596 h 2857079"/>
                  <a:gd name="connsiteX6" fmla="*/ 63356 w 287918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68551 w 268551"/>
                  <a:gd name="connsiteY0" fmla="*/ 697083 h 2857079"/>
                  <a:gd name="connsiteX1" fmla="*/ 24579 w 268551"/>
                  <a:gd name="connsiteY1" fmla="*/ 712307 h 2857079"/>
                  <a:gd name="connsiteX2" fmla="*/ 42789 w 268551"/>
                  <a:gd name="connsiteY2" fmla="*/ 104317 h 2857079"/>
                  <a:gd name="connsiteX3" fmla="*/ 239680 w 268551"/>
                  <a:gd name="connsiteY3" fmla="*/ 98616 h 2857079"/>
                  <a:gd name="connsiteX4" fmla="*/ 193544 w 268551"/>
                  <a:gd name="connsiteY4" fmla="*/ 2123663 h 2857079"/>
                  <a:gd name="connsiteX5" fmla="*/ 24558 w 268551"/>
                  <a:gd name="connsiteY5" fmla="*/ 2542596 h 2857079"/>
                  <a:gd name="connsiteX6" fmla="*/ 63356 w 268551"/>
                  <a:gd name="connsiteY6" fmla="*/ 2857079 h 2857079"/>
                  <a:gd name="connsiteX0" fmla="*/ 272133 w 272133"/>
                  <a:gd name="connsiteY0" fmla="*/ 697083 h 2979076"/>
                  <a:gd name="connsiteX1" fmla="*/ 28161 w 272133"/>
                  <a:gd name="connsiteY1" fmla="*/ 712307 h 2979076"/>
                  <a:gd name="connsiteX2" fmla="*/ 46371 w 272133"/>
                  <a:gd name="connsiteY2" fmla="*/ 104317 h 2979076"/>
                  <a:gd name="connsiteX3" fmla="*/ 243262 w 272133"/>
                  <a:gd name="connsiteY3" fmla="*/ 98616 h 2979076"/>
                  <a:gd name="connsiteX4" fmla="*/ 197126 w 272133"/>
                  <a:gd name="connsiteY4" fmla="*/ 2123663 h 2979076"/>
                  <a:gd name="connsiteX5" fmla="*/ 28140 w 272133"/>
                  <a:gd name="connsiteY5" fmla="*/ 2542596 h 2979076"/>
                  <a:gd name="connsiteX6" fmla="*/ 43700 w 272133"/>
                  <a:gd name="connsiteY6" fmla="*/ 2979076 h 2979076"/>
                  <a:gd name="connsiteX0" fmla="*/ 266746 w 266746"/>
                  <a:gd name="connsiteY0" fmla="*/ 697083 h 2979076"/>
                  <a:gd name="connsiteX1" fmla="*/ 22774 w 266746"/>
                  <a:gd name="connsiteY1" fmla="*/ 712307 h 2979076"/>
                  <a:gd name="connsiteX2" fmla="*/ 40984 w 266746"/>
                  <a:gd name="connsiteY2" fmla="*/ 104317 h 2979076"/>
                  <a:gd name="connsiteX3" fmla="*/ 237875 w 266746"/>
                  <a:gd name="connsiteY3" fmla="*/ 98616 h 2979076"/>
                  <a:gd name="connsiteX4" fmla="*/ 191739 w 266746"/>
                  <a:gd name="connsiteY4" fmla="*/ 2123663 h 2979076"/>
                  <a:gd name="connsiteX5" fmla="*/ 22753 w 266746"/>
                  <a:gd name="connsiteY5" fmla="*/ 2542596 h 2979076"/>
                  <a:gd name="connsiteX6" fmla="*/ 6033 w 266746"/>
                  <a:gd name="connsiteY6" fmla="*/ 2780803 h 2979076"/>
                  <a:gd name="connsiteX7" fmla="*/ 38313 w 266746"/>
                  <a:gd name="connsiteY7" fmla="*/ 2979076 h 2979076"/>
                  <a:gd name="connsiteX0" fmla="*/ 266746 w 266746"/>
                  <a:gd name="connsiteY0" fmla="*/ 697083 h 2979076"/>
                  <a:gd name="connsiteX1" fmla="*/ 22774 w 266746"/>
                  <a:gd name="connsiteY1" fmla="*/ 712307 h 2979076"/>
                  <a:gd name="connsiteX2" fmla="*/ 40984 w 266746"/>
                  <a:gd name="connsiteY2" fmla="*/ 104317 h 2979076"/>
                  <a:gd name="connsiteX3" fmla="*/ 237875 w 266746"/>
                  <a:gd name="connsiteY3" fmla="*/ 98616 h 2979076"/>
                  <a:gd name="connsiteX4" fmla="*/ 191739 w 266746"/>
                  <a:gd name="connsiteY4" fmla="*/ 2123663 h 2979076"/>
                  <a:gd name="connsiteX5" fmla="*/ 26426 w 266746"/>
                  <a:gd name="connsiteY5" fmla="*/ 2552592 h 2979076"/>
                  <a:gd name="connsiteX6" fmla="*/ 6033 w 266746"/>
                  <a:gd name="connsiteY6" fmla="*/ 2780803 h 2979076"/>
                  <a:gd name="connsiteX7" fmla="*/ 38313 w 266746"/>
                  <a:gd name="connsiteY7" fmla="*/ 2979076 h 2979076"/>
                  <a:gd name="connsiteX0" fmla="*/ 266746 w 266746"/>
                  <a:gd name="connsiteY0" fmla="*/ 697083 h 2979076"/>
                  <a:gd name="connsiteX1" fmla="*/ 22774 w 266746"/>
                  <a:gd name="connsiteY1" fmla="*/ 712307 h 2979076"/>
                  <a:gd name="connsiteX2" fmla="*/ 40984 w 266746"/>
                  <a:gd name="connsiteY2" fmla="*/ 104317 h 2979076"/>
                  <a:gd name="connsiteX3" fmla="*/ 237875 w 266746"/>
                  <a:gd name="connsiteY3" fmla="*/ 98616 h 2979076"/>
                  <a:gd name="connsiteX4" fmla="*/ 191739 w 266746"/>
                  <a:gd name="connsiteY4" fmla="*/ 2123663 h 2979076"/>
                  <a:gd name="connsiteX5" fmla="*/ 26426 w 266746"/>
                  <a:gd name="connsiteY5" fmla="*/ 2552592 h 2979076"/>
                  <a:gd name="connsiteX6" fmla="*/ 6033 w 266746"/>
                  <a:gd name="connsiteY6" fmla="*/ 2780803 h 2979076"/>
                  <a:gd name="connsiteX7" fmla="*/ 38313 w 266746"/>
                  <a:gd name="connsiteY7" fmla="*/ 2979076 h 2979076"/>
                  <a:gd name="connsiteX0" fmla="*/ 278533 w 278533"/>
                  <a:gd name="connsiteY0" fmla="*/ 697083 h 2979076"/>
                  <a:gd name="connsiteX1" fmla="*/ 34561 w 278533"/>
                  <a:gd name="connsiteY1" fmla="*/ 712307 h 2979076"/>
                  <a:gd name="connsiteX2" fmla="*/ 52771 w 278533"/>
                  <a:gd name="connsiteY2" fmla="*/ 104317 h 2979076"/>
                  <a:gd name="connsiteX3" fmla="*/ 249662 w 278533"/>
                  <a:gd name="connsiteY3" fmla="*/ 98616 h 2979076"/>
                  <a:gd name="connsiteX4" fmla="*/ 203526 w 278533"/>
                  <a:gd name="connsiteY4" fmla="*/ 2123663 h 2979076"/>
                  <a:gd name="connsiteX5" fmla="*/ 38213 w 278533"/>
                  <a:gd name="connsiteY5" fmla="*/ 2552592 h 2979076"/>
                  <a:gd name="connsiteX6" fmla="*/ 17820 w 278533"/>
                  <a:gd name="connsiteY6" fmla="*/ 2780803 h 2979076"/>
                  <a:gd name="connsiteX7" fmla="*/ 50100 w 278533"/>
                  <a:gd name="connsiteY7" fmla="*/ 2979076 h 2979076"/>
                  <a:gd name="connsiteX0" fmla="*/ 278533 w 278533"/>
                  <a:gd name="connsiteY0" fmla="*/ 697083 h 2979076"/>
                  <a:gd name="connsiteX1" fmla="*/ 34561 w 278533"/>
                  <a:gd name="connsiteY1" fmla="*/ 712307 h 2979076"/>
                  <a:gd name="connsiteX2" fmla="*/ 52771 w 278533"/>
                  <a:gd name="connsiteY2" fmla="*/ 104317 h 2979076"/>
                  <a:gd name="connsiteX3" fmla="*/ 249662 w 278533"/>
                  <a:gd name="connsiteY3" fmla="*/ 98616 h 2979076"/>
                  <a:gd name="connsiteX4" fmla="*/ 203526 w 278533"/>
                  <a:gd name="connsiteY4" fmla="*/ 2123663 h 2979076"/>
                  <a:gd name="connsiteX5" fmla="*/ 38213 w 278533"/>
                  <a:gd name="connsiteY5" fmla="*/ 2552592 h 2979076"/>
                  <a:gd name="connsiteX6" fmla="*/ 17820 w 278533"/>
                  <a:gd name="connsiteY6" fmla="*/ 2780803 h 2979076"/>
                  <a:gd name="connsiteX7" fmla="*/ 50100 w 278533"/>
                  <a:gd name="connsiteY7" fmla="*/ 2979076 h 2979076"/>
                  <a:gd name="connsiteX0" fmla="*/ 266746 w 266746"/>
                  <a:gd name="connsiteY0" fmla="*/ 697083 h 2979076"/>
                  <a:gd name="connsiteX1" fmla="*/ 22774 w 266746"/>
                  <a:gd name="connsiteY1" fmla="*/ 712307 h 2979076"/>
                  <a:gd name="connsiteX2" fmla="*/ 40984 w 266746"/>
                  <a:gd name="connsiteY2" fmla="*/ 104317 h 2979076"/>
                  <a:gd name="connsiteX3" fmla="*/ 237875 w 266746"/>
                  <a:gd name="connsiteY3" fmla="*/ 98616 h 2979076"/>
                  <a:gd name="connsiteX4" fmla="*/ 191739 w 266746"/>
                  <a:gd name="connsiteY4" fmla="*/ 2123663 h 2979076"/>
                  <a:gd name="connsiteX5" fmla="*/ 26426 w 266746"/>
                  <a:gd name="connsiteY5" fmla="*/ 2552592 h 2979076"/>
                  <a:gd name="connsiteX6" fmla="*/ 51739 w 266746"/>
                  <a:gd name="connsiteY6" fmla="*/ 2843425 h 2979076"/>
                  <a:gd name="connsiteX7" fmla="*/ 38313 w 266746"/>
                  <a:gd name="connsiteY7" fmla="*/ 2979076 h 2979076"/>
                  <a:gd name="connsiteX0" fmla="*/ 275263 w 275263"/>
                  <a:gd name="connsiteY0" fmla="*/ 697083 h 2979076"/>
                  <a:gd name="connsiteX1" fmla="*/ 31291 w 275263"/>
                  <a:gd name="connsiteY1" fmla="*/ 712307 h 2979076"/>
                  <a:gd name="connsiteX2" fmla="*/ 49501 w 275263"/>
                  <a:gd name="connsiteY2" fmla="*/ 104317 h 2979076"/>
                  <a:gd name="connsiteX3" fmla="*/ 246392 w 275263"/>
                  <a:gd name="connsiteY3" fmla="*/ 98616 h 2979076"/>
                  <a:gd name="connsiteX4" fmla="*/ 200256 w 275263"/>
                  <a:gd name="connsiteY4" fmla="*/ 2123663 h 2979076"/>
                  <a:gd name="connsiteX5" fmla="*/ 34943 w 275263"/>
                  <a:gd name="connsiteY5" fmla="*/ 2552592 h 2979076"/>
                  <a:gd name="connsiteX6" fmla="*/ 60256 w 275263"/>
                  <a:gd name="connsiteY6" fmla="*/ 2843425 h 2979076"/>
                  <a:gd name="connsiteX7" fmla="*/ 46830 w 275263"/>
                  <a:gd name="connsiteY7" fmla="*/ 2979076 h 2979076"/>
                  <a:gd name="connsiteX0" fmla="*/ 275263 w 275263"/>
                  <a:gd name="connsiteY0" fmla="*/ 697083 h 3100544"/>
                  <a:gd name="connsiteX1" fmla="*/ 31291 w 275263"/>
                  <a:gd name="connsiteY1" fmla="*/ 712307 h 3100544"/>
                  <a:gd name="connsiteX2" fmla="*/ 49501 w 275263"/>
                  <a:gd name="connsiteY2" fmla="*/ 104317 h 3100544"/>
                  <a:gd name="connsiteX3" fmla="*/ 246392 w 275263"/>
                  <a:gd name="connsiteY3" fmla="*/ 98616 h 3100544"/>
                  <a:gd name="connsiteX4" fmla="*/ 200256 w 275263"/>
                  <a:gd name="connsiteY4" fmla="*/ 2123663 h 3100544"/>
                  <a:gd name="connsiteX5" fmla="*/ 34943 w 275263"/>
                  <a:gd name="connsiteY5" fmla="*/ 2552592 h 3100544"/>
                  <a:gd name="connsiteX6" fmla="*/ 60256 w 275263"/>
                  <a:gd name="connsiteY6" fmla="*/ 2843425 h 3100544"/>
                  <a:gd name="connsiteX7" fmla="*/ 18857 w 275263"/>
                  <a:gd name="connsiteY7" fmla="*/ 3100544 h 3100544"/>
                  <a:gd name="connsiteX0" fmla="*/ 275263 w 275263"/>
                  <a:gd name="connsiteY0" fmla="*/ 697083 h 3100544"/>
                  <a:gd name="connsiteX1" fmla="*/ 31291 w 275263"/>
                  <a:gd name="connsiteY1" fmla="*/ 712307 h 3100544"/>
                  <a:gd name="connsiteX2" fmla="*/ 49501 w 275263"/>
                  <a:gd name="connsiteY2" fmla="*/ 104317 h 3100544"/>
                  <a:gd name="connsiteX3" fmla="*/ 246392 w 275263"/>
                  <a:gd name="connsiteY3" fmla="*/ 98616 h 3100544"/>
                  <a:gd name="connsiteX4" fmla="*/ 200256 w 275263"/>
                  <a:gd name="connsiteY4" fmla="*/ 2123663 h 3100544"/>
                  <a:gd name="connsiteX5" fmla="*/ 34943 w 275263"/>
                  <a:gd name="connsiteY5" fmla="*/ 2552592 h 3100544"/>
                  <a:gd name="connsiteX6" fmla="*/ 60256 w 275263"/>
                  <a:gd name="connsiteY6" fmla="*/ 2843425 h 3100544"/>
                  <a:gd name="connsiteX7" fmla="*/ 18857 w 275263"/>
                  <a:gd name="connsiteY7" fmla="*/ 3100544 h 3100544"/>
                  <a:gd name="connsiteX0" fmla="*/ 266746 w 266746"/>
                  <a:gd name="connsiteY0" fmla="*/ 697083 h 3100544"/>
                  <a:gd name="connsiteX1" fmla="*/ 22774 w 266746"/>
                  <a:gd name="connsiteY1" fmla="*/ 712307 h 3100544"/>
                  <a:gd name="connsiteX2" fmla="*/ 40984 w 266746"/>
                  <a:gd name="connsiteY2" fmla="*/ 104317 h 3100544"/>
                  <a:gd name="connsiteX3" fmla="*/ 237875 w 266746"/>
                  <a:gd name="connsiteY3" fmla="*/ 98616 h 3100544"/>
                  <a:gd name="connsiteX4" fmla="*/ 191739 w 266746"/>
                  <a:gd name="connsiteY4" fmla="*/ 2123663 h 3100544"/>
                  <a:gd name="connsiteX5" fmla="*/ 26426 w 266746"/>
                  <a:gd name="connsiteY5" fmla="*/ 2552592 h 3100544"/>
                  <a:gd name="connsiteX6" fmla="*/ 51739 w 266746"/>
                  <a:gd name="connsiteY6" fmla="*/ 2843425 h 3100544"/>
                  <a:gd name="connsiteX7" fmla="*/ 10340 w 266746"/>
                  <a:gd name="connsiteY7" fmla="*/ 3100544 h 3100544"/>
                  <a:gd name="connsiteX0" fmla="*/ 266746 w 266746"/>
                  <a:gd name="connsiteY0" fmla="*/ 697083 h 3100544"/>
                  <a:gd name="connsiteX1" fmla="*/ 22774 w 266746"/>
                  <a:gd name="connsiteY1" fmla="*/ 712307 h 3100544"/>
                  <a:gd name="connsiteX2" fmla="*/ 40984 w 266746"/>
                  <a:gd name="connsiteY2" fmla="*/ 104317 h 3100544"/>
                  <a:gd name="connsiteX3" fmla="*/ 237875 w 266746"/>
                  <a:gd name="connsiteY3" fmla="*/ 98616 h 3100544"/>
                  <a:gd name="connsiteX4" fmla="*/ 191739 w 266746"/>
                  <a:gd name="connsiteY4" fmla="*/ 2123663 h 3100544"/>
                  <a:gd name="connsiteX5" fmla="*/ 26426 w 266746"/>
                  <a:gd name="connsiteY5" fmla="*/ 2552592 h 3100544"/>
                  <a:gd name="connsiteX6" fmla="*/ 51739 w 266746"/>
                  <a:gd name="connsiteY6" fmla="*/ 2843425 h 3100544"/>
                  <a:gd name="connsiteX7" fmla="*/ 10340 w 266746"/>
                  <a:gd name="connsiteY7" fmla="*/ 3100544 h 3100544"/>
                  <a:gd name="connsiteX0" fmla="*/ 266746 w 266746"/>
                  <a:gd name="connsiteY0" fmla="*/ 697083 h 3100544"/>
                  <a:gd name="connsiteX1" fmla="*/ 22774 w 266746"/>
                  <a:gd name="connsiteY1" fmla="*/ 712307 h 3100544"/>
                  <a:gd name="connsiteX2" fmla="*/ 40984 w 266746"/>
                  <a:gd name="connsiteY2" fmla="*/ 104317 h 3100544"/>
                  <a:gd name="connsiteX3" fmla="*/ 237875 w 266746"/>
                  <a:gd name="connsiteY3" fmla="*/ 98616 h 3100544"/>
                  <a:gd name="connsiteX4" fmla="*/ 191739 w 266746"/>
                  <a:gd name="connsiteY4" fmla="*/ 2123663 h 3100544"/>
                  <a:gd name="connsiteX5" fmla="*/ 26426 w 266746"/>
                  <a:gd name="connsiteY5" fmla="*/ 2552592 h 3100544"/>
                  <a:gd name="connsiteX6" fmla="*/ 51739 w 266746"/>
                  <a:gd name="connsiteY6" fmla="*/ 2843425 h 3100544"/>
                  <a:gd name="connsiteX7" fmla="*/ 10340 w 266746"/>
                  <a:gd name="connsiteY7" fmla="*/ 3100544 h 3100544"/>
                  <a:gd name="connsiteX0" fmla="*/ 266746 w 269775"/>
                  <a:gd name="connsiteY0" fmla="*/ 697083 h 3100544"/>
                  <a:gd name="connsiteX1" fmla="*/ 22774 w 269775"/>
                  <a:gd name="connsiteY1" fmla="*/ 712307 h 3100544"/>
                  <a:gd name="connsiteX2" fmla="*/ 40984 w 269775"/>
                  <a:gd name="connsiteY2" fmla="*/ 104317 h 3100544"/>
                  <a:gd name="connsiteX3" fmla="*/ 237875 w 269775"/>
                  <a:gd name="connsiteY3" fmla="*/ 98616 h 3100544"/>
                  <a:gd name="connsiteX4" fmla="*/ 191739 w 269775"/>
                  <a:gd name="connsiteY4" fmla="*/ 2123663 h 3100544"/>
                  <a:gd name="connsiteX5" fmla="*/ 26426 w 269775"/>
                  <a:gd name="connsiteY5" fmla="*/ 2552592 h 3100544"/>
                  <a:gd name="connsiteX6" fmla="*/ 51739 w 269775"/>
                  <a:gd name="connsiteY6" fmla="*/ 2843425 h 3100544"/>
                  <a:gd name="connsiteX7" fmla="*/ 10340 w 269775"/>
                  <a:gd name="connsiteY7" fmla="*/ 3100544 h 3100544"/>
                  <a:gd name="connsiteX0" fmla="*/ 266746 w 278571"/>
                  <a:gd name="connsiteY0" fmla="*/ 697083 h 3100544"/>
                  <a:gd name="connsiteX1" fmla="*/ 22774 w 278571"/>
                  <a:gd name="connsiteY1" fmla="*/ 712307 h 3100544"/>
                  <a:gd name="connsiteX2" fmla="*/ 40984 w 278571"/>
                  <a:gd name="connsiteY2" fmla="*/ 104317 h 3100544"/>
                  <a:gd name="connsiteX3" fmla="*/ 237875 w 278571"/>
                  <a:gd name="connsiteY3" fmla="*/ 98616 h 3100544"/>
                  <a:gd name="connsiteX4" fmla="*/ 191739 w 278571"/>
                  <a:gd name="connsiteY4" fmla="*/ 2123663 h 3100544"/>
                  <a:gd name="connsiteX5" fmla="*/ 26426 w 278571"/>
                  <a:gd name="connsiteY5" fmla="*/ 2552592 h 3100544"/>
                  <a:gd name="connsiteX6" fmla="*/ 51739 w 278571"/>
                  <a:gd name="connsiteY6" fmla="*/ 2843425 h 3100544"/>
                  <a:gd name="connsiteX7" fmla="*/ 10340 w 278571"/>
                  <a:gd name="connsiteY7" fmla="*/ 3100544 h 3100544"/>
                  <a:gd name="connsiteX0" fmla="*/ 266746 w 279307"/>
                  <a:gd name="connsiteY0" fmla="*/ 697083 h 3100544"/>
                  <a:gd name="connsiteX1" fmla="*/ 22774 w 279307"/>
                  <a:gd name="connsiteY1" fmla="*/ 712307 h 3100544"/>
                  <a:gd name="connsiteX2" fmla="*/ 40984 w 279307"/>
                  <a:gd name="connsiteY2" fmla="*/ 104317 h 3100544"/>
                  <a:gd name="connsiteX3" fmla="*/ 237875 w 279307"/>
                  <a:gd name="connsiteY3" fmla="*/ 98616 h 3100544"/>
                  <a:gd name="connsiteX4" fmla="*/ 191739 w 279307"/>
                  <a:gd name="connsiteY4" fmla="*/ 2123663 h 3100544"/>
                  <a:gd name="connsiteX5" fmla="*/ 26426 w 279307"/>
                  <a:gd name="connsiteY5" fmla="*/ 2552592 h 3100544"/>
                  <a:gd name="connsiteX6" fmla="*/ 51739 w 279307"/>
                  <a:gd name="connsiteY6" fmla="*/ 2843425 h 3100544"/>
                  <a:gd name="connsiteX7" fmla="*/ 10340 w 279307"/>
                  <a:gd name="connsiteY7" fmla="*/ 3100544 h 3100544"/>
                  <a:gd name="connsiteX0" fmla="*/ 266746 w 279307"/>
                  <a:gd name="connsiteY0" fmla="*/ 697083 h 3100544"/>
                  <a:gd name="connsiteX1" fmla="*/ 22774 w 279307"/>
                  <a:gd name="connsiteY1" fmla="*/ 712307 h 3100544"/>
                  <a:gd name="connsiteX2" fmla="*/ 40984 w 279307"/>
                  <a:gd name="connsiteY2" fmla="*/ 104317 h 3100544"/>
                  <a:gd name="connsiteX3" fmla="*/ 237875 w 279307"/>
                  <a:gd name="connsiteY3" fmla="*/ 98616 h 3100544"/>
                  <a:gd name="connsiteX4" fmla="*/ 191739 w 279307"/>
                  <a:gd name="connsiteY4" fmla="*/ 2123663 h 3100544"/>
                  <a:gd name="connsiteX5" fmla="*/ 26426 w 279307"/>
                  <a:gd name="connsiteY5" fmla="*/ 2552592 h 3100544"/>
                  <a:gd name="connsiteX6" fmla="*/ 51739 w 279307"/>
                  <a:gd name="connsiteY6" fmla="*/ 2843425 h 3100544"/>
                  <a:gd name="connsiteX7" fmla="*/ 10340 w 279307"/>
                  <a:gd name="connsiteY7" fmla="*/ 3100544 h 3100544"/>
                  <a:gd name="connsiteX0" fmla="*/ 266746 w 279307"/>
                  <a:gd name="connsiteY0" fmla="*/ 697083 h 3100544"/>
                  <a:gd name="connsiteX1" fmla="*/ 22774 w 279307"/>
                  <a:gd name="connsiteY1" fmla="*/ 712307 h 3100544"/>
                  <a:gd name="connsiteX2" fmla="*/ 40984 w 279307"/>
                  <a:gd name="connsiteY2" fmla="*/ 104317 h 3100544"/>
                  <a:gd name="connsiteX3" fmla="*/ 237875 w 279307"/>
                  <a:gd name="connsiteY3" fmla="*/ 98616 h 3100544"/>
                  <a:gd name="connsiteX4" fmla="*/ 191739 w 279307"/>
                  <a:gd name="connsiteY4" fmla="*/ 2123663 h 3100544"/>
                  <a:gd name="connsiteX5" fmla="*/ 26426 w 279307"/>
                  <a:gd name="connsiteY5" fmla="*/ 2552592 h 3100544"/>
                  <a:gd name="connsiteX6" fmla="*/ 51739 w 279307"/>
                  <a:gd name="connsiteY6" fmla="*/ 2843425 h 3100544"/>
                  <a:gd name="connsiteX7" fmla="*/ 10340 w 279307"/>
                  <a:gd name="connsiteY7" fmla="*/ 3100544 h 3100544"/>
                  <a:gd name="connsiteX0" fmla="*/ 266746 w 279307"/>
                  <a:gd name="connsiteY0" fmla="*/ 697083 h 3100544"/>
                  <a:gd name="connsiteX1" fmla="*/ 22774 w 279307"/>
                  <a:gd name="connsiteY1" fmla="*/ 712307 h 3100544"/>
                  <a:gd name="connsiteX2" fmla="*/ 40984 w 279307"/>
                  <a:gd name="connsiteY2" fmla="*/ 104317 h 3100544"/>
                  <a:gd name="connsiteX3" fmla="*/ 237875 w 279307"/>
                  <a:gd name="connsiteY3" fmla="*/ 98616 h 3100544"/>
                  <a:gd name="connsiteX4" fmla="*/ 191739 w 279307"/>
                  <a:gd name="connsiteY4" fmla="*/ 2123663 h 3100544"/>
                  <a:gd name="connsiteX5" fmla="*/ 26426 w 279307"/>
                  <a:gd name="connsiteY5" fmla="*/ 2552592 h 3100544"/>
                  <a:gd name="connsiteX6" fmla="*/ 51739 w 279307"/>
                  <a:gd name="connsiteY6" fmla="*/ 2843425 h 3100544"/>
                  <a:gd name="connsiteX7" fmla="*/ 10340 w 279307"/>
                  <a:gd name="connsiteY7" fmla="*/ 3100544 h 3100544"/>
                  <a:gd name="connsiteX0" fmla="*/ 266746 w 279307"/>
                  <a:gd name="connsiteY0" fmla="*/ 697083 h 3100544"/>
                  <a:gd name="connsiteX1" fmla="*/ 22774 w 279307"/>
                  <a:gd name="connsiteY1" fmla="*/ 712307 h 3100544"/>
                  <a:gd name="connsiteX2" fmla="*/ 40984 w 279307"/>
                  <a:gd name="connsiteY2" fmla="*/ 104317 h 3100544"/>
                  <a:gd name="connsiteX3" fmla="*/ 237875 w 279307"/>
                  <a:gd name="connsiteY3" fmla="*/ 98616 h 3100544"/>
                  <a:gd name="connsiteX4" fmla="*/ 191739 w 279307"/>
                  <a:gd name="connsiteY4" fmla="*/ 2123663 h 3100544"/>
                  <a:gd name="connsiteX5" fmla="*/ 26426 w 279307"/>
                  <a:gd name="connsiteY5" fmla="*/ 2552592 h 3100544"/>
                  <a:gd name="connsiteX6" fmla="*/ 51739 w 279307"/>
                  <a:gd name="connsiteY6" fmla="*/ 2843425 h 3100544"/>
                  <a:gd name="connsiteX7" fmla="*/ 10340 w 279307"/>
                  <a:gd name="connsiteY7" fmla="*/ 3100544 h 3100544"/>
                  <a:gd name="connsiteX0" fmla="*/ 274712 w 287273"/>
                  <a:gd name="connsiteY0" fmla="*/ 697083 h 3110522"/>
                  <a:gd name="connsiteX1" fmla="*/ 30740 w 287273"/>
                  <a:gd name="connsiteY1" fmla="*/ 712307 h 3110522"/>
                  <a:gd name="connsiteX2" fmla="*/ 48950 w 287273"/>
                  <a:gd name="connsiteY2" fmla="*/ 104317 h 3110522"/>
                  <a:gd name="connsiteX3" fmla="*/ 245841 w 287273"/>
                  <a:gd name="connsiteY3" fmla="*/ 98616 h 3110522"/>
                  <a:gd name="connsiteX4" fmla="*/ 199705 w 287273"/>
                  <a:gd name="connsiteY4" fmla="*/ 2123663 h 3110522"/>
                  <a:gd name="connsiteX5" fmla="*/ 34392 w 287273"/>
                  <a:gd name="connsiteY5" fmla="*/ 2552592 h 3110522"/>
                  <a:gd name="connsiteX6" fmla="*/ 59705 w 287273"/>
                  <a:gd name="connsiteY6" fmla="*/ 2843425 h 3110522"/>
                  <a:gd name="connsiteX7" fmla="*/ 417 w 287273"/>
                  <a:gd name="connsiteY7" fmla="*/ 3110522 h 3110522"/>
                  <a:gd name="connsiteX0" fmla="*/ 274295 w 286856"/>
                  <a:gd name="connsiteY0" fmla="*/ 697083 h 3110522"/>
                  <a:gd name="connsiteX1" fmla="*/ 30323 w 286856"/>
                  <a:gd name="connsiteY1" fmla="*/ 712307 h 3110522"/>
                  <a:gd name="connsiteX2" fmla="*/ 48533 w 286856"/>
                  <a:gd name="connsiteY2" fmla="*/ 104317 h 3110522"/>
                  <a:gd name="connsiteX3" fmla="*/ 245424 w 286856"/>
                  <a:gd name="connsiteY3" fmla="*/ 98616 h 3110522"/>
                  <a:gd name="connsiteX4" fmla="*/ 199288 w 286856"/>
                  <a:gd name="connsiteY4" fmla="*/ 2123663 h 3110522"/>
                  <a:gd name="connsiteX5" fmla="*/ 33975 w 286856"/>
                  <a:gd name="connsiteY5" fmla="*/ 2552592 h 3110522"/>
                  <a:gd name="connsiteX6" fmla="*/ 59288 w 286856"/>
                  <a:gd name="connsiteY6" fmla="*/ 2843425 h 3110522"/>
                  <a:gd name="connsiteX7" fmla="*/ 0 w 286856"/>
                  <a:gd name="connsiteY7" fmla="*/ 3110522 h 3110522"/>
                  <a:gd name="connsiteX0" fmla="*/ 274295 w 286856"/>
                  <a:gd name="connsiteY0" fmla="*/ 697083 h 3110522"/>
                  <a:gd name="connsiteX1" fmla="*/ 30323 w 286856"/>
                  <a:gd name="connsiteY1" fmla="*/ 712307 h 3110522"/>
                  <a:gd name="connsiteX2" fmla="*/ 48533 w 286856"/>
                  <a:gd name="connsiteY2" fmla="*/ 104317 h 3110522"/>
                  <a:gd name="connsiteX3" fmla="*/ 245424 w 286856"/>
                  <a:gd name="connsiteY3" fmla="*/ 98616 h 3110522"/>
                  <a:gd name="connsiteX4" fmla="*/ 199288 w 286856"/>
                  <a:gd name="connsiteY4" fmla="*/ 2123663 h 3110522"/>
                  <a:gd name="connsiteX5" fmla="*/ 33975 w 286856"/>
                  <a:gd name="connsiteY5" fmla="*/ 2552592 h 3110522"/>
                  <a:gd name="connsiteX6" fmla="*/ 59288 w 286856"/>
                  <a:gd name="connsiteY6" fmla="*/ 2843425 h 3110522"/>
                  <a:gd name="connsiteX7" fmla="*/ 0 w 286856"/>
                  <a:gd name="connsiteY7" fmla="*/ 3110522 h 3110522"/>
                  <a:gd name="connsiteX0" fmla="*/ 274295 w 286856"/>
                  <a:gd name="connsiteY0" fmla="*/ 697083 h 3110522"/>
                  <a:gd name="connsiteX1" fmla="*/ 30323 w 286856"/>
                  <a:gd name="connsiteY1" fmla="*/ 712307 h 3110522"/>
                  <a:gd name="connsiteX2" fmla="*/ 48533 w 286856"/>
                  <a:gd name="connsiteY2" fmla="*/ 104317 h 3110522"/>
                  <a:gd name="connsiteX3" fmla="*/ 245424 w 286856"/>
                  <a:gd name="connsiteY3" fmla="*/ 98616 h 3110522"/>
                  <a:gd name="connsiteX4" fmla="*/ 199288 w 286856"/>
                  <a:gd name="connsiteY4" fmla="*/ 2123663 h 3110522"/>
                  <a:gd name="connsiteX5" fmla="*/ 33975 w 286856"/>
                  <a:gd name="connsiteY5" fmla="*/ 2552592 h 3110522"/>
                  <a:gd name="connsiteX6" fmla="*/ 59288 w 286856"/>
                  <a:gd name="connsiteY6" fmla="*/ 2843425 h 3110522"/>
                  <a:gd name="connsiteX7" fmla="*/ 0 w 286856"/>
                  <a:gd name="connsiteY7" fmla="*/ 3110522 h 3110522"/>
                  <a:gd name="connsiteX0" fmla="*/ 266747 w 279308"/>
                  <a:gd name="connsiteY0" fmla="*/ 697083 h 3104020"/>
                  <a:gd name="connsiteX1" fmla="*/ 22775 w 279308"/>
                  <a:gd name="connsiteY1" fmla="*/ 712307 h 3104020"/>
                  <a:gd name="connsiteX2" fmla="*/ 40985 w 279308"/>
                  <a:gd name="connsiteY2" fmla="*/ 104317 h 3104020"/>
                  <a:gd name="connsiteX3" fmla="*/ 237876 w 279308"/>
                  <a:gd name="connsiteY3" fmla="*/ 98616 h 3104020"/>
                  <a:gd name="connsiteX4" fmla="*/ 191740 w 279308"/>
                  <a:gd name="connsiteY4" fmla="*/ 2123663 h 3104020"/>
                  <a:gd name="connsiteX5" fmla="*/ 26427 w 279308"/>
                  <a:gd name="connsiteY5" fmla="*/ 2552592 h 3104020"/>
                  <a:gd name="connsiteX6" fmla="*/ 51740 w 279308"/>
                  <a:gd name="connsiteY6" fmla="*/ 2843425 h 3104020"/>
                  <a:gd name="connsiteX7" fmla="*/ 44816 w 279308"/>
                  <a:gd name="connsiteY7" fmla="*/ 3104021 h 3104020"/>
                  <a:gd name="connsiteX0" fmla="*/ 266745 w 279306"/>
                  <a:gd name="connsiteY0" fmla="*/ 697083 h 3104022"/>
                  <a:gd name="connsiteX1" fmla="*/ 22773 w 279306"/>
                  <a:gd name="connsiteY1" fmla="*/ 712307 h 3104022"/>
                  <a:gd name="connsiteX2" fmla="*/ 40983 w 279306"/>
                  <a:gd name="connsiteY2" fmla="*/ 104317 h 3104022"/>
                  <a:gd name="connsiteX3" fmla="*/ 237874 w 279306"/>
                  <a:gd name="connsiteY3" fmla="*/ 98616 h 3104022"/>
                  <a:gd name="connsiteX4" fmla="*/ 191738 w 279306"/>
                  <a:gd name="connsiteY4" fmla="*/ 2123663 h 3104022"/>
                  <a:gd name="connsiteX5" fmla="*/ 26425 w 279306"/>
                  <a:gd name="connsiteY5" fmla="*/ 2552592 h 3104022"/>
                  <a:gd name="connsiteX6" fmla="*/ 51738 w 279306"/>
                  <a:gd name="connsiteY6" fmla="*/ 2843425 h 3104022"/>
                  <a:gd name="connsiteX7" fmla="*/ 44814 w 279306"/>
                  <a:gd name="connsiteY7" fmla="*/ 3104021 h 3104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9306" h="3104022">
                    <a:moveTo>
                      <a:pt x="266745" y="697083"/>
                    </a:moveTo>
                    <a:cubicBezTo>
                      <a:pt x="176464" y="745950"/>
                      <a:pt x="60400" y="811101"/>
                      <a:pt x="22773" y="712307"/>
                    </a:cubicBezTo>
                    <a:cubicBezTo>
                      <a:pt x="-14854" y="613513"/>
                      <a:pt x="-3837" y="243933"/>
                      <a:pt x="40983" y="104317"/>
                    </a:cubicBezTo>
                    <a:cubicBezTo>
                      <a:pt x="85803" y="-35299"/>
                      <a:pt x="165776" y="-32341"/>
                      <a:pt x="237874" y="98616"/>
                    </a:cubicBezTo>
                    <a:cubicBezTo>
                      <a:pt x="309972" y="229573"/>
                      <a:pt x="283788" y="1813674"/>
                      <a:pt x="191738" y="2123663"/>
                    </a:cubicBezTo>
                    <a:cubicBezTo>
                      <a:pt x="99688" y="2433652"/>
                      <a:pt x="61385" y="2364446"/>
                      <a:pt x="26425" y="2552592"/>
                    </a:cubicBezTo>
                    <a:cubicBezTo>
                      <a:pt x="-8535" y="2740738"/>
                      <a:pt x="48673" y="2751520"/>
                      <a:pt x="51738" y="2843425"/>
                    </a:cubicBezTo>
                    <a:cubicBezTo>
                      <a:pt x="54803" y="2935330"/>
                      <a:pt x="47530" y="2829597"/>
                      <a:pt x="44814" y="3104021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4" name="Picture 3" title="Moderate hazard">
            <a:extLst>
              <a:ext uri="{FF2B5EF4-FFF2-40B4-BE49-F238E27FC236}">
                <a16:creationId xmlns:a16="http://schemas.microsoft.com/office/drawing/2014/main" id="{8FD20972-0D82-A778-7E88-8597617B8D1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18" y="117000"/>
            <a:ext cx="546735" cy="5467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 descr="A cartoon eye observing the electrical circuit.">
            <a:extLst>
              <a:ext uri="{FF2B5EF4-FFF2-40B4-BE49-F238E27FC236}">
                <a16:creationId xmlns:a16="http://schemas.microsoft.com/office/drawing/2014/main" id="{315A425E-EA3A-9775-7FE6-6777A0697368}"/>
              </a:ext>
            </a:extLst>
          </p:cNvPr>
          <p:cNvGrpSpPr>
            <a:grpSpLocks noChangeAspect="1"/>
          </p:cNvGrpSpPr>
          <p:nvPr/>
        </p:nvGrpSpPr>
        <p:grpSpPr>
          <a:xfrm rot="20760477">
            <a:off x="9739092" y="2917908"/>
            <a:ext cx="612000" cy="612000"/>
            <a:chOff x="3416300" y="2501900"/>
            <a:chExt cx="889000" cy="889000"/>
          </a:xfrm>
        </p:grpSpPr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E91C5B73-110C-E50D-46D1-345B31C22E6F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AF4DDD8-970E-4BC8-50D4-136E0C3DE3B7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9CE5C83-391E-2D0A-6231-BD5BC0DF7F04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17F0629-ACB7-303C-5122-3986EF5FD595}"/>
                </a:ext>
              </a:extLst>
            </p:cNvPr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4B2E351-DE9F-F7BC-643A-63DB30D72AB2}"/>
              </a:ext>
            </a:extLst>
          </p:cNvPr>
          <p:cNvSpPr txBox="1"/>
          <p:nvPr/>
        </p:nvSpPr>
        <p:spPr>
          <a:xfrm>
            <a:off x="9300000" y="3969000"/>
            <a:ext cx="2700000" cy="93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dirty="0"/>
              <a:t>❺   Turn power off when coin appears ‘silver’	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dirty="0">
                <a:sym typeface="Wingdings" panose="05000000000000000000" pitchFamily="2" charset="2"/>
              </a:rPr>
              <a:t>		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96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887E4EF-8FC5-92C3-9435-55115F5DD6E9}"/>
              </a:ext>
            </a:extLst>
          </p:cNvPr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9CD20D8-81BC-4366-A46D-60F8D07E0EA1}"/>
                </a:ext>
              </a:extLst>
            </p:cNvPr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721A14B2-572E-88E1-3E32-BAC4C2CADC22}"/>
                </a:ext>
              </a:extLst>
            </p:cNvPr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AD889E3-6ECA-9825-3CFF-9A814908B126}"/>
              </a:ext>
            </a:extLst>
          </p:cNvPr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6" name="Arc 5">
              <a:extLst>
                <a:ext uri="{FF2B5EF4-FFF2-40B4-BE49-F238E27FC236}">
                  <a16:creationId xmlns:a16="http://schemas.microsoft.com/office/drawing/2014/main" id="{D244BBB5-F6EC-EC24-3C0C-563AF56179EA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4BDDD82-6E4D-2A87-B728-1C692F887D8A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2256C59-173B-C2EE-9386-5EE5A76A1EC1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AEA3C64-12D3-1ECA-5287-21C2B8AC9092}"/>
                </a:ext>
              </a:extLst>
            </p:cNvPr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CFA1EE-1BBA-55A5-4068-4B1EA0DC7AC3}"/>
              </a:ext>
            </a:extLst>
          </p:cNvPr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0C9A238-EA14-6508-319E-09B11E5854D9}"/>
                </a:ext>
              </a:extLst>
            </p:cNvPr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7155B7F-AB67-3EC7-2C58-CE5C50D7C425}"/>
                </a:ext>
              </a:extLst>
            </p:cNvPr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EAADE30-0F19-2427-3D28-98C7DFF19CA4}"/>
                </a:ext>
              </a:extLst>
            </p:cNvPr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A24450-7C8C-CC05-D112-E920F01724B6}"/>
              </a:ext>
            </a:extLst>
          </p:cNvPr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9F5131C-5311-23E2-7079-3077BE0D1B2B}"/>
                </a:ext>
              </a:extLst>
            </p:cNvPr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EAB87F6-B025-8957-4C45-7FFA601372C6}"/>
                  </a:ext>
                </a:extLst>
              </p:cNvPr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76DD885-9206-67C9-F58C-7303E1DE87F8}"/>
                  </a:ext>
                </a:extLst>
              </p:cNvPr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5FBD7E4-B3F2-E32D-8663-F1B16E92CE21}"/>
                  </a:ext>
                </a:extLst>
              </p:cNvPr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C17CF6C-D770-59C3-6915-EB386691D3A8}"/>
                  </a:ext>
                </a:extLst>
              </p:cNvPr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D4ABC1F-AE18-120C-5D8E-EFDA8ECF0057}"/>
                </a:ext>
              </a:extLst>
            </p:cNvPr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6FC784-8897-3A3F-F1C4-74D0170B37A5}"/>
                </a:ext>
              </a:extLst>
            </p:cNvPr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Bent Arrow 118">
            <a:extLst>
              <a:ext uri="{FF2B5EF4-FFF2-40B4-BE49-F238E27FC236}">
                <a16:creationId xmlns:a16="http://schemas.microsoft.com/office/drawing/2014/main" id="{8A4545D2-6477-15CD-7B0A-9ECB9C8E17FA}"/>
              </a:ext>
            </a:extLst>
          </p:cNvPr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ight Bracket 22">
            <a:extLst>
              <a:ext uri="{FF2B5EF4-FFF2-40B4-BE49-F238E27FC236}">
                <a16:creationId xmlns:a16="http://schemas.microsoft.com/office/drawing/2014/main" id="{15C221C0-172C-DDFB-362F-923FD97885CC}"/>
              </a:ext>
            </a:extLst>
          </p:cNvPr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7246D5-D517-4388-D99C-D23AE2372867}"/>
              </a:ext>
            </a:extLst>
          </p:cNvPr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A14CE8-76BE-DC18-BBF0-86001B6C3508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ounded Rectangle 144">
              <a:extLst>
                <a:ext uri="{FF2B5EF4-FFF2-40B4-BE49-F238E27FC236}">
                  <a16:creationId xmlns:a16="http://schemas.microsoft.com/office/drawing/2014/main" id="{737C6C23-A2B7-12AD-5773-1D0BE8B3B1A8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0104149-1053-A0FB-891B-1834D9306DF3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8" name="Freeform 159">
            <a:extLst>
              <a:ext uri="{FF2B5EF4-FFF2-40B4-BE49-F238E27FC236}">
                <a16:creationId xmlns:a16="http://schemas.microsoft.com/office/drawing/2014/main" id="{68C71FAE-652A-0385-D0E4-150F79A008B2}"/>
              </a:ext>
            </a:extLst>
          </p:cNvPr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6D6F382-429C-5983-3EBC-C0374B9E6ADA}"/>
              </a:ext>
            </a:extLst>
          </p:cNvPr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0C0D888-A155-C86D-E5F1-CE6895950931}"/>
                </a:ext>
              </a:extLst>
            </p:cNvPr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C0A7E01-2C6B-F061-6BF6-C30D22D2E7CB}"/>
                </a:ext>
              </a:extLst>
            </p:cNvPr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32" name="Freeform 163">
                <a:extLst>
                  <a:ext uri="{FF2B5EF4-FFF2-40B4-BE49-F238E27FC236}">
                    <a16:creationId xmlns:a16="http://schemas.microsoft.com/office/drawing/2014/main" id="{C9DB85DF-8893-15C5-329C-DAD7F1A10B72}"/>
                  </a:ext>
                </a:extLst>
              </p:cNvPr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Freeform 164">
                <a:extLst>
                  <a:ext uri="{FF2B5EF4-FFF2-40B4-BE49-F238E27FC236}">
                    <a16:creationId xmlns:a16="http://schemas.microsoft.com/office/drawing/2014/main" id="{472ADED1-72A4-E6CA-B2E3-4774DC06C412}"/>
                  </a:ext>
                </a:extLst>
              </p:cNvPr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34" name="Picture 33" descr="CC-BY-NC-SA icon">
            <a:hlinkClick r:id="rId2"/>
            <a:extLst>
              <a:ext uri="{FF2B5EF4-FFF2-40B4-BE49-F238E27FC236}">
                <a16:creationId xmlns:a16="http://schemas.microsoft.com/office/drawing/2014/main" id="{87A04C53-AEDE-A846-FB9D-1CCFC3C56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A686A3BA-BAA5-C0B0-FED3-0AEAA52989A3}"/>
              </a:ext>
            </a:extLst>
          </p:cNvPr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A3E242F-225D-58D8-BD64-F5021F435A6F}"/>
                </a:ext>
              </a:extLst>
            </p:cNvPr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C18BCD0-54D4-6C92-9F12-F4B6E3B3FCAB}"/>
                </a:ext>
              </a:extLst>
            </p:cNvPr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4F09943-D290-860E-945A-BBE7B24D18FD}"/>
                </a:ext>
              </a:extLst>
            </p:cNvPr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C2A785C-5611-E415-3DB1-C07B746A19D4}"/>
                </a:ext>
              </a:extLst>
            </p:cNvPr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A5E9226-A2C1-CB7D-7767-6D7AEE02013E}"/>
                </a:ext>
              </a:extLst>
            </p:cNvPr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B9E6560-CDF2-80E7-4AD6-0E7079ED8A45}"/>
                </a:ext>
              </a:extLst>
            </p:cNvPr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2A35B8-A465-A66B-2F7F-50468F427CF0}"/>
                </a:ext>
              </a:extLst>
            </p:cNvPr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C8EFF61-2871-1F95-EA5C-E769925A34A3}"/>
                </a:ext>
              </a:extLst>
            </p:cNvPr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FE05358-00A5-C470-363A-735E0C964EBC}"/>
                </a:ext>
              </a:extLst>
            </p:cNvPr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083CA84-2608-FEA6-30E7-3AB867F2A606}"/>
                </a:ext>
              </a:extLst>
            </p:cNvPr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47EB2FE-DEF9-CAE1-F9AC-B3322F7F8083}"/>
                </a:ext>
              </a:extLst>
            </p:cNvPr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208B6D4-52C4-49FF-0E07-9A4BA0FB1D23}"/>
                </a:ext>
              </a:extLst>
            </p:cNvPr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D4CA9A9-57C7-7EDD-04C7-38F89716D657}"/>
                </a:ext>
              </a:extLst>
            </p:cNvPr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3195F27-5062-B6A2-A8E7-55DDEC31BFEA}"/>
                </a:ext>
              </a:extLst>
            </p:cNvPr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462E715-C25B-AF15-BBDE-F8F11E5B58B5}"/>
                </a:ext>
              </a:extLst>
            </p:cNvPr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85F2F2C-856D-5814-7241-01385873FF9E}"/>
                </a:ext>
              </a:extLst>
            </p:cNvPr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F3EE62A-F55E-09E6-5757-492986D92B66}"/>
                </a:ext>
              </a:extLst>
            </p:cNvPr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ight Arrow 90">
            <a:extLst>
              <a:ext uri="{FF2B5EF4-FFF2-40B4-BE49-F238E27FC236}">
                <a16:creationId xmlns:a16="http://schemas.microsoft.com/office/drawing/2014/main" id="{5ED1889B-59EA-0B84-AE2B-8FE9694F9420}"/>
              </a:ext>
            </a:extLst>
          </p:cNvPr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ight Bracket 53">
            <a:extLst>
              <a:ext uri="{FF2B5EF4-FFF2-40B4-BE49-F238E27FC236}">
                <a16:creationId xmlns:a16="http://schemas.microsoft.com/office/drawing/2014/main" id="{55D6B3C0-1495-F24D-9326-ED96D8F954AA}"/>
              </a:ext>
            </a:extLst>
          </p:cNvPr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Freeform 85">
            <a:extLst>
              <a:ext uri="{FF2B5EF4-FFF2-40B4-BE49-F238E27FC236}">
                <a16:creationId xmlns:a16="http://schemas.microsoft.com/office/drawing/2014/main" id="{51F60501-A078-0196-5C0F-7D6F932A13FE}"/>
              </a:ext>
            </a:extLst>
          </p:cNvPr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BF963F7-6FA9-4423-6FE1-E3DB1E3C75F4}"/>
              </a:ext>
            </a:extLst>
          </p:cNvPr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CA480A8-4A2E-F5D0-830A-81666652BDE0}"/>
              </a:ext>
            </a:extLst>
          </p:cNvPr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E800A88-FDAC-0EE2-3B43-23A92432C81F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0F786A1-A658-026F-1ECF-108459AF91F2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0769010-F74A-F004-BE38-12A7B78587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DD5FF67-282E-1646-B3C5-B68A9A3FB60F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8B47934-B136-24CF-46B4-93321E87154E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023230C-1FE0-D322-2534-4529DD67DF70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FEC8E6C-7B7C-F956-DD40-209F1B19F41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id="{7C9A0BBB-9EC5-897D-FAF5-FD2622D28A55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5990725-EE40-9D52-6C1D-0D654709ADCC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B9B3D97-22BC-080A-21DB-57FA85793EC9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C806B6A-C15F-AB70-9C09-B56676180B38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08EB7D9E-2DCE-F5F1-1E03-62CE3E9F6E0B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3C8CC05-B479-E3F7-DB9A-78893243C292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24E5CA9-9B09-7A24-DEF3-DA8AB912EA7E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DEB9E35A-C261-4619-D5CF-58B8220E66E4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9FFE4A01-4876-FA56-1CF2-80816A2402E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6AC8407-8BDF-E8C5-85F6-77E65BEA61AC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F2334007-5323-ABAD-3371-FB9459D8F067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A7C574FA-C400-6158-4EF9-647BB1264D67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16A8943-FBBF-1C15-6156-4835D88EAFF8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C3397B6-42C1-0F9D-AA18-BE62C181463B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9F74B28-50D3-E072-1829-17E3FD69855F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46776C86-1838-A395-5BAA-B3523A294B35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8EB4D213-CDBD-50D2-104C-10A8899FF931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E7180C3-EA41-C328-3A95-DB2A0BB3EAD5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64BB292-CD01-C486-BF29-F11E5016D881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C8069D58-41DF-2E62-D371-C09366B7334A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A216D19-4785-E85A-5954-16A4C9A64EFD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9FCEA1CB-632E-3217-4AF4-A461E3DDCE86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F776BF9-D1D1-86E5-EB5B-FD5D5FE38D64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E48850E-3219-2A05-5569-31E2F9CDAA2F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AF9BD7E-1593-02B6-30AA-0EDD692B92FC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D6318821-946F-DAF9-3484-8DA5A32ED8F7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3ECA9718-AFAF-E7AD-E00A-A3AE65A630E5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D6796A63-1C85-F66C-6794-36B001DAF613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20D780-DC2F-A5E7-8E0C-078455B2992B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95154D0-128A-4B3D-39DA-8933CE00BA5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AF295D21-CB8D-BA3C-EE75-0CA95ABF0E8E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22617F1E-0707-F3C6-4F65-6C82538F56CA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242E68A-4E17-97C2-64E3-D21D5D529024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CDEE032-2A79-CFED-8142-96D499CFEED4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7547DFC-6CC8-463F-D20F-3DAC75AF6A23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AA6EF8B-5A81-503E-BBA4-C6DC8C01F53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4197A4B2-C30D-6650-7B65-D5E227BA1DE9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CF71D0F4-CBD6-04DB-DF6F-DA8AFFCE9863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40A03343-8766-4F30-11A4-79274792B5FF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1388C37-CE51-5511-80BB-507F8A2AE39B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67B51878-E6A4-F3BB-442C-BA2164A2ED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09A2056-1A4A-978D-8DC2-FF2186577D84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E11F5CC-C7B5-8195-7F2D-55125004C2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86B8E5E-76AB-744B-1DBD-73EE568AFA61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4B0E48B5-E882-637D-94C7-D3D066074B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B31ABF29-9895-E4F6-349C-E582DFA63E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13892881-CAB2-E0F9-AFDC-E70D032D4A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258624CA-1077-8255-82A6-6325210526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3A5026F-0579-3AB0-DA36-B23F514A0217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7DF5AF2A-3D4B-C44C-CB91-7D22C41D5553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1C00A81-BCAF-08DB-4A37-8B1F555847A2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A97C805-E676-1045-D43D-9E0968A1A0CD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C78492B-4B03-FE39-1FC7-72ED033A3A3A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B31A8064-49DD-4170-9E34-10B291C13C98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Freeform 18">
              <a:extLst>
                <a:ext uri="{FF2B5EF4-FFF2-40B4-BE49-F238E27FC236}">
                  <a16:creationId xmlns:a16="http://schemas.microsoft.com/office/drawing/2014/main" id="{1AC803E1-2481-40F6-23F1-3085E875F4C9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reeform 39">
              <a:extLst>
                <a:ext uri="{FF2B5EF4-FFF2-40B4-BE49-F238E27FC236}">
                  <a16:creationId xmlns:a16="http://schemas.microsoft.com/office/drawing/2014/main" id="{69B4E2EC-D9F0-4A37-7ED0-26511635799A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Freeform 19">
              <a:extLst>
                <a:ext uri="{FF2B5EF4-FFF2-40B4-BE49-F238E27FC236}">
                  <a16:creationId xmlns:a16="http://schemas.microsoft.com/office/drawing/2014/main" id="{D402259D-920D-6FC9-2BD2-E523E6EFF34B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9C50DDB-494E-AAE1-8465-7B90BBA71AF5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CC2EE72-7A27-185C-17A2-1F037B78ABA6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0C313FF-19DB-D075-403C-D6DB30C0F0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FB4488C-D664-1AB4-D640-0FDDD9F498FC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30885C04-D6CB-BDCB-E3CB-169AFB85DEE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E2D6BD22-D21B-9C25-B6F4-C99FB1A2A71D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E10BB53-3C76-6D76-8A21-6194500AB8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8B444E5F-DB35-67C4-FCF8-5BBE3FD4BFD0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A3D20B5A-BCF2-84F0-1137-177B845904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899E5C00-0CFC-F2C6-5FFC-98839F6814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D72EB7E-0903-1165-12CA-A99D36477C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CF1A68AD-AE55-BA0F-F0FF-578F4DB6D22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ACB66E26-5322-C541-2A09-C00583EF0B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E964FF8D-84FC-B95C-FB16-8CEFBF6E42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572FEAEC-043D-6827-4611-48E92B9626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595786B-2808-C2EB-C949-232631432A20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7B4BFA8-5D4B-F9E3-BD17-BAFA645199FD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Freeform 54">
              <a:extLst>
                <a:ext uri="{FF2B5EF4-FFF2-40B4-BE49-F238E27FC236}">
                  <a16:creationId xmlns:a16="http://schemas.microsoft.com/office/drawing/2014/main" id="{9197C83A-980B-2DA8-861E-5CAC2F26E90B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B7AF6AF8-8691-BF26-5E69-D42CBE8621D7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C18FDBB-2CEF-762E-F59E-778D930B68CE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D83B56D-6C27-4A4B-9EEA-D8D8207D150A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98F35B2E-BD30-B02A-8360-24F8C9224CDF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A19436A-D6FF-8B9E-E597-DEFB4083A350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4309D37-1CEE-ABB2-5065-73DB5A478E19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BE28BB5-BCFC-5E93-C7D0-4601A696DD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63F6A8F7-2437-6DF9-B1F0-94C03842FD54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5466966-555D-20F4-C3D9-D867166C03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8C3352AD-1B89-B45E-02C9-3F94020FD670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7D11D874-A937-4EE4-50F0-07A947B007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F057850A-EDF8-5B7F-A276-FBFB24F618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58E608CB-D89C-6047-26EC-99CD722AC6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EBDBB9F4-7030-798D-4155-5DE9B691BD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3B676C1-DD30-B687-D526-AF7FE6593B92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468C15A7-2201-D512-24FD-5B0937FCA2E6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07FDC79E-678E-002C-7341-A2A75AA3D6CA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9908F3C8-8965-73E1-C361-E3D6A4B4ECA3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45387733-76AF-5545-0AAF-95F2F0E10879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: Rounded Corners 158">
              <a:extLst>
                <a:ext uri="{FF2B5EF4-FFF2-40B4-BE49-F238E27FC236}">
                  <a16:creationId xmlns:a16="http://schemas.microsoft.com/office/drawing/2014/main" id="{B014AE04-53F8-DA29-C653-C42E58A80009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B0AB498E-2671-9800-6BFB-E3251C308B7F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8A3E061-88DF-C670-4054-D0849F339F02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A8CB19D2-2DB6-D737-331D-E66827DEEDAD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2450836B-C3B7-25AC-2349-1EAF8287F4A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164" name="Rectangle: Rounded Corners 163">
                <a:extLst>
                  <a:ext uri="{FF2B5EF4-FFF2-40B4-BE49-F238E27FC236}">
                    <a16:creationId xmlns:a16="http://schemas.microsoft.com/office/drawing/2014/main" id="{1CBBA800-23BA-3B38-9BDD-8775ECFF45E6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716CA0E-6987-9C2D-AB72-71281FB2E7A3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7ECE4767-46AC-D141-7C55-34F651D249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E2198121-C38B-C90B-9424-BB5B5693F0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E5BFE043-0715-F469-6C83-515419F8EE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F67B36DC-A2A0-72F6-F481-611BE260CB2F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23B9300E-5E31-758F-8760-D3C96CC079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5594CB5-80A2-C800-0332-1D22377DEB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BDCB2C75-5F10-BCD0-D775-0626004435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EC55CE62-B0FD-6DDF-AADD-055306D0D865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963DD5CE-8B83-1BB3-46FD-6779BBA406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2BFEAAAE-00CE-2E9E-39B3-04251B1919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C4588D77-5D4A-AF95-4096-D6159AF5C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D2B9BA7C-A3AA-20FC-F0CA-C613E2CE2758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EB70D95E-B3EF-FBC2-E282-F2DECA2C00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29F25084-3B08-2833-4BC7-28A73516ED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675E5106-64EE-0A4B-41F6-7C99F1222E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49551B7C-F6C4-9AB7-71DF-B65BEC18E396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7EB149E9-2EB0-F917-93A9-D192737542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48C290DB-084F-B48D-C2BC-CBD9243214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C91CFF55-49CB-9E66-B762-62E7C9834C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DF5D7A88-2653-D4AA-264B-1B168E5B415E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49E0F4F-FB59-5E76-ABE2-C9C789DD6A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61DECB57-722E-4E6A-833D-76EB33523A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74ACD93E-1FFA-4BB9-90F0-B60F92FEE8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FD1B08D2-A20C-B720-14E9-5C02D9E2CEE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1DC5F8CD-733F-1B3A-E5B8-E86E55D7DA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7C8CC82-3B7B-5E9A-6F80-7E4F578627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8B510143-8B70-15A0-280B-5E2263593C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6962810E-419E-798D-9A6D-AC1F6897815F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99A9E50D-968B-1E12-1E5A-D21D0EE311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8F94C38F-44EE-1A1B-A829-6AC4430690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599F496A-C96C-4667-A148-767A58A35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443C020B-266A-E990-DD35-AB1B329C94DB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294B4AC4-B09A-9F6E-6836-C5547A4190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E10B7A83-6BAA-88D3-7215-9C5AD0BB1F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C171C3CE-A56C-84FF-4C33-5BDDEC0EFD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01" name="Picture 200" descr="Health hazard (Symbol: exclamation mark)">
            <a:extLst>
              <a:ext uri="{FF2B5EF4-FFF2-40B4-BE49-F238E27FC236}">
                <a16:creationId xmlns:a16="http://schemas.microsoft.com/office/drawing/2014/main" id="{247F26A9-86A9-EADF-B9E4-50C46EA4CC6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Picture 201" descr="Flammable (Symbol: flame)">
            <a:extLst>
              <a:ext uri="{FF2B5EF4-FFF2-40B4-BE49-F238E27FC236}">
                <a16:creationId xmlns:a16="http://schemas.microsoft.com/office/drawing/2014/main" id="{55BA1D4F-B62E-6D93-0B62-39F04CBC779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Picture 202" descr="Hazardous to the environment (Symbol: environment)">
            <a:extLst>
              <a:ext uri="{FF2B5EF4-FFF2-40B4-BE49-F238E27FC236}">
                <a16:creationId xmlns:a16="http://schemas.microsoft.com/office/drawing/2014/main" id="{ABAE30E9-89AF-4408-6271-36C53B7CEFE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Picture 203" descr="Serious health hazard (Symbol: health hazard)">
            <a:extLst>
              <a:ext uri="{FF2B5EF4-FFF2-40B4-BE49-F238E27FC236}">
                <a16:creationId xmlns:a16="http://schemas.microsoft.com/office/drawing/2014/main" id="{F2D07189-49D2-37F5-C694-86A96D91DA29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Picture 204" descr="Acute toxicity (Symbol: skull and crossbones)">
            <a:extLst>
              <a:ext uri="{FF2B5EF4-FFF2-40B4-BE49-F238E27FC236}">
                <a16:creationId xmlns:a16="http://schemas.microsoft.com/office/drawing/2014/main" id="{B34E6120-3956-F59B-6D00-31953FC66F19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Picture 205" descr="Oxidising (Symbol: flame over circle)">
            <a:extLst>
              <a:ext uri="{FF2B5EF4-FFF2-40B4-BE49-F238E27FC236}">
                <a16:creationId xmlns:a16="http://schemas.microsoft.com/office/drawing/2014/main" id="{2BC87108-AB42-4C4F-58A2-09A09DDC8FE4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7ABC115-8946-EA64-5985-85EFACF1B975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728F425F-5E11-9B03-48D4-B0DA407A37CD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4940A6BF-A48F-9493-5DE2-C12310AFEBA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F6D0F59A-3AA3-901F-B594-432E7DB42017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81D70F13-528E-4BBA-0BD1-B7490D679798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2ADF9E6D-C736-F30E-6A32-EEF8EDFA145A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13" name="Picture 212" descr="Corrosive (Symbol: corrosion)">
            <a:extLst>
              <a:ext uri="{FF2B5EF4-FFF2-40B4-BE49-F238E27FC236}">
                <a16:creationId xmlns:a16="http://schemas.microsoft.com/office/drawing/2014/main" id="{B70C9513-E85A-E2B3-6EFD-1B4A9AB141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14" name="Picture 213">
            <a:extLst>
              <a:ext uri="{FF2B5EF4-FFF2-40B4-BE49-F238E27FC236}">
                <a16:creationId xmlns:a16="http://schemas.microsoft.com/office/drawing/2014/main" id="{8003F805-A8AF-4261-600D-78CFFA23F2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15" name="Picture 214">
            <a:extLst>
              <a:ext uri="{FF2B5EF4-FFF2-40B4-BE49-F238E27FC236}">
                <a16:creationId xmlns:a16="http://schemas.microsoft.com/office/drawing/2014/main" id="{45B23469-02FC-8757-F0DF-64884D5C60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E4823BE-470C-5361-3436-924D80EF60D3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847BDABD-D460-9A47-F0CF-6603F68233FB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67BC565F-07FC-BEB2-15E8-196FB3318495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220" name="Rounded Rectangle 149">
              <a:extLst>
                <a:ext uri="{FF2B5EF4-FFF2-40B4-BE49-F238E27FC236}">
                  <a16:creationId xmlns:a16="http://schemas.microsoft.com/office/drawing/2014/main" id="{1DCEE936-5B55-F0BC-D2C5-8FFD75B3116D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1" name="Rounded Rectangle 150">
              <a:extLst>
                <a:ext uri="{FF2B5EF4-FFF2-40B4-BE49-F238E27FC236}">
                  <a16:creationId xmlns:a16="http://schemas.microsoft.com/office/drawing/2014/main" id="{98B3DF61-8FF8-9901-0904-BD7E77B5A0EF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203EB15-6EB4-F28F-4485-161E14C2ACC2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82056626-2902-7EF8-4338-2E3B37CB7E52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F5F035B6-0E67-DE97-E370-F85822A426BB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19E7CB0B-EF8E-3741-0143-386A8B64BACA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246" name="Rectangle 245">
                  <a:extLst>
                    <a:ext uri="{FF2B5EF4-FFF2-40B4-BE49-F238E27FC236}">
                      <a16:creationId xmlns:a16="http://schemas.microsoft.com/office/drawing/2014/main" id="{09713730-C8BA-FC38-97EA-3FCBDA85F23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7" name="Rectangle 246">
                  <a:extLst>
                    <a:ext uri="{FF2B5EF4-FFF2-40B4-BE49-F238E27FC236}">
                      <a16:creationId xmlns:a16="http://schemas.microsoft.com/office/drawing/2014/main" id="{2B54FD02-8E64-316B-EF80-A49B79DC06C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0" name="Group 229">
                <a:extLst>
                  <a:ext uri="{FF2B5EF4-FFF2-40B4-BE49-F238E27FC236}">
                    <a16:creationId xmlns:a16="http://schemas.microsoft.com/office/drawing/2014/main" id="{6BB2D7BA-0338-EE1A-DC9D-56E4357A1E8F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244" name="Rectangle 243">
                  <a:extLst>
                    <a:ext uri="{FF2B5EF4-FFF2-40B4-BE49-F238E27FC236}">
                      <a16:creationId xmlns:a16="http://schemas.microsoft.com/office/drawing/2014/main" id="{D148D4C2-8636-6368-09A6-EE463CEC573C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5" name="Rectangle 244">
                  <a:extLst>
                    <a:ext uri="{FF2B5EF4-FFF2-40B4-BE49-F238E27FC236}">
                      <a16:creationId xmlns:a16="http://schemas.microsoft.com/office/drawing/2014/main" id="{7C671B8B-C534-9130-9866-49EAF7ECBD98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1" name="Group 230">
                <a:extLst>
                  <a:ext uri="{FF2B5EF4-FFF2-40B4-BE49-F238E27FC236}">
                    <a16:creationId xmlns:a16="http://schemas.microsoft.com/office/drawing/2014/main" id="{0DA4049D-796E-5C59-FB2C-23113CC0A226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242" name="Rectangle 241">
                  <a:extLst>
                    <a:ext uri="{FF2B5EF4-FFF2-40B4-BE49-F238E27FC236}">
                      <a16:creationId xmlns:a16="http://schemas.microsoft.com/office/drawing/2014/main" id="{B1B3EB28-2F3B-E0D3-A03B-C8A7C5AA5734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3" name="Rectangle 242">
                  <a:extLst>
                    <a:ext uri="{FF2B5EF4-FFF2-40B4-BE49-F238E27FC236}">
                      <a16:creationId xmlns:a16="http://schemas.microsoft.com/office/drawing/2014/main" id="{D4B13803-DC8B-F1AA-A6E7-8D14B6C4D12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65B525F8-6D60-A508-7D6A-4277B13617C7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BE099EE8-D9F0-8E46-4DDD-797D83B78559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FDE22C2A-D0CA-CFA0-3D5D-471322660DD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33" name="Group 232">
                <a:extLst>
                  <a:ext uri="{FF2B5EF4-FFF2-40B4-BE49-F238E27FC236}">
                    <a16:creationId xmlns:a16="http://schemas.microsoft.com/office/drawing/2014/main" id="{631F1E68-B7AD-3F53-AF0D-259647F34C75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238" name="Rectangle 237">
                  <a:extLst>
                    <a:ext uri="{FF2B5EF4-FFF2-40B4-BE49-F238E27FC236}">
                      <a16:creationId xmlns:a16="http://schemas.microsoft.com/office/drawing/2014/main" id="{9AE588B4-A0B2-B532-EC79-DDBA2A09B7E9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39" name="Rectangle 238">
                  <a:extLst>
                    <a:ext uri="{FF2B5EF4-FFF2-40B4-BE49-F238E27FC236}">
                      <a16:creationId xmlns:a16="http://schemas.microsoft.com/office/drawing/2014/main" id="{440C712B-31CF-1278-6BE2-B74375FAC28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68A07CE9-5A4F-4ECA-6D71-B5FE8F3C9668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E1F63CEA-207F-5658-826B-6A192BE8BBA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0ECA60E7-DC36-5FA1-597F-F7614005A3CF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8EB03283-6FCD-184D-F182-B8947B522468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492F2B98-63E9-4E7C-11CD-16666CB41C09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59342852-02BC-827F-BA6F-18873B278E6F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3B6B033D-1C55-61B7-8A7C-1DE736A3F2F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Isosceles Triangle 226">
                <a:extLst>
                  <a:ext uri="{FF2B5EF4-FFF2-40B4-BE49-F238E27FC236}">
                    <a16:creationId xmlns:a16="http://schemas.microsoft.com/office/drawing/2014/main" id="{A75B944E-BCB1-F904-373E-B88F5C77B842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31D6BD93-8CAA-ED2F-8A7A-000344B13499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F250D4EE-7E08-755F-1284-B282B56A7484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84CCD521-9DB1-6E73-8413-56C1D5E150B2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A34E0709-D97D-51A8-CD06-1B8704D496CD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414E396C-F61B-771F-3FC2-963A7D48CD2C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BFD845FD-BEBA-5272-065B-04E062D64B91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108C3A73-E98B-380C-8978-A0E8FDCB9E51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C67F00D4-FB29-D27C-FD4E-C9A1E11DFD2C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269" name="Rectangle 268">
                <a:extLst>
                  <a:ext uri="{FF2B5EF4-FFF2-40B4-BE49-F238E27FC236}">
                    <a16:creationId xmlns:a16="http://schemas.microsoft.com/office/drawing/2014/main" id="{1D0EF0F7-E2F1-4394-557E-877EC04738F3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F998C84F-E962-EB32-7935-942AF821EF00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5A4AF499-9681-FDDF-8898-A84B9EC109FE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ADBBF612-0BC7-299E-1790-DA7688D5EA39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9A659701-03D3-6FBA-16CF-86C9A5036CFE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F13B05E-5CD7-2F84-BB64-FC4D6B464207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253" name="Multiplication Sign 252">
                <a:extLst>
                  <a:ext uri="{FF2B5EF4-FFF2-40B4-BE49-F238E27FC236}">
                    <a16:creationId xmlns:a16="http://schemas.microsoft.com/office/drawing/2014/main" id="{7FA44FFE-234D-0027-761F-3E93D51ED21F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Multiplication Sign 253">
                <a:extLst>
                  <a:ext uri="{FF2B5EF4-FFF2-40B4-BE49-F238E27FC236}">
                    <a16:creationId xmlns:a16="http://schemas.microsoft.com/office/drawing/2014/main" id="{3034379A-76DF-CBD4-0E9A-6A6B2D095F6D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Multiplication Sign 254">
                <a:extLst>
                  <a:ext uri="{FF2B5EF4-FFF2-40B4-BE49-F238E27FC236}">
                    <a16:creationId xmlns:a16="http://schemas.microsoft.com/office/drawing/2014/main" id="{E858212F-7B74-60B7-7C03-15BF855AC4A2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Multiplication Sign 255">
                <a:extLst>
                  <a:ext uri="{FF2B5EF4-FFF2-40B4-BE49-F238E27FC236}">
                    <a16:creationId xmlns:a16="http://schemas.microsoft.com/office/drawing/2014/main" id="{B5A75D27-D011-C06F-35D9-6BD6141D1C3C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Multiplication Sign 256">
                <a:extLst>
                  <a:ext uri="{FF2B5EF4-FFF2-40B4-BE49-F238E27FC236}">
                    <a16:creationId xmlns:a16="http://schemas.microsoft.com/office/drawing/2014/main" id="{CB50C1B0-1417-7704-1AB8-68B918DB527E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Multiplication Sign 257">
                <a:extLst>
                  <a:ext uri="{FF2B5EF4-FFF2-40B4-BE49-F238E27FC236}">
                    <a16:creationId xmlns:a16="http://schemas.microsoft.com/office/drawing/2014/main" id="{18B6AC4D-4E12-1999-188C-33BBFC5DD377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Multiplication Sign 258">
                <a:extLst>
                  <a:ext uri="{FF2B5EF4-FFF2-40B4-BE49-F238E27FC236}">
                    <a16:creationId xmlns:a16="http://schemas.microsoft.com/office/drawing/2014/main" id="{CA339AF4-C796-F2A8-C79B-19CBA4E3D1E7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Multiplication Sign 259">
                <a:extLst>
                  <a:ext uri="{FF2B5EF4-FFF2-40B4-BE49-F238E27FC236}">
                    <a16:creationId xmlns:a16="http://schemas.microsoft.com/office/drawing/2014/main" id="{C811CEDA-FA4E-7DE8-58C5-991BF5DCB25F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Multiplication Sign 260">
                <a:extLst>
                  <a:ext uri="{FF2B5EF4-FFF2-40B4-BE49-F238E27FC236}">
                    <a16:creationId xmlns:a16="http://schemas.microsoft.com/office/drawing/2014/main" id="{A71C10F5-3AC5-C136-567E-E954771F5A94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Multiplication Sign 261">
                <a:extLst>
                  <a:ext uri="{FF2B5EF4-FFF2-40B4-BE49-F238E27FC236}">
                    <a16:creationId xmlns:a16="http://schemas.microsoft.com/office/drawing/2014/main" id="{1D5D91DE-C366-4573-3F73-F9231096AD55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Multiplication Sign 262">
                <a:extLst>
                  <a:ext uri="{FF2B5EF4-FFF2-40B4-BE49-F238E27FC236}">
                    <a16:creationId xmlns:a16="http://schemas.microsoft.com/office/drawing/2014/main" id="{4E5170EE-5AE0-61C5-36B6-947D2F98D72F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Multiplication Sign 263">
                <a:extLst>
                  <a:ext uri="{FF2B5EF4-FFF2-40B4-BE49-F238E27FC236}">
                    <a16:creationId xmlns:a16="http://schemas.microsoft.com/office/drawing/2014/main" id="{96CF56CD-11AC-0439-1BB5-630C3101E9D2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Multiplication Sign 264">
                <a:extLst>
                  <a:ext uri="{FF2B5EF4-FFF2-40B4-BE49-F238E27FC236}">
                    <a16:creationId xmlns:a16="http://schemas.microsoft.com/office/drawing/2014/main" id="{6C763816-D391-2915-27CB-8F45F603B18A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Multiplication Sign 265">
                <a:extLst>
                  <a:ext uri="{FF2B5EF4-FFF2-40B4-BE49-F238E27FC236}">
                    <a16:creationId xmlns:a16="http://schemas.microsoft.com/office/drawing/2014/main" id="{7B4EAEBA-6074-3DF4-683C-1A6245E18B96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276" name="Picture 275">
            <a:extLst>
              <a:ext uri="{FF2B5EF4-FFF2-40B4-BE49-F238E27FC236}">
                <a16:creationId xmlns:a16="http://schemas.microsoft.com/office/drawing/2014/main" id="{256D70B3-A7A5-A9A3-A9BF-229686D728A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0614" r="10845"/>
          <a:stretch/>
        </p:blipFill>
        <p:spPr>
          <a:xfrm>
            <a:off x="5729086" y="1812562"/>
            <a:ext cx="760048" cy="96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72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2404</TotalTime>
  <Words>439</Words>
  <Application>Microsoft Office PowerPoint</Application>
  <PresentationFormat>Widescreen</PresentationFormat>
  <Paragraphs>42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Century Gothic</vt:lpstr>
      <vt:lpstr>Courier New</vt:lpstr>
      <vt:lpstr>Symbol</vt:lpstr>
      <vt:lpstr>Office Theme</vt:lpstr>
      <vt:lpstr>Integrated instructions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Producing ‘gold’ coins on a microscale integrated instructions</dc:title>
  <dc:creator>Royal Society of Chemistry</dc:creator>
  <cp:keywords>Electrolysis, electroplating, electrode, microscale, electrolyte, zinc, copper, brass, ion, anion, cation, anode, cathode, half-equation</cp:keywords>
  <cp:lastModifiedBy>Stephanie Kancy</cp:lastModifiedBy>
  <cp:revision>82</cp:revision>
  <dcterms:created xsi:type="dcterms:W3CDTF">2017-10-18T10:44:09Z</dcterms:created>
  <dcterms:modified xsi:type="dcterms:W3CDTF">2022-11-08T15:54:43Z</dcterms:modified>
  <cp:category>This resource is part of a collection of ideas and activities for chemistry lessons in the festive season. Find more at: rsc.li/3h40uXc.</cp:category>
</cp:coreProperties>
</file>