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5" r:id="rId5"/>
    <p:sldId id="264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 varScale="1">
        <p:scale>
          <a:sx n="91" d="100"/>
          <a:sy n="91" d="100"/>
        </p:scale>
        <p:origin x="218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-31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Hans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Hillewaert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/CC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BY-SA 4.0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Hans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Hillewaert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/CC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BY-SA 4.0</a:t>
            </a:r>
            <a:endParaRPr lang="en-GB" baseline="0" dirty="0" smtClean="0"/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14-16 class studying acids. The biology terminology is used on the GCSE biology course.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="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 </a:t>
            </a:r>
            <a:r>
              <a:rPr lang="en-GB" sz="1200" b="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number </a:t>
            </a:r>
            <a:r>
              <a:rPr lang="en-GB" sz="1200" b="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&gt;3 and &lt;7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 hydrogen ion has only one proton (and no electrons and neutrons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).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The pH would decrease as the vacuole gets a higher concentration of hydrogen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ions.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(extension question)</a:t>
            </a:r>
            <a:r>
              <a:rPr lang="en-GB" sz="1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weak acid is only </a:t>
            </a:r>
            <a:r>
              <a:rPr lang="en-GB" sz="12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partially ionised </a:t>
            </a:r>
            <a:r>
              <a:rPr lang="en-GB" sz="1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aqueous solution and so has</a:t>
            </a:r>
            <a:r>
              <a:rPr lang="en-GB" sz="1200" baseline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lower concentration of hydrogen ions.</a:t>
            </a:r>
            <a:r>
              <a:rPr lang="en-GB" sz="1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Z0B4f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Z0B4f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 </a:t>
            </a:r>
            <a:r>
              <a:rPr lang="en-GB" dirty="0">
                <a:solidFill>
                  <a:schemeClr val="bg1"/>
                </a:solidFill>
              </a:rPr>
              <a:t>plant cells, vacuoles are normally more acidic than the surrounding cytoplasm. The difference in acidity is controlled by protein pumps that transport protons </a:t>
            </a:r>
            <a:r>
              <a:rPr lang="en-GB" dirty="0" smtClean="0">
                <a:solidFill>
                  <a:schemeClr val="bg1"/>
                </a:solidFill>
              </a:rPr>
              <a:t>(hydrogen </a:t>
            </a:r>
            <a:r>
              <a:rPr lang="en-GB" dirty="0">
                <a:solidFill>
                  <a:schemeClr val="bg1"/>
                </a:solidFill>
              </a:rPr>
              <a:t>ions) across the membrane into the vacuoles. </a:t>
            </a:r>
            <a:r>
              <a:rPr lang="en-US" dirty="0">
                <a:solidFill>
                  <a:schemeClr val="bg1"/>
                </a:solidFill>
              </a:rPr>
              <a:t>Juice </a:t>
            </a:r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acuoles </a:t>
            </a:r>
            <a:r>
              <a:rPr lang="en-US" dirty="0">
                <a:solidFill>
                  <a:schemeClr val="bg1"/>
                </a:solidFill>
              </a:rPr>
              <a:t>of sour lemon varieties express two genes encoding for two proton-pumping proteins. Expression levels of these genes are much lower in varieties with sweeter fruit. </a:t>
            </a:r>
            <a:r>
              <a:rPr lang="en-GB" dirty="0" smtClean="0">
                <a:solidFill>
                  <a:schemeClr val="bg1"/>
                </a:solidFill>
              </a:rPr>
              <a:t>Genetically </a:t>
            </a:r>
            <a:r>
              <a:rPr lang="en-GB" dirty="0">
                <a:solidFill>
                  <a:schemeClr val="bg1"/>
                </a:solidFill>
              </a:rPr>
              <a:t>modifying these genes may allow farmers to alter the sweetness of their fruits.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19" y="217252"/>
            <a:ext cx="468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Scientists have found out why some citrus fruits are sour and others are sweet.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They have discovered a mutation in</a:t>
            </a:r>
            <a:r>
              <a:rPr lang="en-GB" dirty="0"/>
              <a:t> </a:t>
            </a:r>
            <a:r>
              <a:rPr lang="en-GB" dirty="0">
                <a:solidFill>
                  <a:schemeClr val="bg1"/>
                </a:solidFill>
              </a:rPr>
              <a:t>the genes that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can produce sweeter fruit. The genes </a:t>
            </a:r>
            <a:r>
              <a:rPr lang="en-GB" dirty="0">
                <a:solidFill>
                  <a:schemeClr val="bg1"/>
                </a:solidFill>
              </a:rPr>
              <a:t>encode part of a plant cell called ‘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proton-pumping proteins’.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468" y="204444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Genes that make lemons sour revealed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8468" y="669240"/>
            <a:ext cx="3240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</a:t>
            </a:r>
            <a:r>
              <a:rPr lang="en-GB" sz="1200" i="1" dirty="0" smtClean="0">
                <a:solidFill>
                  <a:schemeClr val="bg1"/>
                </a:solidFill>
              </a:rPr>
              <a:t>at</a:t>
            </a:r>
            <a:r>
              <a:rPr lang="en-GB" sz="1200" i="1" dirty="0">
                <a:solidFill>
                  <a:schemeClr val="bg1"/>
                </a:solidFill>
              </a:rPr>
              <a:t>: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rsc.li/2Z0B4fq</a:t>
            </a:r>
            <a:endParaRPr lang="en-GB" sz="1200" i="1" dirty="0" smtClean="0">
              <a:solidFill>
                <a:schemeClr val="bg1"/>
              </a:solidFill>
            </a:endParaRPr>
          </a:p>
          <a:p>
            <a:endParaRPr lang="en-GB" sz="1200" i="1" strike="sngStrike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457" y="144944"/>
            <a:ext cx="2267818" cy="169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 </a:t>
            </a:r>
            <a:r>
              <a:rPr lang="en-GB" dirty="0">
                <a:solidFill>
                  <a:schemeClr val="bg1"/>
                </a:solidFill>
              </a:rPr>
              <a:t>plant cells, vacuoles are normally more acidic than the surrounding cytoplasm. The difference in acidity is controlled by protein pumps that transport protons </a:t>
            </a:r>
            <a:r>
              <a:rPr lang="en-GB" dirty="0" smtClean="0">
                <a:solidFill>
                  <a:schemeClr val="bg1"/>
                </a:solidFill>
              </a:rPr>
              <a:t>(hydrogen </a:t>
            </a:r>
            <a:r>
              <a:rPr lang="en-GB" dirty="0">
                <a:solidFill>
                  <a:schemeClr val="bg1"/>
                </a:solidFill>
              </a:rPr>
              <a:t>ions) across the membrane into the vacuoles. </a:t>
            </a:r>
            <a:r>
              <a:rPr lang="en-US" dirty="0">
                <a:solidFill>
                  <a:schemeClr val="bg1"/>
                </a:solidFill>
              </a:rPr>
              <a:t>Juice </a:t>
            </a:r>
            <a:r>
              <a:rPr lang="en-US" dirty="0" smtClean="0">
                <a:solidFill>
                  <a:schemeClr val="bg1"/>
                </a:solidFill>
              </a:rPr>
              <a:t>vacuoles </a:t>
            </a:r>
            <a:r>
              <a:rPr lang="en-US" dirty="0">
                <a:solidFill>
                  <a:schemeClr val="bg1"/>
                </a:solidFill>
              </a:rPr>
              <a:t>of sour lemon varieties express two genes encoding for two proton-pumping proteins. Expression levels of these genes are much lower in varieties with sweeter fruit. </a:t>
            </a:r>
            <a:r>
              <a:rPr lang="en-GB" dirty="0" smtClean="0">
                <a:solidFill>
                  <a:schemeClr val="bg1"/>
                </a:solidFill>
              </a:rPr>
              <a:t>Genetically </a:t>
            </a:r>
            <a:r>
              <a:rPr lang="en-GB" dirty="0">
                <a:solidFill>
                  <a:schemeClr val="bg1"/>
                </a:solidFill>
              </a:rPr>
              <a:t>modifying these genes may allow farmers to alter the sweetness of their fruits.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4293096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Give the pH of a weak acid.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Explain why a hydrogen ion (H</a:t>
            </a:r>
            <a:r>
              <a:rPr lang="en-GB" baseline="30000" dirty="0" smtClean="0">
                <a:solidFill>
                  <a:schemeClr val="bg1"/>
                </a:solidFill>
              </a:rPr>
              <a:t>+</a:t>
            </a:r>
            <a:r>
              <a:rPr lang="en-GB" dirty="0" smtClean="0">
                <a:solidFill>
                  <a:schemeClr val="bg1"/>
                </a:solidFill>
              </a:rPr>
              <a:t>) can be described as a proton.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would happen to the pH of a vacuole as more hydrogen ions are pumped into it?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The acids in fruits are weak acids. Explain the difference between a weak and a strong acid.</a:t>
            </a:r>
          </a:p>
          <a:p>
            <a:pPr marL="342900" indent="-342900">
              <a:buAutoNum type="arabicPeriod"/>
            </a:pP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19" y="217252"/>
            <a:ext cx="468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Scientists have found out why some citrus fruits are sour and others are sweet.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They have discovered a mutation in</a:t>
            </a:r>
            <a:r>
              <a:rPr lang="en-GB" dirty="0"/>
              <a:t> </a:t>
            </a:r>
            <a:r>
              <a:rPr lang="en-GB" dirty="0">
                <a:solidFill>
                  <a:schemeClr val="bg1"/>
                </a:solidFill>
              </a:rPr>
              <a:t>the genes that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can produce sweeter fruit. The genes </a:t>
            </a:r>
            <a:r>
              <a:rPr lang="en-GB" dirty="0">
                <a:solidFill>
                  <a:schemeClr val="bg1"/>
                </a:solidFill>
              </a:rPr>
              <a:t>encode part of a plant cell called ‘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proton-pumping proteins’.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468" y="204444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Genes that make lemons sour revealed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8468" y="669240"/>
            <a:ext cx="3240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</a:t>
            </a:r>
            <a:r>
              <a:rPr lang="en-GB" sz="1200" i="1" dirty="0" smtClean="0">
                <a:solidFill>
                  <a:schemeClr val="bg1"/>
                </a:solidFill>
              </a:rPr>
              <a:t>at</a:t>
            </a:r>
            <a:r>
              <a:rPr lang="en-GB" sz="1200" i="1" dirty="0">
                <a:solidFill>
                  <a:schemeClr val="bg1"/>
                </a:solidFill>
              </a:rPr>
              <a:t>: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rsc.li/2Z0B4fq</a:t>
            </a:r>
            <a:endParaRPr lang="en-GB" sz="1200" i="1" dirty="0" smtClean="0">
              <a:solidFill>
                <a:schemeClr val="bg1"/>
              </a:solidFill>
            </a:endParaRPr>
          </a:p>
          <a:p>
            <a:endParaRPr lang="en-GB" sz="1200" i="1" strike="sngStrike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579" y="144944"/>
            <a:ext cx="2267909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4986</TotalTime>
  <Words>471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Genes that make lemons sour revealed</dc:title>
  <dc:creator>EIC</dc:creator>
  <dc:description>From Education in Chemistry article, [shortened URL]</dc:description>
  <cp:lastModifiedBy>Lisa Clatworthy</cp:lastModifiedBy>
  <cp:revision>460</cp:revision>
  <cp:lastPrinted>2018-04-19T13:17:15Z</cp:lastPrinted>
  <dcterms:created xsi:type="dcterms:W3CDTF">2013-06-04T12:27:23Z</dcterms:created>
  <dcterms:modified xsi:type="dcterms:W3CDTF">2019-04-10T09:36:07Z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