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4402" autoAdjust="0"/>
  </p:normalViewPr>
  <p:slideViewPr>
    <p:cSldViewPr snapToGrid="0" snapToObjects="1">
      <p:cViewPr varScale="1">
        <p:scale>
          <a:sx n="85" d="100"/>
          <a:sy n="85" d="100"/>
        </p:scale>
        <p:origin x="19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about electrolysis</a:t>
            </a:r>
            <a:r>
              <a:rPr lang="en-GB" baseline="0" dirty="0"/>
              <a:t>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baseline="0" dirty="0"/>
              <a:t>Transition metals.</a:t>
            </a:r>
          </a:p>
          <a:p>
            <a:pPr marL="228600" indent="-228600">
              <a:buAutoNum type="arabicPeriod"/>
            </a:pPr>
            <a:r>
              <a:rPr lang="en-GB" baseline="0" dirty="0"/>
              <a:t>Water splits to produce hydrogen ions (and hydroxide ions). The hydrogen ions are attracted to a negative electrodes. The hydrogen ions gain electrons to form hydrogen molecules.</a:t>
            </a:r>
          </a:p>
          <a:p>
            <a:pPr marL="228600" indent="-228600">
              <a:buAutoNum type="arabicPeriod"/>
            </a:pPr>
            <a:r>
              <a:rPr lang="en-GB" baseline="0" dirty="0"/>
              <a:t>Less metal will have to be mined. Less waste will need to be disposed of.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Making clean fuel from metal leftovers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/>
              <a:t>rsc.li/3x7dOSO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69" y="1569115"/>
            <a:ext cx="5933875" cy="5040000"/>
          </a:xfrm>
        </p:spPr>
        <p:txBody>
          <a:bodyPr>
            <a:noAutofit/>
          </a:bodyPr>
          <a:lstStyle/>
          <a:p>
            <a:r>
              <a:rPr lang="en-GB" dirty="0"/>
              <a:t>Producing hydrogen fuel using electrolysis of water will be fundamental for meeting our future energy needs. However, the environmental impact of mining new metals for electrodes is unsustainable. </a:t>
            </a:r>
          </a:p>
          <a:p>
            <a:r>
              <a:rPr lang="en-GB" dirty="0"/>
              <a:t>Researchers have now found a way to convert waste metal from manufacturing into catalytic electrodes to be used in electrolysis. Waste metal turnings produced from machining metals have a nanotextured surface, in which atoms of catalytic metals such as platinum can fit. This makes them very effective electrodes for water splitting.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679477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Metal scraps can be turned into electrodes for making hydrogen fuel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082719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part of the periodic table are catalytic metals found?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Explain how electrolysis of water can produce hydrogen.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an advantage of making electrodes from waste metal.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191686" y="2058019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 err="1">
                <a:solidFill>
                  <a:srgbClr val="172B4D"/>
                </a:solidFill>
                <a:effectLst/>
                <a:latin typeface="-apple-system"/>
              </a:rPr>
              <a:t>KPixMining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/Shutterstock</a:t>
            </a:r>
            <a:endParaRPr lang="en-GB" sz="800" dirty="0"/>
          </a:p>
        </p:txBody>
      </p:sp>
      <p:pic>
        <p:nvPicPr>
          <p:cNvPr id="6" name="Picture 5" descr="Image of metal 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96656" y="1462939"/>
            <a:ext cx="3755994" cy="211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Props1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E32765-0D1B-4967-A921-DBD855E7514C}">
  <ds:schemaRefs>
    <ds:schemaRef ds:uri="http://www.w3.org/XML/1998/namespace"/>
    <ds:schemaRef ds:uri="http://schemas.microsoft.com/office/infopath/2007/PartnerControls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09ea5656-4490-4481-bb0e-98dc9cca7dc3"/>
    <ds:schemaRef ds:uri="6ec2360f-6db7-4557-82fc-01391e7a085b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Making clean fuel from metal leftovers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clean fuel from metal leftovers</dc:title>
  <dc:creator/>
  <cp:keywords>science; research; teaching; news; context; secondary; chemistry; hydrogen fuel; sustainable energy; green energy; electrolysis; electrochemistry; </cp:keywords>
  <dc:description>From Education in Chemistry Electrolysis gets a boost from metal scraps https://rsc.li/3x7dOSO</dc:description>
  <cp:lastModifiedBy/>
  <cp:revision>1</cp:revision>
  <dcterms:created xsi:type="dcterms:W3CDTF">2022-07-21T16:12:38Z</dcterms:created>
  <dcterms:modified xsi:type="dcterms:W3CDTF">2024-06-20T08:14:11Z</dcterms:modified>
  <cp:category>From Education in Chemistry; https://rsc.li/3x7dOSO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