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88" autoAdjust="0"/>
  </p:normalViewPr>
  <p:slideViewPr>
    <p:cSldViewPr>
      <p:cViewPr varScale="1">
        <p:scale>
          <a:sx n="90" d="100"/>
          <a:sy n="90" d="100"/>
        </p:scale>
        <p:origin x="22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4779C-79A7-49E8-BEAB-D399194BACEE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Leonid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Eremeychuk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iStock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Getty Images Plus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 It also contains questions which can be used to engage pupils.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Leonid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Eremeychuk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iStock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Getty Images Plus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A molecule on the nanoscale 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 10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–9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</a:p>
          <a:p>
            <a:pPr marL="228600" indent="-228600">
              <a:buAutoNum type="arabicPeriod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biological catalyst, for example amylase which breaks down starch into glucose in human saliva.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Catalysts increase a reaction’s rate</a:t>
            </a:r>
          </a:p>
          <a:p>
            <a:pPr marL="228600" indent="-228600">
              <a:buAutoNum type="arabicPeriod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Honeybees are pollinators for flowers and crops. Fewer bees could reduce human food supply, leading to increased prices and reduced political/economic stability</a:t>
            </a:r>
          </a:p>
          <a:p>
            <a:pPr marL="228600" indent="-228600">
              <a:buAutoNum type="arabicPeriod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Should: bees could transmit the particles into our food; we could get </a:t>
            </a:r>
            <a:r>
              <a:rPr lang="en-GB" dirty="0" smtClean="0">
                <a:solidFill>
                  <a:schemeClr val="bg1"/>
                </a:solidFill>
              </a:rPr>
              <a:t>CeO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baseline="0" dirty="0" smtClean="0">
                <a:solidFill>
                  <a:schemeClr val="bg1"/>
                </a:solidFill>
              </a:rPr>
              <a:t> from the many fuels around us; it makes bees agitated, rather than relaxed, and it might do the same to humans</a:t>
            </a:r>
          </a:p>
          <a:p>
            <a:pPr marL="0" indent="0">
              <a:buNone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  Shouldn’t: the dose would have to be massive to affect humans; humans have very diverse sources of food, bees </a:t>
            </a:r>
            <a:r>
              <a:rPr lang="en-GB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don’t; the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 is not about the transmission of </a:t>
            </a:r>
            <a:r>
              <a:rPr lang="en-GB" dirty="0" smtClean="0">
                <a:solidFill>
                  <a:schemeClr val="bg1"/>
                </a:solidFill>
              </a:rPr>
              <a:t>CeO</a:t>
            </a:r>
            <a:r>
              <a:rPr lang="en-GB" baseline="-25000" dirty="0" smtClean="0">
                <a:solidFill>
                  <a:schemeClr val="bg1"/>
                </a:solidFill>
              </a:rPr>
              <a:t>2 </a:t>
            </a:r>
            <a:r>
              <a:rPr lang="en-GB" baseline="0" dirty="0" smtClean="0">
                <a:solidFill>
                  <a:schemeClr val="bg1"/>
                </a:solidFill>
              </a:rPr>
              <a:t>to other organisms; the original article suggests that nanoparticles remain in digestive systems;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63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li/2A2wrp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li/2A2wrp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Summer bees and nanoparticles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6211669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schemeClr val="bg1"/>
                </a:solidFill>
              </a:rPr>
              <a:t>Read the full article </a:t>
            </a:r>
            <a:r>
              <a:rPr lang="en-GB" sz="1200" i="1" dirty="0">
                <a:solidFill>
                  <a:schemeClr val="bg1"/>
                </a:solidFill>
              </a:rPr>
              <a:t>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rsc.li/2A2wrpn</a:t>
            </a:r>
            <a:r>
              <a:rPr lang="en-GB" sz="1200" i="1" dirty="0" smtClean="0">
                <a:solidFill>
                  <a:schemeClr val="bg1"/>
                </a:solidFill>
              </a:rPr>
              <a:t>, </a:t>
            </a:r>
            <a:r>
              <a:rPr lang="en-GB" sz="1200" i="1" dirty="0">
                <a:solidFill>
                  <a:schemeClr val="bg1"/>
                </a:solidFill>
              </a:rPr>
              <a:t>published </a:t>
            </a:r>
            <a:r>
              <a:rPr lang="en-GB" sz="1200" i="1" dirty="0" smtClean="0">
                <a:solidFill>
                  <a:schemeClr val="bg1"/>
                </a:solidFill>
              </a:rPr>
              <a:t>24 November </a:t>
            </a:r>
            <a:r>
              <a:rPr lang="en-GB" sz="1200" i="1" dirty="0">
                <a:solidFill>
                  <a:schemeClr val="bg1"/>
                </a:solidFill>
              </a:rPr>
              <a:t>2017</a:t>
            </a: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484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Cerium oxide (</a:t>
            </a:r>
            <a:r>
              <a:rPr lang="en-GB" sz="2000" dirty="0" smtClean="0">
                <a:solidFill>
                  <a:schemeClr val="bg1"/>
                </a:solidFill>
              </a:rPr>
              <a:t>CeO</a:t>
            </a:r>
            <a:r>
              <a:rPr lang="en-GB" sz="2000" baseline="-25000" dirty="0" smtClean="0">
                <a:solidFill>
                  <a:schemeClr val="bg1"/>
                </a:solidFill>
              </a:rPr>
              <a:t>2</a:t>
            </a:r>
            <a:r>
              <a:rPr lang="en-GB" sz="2000" dirty="0" smtClean="0">
                <a:solidFill>
                  <a:schemeClr val="bg1"/>
                </a:solidFill>
              </a:rPr>
              <a:t>) nanoparticles are sometimes used as a fuel catalyst. They can get into plants and insects such as bees.</a:t>
            </a:r>
          </a:p>
          <a:p>
            <a:endParaRPr lang="en-GB" sz="2000" dirty="0" smtClean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Scientists in Slovenia gave summer </a:t>
            </a:r>
            <a:r>
              <a:rPr lang="en-GB" sz="2000" dirty="0">
                <a:solidFill>
                  <a:schemeClr val="bg1"/>
                </a:solidFill>
              </a:rPr>
              <a:t>bees CeO</a:t>
            </a:r>
            <a:r>
              <a:rPr lang="en-GB" sz="2000" baseline="-25000" dirty="0">
                <a:solidFill>
                  <a:schemeClr val="bg1"/>
                </a:solidFill>
              </a:rPr>
              <a:t>2 </a:t>
            </a:r>
            <a:r>
              <a:rPr lang="en-GB" sz="2000" dirty="0" smtClean="0">
                <a:solidFill>
                  <a:schemeClr val="bg1"/>
                </a:solidFill>
              </a:rPr>
              <a:t>and found that it had an effect on two enzymes. The bees’ behaviour also changed. They became hyperactive and agitated.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Scientists already thought that pesticides negatively affected bees. This research suggests that fuel catalysts such as CeO</a:t>
            </a:r>
            <a:r>
              <a:rPr lang="en-GB" sz="2000" baseline="-25000" dirty="0" smtClean="0">
                <a:solidFill>
                  <a:schemeClr val="bg1"/>
                </a:solidFill>
              </a:rPr>
              <a:t>2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smtClean="0">
                <a:solidFill>
                  <a:schemeClr val="bg1"/>
                </a:solidFill>
              </a:rPr>
              <a:t>could also be responsible for declines in honeybee populations worldwide.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Summer bees and nanoparticles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368" y="4116701"/>
            <a:ext cx="280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schemeClr val="bg1"/>
                </a:solidFill>
              </a:rPr>
              <a:t>Read the full article </a:t>
            </a:r>
            <a:r>
              <a:rPr lang="en-GB" sz="1200" i="1" dirty="0">
                <a:solidFill>
                  <a:schemeClr val="bg1"/>
                </a:solidFill>
              </a:rPr>
              <a:t>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rsc.li/2A2wrpn</a:t>
            </a:r>
            <a:r>
              <a:rPr lang="en-GB" sz="1200" i="1" dirty="0" smtClean="0">
                <a:solidFill>
                  <a:schemeClr val="bg1"/>
                </a:solidFill>
              </a:rPr>
              <a:t>, </a:t>
            </a:r>
            <a:r>
              <a:rPr lang="en-GB" sz="1200" i="1">
                <a:solidFill>
                  <a:schemeClr val="bg1"/>
                </a:solidFill>
              </a:rPr>
              <a:t>published </a:t>
            </a:r>
            <a:r>
              <a:rPr lang="en-GB" sz="1200" i="1" smtClean="0">
                <a:solidFill>
                  <a:schemeClr val="bg1"/>
                </a:solidFill>
              </a:rPr>
              <a:t>24 </a:t>
            </a:r>
            <a:r>
              <a:rPr lang="en-GB" sz="1200" i="1" dirty="0" smtClean="0">
                <a:solidFill>
                  <a:schemeClr val="bg1"/>
                </a:solidFill>
              </a:rPr>
              <a:t>November </a:t>
            </a:r>
            <a:r>
              <a:rPr lang="en-GB" sz="1200" i="1" dirty="0">
                <a:solidFill>
                  <a:schemeClr val="bg1"/>
                </a:solidFill>
              </a:rPr>
              <a:t>2017</a:t>
            </a: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Cerium oxide (</a:t>
            </a:r>
            <a:r>
              <a:rPr lang="en-GB" dirty="0" smtClean="0">
                <a:solidFill>
                  <a:schemeClr val="bg1"/>
                </a:solidFill>
              </a:rPr>
              <a:t>CeO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) nanoparticles are sometimes used as a fuel catalyst. They can get into plants and insects such as bees.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Scientists in Slovenia gave summer </a:t>
            </a:r>
            <a:r>
              <a:rPr lang="en-GB" dirty="0">
                <a:solidFill>
                  <a:schemeClr val="bg1"/>
                </a:solidFill>
              </a:rPr>
              <a:t>bees CeO</a:t>
            </a:r>
            <a:r>
              <a:rPr lang="en-GB" baseline="-25000" dirty="0">
                <a:solidFill>
                  <a:schemeClr val="bg1"/>
                </a:solidFill>
              </a:rPr>
              <a:t>2 </a:t>
            </a:r>
            <a:r>
              <a:rPr lang="en-GB" dirty="0" smtClean="0">
                <a:solidFill>
                  <a:schemeClr val="bg1"/>
                </a:solidFill>
              </a:rPr>
              <a:t>and found that it had an effect on two enzymes. The bees’ behaviour also changed. They became hyperactive and agitated.</a:t>
            </a:r>
          </a:p>
        </p:txBody>
      </p:sp>
      <p:sp>
        <p:nvSpPr>
          <p:cNvPr id="7" name="Rectangle 6"/>
          <p:cNvSpPr/>
          <p:nvPr/>
        </p:nvSpPr>
        <p:spPr>
          <a:xfrm>
            <a:off x="3707904" y="4491524"/>
            <a:ext cx="51548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is meant by the term ‘nanoparticle’?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is an enzyme? Give an example.</a:t>
            </a:r>
          </a:p>
          <a:p>
            <a:pPr marL="342900" indent="-342900">
              <a:buFontTx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Why is a decline in honeybee populations a bad thing?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Think of three reasons why we should, and three reasons why we shouldn’t, be worried about CeO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affecting human behaviour.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1" y="3003456"/>
            <a:ext cx="86832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Scientists </a:t>
            </a:r>
            <a:r>
              <a:rPr lang="en-GB" dirty="0">
                <a:solidFill>
                  <a:schemeClr val="bg1"/>
                </a:solidFill>
              </a:rPr>
              <a:t>already thought that pesticides negatively affected bees. This research suggests that fuel catalysts such as CeO</a:t>
            </a:r>
            <a:r>
              <a:rPr lang="en-GB" baseline="-25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 could also be responsible for </a:t>
            </a:r>
            <a:r>
              <a:rPr lang="en-GB" dirty="0" smtClean="0">
                <a:solidFill>
                  <a:schemeClr val="bg1"/>
                </a:solidFill>
              </a:rPr>
              <a:t>declines in honeybee </a:t>
            </a:r>
            <a:r>
              <a:rPr lang="en-GB" dirty="0">
                <a:solidFill>
                  <a:schemeClr val="bg1"/>
                </a:solidFill>
              </a:rPr>
              <a:t>populations worldwide.</a:t>
            </a:r>
          </a:p>
        </p:txBody>
      </p:sp>
    </p:spTree>
    <p:extLst>
      <p:ext uri="{BB962C8B-B14F-4D97-AF65-F5344CB8AC3E}">
        <p14:creationId xmlns:p14="http://schemas.microsoft.com/office/powerpoint/2010/main" val="291760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27d643f5-4560-4eff-9f48-d0fe6b2bec2d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</TotalTime>
  <Words>470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bees and nanoparticles</dc:title>
  <dc:creator>Matt Baldwin</dc:creator>
  <cp:lastModifiedBy>Luke Blackburn</cp:lastModifiedBy>
  <cp:revision>88</cp:revision>
  <dcterms:created xsi:type="dcterms:W3CDTF">2013-06-04T12:27:23Z</dcterms:created>
  <dcterms:modified xsi:type="dcterms:W3CDTF">2018-02-13T14:15:28Z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