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4724" autoAdjust="0"/>
  </p:normalViewPr>
  <p:slideViewPr>
    <p:cSldViewPr snapToGrid="0" snapToObjects="1">
      <p:cViewPr varScale="1">
        <p:scale>
          <a:sx n="65" d="100"/>
          <a:sy n="65" d="100"/>
        </p:scale>
        <p:origin x="96" y="762"/>
      </p:cViewPr>
      <p:guideLst/>
    </p:cSldViewPr>
  </p:slideViewPr>
  <p:notesTextViewPr>
    <p:cViewPr>
      <p:scale>
        <a:sx n="1" d="1"/>
        <a:sy n="1" d="1"/>
      </p:scale>
      <p:origin x="0" y="-684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on different forms of carbon.</a:t>
            </a:r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Graphene is suitable because: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GB" dirty="0"/>
              <a:t>conducts electricity, 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GB" dirty="0"/>
              <a:t>is non-toxic,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GB" dirty="0"/>
              <a:t>is thin,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GB" dirty="0"/>
              <a:t>is transparent,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GB" dirty="0"/>
              <a:t>can be moulded.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Graphene is one layer of graphite with a hexagonal structure, where each carbon is bonded to three others by covalent bonds.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One electron per carbon atom is delocalised. These electrons can carry charge through the structure/layer.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MNa2C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Graphene pacemaker is thinnest yet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/>
              </a:rPr>
              <a:t>rsc.li/3MNa2Cd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dirty="0"/>
              <a:t>Researchers have developed the first cardiac implant made from graphene. The thinnest cardiac implant to date works like a conventional pacemaker – sensing heartbeat irregularities and then delivering electrical impulses to restore the heart's more regular rhythm. </a:t>
            </a:r>
          </a:p>
          <a:p>
            <a:r>
              <a:rPr lang="en-GB" dirty="0"/>
              <a:t>Graphene has many useful properties for this use. Graphene is electrically conductive. As carbon is the basis for life, it is biocompatible, and non-toxic. It is so thin that it is transparent, and is also capable of being moulded to the soft, wet, moving muscle tissue of the heart.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6656" y="1115766"/>
            <a:ext cx="3755994" cy="25013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2023 Lin et al. Advanced Materials published by Wiley-VCH GmbH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The graphene tattoo is the thinnest pacemaker ever created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818029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 panose="020B0502020202020204" pitchFamily="34" charset="0"/>
                        </a:rPr>
                        <a:t>Give two reasons why graphene is suitable for making a cardiac implant.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 panose="020B0502020202020204" pitchFamily="34" charset="0"/>
                        </a:rPr>
                        <a:t>Describe the structure of  graphene.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Explain how graphene conducts electricity.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Graphene pacemaker is thinnest yet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Graphene pacemaker is thinnest yet</dc:title>
  <dc:creator/>
  <cp:keywords>graphene; science research; medical; chemistry</cp:keywords>
  <dc:description>From Education in Chemistry Tattooing the heart with graphene electrodes https://rsc.li/3MNa2Cd</dc:description>
  <cp:lastModifiedBy/>
  <cp:revision>1</cp:revision>
  <dcterms:created xsi:type="dcterms:W3CDTF">2022-07-21T16:12:38Z</dcterms:created>
  <dcterms:modified xsi:type="dcterms:W3CDTF">2023-06-01T14:03:46Z</dcterms:modified>
</cp:coreProperties>
</file>