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59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5759"/>
    <a:srgbClr val="4F758B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135" autoAdjust="0"/>
  </p:normalViewPr>
  <p:slideViewPr>
    <p:cSldViewPr>
      <p:cViewPr varScale="1">
        <p:scale>
          <a:sx n="76" d="100"/>
          <a:sy n="76" d="100"/>
        </p:scale>
        <p:origin x="12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E253E9-AEA5-4831-8C60-D2692DED882D}" type="doc">
      <dgm:prSet loTypeId="urn:microsoft.com/office/officeart/2005/8/layout/cycle5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4165A37F-2CFB-4FE5-9A2B-F53398189DCF}">
      <dgm:prSet phldrT="[Text]"/>
      <dgm:spPr/>
      <dgm:t>
        <a:bodyPr/>
        <a:lstStyle/>
        <a:p>
          <a:r>
            <a: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Assess the task </a:t>
          </a:r>
        </a:p>
      </dgm:t>
    </dgm:pt>
    <dgm:pt modelId="{A3A42827-058D-4F6B-B4F6-A9A09BDCDFD9}" type="parTrans" cxnId="{F33DC671-B8CA-4F34-9B4F-9042795939F9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07890DFB-413E-439F-BB1F-D7D36D5B1EBB}" type="sibTrans" cxnId="{F33DC671-B8CA-4F34-9B4F-9042795939F9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DBEE7E03-BD31-48A1-86FF-246FE83F0F96}">
      <dgm:prSet phldrT="[Text]"/>
      <dgm:spPr/>
      <dgm:t>
        <a:bodyPr/>
        <a:lstStyle/>
        <a:p>
          <a:r>
            <a: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Evaluate your  strengths and weaknesses</a:t>
          </a:r>
        </a:p>
      </dgm:t>
    </dgm:pt>
    <dgm:pt modelId="{6BE5496F-C130-4855-AD0E-BAF1DDCD8340}" type="parTrans" cxnId="{8C010CCA-096F-411D-953D-68800C0D246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0193588-2EE1-4F3E-96C7-6CFF424D22B6}" type="sibTrans" cxnId="{8C010CCA-096F-411D-953D-68800C0D246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CC35B08-7EDC-4B85-AD5C-14F414B6787D}">
      <dgm:prSet phldrT="[Text]"/>
      <dgm:spPr/>
      <dgm:t>
        <a:bodyPr/>
        <a:lstStyle/>
        <a:p>
          <a:r>
            <a: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Plan the approach</a:t>
          </a:r>
        </a:p>
      </dgm:t>
    </dgm:pt>
    <dgm:pt modelId="{21FB03A3-1B72-4344-83C9-71E5A53A7751}" type="parTrans" cxnId="{EE1EFD50-4CA7-471C-BCFE-53D41C420F27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C2A33BC6-F6B9-408F-B0B6-99A49D8DEF78}" type="sibTrans" cxnId="{EE1EFD50-4CA7-471C-BCFE-53D41C420F27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C07565B9-C2C9-4DBD-94F1-C9D2326C7155}">
      <dgm:prSet phldrT="[Text]"/>
      <dgm:spPr/>
      <dgm:t>
        <a:bodyPr/>
        <a:lstStyle/>
        <a:p>
          <a:r>
            <a: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Apply your strategies</a:t>
          </a:r>
        </a:p>
      </dgm:t>
    </dgm:pt>
    <dgm:pt modelId="{85BCB2C4-5F80-4B41-A619-D901C837DC69}" type="parTrans" cxnId="{AAF311D5-1652-489F-A49D-F3F4B7655DF3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BFE2D03D-C056-4592-BB64-041221BA6DB2}" type="sibTrans" cxnId="{AAF311D5-1652-489F-A49D-F3F4B7655DF3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3E4EB17-70D7-41DF-ABE1-08E95B325098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Reflect/draw </a:t>
          </a:r>
          <a:r>
            <a: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conclusions</a:t>
          </a:r>
        </a:p>
      </dgm:t>
    </dgm:pt>
    <dgm:pt modelId="{35A76904-AF96-4BAF-838E-3FCA1E887F54}" type="parTrans" cxnId="{D2363E8B-F3CF-4CA9-B5E1-54AB1F1279B1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B50B1FCA-1F47-443F-86CF-7E0898399A83}" type="sibTrans" cxnId="{D2363E8B-F3CF-4CA9-B5E1-54AB1F1279B1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8392F47-A940-453D-A477-45A61FFDEB66}" type="pres">
      <dgm:prSet presAssocID="{54E253E9-AEA5-4831-8C60-D2692DED882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A21D46-3CC3-4C8C-8E98-D2F1BBCE0AA0}" type="pres">
      <dgm:prSet presAssocID="{4165A37F-2CFB-4FE5-9A2B-F53398189DC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545A75-BD90-46FB-AF1C-2EAD9D3FD118}" type="pres">
      <dgm:prSet presAssocID="{4165A37F-2CFB-4FE5-9A2B-F53398189DCF}" presName="spNode" presStyleCnt="0"/>
      <dgm:spPr/>
    </dgm:pt>
    <dgm:pt modelId="{90A4A7A9-ABC9-4B50-999A-2B5776359B7C}" type="pres">
      <dgm:prSet presAssocID="{07890DFB-413E-439F-BB1F-D7D36D5B1EBB}" presName="sibTrans" presStyleLbl="sibTrans1D1" presStyleIdx="0" presStyleCnt="5"/>
      <dgm:spPr/>
      <dgm:t>
        <a:bodyPr/>
        <a:lstStyle/>
        <a:p>
          <a:endParaRPr lang="en-US"/>
        </a:p>
      </dgm:t>
    </dgm:pt>
    <dgm:pt modelId="{E1E63385-05BD-419D-A0EA-B6C60B2AB7AD}" type="pres">
      <dgm:prSet presAssocID="{DBEE7E03-BD31-48A1-86FF-246FE83F0F9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5FC01A-72A0-4DE1-A96A-C9854EF5D7BD}" type="pres">
      <dgm:prSet presAssocID="{DBEE7E03-BD31-48A1-86FF-246FE83F0F96}" presName="spNode" presStyleCnt="0"/>
      <dgm:spPr/>
    </dgm:pt>
    <dgm:pt modelId="{B9DF2A3E-C3F0-4DF0-9541-6D93A27317CB}" type="pres">
      <dgm:prSet presAssocID="{A0193588-2EE1-4F3E-96C7-6CFF424D22B6}" presName="sibTrans" presStyleLbl="sibTrans1D1" presStyleIdx="1" presStyleCnt="5"/>
      <dgm:spPr/>
      <dgm:t>
        <a:bodyPr/>
        <a:lstStyle/>
        <a:p>
          <a:endParaRPr lang="en-US"/>
        </a:p>
      </dgm:t>
    </dgm:pt>
    <dgm:pt modelId="{76AB8E09-97AC-452B-8117-1FF5A1418B5C}" type="pres">
      <dgm:prSet presAssocID="{ACC35B08-7EDC-4B85-AD5C-14F414B6787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BF0EF7-86FD-46A1-A40D-B1393B97DDA1}" type="pres">
      <dgm:prSet presAssocID="{ACC35B08-7EDC-4B85-AD5C-14F414B6787D}" presName="spNode" presStyleCnt="0"/>
      <dgm:spPr/>
    </dgm:pt>
    <dgm:pt modelId="{8154F5ED-799C-4CE1-98B3-1D7B8ACC3FBD}" type="pres">
      <dgm:prSet presAssocID="{C2A33BC6-F6B9-408F-B0B6-99A49D8DEF78}" presName="sibTrans" presStyleLbl="sibTrans1D1" presStyleIdx="2" presStyleCnt="5"/>
      <dgm:spPr/>
      <dgm:t>
        <a:bodyPr/>
        <a:lstStyle/>
        <a:p>
          <a:endParaRPr lang="en-US"/>
        </a:p>
      </dgm:t>
    </dgm:pt>
    <dgm:pt modelId="{C4956B41-4135-4855-ADCD-D3B1DECCA533}" type="pres">
      <dgm:prSet presAssocID="{C07565B9-C2C9-4DBD-94F1-C9D2326C7155}" presName="node" presStyleLbl="node1" presStyleIdx="3" presStyleCnt="5" custRadScaleRad="99919" custRadScaleInc="94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0A422-5620-4B72-8DC9-2A4127890D68}" type="pres">
      <dgm:prSet presAssocID="{C07565B9-C2C9-4DBD-94F1-C9D2326C7155}" presName="spNode" presStyleCnt="0"/>
      <dgm:spPr/>
    </dgm:pt>
    <dgm:pt modelId="{D5AC922E-6D64-482F-A5CA-6E848B930B22}" type="pres">
      <dgm:prSet presAssocID="{BFE2D03D-C056-4592-BB64-041221BA6DB2}" presName="sibTrans" presStyleLbl="sibTrans1D1" presStyleIdx="3" presStyleCnt="5"/>
      <dgm:spPr/>
      <dgm:t>
        <a:bodyPr/>
        <a:lstStyle/>
        <a:p>
          <a:endParaRPr lang="en-US"/>
        </a:p>
      </dgm:t>
    </dgm:pt>
    <dgm:pt modelId="{8519750A-91E3-4539-803A-5AB19B4A960E}" type="pres">
      <dgm:prSet presAssocID="{73E4EB17-70D7-41DF-ABE1-08E95B32509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F48DBC-991B-4FDD-9AD6-505CDBCF31D7}" type="pres">
      <dgm:prSet presAssocID="{73E4EB17-70D7-41DF-ABE1-08E95B325098}" presName="spNode" presStyleCnt="0"/>
      <dgm:spPr/>
    </dgm:pt>
    <dgm:pt modelId="{0924C7FC-91A0-48AF-985B-A0902C1C0461}" type="pres">
      <dgm:prSet presAssocID="{B50B1FCA-1F47-443F-86CF-7E0898399A83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B08AE547-A1D7-47FA-AC29-C8447FCC5943}" type="presOf" srcId="{54E253E9-AEA5-4831-8C60-D2692DED882D}" destId="{78392F47-A940-453D-A477-45A61FFDEB66}" srcOrd="0" destOrd="0" presId="urn:microsoft.com/office/officeart/2005/8/layout/cycle5"/>
    <dgm:cxn modelId="{D3AB0FB3-9E2D-4866-A9C0-C51E7DEB773B}" type="presOf" srcId="{C2A33BC6-F6B9-408F-B0B6-99A49D8DEF78}" destId="{8154F5ED-799C-4CE1-98B3-1D7B8ACC3FBD}" srcOrd="0" destOrd="0" presId="urn:microsoft.com/office/officeart/2005/8/layout/cycle5"/>
    <dgm:cxn modelId="{AAF311D5-1652-489F-A49D-F3F4B7655DF3}" srcId="{54E253E9-AEA5-4831-8C60-D2692DED882D}" destId="{C07565B9-C2C9-4DBD-94F1-C9D2326C7155}" srcOrd="3" destOrd="0" parTransId="{85BCB2C4-5F80-4B41-A619-D901C837DC69}" sibTransId="{BFE2D03D-C056-4592-BB64-041221BA6DB2}"/>
    <dgm:cxn modelId="{133D8910-EE27-4FBA-B90E-A9F7C9EAA92F}" type="presOf" srcId="{B50B1FCA-1F47-443F-86CF-7E0898399A83}" destId="{0924C7FC-91A0-48AF-985B-A0902C1C0461}" srcOrd="0" destOrd="0" presId="urn:microsoft.com/office/officeart/2005/8/layout/cycle5"/>
    <dgm:cxn modelId="{682D6DE8-97C5-484E-823E-C56E3E98267A}" type="presOf" srcId="{DBEE7E03-BD31-48A1-86FF-246FE83F0F96}" destId="{E1E63385-05BD-419D-A0EA-B6C60B2AB7AD}" srcOrd="0" destOrd="0" presId="urn:microsoft.com/office/officeart/2005/8/layout/cycle5"/>
    <dgm:cxn modelId="{8C010CCA-096F-411D-953D-68800C0D246D}" srcId="{54E253E9-AEA5-4831-8C60-D2692DED882D}" destId="{DBEE7E03-BD31-48A1-86FF-246FE83F0F96}" srcOrd="1" destOrd="0" parTransId="{6BE5496F-C130-4855-AD0E-BAF1DDCD8340}" sibTransId="{A0193588-2EE1-4F3E-96C7-6CFF424D22B6}"/>
    <dgm:cxn modelId="{D2363E8B-F3CF-4CA9-B5E1-54AB1F1279B1}" srcId="{54E253E9-AEA5-4831-8C60-D2692DED882D}" destId="{73E4EB17-70D7-41DF-ABE1-08E95B325098}" srcOrd="4" destOrd="0" parTransId="{35A76904-AF96-4BAF-838E-3FCA1E887F54}" sibTransId="{B50B1FCA-1F47-443F-86CF-7E0898399A83}"/>
    <dgm:cxn modelId="{666AE962-4FC4-4EFA-BFB7-4405206C85A3}" type="presOf" srcId="{07890DFB-413E-439F-BB1F-D7D36D5B1EBB}" destId="{90A4A7A9-ABC9-4B50-999A-2B5776359B7C}" srcOrd="0" destOrd="0" presId="urn:microsoft.com/office/officeart/2005/8/layout/cycle5"/>
    <dgm:cxn modelId="{BBA30E70-6F38-4E37-B667-5610CD9111DC}" type="presOf" srcId="{ACC35B08-7EDC-4B85-AD5C-14F414B6787D}" destId="{76AB8E09-97AC-452B-8117-1FF5A1418B5C}" srcOrd="0" destOrd="0" presId="urn:microsoft.com/office/officeart/2005/8/layout/cycle5"/>
    <dgm:cxn modelId="{5531C04B-3686-468F-B3DF-4D680FDE0F71}" type="presOf" srcId="{73E4EB17-70D7-41DF-ABE1-08E95B325098}" destId="{8519750A-91E3-4539-803A-5AB19B4A960E}" srcOrd="0" destOrd="0" presId="urn:microsoft.com/office/officeart/2005/8/layout/cycle5"/>
    <dgm:cxn modelId="{EE1EFD50-4CA7-471C-BCFE-53D41C420F27}" srcId="{54E253E9-AEA5-4831-8C60-D2692DED882D}" destId="{ACC35B08-7EDC-4B85-AD5C-14F414B6787D}" srcOrd="2" destOrd="0" parTransId="{21FB03A3-1B72-4344-83C9-71E5A53A7751}" sibTransId="{C2A33BC6-F6B9-408F-B0B6-99A49D8DEF78}"/>
    <dgm:cxn modelId="{3C6B23EB-B4F7-44E2-B33E-390F6BC7424F}" type="presOf" srcId="{BFE2D03D-C056-4592-BB64-041221BA6DB2}" destId="{D5AC922E-6D64-482F-A5CA-6E848B930B22}" srcOrd="0" destOrd="0" presId="urn:microsoft.com/office/officeart/2005/8/layout/cycle5"/>
    <dgm:cxn modelId="{F1B4BDC4-9BAB-46AD-8A57-10C25F65BE23}" type="presOf" srcId="{C07565B9-C2C9-4DBD-94F1-C9D2326C7155}" destId="{C4956B41-4135-4855-ADCD-D3B1DECCA533}" srcOrd="0" destOrd="0" presId="urn:microsoft.com/office/officeart/2005/8/layout/cycle5"/>
    <dgm:cxn modelId="{B7F17D30-08BA-4AED-98CF-9BF73AF09B55}" type="presOf" srcId="{4165A37F-2CFB-4FE5-9A2B-F53398189DCF}" destId="{9FA21D46-3CC3-4C8C-8E98-D2F1BBCE0AA0}" srcOrd="0" destOrd="0" presId="urn:microsoft.com/office/officeart/2005/8/layout/cycle5"/>
    <dgm:cxn modelId="{5EE242E5-C338-4313-97C9-3C9C28C905CE}" type="presOf" srcId="{A0193588-2EE1-4F3E-96C7-6CFF424D22B6}" destId="{B9DF2A3E-C3F0-4DF0-9541-6D93A27317CB}" srcOrd="0" destOrd="0" presId="urn:microsoft.com/office/officeart/2005/8/layout/cycle5"/>
    <dgm:cxn modelId="{F33DC671-B8CA-4F34-9B4F-9042795939F9}" srcId="{54E253E9-AEA5-4831-8C60-D2692DED882D}" destId="{4165A37F-2CFB-4FE5-9A2B-F53398189DCF}" srcOrd="0" destOrd="0" parTransId="{A3A42827-058D-4F6B-B4F6-A9A09BDCDFD9}" sibTransId="{07890DFB-413E-439F-BB1F-D7D36D5B1EBB}"/>
    <dgm:cxn modelId="{7D53BA25-724C-4264-B28D-1C0A85CC792A}" type="presParOf" srcId="{78392F47-A940-453D-A477-45A61FFDEB66}" destId="{9FA21D46-3CC3-4C8C-8E98-D2F1BBCE0AA0}" srcOrd="0" destOrd="0" presId="urn:microsoft.com/office/officeart/2005/8/layout/cycle5"/>
    <dgm:cxn modelId="{D79A0529-8F24-4B11-B580-F4D1011051BD}" type="presParOf" srcId="{78392F47-A940-453D-A477-45A61FFDEB66}" destId="{73545A75-BD90-46FB-AF1C-2EAD9D3FD118}" srcOrd="1" destOrd="0" presId="urn:microsoft.com/office/officeart/2005/8/layout/cycle5"/>
    <dgm:cxn modelId="{5416E739-E66E-46DC-BF1C-CDCC1BF70C99}" type="presParOf" srcId="{78392F47-A940-453D-A477-45A61FFDEB66}" destId="{90A4A7A9-ABC9-4B50-999A-2B5776359B7C}" srcOrd="2" destOrd="0" presId="urn:microsoft.com/office/officeart/2005/8/layout/cycle5"/>
    <dgm:cxn modelId="{CE94C0B6-D568-4E33-AFB8-0E0254664CCA}" type="presParOf" srcId="{78392F47-A940-453D-A477-45A61FFDEB66}" destId="{E1E63385-05BD-419D-A0EA-B6C60B2AB7AD}" srcOrd="3" destOrd="0" presId="urn:microsoft.com/office/officeart/2005/8/layout/cycle5"/>
    <dgm:cxn modelId="{F77B82B6-E738-48C4-9BB7-D2F889FE723E}" type="presParOf" srcId="{78392F47-A940-453D-A477-45A61FFDEB66}" destId="{025FC01A-72A0-4DE1-A96A-C9854EF5D7BD}" srcOrd="4" destOrd="0" presId="urn:microsoft.com/office/officeart/2005/8/layout/cycle5"/>
    <dgm:cxn modelId="{0F848B85-F482-4F09-9EBF-60A22192D269}" type="presParOf" srcId="{78392F47-A940-453D-A477-45A61FFDEB66}" destId="{B9DF2A3E-C3F0-4DF0-9541-6D93A27317CB}" srcOrd="5" destOrd="0" presId="urn:microsoft.com/office/officeart/2005/8/layout/cycle5"/>
    <dgm:cxn modelId="{2D77BE6F-D344-49F2-9340-A0A820F3AC3F}" type="presParOf" srcId="{78392F47-A940-453D-A477-45A61FFDEB66}" destId="{76AB8E09-97AC-452B-8117-1FF5A1418B5C}" srcOrd="6" destOrd="0" presId="urn:microsoft.com/office/officeart/2005/8/layout/cycle5"/>
    <dgm:cxn modelId="{CA89FE57-15E8-4F2C-9991-15B4CA9AC7D7}" type="presParOf" srcId="{78392F47-A940-453D-A477-45A61FFDEB66}" destId="{03BF0EF7-86FD-46A1-A40D-B1393B97DDA1}" srcOrd="7" destOrd="0" presId="urn:microsoft.com/office/officeart/2005/8/layout/cycle5"/>
    <dgm:cxn modelId="{D4CFD77A-1A4C-442B-80BE-6EC2641CA38C}" type="presParOf" srcId="{78392F47-A940-453D-A477-45A61FFDEB66}" destId="{8154F5ED-799C-4CE1-98B3-1D7B8ACC3FBD}" srcOrd="8" destOrd="0" presId="urn:microsoft.com/office/officeart/2005/8/layout/cycle5"/>
    <dgm:cxn modelId="{4A24CBF9-1380-479C-B7A0-85F3F7B262A9}" type="presParOf" srcId="{78392F47-A940-453D-A477-45A61FFDEB66}" destId="{C4956B41-4135-4855-ADCD-D3B1DECCA533}" srcOrd="9" destOrd="0" presId="urn:microsoft.com/office/officeart/2005/8/layout/cycle5"/>
    <dgm:cxn modelId="{630A434C-0364-4999-9B53-671BB5C13224}" type="presParOf" srcId="{78392F47-A940-453D-A477-45A61FFDEB66}" destId="{2090A422-5620-4B72-8DC9-2A4127890D68}" srcOrd="10" destOrd="0" presId="urn:microsoft.com/office/officeart/2005/8/layout/cycle5"/>
    <dgm:cxn modelId="{92E24D91-4768-47C0-A4ED-0C61138E4BBE}" type="presParOf" srcId="{78392F47-A940-453D-A477-45A61FFDEB66}" destId="{D5AC922E-6D64-482F-A5CA-6E848B930B22}" srcOrd="11" destOrd="0" presId="urn:microsoft.com/office/officeart/2005/8/layout/cycle5"/>
    <dgm:cxn modelId="{E92A656A-84B0-4EBF-A1B9-18F2786F6F42}" type="presParOf" srcId="{78392F47-A940-453D-A477-45A61FFDEB66}" destId="{8519750A-91E3-4539-803A-5AB19B4A960E}" srcOrd="12" destOrd="0" presId="urn:microsoft.com/office/officeart/2005/8/layout/cycle5"/>
    <dgm:cxn modelId="{D4833306-172C-40B4-8804-38C4A22F3A0F}" type="presParOf" srcId="{78392F47-A940-453D-A477-45A61FFDEB66}" destId="{6BF48DBC-991B-4FDD-9AD6-505CDBCF31D7}" srcOrd="13" destOrd="0" presId="urn:microsoft.com/office/officeart/2005/8/layout/cycle5"/>
    <dgm:cxn modelId="{529B67D7-5337-4E2C-81B4-43D6F76D106A}" type="presParOf" srcId="{78392F47-A940-453D-A477-45A61FFDEB66}" destId="{0924C7FC-91A0-48AF-985B-A0902C1C0461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E253E9-AEA5-4831-8C60-D2692DED882D}" type="doc">
      <dgm:prSet loTypeId="urn:microsoft.com/office/officeart/2005/8/layout/cycle5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4165A37F-2CFB-4FE5-9A2B-F53398189DCF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Observe/think of a question</a:t>
          </a:r>
          <a:endParaRPr lang="en-GB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3A42827-058D-4F6B-B4F6-A9A09BDCDFD9}" type="parTrans" cxnId="{F33DC671-B8CA-4F34-9B4F-9042795939F9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07890DFB-413E-439F-BB1F-D7D36D5B1EBB}" type="sibTrans" cxnId="{F33DC671-B8CA-4F34-9B4F-9042795939F9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DBEE7E03-BD31-48A1-86FF-246FE83F0F96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Research and formulate a hypothesis</a:t>
          </a:r>
          <a:endParaRPr lang="en-GB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E5496F-C130-4855-AD0E-BAF1DDCD8340}" type="parTrans" cxnId="{8C010CCA-096F-411D-953D-68800C0D246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0193588-2EE1-4F3E-96C7-6CFF424D22B6}" type="sibTrans" cxnId="{8C010CCA-096F-411D-953D-68800C0D246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CC35B08-7EDC-4B85-AD5C-14F414B6787D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Develop testable prediction</a:t>
          </a:r>
          <a:endParaRPr lang="en-GB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FB03A3-1B72-4344-83C9-71E5A53A7751}" type="parTrans" cxnId="{EE1EFD50-4CA7-471C-BCFE-53D41C420F27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C2A33BC6-F6B9-408F-B0B6-99A49D8DEF78}" type="sibTrans" cxnId="{EE1EFD50-4CA7-471C-BCFE-53D41C420F27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C07565B9-C2C9-4DBD-94F1-C9D2326C7155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Test and collect data</a:t>
          </a:r>
          <a:endParaRPr lang="en-GB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BCB2C4-5F80-4B41-A619-D901C837DC69}" type="parTrans" cxnId="{AAF311D5-1652-489F-A49D-F3F4B7655DF3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BFE2D03D-C056-4592-BB64-041221BA6DB2}" type="sibTrans" cxnId="{AAF311D5-1652-489F-A49D-F3F4B7655DF3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3E4EB17-70D7-41DF-ABE1-08E95B325098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Analyse data, draw </a:t>
          </a:r>
          <a:r>
            <a: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conclusions</a:t>
          </a:r>
        </a:p>
      </dgm:t>
    </dgm:pt>
    <dgm:pt modelId="{35A76904-AF96-4BAF-838E-3FCA1E887F54}" type="parTrans" cxnId="{D2363E8B-F3CF-4CA9-B5E1-54AB1F1279B1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B50B1FCA-1F47-443F-86CF-7E0898399A83}" type="sibTrans" cxnId="{D2363E8B-F3CF-4CA9-B5E1-54AB1F1279B1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8392F47-A940-453D-A477-45A61FFDEB66}" type="pres">
      <dgm:prSet presAssocID="{54E253E9-AEA5-4831-8C60-D2692DED882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A21D46-3CC3-4C8C-8E98-D2F1BBCE0AA0}" type="pres">
      <dgm:prSet presAssocID="{4165A37F-2CFB-4FE5-9A2B-F53398189DC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545A75-BD90-46FB-AF1C-2EAD9D3FD118}" type="pres">
      <dgm:prSet presAssocID="{4165A37F-2CFB-4FE5-9A2B-F53398189DCF}" presName="spNode" presStyleCnt="0"/>
      <dgm:spPr/>
    </dgm:pt>
    <dgm:pt modelId="{90A4A7A9-ABC9-4B50-999A-2B5776359B7C}" type="pres">
      <dgm:prSet presAssocID="{07890DFB-413E-439F-BB1F-D7D36D5B1EBB}" presName="sibTrans" presStyleLbl="sibTrans1D1" presStyleIdx="0" presStyleCnt="5"/>
      <dgm:spPr/>
      <dgm:t>
        <a:bodyPr/>
        <a:lstStyle/>
        <a:p>
          <a:endParaRPr lang="en-US"/>
        </a:p>
      </dgm:t>
    </dgm:pt>
    <dgm:pt modelId="{E1E63385-05BD-419D-A0EA-B6C60B2AB7AD}" type="pres">
      <dgm:prSet presAssocID="{DBEE7E03-BD31-48A1-86FF-246FE83F0F9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5FC01A-72A0-4DE1-A96A-C9854EF5D7BD}" type="pres">
      <dgm:prSet presAssocID="{DBEE7E03-BD31-48A1-86FF-246FE83F0F96}" presName="spNode" presStyleCnt="0"/>
      <dgm:spPr/>
    </dgm:pt>
    <dgm:pt modelId="{B9DF2A3E-C3F0-4DF0-9541-6D93A27317CB}" type="pres">
      <dgm:prSet presAssocID="{A0193588-2EE1-4F3E-96C7-6CFF424D22B6}" presName="sibTrans" presStyleLbl="sibTrans1D1" presStyleIdx="1" presStyleCnt="5"/>
      <dgm:spPr/>
      <dgm:t>
        <a:bodyPr/>
        <a:lstStyle/>
        <a:p>
          <a:endParaRPr lang="en-US"/>
        </a:p>
      </dgm:t>
    </dgm:pt>
    <dgm:pt modelId="{76AB8E09-97AC-452B-8117-1FF5A1418B5C}" type="pres">
      <dgm:prSet presAssocID="{ACC35B08-7EDC-4B85-AD5C-14F414B6787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BF0EF7-86FD-46A1-A40D-B1393B97DDA1}" type="pres">
      <dgm:prSet presAssocID="{ACC35B08-7EDC-4B85-AD5C-14F414B6787D}" presName="spNode" presStyleCnt="0"/>
      <dgm:spPr/>
    </dgm:pt>
    <dgm:pt modelId="{8154F5ED-799C-4CE1-98B3-1D7B8ACC3FBD}" type="pres">
      <dgm:prSet presAssocID="{C2A33BC6-F6B9-408F-B0B6-99A49D8DEF78}" presName="sibTrans" presStyleLbl="sibTrans1D1" presStyleIdx="2" presStyleCnt="5"/>
      <dgm:spPr/>
      <dgm:t>
        <a:bodyPr/>
        <a:lstStyle/>
        <a:p>
          <a:endParaRPr lang="en-US"/>
        </a:p>
      </dgm:t>
    </dgm:pt>
    <dgm:pt modelId="{C4956B41-4135-4855-ADCD-D3B1DECCA533}" type="pres">
      <dgm:prSet presAssocID="{C07565B9-C2C9-4DBD-94F1-C9D2326C7155}" presName="node" presStyleLbl="node1" presStyleIdx="3" presStyleCnt="5" custRadScaleRad="99919" custRadScaleInc="94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0A422-5620-4B72-8DC9-2A4127890D68}" type="pres">
      <dgm:prSet presAssocID="{C07565B9-C2C9-4DBD-94F1-C9D2326C7155}" presName="spNode" presStyleCnt="0"/>
      <dgm:spPr/>
    </dgm:pt>
    <dgm:pt modelId="{D5AC922E-6D64-482F-A5CA-6E848B930B22}" type="pres">
      <dgm:prSet presAssocID="{BFE2D03D-C056-4592-BB64-041221BA6DB2}" presName="sibTrans" presStyleLbl="sibTrans1D1" presStyleIdx="3" presStyleCnt="5"/>
      <dgm:spPr/>
      <dgm:t>
        <a:bodyPr/>
        <a:lstStyle/>
        <a:p>
          <a:endParaRPr lang="en-US"/>
        </a:p>
      </dgm:t>
    </dgm:pt>
    <dgm:pt modelId="{8519750A-91E3-4539-803A-5AB19B4A960E}" type="pres">
      <dgm:prSet presAssocID="{73E4EB17-70D7-41DF-ABE1-08E95B32509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F48DBC-991B-4FDD-9AD6-505CDBCF31D7}" type="pres">
      <dgm:prSet presAssocID="{73E4EB17-70D7-41DF-ABE1-08E95B325098}" presName="spNode" presStyleCnt="0"/>
      <dgm:spPr/>
    </dgm:pt>
    <dgm:pt modelId="{0924C7FC-91A0-48AF-985B-A0902C1C0461}" type="pres">
      <dgm:prSet presAssocID="{B50B1FCA-1F47-443F-86CF-7E0898399A83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B08AE547-A1D7-47FA-AC29-C8447FCC5943}" type="presOf" srcId="{54E253E9-AEA5-4831-8C60-D2692DED882D}" destId="{78392F47-A940-453D-A477-45A61FFDEB66}" srcOrd="0" destOrd="0" presId="urn:microsoft.com/office/officeart/2005/8/layout/cycle5"/>
    <dgm:cxn modelId="{D3AB0FB3-9E2D-4866-A9C0-C51E7DEB773B}" type="presOf" srcId="{C2A33BC6-F6B9-408F-B0B6-99A49D8DEF78}" destId="{8154F5ED-799C-4CE1-98B3-1D7B8ACC3FBD}" srcOrd="0" destOrd="0" presId="urn:microsoft.com/office/officeart/2005/8/layout/cycle5"/>
    <dgm:cxn modelId="{AAF311D5-1652-489F-A49D-F3F4B7655DF3}" srcId="{54E253E9-AEA5-4831-8C60-D2692DED882D}" destId="{C07565B9-C2C9-4DBD-94F1-C9D2326C7155}" srcOrd="3" destOrd="0" parTransId="{85BCB2C4-5F80-4B41-A619-D901C837DC69}" sibTransId="{BFE2D03D-C056-4592-BB64-041221BA6DB2}"/>
    <dgm:cxn modelId="{133D8910-EE27-4FBA-B90E-A9F7C9EAA92F}" type="presOf" srcId="{B50B1FCA-1F47-443F-86CF-7E0898399A83}" destId="{0924C7FC-91A0-48AF-985B-A0902C1C0461}" srcOrd="0" destOrd="0" presId="urn:microsoft.com/office/officeart/2005/8/layout/cycle5"/>
    <dgm:cxn modelId="{682D6DE8-97C5-484E-823E-C56E3E98267A}" type="presOf" srcId="{DBEE7E03-BD31-48A1-86FF-246FE83F0F96}" destId="{E1E63385-05BD-419D-A0EA-B6C60B2AB7AD}" srcOrd="0" destOrd="0" presId="urn:microsoft.com/office/officeart/2005/8/layout/cycle5"/>
    <dgm:cxn modelId="{8C010CCA-096F-411D-953D-68800C0D246D}" srcId="{54E253E9-AEA5-4831-8C60-D2692DED882D}" destId="{DBEE7E03-BD31-48A1-86FF-246FE83F0F96}" srcOrd="1" destOrd="0" parTransId="{6BE5496F-C130-4855-AD0E-BAF1DDCD8340}" sibTransId="{A0193588-2EE1-4F3E-96C7-6CFF424D22B6}"/>
    <dgm:cxn modelId="{D2363E8B-F3CF-4CA9-B5E1-54AB1F1279B1}" srcId="{54E253E9-AEA5-4831-8C60-D2692DED882D}" destId="{73E4EB17-70D7-41DF-ABE1-08E95B325098}" srcOrd="4" destOrd="0" parTransId="{35A76904-AF96-4BAF-838E-3FCA1E887F54}" sibTransId="{B50B1FCA-1F47-443F-86CF-7E0898399A83}"/>
    <dgm:cxn modelId="{666AE962-4FC4-4EFA-BFB7-4405206C85A3}" type="presOf" srcId="{07890DFB-413E-439F-BB1F-D7D36D5B1EBB}" destId="{90A4A7A9-ABC9-4B50-999A-2B5776359B7C}" srcOrd="0" destOrd="0" presId="urn:microsoft.com/office/officeart/2005/8/layout/cycle5"/>
    <dgm:cxn modelId="{BBA30E70-6F38-4E37-B667-5610CD9111DC}" type="presOf" srcId="{ACC35B08-7EDC-4B85-AD5C-14F414B6787D}" destId="{76AB8E09-97AC-452B-8117-1FF5A1418B5C}" srcOrd="0" destOrd="0" presId="urn:microsoft.com/office/officeart/2005/8/layout/cycle5"/>
    <dgm:cxn modelId="{5531C04B-3686-468F-B3DF-4D680FDE0F71}" type="presOf" srcId="{73E4EB17-70D7-41DF-ABE1-08E95B325098}" destId="{8519750A-91E3-4539-803A-5AB19B4A960E}" srcOrd="0" destOrd="0" presId="urn:microsoft.com/office/officeart/2005/8/layout/cycle5"/>
    <dgm:cxn modelId="{EE1EFD50-4CA7-471C-BCFE-53D41C420F27}" srcId="{54E253E9-AEA5-4831-8C60-D2692DED882D}" destId="{ACC35B08-7EDC-4B85-AD5C-14F414B6787D}" srcOrd="2" destOrd="0" parTransId="{21FB03A3-1B72-4344-83C9-71E5A53A7751}" sibTransId="{C2A33BC6-F6B9-408F-B0B6-99A49D8DEF78}"/>
    <dgm:cxn modelId="{3C6B23EB-B4F7-44E2-B33E-390F6BC7424F}" type="presOf" srcId="{BFE2D03D-C056-4592-BB64-041221BA6DB2}" destId="{D5AC922E-6D64-482F-A5CA-6E848B930B22}" srcOrd="0" destOrd="0" presId="urn:microsoft.com/office/officeart/2005/8/layout/cycle5"/>
    <dgm:cxn modelId="{F1B4BDC4-9BAB-46AD-8A57-10C25F65BE23}" type="presOf" srcId="{C07565B9-C2C9-4DBD-94F1-C9D2326C7155}" destId="{C4956B41-4135-4855-ADCD-D3B1DECCA533}" srcOrd="0" destOrd="0" presId="urn:microsoft.com/office/officeart/2005/8/layout/cycle5"/>
    <dgm:cxn modelId="{B7F17D30-08BA-4AED-98CF-9BF73AF09B55}" type="presOf" srcId="{4165A37F-2CFB-4FE5-9A2B-F53398189DCF}" destId="{9FA21D46-3CC3-4C8C-8E98-D2F1BBCE0AA0}" srcOrd="0" destOrd="0" presId="urn:microsoft.com/office/officeart/2005/8/layout/cycle5"/>
    <dgm:cxn modelId="{5EE242E5-C338-4313-97C9-3C9C28C905CE}" type="presOf" srcId="{A0193588-2EE1-4F3E-96C7-6CFF424D22B6}" destId="{B9DF2A3E-C3F0-4DF0-9541-6D93A27317CB}" srcOrd="0" destOrd="0" presId="urn:microsoft.com/office/officeart/2005/8/layout/cycle5"/>
    <dgm:cxn modelId="{F33DC671-B8CA-4F34-9B4F-9042795939F9}" srcId="{54E253E9-AEA5-4831-8C60-D2692DED882D}" destId="{4165A37F-2CFB-4FE5-9A2B-F53398189DCF}" srcOrd="0" destOrd="0" parTransId="{A3A42827-058D-4F6B-B4F6-A9A09BDCDFD9}" sibTransId="{07890DFB-413E-439F-BB1F-D7D36D5B1EBB}"/>
    <dgm:cxn modelId="{7D53BA25-724C-4264-B28D-1C0A85CC792A}" type="presParOf" srcId="{78392F47-A940-453D-A477-45A61FFDEB66}" destId="{9FA21D46-3CC3-4C8C-8E98-D2F1BBCE0AA0}" srcOrd="0" destOrd="0" presId="urn:microsoft.com/office/officeart/2005/8/layout/cycle5"/>
    <dgm:cxn modelId="{D79A0529-8F24-4B11-B580-F4D1011051BD}" type="presParOf" srcId="{78392F47-A940-453D-A477-45A61FFDEB66}" destId="{73545A75-BD90-46FB-AF1C-2EAD9D3FD118}" srcOrd="1" destOrd="0" presId="urn:microsoft.com/office/officeart/2005/8/layout/cycle5"/>
    <dgm:cxn modelId="{5416E739-E66E-46DC-BF1C-CDCC1BF70C99}" type="presParOf" srcId="{78392F47-A940-453D-A477-45A61FFDEB66}" destId="{90A4A7A9-ABC9-4B50-999A-2B5776359B7C}" srcOrd="2" destOrd="0" presId="urn:microsoft.com/office/officeart/2005/8/layout/cycle5"/>
    <dgm:cxn modelId="{CE94C0B6-D568-4E33-AFB8-0E0254664CCA}" type="presParOf" srcId="{78392F47-A940-453D-A477-45A61FFDEB66}" destId="{E1E63385-05BD-419D-A0EA-B6C60B2AB7AD}" srcOrd="3" destOrd="0" presId="urn:microsoft.com/office/officeart/2005/8/layout/cycle5"/>
    <dgm:cxn modelId="{F77B82B6-E738-48C4-9BB7-D2F889FE723E}" type="presParOf" srcId="{78392F47-A940-453D-A477-45A61FFDEB66}" destId="{025FC01A-72A0-4DE1-A96A-C9854EF5D7BD}" srcOrd="4" destOrd="0" presId="urn:microsoft.com/office/officeart/2005/8/layout/cycle5"/>
    <dgm:cxn modelId="{0F848B85-F482-4F09-9EBF-60A22192D269}" type="presParOf" srcId="{78392F47-A940-453D-A477-45A61FFDEB66}" destId="{B9DF2A3E-C3F0-4DF0-9541-6D93A27317CB}" srcOrd="5" destOrd="0" presId="urn:microsoft.com/office/officeart/2005/8/layout/cycle5"/>
    <dgm:cxn modelId="{2D77BE6F-D344-49F2-9340-A0A820F3AC3F}" type="presParOf" srcId="{78392F47-A940-453D-A477-45A61FFDEB66}" destId="{76AB8E09-97AC-452B-8117-1FF5A1418B5C}" srcOrd="6" destOrd="0" presId="urn:microsoft.com/office/officeart/2005/8/layout/cycle5"/>
    <dgm:cxn modelId="{CA89FE57-15E8-4F2C-9991-15B4CA9AC7D7}" type="presParOf" srcId="{78392F47-A940-453D-A477-45A61FFDEB66}" destId="{03BF0EF7-86FD-46A1-A40D-B1393B97DDA1}" srcOrd="7" destOrd="0" presId="urn:microsoft.com/office/officeart/2005/8/layout/cycle5"/>
    <dgm:cxn modelId="{D4CFD77A-1A4C-442B-80BE-6EC2641CA38C}" type="presParOf" srcId="{78392F47-A940-453D-A477-45A61FFDEB66}" destId="{8154F5ED-799C-4CE1-98B3-1D7B8ACC3FBD}" srcOrd="8" destOrd="0" presId="urn:microsoft.com/office/officeart/2005/8/layout/cycle5"/>
    <dgm:cxn modelId="{4A24CBF9-1380-479C-B7A0-85F3F7B262A9}" type="presParOf" srcId="{78392F47-A940-453D-A477-45A61FFDEB66}" destId="{C4956B41-4135-4855-ADCD-D3B1DECCA533}" srcOrd="9" destOrd="0" presId="urn:microsoft.com/office/officeart/2005/8/layout/cycle5"/>
    <dgm:cxn modelId="{630A434C-0364-4999-9B53-671BB5C13224}" type="presParOf" srcId="{78392F47-A940-453D-A477-45A61FFDEB66}" destId="{2090A422-5620-4B72-8DC9-2A4127890D68}" srcOrd="10" destOrd="0" presId="urn:microsoft.com/office/officeart/2005/8/layout/cycle5"/>
    <dgm:cxn modelId="{92E24D91-4768-47C0-A4ED-0C61138E4BBE}" type="presParOf" srcId="{78392F47-A940-453D-A477-45A61FFDEB66}" destId="{D5AC922E-6D64-482F-A5CA-6E848B930B22}" srcOrd="11" destOrd="0" presId="urn:microsoft.com/office/officeart/2005/8/layout/cycle5"/>
    <dgm:cxn modelId="{E92A656A-84B0-4EBF-A1B9-18F2786F6F42}" type="presParOf" srcId="{78392F47-A940-453D-A477-45A61FFDEB66}" destId="{8519750A-91E3-4539-803A-5AB19B4A960E}" srcOrd="12" destOrd="0" presId="urn:microsoft.com/office/officeart/2005/8/layout/cycle5"/>
    <dgm:cxn modelId="{D4833306-172C-40B4-8804-38C4A22F3A0F}" type="presParOf" srcId="{78392F47-A940-453D-A477-45A61FFDEB66}" destId="{6BF48DBC-991B-4FDD-9AD6-505CDBCF31D7}" srcOrd="13" destOrd="0" presId="urn:microsoft.com/office/officeart/2005/8/layout/cycle5"/>
    <dgm:cxn modelId="{529B67D7-5337-4E2C-81B4-43D6F76D106A}" type="presParOf" srcId="{78392F47-A940-453D-A477-45A61FFDEB66}" destId="{0924C7FC-91A0-48AF-985B-A0902C1C0461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A21D46-3CC3-4C8C-8E98-D2F1BBCE0AA0}">
      <dsp:nvSpPr>
        <dsp:cNvPr id="0" name=""/>
        <dsp:cNvSpPr/>
      </dsp:nvSpPr>
      <dsp:spPr>
        <a:xfrm>
          <a:off x="2692540" y="968"/>
          <a:ext cx="1711859" cy="111270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Assess the task </a:t>
          </a:r>
        </a:p>
      </dsp:txBody>
      <dsp:txXfrm>
        <a:off x="2746858" y="55286"/>
        <a:ext cx="1603223" cy="1004072"/>
      </dsp:txXfrm>
    </dsp:sp>
    <dsp:sp modelId="{90A4A7A9-ABC9-4B50-999A-2B5776359B7C}">
      <dsp:nvSpPr>
        <dsp:cNvPr id="0" name=""/>
        <dsp:cNvSpPr/>
      </dsp:nvSpPr>
      <dsp:spPr>
        <a:xfrm>
          <a:off x="1325415" y="557322"/>
          <a:ext cx="4446108" cy="4446108"/>
        </a:xfrm>
        <a:custGeom>
          <a:avLst/>
          <a:gdLst/>
          <a:ahLst/>
          <a:cxnLst/>
          <a:rect l="0" t="0" r="0" b="0"/>
          <a:pathLst>
            <a:path>
              <a:moveTo>
                <a:pt x="3308310" y="282902"/>
              </a:moveTo>
              <a:arcTo wR="2223054" hR="2223054" stAng="17953272" swAng="1211798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E63385-05BD-419D-A0EA-B6C60B2AB7AD}">
      <dsp:nvSpPr>
        <dsp:cNvPr id="0" name=""/>
        <dsp:cNvSpPr/>
      </dsp:nvSpPr>
      <dsp:spPr>
        <a:xfrm>
          <a:off x="4806790" y="1537061"/>
          <a:ext cx="1711859" cy="1112708"/>
        </a:xfrm>
        <a:prstGeom prst="roundRect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Evaluate your  strengths and weaknesses</a:t>
          </a:r>
        </a:p>
      </dsp:txBody>
      <dsp:txXfrm>
        <a:off x="4861108" y="1591379"/>
        <a:ext cx="1603223" cy="1004072"/>
      </dsp:txXfrm>
    </dsp:sp>
    <dsp:sp modelId="{B9DF2A3E-C3F0-4DF0-9541-6D93A27317CB}">
      <dsp:nvSpPr>
        <dsp:cNvPr id="0" name=""/>
        <dsp:cNvSpPr/>
      </dsp:nvSpPr>
      <dsp:spPr>
        <a:xfrm>
          <a:off x="1325415" y="557322"/>
          <a:ext cx="4446108" cy="4446108"/>
        </a:xfrm>
        <a:custGeom>
          <a:avLst/>
          <a:gdLst/>
          <a:ahLst/>
          <a:cxnLst/>
          <a:rect l="0" t="0" r="0" b="0"/>
          <a:pathLst>
            <a:path>
              <a:moveTo>
                <a:pt x="4440779" y="2376886"/>
              </a:moveTo>
              <a:arcTo wR="2223054" hR="2223054" stAng="21838077" swAng="1359926"/>
            </a:path>
          </a:pathLst>
        </a:custGeom>
        <a:noFill/>
        <a:ln w="9525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AB8E09-97AC-452B-8117-1FF5A1418B5C}">
      <dsp:nvSpPr>
        <dsp:cNvPr id="0" name=""/>
        <dsp:cNvSpPr/>
      </dsp:nvSpPr>
      <dsp:spPr>
        <a:xfrm>
          <a:off x="3999218" y="4022511"/>
          <a:ext cx="1711859" cy="1112708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Plan the approach</a:t>
          </a:r>
        </a:p>
      </dsp:txBody>
      <dsp:txXfrm>
        <a:off x="4053536" y="4076829"/>
        <a:ext cx="1603223" cy="1004072"/>
      </dsp:txXfrm>
    </dsp:sp>
    <dsp:sp modelId="{8154F5ED-799C-4CE1-98B3-1D7B8ACC3FBD}">
      <dsp:nvSpPr>
        <dsp:cNvPr id="0" name=""/>
        <dsp:cNvSpPr/>
      </dsp:nvSpPr>
      <dsp:spPr>
        <a:xfrm>
          <a:off x="1329553" y="556470"/>
          <a:ext cx="4446108" cy="4446108"/>
        </a:xfrm>
        <a:custGeom>
          <a:avLst/>
          <a:gdLst/>
          <a:ahLst/>
          <a:cxnLst/>
          <a:rect l="0" t="0" r="0" b="0"/>
          <a:pathLst>
            <a:path>
              <a:moveTo>
                <a:pt x="2478029" y="4431437"/>
              </a:moveTo>
              <a:arcTo wR="2223054" hR="2223054" stAng="5004834" swAng="912812"/>
            </a:path>
          </a:pathLst>
        </a:custGeom>
        <a:noFill/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956B41-4135-4855-ADCD-D3B1DECCA533}">
      <dsp:nvSpPr>
        <dsp:cNvPr id="0" name=""/>
        <dsp:cNvSpPr/>
      </dsp:nvSpPr>
      <dsp:spPr>
        <a:xfrm>
          <a:off x="1316849" y="3967996"/>
          <a:ext cx="1711859" cy="1112708"/>
        </a:xfrm>
        <a:prstGeom prst="roundRect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Apply your strategies</a:t>
          </a:r>
        </a:p>
      </dsp:txBody>
      <dsp:txXfrm>
        <a:off x="1371167" y="4022314"/>
        <a:ext cx="1603223" cy="1004072"/>
      </dsp:txXfrm>
    </dsp:sp>
    <dsp:sp modelId="{D5AC922E-6D64-482F-A5CA-6E848B930B22}">
      <dsp:nvSpPr>
        <dsp:cNvPr id="0" name=""/>
        <dsp:cNvSpPr/>
      </dsp:nvSpPr>
      <dsp:spPr>
        <a:xfrm>
          <a:off x="1325594" y="554240"/>
          <a:ext cx="4446108" cy="4446108"/>
        </a:xfrm>
        <a:custGeom>
          <a:avLst/>
          <a:gdLst/>
          <a:ahLst/>
          <a:cxnLst/>
          <a:rect l="0" t="0" r="0" b="0"/>
          <a:pathLst>
            <a:path>
              <a:moveTo>
                <a:pt x="214316" y="3175390"/>
              </a:moveTo>
              <a:arcTo wR="2223054" hR="2223054" stAng="9278072" swAng="1298034"/>
            </a:path>
          </a:pathLst>
        </a:custGeom>
        <a:noFill/>
        <a:ln w="9525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19750A-91E3-4539-803A-5AB19B4A960E}">
      <dsp:nvSpPr>
        <dsp:cNvPr id="0" name=""/>
        <dsp:cNvSpPr/>
      </dsp:nvSpPr>
      <dsp:spPr>
        <a:xfrm>
          <a:off x="578289" y="1537061"/>
          <a:ext cx="1711859" cy="1112708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Reflect/draw </a:t>
          </a:r>
          <a:r>
            <a:rPr lang="en-GB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conclusions</a:t>
          </a:r>
        </a:p>
      </dsp:txBody>
      <dsp:txXfrm>
        <a:off x="632607" y="1591379"/>
        <a:ext cx="1603223" cy="1004072"/>
      </dsp:txXfrm>
    </dsp:sp>
    <dsp:sp modelId="{0924C7FC-91A0-48AF-985B-A0902C1C0461}">
      <dsp:nvSpPr>
        <dsp:cNvPr id="0" name=""/>
        <dsp:cNvSpPr/>
      </dsp:nvSpPr>
      <dsp:spPr>
        <a:xfrm>
          <a:off x="1325415" y="557322"/>
          <a:ext cx="4446108" cy="4446108"/>
        </a:xfrm>
        <a:custGeom>
          <a:avLst/>
          <a:gdLst/>
          <a:ahLst/>
          <a:cxnLst/>
          <a:rect l="0" t="0" r="0" b="0"/>
          <a:pathLst>
            <a:path>
              <a:moveTo>
                <a:pt x="534702" y="776873"/>
              </a:moveTo>
              <a:arcTo wR="2223054" hR="2223054" stAng="13234930" swAng="1211798"/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A21D46-3CC3-4C8C-8E98-D2F1BBCE0AA0}">
      <dsp:nvSpPr>
        <dsp:cNvPr id="0" name=""/>
        <dsp:cNvSpPr/>
      </dsp:nvSpPr>
      <dsp:spPr>
        <a:xfrm>
          <a:off x="2692540" y="968"/>
          <a:ext cx="1711859" cy="111270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Observe/think of a question</a:t>
          </a:r>
          <a:endParaRPr lang="en-GB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46858" y="55286"/>
        <a:ext cx="1603223" cy="1004072"/>
      </dsp:txXfrm>
    </dsp:sp>
    <dsp:sp modelId="{90A4A7A9-ABC9-4B50-999A-2B5776359B7C}">
      <dsp:nvSpPr>
        <dsp:cNvPr id="0" name=""/>
        <dsp:cNvSpPr/>
      </dsp:nvSpPr>
      <dsp:spPr>
        <a:xfrm>
          <a:off x="1325415" y="557322"/>
          <a:ext cx="4446108" cy="4446108"/>
        </a:xfrm>
        <a:custGeom>
          <a:avLst/>
          <a:gdLst/>
          <a:ahLst/>
          <a:cxnLst/>
          <a:rect l="0" t="0" r="0" b="0"/>
          <a:pathLst>
            <a:path>
              <a:moveTo>
                <a:pt x="3308310" y="282902"/>
              </a:moveTo>
              <a:arcTo wR="2223054" hR="2223054" stAng="17953272" swAng="1211798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E63385-05BD-419D-A0EA-B6C60B2AB7AD}">
      <dsp:nvSpPr>
        <dsp:cNvPr id="0" name=""/>
        <dsp:cNvSpPr/>
      </dsp:nvSpPr>
      <dsp:spPr>
        <a:xfrm>
          <a:off x="4806790" y="1537061"/>
          <a:ext cx="1711859" cy="1112708"/>
        </a:xfrm>
        <a:prstGeom prst="roundRect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Research and formulate a hypothesis</a:t>
          </a:r>
          <a:endParaRPr lang="en-GB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61108" y="1591379"/>
        <a:ext cx="1603223" cy="1004072"/>
      </dsp:txXfrm>
    </dsp:sp>
    <dsp:sp modelId="{B9DF2A3E-C3F0-4DF0-9541-6D93A27317CB}">
      <dsp:nvSpPr>
        <dsp:cNvPr id="0" name=""/>
        <dsp:cNvSpPr/>
      </dsp:nvSpPr>
      <dsp:spPr>
        <a:xfrm>
          <a:off x="1325415" y="557322"/>
          <a:ext cx="4446108" cy="4446108"/>
        </a:xfrm>
        <a:custGeom>
          <a:avLst/>
          <a:gdLst/>
          <a:ahLst/>
          <a:cxnLst/>
          <a:rect l="0" t="0" r="0" b="0"/>
          <a:pathLst>
            <a:path>
              <a:moveTo>
                <a:pt x="4440779" y="2376886"/>
              </a:moveTo>
              <a:arcTo wR="2223054" hR="2223054" stAng="21838077" swAng="1359926"/>
            </a:path>
          </a:pathLst>
        </a:custGeom>
        <a:noFill/>
        <a:ln w="9525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AB8E09-97AC-452B-8117-1FF5A1418B5C}">
      <dsp:nvSpPr>
        <dsp:cNvPr id="0" name=""/>
        <dsp:cNvSpPr/>
      </dsp:nvSpPr>
      <dsp:spPr>
        <a:xfrm>
          <a:off x="3999218" y="4022511"/>
          <a:ext cx="1711859" cy="1112708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Develop testable prediction</a:t>
          </a:r>
          <a:endParaRPr lang="en-GB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53536" y="4076829"/>
        <a:ext cx="1603223" cy="1004072"/>
      </dsp:txXfrm>
    </dsp:sp>
    <dsp:sp modelId="{8154F5ED-799C-4CE1-98B3-1D7B8ACC3FBD}">
      <dsp:nvSpPr>
        <dsp:cNvPr id="0" name=""/>
        <dsp:cNvSpPr/>
      </dsp:nvSpPr>
      <dsp:spPr>
        <a:xfrm>
          <a:off x="1329553" y="556470"/>
          <a:ext cx="4446108" cy="4446108"/>
        </a:xfrm>
        <a:custGeom>
          <a:avLst/>
          <a:gdLst/>
          <a:ahLst/>
          <a:cxnLst/>
          <a:rect l="0" t="0" r="0" b="0"/>
          <a:pathLst>
            <a:path>
              <a:moveTo>
                <a:pt x="2478029" y="4431437"/>
              </a:moveTo>
              <a:arcTo wR="2223054" hR="2223054" stAng="5004834" swAng="912812"/>
            </a:path>
          </a:pathLst>
        </a:custGeom>
        <a:noFill/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956B41-4135-4855-ADCD-D3B1DECCA533}">
      <dsp:nvSpPr>
        <dsp:cNvPr id="0" name=""/>
        <dsp:cNvSpPr/>
      </dsp:nvSpPr>
      <dsp:spPr>
        <a:xfrm>
          <a:off x="1316849" y="3967996"/>
          <a:ext cx="1711859" cy="1112708"/>
        </a:xfrm>
        <a:prstGeom prst="roundRect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Test and collect data</a:t>
          </a:r>
          <a:endParaRPr lang="en-GB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71167" y="4022314"/>
        <a:ext cx="1603223" cy="1004072"/>
      </dsp:txXfrm>
    </dsp:sp>
    <dsp:sp modelId="{D5AC922E-6D64-482F-A5CA-6E848B930B22}">
      <dsp:nvSpPr>
        <dsp:cNvPr id="0" name=""/>
        <dsp:cNvSpPr/>
      </dsp:nvSpPr>
      <dsp:spPr>
        <a:xfrm>
          <a:off x="1325594" y="554240"/>
          <a:ext cx="4446108" cy="4446108"/>
        </a:xfrm>
        <a:custGeom>
          <a:avLst/>
          <a:gdLst/>
          <a:ahLst/>
          <a:cxnLst/>
          <a:rect l="0" t="0" r="0" b="0"/>
          <a:pathLst>
            <a:path>
              <a:moveTo>
                <a:pt x="214316" y="3175390"/>
              </a:moveTo>
              <a:arcTo wR="2223054" hR="2223054" stAng="9278072" swAng="1298034"/>
            </a:path>
          </a:pathLst>
        </a:custGeom>
        <a:noFill/>
        <a:ln w="9525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19750A-91E3-4539-803A-5AB19B4A960E}">
      <dsp:nvSpPr>
        <dsp:cNvPr id="0" name=""/>
        <dsp:cNvSpPr/>
      </dsp:nvSpPr>
      <dsp:spPr>
        <a:xfrm>
          <a:off x="578289" y="1537061"/>
          <a:ext cx="1711859" cy="1112708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Analyse data, draw </a:t>
          </a:r>
          <a:r>
            <a:rPr lang="en-GB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conclusions</a:t>
          </a:r>
        </a:p>
      </dsp:txBody>
      <dsp:txXfrm>
        <a:off x="632607" y="1591379"/>
        <a:ext cx="1603223" cy="1004072"/>
      </dsp:txXfrm>
    </dsp:sp>
    <dsp:sp modelId="{0924C7FC-91A0-48AF-985B-A0902C1C0461}">
      <dsp:nvSpPr>
        <dsp:cNvPr id="0" name=""/>
        <dsp:cNvSpPr/>
      </dsp:nvSpPr>
      <dsp:spPr>
        <a:xfrm>
          <a:off x="1325415" y="557322"/>
          <a:ext cx="4446108" cy="4446108"/>
        </a:xfrm>
        <a:custGeom>
          <a:avLst/>
          <a:gdLst/>
          <a:ahLst/>
          <a:cxnLst/>
          <a:rect l="0" t="0" r="0" b="0"/>
          <a:pathLst>
            <a:path>
              <a:moveTo>
                <a:pt x="534702" y="776873"/>
              </a:moveTo>
              <a:arcTo wR="2223054" hR="2223054" stAng="13234930" swAng="1211798"/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FC3576-1E99-4DAE-89A3-826DDA9EED23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7354CC-7556-401D-A8F7-0D98234F2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233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Based on S</a:t>
            </a:r>
            <a:r>
              <a:rPr lang="en-GB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A Ambrose, M Lovett et al,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How learning works: 7 research-based principles for smart teaching</a:t>
            </a:r>
            <a:r>
              <a:rPr lang="en-GB" i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(firstliteracy.org/</a:t>
            </a:r>
            <a:r>
              <a:rPr lang="en-GB" i="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wp</a:t>
            </a:r>
            <a:r>
              <a:rPr lang="en-GB" i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-content/uploads/2015/07/How-Learning-Works.pdf)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354CC-7556-401D-A8F7-0D98234F25F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922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Using talk trios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1400" dirty="0" smtClean="0"/>
              <a:t>To make the most of talk activities, model and scaffold both listening and speaking. You can use these slides as prompts for your classroom practice, and share them with students. </a:t>
            </a:r>
            <a:endParaRPr lang="en-GB" sz="1400" dirty="0"/>
          </a:p>
        </p:txBody>
      </p:sp>
      <p:pic>
        <p:nvPicPr>
          <p:cNvPr id="5" name="Picture 4" descr="W:\EiC\PRODUCTION\EiC Web and CMYK Masthead\EiCMasthead_300x30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255779" cy="125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6" y="6290156"/>
            <a:ext cx="33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From </a:t>
            </a:r>
            <a:r>
              <a:rPr lang="en-GB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Education in Chemistry</a:t>
            </a:r>
          </a:p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rsc.li/2OgWq3g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55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Talk trio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D84611D-1C82-4721-9970-C8FD51CFDB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566516"/>
              </p:ext>
            </p:extLst>
          </p:nvPr>
        </p:nvGraphicFramePr>
        <p:xfrm>
          <a:off x="395537" y="1619503"/>
          <a:ext cx="8280152" cy="4897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8549">
                  <a:extLst>
                    <a:ext uri="{9D8B030D-6E8A-4147-A177-3AD203B41FA5}">
                      <a16:colId xmlns:a16="http://schemas.microsoft.com/office/drawing/2014/main" val="3412823601"/>
                    </a:ext>
                  </a:extLst>
                </a:gridCol>
                <a:gridCol w="5611603">
                  <a:extLst>
                    <a:ext uri="{9D8B030D-6E8A-4147-A177-3AD203B41FA5}">
                      <a16:colId xmlns:a16="http://schemas.microsoft.com/office/drawing/2014/main" val="490977799"/>
                    </a:ext>
                  </a:extLst>
                </a:gridCol>
              </a:tblGrid>
              <a:tr h="489701">
                <a:tc>
                  <a:txBody>
                    <a:bodyPr/>
                    <a:lstStyle/>
                    <a:p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Scaffold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7214799"/>
                  </a:ext>
                </a:extLst>
              </a:tr>
              <a:tr h="1605856">
                <a:tc>
                  <a:txBody>
                    <a:bodyPr/>
                    <a:lstStyle/>
                    <a:p>
                      <a:r>
                        <a:rPr lang="en-GB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Student A</a:t>
                      </a:r>
                    </a:p>
                    <a:p>
                      <a:r>
                        <a:rPr lang="en-GB" dirty="0" smtClean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is </a:t>
                      </a:r>
                      <a:r>
                        <a:rPr lang="en-GB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the instigator and </a:t>
                      </a:r>
                      <a:r>
                        <a:rPr lang="en-GB" dirty="0" smtClean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summariser.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 would like to start by saying … </a:t>
                      </a:r>
                    </a:p>
                    <a:p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 think we should consider … </a:t>
                      </a:r>
                    </a:p>
                    <a:p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 haven’t yet talked about … </a:t>
                      </a:r>
                    </a:p>
                    <a:p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Let’s also think about … </a:t>
                      </a:r>
                    </a:p>
                    <a:p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Overall, the main points were …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148178"/>
                  </a:ext>
                </a:extLst>
              </a:tr>
              <a:tr h="1207483">
                <a:tc>
                  <a:txBody>
                    <a:bodyPr/>
                    <a:lstStyle/>
                    <a:p>
                      <a:r>
                        <a:rPr lang="en-GB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Student B </a:t>
                      </a:r>
                    </a:p>
                    <a:p>
                      <a:r>
                        <a:rPr lang="en-GB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builds on their </a:t>
                      </a:r>
                      <a:r>
                        <a:rPr lang="en-GB" dirty="0" smtClean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ideas.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 agree, and would like to 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add … 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Building on that idea, I think …</a:t>
                      </a:r>
                    </a:p>
                    <a:p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 could use X to demonstrate that…</a:t>
                      </a:r>
                    </a:p>
                    <a:p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Linking to what X said, I think…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641076"/>
                  </a:ext>
                </a:extLst>
              </a:tr>
              <a:tr h="1098744">
                <a:tc>
                  <a:txBody>
                    <a:bodyPr/>
                    <a:lstStyle/>
                    <a:p>
                      <a:r>
                        <a:rPr lang="en-GB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Student C </a:t>
                      </a:r>
                    </a:p>
                    <a:p>
                      <a:r>
                        <a:rPr lang="en-GB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challenges and clarifies on their </a:t>
                      </a:r>
                      <a:r>
                        <a:rPr lang="en-GB" dirty="0" smtClean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ideas.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 disagree with you because … </a:t>
                      </a:r>
                    </a:p>
                    <a:p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 understand your point of view, but have you thought about …? </a:t>
                      </a:r>
                    </a:p>
                    <a:p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do you mean when you say …? </a:t>
                      </a:r>
                    </a:p>
                    <a:p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 you explain a bit more about …?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21335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282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9">
            <a:extLst>
              <a:ext uri="{FF2B5EF4-FFF2-40B4-BE49-F238E27FC236}">
                <a16:creationId xmlns:a16="http://schemas.microsoft.com/office/drawing/2014/main" id="{34A22A72-43EA-40E7-9C48-974ACC6AE3FA}"/>
              </a:ext>
            </a:extLst>
          </p:cNvPr>
          <p:cNvSpPr/>
          <p:nvPr/>
        </p:nvSpPr>
        <p:spPr>
          <a:xfrm>
            <a:off x="167946" y="1785304"/>
            <a:ext cx="1837967" cy="1154279"/>
          </a:xfrm>
          <a:prstGeom prst="roundRect">
            <a:avLst/>
          </a:prstGeom>
          <a:solidFill>
            <a:srgbClr val="FFFF00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19AF5015-100B-4D30-9FB5-348A428F58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4409848"/>
              </p:ext>
            </p:extLst>
          </p:nvPr>
        </p:nvGraphicFramePr>
        <p:xfrm>
          <a:off x="1795540" y="1243513"/>
          <a:ext cx="7096940" cy="52098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167945" y="2070130"/>
            <a:ext cx="6417640" cy="3087062"/>
            <a:chOff x="167945" y="2070130"/>
            <a:chExt cx="6417640" cy="308706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6BE2013-D918-4D16-8E66-0F7AE2CAFD46}"/>
                </a:ext>
              </a:extLst>
            </p:cNvPr>
            <p:cNvSpPr txBox="1"/>
            <p:nvPr/>
          </p:nvSpPr>
          <p:spPr>
            <a:xfrm>
              <a:off x="167945" y="2070130"/>
              <a:ext cx="183796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Communicate results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6693939-33D8-4381-8EA8-D48CE0628DE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23728" y="2420888"/>
              <a:ext cx="566756" cy="2946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1" name="Rectangle: Rounded Corners 11">
              <a:extLst>
                <a:ext uri="{FF2B5EF4-FFF2-40B4-BE49-F238E27FC236}">
                  <a16:creationId xmlns:a16="http://schemas.microsoft.com/office/drawing/2014/main" id="{1F3B2EB9-6439-4F3B-A618-CAC9703B889F}"/>
                </a:ext>
              </a:extLst>
            </p:cNvPr>
            <p:cNvSpPr/>
            <p:nvPr/>
          </p:nvSpPr>
          <p:spPr>
            <a:xfrm>
              <a:off x="4756833" y="3636050"/>
              <a:ext cx="1536927" cy="1130534"/>
            </a:xfrm>
            <a:prstGeom prst="roundRect">
              <a:avLst/>
            </a:prstGeom>
            <a:solidFill>
              <a:schemeClr val="accent1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48209BE-1AB7-4E63-AD65-44128DAFAD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08774" y="4688006"/>
              <a:ext cx="348059" cy="392808"/>
            </a:xfrm>
            <a:prstGeom prst="straightConnector1">
              <a:avLst/>
            </a:prstGeom>
            <a:ln>
              <a:solidFill>
                <a:srgbClr val="2FC5B7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F1ED9DF-C2BC-44AD-9FFF-B883F397125F}"/>
                </a:ext>
              </a:extLst>
            </p:cNvPr>
            <p:cNvCxnSpPr>
              <a:cxnSpLocks/>
            </p:cNvCxnSpPr>
            <p:nvPr/>
          </p:nvCxnSpPr>
          <p:spPr>
            <a:xfrm>
              <a:off x="6293759" y="4766584"/>
              <a:ext cx="291826" cy="390608"/>
            </a:xfrm>
            <a:prstGeom prst="straightConnector1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966DE95-8697-4B29-8BC3-2D5247EEA902}"/>
                </a:ext>
              </a:extLst>
            </p:cNvPr>
            <p:cNvSpPr txBox="1"/>
            <p:nvPr/>
          </p:nvSpPr>
          <p:spPr>
            <a:xfrm>
              <a:off x="4762167" y="3717032"/>
              <a:ext cx="1536927" cy="658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Reflect and refine method </a:t>
              </a:r>
            </a:p>
          </p:txBody>
        </p:sp>
      </p:grpSp>
      <p:sp>
        <p:nvSpPr>
          <p:cNvPr id="18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26964" y="729010"/>
            <a:ext cx="6985396" cy="10795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Metacognition cycle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984247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Listening is as important as speaking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E7F7625-EEF5-4FA6-B6FD-9C8B75F6B9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807107"/>
              </p:ext>
            </p:extLst>
          </p:nvPr>
        </p:nvGraphicFramePr>
        <p:xfrm>
          <a:off x="825717" y="1808510"/>
          <a:ext cx="7687376" cy="48229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3688">
                  <a:extLst>
                    <a:ext uri="{9D8B030D-6E8A-4147-A177-3AD203B41FA5}">
                      <a16:colId xmlns:a16="http://schemas.microsoft.com/office/drawing/2014/main" val="2200491005"/>
                    </a:ext>
                  </a:extLst>
                </a:gridCol>
                <a:gridCol w="3843688">
                  <a:extLst>
                    <a:ext uri="{9D8B030D-6E8A-4147-A177-3AD203B41FA5}">
                      <a16:colId xmlns:a16="http://schemas.microsoft.com/office/drawing/2014/main" val="3741992916"/>
                    </a:ext>
                  </a:extLst>
                </a:gridCol>
              </a:tblGrid>
              <a:tr h="6059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Listening 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Speaking 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tips 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4189217"/>
                  </a:ext>
                </a:extLst>
              </a:tr>
              <a:tr h="41828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Describe and model the indicators 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 </a:t>
                      </a: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active 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listening.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Demonstrate listening actively through eye contact 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and/or </a:t>
                      </a: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body language.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Don’t interrupt.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Summarise </a:t>
                      </a: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you’ve heard before adding to it.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Encourage students to negotiate </a:t>
                      </a: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with each other and reach a 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consensus.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Describe the indicators of 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dialogue. </a:t>
                      </a: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odel </a:t>
                      </a: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dialogue 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with </a:t>
                      </a: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questions instead of giving answers.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Establish groups and roles.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Encourage students to retain the same grouping but rotate the 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roles. 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Establish ground rules: respect others’ ideas; be 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prepared </a:t>
                      </a: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change your mind; encourage others to contribute; build, 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challenge, summarise</a:t>
                      </a: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clarify </a:t>
                      </a: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probe each other’s ideas.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Take 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turns.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Aim to reach a shared agreement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08943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9147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Rectangle: Rounded Corners 9">
            <a:extLst>
              <a:ext uri="{FF2B5EF4-FFF2-40B4-BE49-F238E27FC236}">
                <a16:creationId xmlns:a16="http://schemas.microsoft.com/office/drawing/2014/main" id="{34A22A72-43EA-40E7-9C48-974ACC6AE3FA}"/>
              </a:ext>
            </a:extLst>
          </p:cNvPr>
          <p:cNvSpPr/>
          <p:nvPr/>
        </p:nvSpPr>
        <p:spPr>
          <a:xfrm>
            <a:off x="167946" y="1785304"/>
            <a:ext cx="1837967" cy="1154279"/>
          </a:xfrm>
          <a:prstGeom prst="roundRect">
            <a:avLst/>
          </a:prstGeom>
          <a:solidFill>
            <a:srgbClr val="FFFF00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675688" y="6381750"/>
            <a:ext cx="468312" cy="476250"/>
          </a:xfrm>
        </p:spPr>
        <p:txBody>
          <a:bodyPr/>
          <a:lstStyle/>
          <a:p>
            <a:endParaRPr lang="en-GB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19AF5015-100B-4D30-9FB5-348A428F58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8312345"/>
              </p:ext>
            </p:extLst>
          </p:nvPr>
        </p:nvGraphicFramePr>
        <p:xfrm>
          <a:off x="1795540" y="1243513"/>
          <a:ext cx="7096940" cy="52098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67945" y="2070130"/>
            <a:ext cx="6417640" cy="3087062"/>
            <a:chOff x="167945" y="2070130"/>
            <a:chExt cx="6417640" cy="308706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6BE2013-D918-4D16-8E66-0F7AE2CAFD46}"/>
                </a:ext>
              </a:extLst>
            </p:cNvPr>
            <p:cNvSpPr txBox="1"/>
            <p:nvPr/>
          </p:nvSpPr>
          <p:spPr>
            <a:xfrm>
              <a:off x="167945" y="2070130"/>
              <a:ext cx="183796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Communicate results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6693939-33D8-4381-8EA8-D48CE0628DE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23728" y="2420888"/>
              <a:ext cx="566756" cy="2946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1" name="Rectangle: Rounded Corners 11">
              <a:extLst>
                <a:ext uri="{FF2B5EF4-FFF2-40B4-BE49-F238E27FC236}">
                  <a16:creationId xmlns:a16="http://schemas.microsoft.com/office/drawing/2014/main" id="{1F3B2EB9-6439-4F3B-A618-CAC9703B889F}"/>
                </a:ext>
              </a:extLst>
            </p:cNvPr>
            <p:cNvSpPr/>
            <p:nvPr/>
          </p:nvSpPr>
          <p:spPr>
            <a:xfrm>
              <a:off x="4756833" y="3636050"/>
              <a:ext cx="1536927" cy="1130534"/>
            </a:xfrm>
            <a:prstGeom prst="roundRect">
              <a:avLst/>
            </a:prstGeom>
            <a:solidFill>
              <a:schemeClr val="accent1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48209BE-1AB7-4E63-AD65-44128DAFAD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08774" y="4688006"/>
              <a:ext cx="348059" cy="392808"/>
            </a:xfrm>
            <a:prstGeom prst="straightConnector1">
              <a:avLst/>
            </a:prstGeom>
            <a:ln>
              <a:solidFill>
                <a:srgbClr val="2FC5B7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F1ED9DF-C2BC-44AD-9FFF-B883F397125F}"/>
                </a:ext>
              </a:extLst>
            </p:cNvPr>
            <p:cNvCxnSpPr>
              <a:cxnSpLocks/>
            </p:cNvCxnSpPr>
            <p:nvPr/>
          </p:nvCxnSpPr>
          <p:spPr>
            <a:xfrm>
              <a:off x="6293759" y="4766584"/>
              <a:ext cx="291826" cy="390608"/>
            </a:xfrm>
            <a:prstGeom prst="straightConnector1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966DE95-8697-4B29-8BC3-2D5247EEA902}"/>
                </a:ext>
              </a:extLst>
            </p:cNvPr>
            <p:cNvSpPr txBox="1"/>
            <p:nvPr/>
          </p:nvSpPr>
          <p:spPr>
            <a:xfrm>
              <a:off x="4762167" y="3717032"/>
              <a:ext cx="1536927" cy="658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Reflect and refine method </a:t>
              </a:r>
            </a:p>
          </p:txBody>
        </p:sp>
      </p:grpSp>
      <p:sp>
        <p:nvSpPr>
          <p:cNvPr id="15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26964" y="729010"/>
            <a:ext cx="6985396" cy="10795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Scientific method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554608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Props1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8765011-A555-4DFA-AE85-6BF42B9B204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27d643f5-4560-4eff-9f48-d0fe6b2bec2d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775</TotalTime>
  <Words>365</Words>
  <Application>Microsoft Office PowerPoint</Application>
  <PresentationFormat>On-screen Show (4:3)</PresentationFormat>
  <Paragraphs>59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Using talk trios</vt:lpstr>
      <vt:lpstr>PowerPoint Presentation</vt:lpstr>
      <vt:lpstr>PowerPoint Presentation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Talk trio prompts</dc:title>
  <dc:creator>Matt Baldwin</dc:creator>
  <cp:keywords/>
  <dc:description>From [article title], Education in Chemistry, [article URL]</dc:description>
  <cp:lastModifiedBy>Lisa Clatworthy</cp:lastModifiedBy>
  <cp:revision>59</cp:revision>
  <dcterms:created xsi:type="dcterms:W3CDTF">2013-06-04T12:27:23Z</dcterms:created>
  <dcterms:modified xsi:type="dcterms:W3CDTF">2019-03-21T11:44:07Z</dcterms:modified>
  <cp:category>From Education in Chemistry, How thinking about thinking improves problem solving, rsc.li/2OgWq3g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