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2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705" autoAdjust="0"/>
  </p:normalViewPr>
  <p:slideViewPr>
    <p:cSldViewPr>
      <p:cViewPr varScale="1">
        <p:scale>
          <a:sx n="73" d="100"/>
          <a:sy n="73" d="100"/>
        </p:scale>
        <p:origin x="269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 Nuclear Data Center, information extracted from the NuDat 2 database, http://www.nndc.bnl.gov/nudat2/</a:t>
            </a:r>
            <a:endParaRPr lang="en-GB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 Nuclear Data Center, information extracted from the NuDat 2 database, http://www.nndc.bnl.gov/nudat2/</a:t>
            </a:r>
          </a:p>
          <a:p>
            <a:pPr marL="228600" indent="-228600">
              <a:buAutoNum type="arabicPeriod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definitions suggested won’t be specific enough, so be careful to pick up on anything vague (point out, for example, a nuclide doesn’t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have a different number of protons). A good distinction is: An isotope has the same number of protons but a different number of neutrons to x. A nuclide can have a different number of protons, or neutrons, or both</a:t>
            </a:r>
          </a:p>
          <a:p>
            <a:pPr marL="228600" indent="-228600">
              <a:buAutoNum type="arabicPeriod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will depend on your syllabus, but for example, in chemistry: other sub-atomic particles; theories of atomic structure; molecular mass and balanced equations; the periodic table. In physics: types of radioactivity; half-life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Anything that correctly represents the mean average of two atomics masses weighted by relative abundance</a:t>
            </a:r>
          </a:p>
          <a:p>
            <a:pPr marL="228600" indent="-228600">
              <a:buAutoNum type="arabicPeriod"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endParaRPr lang="en-GB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80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dc.bnl.gov/nudat2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rsc.li/2ybPZ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dc.bnl.gov/nudat2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rsc.li/2ybPZ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99654" y="205725"/>
            <a:ext cx="444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73 new isotopes discovered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07966" y="4418673"/>
            <a:ext cx="48712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There are 3000 known nuclides and scientists think that there could be another 4000 left to </a:t>
            </a:r>
            <a:r>
              <a:rPr lang="en-GB" dirty="0" smtClean="0">
                <a:solidFill>
                  <a:schemeClr val="bg1"/>
                </a:solidFill>
              </a:rPr>
              <a:t>discover. The nuclides were discovered by firing beams of uranium-238 at a beryllium target. They are all radioactive, with half-lives of only a few milliseconds.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963" y="3085952"/>
            <a:ext cx="394789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A nuclide map: the black squares are stable elements. The other colours are unstable isotopes. Source: </a:t>
            </a:r>
            <a:r>
              <a:rPr lang="en-US" sz="1050" dirty="0">
                <a:solidFill>
                  <a:schemeClr val="bg1"/>
                </a:solidFill>
              </a:rPr>
              <a:t>National Nuclear Data Center, information extracted from the </a:t>
            </a:r>
            <a:r>
              <a:rPr lang="en-US" sz="1050" dirty="0">
                <a:solidFill>
                  <a:schemeClr val="bg1"/>
                </a:solidFill>
                <a:hlinkClick r:id="rId3"/>
              </a:rPr>
              <a:t>NuDat 2 database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9654" y="679942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 smtClean="0">
                <a:solidFill>
                  <a:schemeClr val="bg1"/>
                </a:solidFill>
                <a:hlinkClick r:id="rId4"/>
              </a:rPr>
              <a:t>rsc.li/2ybPZtX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1061826"/>
            <a:ext cx="4248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 Japanese team has discovered 73 new isotopes of elements such as iron, silver and iodine.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The team use the word ‘nuclide’, which means something very similar to the word </a:t>
            </a:r>
            <a:r>
              <a:rPr lang="en-GB" dirty="0">
                <a:solidFill>
                  <a:schemeClr val="bg1"/>
                </a:solidFill>
              </a:rPr>
              <a:t>‘isotope</a:t>
            </a:r>
            <a:r>
              <a:rPr lang="en-GB" dirty="0" smtClean="0">
                <a:solidFill>
                  <a:schemeClr val="bg1"/>
                </a:solidFill>
              </a:rPr>
              <a:t>’. However, isotopes must all be from the same element, whereas nuclides are from any element.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329998"/>
            <a:ext cx="3919207" cy="266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69958" y="252934"/>
            <a:ext cx="444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73 new isotopes discovered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6" y="3280128"/>
            <a:ext cx="85583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There are 3000 known nuclides and scientists think </a:t>
            </a:r>
            <a:r>
              <a:rPr lang="en-GB" dirty="0" smtClean="0">
                <a:solidFill>
                  <a:schemeClr val="bg1"/>
                </a:solidFill>
              </a:rPr>
              <a:t>there </a:t>
            </a:r>
            <a:r>
              <a:rPr lang="en-GB" dirty="0">
                <a:solidFill>
                  <a:schemeClr val="bg1"/>
                </a:solidFill>
              </a:rPr>
              <a:t>could be another 4000 left to discover. The nuclides were discovered by firing beams of uranium-238 at a beryllium target. They are all radioactive, with half-lives of only a few milliseconds.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34563" y="2226347"/>
            <a:ext cx="3079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A nuclide map: the black squares are stable elements. The other colours are unstable isotopes. Source: </a:t>
            </a:r>
            <a:r>
              <a:rPr lang="en-US" sz="800" dirty="0">
                <a:solidFill>
                  <a:schemeClr val="bg1"/>
                </a:solidFill>
              </a:rPr>
              <a:t>National Nuclear Data Center, information extracted from the </a:t>
            </a:r>
            <a:r>
              <a:rPr lang="en-US" sz="800" dirty="0">
                <a:solidFill>
                  <a:schemeClr val="bg1"/>
                </a:solidFill>
                <a:hlinkClick r:id="rId3"/>
              </a:rPr>
              <a:t>NuDat 2 database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9654" y="679942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 smtClean="0">
                <a:solidFill>
                  <a:schemeClr val="bg1"/>
                </a:solidFill>
                <a:hlinkClick r:id="rId4"/>
              </a:rPr>
              <a:t>rsc.li/2ybPZtX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7" y="1061826"/>
            <a:ext cx="56404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 Japanese team has discovered 73 new isotopes of elements such as iron, silver and iodine.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The team use the word ‘nuclide’, which means something very similar to the word </a:t>
            </a:r>
            <a:r>
              <a:rPr lang="en-GB" dirty="0">
                <a:solidFill>
                  <a:schemeClr val="bg1"/>
                </a:solidFill>
              </a:rPr>
              <a:t>‘isotope</a:t>
            </a:r>
            <a:r>
              <a:rPr lang="en-GB" dirty="0" smtClean="0">
                <a:solidFill>
                  <a:schemeClr val="bg1"/>
                </a:solidFill>
              </a:rPr>
              <a:t>’. However, isotopes must all be from the same element, whereas nuclides are from any element.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2" t="31559" r="36037" b="43870"/>
          <a:stretch/>
        </p:blipFill>
        <p:spPr>
          <a:xfrm>
            <a:off x="6066640" y="205725"/>
            <a:ext cx="2815260" cy="19157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07966" y="4480457"/>
            <a:ext cx="497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07966" y="4365104"/>
            <a:ext cx="52360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In terms of protons and neutrons, what is the difference between an isotope and a nuclide?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Create a concept map with the word ‘isotope’ at the centre. Which other topics in chemistry and physics does it relate to?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Pick an element, then invent an isotope and a relative abundance. Show how to calculate the element’s atomic mass</a:t>
            </a:r>
          </a:p>
          <a:p>
            <a:pPr marL="342900" indent="-342900">
              <a:buAutoNum type="arabicPeriod"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3173</TotalTime>
  <Words>422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73 new isotopes discovered</dc:title>
  <dc:creator>Matt Baldwin</dc:creator>
  <cp:lastModifiedBy>Luke Blackburn</cp:lastModifiedBy>
  <cp:revision>287</cp:revision>
  <cp:lastPrinted>2018-04-19T13:17:15Z</cp:lastPrinted>
  <dcterms:created xsi:type="dcterms:W3CDTF">2013-06-04T12:27:23Z</dcterms:created>
  <dcterms:modified xsi:type="dcterms:W3CDTF">2018-06-15T09:36:22Z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