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5" r:id="rId5"/>
    <p:sldId id="290" r:id="rId6"/>
    <p:sldId id="28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na Notman" initials="N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321A5-0D5C-4E99-89F5-37B4C77C88CB}" v="12" dt="2025-04-16T13:54:30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4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10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A8B321A5-0D5C-4E99-89F5-37B4C77C88CB}"/>
    <pc:docChg chg="modSld modMainMaster">
      <pc:chgData name="Katie Haylor" userId="79d54f7f-ffc1-4b04-bab6-1092a29c2844" providerId="ADAL" clId="{A8B321A5-0D5C-4E99-89F5-37B4C77C88CB}" dt="2025-04-16T13:52:25.009" v="117" actId="1076"/>
      <pc:docMkLst>
        <pc:docMk/>
      </pc:docMkLst>
      <pc:sldChg chg="modSp mod">
        <pc:chgData name="Katie Haylor" userId="79d54f7f-ffc1-4b04-bab6-1092a29c2844" providerId="ADAL" clId="{A8B321A5-0D5C-4E99-89F5-37B4C77C88CB}" dt="2025-04-16T13:52:25.009" v="117" actId="1076"/>
        <pc:sldMkLst>
          <pc:docMk/>
          <pc:sldMk cId="589103981" sldId="290"/>
        </pc:sldMkLst>
        <pc:spChg chg="mod">
          <ac:chgData name="Katie Haylor" userId="79d54f7f-ffc1-4b04-bab6-1092a29c2844" providerId="ADAL" clId="{A8B321A5-0D5C-4E99-89F5-37B4C77C88CB}" dt="2025-04-16T13:52:25.009" v="117" actId="1076"/>
          <ac:spMkLst>
            <pc:docMk/>
            <pc:sldMk cId="589103981" sldId="290"/>
            <ac:spMk id="7" creationId="{388C2BA5-F267-0C23-E024-482CF6064160}"/>
          </ac:spMkLst>
        </pc:spChg>
      </pc:sldChg>
      <pc:sldMasterChg chg="modSldLayout">
        <pc:chgData name="Katie Haylor" userId="79d54f7f-ffc1-4b04-bab6-1092a29c2844" providerId="ADAL" clId="{A8B321A5-0D5C-4E99-89F5-37B4C77C88CB}" dt="2025-04-16T13:11:08.021" v="116" actId="14100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A8B321A5-0D5C-4E99-89F5-37B4C77C88CB}" dt="2025-04-16T13:11:08.021" v="116" actId="14100"/>
          <pc:sldLayoutMkLst>
            <pc:docMk/>
            <pc:sldMasterMk cId="2405364243" sldId="2147483648"/>
            <pc:sldLayoutMk cId="2557262464" sldId="2147483660"/>
          </pc:sldLayoutMkLst>
          <pc:spChg chg="add mod">
            <ac:chgData name="Katie Haylor" userId="79d54f7f-ffc1-4b04-bab6-1092a29c2844" providerId="ADAL" clId="{A8B321A5-0D5C-4E99-89F5-37B4C77C88CB}" dt="2025-04-16T13:11:08.021" v="116" actId="14100"/>
            <ac:spMkLst>
              <pc:docMk/>
              <pc:sldMasterMk cId="2405364243" sldId="2147483648"/>
              <pc:sldLayoutMk cId="2557262464" sldId="2147483660"/>
              <ac:spMk id="2" creationId="{E5AA5DB7-20AA-8182-8D5B-D8CE9866E9DB}"/>
            </ac:spMkLst>
          </pc:spChg>
        </pc:sldLayoutChg>
      </pc:sldMasterChg>
    </pc:docChg>
  </pc:docChgLst>
  <pc:docChgLst>
    <pc:chgData name="Juliet Kennard" userId="171ce03e-ecb9-44f8-bcbb-a85643c4c66a" providerId="ADAL" clId="{A7FDB3D7-9B4E-4640-9F12-2F04CA1CF811}"/>
    <pc:docChg chg="undo custSel addSld modSld sldOrd">
      <pc:chgData name="Juliet Kennard" userId="171ce03e-ecb9-44f8-bcbb-a85643c4c66a" providerId="ADAL" clId="{A7FDB3D7-9B4E-4640-9F12-2F04CA1CF811}" dt="2025-04-07T10:00:24.690" v="193" actId="1076"/>
      <pc:docMkLst>
        <pc:docMk/>
      </pc:docMkLst>
      <pc:sldChg chg="modSp mod">
        <pc:chgData name="Juliet Kennard" userId="171ce03e-ecb9-44f8-bcbb-a85643c4c66a" providerId="ADAL" clId="{A7FDB3D7-9B4E-4640-9F12-2F04CA1CF811}" dt="2025-04-07T09:00:07.226" v="23" actId="20577"/>
        <pc:sldMkLst>
          <pc:docMk/>
          <pc:sldMk cId="2568952825" sldId="285"/>
        </pc:sldMkLst>
        <pc:spChg chg="mod">
          <ac:chgData name="Juliet Kennard" userId="171ce03e-ecb9-44f8-bcbb-a85643c4c66a" providerId="ADAL" clId="{A7FDB3D7-9B4E-4640-9F12-2F04CA1CF811}" dt="2025-04-07T09:00:07.226" v="23" actId="20577"/>
          <ac:spMkLst>
            <pc:docMk/>
            <pc:sldMk cId="2568952825" sldId="285"/>
            <ac:spMk id="3" creationId="{43659C8E-78EE-3343-ACDB-1DFC7EBECCFE}"/>
          </ac:spMkLst>
        </pc:spChg>
      </pc:sldChg>
      <pc:sldChg chg="modSp mod">
        <pc:chgData name="Juliet Kennard" userId="171ce03e-ecb9-44f8-bcbb-a85643c4c66a" providerId="ADAL" clId="{A7FDB3D7-9B4E-4640-9F12-2F04CA1CF811}" dt="2025-04-07T10:00:24.690" v="193" actId="1076"/>
        <pc:sldMkLst>
          <pc:docMk/>
          <pc:sldMk cId="2653521761" sldId="289"/>
        </pc:sldMkLst>
        <pc:spChg chg="mod">
          <ac:chgData name="Juliet Kennard" userId="171ce03e-ecb9-44f8-bcbb-a85643c4c66a" providerId="ADAL" clId="{A7FDB3D7-9B4E-4640-9F12-2F04CA1CF811}" dt="2025-04-07T10:00:22.381" v="192" actId="1076"/>
          <ac:spMkLst>
            <pc:docMk/>
            <pc:sldMk cId="2653521761" sldId="289"/>
            <ac:spMk id="2" creationId="{D793D871-9F35-9342-B411-7CBBF7B7D8CC}"/>
          </ac:spMkLst>
        </pc:spChg>
        <pc:spChg chg="mod">
          <ac:chgData name="Juliet Kennard" userId="171ce03e-ecb9-44f8-bcbb-a85643c4c66a" providerId="ADAL" clId="{A7FDB3D7-9B4E-4640-9F12-2F04CA1CF811}" dt="2025-04-07T10:00:24.690" v="193" actId="1076"/>
          <ac:spMkLst>
            <pc:docMk/>
            <pc:sldMk cId="2653521761" sldId="289"/>
            <ac:spMk id="3" creationId="{4AC8368B-B514-8E4D-A908-1909D2469E48}"/>
          </ac:spMkLst>
        </pc:spChg>
      </pc:sldChg>
      <pc:sldChg chg="addSp delSp modSp new mod ord">
        <pc:chgData name="Juliet Kennard" userId="171ce03e-ecb9-44f8-bcbb-a85643c4c66a" providerId="ADAL" clId="{A7FDB3D7-9B4E-4640-9F12-2F04CA1CF811}" dt="2025-04-07T09:59:49.517" v="191" actId="948"/>
        <pc:sldMkLst>
          <pc:docMk/>
          <pc:sldMk cId="589103981" sldId="290"/>
        </pc:sldMkLst>
        <pc:spChg chg="add mod">
          <ac:chgData name="Juliet Kennard" userId="171ce03e-ecb9-44f8-bcbb-a85643c4c66a" providerId="ADAL" clId="{A7FDB3D7-9B4E-4640-9F12-2F04CA1CF811}" dt="2025-04-07T09:58:40.573" v="177" actId="20577"/>
          <ac:spMkLst>
            <pc:docMk/>
            <pc:sldMk cId="589103981" sldId="290"/>
            <ac:spMk id="6" creationId="{034D51F6-C657-EA3E-3BCA-99DB2D0CD66A}"/>
          </ac:spMkLst>
        </pc:spChg>
        <pc:spChg chg="add mod">
          <ac:chgData name="Juliet Kennard" userId="171ce03e-ecb9-44f8-bcbb-a85643c4c66a" providerId="ADAL" clId="{A7FDB3D7-9B4E-4640-9F12-2F04CA1CF811}" dt="2025-04-07T09:59:49.517" v="191" actId="948"/>
          <ac:spMkLst>
            <pc:docMk/>
            <pc:sldMk cId="589103981" sldId="290"/>
            <ac:spMk id="7" creationId="{388C2BA5-F267-0C23-E024-482CF6064160}"/>
          </ac:spMkLst>
        </pc:spChg>
      </pc:sldChg>
    </pc:docChg>
  </pc:docChgLst>
  <pc:docChgLst>
    <pc:chgData name="Katie Haylor" userId="79d54f7f-ffc1-4b04-bab6-1092a29c2844" providerId="ADAL" clId="{D87D323C-256F-41FE-88AD-D329C41489D8}"/>
    <pc:docChg chg="modSld">
      <pc:chgData name="Katie Haylor" userId="79d54f7f-ffc1-4b04-bab6-1092a29c2844" providerId="ADAL" clId="{D87D323C-256F-41FE-88AD-D329C41489D8}" dt="2025-04-17T13:18:40.923" v="9" actId="20577"/>
      <pc:docMkLst>
        <pc:docMk/>
      </pc:docMkLst>
      <pc:sldChg chg="modSp mod">
        <pc:chgData name="Katie Haylor" userId="79d54f7f-ffc1-4b04-bab6-1092a29c2844" providerId="ADAL" clId="{D87D323C-256F-41FE-88AD-D329C41489D8}" dt="2025-04-17T13:18:40.923" v="9" actId="20577"/>
        <pc:sldMkLst>
          <pc:docMk/>
          <pc:sldMk cId="589103981" sldId="290"/>
        </pc:sldMkLst>
        <pc:spChg chg="mod">
          <ac:chgData name="Katie Haylor" userId="79d54f7f-ffc1-4b04-bab6-1092a29c2844" providerId="ADAL" clId="{D87D323C-256F-41FE-88AD-D329C41489D8}" dt="2025-04-17T13:18:40.923" v="9" actId="20577"/>
          <ac:spMkLst>
            <pc:docMk/>
            <pc:sldMk cId="589103981" sldId="290"/>
            <ac:spMk id="7" creationId="{388C2BA5-F267-0C23-E024-482CF606416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11C634-342E-F545-A3E0-966E94C8989E}"/>
              </a:ext>
            </a:extLst>
          </p:cNvPr>
          <p:cNvGrpSpPr/>
          <p:nvPr userDrawn="1"/>
        </p:nvGrpSpPr>
        <p:grpSpPr>
          <a:xfrm>
            <a:off x="0" y="-830"/>
            <a:ext cx="12196800" cy="6858000"/>
            <a:chOff x="0" y="0"/>
            <a:chExt cx="12196800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9614DA-6B90-DA48-8139-C28306C4EEAE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3805CC-C213-4B4C-85F7-4F680A3803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7BD55-048E-5B42-AB50-9C11D4877717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5C8396-5F45-5649-8B5F-3139EE072D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213ADDD-C006-594E-8C60-820DE6163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6E7407-F898-5142-88BB-7D8A2BEEA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197BF56-5D37-7C46-9B8F-1EC2391501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A51607E-49B0-7845-BF9B-B791314253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52200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D73AB0-DEF7-4046-847B-A28ADD104F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2D02F5-2384-7B49-A386-3ED4975FF97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854A24E-0016-C74A-86CC-C558B7FBB5DF}"/>
              </a:ext>
            </a:extLst>
          </p:cNvPr>
          <p:cNvSpPr txBox="1">
            <a:spLocks/>
          </p:cNvSpPr>
          <p:nvPr userDrawn="1"/>
        </p:nvSpPr>
        <p:spPr>
          <a:xfrm>
            <a:off x="9449999" y="5850000"/>
            <a:ext cx="2470451" cy="38431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endParaRPr lang="en-US" sz="1600" u="none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AA5DB7-20AA-8182-8D5B-D8CE9866E9DB}"/>
              </a:ext>
            </a:extLst>
          </p:cNvPr>
          <p:cNvSpPr txBox="1"/>
          <p:nvPr userDrawn="1"/>
        </p:nvSpPr>
        <p:spPr>
          <a:xfrm>
            <a:off x="7888035" y="5640908"/>
            <a:ext cx="35975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Downloaded from 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rsc.li/4cmvSbS, student sheet and teacher notes with answers also available</a:t>
            </a:r>
            <a:endParaRPr lang="en-GB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26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Completed sentences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4930" y="2204336"/>
            <a:ext cx="10080000" cy="252006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None/>
              <a:defRPr sz="24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Evaporation and boiling </a:t>
            </a:r>
            <a:r>
              <a:rPr lang="en-GB" sz="2400" b="1" dirty="0">
                <a:solidFill>
                  <a:srgbClr val="006F62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both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involve liquids changing state to become gases. </a:t>
            </a:r>
            <a:r>
              <a:rPr lang="en-GB" sz="2400" b="1" dirty="0">
                <a:solidFill>
                  <a:srgbClr val="006F62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However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boiling happens to all of a liquid at once and occurs only when the liquid reaches its boiling point. </a:t>
            </a:r>
            <a:r>
              <a:rPr lang="en-GB" sz="2400" b="1" dirty="0">
                <a:solidFill>
                  <a:srgbClr val="006F62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comparison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evaporation can happen below the boiling point of a liquid, but only to the particles at the surface of the liquid.</a:t>
            </a:r>
            <a:endParaRPr lang="en-GB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C8AD84-FA83-87DB-2C20-A021DF61BCC2}"/>
              </a:ext>
            </a:extLst>
          </p:cNvPr>
          <p:cNvSpPr txBox="1">
            <a:spLocks/>
          </p:cNvSpPr>
          <p:nvPr userDrawn="1"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A594D-0639-4A4D-B8F5-D39740E2B0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59C8E-78EE-3343-ACDB-1DFC7EBECC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Particle model</a:t>
            </a:r>
          </a:p>
          <a:p>
            <a:endParaRPr lang="en-US" dirty="0"/>
          </a:p>
          <a:p>
            <a:r>
              <a:rPr lang="en-US" sz="3200" dirty="0"/>
              <a:t>Unscrambling definitions</a:t>
            </a:r>
          </a:p>
        </p:txBody>
      </p:sp>
    </p:spTree>
    <p:extLst>
      <p:ext uri="{BB962C8B-B14F-4D97-AF65-F5344CB8AC3E}">
        <p14:creationId xmlns:p14="http://schemas.microsoft.com/office/powerpoint/2010/main" val="2568952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34D51F6-C657-EA3E-3BCA-99DB2D0CD6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4305" y="760412"/>
            <a:ext cx="10080625" cy="441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Unscrambled definitions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8C2BA5-F267-0C23-E024-482CF6064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30" y="1439775"/>
            <a:ext cx="10080000" cy="2520064"/>
          </a:xfrm>
        </p:spPr>
        <p:txBody>
          <a:bodyPr>
            <a:noAutofit/>
          </a:bodyPr>
          <a:lstStyle/>
          <a:p>
            <a:pPr marL="0" marR="0">
              <a:spcAft>
                <a:spcPts val="1600"/>
              </a:spcAft>
            </a:pPr>
            <a:r>
              <a:rPr lang="en-GB" dirty="0">
                <a:effectLst/>
              </a:rPr>
              <a:t>A </a:t>
            </a:r>
            <a:r>
              <a:rPr lang="en-GB" b="1" dirty="0">
                <a:solidFill>
                  <a:srgbClr val="006F62"/>
                </a:solidFill>
                <a:effectLst/>
              </a:rPr>
              <a:t>solute</a:t>
            </a:r>
            <a:r>
              <a:rPr lang="en-GB" dirty="0">
                <a:effectLst/>
              </a:rPr>
              <a:t> is a substance that dissolves in a solvent to make a solution.</a:t>
            </a:r>
          </a:p>
          <a:p>
            <a:pPr marL="0" marR="0">
              <a:spcAft>
                <a:spcPts val="1600"/>
              </a:spcAft>
            </a:pPr>
            <a:r>
              <a:rPr lang="en-GB" dirty="0">
                <a:effectLst/>
              </a:rPr>
              <a:t>A </a:t>
            </a:r>
            <a:r>
              <a:rPr lang="en-GB" b="1" dirty="0">
                <a:solidFill>
                  <a:srgbClr val="006F62"/>
                </a:solidFill>
                <a:effectLst/>
              </a:rPr>
              <a:t>solvent</a:t>
            </a:r>
            <a:r>
              <a:rPr lang="en-GB" dirty="0">
                <a:effectLst/>
              </a:rPr>
              <a:t> is a substance that dissolves the solute to make a solution.</a:t>
            </a:r>
          </a:p>
          <a:p>
            <a:pPr marL="0" marR="0">
              <a:spcAft>
                <a:spcPts val="1600"/>
              </a:spcAft>
            </a:pPr>
            <a:r>
              <a:rPr lang="en-GB" dirty="0">
                <a:effectLst/>
              </a:rPr>
              <a:t>A </a:t>
            </a:r>
            <a:r>
              <a:rPr lang="en-GB" b="1" dirty="0">
                <a:solidFill>
                  <a:srgbClr val="006F62"/>
                </a:solidFill>
                <a:effectLst/>
              </a:rPr>
              <a:t>solution</a:t>
            </a:r>
            <a:r>
              <a:rPr lang="en-GB" dirty="0">
                <a:effectLst/>
              </a:rPr>
              <a:t> is the mixture produced when a solute dissolves in a solvent.</a:t>
            </a:r>
          </a:p>
          <a:p>
            <a:pPr marL="0" marR="0">
              <a:spcAft>
                <a:spcPts val="1600"/>
              </a:spcAft>
            </a:pPr>
            <a:r>
              <a:rPr lang="en-GB" b="1" dirty="0">
                <a:solidFill>
                  <a:srgbClr val="006F62"/>
                </a:solidFill>
                <a:effectLst/>
              </a:rPr>
              <a:t>Condense</a:t>
            </a:r>
            <a:r>
              <a:rPr lang="en-GB" dirty="0">
                <a:effectLst/>
              </a:rPr>
              <a:t> is when a gas is cooled, energy is transferred from the gas to the gas’ surroundings and the gas turns into a liquid. </a:t>
            </a:r>
          </a:p>
          <a:p>
            <a:pPr marL="0" marR="0">
              <a:spcAft>
                <a:spcPts val="1600"/>
              </a:spcAft>
            </a:pPr>
            <a:r>
              <a:rPr lang="en-GB" b="1">
                <a:solidFill>
                  <a:srgbClr val="006F62"/>
                </a:solidFill>
                <a:effectLst/>
              </a:rPr>
              <a:t>Evaporate</a:t>
            </a:r>
            <a:r>
              <a:rPr lang="en-GB">
                <a:effectLst/>
              </a:rPr>
              <a:t> </a:t>
            </a:r>
            <a:r>
              <a:rPr lang="en-GB" dirty="0">
                <a:effectLst/>
              </a:rPr>
              <a:t>is when the surface of a liquid gains energy and turns into a gas; this can happen below the boiling point.</a:t>
            </a:r>
          </a:p>
          <a:p>
            <a:pPr marL="0" marR="0">
              <a:spcAft>
                <a:spcPts val="1600"/>
              </a:spcAft>
            </a:pPr>
            <a:r>
              <a:rPr lang="en-GB" b="1" dirty="0">
                <a:solidFill>
                  <a:srgbClr val="006F62"/>
                </a:solidFill>
                <a:effectLst/>
              </a:rPr>
              <a:t>Boil</a:t>
            </a:r>
            <a:r>
              <a:rPr lang="en-GB" dirty="0">
                <a:effectLst/>
              </a:rPr>
              <a:t> is when a liquid is heated, gains energy and turns into a gas, at its boiling point. </a:t>
            </a:r>
          </a:p>
        </p:txBody>
      </p:sp>
    </p:spTree>
    <p:extLst>
      <p:ext uri="{BB962C8B-B14F-4D97-AF65-F5344CB8AC3E}">
        <p14:creationId xmlns:p14="http://schemas.microsoft.com/office/powerpoint/2010/main" val="589103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D871-9F35-9342-B411-7CBBF7B7D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398" y="760330"/>
            <a:ext cx="10080000" cy="440661"/>
          </a:xfrm>
        </p:spPr>
        <p:txBody>
          <a:bodyPr/>
          <a:lstStyle/>
          <a:p>
            <a:r>
              <a:rPr lang="en-US" dirty="0"/>
              <a:t>Connection completion: completed sentences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8368B-B514-8E4D-A908-1909D2469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98" y="1953128"/>
            <a:ext cx="10080000" cy="2520064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ea typeface="Calibri" panose="020F0502020204030204" pitchFamily="34" charset="0"/>
              </a:rPr>
              <a:t>Evaporation and boiling </a:t>
            </a:r>
            <a:r>
              <a:rPr lang="en-GB" b="1" dirty="0">
                <a:solidFill>
                  <a:srgbClr val="006F62"/>
                </a:solidFill>
                <a:effectLst/>
                <a:ea typeface="Calibri" panose="020F0502020204030204" pitchFamily="34" charset="0"/>
              </a:rPr>
              <a:t>both</a:t>
            </a:r>
            <a:r>
              <a:rPr lang="en-GB" dirty="0">
                <a:effectLst/>
                <a:ea typeface="Calibri" panose="020F0502020204030204" pitchFamily="34" charset="0"/>
              </a:rPr>
              <a:t> involve liquids changing state to become gases. </a:t>
            </a:r>
            <a:r>
              <a:rPr lang="en-GB" b="1" dirty="0">
                <a:solidFill>
                  <a:srgbClr val="006F62"/>
                </a:solidFill>
                <a:effectLst/>
                <a:ea typeface="Calibri" panose="020F0502020204030204" pitchFamily="34" charset="0"/>
              </a:rPr>
              <a:t>However</a:t>
            </a:r>
            <a:r>
              <a:rPr lang="en-GB" dirty="0">
                <a:effectLst/>
                <a:ea typeface="Calibri" panose="020F0502020204030204" pitchFamily="34" charset="0"/>
              </a:rPr>
              <a:t>, boiling happens to all of a liquid at once and occurs only when the liquid reaches its boiling point. </a:t>
            </a:r>
            <a:r>
              <a:rPr lang="en-GB" b="1" dirty="0">
                <a:solidFill>
                  <a:srgbClr val="006F62"/>
                </a:solidFill>
                <a:ea typeface="Calibri" panose="020F0502020204030204" pitchFamily="34" charset="0"/>
              </a:rPr>
              <a:t>Whereas</a:t>
            </a:r>
            <a:r>
              <a:rPr lang="en-GB" dirty="0">
                <a:effectLst/>
                <a:ea typeface="Calibri" panose="020F0502020204030204" pitchFamily="34" charset="0"/>
              </a:rPr>
              <a:t>, evaporation can happen below the boiling point of a liquid, but only to the particles at the surface of the liquid.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CD6E36-2F1F-E04E-93A3-B9BB4B23E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21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8F01E5-D15F-42EF-AC8D-CD98A33E7CA5}">
  <ds:schemaRefs>
    <ds:schemaRef ds:uri="http://purl.org/dc/terms/"/>
    <ds:schemaRef ds:uri="5c7d88b2-bc5d-47d8-b067-5f30c82b40fb"/>
    <ds:schemaRef ds:uri="9e3c562f-56b0-4bc9-96c8-d04b09868558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CF992FF-6647-4163-8937-C46D8C4616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2EDA10-1CE9-4E88-9C32-8B0848F005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2005</TotalTime>
  <Words>187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11–14 years</vt:lpstr>
      <vt:lpstr>Unscrambled definitions</vt:lpstr>
      <vt:lpstr>Connection completion: completed sentences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Unscrambling definitions 11-14 particle model slides</dc:title>
  <dc:creator>RoyalSocietyofChemistry@royalsocietychemistry.onmicrosoft.com</dc:creator>
  <cp:keywords>11-14; particle model; solutions; diffusion; changes of state; states of matter; vocabulary; chemistry; glossary, key terms, key words, language of science; communication </cp:keywords>
  <dc:description>From rsc.li/4cmvSbS, student sheet and teacher notes with answers also available</dc:description>
  <cp:lastModifiedBy>Katie Haylor</cp:lastModifiedBy>
  <cp:revision>596</cp:revision>
  <dcterms:created xsi:type="dcterms:W3CDTF">2021-04-13T16:26:00Z</dcterms:created>
  <dcterms:modified xsi:type="dcterms:W3CDTF">2025-04-17T13:18:44Z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