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84" r:id="rId5"/>
    <p:sldId id="334" r:id="rId6"/>
    <p:sldId id="316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1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310EDF62-16DF-41AD-8FF1-8C655C2ED60C}">
          <p14:sldIdLst>
            <p14:sldId id="284"/>
          </p14:sldIdLst>
        </p14:section>
        <p14:section name="Teacher guidance" id="{50E435C2-C428-487F-B2DB-E83D2ADCDDF0}">
          <p14:sldIdLst>
            <p14:sldId id="334"/>
          </p14:sldIdLst>
        </p14:section>
        <p14:section name="Student sheets" id="{2BF5C9DC-01E1-449D-8F10-70EFE7E59E54}">
          <p14:sldIdLst>
            <p14:sldId id="316"/>
            <p14:sldId id="319"/>
            <p14:sldId id="320"/>
            <p14:sldId id="321"/>
            <p14:sldId id="322"/>
            <p14:sldId id="323"/>
          </p14:sldIdLst>
        </p14:section>
        <p14:section name="Answers" id="{5052D88E-C0E9-424F-A97C-B2226015A335}">
          <p14:sldIdLst>
            <p14:sldId id="324"/>
            <p14:sldId id="325"/>
            <p14:sldId id="326"/>
            <p14:sldId id="327"/>
            <p14:sldId id="328"/>
            <p14:sldId id="329"/>
          </p14:sldIdLst>
        </p14:section>
        <p14:section name="Template" id="{0539075B-D6B2-4C2C-85C2-A7EE603BAE52}">
          <p14:sldIdLst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C8102E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660660-76D3-47C5-86E5-9BFF450FE134}" v="8" dt="2025-04-24T13:13:03.7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88129" autoAdjust="0"/>
  </p:normalViewPr>
  <p:slideViewPr>
    <p:cSldViewPr snapToGrid="0" snapToObjects="1">
      <p:cViewPr varScale="1">
        <p:scale>
          <a:sx n="98" d="100"/>
          <a:sy n="98" d="100"/>
        </p:scale>
        <p:origin x="110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78660660-76D3-47C5-86E5-9BFF450FE134}"/>
    <pc:docChg chg="custSel modSld modNotesMaster">
      <pc:chgData name="Katie Haylor" userId="79d54f7f-ffc1-4b04-bab6-1092a29c2844" providerId="ADAL" clId="{78660660-76D3-47C5-86E5-9BFF450FE134}" dt="2025-04-24T13:11:09.285" v="373" actId="1076"/>
      <pc:docMkLst>
        <pc:docMk/>
      </pc:docMkLst>
      <pc:sldChg chg="modSp mod">
        <pc:chgData name="Katie Haylor" userId="79d54f7f-ffc1-4b04-bab6-1092a29c2844" providerId="ADAL" clId="{78660660-76D3-47C5-86E5-9BFF450FE134}" dt="2025-04-24T12:54:39.524" v="1" actId="20577"/>
        <pc:sldMkLst>
          <pc:docMk/>
          <pc:sldMk cId="1777072144" sldId="319"/>
        </pc:sldMkLst>
        <pc:graphicFrameChg chg="modGraphic">
          <ac:chgData name="Katie Haylor" userId="79d54f7f-ffc1-4b04-bab6-1092a29c2844" providerId="ADAL" clId="{78660660-76D3-47C5-86E5-9BFF450FE134}" dt="2025-04-24T12:54:39.524" v="1" actId="20577"/>
          <ac:graphicFrameMkLst>
            <pc:docMk/>
            <pc:sldMk cId="1777072144" sldId="319"/>
            <ac:graphicFrameMk id="4" creationId="{48C5F0ED-C18C-8249-7AC8-EC36F81A261E}"/>
          </ac:graphicFrameMkLst>
        </pc:graphicFrameChg>
      </pc:sldChg>
      <pc:sldChg chg="modSp mod modNotesTx">
        <pc:chgData name="Katie Haylor" userId="79d54f7f-ffc1-4b04-bab6-1092a29c2844" providerId="ADAL" clId="{78660660-76D3-47C5-86E5-9BFF450FE134}" dt="2025-04-24T13:05:15.280" v="278" actId="20577"/>
        <pc:sldMkLst>
          <pc:docMk/>
          <pc:sldMk cId="1012231980" sldId="321"/>
        </pc:sldMkLst>
        <pc:graphicFrameChg chg="mod modGraphic">
          <ac:chgData name="Katie Haylor" userId="79d54f7f-ffc1-4b04-bab6-1092a29c2844" providerId="ADAL" clId="{78660660-76D3-47C5-86E5-9BFF450FE134}" dt="2025-04-24T13:05:04.583" v="264" actId="207"/>
          <ac:graphicFrameMkLst>
            <pc:docMk/>
            <pc:sldMk cId="1012231980" sldId="321"/>
            <ac:graphicFrameMk id="4" creationId="{48C5F0ED-C18C-8249-7AC8-EC36F81A261E}"/>
          </ac:graphicFrameMkLst>
        </pc:graphicFrameChg>
      </pc:sldChg>
      <pc:sldChg chg="modSp modNotesTx">
        <pc:chgData name="Katie Haylor" userId="79d54f7f-ffc1-4b04-bab6-1092a29c2844" providerId="ADAL" clId="{78660660-76D3-47C5-86E5-9BFF450FE134}" dt="2025-04-24T13:08:33.917" v="372"/>
        <pc:sldMkLst>
          <pc:docMk/>
          <pc:sldMk cId="3103064159" sldId="322"/>
        </pc:sldMkLst>
        <pc:graphicFrameChg chg="mod">
          <ac:chgData name="Katie Haylor" userId="79d54f7f-ffc1-4b04-bab6-1092a29c2844" providerId="ADAL" clId="{78660660-76D3-47C5-86E5-9BFF450FE134}" dt="2025-04-24T13:08:33.917" v="372"/>
          <ac:graphicFrameMkLst>
            <pc:docMk/>
            <pc:sldMk cId="3103064159" sldId="322"/>
            <ac:graphicFrameMk id="4" creationId="{48C5F0ED-C18C-8249-7AC8-EC36F81A261E}"/>
          </ac:graphicFrameMkLst>
        </pc:graphicFrameChg>
      </pc:sldChg>
      <pc:sldChg chg="modSp mod modNotesTx">
        <pc:chgData name="Katie Haylor" userId="79d54f7f-ffc1-4b04-bab6-1092a29c2844" providerId="ADAL" clId="{78660660-76D3-47C5-86E5-9BFF450FE134}" dt="2025-04-24T13:08:23.067" v="371"/>
        <pc:sldMkLst>
          <pc:docMk/>
          <pc:sldMk cId="888029300" sldId="323"/>
        </pc:sldMkLst>
        <pc:graphicFrameChg chg="mod modGraphic">
          <ac:chgData name="Katie Haylor" userId="79d54f7f-ffc1-4b04-bab6-1092a29c2844" providerId="ADAL" clId="{78660660-76D3-47C5-86E5-9BFF450FE134}" dt="2025-04-24T13:08:23.067" v="371"/>
          <ac:graphicFrameMkLst>
            <pc:docMk/>
            <pc:sldMk cId="888029300" sldId="323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78660660-76D3-47C5-86E5-9BFF450FE134}" dt="2025-04-24T12:59:19.829" v="177" actId="1038"/>
          <ac:graphicFrameMkLst>
            <pc:docMk/>
            <pc:sldMk cId="888029300" sldId="323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78660660-76D3-47C5-86E5-9BFF450FE134}" dt="2025-04-24T13:11:09.285" v="373" actId="1076"/>
        <pc:sldMkLst>
          <pc:docMk/>
          <pc:sldMk cId="473592587" sldId="325"/>
        </pc:sldMkLst>
        <pc:spChg chg="mod">
          <ac:chgData name="Katie Haylor" userId="79d54f7f-ffc1-4b04-bab6-1092a29c2844" providerId="ADAL" clId="{78660660-76D3-47C5-86E5-9BFF450FE134}" dt="2025-04-24T13:11:09.285" v="373" actId="1076"/>
          <ac:spMkLst>
            <pc:docMk/>
            <pc:sldMk cId="473592587" sldId="325"/>
            <ac:spMk id="7" creationId="{1E70F113-028A-FC70-0A20-96D3DEC11F74}"/>
          </ac:spMkLst>
        </pc:spChg>
      </pc:sldChg>
      <pc:sldChg chg="modSp mod">
        <pc:chgData name="Katie Haylor" userId="79d54f7f-ffc1-4b04-bab6-1092a29c2844" providerId="ADAL" clId="{78660660-76D3-47C5-86E5-9BFF450FE134}" dt="2025-04-24T13:07:54.996" v="365" actId="207"/>
        <pc:sldMkLst>
          <pc:docMk/>
          <pc:sldMk cId="142653725" sldId="328"/>
        </pc:sldMkLst>
        <pc:graphicFrameChg chg="modGraphic">
          <ac:chgData name="Katie Haylor" userId="79d54f7f-ffc1-4b04-bab6-1092a29c2844" providerId="ADAL" clId="{78660660-76D3-47C5-86E5-9BFF450FE134}" dt="2025-04-24T13:07:54.996" v="365" actId="207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78660660-76D3-47C5-86E5-9BFF450FE134}" dt="2025-04-24T13:08:14.373" v="370" actId="20577"/>
        <pc:sldMkLst>
          <pc:docMk/>
          <pc:sldMk cId="916803037" sldId="329"/>
        </pc:sldMkLst>
        <pc:graphicFrameChg chg="mod modGraphic">
          <ac:chgData name="Katie Haylor" userId="79d54f7f-ffc1-4b04-bab6-1092a29c2844" providerId="ADAL" clId="{78660660-76D3-47C5-86E5-9BFF450FE134}" dt="2025-04-24T13:08:14.373" v="370" actId="20577"/>
          <ac:graphicFrameMkLst>
            <pc:docMk/>
            <pc:sldMk cId="916803037" sldId="329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78660660-76D3-47C5-86E5-9BFF450FE134}" dt="2025-04-24T12:59:41.453" v="185" actId="1038"/>
          <ac:graphicFrameMkLst>
            <pc:docMk/>
            <pc:sldMk cId="916803037" sldId="329"/>
            <ac:graphicFrameMk id="5" creationId="{6BBCE03B-640B-A6C1-A40D-1E6E82E39854}"/>
          </ac:graphicFrameMkLst>
        </pc:graphicFrameChg>
      </pc:sldChg>
    </pc:docChg>
  </pc:docChgLst>
  <pc:docChgLst>
    <pc:chgData name="Katie Haylor" userId="79d54f7f-ffc1-4b04-bab6-1092a29c2844" providerId="ADAL" clId="{E9960AE2-95FD-46A7-B89F-37F3936FCDB1}"/>
    <pc:docChg chg="custSel modSld">
      <pc:chgData name="Katie Haylor" userId="79d54f7f-ffc1-4b04-bab6-1092a29c2844" providerId="ADAL" clId="{E9960AE2-95FD-46A7-B89F-37F3936FCDB1}" dt="2025-04-14T12:18:37.734" v="14" actId="962"/>
      <pc:docMkLst>
        <pc:docMk/>
      </pc:docMkLst>
      <pc:sldChg chg="modSp mod">
        <pc:chgData name="Katie Haylor" userId="79d54f7f-ffc1-4b04-bab6-1092a29c2844" providerId="ADAL" clId="{E9960AE2-95FD-46A7-B89F-37F3936FCDB1}" dt="2025-04-14T12:18:37.734" v="14" actId="962"/>
        <pc:sldMkLst>
          <pc:docMk/>
          <pc:sldMk cId="3432882201" sldId="316"/>
        </pc:sldMkLst>
        <pc:spChg chg="mod">
          <ac:chgData name="Katie Haylor" userId="79d54f7f-ffc1-4b04-bab6-1092a29c2844" providerId="ADAL" clId="{E9960AE2-95FD-46A7-B89F-37F3936FCDB1}" dt="2025-04-14T12:18:37.734" v="14" actId="962"/>
          <ac:spMkLst>
            <pc:docMk/>
            <pc:sldMk cId="3432882201" sldId="316"/>
            <ac:spMk id="3" creationId="{2A0792A6-FC78-CF47-D86D-8A6171BD9521}"/>
          </ac:spMkLst>
        </pc:spChg>
      </pc:sldChg>
      <pc:sldChg chg="delSp modSp mod">
        <pc:chgData name="Katie Haylor" userId="79d54f7f-ffc1-4b04-bab6-1092a29c2844" providerId="ADAL" clId="{E9960AE2-95FD-46A7-B89F-37F3936FCDB1}" dt="2025-04-14T12:18:28.614" v="13" actId="478"/>
        <pc:sldMkLst>
          <pc:docMk/>
          <pc:sldMk cId="3887538335" sldId="334"/>
        </pc:sldMkLst>
        <pc:spChg chg="mod">
          <ac:chgData name="Katie Haylor" userId="79d54f7f-ffc1-4b04-bab6-1092a29c2844" providerId="ADAL" clId="{E9960AE2-95FD-46A7-B89F-37F3936FCDB1}" dt="2025-04-14T12:05:46.337" v="10" actId="20577"/>
          <ac:spMkLst>
            <pc:docMk/>
            <pc:sldMk cId="3887538335" sldId="334"/>
            <ac:spMk id="3" creationId="{B9B1F842-BC16-354A-84F3-BCA1F48752F2}"/>
          </ac:spMkLst>
        </pc:spChg>
      </pc:sldChg>
    </pc:docChg>
  </pc:docChgLst>
  <pc:docChgLst>
    <pc:chgData name="Katie Haylor" userId="79d54f7f-ffc1-4b04-bab6-1092a29c2844" providerId="ADAL" clId="{9AA3AD26-4506-4D8F-91D9-1F2A247E1DE2}"/>
    <pc:docChg chg="custSel mod modSld modSection">
      <pc:chgData name="Katie Haylor" userId="79d54f7f-ffc1-4b04-bab6-1092a29c2844" providerId="ADAL" clId="{9AA3AD26-4506-4D8F-91D9-1F2A247E1DE2}" dt="2025-04-01T12:45:26.043" v="107" actId="1076"/>
      <pc:docMkLst>
        <pc:docMk/>
      </pc:docMkLst>
      <pc:sldChg chg="modSp mod">
        <pc:chgData name="Katie Haylor" userId="79d54f7f-ffc1-4b04-bab6-1092a29c2844" providerId="ADAL" clId="{9AA3AD26-4506-4D8F-91D9-1F2A247E1DE2}" dt="2025-04-01T12:29:40.665" v="2" actId="962"/>
        <pc:sldMkLst>
          <pc:docMk/>
          <pc:sldMk cId="1883610943" sldId="284"/>
        </pc:sldMkLst>
        <pc:spChg chg="mod">
          <ac:chgData name="Katie Haylor" userId="79d54f7f-ffc1-4b04-bab6-1092a29c2844" providerId="ADAL" clId="{9AA3AD26-4506-4D8F-91D9-1F2A247E1DE2}" dt="2025-04-01T12:29:40.665" v="2" actId="962"/>
          <ac:spMkLst>
            <pc:docMk/>
            <pc:sldMk cId="1883610943" sldId="284"/>
            <ac:spMk id="8" creationId="{A7335F0B-29F5-2648-9B20-470CA4A491D6}"/>
          </ac:spMkLst>
        </pc:spChg>
      </pc:sldChg>
      <pc:sldChg chg="addSp delSp modSp mod">
        <pc:chgData name="Katie Haylor" userId="79d54f7f-ffc1-4b04-bab6-1092a29c2844" providerId="ADAL" clId="{9AA3AD26-4506-4D8F-91D9-1F2A247E1DE2}" dt="2025-04-01T12:36:56.045" v="29" actId="478"/>
        <pc:sldMkLst>
          <pc:docMk/>
          <pc:sldMk cId="3432882201" sldId="316"/>
        </pc:sldMkLst>
        <pc:picChg chg="mod">
          <ac:chgData name="Katie Haylor" userId="79d54f7f-ffc1-4b04-bab6-1092a29c2844" providerId="ADAL" clId="{9AA3AD26-4506-4D8F-91D9-1F2A247E1DE2}" dt="2025-04-01T12:30:30.414" v="5" actId="962"/>
          <ac:picMkLst>
            <pc:docMk/>
            <pc:sldMk cId="3432882201" sldId="316"/>
            <ac:picMk id="7" creationId="{FBFD48B6-7EB7-6084-F8AF-EBBB4E76C8B7}"/>
          </ac:picMkLst>
        </pc:picChg>
      </pc:sldChg>
      <pc:sldChg chg="delSp mod">
        <pc:chgData name="Katie Haylor" userId="79d54f7f-ffc1-4b04-bab6-1092a29c2844" providerId="ADAL" clId="{9AA3AD26-4506-4D8F-91D9-1F2A247E1DE2}" dt="2025-04-01T12:36:02.549" v="17" actId="478"/>
        <pc:sldMkLst>
          <pc:docMk/>
          <pc:sldMk cId="1777072144" sldId="319"/>
        </pc:sldMkLst>
      </pc:sldChg>
      <pc:sldChg chg="delSp mod">
        <pc:chgData name="Katie Haylor" userId="79d54f7f-ffc1-4b04-bab6-1092a29c2844" providerId="ADAL" clId="{9AA3AD26-4506-4D8F-91D9-1F2A247E1DE2}" dt="2025-04-01T12:36:06.788" v="18" actId="478"/>
        <pc:sldMkLst>
          <pc:docMk/>
          <pc:sldMk cId="77710383" sldId="320"/>
        </pc:sldMkLst>
      </pc:sldChg>
      <pc:sldChg chg="delSp mod">
        <pc:chgData name="Katie Haylor" userId="79d54f7f-ffc1-4b04-bab6-1092a29c2844" providerId="ADAL" clId="{9AA3AD26-4506-4D8F-91D9-1F2A247E1DE2}" dt="2025-04-01T12:36:10.120" v="19" actId="478"/>
        <pc:sldMkLst>
          <pc:docMk/>
          <pc:sldMk cId="1012231980" sldId="321"/>
        </pc:sldMkLst>
      </pc:sldChg>
      <pc:sldChg chg="delSp mod">
        <pc:chgData name="Katie Haylor" userId="79d54f7f-ffc1-4b04-bab6-1092a29c2844" providerId="ADAL" clId="{9AA3AD26-4506-4D8F-91D9-1F2A247E1DE2}" dt="2025-04-01T12:36:13.018" v="20" actId="478"/>
        <pc:sldMkLst>
          <pc:docMk/>
          <pc:sldMk cId="3103064159" sldId="322"/>
        </pc:sldMkLst>
      </pc:sldChg>
      <pc:sldChg chg="delSp mod">
        <pc:chgData name="Katie Haylor" userId="79d54f7f-ffc1-4b04-bab6-1092a29c2844" providerId="ADAL" clId="{9AA3AD26-4506-4D8F-91D9-1F2A247E1DE2}" dt="2025-04-01T12:36:16.139" v="21" actId="478"/>
        <pc:sldMkLst>
          <pc:docMk/>
          <pc:sldMk cId="888029300" sldId="323"/>
        </pc:sldMkLst>
      </pc:sldChg>
      <pc:sldChg chg="delSp modSp mod">
        <pc:chgData name="Katie Haylor" userId="79d54f7f-ffc1-4b04-bab6-1092a29c2844" providerId="ADAL" clId="{9AA3AD26-4506-4D8F-91D9-1F2A247E1DE2}" dt="2025-04-01T12:36:18.837" v="22" actId="478"/>
        <pc:sldMkLst>
          <pc:docMk/>
          <pc:sldMk cId="2736426262" sldId="324"/>
        </pc:sldMkLst>
        <pc:picChg chg="mod">
          <ac:chgData name="Katie Haylor" userId="79d54f7f-ffc1-4b04-bab6-1092a29c2844" providerId="ADAL" clId="{9AA3AD26-4506-4D8F-91D9-1F2A247E1DE2}" dt="2025-04-01T12:33:06.272" v="7" actId="962"/>
          <ac:picMkLst>
            <pc:docMk/>
            <pc:sldMk cId="2736426262" sldId="324"/>
            <ac:picMk id="8" creationId="{056AB19A-735E-1BC9-993F-7E97B53FCB00}"/>
          </ac:picMkLst>
        </pc:picChg>
      </pc:sldChg>
      <pc:sldChg chg="delSp mod">
        <pc:chgData name="Katie Haylor" userId="79d54f7f-ffc1-4b04-bab6-1092a29c2844" providerId="ADAL" clId="{9AA3AD26-4506-4D8F-91D9-1F2A247E1DE2}" dt="2025-04-01T12:36:21.881" v="23" actId="478"/>
        <pc:sldMkLst>
          <pc:docMk/>
          <pc:sldMk cId="473592587" sldId="325"/>
        </pc:sldMkLst>
      </pc:sldChg>
      <pc:sldChg chg="delSp mod">
        <pc:chgData name="Katie Haylor" userId="79d54f7f-ffc1-4b04-bab6-1092a29c2844" providerId="ADAL" clId="{9AA3AD26-4506-4D8F-91D9-1F2A247E1DE2}" dt="2025-04-01T12:36:24.267" v="24" actId="478"/>
        <pc:sldMkLst>
          <pc:docMk/>
          <pc:sldMk cId="2149118521" sldId="326"/>
        </pc:sldMkLst>
      </pc:sldChg>
      <pc:sldChg chg="delSp mod">
        <pc:chgData name="Katie Haylor" userId="79d54f7f-ffc1-4b04-bab6-1092a29c2844" providerId="ADAL" clId="{9AA3AD26-4506-4D8F-91D9-1F2A247E1DE2}" dt="2025-04-01T12:36:26.917" v="25" actId="478"/>
        <pc:sldMkLst>
          <pc:docMk/>
          <pc:sldMk cId="1921906394" sldId="327"/>
        </pc:sldMkLst>
      </pc:sldChg>
      <pc:sldChg chg="delSp modSp mod">
        <pc:chgData name="Katie Haylor" userId="79d54f7f-ffc1-4b04-bab6-1092a29c2844" providerId="ADAL" clId="{9AA3AD26-4506-4D8F-91D9-1F2A247E1DE2}" dt="2025-04-01T12:36:30.084" v="26" actId="478"/>
        <pc:sldMkLst>
          <pc:docMk/>
          <pc:sldMk cId="142653725" sldId="328"/>
        </pc:sldMkLst>
        <pc:spChg chg="mod">
          <ac:chgData name="Katie Haylor" userId="79d54f7f-ffc1-4b04-bab6-1092a29c2844" providerId="ADAL" clId="{9AA3AD26-4506-4D8F-91D9-1F2A247E1DE2}" dt="2025-04-01T12:33:39.055" v="9" actId="962"/>
          <ac:spMkLst>
            <pc:docMk/>
            <pc:sldMk cId="142653725" sldId="328"/>
            <ac:spMk id="6" creationId="{3A489B1A-BBAE-FE57-3B91-CC324A253972}"/>
          </ac:spMkLst>
        </pc:spChg>
        <pc:spChg chg="mod">
          <ac:chgData name="Katie Haylor" userId="79d54f7f-ffc1-4b04-bab6-1092a29c2844" providerId="ADAL" clId="{9AA3AD26-4506-4D8F-91D9-1F2A247E1DE2}" dt="2025-04-01T12:33:50.943" v="11" actId="962"/>
          <ac:spMkLst>
            <pc:docMk/>
            <pc:sldMk cId="142653725" sldId="328"/>
            <ac:spMk id="7" creationId="{1192A82D-065E-199E-F84A-D395C11275AD}"/>
          </ac:spMkLst>
        </pc:spChg>
      </pc:sldChg>
      <pc:sldChg chg="delSp modSp mod">
        <pc:chgData name="Katie Haylor" userId="79d54f7f-ffc1-4b04-bab6-1092a29c2844" providerId="ADAL" clId="{9AA3AD26-4506-4D8F-91D9-1F2A247E1DE2}" dt="2025-04-01T12:36:32.478" v="27" actId="478"/>
        <pc:sldMkLst>
          <pc:docMk/>
          <pc:sldMk cId="916803037" sldId="329"/>
        </pc:sldMkLst>
        <pc:spChg chg="mod">
          <ac:chgData name="Katie Haylor" userId="79d54f7f-ffc1-4b04-bab6-1092a29c2844" providerId="ADAL" clId="{9AA3AD26-4506-4D8F-91D9-1F2A247E1DE2}" dt="2025-04-01T12:34:19.129" v="13" actId="962"/>
          <ac:spMkLst>
            <pc:docMk/>
            <pc:sldMk cId="916803037" sldId="329"/>
            <ac:spMk id="7" creationId="{4FBAC071-5DEE-181B-2532-DD798A1E8C44}"/>
          </ac:spMkLst>
        </pc:spChg>
      </pc:sldChg>
      <pc:sldChg chg="delSp modSp mod">
        <pc:chgData name="Katie Haylor" userId="79d54f7f-ffc1-4b04-bab6-1092a29c2844" providerId="ADAL" clId="{9AA3AD26-4506-4D8F-91D9-1F2A247E1DE2}" dt="2025-04-01T12:45:26.043" v="107" actId="1076"/>
        <pc:sldMkLst>
          <pc:docMk/>
          <pc:sldMk cId="2687328621" sldId="331"/>
        </pc:sldMkLst>
        <pc:spChg chg="mod ord">
          <ac:chgData name="Katie Haylor" userId="79d54f7f-ffc1-4b04-bab6-1092a29c2844" providerId="ADAL" clId="{9AA3AD26-4506-4D8F-91D9-1F2A247E1DE2}" dt="2025-04-01T12:45:26.043" v="107" actId="1076"/>
          <ac:spMkLst>
            <pc:docMk/>
            <pc:sldMk cId="2687328621" sldId="331"/>
            <ac:spMk id="3" creationId="{570C1FF7-24D6-34FB-E8FA-34B7A8C836B4}"/>
          </ac:spMkLst>
        </pc:spChg>
        <pc:spChg chg="mod">
          <ac:chgData name="Katie Haylor" userId="79d54f7f-ffc1-4b04-bab6-1092a29c2844" providerId="ADAL" clId="{9AA3AD26-4506-4D8F-91D9-1F2A247E1DE2}" dt="2025-04-01T12:42:44.262" v="70" actId="962"/>
          <ac:spMkLst>
            <pc:docMk/>
            <pc:sldMk cId="2687328621" sldId="331"/>
            <ac:spMk id="5" creationId="{AF8AC8CD-C995-E7F8-1869-C00F8CEDCC46}"/>
          </ac:spMkLst>
        </pc:spChg>
        <pc:graphicFrameChg chg="mod modGraphic">
          <ac:chgData name="Katie Haylor" userId="79d54f7f-ffc1-4b04-bab6-1092a29c2844" providerId="ADAL" clId="{9AA3AD26-4506-4D8F-91D9-1F2A247E1DE2}" dt="2025-04-01T12:45:22.894" v="106" actId="14100"/>
          <ac:graphicFrameMkLst>
            <pc:docMk/>
            <pc:sldMk cId="2687328621" sldId="331"/>
            <ac:graphicFrameMk id="10" creationId="{4AFAB020-B8DC-845B-9628-2A712CFA7F24}"/>
          </ac:graphicFrameMkLst>
        </pc:graphicFrameChg>
      </pc:sldChg>
      <pc:sldChg chg="modSp mod">
        <pc:chgData name="Katie Haylor" userId="79d54f7f-ffc1-4b04-bab6-1092a29c2844" providerId="ADAL" clId="{9AA3AD26-4506-4D8F-91D9-1F2A247E1DE2}" dt="2025-04-01T12:29:43.887" v="3" actId="962"/>
        <pc:sldMkLst>
          <pc:docMk/>
          <pc:sldMk cId="3887538335" sldId="334"/>
        </pc:sldMkLst>
      </pc:sldChg>
    </pc:docChg>
  </pc:docChgLst>
  <pc:docChgLst>
    <pc:chgData name="Katie Haylor" userId="79d54f7f-ffc1-4b04-bab6-1092a29c2844" providerId="ADAL" clId="{80C07A8C-75B4-4467-9EC3-8BB0220A6103}"/>
    <pc:docChg chg="custSel modSld modMainMaster">
      <pc:chgData name="Katie Haylor" userId="79d54f7f-ffc1-4b04-bab6-1092a29c2844" providerId="ADAL" clId="{80C07A8C-75B4-4467-9EC3-8BB0220A6103}" dt="2025-04-14T10:32:26.805" v="209" actId="962"/>
      <pc:docMkLst>
        <pc:docMk/>
      </pc:docMkLst>
      <pc:sldChg chg="addSp delSp modSp mod">
        <pc:chgData name="Katie Haylor" userId="79d54f7f-ffc1-4b04-bab6-1092a29c2844" providerId="ADAL" clId="{80C07A8C-75B4-4467-9EC3-8BB0220A6103}" dt="2025-04-10T09:59:59.919" v="131" actId="1076"/>
        <pc:sldMkLst>
          <pc:docMk/>
          <pc:sldMk cId="3432882201" sldId="316"/>
        </pc:sldMkLst>
        <pc:spChg chg="add mod ord">
          <ac:chgData name="Katie Haylor" userId="79d54f7f-ffc1-4b04-bab6-1092a29c2844" providerId="ADAL" clId="{80C07A8C-75B4-4467-9EC3-8BB0220A6103}" dt="2025-04-10T09:59:59.919" v="131" actId="1076"/>
          <ac:spMkLst>
            <pc:docMk/>
            <pc:sldMk cId="3432882201" sldId="316"/>
            <ac:spMk id="3" creationId="{2A0792A6-FC78-CF47-D86D-8A6171BD9521}"/>
          </ac:spMkLst>
        </pc:spChg>
        <pc:graphicFrameChg chg="ord">
          <ac:chgData name="Katie Haylor" userId="79d54f7f-ffc1-4b04-bab6-1092a29c2844" providerId="ADAL" clId="{80C07A8C-75B4-4467-9EC3-8BB0220A6103}" dt="2025-04-10T09:53:59.708" v="107" actId="167"/>
          <ac:graphicFrameMkLst>
            <pc:docMk/>
            <pc:sldMk cId="3432882201" sldId="316"/>
            <ac:graphicFrameMk id="4" creationId="{48C5F0ED-C18C-8249-7AC8-EC36F81A261E}"/>
          </ac:graphicFrameMkLst>
        </pc:graphicFrameChg>
        <pc:graphicFrameChg chg="mod ord">
          <ac:chgData name="Katie Haylor" userId="79d54f7f-ffc1-4b04-bab6-1092a29c2844" providerId="ADAL" clId="{80C07A8C-75B4-4467-9EC3-8BB0220A6103}" dt="2025-04-10T09:58:42.407" v="113" actId="962"/>
          <ac:graphicFrameMkLst>
            <pc:docMk/>
            <pc:sldMk cId="3432882201" sldId="316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40:25.112" v="94" actId="13244"/>
        <pc:sldMkLst>
          <pc:docMk/>
          <pc:sldMk cId="1777072144" sldId="319"/>
        </pc:sldMkLst>
        <pc:graphicFrameChg chg="ord">
          <ac:chgData name="Katie Haylor" userId="79d54f7f-ffc1-4b04-bab6-1092a29c2844" providerId="ADAL" clId="{80C07A8C-75B4-4467-9EC3-8BB0220A6103}" dt="2025-04-09T14:40:25.112" v="94" actId="13244"/>
          <ac:graphicFrameMkLst>
            <pc:docMk/>
            <pc:sldMk cId="1777072144" sldId="319"/>
            <ac:graphicFrameMk id="5" creationId="{6BBCE03B-640B-A6C1-A40D-1E6E82E39854}"/>
          </ac:graphicFrameMkLst>
        </pc:graphicFrameChg>
      </pc:sldChg>
      <pc:sldChg chg="modSp mod modNotesTx">
        <pc:chgData name="Katie Haylor" userId="79d54f7f-ffc1-4b04-bab6-1092a29c2844" providerId="ADAL" clId="{80C07A8C-75B4-4467-9EC3-8BB0220A6103}" dt="2025-04-09T14:30:26.668" v="52"/>
        <pc:sldMkLst>
          <pc:docMk/>
          <pc:sldMk cId="77710383" sldId="320"/>
        </pc:sldMkLst>
        <pc:graphicFrameChg chg="mod modGraphic">
          <ac:chgData name="Katie Haylor" userId="79d54f7f-ffc1-4b04-bab6-1092a29c2844" providerId="ADAL" clId="{80C07A8C-75B4-4467-9EC3-8BB0220A6103}" dt="2025-04-09T14:30:19.958" v="51" actId="5793"/>
          <ac:graphicFrameMkLst>
            <pc:docMk/>
            <pc:sldMk cId="77710383" sldId="320"/>
            <ac:graphicFrameMk id="4" creationId="{48C5F0ED-C18C-8249-7AC8-EC36F81A261E}"/>
          </ac:graphicFrameMkLst>
        </pc:graphicFrameChg>
        <pc:graphicFrameChg chg="modGraphic">
          <ac:chgData name="Katie Haylor" userId="79d54f7f-ffc1-4b04-bab6-1092a29c2844" providerId="ADAL" clId="{80C07A8C-75B4-4467-9EC3-8BB0220A6103}" dt="2025-04-09T14:29:38.632" v="22" actId="20577"/>
          <ac:graphicFrameMkLst>
            <pc:docMk/>
            <pc:sldMk cId="77710383" sldId="320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14T10:32:26.805" v="209" actId="962"/>
        <pc:sldMkLst>
          <pc:docMk/>
          <pc:sldMk cId="3103064159" sldId="322"/>
        </pc:sldMkLst>
        <pc:graphicFrameChg chg="mod">
          <ac:chgData name="Katie Haylor" userId="79d54f7f-ffc1-4b04-bab6-1092a29c2844" providerId="ADAL" clId="{80C07A8C-75B4-4467-9EC3-8BB0220A6103}" dt="2025-04-14T10:32:26.805" v="209" actId="962"/>
          <ac:graphicFrameMkLst>
            <pc:docMk/>
            <pc:sldMk cId="3103064159" sldId="322"/>
            <ac:graphicFrameMk id="6" creationId="{03BD2562-A7FA-1924-A074-BC19B54D92B1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26:22.284" v="4" actId="20577"/>
        <pc:sldMkLst>
          <pc:docMk/>
          <pc:sldMk cId="2736426262" sldId="324"/>
        </pc:sldMkLst>
        <pc:graphicFrameChg chg="modGraphic">
          <ac:chgData name="Katie Haylor" userId="79d54f7f-ffc1-4b04-bab6-1092a29c2844" providerId="ADAL" clId="{80C07A8C-75B4-4467-9EC3-8BB0220A6103}" dt="2025-04-09T14:26:22.284" v="4" actId="20577"/>
          <ac:graphicFrameMkLst>
            <pc:docMk/>
            <pc:sldMk cId="2736426262" sldId="324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27:29.618" v="16" actId="120"/>
        <pc:sldMkLst>
          <pc:docMk/>
          <pc:sldMk cId="473592587" sldId="325"/>
        </pc:sldMkLst>
        <pc:spChg chg="mod">
          <ac:chgData name="Katie Haylor" userId="79d54f7f-ffc1-4b04-bab6-1092a29c2844" providerId="ADAL" clId="{80C07A8C-75B4-4467-9EC3-8BB0220A6103}" dt="2025-04-09T14:25:51.703" v="3" actId="207"/>
          <ac:spMkLst>
            <pc:docMk/>
            <pc:sldMk cId="473592587" sldId="325"/>
            <ac:spMk id="7" creationId="{1E70F113-028A-FC70-0A20-96D3DEC11F74}"/>
          </ac:spMkLst>
        </pc:spChg>
        <pc:graphicFrameChg chg="modGraphic">
          <ac:chgData name="Katie Haylor" userId="79d54f7f-ffc1-4b04-bab6-1092a29c2844" providerId="ADAL" clId="{80C07A8C-75B4-4467-9EC3-8BB0220A6103}" dt="2025-04-09T14:27:29.618" v="16" actId="120"/>
          <ac:graphicFrameMkLst>
            <pc:docMk/>
            <pc:sldMk cId="473592587" sldId="325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35:24.603" v="77" actId="20577"/>
        <pc:sldMkLst>
          <pc:docMk/>
          <pc:sldMk cId="2149118521" sldId="326"/>
        </pc:sldMkLst>
        <pc:graphicFrameChg chg="mod modGraphic">
          <ac:chgData name="Katie Haylor" userId="79d54f7f-ffc1-4b04-bab6-1092a29c2844" providerId="ADAL" clId="{80C07A8C-75B4-4467-9EC3-8BB0220A6103}" dt="2025-04-09T14:35:24.603" v="77" actId="20577"/>
          <ac:graphicFrameMkLst>
            <pc:docMk/>
            <pc:sldMk cId="2149118521" sldId="326"/>
            <ac:graphicFrameMk id="4" creationId="{48C5F0ED-C18C-8249-7AC8-EC36F81A261E}"/>
          </ac:graphicFrameMkLst>
        </pc:graphicFrameChg>
        <pc:graphicFrameChg chg="modGraphic">
          <ac:chgData name="Katie Haylor" userId="79d54f7f-ffc1-4b04-bab6-1092a29c2844" providerId="ADAL" clId="{80C07A8C-75B4-4467-9EC3-8BB0220A6103}" dt="2025-04-09T14:34:46.945" v="60" actId="20577"/>
          <ac:graphicFrameMkLst>
            <pc:docMk/>
            <pc:sldMk cId="2149118521" sldId="326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34:15.905" v="54" actId="20577"/>
        <pc:sldMkLst>
          <pc:docMk/>
          <pc:sldMk cId="1921906394" sldId="327"/>
        </pc:sldMkLst>
        <pc:graphicFrameChg chg="modGraphic">
          <ac:chgData name="Katie Haylor" userId="79d54f7f-ffc1-4b04-bab6-1092a29c2844" providerId="ADAL" clId="{80C07A8C-75B4-4467-9EC3-8BB0220A6103}" dt="2025-04-09T14:34:15.905" v="54" actId="20577"/>
          <ac:graphicFrameMkLst>
            <pc:docMk/>
            <pc:sldMk cId="1921906394" sldId="327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26:34.843" v="8" actId="20577"/>
        <pc:sldMkLst>
          <pc:docMk/>
          <pc:sldMk cId="142653725" sldId="328"/>
        </pc:sldMkLst>
        <pc:graphicFrameChg chg="modGraphic">
          <ac:chgData name="Katie Haylor" userId="79d54f7f-ffc1-4b04-bab6-1092a29c2844" providerId="ADAL" clId="{80C07A8C-75B4-4467-9EC3-8BB0220A6103}" dt="2025-04-09T14:26:34.843" v="8" actId="20577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09T14:35:57.374" v="79" actId="20577"/>
        <pc:sldMkLst>
          <pc:docMk/>
          <pc:sldMk cId="916803037" sldId="329"/>
        </pc:sldMkLst>
        <pc:graphicFrameChg chg="modGraphic">
          <ac:chgData name="Katie Haylor" userId="79d54f7f-ffc1-4b04-bab6-1092a29c2844" providerId="ADAL" clId="{80C07A8C-75B4-4467-9EC3-8BB0220A6103}" dt="2025-04-09T14:35:57.374" v="79" actId="20577"/>
          <ac:graphicFrameMkLst>
            <pc:docMk/>
            <pc:sldMk cId="916803037" sldId="329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80C07A8C-75B4-4467-9EC3-8BB0220A6103}" dt="2025-04-14T10:28:35.721" v="175" actId="20577"/>
        <pc:sldMkLst>
          <pc:docMk/>
          <pc:sldMk cId="3887538335" sldId="334"/>
        </pc:sldMkLst>
        <pc:spChg chg="mod">
          <ac:chgData name="Katie Haylor" userId="79d54f7f-ffc1-4b04-bab6-1092a29c2844" providerId="ADAL" clId="{80C07A8C-75B4-4467-9EC3-8BB0220A6103}" dt="2025-04-14T10:28:35.721" v="175" actId="20577"/>
          <ac:spMkLst>
            <pc:docMk/>
            <pc:sldMk cId="3887538335" sldId="334"/>
            <ac:spMk id="3" creationId="{B9B1F842-BC16-354A-84F3-BCA1F48752F2}"/>
          </ac:spMkLst>
        </pc:spChg>
        <pc:spChg chg="mod">
          <ac:chgData name="Katie Haylor" userId="79d54f7f-ffc1-4b04-bab6-1092a29c2844" providerId="ADAL" clId="{80C07A8C-75B4-4467-9EC3-8BB0220A6103}" dt="2025-04-09T14:37:53.088" v="80" actId="962"/>
          <ac:spMkLst>
            <pc:docMk/>
            <pc:sldMk cId="3887538335" sldId="334"/>
            <ac:spMk id="7" creationId="{11587BA3-9516-1945-1234-DADD8AF3C8E7}"/>
          </ac:spMkLst>
        </pc:spChg>
      </pc:sldChg>
      <pc:sldMasterChg chg="modSldLayout">
        <pc:chgData name="Katie Haylor" userId="79d54f7f-ffc1-4b04-bab6-1092a29c2844" providerId="ADAL" clId="{80C07A8C-75B4-4467-9EC3-8BB0220A6103}" dt="2025-04-14T10:27:22.166" v="163" actId="113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80C07A8C-75B4-4467-9EC3-8BB0220A6103}" dt="2025-04-14T10:27:22.166" v="163" actId="113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80C07A8C-75B4-4467-9EC3-8BB0220A6103}" dt="2025-04-14T10:27:22.166" v="163" actId="113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  <pc:docChgLst>
    <pc:chgData name="Katie Haylor" userId="79d54f7f-ffc1-4b04-bab6-1092a29c2844" providerId="ADAL" clId="{43910311-02FF-47DA-A029-6F731487A8DB}"/>
    <pc:docChg chg="undo custSel modSld modMainMaster">
      <pc:chgData name="Katie Haylor" userId="79d54f7f-ffc1-4b04-bab6-1092a29c2844" providerId="ADAL" clId="{43910311-02FF-47DA-A029-6F731487A8DB}" dt="2025-04-22T14:31:29.675" v="193" actId="20577"/>
      <pc:docMkLst>
        <pc:docMk/>
      </pc:docMkLst>
      <pc:sldChg chg="modSp mod">
        <pc:chgData name="Katie Haylor" userId="79d54f7f-ffc1-4b04-bab6-1092a29c2844" providerId="ADAL" clId="{43910311-02FF-47DA-A029-6F731487A8DB}" dt="2025-04-22T14:11:52.746" v="185" actId="20577"/>
        <pc:sldMkLst>
          <pc:docMk/>
          <pc:sldMk cId="3432882201" sldId="316"/>
        </pc:sldMkLst>
        <pc:graphicFrameChg chg="modGraphic">
          <ac:chgData name="Katie Haylor" userId="79d54f7f-ffc1-4b04-bab6-1092a29c2844" providerId="ADAL" clId="{43910311-02FF-47DA-A029-6F731487A8DB}" dt="2025-04-22T14:11:52.746" v="185" actId="20577"/>
          <ac:graphicFrameMkLst>
            <pc:docMk/>
            <pc:sldMk cId="3432882201" sldId="316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43910311-02FF-47DA-A029-6F731487A8DB}" dt="2025-04-22T14:09:15.221" v="149" actId="1076"/>
          <ac:graphicFrameMkLst>
            <pc:docMk/>
            <pc:sldMk cId="3432882201" sldId="316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09:10.300" v="148" actId="1076"/>
        <pc:sldMkLst>
          <pc:docMk/>
          <pc:sldMk cId="1777072144" sldId="319"/>
        </pc:sldMkLst>
        <pc:graphicFrameChg chg="modGraphic">
          <ac:chgData name="Katie Haylor" userId="79d54f7f-ffc1-4b04-bab6-1092a29c2844" providerId="ADAL" clId="{43910311-02FF-47DA-A029-6F731487A8DB}" dt="2025-04-22T14:08:56.027" v="146" actId="122"/>
          <ac:graphicFrameMkLst>
            <pc:docMk/>
            <pc:sldMk cId="1777072144" sldId="319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43910311-02FF-47DA-A029-6F731487A8DB}" dt="2025-04-22T14:09:10.300" v="148" actId="1076"/>
          <ac:graphicFrameMkLst>
            <pc:docMk/>
            <pc:sldMk cId="1777072144" sldId="319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1:47.660" v="181" actId="20577"/>
        <pc:sldMkLst>
          <pc:docMk/>
          <pc:sldMk cId="77710383" sldId="320"/>
        </pc:sldMkLst>
        <pc:graphicFrameChg chg="modGraphic">
          <ac:chgData name="Katie Haylor" userId="79d54f7f-ffc1-4b04-bab6-1092a29c2844" providerId="ADAL" clId="{43910311-02FF-47DA-A029-6F731487A8DB}" dt="2025-04-22T14:11:47.660" v="181" actId="20577"/>
          <ac:graphicFrameMkLst>
            <pc:docMk/>
            <pc:sldMk cId="77710383" sldId="320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09:56.912" v="157" actId="1076"/>
        <pc:sldMkLst>
          <pc:docMk/>
          <pc:sldMk cId="1012231980" sldId="321"/>
        </pc:sldMkLst>
        <pc:graphicFrameChg chg="modGraphic">
          <ac:chgData name="Katie Haylor" userId="79d54f7f-ffc1-4b04-bab6-1092a29c2844" providerId="ADAL" clId="{43910311-02FF-47DA-A029-6F731487A8DB}" dt="2025-04-22T14:09:49.587" v="156" actId="20577"/>
          <ac:graphicFrameMkLst>
            <pc:docMk/>
            <pc:sldMk cId="1012231980" sldId="321"/>
            <ac:graphicFrameMk id="4" creationId="{48C5F0ED-C18C-8249-7AC8-EC36F81A261E}"/>
          </ac:graphicFrameMkLst>
        </pc:graphicFrameChg>
        <pc:graphicFrameChg chg="mod">
          <ac:chgData name="Katie Haylor" userId="79d54f7f-ffc1-4b04-bab6-1092a29c2844" providerId="ADAL" clId="{43910311-02FF-47DA-A029-6F731487A8DB}" dt="2025-04-22T14:09:56.912" v="157" actId="1076"/>
          <ac:graphicFrameMkLst>
            <pc:docMk/>
            <pc:sldMk cId="1012231980" sldId="321"/>
            <ac:graphicFrameMk id="5" creationId="{6BBCE03B-640B-A6C1-A40D-1E6E82E39854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0:13.755" v="159" actId="20577"/>
        <pc:sldMkLst>
          <pc:docMk/>
          <pc:sldMk cId="3103064159" sldId="322"/>
        </pc:sldMkLst>
        <pc:graphicFrameChg chg="modGraphic">
          <ac:chgData name="Katie Haylor" userId="79d54f7f-ffc1-4b04-bab6-1092a29c2844" providerId="ADAL" clId="{43910311-02FF-47DA-A029-6F731487A8DB}" dt="2025-04-22T14:10:13.755" v="159" actId="20577"/>
          <ac:graphicFrameMkLst>
            <pc:docMk/>
            <pc:sldMk cId="3103064159" sldId="322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0:27.110" v="162" actId="20577"/>
        <pc:sldMkLst>
          <pc:docMk/>
          <pc:sldMk cId="888029300" sldId="323"/>
        </pc:sldMkLst>
        <pc:graphicFrameChg chg="modGraphic">
          <ac:chgData name="Katie Haylor" userId="79d54f7f-ffc1-4b04-bab6-1092a29c2844" providerId="ADAL" clId="{43910311-02FF-47DA-A029-6F731487A8DB}" dt="2025-04-22T14:10:27.110" v="162" actId="20577"/>
          <ac:graphicFrameMkLst>
            <pc:docMk/>
            <pc:sldMk cId="888029300" sldId="323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0:39.769" v="166" actId="20577"/>
        <pc:sldMkLst>
          <pc:docMk/>
          <pc:sldMk cId="2736426262" sldId="324"/>
        </pc:sldMkLst>
        <pc:graphicFrameChg chg="modGraphic">
          <ac:chgData name="Katie Haylor" userId="79d54f7f-ffc1-4b04-bab6-1092a29c2844" providerId="ADAL" clId="{43910311-02FF-47DA-A029-6F731487A8DB}" dt="2025-04-22T14:10:39.769" v="166" actId="20577"/>
          <ac:graphicFrameMkLst>
            <pc:docMk/>
            <pc:sldMk cId="2736426262" sldId="324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0:48.087" v="167" actId="122"/>
        <pc:sldMkLst>
          <pc:docMk/>
          <pc:sldMk cId="473592587" sldId="325"/>
        </pc:sldMkLst>
        <pc:graphicFrameChg chg="modGraphic">
          <ac:chgData name="Katie Haylor" userId="79d54f7f-ffc1-4b04-bab6-1092a29c2844" providerId="ADAL" clId="{43910311-02FF-47DA-A029-6F731487A8DB}" dt="2025-04-22T14:10:48.087" v="167" actId="122"/>
          <ac:graphicFrameMkLst>
            <pc:docMk/>
            <pc:sldMk cId="473592587" sldId="325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0:53.150" v="168" actId="122"/>
        <pc:sldMkLst>
          <pc:docMk/>
          <pc:sldMk cId="2149118521" sldId="326"/>
        </pc:sldMkLst>
        <pc:graphicFrameChg chg="modGraphic">
          <ac:chgData name="Katie Haylor" userId="79d54f7f-ffc1-4b04-bab6-1092a29c2844" providerId="ADAL" clId="{43910311-02FF-47DA-A029-6F731487A8DB}" dt="2025-04-22T14:10:53.150" v="168" actId="122"/>
          <ac:graphicFrameMkLst>
            <pc:docMk/>
            <pc:sldMk cId="2149118521" sldId="326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1:02.773" v="171" actId="20577"/>
        <pc:sldMkLst>
          <pc:docMk/>
          <pc:sldMk cId="1921906394" sldId="327"/>
        </pc:sldMkLst>
        <pc:graphicFrameChg chg="modGraphic">
          <ac:chgData name="Katie Haylor" userId="79d54f7f-ffc1-4b04-bab6-1092a29c2844" providerId="ADAL" clId="{43910311-02FF-47DA-A029-6F731487A8DB}" dt="2025-04-22T14:11:02.773" v="171" actId="20577"/>
          <ac:graphicFrameMkLst>
            <pc:docMk/>
            <pc:sldMk cId="1921906394" sldId="327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1:12.194" v="173" actId="20577"/>
        <pc:sldMkLst>
          <pc:docMk/>
          <pc:sldMk cId="142653725" sldId="328"/>
        </pc:sldMkLst>
        <pc:graphicFrameChg chg="modGraphic">
          <ac:chgData name="Katie Haylor" userId="79d54f7f-ffc1-4b04-bab6-1092a29c2844" providerId="ADAL" clId="{43910311-02FF-47DA-A029-6F731487A8DB}" dt="2025-04-22T14:11:12.194" v="173" actId="20577"/>
          <ac:graphicFrameMkLst>
            <pc:docMk/>
            <pc:sldMk cId="142653725" sldId="328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1:23.785" v="176" actId="20577"/>
        <pc:sldMkLst>
          <pc:docMk/>
          <pc:sldMk cId="916803037" sldId="329"/>
        </pc:sldMkLst>
        <pc:graphicFrameChg chg="modGraphic">
          <ac:chgData name="Katie Haylor" userId="79d54f7f-ffc1-4b04-bab6-1092a29c2844" providerId="ADAL" clId="{43910311-02FF-47DA-A029-6F731487A8DB}" dt="2025-04-22T14:11:23.785" v="176" actId="20577"/>
          <ac:graphicFrameMkLst>
            <pc:docMk/>
            <pc:sldMk cId="916803037" sldId="329"/>
            <ac:graphicFrameMk id="4" creationId="{48C5F0ED-C18C-8249-7AC8-EC36F81A261E}"/>
          </ac:graphicFrameMkLst>
        </pc:graphicFrameChg>
      </pc:sldChg>
      <pc:sldChg chg="modSp mod">
        <pc:chgData name="Katie Haylor" userId="79d54f7f-ffc1-4b04-bab6-1092a29c2844" providerId="ADAL" clId="{43910311-02FF-47DA-A029-6F731487A8DB}" dt="2025-04-22T14:12:13.931" v="189" actId="20577"/>
        <pc:sldMkLst>
          <pc:docMk/>
          <pc:sldMk cId="2687328621" sldId="331"/>
        </pc:sldMkLst>
        <pc:graphicFrameChg chg="modGraphic">
          <ac:chgData name="Katie Haylor" userId="79d54f7f-ffc1-4b04-bab6-1092a29c2844" providerId="ADAL" clId="{43910311-02FF-47DA-A029-6F731487A8DB}" dt="2025-04-22T14:12:13.931" v="189" actId="20577"/>
          <ac:graphicFrameMkLst>
            <pc:docMk/>
            <pc:sldMk cId="2687328621" sldId="331"/>
            <ac:graphicFrameMk id="10" creationId="{4AFAB020-B8DC-845B-9628-2A712CFA7F24}"/>
          </ac:graphicFrameMkLst>
        </pc:graphicFrameChg>
      </pc:sldChg>
      <pc:sldChg chg="addSp modSp mod">
        <pc:chgData name="Katie Haylor" userId="79d54f7f-ffc1-4b04-bab6-1092a29c2844" providerId="ADAL" clId="{43910311-02FF-47DA-A029-6F731487A8DB}" dt="2025-04-22T14:31:29.675" v="193" actId="20577"/>
        <pc:sldMkLst>
          <pc:docMk/>
          <pc:sldMk cId="3887538335" sldId="334"/>
        </pc:sldMkLst>
        <pc:spChg chg="mod">
          <ac:chgData name="Katie Haylor" userId="79d54f7f-ffc1-4b04-bab6-1092a29c2844" providerId="ADAL" clId="{43910311-02FF-47DA-A029-6F731487A8DB}" dt="2025-04-17T08:58:32.532" v="132" actId="14100"/>
          <ac:spMkLst>
            <pc:docMk/>
            <pc:sldMk cId="3887538335" sldId="334"/>
            <ac:spMk id="3" creationId="{B9B1F842-BC16-354A-84F3-BCA1F48752F2}"/>
          </ac:spMkLst>
        </pc:spChg>
        <pc:spChg chg="add mod">
          <ac:chgData name="Katie Haylor" userId="79d54f7f-ffc1-4b04-bab6-1092a29c2844" providerId="ADAL" clId="{43910311-02FF-47DA-A029-6F731487A8DB}" dt="2025-04-17T08:58:38.474" v="133" actId="1076"/>
          <ac:spMkLst>
            <pc:docMk/>
            <pc:sldMk cId="3887538335" sldId="334"/>
            <ac:spMk id="4" creationId="{1B9DC9CA-D09F-EC5B-8410-42AF8EDEC2E5}"/>
          </ac:spMkLst>
        </pc:spChg>
        <pc:spChg chg="mod">
          <ac:chgData name="Katie Haylor" userId="79d54f7f-ffc1-4b04-bab6-1092a29c2844" providerId="ADAL" clId="{43910311-02FF-47DA-A029-6F731487A8DB}" dt="2025-04-17T08:58:45.467" v="135" actId="1076"/>
          <ac:spMkLst>
            <pc:docMk/>
            <pc:sldMk cId="3887538335" sldId="334"/>
            <ac:spMk id="7" creationId="{11587BA3-9516-1945-1234-DADD8AF3C8E7}"/>
          </ac:spMkLst>
        </pc:spChg>
        <pc:graphicFrameChg chg="mod modGraphic">
          <ac:chgData name="Katie Haylor" userId="79d54f7f-ffc1-4b04-bab6-1092a29c2844" providerId="ADAL" clId="{43910311-02FF-47DA-A029-6F731487A8DB}" dt="2025-04-22T14:31:29.675" v="193" actId="20577"/>
          <ac:graphicFrameMkLst>
            <pc:docMk/>
            <pc:sldMk cId="3887538335" sldId="334"/>
            <ac:graphicFrameMk id="10" creationId="{95B9D013-E355-C4E3-9FBF-B1828550D940}"/>
          </ac:graphicFrameMkLst>
        </pc:graphicFrameChg>
      </pc:sldChg>
      <pc:sldMasterChg chg="modSldLayout">
        <pc:chgData name="Katie Haylor" userId="79d54f7f-ffc1-4b04-bab6-1092a29c2844" providerId="ADAL" clId="{43910311-02FF-47DA-A029-6F731487A8DB}" dt="2025-04-22T14:08:25.611" v="136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43910311-02FF-47DA-A029-6F731487A8DB}" dt="2025-04-22T14:08:25.611" v="136" actId="20577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43910311-02FF-47DA-A029-6F731487A8DB}" dt="2025-04-22T14:08:25.611" v="136" actId="20577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7A89A-B632-406E-ABFC-5670C45C175A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061B-BD0F-4B52-A9AF-421A04B700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34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821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590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2: con = with, together  </a:t>
            </a:r>
            <a:r>
              <a:rPr lang="en-GB" dirty="0" err="1"/>
              <a:t>centr</a:t>
            </a:r>
            <a:r>
              <a:rPr lang="en-GB" dirty="0"/>
              <a:t> = the middle, </a:t>
            </a:r>
            <a:r>
              <a:rPr lang="en-GB" dirty="0" err="1"/>
              <a:t>ation</a:t>
            </a:r>
            <a:r>
              <a:rPr lang="en-GB" dirty="0"/>
              <a:t> = the action or process of doing something</a:t>
            </a:r>
            <a:endParaRPr lang="en-GB" sz="1200" b="1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Answer for quadrant 3: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amount of solute present in a known volume of solution</a:t>
            </a:r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036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 dis = from Latin word dis which means apart, solve = from Latin word solver which means loosen</a:t>
            </a:r>
          </a:p>
          <a:p>
            <a:endParaRPr lang="en-GB" dirty="0"/>
          </a:p>
          <a:p>
            <a:r>
              <a:rPr lang="en-GB" dirty="0"/>
              <a:t>Answer for quadrant 3: </a:t>
            </a:r>
            <a:r>
              <a:rPr lang="en-GB" sz="1200" b="0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when a solute is added to a solvent and the solute breaks into much smaller particles and spreads out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860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quadrant 3: </a:t>
            </a:r>
            <a:r>
              <a:rPr lang="en-GB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a solid is heated, gains energy and turns into a gas, without turning into a liquid first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905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movement of a substance from an area of high concentration to an area of low concentration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u="sng" kern="1200" baseline="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kern="1200" baseline="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More etymology is included on the answer slide.</a:t>
            </a:r>
            <a:endParaRPr lang="en-GB" sz="1200" b="0" u="none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34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dirty="0"/>
              <a:t>Answer to segment 2: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Exo = </a:t>
            </a:r>
            <a:r>
              <a:rPr lang="en-GB" sz="1200" b="0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o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ut, for example the exit is where you go out,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thermic = </a:t>
            </a:r>
            <a:r>
              <a:rPr lang="en-GB" sz="1200" b="0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h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eat. Put the words together, exothermic - to give out heat.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segment 3: </a:t>
            </a:r>
            <a:r>
              <a:rPr lang="en-GB" sz="1200" b="0" u="none" kern="1200" dirty="0">
                <a:solidFill>
                  <a:schemeClr val="accent1"/>
                </a:solidFill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a physical change or chemical reaction which transfers energy to its surroundings, causing the surroundings to get hotter.</a:t>
            </a:r>
            <a:endParaRPr lang="en-GB" sz="1200" b="0" u="sng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281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dirty="0"/>
              <a:t>Answer to quadrant 2: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Endo =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in, </a:t>
            </a:r>
            <a:r>
              <a:rPr lang="en-GB" sz="12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thermic =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Arial" panose="020B0604020202020204" pitchFamily="34" charset="0"/>
              </a:rPr>
              <a:t>heat. Put the words together, endothermic - to take in heat.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to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 physical change or chemical reaction which transfers energy from its surroundings, causing the surroundings to get cooler.</a:t>
            </a:r>
            <a:endParaRPr lang="en-GB" sz="1200" b="0" u="sng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956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C061B-BD0F-4B52-A9AF-421A04B7008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63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8905325" y="5850000"/>
            <a:ext cx="3065002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rsc.li/4cmvSbS, </a:t>
            </a:r>
            <a:r>
              <a:rPr lang="en-GB" sz="1400" b="1" i="0" u="none" strike="noStrike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unscaffolded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version and teacher notes also available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endParaRPr lang="en-US" sz="1400" b="1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sc.li/4cmvSb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Particle model:</a:t>
            </a:r>
            <a:br>
              <a:rPr lang="en-US" dirty="0"/>
            </a:br>
            <a:r>
              <a:rPr lang="en-US" dirty="0"/>
              <a:t>Frayer models</a:t>
            </a:r>
          </a:p>
        </p:txBody>
      </p:sp>
      <p:sp>
        <p:nvSpPr>
          <p:cNvPr id="8" name="Oval 7" descr="A green circle with part of the periodic table visible in it, with a molymod on top of it">
            <a:extLst>
              <a:ext uri="{FF2B5EF4-FFF2-40B4-BE49-F238E27FC236}">
                <a16:creationId xmlns:a16="http://schemas.microsoft.com/office/drawing/2014/main" id="{A7335F0B-29F5-2648-9B20-470CA4A491D6}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BCC622-CF47-DEAF-6ECC-921AAD7F6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927" y="1176412"/>
            <a:ext cx="460752" cy="46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93458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dissolve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dissolve</a:t>
                      </a:r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‘dis’ = apart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solve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solvere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 = loosen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How is dissolving different from melting?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dissolve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22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When a solute is added to a solvent and the solute breaks into much smaller particles and spreads out.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E70F113-028A-FC70-0A20-96D3DEC11F74}"/>
              </a:ext>
            </a:extLst>
          </p:cNvPr>
          <p:cNvSpPr txBox="1"/>
          <p:nvPr/>
        </p:nvSpPr>
        <p:spPr>
          <a:xfrm>
            <a:off x="596536" y="4389120"/>
            <a:ext cx="54994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When a solid melts, it changes state and turns into a </a:t>
            </a:r>
            <a:r>
              <a:rPr lang="en-GB" sz="1800" b="1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liquid</a:t>
            </a:r>
            <a:r>
              <a:rPr lang="en-GB" b="1" dirty="0">
                <a:latin typeface="Century Gothic" panose="020B0502020202020204" pitchFamily="34" charset="0"/>
                <a:cs typeface="Arial" panose="020B0604020202020204" pitchFamily="34" charset="0"/>
              </a:rPr>
              <a:t>,</a:t>
            </a:r>
            <a:r>
              <a:rPr lang="en-GB" sz="1800" b="1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but it is still the same substance.</a:t>
            </a:r>
          </a:p>
          <a:p>
            <a:pPr algn="l"/>
            <a:endParaRPr lang="en-GB" sz="1800" b="0" u="none" baseline="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b="0" u="none" baseline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However, when one substance is dissolved in another substance, together they are now a </a:t>
            </a:r>
            <a:r>
              <a:rPr lang="en-GB" sz="1800" b="1" u="none" baseline="0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solution.</a:t>
            </a:r>
          </a:p>
        </p:txBody>
      </p:sp>
    </p:spTree>
    <p:extLst>
      <p:ext uri="{BB962C8B-B14F-4D97-AF65-F5344CB8AC3E}">
        <p14:creationId xmlns:p14="http://schemas.microsoft.com/office/powerpoint/2010/main" val="473592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91498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sublimation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sublimation?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Sublime</a:t>
                      </a:r>
                    </a:p>
                    <a:p>
                      <a:pPr algn="ctr"/>
                      <a:endParaRPr lang="en-GB" sz="18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sublimare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 </a:t>
                      </a: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Meaning ‘to lift up’ or ‘to raise’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Related to ‘sublime’, also from Latin meaning ‘high up’</a:t>
                      </a:r>
                    </a:p>
                    <a:p>
                      <a:pPr algn="ctr"/>
                      <a:endParaRPr lang="en-GB" sz="22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Give an example of a substance which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does not sublime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20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e.g. water. Anything that when heated in its solid state, becomes a liquid before becoming a gas.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sublime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32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When a solid is heated, gains energy and turns into a gas, without turning into a liquid first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305550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118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00197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diffusion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diffusion?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diffundere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’ meaning ‘to scatter or pour out in all directions’.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1" u="none" baseline="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Latin prefix dis = ‘apart’ and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 err="1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fundere</a:t>
                      </a: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= ‘to pour’ 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one factor which can affect the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rate (speed) of diffusion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Temperature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Surface area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Concentration gradient</a:t>
                      </a: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diffusion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200" b="1" u="sng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kern="1200" dirty="0">
                        <a:solidFill>
                          <a:schemeClr val="accent1"/>
                        </a:solidFill>
                        <a:effectLst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movement of a substance from an area of high concentration to an area of low concentration.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906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899200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exothermic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exothermic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Out, for example the exit is where you go out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Heat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Put the words together and exothermic means to give out heat.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exothermic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exothermic</a:t>
                      </a:r>
                    </a:p>
                    <a:p>
                      <a:pPr algn="ctr"/>
                      <a:endParaRPr lang="en-GB" sz="2400" b="1" u="none" kern="120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kern="120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kern="1200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kern="120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A physical change or chemical reaction which transfers energy to its surroundings, causing the surroundings to get hotter.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/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160295-F8F5-8117-7BCC-B0076907B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336171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+33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+68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  <p:sp>
        <p:nvSpPr>
          <p:cNvPr id="6" name="Oval 5" descr="A blue oval which highlights the text A plus B">
            <a:extLst>
              <a:ext uri="{FF2B5EF4-FFF2-40B4-BE49-F238E27FC236}">
                <a16:creationId xmlns:a16="http://schemas.microsoft.com/office/drawing/2014/main" id="{3A489B1A-BBAE-FE57-3B91-CC324A253972}"/>
              </a:ext>
            </a:extLst>
          </p:cNvPr>
          <p:cNvSpPr/>
          <p:nvPr/>
        </p:nvSpPr>
        <p:spPr>
          <a:xfrm>
            <a:off x="540000" y="5133390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 descr="A blue oval which highlights the text T plus Q">
            <a:extLst>
              <a:ext uri="{FF2B5EF4-FFF2-40B4-BE49-F238E27FC236}">
                <a16:creationId xmlns:a16="http://schemas.microsoft.com/office/drawing/2014/main" id="{1192A82D-065E-199E-F84A-D395C11275AD}"/>
              </a:ext>
            </a:extLst>
          </p:cNvPr>
          <p:cNvSpPr/>
          <p:nvPr/>
        </p:nvSpPr>
        <p:spPr>
          <a:xfrm>
            <a:off x="540000" y="5855224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3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81934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endothermic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endothermic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In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Heat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Arial" panose="020B0604020202020204" pitchFamily="34" charset="0"/>
                        </a:rPr>
                        <a:t>Put the words together and endothermic means to take in heat.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are </a:t>
                      </a:r>
                      <a:b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endothermic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kern="1200" dirty="0">
                        <a:solidFill>
                          <a:schemeClr val="accent1"/>
                        </a:solidFill>
                        <a:effectLst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physical change or chemical reaction which transfers energy from its surroundings, causing the surroundings to get cooler.</a:t>
                      </a:r>
                      <a:endParaRPr lang="en-GB" sz="18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413284"/>
              </p:ext>
            </p:extLst>
          </p:nvPr>
        </p:nvGraphicFramePr>
        <p:xfrm>
          <a:off x="5081647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764C5C1-3F57-86F1-F36D-B8F6493AE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30425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+33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+68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  <p:sp>
        <p:nvSpPr>
          <p:cNvPr id="7" name="Oval 6" descr="A blue oval which highlights the text F plus M">
            <a:extLst>
              <a:ext uri="{FF2B5EF4-FFF2-40B4-BE49-F238E27FC236}">
                <a16:creationId xmlns:a16="http://schemas.microsoft.com/office/drawing/2014/main" id="{4FBAC071-5DEE-181B-2532-DD798A1E8C44}"/>
              </a:ext>
            </a:extLst>
          </p:cNvPr>
          <p:cNvSpPr/>
          <p:nvPr/>
        </p:nvSpPr>
        <p:spPr>
          <a:xfrm>
            <a:off x="540000" y="5487416"/>
            <a:ext cx="925551" cy="3540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03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A table with four quadrants in it. They are numbered 1 to 4, and are titled 1 explore, 2 break down/what do we know about X?, 3 explain, 4 consolidate">
            <a:extLst>
              <a:ext uri="{FF2B5EF4-FFF2-40B4-BE49-F238E27FC236}">
                <a16:creationId xmlns:a16="http://schemas.microsoft.com/office/drawing/2014/main" id="{AF8AC8CD-C995-E7F8-1869-C00F8CEDCC46}"/>
              </a:ext>
            </a:extLst>
          </p:cNvPr>
          <p:cNvSpPr/>
          <p:nvPr/>
        </p:nvSpPr>
        <p:spPr>
          <a:xfrm>
            <a:off x="0" y="0"/>
            <a:ext cx="11382000" cy="6858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AFAB020-B8DC-845B-9628-2A712CFA7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32656"/>
              </p:ext>
            </p:extLst>
          </p:nvPr>
        </p:nvGraphicFramePr>
        <p:xfrm>
          <a:off x="4860" y="0"/>
          <a:ext cx="1137714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8570">
                  <a:extLst>
                    <a:ext uri="{9D8B030D-6E8A-4147-A177-3AD203B41FA5}">
                      <a16:colId xmlns:a16="http://schemas.microsoft.com/office/drawing/2014/main" val="2976798194"/>
                    </a:ext>
                  </a:extLst>
                </a:gridCol>
                <a:gridCol w="5688570">
                  <a:extLst>
                    <a:ext uri="{9D8B030D-6E8A-4147-A177-3AD203B41FA5}">
                      <a16:colId xmlns:a16="http://schemas.microsoft.com/office/drawing/2014/main" val="178766942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342900" indent="-342900" algn="ctr">
                        <a:buAutoNum type="arabicPeriod"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342900" indent="-342900" algn="ctr">
                        <a:buAutoNum type="arabicPeriod"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2. Break down/’what do we know about X?’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(with the help of a few bullet points).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10424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3. Explain</a:t>
                      </a: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b="1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4343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70C1FF7-24D6-34FB-E8FA-34B7A8C836B4}"/>
              </a:ext>
            </a:extLst>
          </p:cNvPr>
          <p:cNvSpPr/>
          <p:nvPr/>
        </p:nvSpPr>
        <p:spPr>
          <a:xfrm>
            <a:off x="4859150" y="2962712"/>
            <a:ext cx="1663700" cy="1435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6F62"/>
                </a:solidFill>
                <a:latin typeface="Century Gothic" panose="020B0502020202020204" pitchFamily="34" charset="0"/>
              </a:rPr>
              <a:t>Select your key term</a:t>
            </a:r>
          </a:p>
        </p:txBody>
      </p:sp>
    </p:spTree>
    <p:extLst>
      <p:ext uri="{BB962C8B-B14F-4D97-AF65-F5344CB8AC3E}">
        <p14:creationId xmlns:p14="http://schemas.microsoft.com/office/powerpoint/2010/main" val="2687328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Frayer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076325"/>
            <a:ext cx="10188643" cy="533420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900" dirty="0">
                <a:latin typeface="Century Gothic" panose="020B0502020202020204" pitchFamily="34" charset="0"/>
              </a:rPr>
              <a:t>Frayer models are a simple but effective way to develop learners’ understanding of a new piece of vocabulary.</a:t>
            </a:r>
            <a:r>
              <a:rPr lang="en-GB" sz="1900" dirty="0"/>
              <a:t> </a:t>
            </a:r>
            <a:r>
              <a:rPr lang="en-GB" sz="1900" dirty="0">
                <a:latin typeface="Century Gothic" panose="020B0502020202020204" pitchFamily="34" charset="0"/>
              </a:rPr>
              <a:t>You will see what your learners already know and identify any misconceptions they have.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/>
              <a:t>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					</a:t>
            </a:r>
            <a:r>
              <a:rPr lang="en-GB" sz="18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4F86A1-A41E-FB21-8AF6-BAB26915C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87832"/>
            <a:ext cx="440661" cy="44066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5B9D013-E355-C4E3-9FBF-B1828550D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768239"/>
              </p:ext>
            </p:extLst>
          </p:nvPr>
        </p:nvGraphicFramePr>
        <p:xfrm>
          <a:off x="540000" y="2989709"/>
          <a:ext cx="10188642" cy="29571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94321">
                  <a:extLst>
                    <a:ext uri="{9D8B030D-6E8A-4147-A177-3AD203B41FA5}">
                      <a16:colId xmlns:a16="http://schemas.microsoft.com/office/drawing/2014/main" val="5267681"/>
                    </a:ext>
                  </a:extLst>
                </a:gridCol>
                <a:gridCol w="5094321">
                  <a:extLst>
                    <a:ext uri="{9D8B030D-6E8A-4147-A177-3AD203B41FA5}">
                      <a16:colId xmlns:a16="http://schemas.microsoft.com/office/drawing/2014/main" val="1572598253"/>
                    </a:ext>
                  </a:extLst>
                </a:gridCol>
              </a:tblGrid>
              <a:tr h="157232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latin typeface="Century Gothic" panose="020B0502020202020204" pitchFamily="34" charset="0"/>
                        </a:rPr>
                        <a:t>Link to science capital and draw on learners’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Look at the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80535"/>
                  </a:ext>
                </a:extLst>
              </a:tr>
              <a:tr h="138479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3. Explain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006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1587BA3-9516-1945-1234-DADD8AF3C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92810" y="4357743"/>
            <a:ext cx="132352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9DC9CA-D09F-EC5B-8410-42AF8EDEC2E5}"/>
              </a:ext>
            </a:extLst>
          </p:cNvPr>
          <p:cNvSpPr txBox="1"/>
          <p:nvPr/>
        </p:nvSpPr>
        <p:spPr>
          <a:xfrm>
            <a:off x="454058" y="5994834"/>
            <a:ext cx="11283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Century Gothic" panose="020B0502020202020204" pitchFamily="34" charset="0"/>
              </a:rPr>
              <a:t>Find more guidance including tips, adaptations and further reading, in the teacher notes:</a:t>
            </a:r>
          </a:p>
          <a:p>
            <a:r>
              <a:rPr lang="en-GB" dirty="0">
                <a:effectLst/>
                <a:latin typeface="Century Gothic" panose="020B0502020202020204" pitchFamily="34" charset="0"/>
              </a:rPr>
              <a:t> </a:t>
            </a:r>
            <a:r>
              <a:rPr lang="en-GB" dirty="0">
                <a:effectLst/>
                <a:latin typeface="Century Gothic" panose="020B0502020202020204" pitchFamily="34" charset="0"/>
                <a:hlinkClick r:id="rId4"/>
              </a:rPr>
              <a:t>rsc.li/4cmvSbS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3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792A6-FC78-CF47-D86D-8A6171BD95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316" y="-1085469"/>
            <a:ext cx="10080000" cy="440661"/>
          </a:xfrm>
        </p:spPr>
        <p:txBody>
          <a:bodyPr/>
          <a:lstStyle/>
          <a:p>
            <a:r>
              <a:rPr lang="en-US" dirty="0"/>
              <a:t>Concentration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11577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5595923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concentration mean to you? Where have you come across this word (or parts of this word) before?</a:t>
                      </a:r>
                    </a:p>
                    <a:p>
                      <a:pPr marL="342900" indent="-342900" algn="ctr">
                        <a:buAutoNum type="arabicPeriod"/>
                      </a:pPr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concentration before, in science? If you dilute some fruit squash with water, you make it to a certain concentration (for example, one part squash, three parts water).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Concentric circles have the same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Conferences are where people meet with each other to talk about the same thing.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concentration</a:t>
                      </a:r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with, together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middle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1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ation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action or process of doing something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concentration by bringing these word parts together</a:t>
                      </a:r>
                      <a:endParaRPr lang="en-GB" sz="12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Which of the following diagrams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shows the more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concentrated solution?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concentration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Concentration is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the amount of solute present in… </a:t>
                      </a:r>
                      <a:endParaRPr lang="en-GB" sz="1400" b="0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69847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6" descr="2 boxes. The left box has just a few circles in it, the right box has many circles in it">
            <a:extLst>
              <a:ext uri="{FF2B5EF4-FFF2-40B4-BE49-F238E27FC236}">
                <a16:creationId xmlns:a16="http://schemas.microsoft.com/office/drawing/2014/main" id="{FBFD48B6-7EB7-6084-F8AF-EBBB4E76C8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56" y="4124129"/>
            <a:ext cx="4517870" cy="266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8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3951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073994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dissolve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like disappear or disarm. Both words involve something being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apart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from something else.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dissolve before? In film-making, one scene can dissolve into another.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dissolve</a:t>
                      </a:r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Latin word dis which means apart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solve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Latin word solver which means loosen 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dissolve by bringing these word parts together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How is dissolving different from melting?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Answer the question by filling in the word gaps to complete the sentence below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When a solid melts, it changes state and turns into a __________, but it is still the same substance.</a:t>
                      </a:r>
                    </a:p>
                    <a:p>
                      <a:pPr algn="ctr"/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However, when one substance is dissolved in another substance, together they are now a ________.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dissolve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 is when a solute is added to a solvent and the solute… </a:t>
                      </a:r>
                      <a:endParaRPr lang="en-GB" sz="1400" b="0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53196"/>
              </p:ext>
            </p:extLst>
          </p:nvPr>
        </p:nvGraphicFramePr>
        <p:xfrm>
          <a:off x="4984370" y="3103799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Dissolve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07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0424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92494167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sublime mean to you? Where have you come across this word (or parts of this word) before?</a:t>
                      </a:r>
                    </a:p>
                    <a:p>
                      <a:pPr marL="342900" indent="-342900" algn="ctr">
                        <a:buAutoNum type="arabicPeriod"/>
                      </a:pPr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is an idea:</a:t>
                      </a:r>
                    </a:p>
                    <a:p>
                      <a:pPr marL="0" indent="0" algn="ctr"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heard the word sublime before? It is sometimes used like brilliant or amazing. ‘That cake was sublime!’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sublime?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It’s from a 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latin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word ‘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sublimare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which means to ‘lift up’ or ‘raise’.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could picture the solid being lifted ‘above’ the liquid phase and straight to being a gas.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Give an example of a substance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does not sublime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sublime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Sublime is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when a solid is heated, gains energy and… </a:t>
                      </a:r>
                      <a:r>
                        <a:rPr lang="en-GB" sz="14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863775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Sublime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844738"/>
              </p:ext>
            </p:extLst>
          </p:nvPr>
        </p:nvGraphicFramePr>
        <p:xfrm>
          <a:off x="0" y="0"/>
          <a:ext cx="12192000" cy="705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397687668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diffusion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Substances can diffuse in and out of cells in the body. So, diffusion is about movement.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 incense diffuser is used to release nice smells into the air.</a:t>
                      </a:r>
                      <a:endParaRPr lang="en-GB" sz="1400" b="0" i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diffusion?</a:t>
                      </a:r>
                    </a:p>
                    <a:p>
                      <a:pPr marL="0" indent="0" algn="ctr">
                        <a:buNone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Latin, ‘</a:t>
                      </a: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diffundere</a:t>
                      </a: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 meaning ‘to scatter or pour out in all directions’.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 is how a smell spreads across a room, like when someone sprays perfume.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Gases and liquids can diffuse.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 involves particles spreading out.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one or more of the factors below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can affect the rate (speed) of diffusion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Temperature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Surface area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Time of day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Concentration gradient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diffusion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 is the movement of a substance from…</a:t>
                      </a:r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173043"/>
              </p:ext>
            </p:extLst>
          </p:nvPr>
        </p:nvGraphicFramePr>
        <p:xfrm>
          <a:off x="49843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Diffusion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23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00692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9705155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exothermic mean to you? Where have you come across this word (or parts of this word) before?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like in exoskeleton. For example, Iron Man’s exoskeleton suit is worn on the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outside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of the body (whereas a human skeleton is inside the body).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like thermometer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or thermal socks.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exothermic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out, for example exit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exothermic by bringing these word parts together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are exothermic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Complete the sentence starter about the word exothermic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 is a physical change or chemical reaction which transfers…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930698"/>
              </p:ext>
            </p:extLst>
          </p:nvPr>
        </p:nvGraphicFramePr>
        <p:xfrm>
          <a:off x="5251070" y="3111500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BD2562-A7FA-1924-A074-BC19B54D9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886417"/>
              </p:ext>
            </p:extLst>
          </p:nvPr>
        </p:nvGraphicFramePr>
        <p:xfrm>
          <a:off x="313509" y="4362450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06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76683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884871015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endothermic mean to you? Where have you come across this word (or parts of this word) before?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 contains ‘endo’, like in endoscopy – looking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inside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the body with a camera.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like thermometer or thermal socks.</a:t>
                      </a:r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endothermic</a:t>
                      </a:r>
                    </a:p>
                    <a:p>
                      <a:pPr algn="ctr"/>
                      <a:r>
                        <a:rPr lang="en-GB" sz="18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thermic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heat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endothermic by bringing these word parts together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which of the following reactions are </a:t>
                      </a:r>
                      <a:b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You may find it useful to fill in the temperature difference column.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Complete the sentence starter about the word endothermic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006F62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 is a physical change or chemical reaction which transfers…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283878"/>
              </p:ext>
            </p:extLst>
          </p:nvPr>
        </p:nvGraphicFramePr>
        <p:xfrm>
          <a:off x="5081647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Endothermic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F3D366E-D208-05B5-1668-79FDA7434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467688"/>
              </p:ext>
            </p:extLst>
          </p:nvPr>
        </p:nvGraphicFramePr>
        <p:xfrm>
          <a:off x="313509" y="4576429"/>
          <a:ext cx="5582192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5548">
                  <a:extLst>
                    <a:ext uri="{9D8B030D-6E8A-4147-A177-3AD203B41FA5}">
                      <a16:colId xmlns:a16="http://schemas.microsoft.com/office/drawing/2014/main" val="302113491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021125630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1091890918"/>
                    </a:ext>
                  </a:extLst>
                </a:gridCol>
                <a:gridCol w="1395548">
                  <a:extLst>
                    <a:ext uri="{9D8B030D-6E8A-4147-A177-3AD203B41FA5}">
                      <a16:colId xmlns:a16="http://schemas.microsoft.com/office/drawing/2014/main" val="2512799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Reaction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before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after (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°C)</a:t>
                      </a:r>
                      <a:endParaRPr lang="en-GB" sz="15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Temperature difference</a:t>
                      </a:r>
                    </a:p>
                  </a:txBody>
                  <a:tcPr anchor="ctr"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9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A + B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12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F + M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5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T + Q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04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29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C5F0ED-C18C-8249-7AC8-EC36F81A2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13628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19246370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2681637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concentration mean to you? Where have you come across this word (or parts of this word) before?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3200" b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concentration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With, together, collecting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Central point, the middle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ation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The action or process of doing something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830808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Which of the following diagrams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shows the more 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concentrated solution?</a:t>
                      </a:r>
                      <a:endParaRPr lang="en-GB" sz="14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400" b="1" u="none" baseline="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Define concentration, in a chemistry context</a:t>
                      </a:r>
                    </a:p>
                    <a:p>
                      <a:pPr algn="ctr"/>
                      <a:r>
                        <a:rPr lang="en-GB" sz="3200" b="1" u="sng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kern="1200" dirty="0">
                        <a:solidFill>
                          <a:schemeClr val="accent1"/>
                        </a:solidFill>
                        <a:effectLst/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amount of solute present in a known volume of solution.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3200" b="1" u="sng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398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CE03B-640B-A6C1-A40D-1E6E82E3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804371"/>
              </p:ext>
            </p:extLst>
          </p:nvPr>
        </p:nvGraphicFramePr>
        <p:xfrm>
          <a:off x="4793870" y="3108325"/>
          <a:ext cx="2223259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u="none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Concentration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 descr="2 boxes. The left box has a few green circles in, and the right box has many green circles in. The right box is highlighted by a circle around it">
            <a:extLst>
              <a:ext uri="{FF2B5EF4-FFF2-40B4-BE49-F238E27FC236}">
                <a16:creationId xmlns:a16="http://schemas.microsoft.com/office/drawing/2014/main" id="{056AB19A-735E-1BC9-993F-7E97B53FC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95" y="4072491"/>
            <a:ext cx="4715871" cy="278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26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Props1.xml><?xml version="1.0" encoding="utf-8"?>
<ds:datastoreItem xmlns:ds="http://schemas.openxmlformats.org/officeDocument/2006/customXml" ds:itemID="{96E5C9A7-8098-4030-BBE0-8AB033E801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D789AD-82C8-4CE8-8298-8A0A49E982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ABA328-00CA-432E-9804-C4D9F1F4B657}">
  <ds:schemaRefs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9e3c562f-56b0-4bc9-96c8-d04b09868558"/>
    <ds:schemaRef ds:uri="5c7d88b2-bc5d-47d8-b067-5f30c82b40f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2286</Words>
  <Application>Microsoft Office PowerPoint</Application>
  <PresentationFormat>Widescreen</PresentationFormat>
  <Paragraphs>434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Aptos</vt:lpstr>
      <vt:lpstr>Arial</vt:lpstr>
      <vt:lpstr>Bradley Hand ITC</vt:lpstr>
      <vt:lpstr>Calibri</vt:lpstr>
      <vt:lpstr>Calibri Light</vt:lpstr>
      <vt:lpstr>Century Gothic</vt:lpstr>
      <vt:lpstr>Office Theme</vt:lpstr>
      <vt:lpstr>11–14 years</vt:lpstr>
      <vt:lpstr>How to use Frayer models</vt:lpstr>
      <vt:lpstr>Concentration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particle model scaffolded student slides</dc:title>
  <dc:creator>RoyalSocietyofChemistry@royalsocietychemistry.onmicrosoft.com</dc:creator>
  <cp:keywords>frayer models; 11-14; particle model; vocabulary; chemistry; glossary; key terms; key words; language of science; communication</cp:keywords>
  <dc:description>From rsc.li/4cmvSbS, teacher notes and unscaffolded version also available</dc:description>
  <cp:lastModifiedBy>Katie Haylor</cp:lastModifiedBy>
  <cp:revision>1</cp:revision>
  <cp:lastPrinted>2025-04-24T12:41:33Z</cp:lastPrinted>
  <dcterms:created xsi:type="dcterms:W3CDTF">2024-07-23T12:29:25Z</dcterms:created>
  <dcterms:modified xsi:type="dcterms:W3CDTF">2025-04-24T13:13:14Z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