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284" r:id="rId5"/>
    <p:sldId id="334" r:id="rId6"/>
    <p:sldId id="316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28" r:id="rId17"/>
    <p:sldId id="329" r:id="rId18"/>
    <p:sldId id="331" r:id="rId19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310EDF62-16DF-41AD-8FF1-8C655C2ED60C}">
          <p14:sldIdLst>
            <p14:sldId id="284"/>
          </p14:sldIdLst>
        </p14:section>
        <p14:section name="Teacher guidance" id="{50E435C2-C428-487F-B2DB-E83D2ADCDDF0}">
          <p14:sldIdLst>
            <p14:sldId id="334"/>
          </p14:sldIdLst>
        </p14:section>
        <p14:section name="Student sheets" id="{2BF5C9DC-01E1-449D-8F10-70EFE7E59E54}">
          <p14:sldIdLst>
            <p14:sldId id="316"/>
            <p14:sldId id="319"/>
            <p14:sldId id="320"/>
            <p14:sldId id="321"/>
            <p14:sldId id="322"/>
            <p14:sldId id="323"/>
          </p14:sldIdLst>
        </p14:section>
        <p14:section name="Answers" id="{5052D88E-C0E9-424F-A97C-B2226015A335}">
          <p14:sldIdLst>
            <p14:sldId id="324"/>
            <p14:sldId id="325"/>
            <p14:sldId id="326"/>
            <p14:sldId id="327"/>
            <p14:sldId id="328"/>
            <p14:sldId id="329"/>
          </p14:sldIdLst>
        </p14:section>
        <p14:section name="Template" id="{0539075B-D6B2-4C2C-85C2-A7EE603BAE52}">
          <p14:sldIdLst>
            <p14:sldId id="33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6AFCBE25-129D-71BD-2520-C70EFDD5EC17}" name="Katie Haylor" initials="KH" userId="S::HaylorK@rsc.org::79d54f7f-ffc1-4b04-bab6-1092a29c2844" providerId="AD"/>
  <p188:author id="{C74B60E9-655C-E89A-6316-3841AD519658}" name="Juliet Kennard" initials="JK" userId="S::KennardJ@rsc.org::171ce03e-ecb9-44f8-bcbb-a85643c4c66a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62"/>
    <a:srgbClr val="E6F1EF"/>
    <a:srgbClr val="C8102E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A35488-D994-4007-8794-D20928C905FB}" v="8" dt="2025-04-24T13:25:24.5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96" autoAdjust="0"/>
    <p:restoredTop sz="75060" autoAdjust="0"/>
  </p:normalViewPr>
  <p:slideViewPr>
    <p:cSldViewPr snapToGrid="0" snapToObjects="1">
      <p:cViewPr varScale="1">
        <p:scale>
          <a:sx n="84" d="100"/>
          <a:sy n="84" d="100"/>
        </p:scale>
        <p:origin x="1914" y="96"/>
      </p:cViewPr>
      <p:guideLst>
        <p:guide orient="horz" pos="2160"/>
        <p:guide pos="384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Haylor" userId="79d54f7f-ffc1-4b04-bab6-1092a29c2844" providerId="ADAL" clId="{D7EEB018-073F-42A7-86B6-313D8D40C3AB}"/>
    <pc:docChg chg="undo custSel modSld modMainMaster">
      <pc:chgData name="Katie Haylor" userId="79d54f7f-ffc1-4b04-bab6-1092a29c2844" providerId="ADAL" clId="{D7EEB018-073F-42A7-86B6-313D8D40C3AB}" dt="2025-04-22T14:07:33.877" v="250" actId="1076"/>
      <pc:docMkLst>
        <pc:docMk/>
      </pc:docMkLst>
      <pc:sldChg chg="modSp mod">
        <pc:chgData name="Katie Haylor" userId="79d54f7f-ffc1-4b04-bab6-1092a29c2844" providerId="ADAL" clId="{D7EEB018-073F-42A7-86B6-313D8D40C3AB}" dt="2025-04-22T14:04:03.647" v="220" actId="20577"/>
        <pc:sldMkLst>
          <pc:docMk/>
          <pc:sldMk cId="3432882201" sldId="316"/>
        </pc:sldMkLst>
        <pc:graphicFrameChg chg="modGraphic">
          <ac:chgData name="Katie Haylor" userId="79d54f7f-ffc1-4b04-bab6-1092a29c2844" providerId="ADAL" clId="{D7EEB018-073F-42A7-86B6-313D8D40C3AB}" dt="2025-04-22T14:04:03.647" v="220" actId="20577"/>
          <ac:graphicFrameMkLst>
            <pc:docMk/>
            <pc:sldMk cId="3432882201" sldId="316"/>
            <ac:graphicFrameMk id="4" creationId="{48C5F0ED-C18C-8249-7AC8-EC36F81A261E}"/>
          </ac:graphicFrameMkLst>
        </pc:graphicFrameChg>
      </pc:sldChg>
      <pc:sldChg chg="addSp delSp modSp mod modCm">
        <pc:chgData name="Katie Haylor" userId="79d54f7f-ffc1-4b04-bab6-1092a29c2844" providerId="ADAL" clId="{D7EEB018-073F-42A7-86B6-313D8D40C3AB}" dt="2025-04-22T14:04:14.244" v="221" actId="122"/>
        <pc:sldMkLst>
          <pc:docMk/>
          <pc:sldMk cId="1777072144" sldId="319"/>
        </pc:sldMkLst>
        <pc:graphicFrameChg chg="mod modGraphic">
          <ac:chgData name="Katie Haylor" userId="79d54f7f-ffc1-4b04-bab6-1092a29c2844" providerId="ADAL" clId="{D7EEB018-073F-42A7-86B6-313D8D40C3AB}" dt="2025-04-22T14:04:14.244" v="221" actId="122"/>
          <ac:graphicFrameMkLst>
            <pc:docMk/>
            <pc:sldMk cId="1777072144" sldId="319"/>
            <ac:graphicFrameMk id="4" creationId="{48C5F0ED-C18C-8249-7AC8-EC36F81A261E}"/>
          </ac:graphicFrameMkLst>
        </pc:graphicFrameChg>
        <pc:graphicFrameChg chg="add mod modGraphic">
          <ac:chgData name="Katie Haylor" userId="79d54f7f-ffc1-4b04-bab6-1092a29c2844" providerId="ADAL" clId="{D7EEB018-073F-42A7-86B6-313D8D40C3AB}" dt="2025-04-17T08:30:47.195" v="192" actId="255"/>
          <ac:graphicFrameMkLst>
            <pc:docMk/>
            <pc:sldMk cId="1777072144" sldId="319"/>
            <ac:graphicFrameMk id="7" creationId="{5F907AA6-7052-0489-B565-C272FEDCF5DC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D7EEB018-073F-42A7-86B6-313D8D40C3AB}" dt="2025-04-17T08:27:32.131" v="130" actId="20577"/>
              <pc2:cmMkLst xmlns:pc2="http://schemas.microsoft.com/office/powerpoint/2019/9/main/command">
                <pc:docMk/>
                <pc:sldMk cId="1777072144" sldId="319"/>
                <pc2:cmMk id="{10E1A3EE-6327-4271-8D62-0DA458F962E1}"/>
              </pc2:cmMkLst>
            </pc226:cmChg>
          </p:ext>
        </pc:extLst>
      </pc:sldChg>
      <pc:sldChg chg="modSp mod">
        <pc:chgData name="Katie Haylor" userId="79d54f7f-ffc1-4b04-bab6-1092a29c2844" providerId="ADAL" clId="{D7EEB018-073F-42A7-86B6-313D8D40C3AB}" dt="2025-04-22T14:04:26.488" v="225" actId="20577"/>
        <pc:sldMkLst>
          <pc:docMk/>
          <pc:sldMk cId="77710383" sldId="320"/>
        </pc:sldMkLst>
        <pc:graphicFrameChg chg="modGraphic">
          <ac:chgData name="Katie Haylor" userId="79d54f7f-ffc1-4b04-bab6-1092a29c2844" providerId="ADAL" clId="{D7EEB018-073F-42A7-86B6-313D8D40C3AB}" dt="2025-04-22T14:04:26.488" v="225" actId="20577"/>
          <ac:graphicFrameMkLst>
            <pc:docMk/>
            <pc:sldMk cId="77710383" sldId="320"/>
            <ac:graphicFrameMk id="4" creationId="{48C5F0ED-C18C-8249-7AC8-EC36F81A261E}"/>
          </ac:graphicFrameMkLst>
        </pc:graphicFrameChg>
        <pc:graphicFrameChg chg="modGraphic">
          <ac:chgData name="Katie Haylor" userId="79d54f7f-ffc1-4b04-bab6-1092a29c2844" providerId="ADAL" clId="{D7EEB018-073F-42A7-86B6-313D8D40C3AB}" dt="2025-04-17T08:12:38.276" v="5" actId="20577"/>
          <ac:graphicFrameMkLst>
            <pc:docMk/>
            <pc:sldMk cId="77710383" sldId="320"/>
            <ac:graphicFrameMk id="5" creationId="{6BBCE03B-640B-A6C1-A40D-1E6E82E39854}"/>
          </ac:graphicFrameMkLst>
        </pc:graphicFrameChg>
      </pc:sldChg>
      <pc:sldChg chg="modSp mod">
        <pc:chgData name="Katie Haylor" userId="79d54f7f-ffc1-4b04-bab6-1092a29c2844" providerId="ADAL" clId="{D7EEB018-073F-42A7-86B6-313D8D40C3AB}" dt="2025-04-22T14:04:35.399" v="228" actId="20577"/>
        <pc:sldMkLst>
          <pc:docMk/>
          <pc:sldMk cId="1012231980" sldId="321"/>
        </pc:sldMkLst>
        <pc:graphicFrameChg chg="modGraphic">
          <ac:chgData name="Katie Haylor" userId="79d54f7f-ffc1-4b04-bab6-1092a29c2844" providerId="ADAL" clId="{D7EEB018-073F-42A7-86B6-313D8D40C3AB}" dt="2025-04-22T14:04:35.399" v="228" actId="20577"/>
          <ac:graphicFrameMkLst>
            <pc:docMk/>
            <pc:sldMk cId="1012231980" sldId="321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D7EEB018-073F-42A7-86B6-313D8D40C3AB}" dt="2025-04-22T14:05:07.983" v="232" actId="1076"/>
        <pc:sldMkLst>
          <pc:docMk/>
          <pc:sldMk cId="3103064159" sldId="322"/>
        </pc:sldMkLst>
        <pc:graphicFrameChg chg="modGraphic">
          <ac:chgData name="Katie Haylor" userId="79d54f7f-ffc1-4b04-bab6-1092a29c2844" providerId="ADAL" clId="{D7EEB018-073F-42A7-86B6-313D8D40C3AB}" dt="2025-04-22T14:04:48.888" v="230" actId="20577"/>
          <ac:graphicFrameMkLst>
            <pc:docMk/>
            <pc:sldMk cId="3103064159" sldId="322"/>
            <ac:graphicFrameMk id="4" creationId="{48C5F0ED-C18C-8249-7AC8-EC36F81A261E}"/>
          </ac:graphicFrameMkLst>
        </pc:graphicFrameChg>
        <pc:graphicFrameChg chg="mod">
          <ac:chgData name="Katie Haylor" userId="79d54f7f-ffc1-4b04-bab6-1092a29c2844" providerId="ADAL" clId="{D7EEB018-073F-42A7-86B6-313D8D40C3AB}" dt="2025-04-22T14:05:07.983" v="232" actId="1076"/>
          <ac:graphicFrameMkLst>
            <pc:docMk/>
            <pc:sldMk cId="3103064159" sldId="322"/>
            <ac:graphicFrameMk id="5" creationId="{6BBCE03B-640B-A6C1-A40D-1E6E82E39854}"/>
          </ac:graphicFrameMkLst>
        </pc:graphicFrameChg>
      </pc:sldChg>
      <pc:sldChg chg="modSp mod">
        <pc:chgData name="Katie Haylor" userId="79d54f7f-ffc1-4b04-bab6-1092a29c2844" providerId="ADAL" clId="{D7EEB018-073F-42A7-86B6-313D8D40C3AB}" dt="2025-04-22T14:04:56.997" v="231" actId="122"/>
        <pc:sldMkLst>
          <pc:docMk/>
          <pc:sldMk cId="888029300" sldId="323"/>
        </pc:sldMkLst>
        <pc:graphicFrameChg chg="modGraphic">
          <ac:chgData name="Katie Haylor" userId="79d54f7f-ffc1-4b04-bab6-1092a29c2844" providerId="ADAL" clId="{D7EEB018-073F-42A7-86B6-313D8D40C3AB}" dt="2025-04-22T14:04:56.997" v="231" actId="122"/>
          <ac:graphicFrameMkLst>
            <pc:docMk/>
            <pc:sldMk cId="888029300" sldId="323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D7EEB018-073F-42A7-86B6-313D8D40C3AB}" dt="2025-04-22T14:05:28.268" v="236" actId="20577"/>
        <pc:sldMkLst>
          <pc:docMk/>
          <pc:sldMk cId="2736426262" sldId="324"/>
        </pc:sldMkLst>
        <pc:graphicFrameChg chg="modGraphic">
          <ac:chgData name="Katie Haylor" userId="79d54f7f-ffc1-4b04-bab6-1092a29c2844" providerId="ADAL" clId="{D7EEB018-073F-42A7-86B6-313D8D40C3AB}" dt="2025-04-22T14:05:28.268" v="236" actId="20577"/>
          <ac:graphicFrameMkLst>
            <pc:docMk/>
            <pc:sldMk cId="2736426262" sldId="324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D7EEB018-073F-42A7-86B6-313D8D40C3AB}" dt="2025-04-22T14:05:46.437" v="238" actId="122"/>
        <pc:sldMkLst>
          <pc:docMk/>
          <pc:sldMk cId="473592587" sldId="325"/>
        </pc:sldMkLst>
        <pc:graphicFrameChg chg="modGraphic">
          <ac:chgData name="Katie Haylor" userId="79d54f7f-ffc1-4b04-bab6-1092a29c2844" providerId="ADAL" clId="{D7EEB018-073F-42A7-86B6-313D8D40C3AB}" dt="2025-04-22T14:05:46.437" v="238" actId="122"/>
          <ac:graphicFrameMkLst>
            <pc:docMk/>
            <pc:sldMk cId="473592587" sldId="325"/>
            <ac:graphicFrameMk id="3" creationId="{C18565EC-AF33-22C9-6461-752503D231B9}"/>
          </ac:graphicFrameMkLst>
        </pc:graphicFrameChg>
        <pc:graphicFrameChg chg="modGraphic">
          <ac:chgData name="Katie Haylor" userId="79d54f7f-ffc1-4b04-bab6-1092a29c2844" providerId="ADAL" clId="{D7EEB018-073F-42A7-86B6-313D8D40C3AB}" dt="2025-04-22T14:05:42.734" v="237" actId="122"/>
          <ac:graphicFrameMkLst>
            <pc:docMk/>
            <pc:sldMk cId="473592587" sldId="325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D7EEB018-073F-42A7-86B6-313D8D40C3AB}" dt="2025-04-22T14:05:55.731" v="240" actId="20577"/>
        <pc:sldMkLst>
          <pc:docMk/>
          <pc:sldMk cId="2149118521" sldId="326"/>
        </pc:sldMkLst>
        <pc:graphicFrameChg chg="modGraphic">
          <ac:chgData name="Katie Haylor" userId="79d54f7f-ffc1-4b04-bab6-1092a29c2844" providerId="ADAL" clId="{D7EEB018-073F-42A7-86B6-313D8D40C3AB}" dt="2025-04-22T14:05:55.731" v="240" actId="20577"/>
          <ac:graphicFrameMkLst>
            <pc:docMk/>
            <pc:sldMk cId="2149118521" sldId="326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D7EEB018-073F-42A7-86B6-313D8D40C3AB}" dt="2025-04-22T14:06:12.862" v="243" actId="20577"/>
        <pc:sldMkLst>
          <pc:docMk/>
          <pc:sldMk cId="1921906394" sldId="327"/>
        </pc:sldMkLst>
        <pc:graphicFrameChg chg="modGraphic">
          <ac:chgData name="Katie Haylor" userId="79d54f7f-ffc1-4b04-bab6-1092a29c2844" providerId="ADAL" clId="{D7EEB018-073F-42A7-86B6-313D8D40C3AB}" dt="2025-04-22T14:06:12.862" v="243" actId="20577"/>
          <ac:graphicFrameMkLst>
            <pc:docMk/>
            <pc:sldMk cId="1921906394" sldId="327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D7EEB018-073F-42A7-86B6-313D8D40C3AB}" dt="2025-04-22T14:07:11.865" v="245" actId="20577"/>
        <pc:sldMkLst>
          <pc:docMk/>
          <pc:sldMk cId="142653725" sldId="328"/>
        </pc:sldMkLst>
        <pc:graphicFrameChg chg="modGraphic">
          <ac:chgData name="Katie Haylor" userId="79d54f7f-ffc1-4b04-bab6-1092a29c2844" providerId="ADAL" clId="{D7EEB018-073F-42A7-86B6-313D8D40C3AB}" dt="2025-04-22T14:07:11.865" v="245" actId="20577"/>
          <ac:graphicFrameMkLst>
            <pc:docMk/>
            <pc:sldMk cId="142653725" sldId="328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D7EEB018-073F-42A7-86B6-313D8D40C3AB}" dt="2025-04-22T14:07:22.216" v="248" actId="20577"/>
        <pc:sldMkLst>
          <pc:docMk/>
          <pc:sldMk cId="916803037" sldId="329"/>
        </pc:sldMkLst>
        <pc:graphicFrameChg chg="modGraphic">
          <ac:chgData name="Katie Haylor" userId="79d54f7f-ffc1-4b04-bab6-1092a29c2844" providerId="ADAL" clId="{D7EEB018-073F-42A7-86B6-313D8D40C3AB}" dt="2025-04-22T14:07:22.216" v="248" actId="20577"/>
          <ac:graphicFrameMkLst>
            <pc:docMk/>
            <pc:sldMk cId="916803037" sldId="329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D7EEB018-073F-42A7-86B6-313D8D40C3AB}" dt="2025-04-22T14:07:33.877" v="250" actId="1076"/>
        <pc:sldMkLst>
          <pc:docMk/>
          <pc:sldMk cId="2687328621" sldId="331"/>
        </pc:sldMkLst>
        <pc:spChg chg="mod">
          <ac:chgData name="Katie Haylor" userId="79d54f7f-ffc1-4b04-bab6-1092a29c2844" providerId="ADAL" clId="{D7EEB018-073F-42A7-86B6-313D8D40C3AB}" dt="2025-04-22T14:07:33.877" v="250" actId="1076"/>
          <ac:spMkLst>
            <pc:docMk/>
            <pc:sldMk cId="2687328621" sldId="331"/>
            <ac:spMk id="3" creationId="{570C1FF7-24D6-34FB-E8FA-34B7A8C836B4}"/>
          </ac:spMkLst>
        </pc:spChg>
        <pc:graphicFrameChg chg="modGraphic">
          <ac:chgData name="Katie Haylor" userId="79d54f7f-ffc1-4b04-bab6-1092a29c2844" providerId="ADAL" clId="{D7EEB018-073F-42A7-86B6-313D8D40C3AB}" dt="2025-04-22T14:07:29.748" v="249" actId="122"/>
          <ac:graphicFrameMkLst>
            <pc:docMk/>
            <pc:sldMk cId="2687328621" sldId="331"/>
            <ac:graphicFrameMk id="10" creationId="{4AFAB020-B8DC-845B-9628-2A712CFA7F24}"/>
          </ac:graphicFrameMkLst>
        </pc:graphicFrameChg>
      </pc:sldChg>
      <pc:sldChg chg="addSp modSp mod modCm">
        <pc:chgData name="Katie Haylor" userId="79d54f7f-ffc1-4b04-bab6-1092a29c2844" providerId="ADAL" clId="{D7EEB018-073F-42A7-86B6-313D8D40C3AB}" dt="2025-04-22T14:03:35.855" v="213" actId="122"/>
        <pc:sldMkLst>
          <pc:docMk/>
          <pc:sldMk cId="3887538335" sldId="334"/>
        </pc:sldMkLst>
        <pc:spChg chg="mod">
          <ac:chgData name="Katie Haylor" userId="79d54f7f-ffc1-4b04-bab6-1092a29c2844" providerId="ADAL" clId="{D7EEB018-073F-42A7-86B6-313D8D40C3AB}" dt="2025-04-17T08:57:58.977" v="212" actId="14100"/>
          <ac:spMkLst>
            <pc:docMk/>
            <pc:sldMk cId="3887538335" sldId="334"/>
            <ac:spMk id="3" creationId="{B9B1F842-BC16-354A-84F3-BCA1F48752F2}"/>
          </ac:spMkLst>
        </pc:spChg>
        <pc:spChg chg="add mod">
          <ac:chgData name="Katie Haylor" userId="79d54f7f-ffc1-4b04-bab6-1092a29c2844" providerId="ADAL" clId="{D7EEB018-073F-42A7-86B6-313D8D40C3AB}" dt="2025-04-17T08:57:49.221" v="209" actId="255"/>
          <ac:spMkLst>
            <pc:docMk/>
            <pc:sldMk cId="3887538335" sldId="334"/>
            <ac:spMk id="6" creationId="{3103AEF5-797C-C847-8915-A5D4865CA688}"/>
          </ac:spMkLst>
        </pc:spChg>
        <pc:spChg chg="mod">
          <ac:chgData name="Katie Haylor" userId="79d54f7f-ffc1-4b04-bab6-1092a29c2844" providerId="ADAL" clId="{D7EEB018-073F-42A7-86B6-313D8D40C3AB}" dt="2025-04-17T08:57:54.987" v="211" actId="1076"/>
          <ac:spMkLst>
            <pc:docMk/>
            <pc:sldMk cId="3887538335" sldId="334"/>
            <ac:spMk id="7" creationId="{11587BA3-9516-1945-1234-DADD8AF3C8E7}"/>
          </ac:spMkLst>
        </pc:spChg>
        <pc:graphicFrameChg chg="mod modGraphic">
          <ac:chgData name="Katie Haylor" userId="79d54f7f-ffc1-4b04-bab6-1092a29c2844" providerId="ADAL" clId="{D7EEB018-073F-42A7-86B6-313D8D40C3AB}" dt="2025-04-22T14:03:35.855" v="213" actId="122"/>
          <ac:graphicFrameMkLst>
            <pc:docMk/>
            <pc:sldMk cId="3887538335" sldId="334"/>
            <ac:graphicFrameMk id="10" creationId="{95B9D013-E355-C4E3-9FBF-B1828550D94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D7EEB018-073F-42A7-86B6-313D8D40C3AB}" dt="2025-04-17T08:19:27.048" v="99" actId="20577"/>
              <pc2:cmMkLst xmlns:pc2="http://schemas.microsoft.com/office/powerpoint/2019/9/main/command">
                <pc:docMk/>
                <pc:sldMk cId="3887538335" sldId="334"/>
                <pc2:cmMk id="{17AB173B-922D-4E19-AE94-0A14CD076CC2}"/>
              </pc2:cmMkLst>
            </pc226:cmChg>
            <pc226:cmChg xmlns:pc226="http://schemas.microsoft.com/office/powerpoint/2022/06/main/command" chg="mod">
              <pc226:chgData name="Katie Haylor" userId="79d54f7f-ffc1-4b04-bab6-1092a29c2844" providerId="ADAL" clId="{D7EEB018-073F-42A7-86B6-313D8D40C3AB}" dt="2025-04-17T08:20:29.177" v="106" actId="6549"/>
              <pc2:cmMkLst xmlns:pc2="http://schemas.microsoft.com/office/powerpoint/2019/9/main/command">
                <pc:docMk/>
                <pc:sldMk cId="3887538335" sldId="334"/>
                <pc2:cmMk id="{0699D9E0-4943-4AFF-B23B-FCF29DA2ADBA}"/>
              </pc2:cmMkLst>
            </pc226:cmChg>
          </p:ext>
        </pc:extLst>
      </pc:sldChg>
      <pc:sldMasterChg chg="modSldLayout">
        <pc:chgData name="Katie Haylor" userId="79d54f7f-ffc1-4b04-bab6-1092a29c2844" providerId="ADAL" clId="{D7EEB018-073F-42A7-86B6-313D8D40C3AB}" dt="2025-04-17T08:14:04.444" v="88" actId="14100"/>
        <pc:sldMasterMkLst>
          <pc:docMk/>
          <pc:sldMasterMk cId="2405364243" sldId="2147483648"/>
        </pc:sldMasterMkLst>
        <pc:sldLayoutChg chg="modSp mod">
          <pc:chgData name="Katie Haylor" userId="79d54f7f-ffc1-4b04-bab6-1092a29c2844" providerId="ADAL" clId="{D7EEB018-073F-42A7-86B6-313D8D40C3AB}" dt="2025-04-17T08:14:04.444" v="88" actId="14100"/>
          <pc:sldLayoutMkLst>
            <pc:docMk/>
            <pc:sldMasterMk cId="2405364243" sldId="2147483648"/>
            <pc:sldLayoutMk cId="1226937080" sldId="2147483649"/>
          </pc:sldLayoutMkLst>
          <pc:spChg chg="mod">
            <ac:chgData name="Katie Haylor" userId="79d54f7f-ffc1-4b04-bab6-1092a29c2844" providerId="ADAL" clId="{D7EEB018-073F-42A7-86B6-313D8D40C3AB}" dt="2025-04-17T08:14:04.444" v="88" actId="14100"/>
            <ac:spMkLst>
              <pc:docMk/>
              <pc:sldMasterMk cId="2405364243" sldId="2147483648"/>
              <pc:sldLayoutMk cId="1226937080" sldId="2147483649"/>
              <ac:spMk id="14" creationId="{2281CF7B-F07A-C049-BDB9-748CCF3F310B}"/>
            </ac:spMkLst>
          </pc:spChg>
        </pc:sldLayoutChg>
      </pc:sldMasterChg>
    </pc:docChg>
  </pc:docChgLst>
  <pc:docChgLst>
    <pc:chgData name="Katie Haylor" userId="79d54f7f-ffc1-4b04-bab6-1092a29c2844" providerId="ADAL" clId="{25A816F2-4A07-4094-AEF8-ACD2D0A0F999}"/>
    <pc:docChg chg="custSel mod modSld modMainMaster modSection">
      <pc:chgData name="Katie Haylor" userId="79d54f7f-ffc1-4b04-bab6-1092a29c2844" providerId="ADAL" clId="{25A816F2-4A07-4094-AEF8-ACD2D0A0F999}" dt="2025-04-14T12:17:01.603" v="911" actId="478"/>
      <pc:docMkLst>
        <pc:docMk/>
      </pc:docMkLst>
      <pc:sldChg chg="modSp mod">
        <pc:chgData name="Katie Haylor" userId="79d54f7f-ffc1-4b04-bab6-1092a29c2844" providerId="ADAL" clId="{25A816F2-4A07-4094-AEF8-ACD2D0A0F999}" dt="2025-04-14T12:09:03.472" v="358" actId="962"/>
        <pc:sldMkLst>
          <pc:docMk/>
          <pc:sldMk cId="1883610943" sldId="284"/>
        </pc:sldMkLst>
        <pc:spChg chg="mod">
          <ac:chgData name="Katie Haylor" userId="79d54f7f-ffc1-4b04-bab6-1092a29c2844" providerId="ADAL" clId="{25A816F2-4A07-4094-AEF8-ACD2D0A0F999}" dt="2025-04-14T12:09:03.472" v="358" actId="962"/>
          <ac:spMkLst>
            <pc:docMk/>
            <pc:sldMk cId="1883610943" sldId="284"/>
            <ac:spMk id="8" creationId="{A7335F0B-29F5-2648-9B20-470CA4A491D6}"/>
          </ac:spMkLst>
        </pc:spChg>
      </pc:sldChg>
      <pc:sldChg chg="delSp modSp mod">
        <pc:chgData name="Katie Haylor" userId="79d54f7f-ffc1-4b04-bab6-1092a29c2844" providerId="ADAL" clId="{25A816F2-4A07-4094-AEF8-ACD2D0A0F999}" dt="2025-04-14T12:11:19.621" v="890" actId="478"/>
        <pc:sldMkLst>
          <pc:docMk/>
          <pc:sldMk cId="3432882201" sldId="316"/>
        </pc:sldMkLst>
        <pc:picChg chg="mod">
          <ac:chgData name="Katie Haylor" userId="79d54f7f-ffc1-4b04-bab6-1092a29c2844" providerId="ADAL" clId="{25A816F2-4A07-4094-AEF8-ACD2D0A0F999}" dt="2025-04-14T12:09:36.937" v="652" actId="962"/>
          <ac:picMkLst>
            <pc:docMk/>
            <pc:sldMk cId="3432882201" sldId="316"/>
            <ac:picMk id="7" creationId="{AE552916-29AB-90D6-C76F-302C41FC47AA}"/>
          </ac:picMkLst>
        </pc:picChg>
      </pc:sldChg>
      <pc:sldChg chg="delSp mod">
        <pc:chgData name="Katie Haylor" userId="79d54f7f-ffc1-4b04-bab6-1092a29c2844" providerId="ADAL" clId="{25A816F2-4A07-4094-AEF8-ACD2D0A0F999}" dt="2025-04-14T12:11:28.211" v="891" actId="478"/>
        <pc:sldMkLst>
          <pc:docMk/>
          <pc:sldMk cId="1777072144" sldId="319"/>
        </pc:sldMkLst>
      </pc:sldChg>
      <pc:sldChg chg="delSp mod">
        <pc:chgData name="Katie Haylor" userId="79d54f7f-ffc1-4b04-bab6-1092a29c2844" providerId="ADAL" clId="{25A816F2-4A07-4094-AEF8-ACD2D0A0F999}" dt="2025-04-14T12:11:34.219" v="892" actId="478"/>
        <pc:sldMkLst>
          <pc:docMk/>
          <pc:sldMk cId="77710383" sldId="320"/>
        </pc:sldMkLst>
      </pc:sldChg>
      <pc:sldChg chg="delSp mod">
        <pc:chgData name="Katie Haylor" userId="79d54f7f-ffc1-4b04-bab6-1092a29c2844" providerId="ADAL" clId="{25A816F2-4A07-4094-AEF8-ACD2D0A0F999}" dt="2025-04-14T12:11:39.165" v="893" actId="478"/>
        <pc:sldMkLst>
          <pc:docMk/>
          <pc:sldMk cId="1012231980" sldId="321"/>
        </pc:sldMkLst>
      </pc:sldChg>
      <pc:sldChg chg="delSp mod">
        <pc:chgData name="Katie Haylor" userId="79d54f7f-ffc1-4b04-bab6-1092a29c2844" providerId="ADAL" clId="{25A816F2-4A07-4094-AEF8-ACD2D0A0F999}" dt="2025-04-14T12:11:42.957" v="894" actId="478"/>
        <pc:sldMkLst>
          <pc:docMk/>
          <pc:sldMk cId="3103064159" sldId="322"/>
        </pc:sldMkLst>
      </pc:sldChg>
      <pc:sldChg chg="delSp mod">
        <pc:chgData name="Katie Haylor" userId="79d54f7f-ffc1-4b04-bab6-1092a29c2844" providerId="ADAL" clId="{25A816F2-4A07-4094-AEF8-ACD2D0A0F999}" dt="2025-04-14T12:11:52.789" v="895" actId="478"/>
        <pc:sldMkLst>
          <pc:docMk/>
          <pc:sldMk cId="888029300" sldId="323"/>
        </pc:sldMkLst>
      </pc:sldChg>
      <pc:sldChg chg="delSp modSp mod">
        <pc:chgData name="Katie Haylor" userId="79d54f7f-ffc1-4b04-bab6-1092a29c2844" providerId="ADAL" clId="{25A816F2-4A07-4094-AEF8-ACD2D0A0F999}" dt="2025-04-14T12:12:02.250" v="896" actId="478"/>
        <pc:sldMkLst>
          <pc:docMk/>
          <pc:sldMk cId="2736426262" sldId="324"/>
        </pc:sldMkLst>
        <pc:picChg chg="mod">
          <ac:chgData name="Katie Haylor" userId="79d54f7f-ffc1-4b04-bab6-1092a29c2844" providerId="ADAL" clId="{25A816F2-4A07-4094-AEF8-ACD2D0A0F999}" dt="2025-04-14T12:10:31.958" v="888" actId="962"/>
          <ac:picMkLst>
            <pc:docMk/>
            <pc:sldMk cId="2736426262" sldId="324"/>
            <ac:picMk id="8" creationId="{8C928545-3287-2938-D1A6-091BF86EEC85}"/>
          </ac:picMkLst>
        </pc:picChg>
      </pc:sldChg>
      <pc:sldChg chg="delSp mod">
        <pc:chgData name="Katie Haylor" userId="79d54f7f-ffc1-4b04-bab6-1092a29c2844" providerId="ADAL" clId="{25A816F2-4A07-4094-AEF8-ACD2D0A0F999}" dt="2025-04-14T12:12:13.437" v="897" actId="478"/>
        <pc:sldMkLst>
          <pc:docMk/>
          <pc:sldMk cId="473592587" sldId="325"/>
        </pc:sldMkLst>
      </pc:sldChg>
      <pc:sldChg chg="delSp mod">
        <pc:chgData name="Katie Haylor" userId="79d54f7f-ffc1-4b04-bab6-1092a29c2844" providerId="ADAL" clId="{25A816F2-4A07-4094-AEF8-ACD2D0A0F999}" dt="2025-04-14T12:12:21.203" v="898" actId="478"/>
        <pc:sldMkLst>
          <pc:docMk/>
          <pc:sldMk cId="2149118521" sldId="326"/>
        </pc:sldMkLst>
      </pc:sldChg>
      <pc:sldChg chg="delSp mod">
        <pc:chgData name="Katie Haylor" userId="79d54f7f-ffc1-4b04-bab6-1092a29c2844" providerId="ADAL" clId="{25A816F2-4A07-4094-AEF8-ACD2D0A0F999}" dt="2025-04-14T12:12:26.976" v="899" actId="478"/>
        <pc:sldMkLst>
          <pc:docMk/>
          <pc:sldMk cId="1921906394" sldId="327"/>
        </pc:sldMkLst>
      </pc:sldChg>
      <pc:sldChg chg="delSp modSp mod">
        <pc:chgData name="Katie Haylor" userId="79d54f7f-ffc1-4b04-bab6-1092a29c2844" providerId="ADAL" clId="{25A816F2-4A07-4094-AEF8-ACD2D0A0F999}" dt="2025-04-14T12:15:40.854" v="906" actId="962"/>
        <pc:sldMkLst>
          <pc:docMk/>
          <pc:sldMk cId="142653725" sldId="328"/>
        </pc:sldMkLst>
        <pc:spChg chg="mod">
          <ac:chgData name="Katie Haylor" userId="79d54f7f-ffc1-4b04-bab6-1092a29c2844" providerId="ADAL" clId="{25A816F2-4A07-4094-AEF8-ACD2D0A0F999}" dt="2025-04-14T12:15:19.876" v="904" actId="962"/>
          <ac:spMkLst>
            <pc:docMk/>
            <pc:sldMk cId="142653725" sldId="328"/>
            <ac:spMk id="6" creationId="{3A489B1A-BBAE-FE57-3B91-CC324A253972}"/>
          </ac:spMkLst>
        </pc:spChg>
        <pc:spChg chg="mod">
          <ac:chgData name="Katie Haylor" userId="79d54f7f-ffc1-4b04-bab6-1092a29c2844" providerId="ADAL" clId="{25A816F2-4A07-4094-AEF8-ACD2D0A0F999}" dt="2025-04-14T12:15:40.854" v="906" actId="962"/>
          <ac:spMkLst>
            <pc:docMk/>
            <pc:sldMk cId="142653725" sldId="328"/>
            <ac:spMk id="7" creationId="{1192A82D-065E-199E-F84A-D395C11275AD}"/>
          </ac:spMkLst>
        </pc:spChg>
        <pc:graphicFrameChg chg="mod">
          <ac:chgData name="Katie Haylor" userId="79d54f7f-ffc1-4b04-bab6-1092a29c2844" providerId="ADAL" clId="{25A816F2-4A07-4094-AEF8-ACD2D0A0F999}" dt="2025-04-14T12:12:32.638" v="901" actId="962"/>
          <ac:graphicFrameMkLst>
            <pc:docMk/>
            <pc:sldMk cId="142653725" sldId="328"/>
            <ac:graphicFrameMk id="4" creationId="{48C5F0ED-C18C-8249-7AC8-EC36F81A261E}"/>
          </ac:graphicFrameMkLst>
        </pc:graphicFrameChg>
      </pc:sldChg>
      <pc:sldChg chg="delSp modSp mod">
        <pc:chgData name="Katie Haylor" userId="79d54f7f-ffc1-4b04-bab6-1092a29c2844" providerId="ADAL" clId="{25A816F2-4A07-4094-AEF8-ACD2D0A0F999}" dt="2025-04-14T12:16:00.470" v="908" actId="962"/>
        <pc:sldMkLst>
          <pc:docMk/>
          <pc:sldMk cId="916803037" sldId="329"/>
        </pc:sldMkLst>
        <pc:spChg chg="mod">
          <ac:chgData name="Katie Haylor" userId="79d54f7f-ffc1-4b04-bab6-1092a29c2844" providerId="ADAL" clId="{25A816F2-4A07-4094-AEF8-ACD2D0A0F999}" dt="2025-04-14T12:16:00.470" v="908" actId="962"/>
          <ac:spMkLst>
            <pc:docMk/>
            <pc:sldMk cId="916803037" sldId="329"/>
            <ac:spMk id="7" creationId="{4FBAC071-5DEE-181B-2532-DD798A1E8C44}"/>
          </ac:spMkLst>
        </pc:spChg>
      </pc:sldChg>
      <pc:sldChg chg="delSp modSp mod">
        <pc:chgData name="Katie Haylor" userId="79d54f7f-ffc1-4b04-bab6-1092a29c2844" providerId="ADAL" clId="{25A816F2-4A07-4094-AEF8-ACD2D0A0F999}" dt="2025-04-14T12:17:01.603" v="911" actId="478"/>
        <pc:sldMkLst>
          <pc:docMk/>
          <pc:sldMk cId="2687328621" sldId="331"/>
        </pc:sldMkLst>
      </pc:sldChg>
      <pc:sldChg chg="modSp mod">
        <pc:chgData name="Katie Haylor" userId="79d54f7f-ffc1-4b04-bab6-1092a29c2844" providerId="ADAL" clId="{25A816F2-4A07-4094-AEF8-ACD2D0A0F999}" dt="2025-04-14T12:11:07.630" v="889" actId="962"/>
        <pc:sldMkLst>
          <pc:docMk/>
          <pc:sldMk cId="3887538335" sldId="334"/>
        </pc:sldMkLst>
        <pc:spChg chg="mod">
          <ac:chgData name="Katie Haylor" userId="79d54f7f-ffc1-4b04-bab6-1092a29c2844" providerId="ADAL" clId="{25A816F2-4A07-4094-AEF8-ACD2D0A0F999}" dt="2025-04-14T12:11:07.630" v="889" actId="962"/>
          <ac:spMkLst>
            <pc:docMk/>
            <pc:sldMk cId="3887538335" sldId="334"/>
            <ac:spMk id="4" creationId="{422C5118-FDAB-6644-9CD8-9A20DFD34922}"/>
          </ac:spMkLst>
        </pc:spChg>
      </pc:sldChg>
      <pc:sldMasterChg chg="modSldLayout">
        <pc:chgData name="Katie Haylor" userId="79d54f7f-ffc1-4b04-bab6-1092a29c2844" providerId="ADAL" clId="{25A816F2-4A07-4094-AEF8-ACD2D0A0F999}" dt="2025-04-14T12:08:08.094" v="2" actId="27636"/>
        <pc:sldMasterMkLst>
          <pc:docMk/>
          <pc:sldMasterMk cId="2405364243" sldId="2147483648"/>
        </pc:sldMasterMkLst>
        <pc:sldLayoutChg chg="modSp mod">
          <pc:chgData name="Katie Haylor" userId="79d54f7f-ffc1-4b04-bab6-1092a29c2844" providerId="ADAL" clId="{25A816F2-4A07-4094-AEF8-ACD2D0A0F999}" dt="2025-04-14T12:08:08.094" v="2" actId="27636"/>
          <pc:sldLayoutMkLst>
            <pc:docMk/>
            <pc:sldMasterMk cId="2405364243" sldId="2147483648"/>
            <pc:sldLayoutMk cId="1226937080" sldId="2147483649"/>
          </pc:sldLayoutMkLst>
          <pc:spChg chg="mod">
            <ac:chgData name="Katie Haylor" userId="79d54f7f-ffc1-4b04-bab6-1092a29c2844" providerId="ADAL" clId="{25A816F2-4A07-4094-AEF8-ACD2D0A0F999}" dt="2025-04-14T12:08:08.094" v="2" actId="27636"/>
            <ac:spMkLst>
              <pc:docMk/>
              <pc:sldMasterMk cId="2405364243" sldId="2147483648"/>
              <pc:sldLayoutMk cId="1226937080" sldId="2147483649"/>
              <ac:spMk id="14" creationId="{2281CF7B-F07A-C049-BDB9-748CCF3F310B}"/>
            </ac:spMkLst>
          </pc:spChg>
        </pc:sldLayoutChg>
      </pc:sldMasterChg>
    </pc:docChg>
  </pc:docChgLst>
  <pc:docChgLst>
    <pc:chgData name="Katie Haylor" userId="79d54f7f-ffc1-4b04-bab6-1092a29c2844" providerId="ADAL" clId="{F1319A7D-47AD-4FF2-9AC1-EC065C71E0C0}"/>
    <pc:docChg chg="custSel modSld">
      <pc:chgData name="Katie Haylor" userId="79d54f7f-ffc1-4b04-bab6-1092a29c2844" providerId="ADAL" clId="{F1319A7D-47AD-4FF2-9AC1-EC065C71E0C0}" dt="2025-04-14T12:38:44.115" v="588" actId="20577"/>
      <pc:docMkLst>
        <pc:docMk/>
      </pc:docMkLst>
      <pc:sldChg chg="modNotesTx">
        <pc:chgData name="Katie Haylor" userId="79d54f7f-ffc1-4b04-bab6-1092a29c2844" providerId="ADAL" clId="{F1319A7D-47AD-4FF2-9AC1-EC065C71E0C0}" dt="2025-04-14T12:22:42.361" v="0"/>
        <pc:sldMkLst>
          <pc:docMk/>
          <pc:sldMk cId="3432882201" sldId="316"/>
        </pc:sldMkLst>
      </pc:sldChg>
      <pc:sldChg chg="modNotesTx">
        <pc:chgData name="Katie Haylor" userId="79d54f7f-ffc1-4b04-bab6-1092a29c2844" providerId="ADAL" clId="{F1319A7D-47AD-4FF2-9AC1-EC065C71E0C0}" dt="2025-04-14T12:23:10.599" v="2" actId="2711"/>
        <pc:sldMkLst>
          <pc:docMk/>
          <pc:sldMk cId="1777072144" sldId="319"/>
        </pc:sldMkLst>
      </pc:sldChg>
      <pc:sldChg chg="modNotesTx">
        <pc:chgData name="Katie Haylor" userId="79d54f7f-ffc1-4b04-bab6-1092a29c2844" providerId="ADAL" clId="{F1319A7D-47AD-4FF2-9AC1-EC065C71E0C0}" dt="2025-04-14T12:23:21.061" v="3"/>
        <pc:sldMkLst>
          <pc:docMk/>
          <pc:sldMk cId="77710383" sldId="320"/>
        </pc:sldMkLst>
      </pc:sldChg>
      <pc:sldChg chg="modNotesTx">
        <pc:chgData name="Katie Haylor" userId="79d54f7f-ffc1-4b04-bab6-1092a29c2844" providerId="ADAL" clId="{F1319A7D-47AD-4FF2-9AC1-EC065C71E0C0}" dt="2025-04-14T12:23:29.377" v="4"/>
        <pc:sldMkLst>
          <pc:docMk/>
          <pc:sldMk cId="1012231980" sldId="321"/>
        </pc:sldMkLst>
      </pc:sldChg>
      <pc:sldChg chg="modNotesTx">
        <pc:chgData name="Katie Haylor" userId="79d54f7f-ffc1-4b04-bab6-1092a29c2844" providerId="ADAL" clId="{F1319A7D-47AD-4FF2-9AC1-EC065C71E0C0}" dt="2025-04-14T12:24:03.994" v="44" actId="20577"/>
        <pc:sldMkLst>
          <pc:docMk/>
          <pc:sldMk cId="3103064159" sldId="322"/>
        </pc:sldMkLst>
      </pc:sldChg>
      <pc:sldChg chg="modNotesTx">
        <pc:chgData name="Katie Haylor" userId="79d54f7f-ffc1-4b04-bab6-1092a29c2844" providerId="ADAL" clId="{F1319A7D-47AD-4FF2-9AC1-EC065C71E0C0}" dt="2025-04-14T12:23:45.796" v="6"/>
        <pc:sldMkLst>
          <pc:docMk/>
          <pc:sldMk cId="888029300" sldId="323"/>
        </pc:sldMkLst>
      </pc:sldChg>
      <pc:sldChg chg="modNotesTx">
        <pc:chgData name="Katie Haylor" userId="79d54f7f-ffc1-4b04-bab6-1092a29c2844" providerId="ADAL" clId="{F1319A7D-47AD-4FF2-9AC1-EC065C71E0C0}" dt="2025-04-14T12:38:44.115" v="588" actId="20577"/>
        <pc:sldMkLst>
          <pc:docMk/>
          <pc:sldMk cId="473592587" sldId="325"/>
        </pc:sldMkLst>
      </pc:sldChg>
    </pc:docChg>
  </pc:docChgLst>
  <pc:docChgLst>
    <pc:chgData name="Katie Haylor" userId="79d54f7f-ffc1-4b04-bab6-1092a29c2844" providerId="ADAL" clId="{A6855A46-C2E6-4C94-B9AB-419435335983}"/>
    <pc:docChg chg="modSld">
      <pc:chgData name="Katie Haylor" userId="79d54f7f-ffc1-4b04-bab6-1092a29c2844" providerId="ADAL" clId="{A6855A46-C2E6-4C94-B9AB-419435335983}" dt="2025-04-22T14:32:52.347" v="9" actId="20577"/>
      <pc:docMkLst>
        <pc:docMk/>
      </pc:docMkLst>
      <pc:sldChg chg="modSp mod">
        <pc:chgData name="Katie Haylor" userId="79d54f7f-ffc1-4b04-bab6-1092a29c2844" providerId="ADAL" clId="{A6855A46-C2E6-4C94-B9AB-419435335983}" dt="2025-04-22T14:32:52.347" v="9" actId="20577"/>
        <pc:sldMkLst>
          <pc:docMk/>
          <pc:sldMk cId="2687328621" sldId="331"/>
        </pc:sldMkLst>
        <pc:graphicFrameChg chg="modGraphic">
          <ac:chgData name="Katie Haylor" userId="79d54f7f-ffc1-4b04-bab6-1092a29c2844" providerId="ADAL" clId="{A6855A46-C2E6-4C94-B9AB-419435335983}" dt="2025-04-22T14:32:52.347" v="9" actId="20577"/>
          <ac:graphicFrameMkLst>
            <pc:docMk/>
            <pc:sldMk cId="2687328621" sldId="331"/>
            <ac:graphicFrameMk id="10" creationId="{4AFAB020-B8DC-845B-9628-2A712CFA7F24}"/>
          </ac:graphicFrameMkLst>
        </pc:graphicFrameChg>
      </pc:sldChg>
      <pc:sldChg chg="modSp mod">
        <pc:chgData name="Katie Haylor" userId="79d54f7f-ffc1-4b04-bab6-1092a29c2844" providerId="ADAL" clId="{A6855A46-C2E6-4C94-B9AB-419435335983}" dt="2025-04-22T14:32:21.423" v="5" actId="20577"/>
        <pc:sldMkLst>
          <pc:docMk/>
          <pc:sldMk cId="3887538335" sldId="334"/>
        </pc:sldMkLst>
        <pc:graphicFrameChg chg="modGraphic">
          <ac:chgData name="Katie Haylor" userId="79d54f7f-ffc1-4b04-bab6-1092a29c2844" providerId="ADAL" clId="{A6855A46-C2E6-4C94-B9AB-419435335983}" dt="2025-04-22T14:32:21.423" v="5" actId="20577"/>
          <ac:graphicFrameMkLst>
            <pc:docMk/>
            <pc:sldMk cId="3887538335" sldId="334"/>
            <ac:graphicFrameMk id="10" creationId="{95B9D013-E355-C4E3-9FBF-B1828550D940}"/>
          </ac:graphicFrameMkLst>
        </pc:graphicFrameChg>
      </pc:sldChg>
    </pc:docChg>
  </pc:docChgLst>
  <pc:docChgLst>
    <pc:chgData name="Katie Haylor" userId="79d54f7f-ffc1-4b04-bab6-1092a29c2844" providerId="ADAL" clId="{5AA35488-D994-4007-8794-D20928C905FB}"/>
    <pc:docChg chg="modSld modNotesMaster">
      <pc:chgData name="Katie Haylor" userId="79d54f7f-ffc1-4b04-bab6-1092a29c2844" providerId="ADAL" clId="{5AA35488-D994-4007-8794-D20928C905FB}" dt="2025-04-24T13:23:19.809" v="206"/>
      <pc:docMkLst>
        <pc:docMk/>
      </pc:docMkLst>
      <pc:sldChg chg="modSp mod">
        <pc:chgData name="Katie Haylor" userId="79d54f7f-ffc1-4b04-bab6-1092a29c2844" providerId="ADAL" clId="{5AA35488-D994-4007-8794-D20928C905FB}" dt="2025-04-24T13:15:54.215" v="14" actId="1038"/>
        <pc:sldMkLst>
          <pc:docMk/>
          <pc:sldMk cId="3432882201" sldId="316"/>
        </pc:sldMkLst>
        <pc:graphicFrameChg chg="mod">
          <ac:chgData name="Katie Haylor" userId="79d54f7f-ffc1-4b04-bab6-1092a29c2844" providerId="ADAL" clId="{5AA35488-D994-4007-8794-D20928C905FB}" dt="2025-04-24T13:15:54.215" v="14" actId="1038"/>
          <ac:graphicFrameMkLst>
            <pc:docMk/>
            <pc:sldMk cId="3432882201" sldId="316"/>
            <ac:graphicFrameMk id="5" creationId="{6BBCE03B-640B-A6C1-A40D-1E6E82E39854}"/>
          </ac:graphicFrameMkLst>
        </pc:graphicFrameChg>
      </pc:sldChg>
      <pc:sldChg chg="modSp mod">
        <pc:chgData name="Katie Haylor" userId="79d54f7f-ffc1-4b04-bab6-1092a29c2844" providerId="ADAL" clId="{5AA35488-D994-4007-8794-D20928C905FB}" dt="2025-04-24T13:16:17.928" v="16" actId="1038"/>
        <pc:sldMkLst>
          <pc:docMk/>
          <pc:sldMk cId="77710383" sldId="320"/>
        </pc:sldMkLst>
        <pc:graphicFrameChg chg="mod">
          <ac:chgData name="Katie Haylor" userId="79d54f7f-ffc1-4b04-bab6-1092a29c2844" providerId="ADAL" clId="{5AA35488-D994-4007-8794-D20928C905FB}" dt="2025-04-24T13:16:17.928" v="16" actId="1038"/>
          <ac:graphicFrameMkLst>
            <pc:docMk/>
            <pc:sldMk cId="77710383" sldId="320"/>
            <ac:graphicFrameMk id="5" creationId="{6BBCE03B-640B-A6C1-A40D-1E6E82E39854}"/>
          </ac:graphicFrameMkLst>
        </pc:graphicFrameChg>
      </pc:sldChg>
      <pc:sldChg chg="modSp mod modNotesTx">
        <pc:chgData name="Katie Haylor" userId="79d54f7f-ffc1-4b04-bab6-1092a29c2844" providerId="ADAL" clId="{5AA35488-D994-4007-8794-D20928C905FB}" dt="2025-04-24T13:16:36.951" v="86" actId="20577"/>
        <pc:sldMkLst>
          <pc:docMk/>
          <pc:sldMk cId="1012231980" sldId="321"/>
        </pc:sldMkLst>
        <pc:graphicFrameChg chg="mod modGraphic">
          <ac:chgData name="Katie Haylor" userId="79d54f7f-ffc1-4b04-bab6-1092a29c2844" providerId="ADAL" clId="{5AA35488-D994-4007-8794-D20928C905FB}" dt="2025-04-24T13:15:34.070" v="3" actId="20577"/>
          <ac:graphicFrameMkLst>
            <pc:docMk/>
            <pc:sldMk cId="1012231980" sldId="321"/>
            <ac:graphicFrameMk id="4" creationId="{48C5F0ED-C18C-8249-7AC8-EC36F81A261E}"/>
          </ac:graphicFrameMkLst>
        </pc:graphicFrameChg>
      </pc:sldChg>
      <pc:sldChg chg="modSp mod modNotesTx">
        <pc:chgData name="Katie Haylor" userId="79d54f7f-ffc1-4b04-bab6-1092a29c2844" providerId="ADAL" clId="{5AA35488-D994-4007-8794-D20928C905FB}" dt="2025-04-24T13:17:32.356" v="90"/>
        <pc:sldMkLst>
          <pc:docMk/>
          <pc:sldMk cId="3103064159" sldId="322"/>
        </pc:sldMkLst>
        <pc:graphicFrameChg chg="mod modGraphic">
          <ac:chgData name="Katie Haylor" userId="79d54f7f-ffc1-4b04-bab6-1092a29c2844" providerId="ADAL" clId="{5AA35488-D994-4007-8794-D20928C905FB}" dt="2025-04-24T13:17:32.356" v="90"/>
          <ac:graphicFrameMkLst>
            <pc:docMk/>
            <pc:sldMk cId="3103064159" sldId="322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5AA35488-D994-4007-8794-D20928C905FB}" dt="2025-04-24T13:17:47.231" v="93" actId="20577"/>
        <pc:sldMkLst>
          <pc:docMk/>
          <pc:sldMk cId="888029300" sldId="323"/>
        </pc:sldMkLst>
        <pc:graphicFrameChg chg="mod modGraphic">
          <ac:chgData name="Katie Haylor" userId="79d54f7f-ffc1-4b04-bab6-1092a29c2844" providerId="ADAL" clId="{5AA35488-D994-4007-8794-D20928C905FB}" dt="2025-04-24T13:17:47.231" v="93" actId="20577"/>
          <ac:graphicFrameMkLst>
            <pc:docMk/>
            <pc:sldMk cId="888029300" sldId="323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5AA35488-D994-4007-8794-D20928C905FB}" dt="2025-04-24T13:21:42.197" v="204" actId="20577"/>
        <pc:sldMkLst>
          <pc:docMk/>
          <pc:sldMk cId="473592587" sldId="325"/>
        </pc:sldMkLst>
        <pc:graphicFrameChg chg="modGraphic">
          <ac:chgData name="Katie Haylor" userId="79d54f7f-ffc1-4b04-bab6-1092a29c2844" providerId="ADAL" clId="{5AA35488-D994-4007-8794-D20928C905FB}" dt="2025-04-24T13:21:42.197" v="204" actId="20577"/>
          <ac:graphicFrameMkLst>
            <pc:docMk/>
            <pc:sldMk cId="473592587" sldId="325"/>
            <ac:graphicFrameMk id="3" creationId="{C18565EC-AF33-22C9-6461-752503D231B9}"/>
          </ac:graphicFrameMkLst>
        </pc:graphicFrameChg>
      </pc:sldChg>
      <pc:sldChg chg="modSp">
        <pc:chgData name="Katie Haylor" userId="79d54f7f-ffc1-4b04-bab6-1092a29c2844" providerId="ADAL" clId="{5AA35488-D994-4007-8794-D20928C905FB}" dt="2025-04-24T13:23:11.464" v="205"/>
        <pc:sldMkLst>
          <pc:docMk/>
          <pc:sldMk cId="142653725" sldId="328"/>
        </pc:sldMkLst>
        <pc:graphicFrameChg chg="mod">
          <ac:chgData name="Katie Haylor" userId="79d54f7f-ffc1-4b04-bab6-1092a29c2844" providerId="ADAL" clId="{5AA35488-D994-4007-8794-D20928C905FB}" dt="2025-04-24T13:23:11.464" v="205"/>
          <ac:graphicFrameMkLst>
            <pc:docMk/>
            <pc:sldMk cId="142653725" sldId="328"/>
            <ac:graphicFrameMk id="4" creationId="{48C5F0ED-C18C-8249-7AC8-EC36F81A261E}"/>
          </ac:graphicFrameMkLst>
        </pc:graphicFrameChg>
      </pc:sldChg>
      <pc:sldChg chg="modSp">
        <pc:chgData name="Katie Haylor" userId="79d54f7f-ffc1-4b04-bab6-1092a29c2844" providerId="ADAL" clId="{5AA35488-D994-4007-8794-D20928C905FB}" dt="2025-04-24T13:23:19.809" v="206"/>
        <pc:sldMkLst>
          <pc:docMk/>
          <pc:sldMk cId="916803037" sldId="329"/>
        </pc:sldMkLst>
        <pc:graphicFrameChg chg="mod">
          <ac:chgData name="Katie Haylor" userId="79d54f7f-ffc1-4b04-bab6-1092a29c2844" providerId="ADAL" clId="{5AA35488-D994-4007-8794-D20928C905FB}" dt="2025-04-24T13:23:19.809" v="206"/>
          <ac:graphicFrameMkLst>
            <pc:docMk/>
            <pc:sldMk cId="916803037" sldId="329"/>
            <ac:graphicFrameMk id="4" creationId="{48C5F0ED-C18C-8249-7AC8-EC36F81A261E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57A89A-B632-406E-ABFC-5670C45C175A}" type="datetimeFigureOut">
              <a:rPr lang="en-GB" smtClean="0"/>
              <a:pPr/>
              <a:t>24/04/2025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C061B-BD0F-4B52-A9AF-421A04B700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343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2C061B-BD0F-4B52-A9AF-421A04B7008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590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 for quadrant 2: con = with, together  </a:t>
            </a:r>
            <a:r>
              <a:rPr lang="en-GB" dirty="0" err="1"/>
              <a:t>centr</a:t>
            </a:r>
            <a:r>
              <a:rPr lang="en-GB" dirty="0"/>
              <a:t> = the middle, </a:t>
            </a:r>
            <a:r>
              <a:rPr lang="en-GB" dirty="0" err="1"/>
              <a:t>ation</a:t>
            </a:r>
            <a:r>
              <a:rPr lang="en-GB" dirty="0"/>
              <a:t> = the action or process of doing something</a:t>
            </a:r>
            <a:endParaRPr lang="en-GB" sz="1200" b="1" u="none" dirty="0">
              <a:solidFill>
                <a:schemeClr val="accent1"/>
              </a:solidFill>
              <a:latin typeface="Bradley Hand ITC" panose="03070402050302030203" pitchFamily="66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u="none" dirty="0">
              <a:solidFill>
                <a:schemeClr val="accent1"/>
              </a:solidFill>
              <a:latin typeface="Bradley Hand ITC" panose="03070402050302030203" pitchFamily="66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u="none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Answer for quadrant 3: </a:t>
            </a:r>
            <a:r>
              <a:rPr lang="en-GB" sz="1200" b="0" i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The amount of solute present in a known volume of solution</a:t>
            </a:r>
            <a:endParaRPr lang="en-GB" sz="1200" b="0" u="none" dirty="0">
              <a:solidFill>
                <a:schemeClr val="accent1"/>
              </a:solidFill>
              <a:latin typeface="Bradley Hand ITC" panose="03070402050302030203" pitchFamily="66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2C061B-BD0F-4B52-A9AF-421A04B7008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807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Answer for quadrant 2: dis = from Latin word dis which means apart, solve = from Latin word solver which means loosen</a:t>
            </a:r>
          </a:p>
          <a:p>
            <a:endParaRPr lang="en-GB" dirty="0"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Answer for quadrant 3: </a:t>
            </a:r>
            <a:r>
              <a:rPr lang="en-GB" sz="1200" b="0" u="none" baseline="0" dirty="0">
                <a:solidFill>
                  <a:schemeClr val="accent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when a solute is added to a solvent and the solute breaks into much smaller particles and spreads out</a:t>
            </a:r>
            <a:endParaRPr lang="en-GB" b="0" dirty="0">
              <a:latin typeface="Century Gothic" panose="020B0502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2C061B-BD0F-4B52-A9AF-421A04B7008C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477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 to quadrant 3: </a:t>
            </a:r>
            <a:r>
              <a:rPr lang="en-GB" sz="12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when a solid is heated, gains energy and turns into a gas, without turning into a liquid first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2C061B-BD0F-4B52-A9AF-421A04B7008C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026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 for quadrant 3: </a:t>
            </a:r>
            <a:r>
              <a:rPr lang="en-GB" sz="1200" b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the movement of a substance from an area of high concentration to an area of low concentration</a:t>
            </a:r>
            <a:endParaRPr lang="en-GB" sz="1200" b="0" u="sng" baseline="0" dirty="0">
              <a:solidFill>
                <a:schemeClr val="tx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  <a:p>
            <a:r>
              <a:rPr lang="en-GB" dirty="0"/>
              <a:t>More etymology on the answer slide.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2C061B-BD0F-4B52-A9AF-421A04B7008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628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>
              <a:buFont typeface="Arial" panose="020B0604020202020204" pitchFamily="34" charset="0"/>
              <a:buNone/>
            </a:pPr>
            <a:r>
              <a:rPr lang="en-GB" dirty="0"/>
              <a:t>Answer to quadrant 2: </a:t>
            </a:r>
            <a:r>
              <a:rPr lang="en-GB" sz="1200" b="0" u="none" baseline="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Exo = </a:t>
            </a:r>
            <a:r>
              <a:rPr lang="en-GB" sz="1200" b="0" u="none" baseline="0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o</a:t>
            </a:r>
            <a:r>
              <a:rPr lang="en-GB" sz="1200" b="0" u="none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ut, for example the exit is where you go out, </a:t>
            </a:r>
            <a:r>
              <a:rPr lang="en-GB" sz="1200" b="0" u="none" baseline="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thermic = </a:t>
            </a:r>
            <a:r>
              <a:rPr lang="en-GB" sz="1200" b="0" u="none" baseline="0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h</a:t>
            </a:r>
            <a:r>
              <a:rPr lang="en-GB" sz="1200" b="0" u="none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eat. Put the words together and exothermic means to give out heat.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 to quadrant 3: </a:t>
            </a:r>
            <a:r>
              <a:rPr lang="en-GB" sz="1200" b="0" u="none" kern="1200" dirty="0">
                <a:solidFill>
                  <a:schemeClr val="accent1"/>
                </a:solidFill>
                <a:latin typeface="Bradley Hand ITC" panose="03070402050302030203" pitchFamily="66" charset="0"/>
                <a:ea typeface="+mn-ea"/>
                <a:cs typeface="Arial" panose="020B0604020202020204" pitchFamily="34" charset="0"/>
              </a:rPr>
              <a:t>a physical change or chemical reaction which transfers energy to its surroundings, causing the surroundings to get hotter.</a:t>
            </a:r>
            <a:endParaRPr lang="en-GB" sz="1200" b="0" u="sng" baseline="0" dirty="0">
              <a:solidFill>
                <a:schemeClr val="tx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2C061B-BD0F-4B52-A9AF-421A04B7008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495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>
              <a:buFont typeface="Arial" panose="020B0604020202020204" pitchFamily="34" charset="0"/>
              <a:buNone/>
            </a:pPr>
            <a:r>
              <a:rPr lang="en-GB" dirty="0"/>
              <a:t>Answer to quadrant 2: </a:t>
            </a:r>
            <a:r>
              <a:rPr lang="en-GB" sz="1200" b="0" u="none" baseline="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Endo =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Bradley Hand ITC" panose="03070402050302030203" pitchFamily="66" charset="0"/>
                <a:ea typeface="+mn-ea"/>
                <a:cs typeface="Arial" panose="020B0604020202020204" pitchFamily="34" charset="0"/>
              </a:rPr>
              <a:t>in, </a:t>
            </a:r>
            <a:r>
              <a:rPr lang="en-GB" sz="1200" b="0" u="none" baseline="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thermic =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Bradley Hand ITC" panose="03070402050302030203" pitchFamily="66" charset="0"/>
                <a:ea typeface="+mn-ea"/>
                <a:cs typeface="Arial" panose="020B0604020202020204" pitchFamily="34" charset="0"/>
              </a:rPr>
              <a:t>heat. Put the words together and endothermic means to take in heat.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 to quadrant 3: </a:t>
            </a:r>
            <a:r>
              <a:rPr lang="en-GB" sz="1200" b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a physical change or chemical reaction which transfers energy from its surroundings, causing the surroundings to get cooler.</a:t>
            </a:r>
            <a:endParaRPr lang="en-GB" sz="1200" b="0" u="sng" baseline="0" dirty="0">
              <a:solidFill>
                <a:schemeClr val="tx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2C061B-BD0F-4B52-A9AF-421A04B7008C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7893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2C061B-BD0F-4B52-A9AF-421A04B7008C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063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F5168C22-13C5-5042-B68D-D5810F149BD4}"/>
              </a:ext>
            </a:extLst>
          </p:cNvPr>
          <p:cNvGrpSpPr/>
          <p:nvPr userDrawn="1"/>
        </p:nvGrpSpPr>
        <p:grpSpPr>
          <a:xfrm>
            <a:off x="0" y="0"/>
            <a:ext cx="12196800" cy="6858000"/>
            <a:chOff x="0" y="0"/>
            <a:chExt cx="12196800" cy="685800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1348E18-6A0F-0842-92AA-634472BB458F}"/>
                </a:ext>
              </a:extLst>
            </p:cNvPr>
            <p:cNvPicPr>
              <a:picLocks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6800" cy="6858000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7D0D226C-0904-EC4D-9B16-19AD250797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6038" y="0"/>
              <a:ext cx="6855236" cy="6858000"/>
            </a:xfrm>
            <a:prstGeom prst="rect">
              <a:avLst/>
            </a:prstGeom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D1166B66-EF9F-7F44-B3D5-0039E00DA134}"/>
              </a:ext>
            </a:extLst>
          </p:cNvPr>
          <p:cNvGrpSpPr/>
          <p:nvPr userDrawn="1"/>
        </p:nvGrpSpPr>
        <p:grpSpPr>
          <a:xfrm>
            <a:off x="0" y="-1670"/>
            <a:ext cx="7622497" cy="6859670"/>
            <a:chOff x="0" y="-1670"/>
            <a:chExt cx="7622497" cy="6859670"/>
          </a:xfrm>
        </p:grpSpPr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F1E65715-C07C-5A49-8AE3-55777E9114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485972" cy="6858000"/>
            </a:xfrm>
            <a:prstGeom prst="rect">
              <a:avLst/>
            </a:prstGeom>
          </p:spPr>
        </p:pic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2A1E57C7-F139-AD4D-BA28-4F7521ED05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3422" y="-1670"/>
              <a:ext cx="4239075" cy="6858000"/>
            </a:xfrm>
            <a:prstGeom prst="rect">
              <a:avLst/>
            </a:prstGeom>
          </p:spPr>
        </p:pic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6CC0A54E-2863-3942-914D-4D2B8FFDF4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alphaModFix amt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3211" y="0"/>
              <a:ext cx="3599286" cy="28321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B8CB521-08A1-6042-8AA6-46C1C137B9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11–14 years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74CC80-688D-714B-9546-CAC5C231FA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0B49D5-F310-A340-BF5B-AB0D4EB1E38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14E3DA79-FDC9-7F4B-9277-8C9EB9346AD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2281CF7B-F07A-C049-BDB9-748CCF3F310B}"/>
              </a:ext>
            </a:extLst>
          </p:cNvPr>
          <p:cNvSpPr txBox="1">
            <a:spLocks/>
          </p:cNvSpPr>
          <p:nvPr userDrawn="1"/>
        </p:nvSpPr>
        <p:spPr>
          <a:xfrm>
            <a:off x="8768800" y="5830978"/>
            <a:ext cx="2909338" cy="33677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4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</a:rPr>
              <a:t>Downloaded from rsc.li/4cmvSbS, scaffolded version and teacher notes also available</a:t>
            </a:r>
            <a:endParaRPr lang="en-US" sz="14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937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1067C70-ACA3-B14D-96A0-0D77B8CFC9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2CD3606-77CB-6E4D-9323-AB8EF1219E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4FF0AC-E9DB-1248-A929-F5456D977C3B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8028020-C193-574C-845B-55DE20C71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18A1EB2-8DF8-6542-A7A9-0F3B0C8FD39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A650EB0-B31B-E84E-ABFC-1CF9FBE832D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6F62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648709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sc.li/4cmvSb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A534B-AC17-764F-BD66-5740010F8A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11–14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271DC6-EF13-2848-9EDB-505FAEE426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Particle model:</a:t>
            </a:r>
            <a:br>
              <a:rPr lang="en-US" dirty="0"/>
            </a:br>
            <a:r>
              <a:rPr lang="en-US" dirty="0"/>
              <a:t>Frayer models</a:t>
            </a:r>
          </a:p>
        </p:txBody>
      </p:sp>
      <p:sp>
        <p:nvSpPr>
          <p:cNvPr id="8" name="Oval 7" descr="A circular image of a section of the periodic table, with a molymod model of a compound on top of it">
            <a:extLst>
              <a:ext uri="{FF2B5EF4-FFF2-40B4-BE49-F238E27FC236}">
                <a16:creationId xmlns:a16="http://schemas.microsoft.com/office/drawing/2014/main" id="{A7335F0B-29F5-2648-9B20-470CA4A491D6}"/>
              </a:ext>
            </a:extLst>
          </p:cNvPr>
          <p:cNvSpPr/>
          <p:nvPr/>
        </p:nvSpPr>
        <p:spPr>
          <a:xfrm>
            <a:off x="8827625" y="-870363"/>
            <a:ext cx="4320000" cy="4320000"/>
          </a:xfrm>
          <a:prstGeom prst="ellipse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0">
            <a:solidFill>
              <a:srgbClr val="006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39FF1C-D90A-BF13-5D59-786FB00BE2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7573" y="1121907"/>
            <a:ext cx="426803" cy="4268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391344-A0AB-8993-CD1A-AC317512FF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9351" y="1121908"/>
            <a:ext cx="426803" cy="42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610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252667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dissolve mean to you? Where have you come across this word (or parts of this word) before?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32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dissolve</a:t>
                      </a:r>
                      <a:endParaRPr lang="en-GB" sz="32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b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Dis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From Latin, ‘dis’ = apart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solve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From Latin, ‘</a:t>
                      </a:r>
                      <a:r>
                        <a:rPr lang="en-GB" sz="1800" b="1" u="none" baseline="0" dirty="0" err="1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solvere</a:t>
                      </a:r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’ = loosen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How is dissolving different from melting?</a:t>
                      </a:r>
                      <a:endParaRPr lang="en-GB" sz="14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Define dissolve</a:t>
                      </a:r>
                    </a:p>
                    <a:p>
                      <a:pPr algn="ctr"/>
                      <a:br>
                        <a:rPr lang="en-GB" sz="22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20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When a solute is added to a solvent and the solute breaks into much smaller particles and spreads out.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/>
        </p:nvGraphicFramePr>
        <p:xfrm>
          <a:off x="4984370" y="3108325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Dissolve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C18565EC-AF33-22C9-6461-752503D23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32092"/>
              </p:ext>
            </p:extLst>
          </p:nvPr>
        </p:nvGraphicFramePr>
        <p:xfrm>
          <a:off x="367984" y="4039024"/>
          <a:ext cx="5036936" cy="251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8468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  <a:gridCol w="2518468">
                  <a:extLst>
                    <a:ext uri="{9D8B030D-6E8A-4147-A177-3AD203B41FA5}">
                      <a16:colId xmlns:a16="http://schemas.microsoft.com/office/drawing/2014/main" val="232293668"/>
                    </a:ext>
                  </a:extLst>
                </a:gridCol>
              </a:tblGrid>
              <a:tr h="198973">
                <a:tc>
                  <a:txBody>
                    <a:bodyPr/>
                    <a:lstStyle/>
                    <a:p>
                      <a:pPr algn="l"/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Melting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Dissolving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266734"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Melting is when a solid is heated, gains energy and turns into a liquid, at its melting point.</a:t>
                      </a:r>
                      <a:endParaRPr lang="en-GB" sz="1000" dirty="0">
                        <a:highlight>
                          <a:srgbClr val="FFFF00"/>
                        </a:highlight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Dissolving is when a solute is added to a solvent and the solute breaks into much smaller particles and spreads out.</a:t>
                      </a:r>
                      <a:endParaRPr lang="en-GB" sz="1000" dirty="0">
                        <a:highlight>
                          <a:srgbClr val="FFFF00"/>
                        </a:highlight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  <a:tr h="266734"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Century Gothic" panose="020B0502020202020204" pitchFamily="34" charset="0"/>
                        </a:rPr>
                        <a:t>When a solid melts, it’s still the same substance as before it melted.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Century Gothic" panose="020B0502020202020204" pitchFamily="34" charset="0"/>
                        </a:rPr>
                        <a:t>When a solid dissolves in a liquid, this makes a solution.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088422"/>
                  </a:ext>
                </a:extLst>
              </a:tr>
              <a:tr h="198973"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Century Gothic" panose="020B0502020202020204" pitchFamily="34" charset="0"/>
                        </a:rPr>
                        <a:t>You need to heat something for it to melt.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Century Gothic" panose="020B0502020202020204" pitchFamily="34" charset="0"/>
                        </a:rPr>
                        <a:t>Dissolving may be exothermic or endothermic.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212424"/>
                  </a:ext>
                </a:extLst>
              </a:tr>
              <a:tr h="379043"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Century Gothic" panose="020B0502020202020204" pitchFamily="34" charset="0"/>
                        </a:rPr>
                        <a:t>If you cool the liquid enough, it will become a solid again (freeze).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latin typeface="Century Gothic" panose="020B0502020202020204" pitchFamily="34" charset="0"/>
                        </a:rPr>
                        <a:t>If you have dissolved a solid in a solvent (e.g. water), you can get the dissolved substance out of the solution by evaporating the solvent.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3727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3592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658538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sublimation mean to you? Where have you come across this word (or parts of this word) before?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32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sublimation?</a:t>
                      </a:r>
                    </a:p>
                    <a:p>
                      <a:pPr algn="ctr"/>
                      <a:r>
                        <a:rPr lang="en-GB" sz="18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Sublimation</a:t>
                      </a:r>
                    </a:p>
                    <a:p>
                      <a:pPr algn="ctr"/>
                      <a:endParaRPr lang="en-GB" sz="18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From Latin, ‘</a:t>
                      </a:r>
                      <a:r>
                        <a:rPr lang="en-GB" sz="1800" b="1" u="none" dirty="0" err="1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sublimare</a:t>
                      </a: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’, </a:t>
                      </a:r>
                    </a:p>
                    <a:p>
                      <a:pPr algn="ctr"/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meaning ‘to lift up’ or ‘to raise’.</a:t>
                      </a:r>
                      <a:b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</a:br>
                      <a:b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Related to ‘sublime’, also from Latin meaning ‘high up’.</a:t>
                      </a:r>
                    </a:p>
                    <a:p>
                      <a:pPr algn="ctr"/>
                      <a:endParaRPr lang="en-GB" sz="22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Give an example of a chemical </a:t>
                      </a: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which often sublimes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472C4"/>
                        </a:solidFill>
                        <a:effectLst/>
                        <a:uLnTx/>
                        <a:uFillTx/>
                        <a:latin typeface="Bradley Hand ITC" panose="03070402050302030203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72C4"/>
                          </a:solidFill>
                          <a:effectLst/>
                          <a:uLnTx/>
                          <a:uFillTx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Carbon dioxide (dry ice)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72C4"/>
                          </a:solidFill>
                          <a:effectLst/>
                          <a:uLnTx/>
                          <a:uFillTx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Iodine</a:t>
                      </a:r>
                    </a:p>
                    <a:p>
                      <a:pPr algn="ctr"/>
                      <a:endParaRPr lang="en-GB" sz="14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Define sublimation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3200" b="1" i="0" u="sng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72C4"/>
                          </a:solidFill>
                          <a:effectLst/>
                          <a:uLnTx/>
                          <a:uFillTx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The change of state from solid to gas without turning into a liquid first.</a:t>
                      </a:r>
                      <a:endParaRPr lang="en-GB" sz="18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/>
        </p:nvGraphicFramePr>
        <p:xfrm>
          <a:off x="4984370" y="3108325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Sublimation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9118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9062093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diffusion mean to you? Where have you come across this word (or parts of this word) before?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32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diffusion?</a:t>
                      </a:r>
                    </a:p>
                    <a:p>
                      <a:pPr algn="ctr"/>
                      <a:r>
                        <a:rPr lang="en-GB" sz="32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Diffusion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From Latin, ‘</a:t>
                      </a:r>
                      <a:r>
                        <a:rPr lang="en-GB" sz="1800" b="1" u="none" baseline="0" dirty="0" err="1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diffundere</a:t>
                      </a:r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’ meaning ‘to scatter or pour out in all directions’.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1" u="none" baseline="0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From Latin prefix dis = ‘apart’ and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baseline="0" dirty="0" err="1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fundere</a:t>
                      </a:r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 = ‘to pour’ </a:t>
                      </a: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Name one factor which can affect </a:t>
                      </a: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 rate (speed) of diffusion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72C4"/>
                          </a:solidFill>
                          <a:effectLst/>
                          <a:uLnTx/>
                          <a:uFillTx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Temperature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72C4"/>
                          </a:solidFill>
                          <a:effectLst/>
                          <a:uLnTx/>
                          <a:uFillTx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Surface area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72C4"/>
                          </a:solidFill>
                          <a:effectLst/>
                          <a:uLnTx/>
                          <a:uFillTx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Concentration gradient</a:t>
                      </a:r>
                      <a:endParaRPr kumimoji="0" lang="en-GB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472C4"/>
                        </a:solidFill>
                        <a:effectLst/>
                        <a:uLnTx/>
                        <a:uFillTx/>
                        <a:latin typeface="Bradley Hand ITC" panose="03070402050302030203" pitchFamily="66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Define diffusion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200" b="1" u="sng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accent1"/>
                          </a:solidFill>
                          <a:effectLst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The movement of a substance from an area of high concentration to an area of low concentration.</a:t>
                      </a:r>
                      <a:endParaRPr lang="en-GB" sz="18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32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/>
        </p:nvGraphicFramePr>
        <p:xfrm>
          <a:off x="4984370" y="3108325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Diffusion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19063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8904529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exothermic mean to you? Where have you come across this word (or parts of this word) before?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32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exothermic</a:t>
                      </a:r>
                    </a:p>
                    <a:p>
                      <a:pPr algn="ctr"/>
                      <a:endParaRPr lang="en-GB" sz="14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Exo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Out, for</a:t>
                      </a:r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 example</a:t>
                      </a: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 the exit is where you go out.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thermic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Heat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Circle which of the following reactions </a:t>
                      </a: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are exothermic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You may find it useful to fill in the temperature difference column.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Define exothermic</a:t>
                      </a:r>
                    </a:p>
                    <a:p>
                      <a:pPr algn="ctr"/>
                      <a:endParaRPr lang="en-GB" sz="2400" b="1" u="none" kern="1200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none" kern="120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ea typeface="+mn-ea"/>
                          <a:cs typeface="Arial" panose="020B0604020202020204" pitchFamily="34" charset="0"/>
                        </a:rPr>
                        <a:t>A physical change or chemical reaction which transfers energy to its surroundings, causing the surroundings to get hotter.</a:t>
                      </a:r>
                      <a:endParaRPr lang="en-GB" sz="18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/>
        </p:nvGraphicFramePr>
        <p:xfrm>
          <a:off x="4984370" y="3108325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Exothermic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2160295-F8F5-8117-7BCC-B0076907BB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336171"/>
              </p:ext>
            </p:extLst>
          </p:nvPr>
        </p:nvGraphicFramePr>
        <p:xfrm>
          <a:off x="313509" y="4576429"/>
          <a:ext cx="5582192" cy="1661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95548">
                  <a:extLst>
                    <a:ext uri="{9D8B030D-6E8A-4147-A177-3AD203B41FA5}">
                      <a16:colId xmlns:a16="http://schemas.microsoft.com/office/drawing/2014/main" val="3021134910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2021125630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1091890918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25127997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Reaction</a:t>
                      </a: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before (</a:t>
                      </a: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°C)</a:t>
                      </a:r>
                      <a:endParaRPr lang="en-GB" sz="1500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after (</a:t>
                      </a: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°C)</a:t>
                      </a:r>
                      <a:endParaRPr lang="en-GB" sz="1500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difference</a:t>
                      </a: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924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A + B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+33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412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F + M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-12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0658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T + Q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78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+68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504669"/>
                  </a:ext>
                </a:extLst>
              </a:tr>
            </a:tbl>
          </a:graphicData>
        </a:graphic>
      </p:graphicFrame>
      <p:sp>
        <p:nvSpPr>
          <p:cNvPr id="6" name="Oval 5" descr="a circle around reaction A+B to indicate it's the correct answer">
            <a:extLst>
              <a:ext uri="{FF2B5EF4-FFF2-40B4-BE49-F238E27FC236}">
                <a16:creationId xmlns:a16="http://schemas.microsoft.com/office/drawing/2014/main" id="{3A489B1A-BBAE-FE57-3B91-CC324A253972}"/>
              </a:ext>
            </a:extLst>
          </p:cNvPr>
          <p:cNvSpPr/>
          <p:nvPr/>
        </p:nvSpPr>
        <p:spPr>
          <a:xfrm>
            <a:off x="540000" y="5133390"/>
            <a:ext cx="925551" cy="354026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 descr="A circle around reaction T+Q to indicate it's the correct answer">
            <a:extLst>
              <a:ext uri="{FF2B5EF4-FFF2-40B4-BE49-F238E27FC236}">
                <a16:creationId xmlns:a16="http://schemas.microsoft.com/office/drawing/2014/main" id="{1192A82D-065E-199E-F84A-D395C11275AD}"/>
              </a:ext>
            </a:extLst>
          </p:cNvPr>
          <p:cNvSpPr/>
          <p:nvPr/>
        </p:nvSpPr>
        <p:spPr>
          <a:xfrm>
            <a:off x="540000" y="5855224"/>
            <a:ext cx="925551" cy="354026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537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9919655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endothermic mean to you? Where have you come across this word (or parts of this word) before?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32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endothermic</a:t>
                      </a:r>
                    </a:p>
                    <a:p>
                      <a:pPr algn="ctr"/>
                      <a:r>
                        <a:rPr lang="en-GB" sz="20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Endo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GB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472C4"/>
                        </a:solidFill>
                        <a:effectLst/>
                        <a:uLnTx/>
                        <a:uFillTx/>
                        <a:latin typeface="Bradley Hand ITC" panose="03070402050302030203" pitchFamily="66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72C4"/>
                          </a:solidFill>
                          <a:effectLst/>
                          <a:uLnTx/>
                          <a:uFillTx/>
                          <a:latin typeface="Bradley Hand ITC" panose="03070402050302030203" pitchFamily="66" charset="0"/>
                          <a:ea typeface="+mn-ea"/>
                          <a:cs typeface="Arial" panose="020B0604020202020204" pitchFamily="34" charset="0"/>
                        </a:rPr>
                        <a:t>In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thermic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472C4"/>
                        </a:solidFill>
                        <a:effectLst/>
                        <a:uLnTx/>
                        <a:uFillTx/>
                        <a:latin typeface="Bradley Hand ITC" panose="03070402050302030203" pitchFamily="66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72C4"/>
                          </a:solidFill>
                          <a:effectLst/>
                          <a:uLnTx/>
                          <a:uFillTx/>
                          <a:latin typeface="Bradley Hand ITC" panose="03070402050302030203" pitchFamily="66" charset="0"/>
                          <a:ea typeface="+mn-ea"/>
                          <a:cs typeface="Arial" panose="020B0604020202020204" pitchFamily="34" charset="0"/>
                        </a:rPr>
                        <a:t>Heat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Circle which of the following reactions </a:t>
                      </a: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are endothermic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You may find it useful to fill in the temperature difference column.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Define endothermic</a:t>
                      </a:r>
                    </a:p>
                    <a:p>
                      <a:pPr algn="ctr"/>
                      <a:endParaRPr lang="en-GB" sz="32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kern="1200" dirty="0">
                          <a:solidFill>
                            <a:schemeClr val="accent1"/>
                          </a:solidFill>
                          <a:effectLst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A physical change or chemical reaction which absorbs energy from its surroundings, causing the surroundings to get cooler.</a:t>
                      </a:r>
                      <a:endParaRPr lang="en-GB" sz="18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/>
        </p:nvGraphicFramePr>
        <p:xfrm>
          <a:off x="4984370" y="3108325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Endothermic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764C5C1-3F57-86F1-F36D-B8F6493AE7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30425"/>
              </p:ext>
            </p:extLst>
          </p:nvPr>
        </p:nvGraphicFramePr>
        <p:xfrm>
          <a:off x="313509" y="4576429"/>
          <a:ext cx="5582192" cy="1661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95548">
                  <a:extLst>
                    <a:ext uri="{9D8B030D-6E8A-4147-A177-3AD203B41FA5}">
                      <a16:colId xmlns:a16="http://schemas.microsoft.com/office/drawing/2014/main" val="3021134910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2021125630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1091890918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25127997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Reaction</a:t>
                      </a: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before (</a:t>
                      </a: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°C)</a:t>
                      </a:r>
                      <a:endParaRPr lang="en-GB" sz="1500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after (</a:t>
                      </a: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°C)</a:t>
                      </a:r>
                      <a:endParaRPr lang="en-GB" sz="1500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difference</a:t>
                      </a: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924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A + B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+33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412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F + M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-12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0658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T + Q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78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+68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504669"/>
                  </a:ext>
                </a:extLst>
              </a:tr>
            </a:tbl>
          </a:graphicData>
        </a:graphic>
      </p:graphicFrame>
      <p:sp>
        <p:nvSpPr>
          <p:cNvPr id="7" name="Oval 6" descr="A circle around reaction F+M to indicate it's the correct answer">
            <a:extLst>
              <a:ext uri="{FF2B5EF4-FFF2-40B4-BE49-F238E27FC236}">
                <a16:creationId xmlns:a16="http://schemas.microsoft.com/office/drawing/2014/main" id="{4FBAC071-5DEE-181B-2532-DD798A1E8C44}"/>
              </a:ext>
            </a:extLst>
          </p:cNvPr>
          <p:cNvSpPr/>
          <p:nvPr/>
        </p:nvSpPr>
        <p:spPr>
          <a:xfrm>
            <a:off x="540000" y="5487416"/>
            <a:ext cx="925551" cy="354026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803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22C5118-FDAB-6644-9CD8-9A20DFD34922}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Example layout</a:t>
            </a:r>
            <a:endParaRPr lang="en-US" sz="2200" dirty="0">
              <a:solidFill>
                <a:schemeClr val="bg1"/>
              </a:solidFill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AFAB020-B8DC-845B-9628-2A712CFA7F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989225"/>
              </p:ext>
            </p:extLst>
          </p:nvPr>
        </p:nvGraphicFramePr>
        <p:xfrm>
          <a:off x="0" y="0"/>
          <a:ext cx="11382000" cy="6858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91000">
                  <a:extLst>
                    <a:ext uri="{9D8B030D-6E8A-4147-A177-3AD203B41FA5}">
                      <a16:colId xmlns:a16="http://schemas.microsoft.com/office/drawing/2014/main" val="2976798194"/>
                    </a:ext>
                  </a:extLst>
                </a:gridCol>
                <a:gridCol w="5691000">
                  <a:extLst>
                    <a:ext uri="{9D8B030D-6E8A-4147-A177-3AD203B41FA5}">
                      <a16:colId xmlns:a16="http://schemas.microsoft.com/office/drawing/2014/main" val="1787669422"/>
                    </a:ext>
                  </a:extLst>
                </a:gridCol>
              </a:tblGrid>
              <a:tr h="3574665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b="1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</a:rPr>
                        <a:t>1. Explore</a:t>
                      </a:r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342900" indent="-342900" algn="ctr">
                        <a:buAutoNum type="arabicPeriod"/>
                      </a:pPr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342900" indent="-342900" algn="ctr">
                        <a:buAutoNum type="arabicPeriod"/>
                      </a:pPr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Link to science capital and draw on learners’ experience.</a:t>
                      </a:r>
                    </a:p>
                    <a:p>
                      <a:pPr marL="0" indent="0" algn="ctr">
                        <a:buNone/>
                      </a:pPr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</a:rPr>
                        <a:t>2. Break down/’what do we know about X?’</a:t>
                      </a:r>
                    </a:p>
                    <a:p>
                      <a:pPr algn="ctr"/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Look at composite parts of the word to help unpack its meaning.</a:t>
                      </a:r>
                    </a:p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Or invite learners to suggest what, as a class, they already know about the key term (with the help of a few bullet points).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010424"/>
                  </a:ext>
                </a:extLst>
              </a:tr>
              <a:tr h="3283335"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</a:rPr>
                        <a:t>4. Consolidate</a:t>
                      </a:r>
                    </a:p>
                    <a:p>
                      <a:pPr algn="ctr"/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Learners apply </a:t>
                      </a:r>
                      <a:r>
                        <a:rPr lang="en-GB" b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their knowledge.</a:t>
                      </a:r>
                      <a:endParaRPr lang="en-GB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</a:rPr>
                        <a:t>3. Explain</a:t>
                      </a:r>
                    </a:p>
                    <a:p>
                      <a:pPr algn="ctr"/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Introduce the definition.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143433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570C1FF7-24D6-34FB-E8FA-34B7A8C836B4}"/>
              </a:ext>
            </a:extLst>
          </p:cNvPr>
          <p:cNvSpPr/>
          <p:nvPr/>
        </p:nvSpPr>
        <p:spPr>
          <a:xfrm>
            <a:off x="4983018" y="2864427"/>
            <a:ext cx="1663700" cy="1435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6F62"/>
                </a:solidFill>
                <a:latin typeface="Century Gothic" panose="020B0502020202020204" pitchFamily="34" charset="0"/>
              </a:rPr>
              <a:t>&lt;Select your key term&gt;</a:t>
            </a:r>
          </a:p>
        </p:txBody>
      </p:sp>
    </p:spTree>
    <p:extLst>
      <p:ext uri="{BB962C8B-B14F-4D97-AF65-F5344CB8AC3E}">
        <p14:creationId xmlns:p14="http://schemas.microsoft.com/office/powerpoint/2010/main" val="2687328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22C5118-FDAB-6644-9CD8-9A20DFD349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31E722-E089-0544-A3BC-10C0F41FA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use Frayer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1F842-BC16-354A-84F3-BCA1F48752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076325"/>
            <a:ext cx="10188642" cy="5241675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1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Frayer models are a simple but effective way to develop learners’ understanding of a new piece of vocabulary. You will see what your learners already know and identify any misconceptions they have</a:t>
            </a:r>
            <a:r>
              <a:rPr lang="en-GB" sz="21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100" dirty="0"/>
              <a:t>There are four stages learners can work through, but you can adapt this model to best suit your learners. You can guide learners through all quadrants, but particularly quadrant 2 works best as a teacher-led discussion.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800" dirty="0"/>
              <a:t> 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					                                </a:t>
            </a:r>
          </a:p>
          <a:p>
            <a:pPr marL="0" indent="0">
              <a:buNone/>
            </a:pPr>
            <a:r>
              <a:rPr lang="en-GB" sz="1800" dirty="0"/>
              <a:t>							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4F86A1-A41E-FB21-8AF6-BAB26915C6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587832"/>
            <a:ext cx="440661" cy="440661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5B9D013-E355-C4E3-9FBF-B1828550D9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8983702"/>
              </p:ext>
            </p:extLst>
          </p:nvPr>
        </p:nvGraphicFramePr>
        <p:xfrm>
          <a:off x="539999" y="3054171"/>
          <a:ext cx="10188642" cy="29571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94321">
                  <a:extLst>
                    <a:ext uri="{9D8B030D-6E8A-4147-A177-3AD203B41FA5}">
                      <a16:colId xmlns:a16="http://schemas.microsoft.com/office/drawing/2014/main" val="5267681"/>
                    </a:ext>
                  </a:extLst>
                </a:gridCol>
                <a:gridCol w="5094321">
                  <a:extLst>
                    <a:ext uri="{9D8B030D-6E8A-4147-A177-3AD203B41FA5}">
                      <a16:colId xmlns:a16="http://schemas.microsoft.com/office/drawing/2014/main" val="1572598253"/>
                    </a:ext>
                  </a:extLst>
                </a:gridCol>
              </a:tblGrid>
              <a:tr h="1572327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b="1" dirty="0">
                          <a:latin typeface="Century Gothic" panose="020B0502020202020204" pitchFamily="34" charset="0"/>
                        </a:rPr>
                        <a:t>1. Explore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b="0" dirty="0">
                          <a:latin typeface="Century Gothic" panose="020B0502020202020204" pitchFamily="34" charset="0"/>
                        </a:rPr>
                        <a:t>Link to science capital and draw on learners’ experience.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latin typeface="Century Gothic" panose="020B0502020202020204" pitchFamily="34" charset="0"/>
                        </a:rPr>
                        <a:t>2. Break down</a:t>
                      </a:r>
                    </a:p>
                    <a:p>
                      <a:pPr algn="ctr"/>
                      <a:r>
                        <a:rPr lang="en-GB" b="0" dirty="0">
                          <a:latin typeface="Century Gothic" panose="020B0502020202020204" pitchFamily="34" charset="0"/>
                        </a:rPr>
                        <a:t>Look at the composite parts of the word to help unpack its meaning.</a:t>
                      </a:r>
                    </a:p>
                    <a:p>
                      <a:pPr algn="ctr"/>
                      <a:endParaRPr lang="en-GB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80535"/>
                  </a:ext>
                </a:extLst>
              </a:tr>
              <a:tr h="1384790"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b="1" dirty="0">
                          <a:latin typeface="Century Gothic" panose="020B0502020202020204" pitchFamily="34" charset="0"/>
                        </a:rPr>
                        <a:t>4. Consolidate</a:t>
                      </a:r>
                    </a:p>
                    <a:p>
                      <a:pPr algn="ctr"/>
                      <a:r>
                        <a:rPr lang="en-GB" b="0" dirty="0">
                          <a:latin typeface="Century Gothic" panose="020B0502020202020204" pitchFamily="34" charset="0"/>
                        </a:rPr>
                        <a:t>Learners apply their knowledge.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b="1" dirty="0">
                          <a:latin typeface="Century Gothic" panose="020B0502020202020204" pitchFamily="34" charset="0"/>
                        </a:rPr>
                        <a:t>3. Explain</a:t>
                      </a:r>
                    </a:p>
                    <a:p>
                      <a:pPr algn="ctr"/>
                      <a:r>
                        <a:rPr lang="en-GB" b="0" dirty="0">
                          <a:latin typeface="Century Gothic" panose="020B0502020202020204" pitchFamily="34" charset="0"/>
                        </a:rPr>
                        <a:t>Introduce the definition.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80065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1587BA3-9516-1945-1234-DADD8AF3C8E7}"/>
              </a:ext>
            </a:extLst>
          </p:cNvPr>
          <p:cNvSpPr txBox="1"/>
          <p:nvPr/>
        </p:nvSpPr>
        <p:spPr>
          <a:xfrm>
            <a:off x="4992810" y="4479945"/>
            <a:ext cx="1323520" cy="40011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Century Gothic" panose="020B0502020202020204" pitchFamily="34" charset="0"/>
              </a:rPr>
              <a:t>Key term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6D7E66-4DD5-7258-3DBA-96E4441F1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4788" y="587832"/>
            <a:ext cx="440661" cy="4406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03AEF5-797C-C847-8915-A5D4865CA688}"/>
              </a:ext>
            </a:extLst>
          </p:cNvPr>
          <p:cNvSpPr txBox="1"/>
          <p:nvPr/>
        </p:nvSpPr>
        <p:spPr>
          <a:xfrm>
            <a:off x="454058" y="6035204"/>
            <a:ext cx="11283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effectLst/>
                <a:latin typeface="Century Gothic" panose="020B0502020202020204" pitchFamily="34" charset="0"/>
              </a:rPr>
              <a:t>Find more guidance including tips, adaptations and further reading, in the teacher notes:</a:t>
            </a:r>
          </a:p>
          <a:p>
            <a:r>
              <a:rPr lang="en-GB" dirty="0">
                <a:effectLst/>
                <a:latin typeface="Century Gothic" panose="020B0502020202020204" pitchFamily="34" charset="0"/>
              </a:rPr>
              <a:t> </a:t>
            </a:r>
            <a:r>
              <a:rPr lang="en-GB" dirty="0">
                <a:effectLst/>
                <a:latin typeface="Century Gothic" panose="020B0502020202020204" pitchFamily="34" charset="0"/>
                <a:hlinkClick r:id="rId4"/>
              </a:rPr>
              <a:t>rsc.li/4cmvSbS</a:t>
            </a:r>
            <a:endParaRPr lang="en-GB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538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2475052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4266519722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concentration mean to you? Where have you come across this word (or parts of this word) before?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32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concentration</a:t>
                      </a:r>
                    </a:p>
                    <a:p>
                      <a:pPr algn="ctr"/>
                      <a:r>
                        <a:rPr lang="en-GB" sz="32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Con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centr</a:t>
                      </a: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ation</a:t>
                      </a: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Which of the following diagrams</a:t>
                      </a: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shows the more concentrated solution?</a:t>
                      </a:r>
                      <a:endParaRPr lang="en-GB" sz="14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Write down what you think concentration means</a:t>
                      </a:r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32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sheet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619883"/>
              </p:ext>
            </p:extLst>
          </p:nvPr>
        </p:nvGraphicFramePr>
        <p:xfrm>
          <a:off x="4986216" y="3146879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Concentration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" name="Picture 6" descr="2 squares. The one on the left has a few green circles in it, the one on the right has many green circles in it">
            <a:extLst>
              <a:ext uri="{FF2B5EF4-FFF2-40B4-BE49-F238E27FC236}">
                <a16:creationId xmlns:a16="http://schemas.microsoft.com/office/drawing/2014/main" id="{AE552916-29AB-90D6-C76F-302C41FC47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497" y="4137432"/>
            <a:ext cx="4253392" cy="2512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882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8660164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21515153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dissolve mean to you? Where have you come across this word (or parts of this word) before?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32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dissolve</a:t>
                      </a:r>
                    </a:p>
                    <a:p>
                      <a:pPr algn="ctr"/>
                      <a:r>
                        <a:rPr lang="en-GB" sz="18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Dis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solve</a:t>
                      </a: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How is dissolving different from </a:t>
                      </a:r>
                      <a:r>
                        <a:rPr lang="en-GB" sz="1400" b="1" u="none" baseline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melting?</a:t>
                      </a:r>
                    </a:p>
                    <a:p>
                      <a:pPr algn="ctr"/>
                      <a:endParaRPr lang="en-GB" sz="1400" b="1" u="none" baseline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 Write down what you think dissolve means</a:t>
                      </a:r>
                    </a:p>
                    <a:p>
                      <a:pPr algn="ctr"/>
                      <a:r>
                        <a:rPr lang="en-GB" sz="32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sheet</a:t>
                      </a:r>
                    </a:p>
                    <a:p>
                      <a:pPr algn="ctr"/>
                      <a:endParaRPr lang="en-GB" sz="32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248295"/>
              </p:ext>
            </p:extLst>
          </p:nvPr>
        </p:nvGraphicFramePr>
        <p:xfrm>
          <a:off x="4984370" y="3108325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Dissolve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F907AA6-7052-0489-B565-C272FEDCF5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8955354"/>
              </p:ext>
            </p:extLst>
          </p:nvPr>
        </p:nvGraphicFramePr>
        <p:xfrm>
          <a:off x="240145" y="4064000"/>
          <a:ext cx="5209310" cy="20566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04655">
                  <a:extLst>
                    <a:ext uri="{9D8B030D-6E8A-4147-A177-3AD203B41FA5}">
                      <a16:colId xmlns:a16="http://schemas.microsoft.com/office/drawing/2014/main" val="3939460982"/>
                    </a:ext>
                  </a:extLst>
                </a:gridCol>
                <a:gridCol w="2604655">
                  <a:extLst>
                    <a:ext uri="{9D8B030D-6E8A-4147-A177-3AD203B41FA5}">
                      <a16:colId xmlns:a16="http://schemas.microsoft.com/office/drawing/2014/main" val="376931477"/>
                    </a:ext>
                  </a:extLst>
                </a:gridCol>
              </a:tblGrid>
              <a:tr h="41132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entury Gothic" panose="020B0502020202020204" pitchFamily="34" charset="0"/>
                        </a:rPr>
                        <a:t>Melting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entury Gothic" panose="020B0502020202020204" pitchFamily="34" charset="0"/>
                        </a:rPr>
                        <a:t>Dissolving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140573"/>
                  </a:ext>
                </a:extLst>
              </a:tr>
              <a:tr h="411326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788679"/>
                  </a:ext>
                </a:extLst>
              </a:tr>
              <a:tr h="41132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2997971"/>
                  </a:ext>
                </a:extLst>
              </a:tr>
              <a:tr h="411326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54616"/>
                  </a:ext>
                </a:extLst>
              </a:tr>
              <a:tr h="411326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10170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7072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365709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56831523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sublime mean to you? Where have you come across this word (or parts of this word) before?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32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sublime?</a:t>
                      </a:r>
                    </a:p>
                    <a:p>
                      <a:pPr algn="ctr"/>
                      <a:r>
                        <a:rPr lang="en-GB" sz="32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171450" indent="-1714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It’s from a </a:t>
                      </a:r>
                      <a:r>
                        <a:rPr lang="en-GB" sz="18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latin</a:t>
                      </a: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word ‘</a:t>
                      </a:r>
                      <a:r>
                        <a:rPr lang="en-GB" sz="18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sublimare</a:t>
                      </a: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’, which means to ‘lift up’ or ‘raise’.</a:t>
                      </a:r>
                    </a:p>
                    <a:p>
                      <a:pPr marL="171450" indent="-171450" algn="ctr">
                        <a:buFont typeface="Arial" panose="020B0604020202020204" pitchFamily="34" charset="0"/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indent="-1714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You could picture the solid being lifted ‘above’ the liquid phase and straight to being a gas.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Give an example of a chemical which </a:t>
                      </a: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often sublimes</a:t>
                      </a:r>
                      <a:endParaRPr lang="en-GB" sz="14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Write down what you think sublime means</a:t>
                      </a:r>
                    </a:p>
                    <a:p>
                      <a:pPr algn="ctr"/>
                      <a:r>
                        <a:rPr lang="en-GB" sz="32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sheet</a:t>
                      </a:r>
                    </a:p>
                    <a:p>
                      <a:pPr algn="ctr"/>
                      <a:endParaRPr lang="en-GB" sz="32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508736"/>
              </p:ext>
            </p:extLst>
          </p:nvPr>
        </p:nvGraphicFramePr>
        <p:xfrm>
          <a:off x="5007230" y="3098800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Sublime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710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7106809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78712999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diffusion mean to you? Where have you come across this word (or parts of this word) before?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32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diffusion?</a:t>
                      </a:r>
                    </a:p>
                    <a:p>
                      <a:pPr algn="ctr"/>
                      <a:endParaRPr lang="en-GB" sz="18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From Latin, ‘</a:t>
                      </a:r>
                      <a:r>
                        <a:rPr lang="en-GB" sz="1800" b="0" u="none" baseline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diffundere</a:t>
                      </a: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’ meaning ‘to scatter or pour out in all directions’.</a:t>
                      </a: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Diffusion is how a smell spreads across a room, like when someone sprays perfume.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Gases and liquids can diffuse.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Diffusion involves particles spreading out.</a:t>
                      </a:r>
                      <a:endParaRPr lang="en-GB" sz="1800" b="0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Name one factor which can affect the</a:t>
                      </a: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rate (speed) of diffusion</a:t>
                      </a:r>
                      <a:endParaRPr lang="en-GB" sz="14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Write down what you think diffusion means</a:t>
                      </a:r>
                    </a:p>
                    <a:p>
                      <a:pPr algn="ctr"/>
                      <a:r>
                        <a:rPr lang="en-GB" sz="32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sheet</a:t>
                      </a:r>
                    </a:p>
                    <a:p>
                      <a:pPr algn="ctr"/>
                      <a:endParaRPr lang="en-GB" sz="32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4649307"/>
              </p:ext>
            </p:extLst>
          </p:nvPr>
        </p:nvGraphicFramePr>
        <p:xfrm>
          <a:off x="4984370" y="3108325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Diffusion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2231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6125881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248750556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exothermic mean to you? Where have you come across this word (or parts of this word) before?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32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exothermic</a:t>
                      </a:r>
                    </a:p>
                    <a:p>
                      <a:pPr algn="ctr"/>
                      <a:r>
                        <a:rPr lang="en-GB" sz="32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Exo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thermic</a:t>
                      </a: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Circle which of the following reactions </a:t>
                      </a: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are exothermic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You may find it useful to fill in the temperature difference column.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Write down what you think exothermic means</a:t>
                      </a:r>
                    </a:p>
                    <a:p>
                      <a:pPr algn="ctr"/>
                      <a:r>
                        <a:rPr lang="en-GB" sz="32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algn="ctr"/>
                      <a:endParaRPr lang="en-GB" sz="32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608965"/>
              </p:ext>
            </p:extLst>
          </p:nvPr>
        </p:nvGraphicFramePr>
        <p:xfrm>
          <a:off x="4984370" y="3111500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Exothermic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3BD2562-A7FA-1924-A074-BC19B54D92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520361"/>
              </p:ext>
            </p:extLst>
          </p:nvPr>
        </p:nvGraphicFramePr>
        <p:xfrm>
          <a:off x="313509" y="4576429"/>
          <a:ext cx="5582192" cy="1661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95548">
                  <a:extLst>
                    <a:ext uri="{9D8B030D-6E8A-4147-A177-3AD203B41FA5}">
                      <a16:colId xmlns:a16="http://schemas.microsoft.com/office/drawing/2014/main" val="3021134910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2021125630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1091890918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25127997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Reaction</a:t>
                      </a: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before (</a:t>
                      </a: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°C)</a:t>
                      </a:r>
                      <a:endParaRPr lang="en-GB" sz="1500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after (</a:t>
                      </a: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°C)</a:t>
                      </a:r>
                      <a:endParaRPr lang="en-GB" sz="1500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difference</a:t>
                      </a: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924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A + B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412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F + M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0658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T + Q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78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5046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3064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660714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5957421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endothermic mean to you? Where have you come across this word (or parts of this word) before?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32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endothermic</a:t>
                      </a:r>
                    </a:p>
                    <a:p>
                      <a:pPr algn="ctr"/>
                      <a:r>
                        <a:rPr lang="en-GB" sz="32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Endo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thermic</a:t>
                      </a: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Circle which of the following reactions </a:t>
                      </a: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are endothermic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You may find it useful to fill in the temperature difference column.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Write down what you think endothermic means</a:t>
                      </a:r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32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algn="ctr"/>
                      <a:endParaRPr lang="en-GB" sz="32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484760"/>
              </p:ext>
            </p:extLst>
          </p:nvPr>
        </p:nvGraphicFramePr>
        <p:xfrm>
          <a:off x="4984370" y="3108325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Endothermic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F3D366E-D208-05B5-1668-79FDA74340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467688"/>
              </p:ext>
            </p:extLst>
          </p:nvPr>
        </p:nvGraphicFramePr>
        <p:xfrm>
          <a:off x="313509" y="4576429"/>
          <a:ext cx="5582192" cy="1661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95548">
                  <a:extLst>
                    <a:ext uri="{9D8B030D-6E8A-4147-A177-3AD203B41FA5}">
                      <a16:colId xmlns:a16="http://schemas.microsoft.com/office/drawing/2014/main" val="3021134910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2021125630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1091890918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25127997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Reaction</a:t>
                      </a: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before (</a:t>
                      </a: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°C)</a:t>
                      </a:r>
                      <a:endParaRPr lang="en-GB" sz="1500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after (</a:t>
                      </a: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°C)</a:t>
                      </a:r>
                      <a:endParaRPr lang="en-GB" sz="1500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difference</a:t>
                      </a: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924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A + B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412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F + M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0658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T + Q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78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5046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29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9243859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concentration mean to you? Where have you come across this word (or parts of this word) before?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32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concentration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b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Con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With, together, collecting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centr</a:t>
                      </a: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Central point, the middle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ation</a:t>
                      </a:r>
                      <a:endParaRPr lang="en-GB" sz="18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The action or process of doing something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Which of the following </a:t>
                      </a: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diagrams shows the more </a:t>
                      </a: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concentrated solution?</a:t>
                      </a:r>
                      <a:endParaRPr lang="en-GB" sz="14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Define concentration, in a chemistry context</a:t>
                      </a:r>
                    </a:p>
                    <a:p>
                      <a:pPr algn="ctr"/>
                      <a:r>
                        <a:rPr lang="en-GB" sz="32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The amount of solute present in a known amount of solution.</a:t>
                      </a:r>
                      <a:endParaRPr lang="en-GB" sz="18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32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804371"/>
              </p:ext>
            </p:extLst>
          </p:nvPr>
        </p:nvGraphicFramePr>
        <p:xfrm>
          <a:off x="4793870" y="3108325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Concentration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8" name="Picture 7" descr="2 squares - the right square is highlighted with a ring around it to indicate it is the correct answer. The one on the left has a few green circles in it, the one on the right has many green circles in it">
            <a:extLst>
              <a:ext uri="{FF2B5EF4-FFF2-40B4-BE49-F238E27FC236}">
                <a16:creationId xmlns:a16="http://schemas.microsoft.com/office/drawing/2014/main" id="{8C928545-3287-2938-D1A6-091BF86EEC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390" y="4229117"/>
            <a:ext cx="4036861" cy="2384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426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ditorialstage xmlns="5c7d88b2-bc5d-47d8-b067-5f30c82b40fb" xsi:nil="true"/>
    <lcf76f155ced4ddcb4097134ff3c332f xmlns="5c7d88b2-bc5d-47d8-b067-5f30c82b40fb">
      <Terms xmlns="http://schemas.microsoft.com/office/infopath/2007/PartnerControls"/>
    </lcf76f155ced4ddcb4097134ff3c332f>
    <TaxCatchAll xmlns="9e3c562f-56b0-4bc9-96c8-d04b0986855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5D359969893149933A4D4A74E189F8" ma:contentTypeVersion="13" ma:contentTypeDescription="Create a new document." ma:contentTypeScope="" ma:versionID="1e359e7040c60661ae7072c482267ad9">
  <xsd:schema xmlns:xsd="http://www.w3.org/2001/XMLSchema" xmlns:xs="http://www.w3.org/2001/XMLSchema" xmlns:p="http://schemas.microsoft.com/office/2006/metadata/properties" xmlns:ns2="5c7d88b2-bc5d-47d8-b067-5f30c82b40fb" xmlns:ns3="9e3c562f-56b0-4bc9-96c8-d04b09868558" targetNamespace="http://schemas.microsoft.com/office/2006/metadata/properties" ma:root="true" ma:fieldsID="9332d97d0f911b960840dd6ec88f9031" ns2:_="" ns3:_="">
    <xsd:import namespace="5c7d88b2-bc5d-47d8-b067-5f30c82b40fb"/>
    <xsd:import namespace="9e3c562f-56b0-4bc9-96c8-d04b098685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Editorial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7d88b2-bc5d-47d8-b067-5f30c82b40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Editorialstage" ma:index="20" nillable="true" ma:displayName="Editorial stage" ma:format="Dropdown" ma:internalName="Editorialstage">
      <xsd:simpleType>
        <xsd:restriction base="dms:Choice">
          <xsd:enumeration value="Published"/>
          <xsd:enumeration value="Ready for editor check"/>
          <xsd:enumeration value="QA review received"/>
          <xsd:enumeration value="Received from author"/>
          <xsd:enumeration value="Ready for QA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3c562f-56b0-4bc9-96c8-d04b09868558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c6a42d3-65da-48b4-a118-af479a0fa813}" ma:internalName="TaxCatchAll" ma:showField="CatchAllData" ma:web="9e3c562f-56b0-4bc9-96c8-d04b098685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D2C63E0-D814-4E62-BC81-5C3B00724006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9e3c562f-56b0-4bc9-96c8-d04b09868558"/>
    <ds:schemaRef ds:uri="5c7d88b2-bc5d-47d8-b067-5f30c82b40fb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F9DDFFA-DFDE-48B1-A206-E0113DBDE0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7d88b2-bc5d-47d8-b067-5f30c82b40fb"/>
    <ds:schemaRef ds:uri="9e3c562f-56b0-4bc9-96c8-d04b098685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E40DEB5-130B-4AEA-BBFD-61C052E552E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1882</Words>
  <Application>Microsoft Office PowerPoint</Application>
  <PresentationFormat>Widescreen</PresentationFormat>
  <Paragraphs>360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Aptos</vt:lpstr>
      <vt:lpstr>Arial</vt:lpstr>
      <vt:lpstr>Bradley Hand ITC</vt:lpstr>
      <vt:lpstr>Calibri</vt:lpstr>
      <vt:lpstr>Calibri Light</vt:lpstr>
      <vt:lpstr>Century Gothic</vt:lpstr>
      <vt:lpstr>Office Theme</vt:lpstr>
      <vt:lpstr>11–14 years</vt:lpstr>
      <vt:lpstr>How to use Frayer models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Frayer models particle model unscaffolded student slides plus answers</dc:title>
  <dc:creator>RoyalSocietyofChemistry@royalsocietychemistry.onmicrosoft.com</dc:creator>
  <cp:keywords>frayer models; 11-14; particle model; vocabulary; chemistry; glossary; key terms; key words; language of science; communication</cp:keywords>
  <dc:description>From rsc.li/4cmvSbS, teacher notes and scaffolded version 
also available</dc:description>
  <cp:lastModifiedBy>Katie Haylor</cp:lastModifiedBy>
  <cp:revision>1</cp:revision>
  <cp:lastPrinted>2025-04-24T12:41:54Z</cp:lastPrinted>
  <dcterms:created xsi:type="dcterms:W3CDTF">2024-07-23T12:29:25Z</dcterms:created>
  <dcterms:modified xsi:type="dcterms:W3CDTF">2025-04-24T13:25:34Z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0x010100E45D359969893149933A4D4A74E189F8</vt:lpwstr>
  </property>
  <property fmtid="{D5CDD505-2E9C-101B-9397-08002B2CF9AE}" pid="3" name="MediaServiceImageTags">
    <vt:lpwstr/>
  </property>
</Properties>
</file>