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 K Turner" userId="91502411-9d57-40d9-9041-6683440e9796" providerId="ADAL" clId="{DAC211BB-7152-4531-AC35-BE5A6C24261F}"/>
    <pc:docChg chg="modSld">
      <pc:chgData name="Dr K Turner" userId="91502411-9d57-40d9-9041-6683440e9796" providerId="ADAL" clId="{DAC211BB-7152-4531-AC35-BE5A6C24261F}" dt="2018-01-11T09:30:53.045" v="1" actId="20577"/>
      <pc:docMkLst>
        <pc:docMk/>
      </pc:docMkLst>
      <pc:sldChg chg="modSp">
        <pc:chgData name="Dr K Turner" userId="91502411-9d57-40d9-9041-6683440e9796" providerId="ADAL" clId="{DAC211BB-7152-4531-AC35-BE5A6C24261F}" dt="2018-01-11T09:30:53.045" v="1" actId="20577"/>
        <pc:sldMkLst>
          <pc:docMk/>
          <pc:sldMk cId="4122314549" sldId="256"/>
        </pc:sldMkLst>
        <pc:graphicFrameChg chg="mod">
          <ac:chgData name="Dr K Turner" userId="91502411-9d57-40d9-9041-6683440e9796" providerId="ADAL" clId="{DAC211BB-7152-4531-AC35-BE5A6C24261F}" dt="2018-01-11T09:30:53.045" v="1" actId="20577"/>
          <ac:graphicFrameMkLst>
            <pc:docMk/>
            <pc:sldMk cId="4122314549" sldId="256"/>
            <ac:graphicFrameMk id="6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408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41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51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3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76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59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38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53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6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57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77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B96FF-8568-48B2-A78B-10FE270033BA}" type="datetimeFigureOut">
              <a:rPr lang="en-GB" smtClean="0"/>
              <a:t>30/01/2018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19877-D821-4564-BFA9-3C5073869A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73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EiC218-thehuntis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8094532" y="3345627"/>
            <a:ext cx="3570343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4263017" y="3345627"/>
            <a:ext cx="3570343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431502" y="3345627"/>
            <a:ext cx="3570343" cy="914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b="1" dirty="0"/>
              <a:t>Radioactive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2953785"/>
                  </p:ext>
                </p:extLst>
              </p:nvPr>
            </p:nvGraphicFramePr>
            <p:xfrm>
              <a:off x="409986" y="1354661"/>
              <a:ext cx="11372028" cy="507841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790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0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06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77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α</a:t>
                          </a:r>
                          <a:r>
                            <a:rPr lang="en-GB" b="1" dirty="0"/>
                            <a:t> decay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β</a:t>
                          </a:r>
                          <a:r>
                            <a:rPr lang="en-GB" b="1" dirty="0"/>
                            <a:t>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γ</a:t>
                          </a:r>
                          <a:r>
                            <a:rPr lang="en-GB" b="1" dirty="0"/>
                            <a:t> decay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56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alpha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beta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gamma decay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68216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He nucleus (containing</a:t>
                          </a:r>
                          <a:r>
                            <a:rPr lang="en-GB" baseline="0" dirty="0"/>
                            <a:t> 2 protons and 2 neutrons) is lost.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mass decreases by 4.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number decreases by 2.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 new element is formed.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A</a:t>
                          </a:r>
                          <a:r>
                            <a:rPr lang="en-GB" baseline="0" dirty="0"/>
                            <a:t> neutron turns into a proton and an electron.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The proton stays in the nucleus.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The electron is lost as a </a:t>
                          </a:r>
                          <a:r>
                            <a:rPr lang="el-GR" baseline="0" dirty="0"/>
                            <a:t>β</a:t>
                          </a:r>
                          <a:r>
                            <a:rPr lang="en-GB" baseline="0" dirty="0"/>
                            <a:t> particle.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mass stays the same.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number increases by 1.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 new element is formed.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Electromagnetic waves emitted from the nucleus.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Often accompanies</a:t>
                          </a:r>
                          <a:r>
                            <a:rPr lang="en-GB" baseline="0" dirty="0"/>
                            <a:t> the other modes of decay.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No change of atomic mass or atomic </a:t>
                          </a:r>
                          <a:r>
                            <a:rPr lang="en-GB" baseline="0" dirty="0" smtClean="0"/>
                            <a:t>number.</a:t>
                          </a: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No new element formed.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4032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Pre>
                                  <m:sPre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PrePr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92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238</m:t>
                                    </m:r>
                                  </m:sup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→</m:t>
                                    </m:r>
                                    <m:sPre>
                                      <m:sPrePr>
                                        <m:ctrlPr>
                                          <a:rPr lang="en-GB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PrePr>
                                      <m:sub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90</m:t>
                                        </m:r>
                                      </m:sub>
                                      <m:sup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234</m:t>
                                        </m:r>
                                      </m:sup>
                                      <m:e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</a:rPr>
                                          <m:t>𝑇h</m:t>
                                        </m:r>
                                        <m:r>
                                          <a:rPr lang="en-GB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Pre>
                                          <m:sPrePr>
                                            <m:ctrlP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PrePr>
                                          <m:sub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  <m:sup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4</m:t>
                                            </m:r>
                                          </m:sup>
                                          <m:e>
                                            <m:r>
                                              <a:rPr lang="en-GB" b="0" i="1" smtClean="0">
                                                <a:latin typeface="Cambria Math" panose="02040503050406030204" pitchFamily="18" charset="0"/>
                                              </a:rPr>
                                              <m:t>𝐻𝑒</m:t>
                                            </m:r>
                                          </m:e>
                                        </m:sPre>
                                      </m:e>
                                    </m:sPre>
                                  </m:e>
                                </m:sPre>
                              </m:oMath>
                            </m:oMathPara>
                          </a14:m>
                          <a:endParaRPr lang="en-GB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 → </m:t>
                                  </m:r>
                                  <m:sPre>
                                    <m:sPre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PrePr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14</m:t>
                                      </m:r>
                                    </m:sup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 </m:t>
                                      </m:r>
                                      <m:sPre>
                                        <m:sPrePr>
                                          <m:ctrlP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PrePr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b>
                                        <m:sup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p>
                                        <m:e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𝑒</m:t>
                                          </m:r>
                                        </m:e>
                                      </m:sPre>
                                    </m:e>
                                  </m:sPre>
                                </m:e>
                              </m:sPre>
                            </m:oMath>
                          </a14:m>
                          <a:r>
                            <a:rPr lang="en-GB" baseline="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23650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/>
                            <a:t>The same rules apply when writing a decay equation as for other equations.  The equations must be </a:t>
                          </a:r>
                          <a:r>
                            <a:rPr lang="en-GB" b="1" baseline="0" dirty="0"/>
                            <a:t>balanced. </a:t>
                          </a:r>
                        </a:p>
                        <a:p>
                          <a:pPr algn="ctr"/>
                          <a:r>
                            <a:rPr lang="en-GB" baseline="0" dirty="0"/>
                            <a:t>The </a:t>
                          </a:r>
                          <a:r>
                            <a:rPr lang="en-GB" b="1" baseline="0" dirty="0"/>
                            <a:t>mass numbers </a:t>
                          </a:r>
                          <a:r>
                            <a:rPr lang="en-GB" baseline="0" dirty="0"/>
                            <a:t>on the left and right of the equations must be equal. </a:t>
                          </a:r>
                        </a:p>
                        <a:p>
                          <a:pPr algn="ctr"/>
                          <a:r>
                            <a:rPr lang="en-GB" baseline="0" dirty="0"/>
                            <a:t>The </a:t>
                          </a:r>
                          <a:r>
                            <a:rPr lang="en-GB" b="1" baseline="0" dirty="0"/>
                            <a:t>atomic numbers </a:t>
                          </a:r>
                          <a:r>
                            <a:rPr lang="en-GB" baseline="0" dirty="0"/>
                            <a:t>on the left and right of the equations must be equal.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22953785"/>
                  </p:ext>
                </p:extLst>
              </p:nvPr>
            </p:nvGraphicFramePr>
            <p:xfrm>
              <a:off x="409986" y="1354661"/>
              <a:ext cx="11372028" cy="507841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790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0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06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775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α</a:t>
                          </a:r>
                          <a:r>
                            <a:rPr lang="en-GB" b="1" dirty="0"/>
                            <a:t> decay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β</a:t>
                          </a:r>
                          <a:r>
                            <a:rPr lang="en-GB" b="1" dirty="0"/>
                            <a:t>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b="1" dirty="0"/>
                            <a:t>γ</a:t>
                          </a:r>
                          <a:r>
                            <a:rPr lang="en-GB" b="1" dirty="0"/>
                            <a:t> decay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56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alpha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beta decay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gamma decay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68216"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He nucleus (containing</a:t>
                          </a:r>
                          <a:r>
                            <a:rPr lang="en-GB" baseline="0" dirty="0"/>
                            <a:t> 2 protons and 2 neutrons) is lost.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mass decreases by 4.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number decreases by 2.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 new element is formed.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A</a:t>
                          </a:r>
                          <a:r>
                            <a:rPr lang="en-GB" baseline="0" dirty="0"/>
                            <a:t> neutron turns into a proton and an electron.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The proton stays in the nucleus.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The electron is lost as a </a:t>
                          </a:r>
                          <a:r>
                            <a:rPr lang="el-GR" baseline="0" dirty="0"/>
                            <a:t>β</a:t>
                          </a:r>
                          <a:r>
                            <a:rPr lang="en-GB" baseline="0" dirty="0"/>
                            <a:t> particle.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mass stays the same.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Atomic number increases by 1.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A new element is formed.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Electromagnetic waves emitted from the nucleus.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dirty="0"/>
                            <a:t>Often accompanies</a:t>
                          </a:r>
                          <a:r>
                            <a:rPr lang="en-GB" baseline="0" dirty="0"/>
                            <a:t> the other modes of decay.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No change of atomic mass or </a:t>
                          </a:r>
                          <a:r>
                            <a:rPr lang="en-GB" baseline="0"/>
                            <a:t>atomic </a:t>
                          </a:r>
                          <a:r>
                            <a:rPr lang="en-GB" baseline="0" smtClean="0"/>
                            <a:t>number.</a:t>
                          </a:r>
                          <a:endParaRPr lang="en-GB" baseline="0" dirty="0"/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GB" baseline="0" dirty="0"/>
                            <a:t>No new element formed.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7403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1" t="-421311" r="-200322" b="-1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161" t="-421311" r="-100322" b="-1721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123650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/>
                            <a:t>The same rules apply when writing a decay equation as for other equations.  The equations must be </a:t>
                          </a:r>
                          <a:r>
                            <a:rPr lang="en-GB" b="1" baseline="0" dirty="0"/>
                            <a:t>balanced. </a:t>
                          </a:r>
                        </a:p>
                        <a:p>
                          <a:pPr algn="ctr"/>
                          <a:r>
                            <a:rPr lang="en-GB" baseline="0" dirty="0"/>
                            <a:t>The </a:t>
                          </a:r>
                          <a:r>
                            <a:rPr lang="en-GB" b="1" baseline="0" dirty="0"/>
                            <a:t>mass numbers </a:t>
                          </a:r>
                          <a:r>
                            <a:rPr lang="en-GB" baseline="0" dirty="0"/>
                            <a:t>on the left and right of the equations must be equal. </a:t>
                          </a:r>
                        </a:p>
                        <a:p>
                          <a:pPr algn="ctr"/>
                          <a:r>
                            <a:rPr lang="en-GB" baseline="0" dirty="0"/>
                            <a:t>The </a:t>
                          </a:r>
                          <a:r>
                            <a:rPr lang="en-GB" b="1" baseline="0" dirty="0"/>
                            <a:t>atomic numbers </a:t>
                          </a:r>
                          <a:r>
                            <a:rPr lang="en-GB" baseline="0" dirty="0"/>
                            <a:t>on the left and right of the equations must be equal.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ectangle 1"/>
          <p:cNvSpPr/>
          <p:nvPr/>
        </p:nvSpPr>
        <p:spPr>
          <a:xfrm>
            <a:off x="409986" y="803249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rsc.li/EiC218-thehuntison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314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169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Radioactive decay</vt:lpstr>
    </vt:vector>
  </TitlesOfParts>
  <Company>Bolton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Radioactive decay</dc:title>
  <dc:creator>Dr K Turner</dc:creator>
  <cp:lastModifiedBy>Luke Blackburn</cp:lastModifiedBy>
  <cp:revision>8</cp:revision>
  <dcterms:created xsi:type="dcterms:W3CDTF">2018-01-10T11:32:21Z</dcterms:created>
  <dcterms:modified xsi:type="dcterms:W3CDTF">2018-01-30T13:54:24Z</dcterms:modified>
</cp:coreProperties>
</file>