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0267" autoAdjust="0"/>
  </p:normalViewPr>
  <p:slideViewPr>
    <p:cSldViewPr snapToGrid="0" snapToObjects="1">
      <p:cViewPr varScale="1">
        <p:scale>
          <a:sx n="54" d="100"/>
          <a:sy n="54" d="100"/>
        </p:scale>
        <p:origin x="6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</a:t>
            </a:r>
            <a:r>
              <a:rPr lang="en-GB" dirty="0" err="1"/>
              <a:t>phytomining</a:t>
            </a:r>
            <a:r>
              <a:rPr lang="en-GB" dirty="0"/>
              <a:t> or recycling.</a:t>
            </a:r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 err="1"/>
              <a:t>Phytomining</a:t>
            </a:r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A substance that speeds up a chemical reaction by providing an alternative route with a lower activation energy.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Any two from: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Saves poly(ethene) being disposed in landfill.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Cleans up contaminated soils.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Extracting nickel with plants produces less greenhouse gases.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/>
              <a:t>Means less crude oil is extracted.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JodgL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Using plants to extract catalysts from soil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>
                <a:hlinkClick r:id="rId3"/>
              </a:rPr>
              <a:t>rsc.li/3JodgLL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69115"/>
            <a:ext cx="5940000" cy="5040000"/>
          </a:xfrm>
        </p:spPr>
        <p:txBody>
          <a:bodyPr>
            <a:noAutofit/>
          </a:bodyPr>
          <a:lstStyle/>
          <a:p>
            <a:r>
              <a:rPr lang="en-GB" dirty="0"/>
              <a:t>Poly(ethene) is resistant to high temperatures and chemical corrosion. But this also means it is difficult to break down for recycling. Nickel can be used as a catalyst to break down poly(ethene), but extracting nickel from its ore emits greenhouse gases and damages the environment. </a:t>
            </a:r>
          </a:p>
          <a:p>
            <a:r>
              <a:rPr lang="en-GB" dirty="0"/>
              <a:t>Scientists have managed to extract nickel nanoparticles from metal-contaminated soils using plants. The nanoparticles can then be used to make a catalyst that can break down poly(ethene) into hydrocarbons using microwaves. </a:t>
            </a:r>
          </a:p>
        </p:txBody>
      </p:sp>
      <p:pic>
        <p:nvPicPr>
          <p:cNvPr id="6" name="Picture 5" descr="Bright green, artificially coloured, round blobs of nickel nanoparticles imaged by electromicroscopy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96656" y="1134290"/>
            <a:ext cx="3755994" cy="246433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3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Nickel nanoparticles extracted from soil are the key to this catalyst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664845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dirty="0">
                          <a:latin typeface="Century Gothic" panose="020B0502020202020204" pitchFamily="34" charset="0"/>
                        </a:rPr>
                        <a:t>What is the name of the process where plants are used to extract metals?</a:t>
                      </a: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 </a:t>
                      </a:r>
                      <a:endParaRPr lang="en-US" sz="1600" b="0" i="0" dirty="0">
                        <a:latin typeface="Century Gothic" panose="020B0502020202020204" pitchFamily="34" charset="0"/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What is a catalyst?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GB" sz="1600" b="0" i="0" dirty="0">
                          <a:latin typeface="Century Gothic" panose="020B0502020202020204" pitchFamily="34" charset="0"/>
                        </a:rPr>
                        <a:t>Give two reasons why this process could benefit the environment. </a:t>
                      </a:r>
                      <a:endParaRPr lang="en-US" sz="16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Georgy </a:t>
            </a:r>
            <a:r>
              <a:rPr lang="en-GB" sz="800" b="0" i="0" dirty="0" err="1">
                <a:solidFill>
                  <a:srgbClr val="172B4D"/>
                </a:solidFill>
                <a:effectLst/>
                <a:latin typeface="-apple-system"/>
              </a:rPr>
              <a:t>Shafeev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/Shutterstock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</Words>
  <Application>Microsoft Office PowerPoint</Application>
  <PresentationFormat>Widescreen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Using plants to extract catalysts from soil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plants to extract catalysts from soil</dc:title>
  <dc:creator/>
  <cp:keywords>phytomining; nanoparticle; nickel; recycling; poly(ethene)</cp:keywords>
  <dc:description>From Education in Chemistry Nickel-loving plants help to recycle poly(ethene) https://rsc.li/3JodgLL </dc:description>
  <cp:lastModifiedBy/>
  <cp:revision>1</cp:revision>
  <dcterms:created xsi:type="dcterms:W3CDTF">2022-07-21T16:12:38Z</dcterms:created>
  <dcterms:modified xsi:type="dcterms:W3CDTF">2023-03-09T16:47:09Z</dcterms:modified>
</cp:coreProperties>
</file>