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38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EIjswi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Finding the truth behind the headlines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rsc.li/2EIjswi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Finding the truth behind the headlines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For </a:t>
            </a:r>
            <a:r>
              <a:rPr lang="en-GB" dirty="0"/>
              <a:t>each of the adverts pictured, explain in a short paragraph what mistakes or misrepresentations have been made. </a:t>
            </a:r>
            <a:r>
              <a:rPr lang="en-GB" dirty="0" smtClean="0"/>
              <a:t>Look </a:t>
            </a:r>
            <a:r>
              <a:rPr lang="en-GB" dirty="0"/>
              <a:t>at all parts of the advert in your analysis and remember to use scientific or mathematical terminology where appropriate.</a:t>
            </a:r>
          </a:p>
          <a:p>
            <a:endParaRPr lang="en-GB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3745036" cy="49047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79864"/>
            <a:ext cx="3730262" cy="488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26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0515"/>
            <a:ext cx="3745036" cy="49047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42" y="1260515"/>
            <a:ext cx="3745036" cy="49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23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58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Office Theme</vt:lpstr>
      <vt:lpstr>Finding the truth behind the headlines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truth behind the headlines</dc:title>
  <dc:creator>EiC</dc:creator>
  <cp:keywords/>
  <dc:description>From The science behind the headlines, Education in Chemistry, rsc.li/2EIjswi</dc:description>
  <cp:lastModifiedBy>Jamie Durrani</cp:lastModifiedBy>
  <cp:revision>63</cp:revision>
  <dcterms:created xsi:type="dcterms:W3CDTF">2013-06-04T12:27:23Z</dcterms:created>
  <dcterms:modified xsi:type="dcterms:W3CDTF">2019-05-30T09:43:13Z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