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7" r:id="rId2"/>
    <p:sldId id="262" r:id="rId3"/>
    <p:sldId id="263" r:id="rId4"/>
    <p:sldId id="427" r:id="rId5"/>
    <p:sldId id="259" r:id="rId6"/>
    <p:sldId id="428" r:id="rId7"/>
    <p:sldId id="429" r:id="rId8"/>
    <p:sldId id="261" r:id="rId9"/>
    <p:sldId id="426" r:id="rId10"/>
    <p:sldId id="42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38" autoAdjust="0"/>
    <p:restoredTop sz="78639" autoAdjust="0"/>
  </p:normalViewPr>
  <p:slideViewPr>
    <p:cSldViewPr snapToGrid="0">
      <p:cViewPr varScale="1">
        <p:scale>
          <a:sx n="49" d="100"/>
          <a:sy n="49" d="100"/>
        </p:scale>
        <p:origin x="1208" y="48"/>
      </p:cViewPr>
      <p:guideLst/>
    </p:cSldViewPr>
  </p:slideViewPr>
  <p:notesTextViewPr>
    <p:cViewPr>
      <p:scale>
        <a:sx n="1" d="1"/>
        <a:sy n="1" d="1"/>
      </p:scale>
      <p:origin x="0" y="0"/>
    </p:cViewPr>
  </p:notesText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EFF36C88-316B-4441-AC05-494D2CF6682B}"/>
    <pc:docChg chg="modSld">
      <pc:chgData name="Sarah Binns" userId="44ca82e01afbb258" providerId="LiveId" clId="{EFF36C88-316B-4441-AC05-494D2CF6682B}" dt="2023-03-22T18:26:01.614" v="73"/>
      <pc:docMkLst>
        <pc:docMk/>
      </pc:docMkLst>
      <pc:sldChg chg="modSp mod modCm">
        <pc:chgData name="Sarah Binns" userId="44ca82e01afbb258" providerId="LiveId" clId="{EFF36C88-316B-4441-AC05-494D2CF6682B}" dt="2023-03-22T18:25:14.030" v="72" actId="962"/>
        <pc:sldMkLst>
          <pc:docMk/>
          <pc:sldMk cId="4225416167" sldId="427"/>
        </pc:sldMkLst>
        <pc:picChg chg="mod">
          <ac:chgData name="Sarah Binns" userId="44ca82e01afbb258" providerId="LiveId" clId="{EFF36C88-316B-4441-AC05-494D2CF6682B}" dt="2023-03-22T18:25:14.030" v="72" actId="962"/>
          <ac:picMkLst>
            <pc:docMk/>
            <pc:sldMk cId="4225416167" sldId="427"/>
            <ac:picMk id="8" creationId="{A027C17F-0189-4160-E1B5-80AD1D2AC49C}"/>
          </ac:picMkLst>
        </pc:picChg>
        <pc:extLst>
          <p:ext xmlns:p="http://schemas.openxmlformats.org/presentationml/2006/main" uri="{D6D511B9-2390-475A-947B-AFAB55BFBCF1}">
            <pc226:cmChg xmlns:pc226="http://schemas.microsoft.com/office/powerpoint/2022/06/main/command" xmlns="" chg="mod">
              <pc226:chgData name="Sarah Binns" userId="44ca82e01afbb258" providerId="LiveId" clId="{EFF36C88-316B-4441-AC05-494D2CF6682B}" dt="2023-03-22T18:24:53.369" v="0"/>
              <pc2:cmMkLst xmlns:pc2="http://schemas.microsoft.com/office/powerpoint/2019/9/main/command">
                <pc:docMk/>
                <pc:sldMk cId="4225416167" sldId="427"/>
                <pc2:cmMk id="{637242E4-4B5A-47C4-AE9D-6024FBBEFA19}"/>
              </pc2:cmMkLst>
            </pc226:cmChg>
          </p:ext>
        </pc:extLst>
      </pc:sldChg>
      <pc:sldChg chg="modCm">
        <pc:chgData name="Sarah Binns" userId="44ca82e01afbb258" providerId="LiveId" clId="{EFF36C88-316B-4441-AC05-494D2CF6682B}" dt="2023-03-22T18:26:01.614" v="73"/>
        <pc:sldMkLst>
          <pc:docMk/>
          <pc:sldMk cId="4214277299" sldId="428"/>
        </pc:sldMkLst>
        <pc:extLst>
          <p:ext xmlns:p="http://schemas.openxmlformats.org/presentationml/2006/main" uri="{D6D511B9-2390-475A-947B-AFAB55BFBCF1}">
            <pc226:cmChg xmlns:pc226="http://schemas.microsoft.com/office/powerpoint/2022/06/main/command" xmlns="" chg="">
              <pc226:chgData name="Sarah Binns" userId="44ca82e01afbb258" providerId="LiveId" clId="{EFF36C88-316B-4441-AC05-494D2CF6682B}" dt="2023-03-22T18:26:01.614" v="73"/>
              <pc2:cmMkLst xmlns:pc2="http://schemas.microsoft.com/office/powerpoint/2019/9/main/command">
                <pc:docMk/>
                <pc:sldMk cId="4214277299" sldId="428"/>
                <pc2:cmMk id="{DF514742-B9B7-4372-ADE4-235817203CEB}"/>
              </pc2:cmMkLst>
              <pc226:cmRplyChg chg="add">
                <pc226:chgData name="Sarah Binns" userId="44ca82e01afbb258" providerId="LiveId" clId="{EFF36C88-316B-4441-AC05-494D2CF6682B}" dt="2023-03-22T18:26:01.614" v="73"/>
                <pc2:cmRplyMkLst xmlns:pc2="http://schemas.microsoft.com/office/powerpoint/2019/9/main/command">
                  <pc:docMk/>
                  <pc:sldMk cId="4214277299" sldId="428"/>
                  <pc2:cmMk id="{DF514742-B9B7-4372-ADE4-235817203CEB}"/>
                  <pc2:cmRplyMk id="{1D2D82D9-A2E6-47DB-AED7-BBCDE09865F2}"/>
                </pc2:cmRplyMkLst>
              </pc226:cmRplyChg>
            </pc226:cmChg>
          </p:ext>
        </pc:extLst>
      </pc:sldChg>
    </pc:docChg>
  </pc:docChgLst>
  <pc:docChgLst>
    <pc:chgData name="Sarah Binns" userId="44ca82e01afbb258" providerId="LiveId" clId="{DB43D966-9D87-4FFD-95D2-9DF457CA5314}"/>
    <pc:docChg chg="custSel modSld">
      <pc:chgData name="Sarah Binns" userId="44ca82e01afbb258" providerId="LiveId" clId="{DB43D966-9D87-4FFD-95D2-9DF457CA5314}" dt="2023-03-09T14:16:30.631" v="92" actId="113"/>
      <pc:docMkLst>
        <pc:docMk/>
      </pc:docMkLst>
      <pc:sldChg chg="modSp mod">
        <pc:chgData name="Sarah Binns" userId="44ca82e01afbb258" providerId="LiveId" clId="{DB43D966-9D87-4FFD-95D2-9DF457CA5314}" dt="2023-03-09T14:15:27.644" v="91" actId="20577"/>
        <pc:sldMkLst>
          <pc:docMk/>
          <pc:sldMk cId="2126292195" sldId="259"/>
        </pc:sldMkLst>
        <pc:spChg chg="mod">
          <ac:chgData name="Sarah Binns" userId="44ca82e01afbb258" providerId="LiveId" clId="{DB43D966-9D87-4FFD-95D2-9DF457CA5314}" dt="2023-03-09T14:15:27.644" v="91" actId="20577"/>
          <ac:spMkLst>
            <pc:docMk/>
            <pc:sldMk cId="2126292195" sldId="259"/>
            <ac:spMk id="3" creationId="{B3B85979-2836-47A5-AFAC-42B4965B0D0C}"/>
          </ac:spMkLst>
        </pc:spChg>
      </pc:sldChg>
      <pc:sldChg chg="modSp mod modNotesTx">
        <pc:chgData name="Sarah Binns" userId="44ca82e01afbb258" providerId="LiveId" clId="{DB43D966-9D87-4FFD-95D2-9DF457CA5314}" dt="2023-03-09T14:16:30.631" v="92" actId="113"/>
        <pc:sldMkLst>
          <pc:docMk/>
          <pc:sldMk cId="1077486751" sldId="261"/>
        </pc:sldMkLst>
        <pc:spChg chg="mod">
          <ac:chgData name="Sarah Binns" userId="44ca82e01afbb258" providerId="LiveId" clId="{DB43D966-9D87-4FFD-95D2-9DF457CA5314}" dt="2023-03-09T13:53:29.494" v="69" actId="20577"/>
          <ac:spMkLst>
            <pc:docMk/>
            <pc:sldMk cId="1077486751" sldId="261"/>
            <ac:spMk id="3" creationId="{92477998-FFF8-4C10-8196-348D304B321C}"/>
          </ac:spMkLst>
        </pc:spChg>
      </pc:sldChg>
      <pc:sldChg chg="modSp mod">
        <pc:chgData name="Sarah Binns" userId="44ca82e01afbb258" providerId="LiveId" clId="{DB43D966-9D87-4FFD-95D2-9DF457CA5314}" dt="2023-03-09T13:51:25.556" v="4" actId="20577"/>
        <pc:sldMkLst>
          <pc:docMk/>
          <pc:sldMk cId="3895478640" sldId="263"/>
        </pc:sldMkLst>
        <pc:spChg chg="mod">
          <ac:chgData name="Sarah Binns" userId="44ca82e01afbb258" providerId="LiveId" clId="{DB43D966-9D87-4FFD-95D2-9DF457CA5314}" dt="2023-03-09T13:51:25.556" v="4" actId="20577"/>
          <ac:spMkLst>
            <pc:docMk/>
            <pc:sldMk cId="3895478640" sldId="263"/>
            <ac:spMk id="3" creationId="{C16C1C7B-F4BA-802A-A3D5-AAB48FFEBD28}"/>
          </ac:spMkLst>
        </pc:spChg>
      </pc:sldChg>
      <pc:sldChg chg="modSp mod">
        <pc:chgData name="Sarah Binns" userId="44ca82e01afbb258" providerId="LiveId" clId="{DB43D966-9D87-4FFD-95D2-9DF457CA5314}" dt="2023-03-09T14:07:49.999" v="88" actId="20577"/>
        <pc:sldMkLst>
          <pc:docMk/>
          <pc:sldMk cId="2059388258" sldId="426"/>
        </pc:sldMkLst>
        <pc:spChg chg="mod">
          <ac:chgData name="Sarah Binns" userId="44ca82e01afbb258" providerId="LiveId" clId="{DB43D966-9D87-4FFD-95D2-9DF457CA5314}" dt="2023-03-09T14:07:49.999" v="88" actId="20577"/>
          <ac:spMkLst>
            <pc:docMk/>
            <pc:sldMk cId="2059388258" sldId="426"/>
            <ac:spMk id="3" creationId="{92477998-FFF8-4C10-8196-348D304B321C}"/>
          </ac:spMkLst>
        </pc:spChg>
      </pc:sldChg>
      <pc:sldChg chg="modSp mod">
        <pc:chgData name="Sarah Binns" userId="44ca82e01afbb258" providerId="LiveId" clId="{DB43D966-9D87-4FFD-95D2-9DF457CA5314}" dt="2023-03-09T13:51:50.759" v="14" actId="20577"/>
        <pc:sldMkLst>
          <pc:docMk/>
          <pc:sldMk cId="4225416167" sldId="427"/>
        </pc:sldMkLst>
        <pc:spChg chg="mod">
          <ac:chgData name="Sarah Binns" userId="44ca82e01afbb258" providerId="LiveId" clId="{DB43D966-9D87-4FFD-95D2-9DF457CA5314}" dt="2023-03-09T13:51:50.759" v="14" actId="20577"/>
          <ac:spMkLst>
            <pc:docMk/>
            <pc:sldMk cId="4225416167" sldId="427"/>
            <ac:spMk id="3" creationId="{C16C1C7B-F4BA-802A-A3D5-AAB48FFEBD28}"/>
          </ac:spMkLst>
        </pc:spChg>
      </pc:sldChg>
    </pc:docChg>
  </pc:docChgLst>
  <pc:docChgLst>
    <pc:chgData name="Sarah Binns" userId="44ca82e01afbb258" providerId="LiveId" clId="{57AFB504-6B83-4DC4-BE05-3CD6D523E2A7}"/>
    <pc:docChg chg="undo custSel modSld">
      <pc:chgData name="Sarah Binns" userId="44ca82e01afbb258" providerId="LiveId" clId="{57AFB504-6B83-4DC4-BE05-3CD6D523E2A7}" dt="2023-02-16T21:50:05.304" v="2283" actId="962"/>
      <pc:docMkLst>
        <pc:docMk/>
      </pc:docMkLst>
      <pc:sldChg chg="modCm">
        <pc:chgData name="Sarah Binns" userId="44ca82e01afbb258" providerId="LiveId" clId="{57AFB504-6B83-4DC4-BE05-3CD6D523E2A7}" dt="2023-02-16T21:32:32.666" v="4"/>
        <pc:sldMkLst>
          <pc:docMk/>
          <pc:sldMk cId="2452919673" sldId="257"/>
        </pc:sldMkLst>
        <pc:extLst>
          <p:ext xmlns:p="http://schemas.openxmlformats.org/presentationml/2006/main" uri="{D6D511B9-2390-475A-947B-AFAB55BFBCF1}">
            <pc226:cmChg xmlns:pc226="http://schemas.microsoft.com/office/powerpoint/2022/06/main/command" xmlns="" chg="mod">
              <pc226:chgData name="Sarah Binns" userId="44ca82e01afbb258" providerId="LiveId" clId="{57AFB504-6B83-4DC4-BE05-3CD6D523E2A7}" dt="2023-02-16T21:32:32.666" v="4"/>
              <pc2:cmMkLst xmlns:pc2="http://schemas.microsoft.com/office/powerpoint/2019/9/main/command">
                <pc:docMk/>
                <pc:sldMk cId="2452919673" sldId="257"/>
                <pc2:cmMk id="{7C7BBB6D-E30F-4806-9CF9-9F82BCC2685C}"/>
              </pc2:cmMkLst>
              <pc226:cmRplyChg chg="add">
                <pc226:chgData name="Sarah Binns" userId="44ca82e01afbb258" providerId="LiveId" clId="{57AFB504-6B83-4DC4-BE05-3CD6D523E2A7}" dt="2023-02-16T21:32:30.808" v="3"/>
                <pc2:cmRplyMkLst xmlns:pc2="http://schemas.microsoft.com/office/powerpoint/2019/9/main/command">
                  <pc:docMk/>
                  <pc:sldMk cId="2452919673" sldId="257"/>
                  <pc2:cmMk id="{7C7BBB6D-E30F-4806-9CF9-9F82BCC2685C}"/>
                  <pc2:cmRplyMk id="{445F3899-7DBA-45B3-A9DF-83DCCCFCBC07}"/>
                </pc2:cmRplyMkLst>
              </pc226:cmRplyChg>
            </pc226:cmChg>
            <pc226:cmChg xmlns:pc226="http://schemas.microsoft.com/office/powerpoint/2022/06/main/command" xmlns="" chg="mod">
              <pc226:chgData name="Sarah Binns" userId="44ca82e01afbb258" providerId="LiveId" clId="{57AFB504-6B83-4DC4-BE05-3CD6D523E2A7}" dt="2023-02-16T21:32:26.839" v="2"/>
              <pc2:cmMkLst xmlns:pc2="http://schemas.microsoft.com/office/powerpoint/2019/9/main/command">
                <pc:docMk/>
                <pc:sldMk cId="2452919673" sldId="257"/>
                <pc2:cmMk id="{559E16DD-10F1-4EB0-BBDA-60A095103183}"/>
              </pc2:cmMkLst>
              <pc226:cmRplyChg chg="add">
                <pc226:chgData name="Sarah Binns" userId="44ca82e01afbb258" providerId="LiveId" clId="{57AFB504-6B83-4DC4-BE05-3CD6D523E2A7}" dt="2023-02-16T21:32:24.365" v="1"/>
                <pc2:cmRplyMkLst xmlns:pc2="http://schemas.microsoft.com/office/powerpoint/2019/9/main/command">
                  <pc:docMk/>
                  <pc:sldMk cId="2452919673" sldId="257"/>
                  <pc2:cmMk id="{559E16DD-10F1-4EB0-BBDA-60A095103183}"/>
                  <pc2:cmRplyMk id="{324219F4-5C61-45C7-BACE-47892A2E992F}"/>
                </pc2:cmRplyMkLst>
              </pc226:cmRplyChg>
            </pc226:cmChg>
          </p:ext>
        </pc:extLst>
      </pc:sldChg>
      <pc:sldChg chg="modSp mod">
        <pc:chgData name="Sarah Binns" userId="44ca82e01afbb258" providerId="LiveId" clId="{57AFB504-6B83-4DC4-BE05-3CD6D523E2A7}" dt="2023-02-16T21:47:57.942" v="1681" actId="962"/>
        <pc:sldMkLst>
          <pc:docMk/>
          <pc:sldMk cId="2126292195" sldId="259"/>
        </pc:sldMkLst>
        <pc:spChg chg="ord">
          <ac:chgData name="Sarah Binns" userId="44ca82e01afbb258" providerId="LiveId" clId="{57AFB504-6B83-4DC4-BE05-3CD6D523E2A7}" dt="2023-02-16T21:36:06.383" v="26"/>
          <ac:spMkLst>
            <pc:docMk/>
            <pc:sldMk cId="2126292195" sldId="259"/>
            <ac:spMk id="2" creationId="{39154017-6F07-4F3B-A713-6780095695F7}"/>
          </ac:spMkLst>
        </pc:spChg>
        <pc:picChg chg="mod">
          <ac:chgData name="Sarah Binns" userId="44ca82e01afbb258" providerId="LiveId" clId="{57AFB504-6B83-4DC4-BE05-3CD6D523E2A7}" dt="2023-02-16T21:34:42.154" v="10" actId="962"/>
          <ac:picMkLst>
            <pc:docMk/>
            <pc:sldMk cId="2126292195" sldId="259"/>
            <ac:picMk id="4" creationId="{65A719DC-E475-3E08-C50E-7AA6D5A56048}"/>
          </ac:picMkLst>
        </pc:picChg>
        <pc:picChg chg="mod ord">
          <ac:chgData name="Sarah Binns" userId="44ca82e01afbb258" providerId="LiveId" clId="{57AFB504-6B83-4DC4-BE05-3CD6D523E2A7}" dt="2023-02-16T21:47:57.942" v="1681" actId="962"/>
          <ac:picMkLst>
            <pc:docMk/>
            <pc:sldMk cId="2126292195" sldId="259"/>
            <ac:picMk id="6" creationId="{F336E923-9521-856E-31F0-F3A3482DC904}"/>
          </ac:picMkLst>
        </pc:picChg>
      </pc:sldChg>
      <pc:sldChg chg="modSp mod">
        <pc:chgData name="Sarah Binns" userId="44ca82e01afbb258" providerId="LiveId" clId="{57AFB504-6B83-4DC4-BE05-3CD6D523E2A7}" dt="2023-02-16T21:36:41.673" v="37" actId="962"/>
        <pc:sldMkLst>
          <pc:docMk/>
          <pc:sldMk cId="1077486751" sldId="261"/>
        </pc:sldMkLst>
        <pc:spChg chg="ord">
          <ac:chgData name="Sarah Binns" userId="44ca82e01afbb258" providerId="LiveId" clId="{57AFB504-6B83-4DC4-BE05-3CD6D523E2A7}" dt="2023-02-16T21:36:38.834" v="36"/>
          <ac:spMkLst>
            <pc:docMk/>
            <pc:sldMk cId="1077486751" sldId="261"/>
            <ac:spMk id="2" creationId="{50E8D327-523F-4F3E-8F40-4DED4F9C053B}"/>
          </ac:spMkLst>
        </pc:spChg>
        <pc:spChg chg="mod">
          <ac:chgData name="Sarah Binns" userId="44ca82e01afbb258" providerId="LiveId" clId="{57AFB504-6B83-4DC4-BE05-3CD6D523E2A7}" dt="2023-02-16T21:36:41.673" v="37" actId="962"/>
          <ac:spMkLst>
            <pc:docMk/>
            <pc:sldMk cId="1077486751" sldId="261"/>
            <ac:spMk id="6" creationId="{08F5BC49-CB70-3283-DF0E-9640E9EF2F56}"/>
          </ac:spMkLst>
        </pc:spChg>
        <pc:picChg chg="mod">
          <ac:chgData name="Sarah Binns" userId="44ca82e01afbb258" providerId="LiveId" clId="{57AFB504-6B83-4DC4-BE05-3CD6D523E2A7}" dt="2023-02-16T21:34:53.440" v="13" actId="962"/>
          <ac:picMkLst>
            <pc:docMk/>
            <pc:sldMk cId="1077486751" sldId="261"/>
            <ac:picMk id="4" creationId="{5F3EC212-F38F-2801-576F-9933E9569323}"/>
          </ac:picMkLst>
        </pc:picChg>
        <pc:picChg chg="mod">
          <ac:chgData name="Sarah Binns" userId="44ca82e01afbb258" providerId="LiveId" clId="{57AFB504-6B83-4DC4-BE05-3CD6D523E2A7}" dt="2023-02-16T21:34:56.116" v="14" actId="962"/>
          <ac:picMkLst>
            <pc:docMk/>
            <pc:sldMk cId="1077486751" sldId="261"/>
            <ac:picMk id="5" creationId="{FFF31626-2EE3-62B0-46DE-19D8F92CDBDA}"/>
          </ac:picMkLst>
        </pc:picChg>
      </pc:sldChg>
      <pc:sldChg chg="modSp mod modCm">
        <pc:chgData name="Sarah Binns" userId="44ca82e01afbb258" providerId="LiveId" clId="{57AFB504-6B83-4DC4-BE05-3CD6D523E2A7}" dt="2023-02-16T21:46:21.594" v="1075" actId="962"/>
        <pc:sldMkLst>
          <pc:docMk/>
          <pc:sldMk cId="3895478640" sldId="263"/>
        </pc:sldMkLst>
        <pc:spChg chg="ord">
          <ac:chgData name="Sarah Binns" userId="44ca82e01afbb258" providerId="LiveId" clId="{57AFB504-6B83-4DC4-BE05-3CD6D523E2A7}" dt="2023-02-16T21:35:25.671" v="18"/>
          <ac:spMkLst>
            <pc:docMk/>
            <pc:sldMk cId="3895478640" sldId="263"/>
            <ac:spMk id="2" creationId="{B5AE9F42-DB36-545E-6B51-54D0F83A11C3}"/>
          </ac:spMkLst>
        </pc:spChg>
        <pc:picChg chg="mod">
          <ac:chgData name="Sarah Binns" userId="44ca82e01afbb258" providerId="LiveId" clId="{57AFB504-6B83-4DC4-BE05-3CD6D523E2A7}" dt="2023-02-16T21:34:17.153" v="7" actId="962"/>
          <ac:picMkLst>
            <pc:docMk/>
            <pc:sldMk cId="3895478640" sldId="263"/>
            <ac:picMk id="4" creationId="{5CD7077D-1153-3EEA-4125-A69FE50D5625}"/>
          </ac:picMkLst>
        </pc:picChg>
        <pc:picChg chg="mod ord">
          <ac:chgData name="Sarah Binns" userId="44ca82e01afbb258" providerId="LiveId" clId="{57AFB504-6B83-4DC4-BE05-3CD6D523E2A7}" dt="2023-02-16T21:45:34.172" v="807" actId="962"/>
          <ac:picMkLst>
            <pc:docMk/>
            <pc:sldMk cId="3895478640" sldId="263"/>
            <ac:picMk id="6" creationId="{AA3DE934-3A49-15C9-03D4-823C2E021EB3}"/>
          </ac:picMkLst>
        </pc:picChg>
        <pc:picChg chg="mod ord">
          <ac:chgData name="Sarah Binns" userId="44ca82e01afbb258" providerId="LiveId" clId="{57AFB504-6B83-4DC4-BE05-3CD6D523E2A7}" dt="2023-02-16T21:46:21.594" v="1075" actId="962"/>
          <ac:picMkLst>
            <pc:docMk/>
            <pc:sldMk cId="3895478640" sldId="263"/>
            <ac:picMk id="9" creationId="{38A2CA64-CDFB-83BB-2ED3-5AF35136C012}"/>
          </ac:picMkLst>
        </pc:picChg>
        <pc:picChg chg="mod ord">
          <ac:chgData name="Sarah Binns" userId="44ca82e01afbb258" providerId="LiveId" clId="{57AFB504-6B83-4DC4-BE05-3CD6D523E2A7}" dt="2023-02-16T21:43:32.514" v="309" actId="962"/>
          <ac:picMkLst>
            <pc:docMk/>
            <pc:sldMk cId="3895478640" sldId="263"/>
            <ac:picMk id="11" creationId="{E5B28B21-7082-EB4C-775B-8D51F89AC2E8}"/>
          </ac:picMkLst>
        </pc:picChg>
        <pc:extLst>
          <p:ext xmlns:p="http://schemas.openxmlformats.org/presentationml/2006/main" uri="{D6D511B9-2390-475A-947B-AFAB55BFBCF1}">
            <pc226:cmChg xmlns:pc226="http://schemas.microsoft.com/office/powerpoint/2022/06/main/command" xmlns="" chg="mod">
              <pc226:chgData name="Sarah Binns" userId="44ca82e01afbb258" providerId="LiveId" clId="{57AFB504-6B83-4DC4-BE05-3CD6D523E2A7}" dt="2023-02-16T21:32:51.169" v="6"/>
              <pc2:cmMkLst xmlns:pc2="http://schemas.microsoft.com/office/powerpoint/2019/9/main/command">
                <pc:docMk/>
                <pc:sldMk cId="3895478640" sldId="263"/>
                <pc2:cmMk id="{06D0DD0E-B664-4EE2-AAA2-7FE18B42D4E5}"/>
              </pc2:cmMkLst>
              <pc226:cmRplyChg chg="add">
                <pc226:chgData name="Sarah Binns" userId="44ca82e01afbb258" providerId="LiveId" clId="{57AFB504-6B83-4DC4-BE05-3CD6D523E2A7}" dt="2023-02-16T21:32:47.870" v="5"/>
                <pc2:cmRplyMkLst xmlns:pc2="http://schemas.microsoft.com/office/powerpoint/2019/9/main/command">
                  <pc:docMk/>
                  <pc:sldMk cId="3895478640" sldId="263"/>
                  <pc2:cmMk id="{06D0DD0E-B664-4EE2-AAA2-7FE18B42D4E5}"/>
                  <pc2:cmRplyMk id="{F129A8F3-A5B1-4A30-8731-06C79694D498}"/>
                </pc2:cmRplyMkLst>
              </pc226:cmRplyChg>
            </pc226:cmChg>
          </p:ext>
        </pc:extLst>
      </pc:sldChg>
      <pc:sldChg chg="modSp mod">
        <pc:chgData name="Sarah Binns" userId="44ca82e01afbb258" providerId="LiveId" clId="{57AFB504-6B83-4DC4-BE05-3CD6D523E2A7}" dt="2023-02-16T21:37:05.372" v="41"/>
        <pc:sldMkLst>
          <pc:docMk/>
          <pc:sldMk cId="3432796193" sldId="425"/>
        </pc:sldMkLst>
        <pc:spChg chg="ord">
          <ac:chgData name="Sarah Binns" userId="44ca82e01afbb258" providerId="LiveId" clId="{57AFB504-6B83-4DC4-BE05-3CD6D523E2A7}" dt="2023-02-16T21:37:01.924" v="40"/>
          <ac:spMkLst>
            <pc:docMk/>
            <pc:sldMk cId="3432796193" sldId="425"/>
            <ac:spMk id="2" creationId="{5AD2A884-4964-8407-9D51-50DF0CB782A4}"/>
          </ac:spMkLst>
        </pc:spChg>
        <pc:spChg chg="ord">
          <ac:chgData name="Sarah Binns" userId="44ca82e01afbb258" providerId="LiveId" clId="{57AFB504-6B83-4DC4-BE05-3CD6D523E2A7}" dt="2023-02-16T21:37:05.372" v="41"/>
          <ac:spMkLst>
            <pc:docMk/>
            <pc:sldMk cId="3432796193" sldId="425"/>
            <ac:spMk id="5" creationId="{7717F911-6C89-A21A-43D6-7CA5C248F311}"/>
          </ac:spMkLst>
        </pc:spChg>
        <pc:picChg chg="mod">
          <ac:chgData name="Sarah Binns" userId="44ca82e01afbb258" providerId="LiveId" clId="{57AFB504-6B83-4DC4-BE05-3CD6D523E2A7}" dt="2023-02-16T21:35:02.921" v="17" actId="962"/>
          <ac:picMkLst>
            <pc:docMk/>
            <pc:sldMk cId="3432796193" sldId="425"/>
            <ac:picMk id="4" creationId="{A0A64DED-27B7-915E-A87F-930096415FA5}"/>
          </ac:picMkLst>
        </pc:picChg>
      </pc:sldChg>
      <pc:sldChg chg="modSp mod">
        <pc:chgData name="Sarah Binns" userId="44ca82e01afbb258" providerId="LiveId" clId="{57AFB504-6B83-4DC4-BE05-3CD6D523E2A7}" dt="2023-02-16T21:36:55.207" v="39" actId="962"/>
        <pc:sldMkLst>
          <pc:docMk/>
          <pc:sldMk cId="2059388258" sldId="426"/>
        </pc:sldMkLst>
        <pc:spChg chg="mod ord">
          <ac:chgData name="Sarah Binns" userId="44ca82e01afbb258" providerId="LiveId" clId="{57AFB504-6B83-4DC4-BE05-3CD6D523E2A7}" dt="2023-02-16T21:36:51.736" v="38"/>
          <ac:spMkLst>
            <pc:docMk/>
            <pc:sldMk cId="2059388258" sldId="426"/>
            <ac:spMk id="2" creationId="{50E8D327-523F-4F3E-8F40-4DED4F9C053B}"/>
          </ac:spMkLst>
        </pc:spChg>
        <pc:spChg chg="mod">
          <ac:chgData name="Sarah Binns" userId="44ca82e01afbb258" providerId="LiveId" clId="{57AFB504-6B83-4DC4-BE05-3CD6D523E2A7}" dt="2023-02-16T21:36:55.207" v="39" actId="962"/>
          <ac:spMkLst>
            <pc:docMk/>
            <pc:sldMk cId="2059388258" sldId="426"/>
            <ac:spMk id="6" creationId="{A649CAAC-ABA2-FE22-2EBE-3765237D823F}"/>
          </ac:spMkLst>
        </pc:spChg>
        <pc:picChg chg="mod">
          <ac:chgData name="Sarah Binns" userId="44ca82e01afbb258" providerId="LiveId" clId="{57AFB504-6B83-4DC4-BE05-3CD6D523E2A7}" dt="2023-02-16T21:34:57.935" v="15" actId="962"/>
          <ac:picMkLst>
            <pc:docMk/>
            <pc:sldMk cId="2059388258" sldId="426"/>
            <ac:picMk id="4" creationId="{4639DE60-9947-42B0-6E73-41E787C49E15}"/>
          </ac:picMkLst>
        </pc:picChg>
        <pc:picChg chg="mod">
          <ac:chgData name="Sarah Binns" userId="44ca82e01afbb258" providerId="LiveId" clId="{57AFB504-6B83-4DC4-BE05-3CD6D523E2A7}" dt="2023-02-16T21:35:00.784" v="16" actId="962"/>
          <ac:picMkLst>
            <pc:docMk/>
            <pc:sldMk cId="2059388258" sldId="426"/>
            <ac:picMk id="5" creationId="{E2CFB771-3A91-AAC1-7641-0408B88FABDE}"/>
          </ac:picMkLst>
        </pc:picChg>
      </pc:sldChg>
      <pc:sldChg chg="modSp mod">
        <pc:chgData name="Sarah Binns" userId="44ca82e01afbb258" providerId="LiveId" clId="{57AFB504-6B83-4DC4-BE05-3CD6D523E2A7}" dt="2023-02-16T21:35:59.453" v="25" actId="962"/>
        <pc:sldMkLst>
          <pc:docMk/>
          <pc:sldMk cId="4225416167" sldId="427"/>
        </pc:sldMkLst>
        <pc:spChg chg="ord">
          <ac:chgData name="Sarah Binns" userId="44ca82e01afbb258" providerId="LiveId" clId="{57AFB504-6B83-4DC4-BE05-3CD6D523E2A7}" dt="2023-02-16T21:35:56.098" v="24"/>
          <ac:spMkLst>
            <pc:docMk/>
            <pc:sldMk cId="4225416167" sldId="427"/>
            <ac:spMk id="2" creationId="{B5AE9F42-DB36-545E-6B51-54D0F83A11C3}"/>
          </ac:spMkLst>
        </pc:spChg>
        <pc:spChg chg="mod">
          <ac:chgData name="Sarah Binns" userId="44ca82e01afbb258" providerId="LiveId" clId="{57AFB504-6B83-4DC4-BE05-3CD6D523E2A7}" dt="2023-02-16T21:35:59.453" v="25" actId="962"/>
          <ac:spMkLst>
            <pc:docMk/>
            <pc:sldMk cId="4225416167" sldId="427"/>
            <ac:spMk id="7" creationId="{2DE59ACD-331B-26B1-A2CF-8A860C1EBF44}"/>
          </ac:spMkLst>
        </pc:spChg>
        <pc:picChg chg="mod">
          <ac:chgData name="Sarah Binns" userId="44ca82e01afbb258" providerId="LiveId" clId="{57AFB504-6B83-4DC4-BE05-3CD6D523E2A7}" dt="2023-02-16T21:34:33.988" v="8" actId="962"/>
          <ac:picMkLst>
            <pc:docMk/>
            <pc:sldMk cId="4225416167" sldId="427"/>
            <ac:picMk id="5" creationId="{5DA3BA77-F45C-587D-6529-18FAD7A05AED}"/>
          </ac:picMkLst>
        </pc:picChg>
        <pc:picChg chg="mod">
          <ac:chgData name="Sarah Binns" userId="44ca82e01afbb258" providerId="LiveId" clId="{57AFB504-6B83-4DC4-BE05-3CD6D523E2A7}" dt="2023-02-16T21:34:39.063" v="9" actId="962"/>
          <ac:picMkLst>
            <pc:docMk/>
            <pc:sldMk cId="4225416167" sldId="427"/>
            <ac:picMk id="6" creationId="{5DE87E38-2BBF-1B8A-B6FF-053B9C6A585E}"/>
          </ac:picMkLst>
        </pc:picChg>
      </pc:sldChg>
      <pc:sldChg chg="modSp mod">
        <pc:chgData name="Sarah Binns" userId="44ca82e01afbb258" providerId="LiveId" clId="{57AFB504-6B83-4DC4-BE05-3CD6D523E2A7}" dt="2023-02-16T21:50:05.304" v="2283" actId="962"/>
        <pc:sldMkLst>
          <pc:docMk/>
          <pc:sldMk cId="4214277299" sldId="428"/>
        </pc:sldMkLst>
        <pc:spChg chg="ord">
          <ac:chgData name="Sarah Binns" userId="44ca82e01afbb258" providerId="LiveId" clId="{57AFB504-6B83-4DC4-BE05-3CD6D523E2A7}" dt="2023-02-16T21:36:16.135" v="28"/>
          <ac:spMkLst>
            <pc:docMk/>
            <pc:sldMk cId="4214277299" sldId="428"/>
            <ac:spMk id="2" creationId="{ECD6AC92-4B65-9E59-DD5E-7FCD9FA5F8C5}"/>
          </ac:spMkLst>
        </pc:spChg>
        <pc:spChg chg="mod">
          <ac:chgData name="Sarah Binns" userId="44ca82e01afbb258" providerId="LiveId" clId="{57AFB504-6B83-4DC4-BE05-3CD6D523E2A7}" dt="2023-02-16T21:36:20.632" v="29" actId="962"/>
          <ac:spMkLst>
            <pc:docMk/>
            <pc:sldMk cId="4214277299" sldId="428"/>
            <ac:spMk id="7" creationId="{ADA6FFB4-6C04-687D-FAAD-B01AB8A3EE5E}"/>
          </ac:spMkLst>
        </pc:spChg>
        <pc:picChg chg="mod">
          <ac:chgData name="Sarah Binns" userId="44ca82e01afbb258" providerId="LiveId" clId="{57AFB504-6B83-4DC4-BE05-3CD6D523E2A7}" dt="2023-02-16T21:34:45.237" v="11" actId="962"/>
          <ac:picMkLst>
            <pc:docMk/>
            <pc:sldMk cId="4214277299" sldId="428"/>
            <ac:picMk id="5" creationId="{46437365-52F2-02BD-C4C0-8F8AD49A5FC0}"/>
          </ac:picMkLst>
        </pc:picChg>
        <pc:picChg chg="mod">
          <ac:chgData name="Sarah Binns" userId="44ca82e01afbb258" providerId="LiveId" clId="{57AFB504-6B83-4DC4-BE05-3CD6D523E2A7}" dt="2023-02-16T21:34:48.483" v="12" actId="962"/>
          <ac:picMkLst>
            <pc:docMk/>
            <pc:sldMk cId="4214277299" sldId="428"/>
            <ac:picMk id="6" creationId="{3FC84256-9397-D47C-11E2-F0DE207AF243}"/>
          </ac:picMkLst>
        </pc:picChg>
        <pc:picChg chg="mod ord">
          <ac:chgData name="Sarah Binns" userId="44ca82e01afbb258" providerId="LiveId" clId="{57AFB504-6B83-4DC4-BE05-3CD6D523E2A7}" dt="2023-02-16T21:49:01.635" v="1957" actId="962"/>
          <ac:picMkLst>
            <pc:docMk/>
            <pc:sldMk cId="4214277299" sldId="428"/>
            <ac:picMk id="9" creationId="{2525D4FC-EDCB-4CBB-62C7-6A5DF68BDCA6}"/>
          </ac:picMkLst>
        </pc:picChg>
        <pc:picChg chg="mod ord">
          <ac:chgData name="Sarah Binns" userId="44ca82e01afbb258" providerId="LiveId" clId="{57AFB504-6B83-4DC4-BE05-3CD6D523E2A7}" dt="2023-02-16T21:50:05.304" v="2283" actId="962"/>
          <ac:picMkLst>
            <pc:docMk/>
            <pc:sldMk cId="4214277299" sldId="428"/>
            <ac:picMk id="11" creationId="{90D12377-FA27-41A1-3559-06704AFD44D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0349B4-AD64-4C38-ACF6-61B25EA92C61}" type="datetimeFigureOut">
              <a:rPr lang="en-GB" smtClean="0"/>
              <a:t>03/04/2023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829720-22CA-41BA-8D57-F8894DED8DC9}" type="slidenum">
              <a:rPr lang="en-GB" smtClean="0"/>
              <a:t>‹#›</a:t>
            </a:fld>
            <a:endParaRPr lang="en-GB" dirty="0"/>
          </a:p>
        </p:txBody>
      </p:sp>
    </p:spTree>
    <p:extLst>
      <p:ext uri="{BB962C8B-B14F-4D97-AF65-F5344CB8AC3E}">
        <p14:creationId xmlns:p14="http://schemas.microsoft.com/office/powerpoint/2010/main" val="2678360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du.rsc.org/job-profiles/environmental-chemist/4010879.articl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dirty="0" err="1"/>
              <a:t>Laborant</a:t>
            </a:r>
            <a:r>
              <a:rPr lang="en-GB" dirty="0"/>
              <a:t>/Shutterstock (top left)</a:t>
            </a:r>
          </a:p>
          <a:p>
            <a:r>
              <a:rPr lang="en-GB" dirty="0"/>
              <a:t>© </a:t>
            </a:r>
            <a:r>
              <a:rPr lang="en-GB" dirty="0" err="1"/>
              <a:t>Yevheniia</a:t>
            </a:r>
            <a:r>
              <a:rPr lang="en-GB" dirty="0"/>
              <a:t> Rodina/Shutterstock (bottom left)</a:t>
            </a:r>
          </a:p>
          <a:p>
            <a:r>
              <a:rPr lang="en-GB" dirty="0"/>
              <a:t>© Masa44/Shutterstock (bottom right)</a:t>
            </a:r>
          </a:p>
        </p:txBody>
      </p:sp>
      <p:sp>
        <p:nvSpPr>
          <p:cNvPr id="4" name="Slide Number Placeholder 3"/>
          <p:cNvSpPr>
            <a:spLocks noGrp="1"/>
          </p:cNvSpPr>
          <p:nvPr>
            <p:ph type="sldNum" sz="quarter" idx="5"/>
          </p:nvPr>
        </p:nvSpPr>
        <p:spPr/>
        <p:txBody>
          <a:bodyPr/>
          <a:lstStyle/>
          <a:p>
            <a:fld id="{A7829720-22CA-41BA-8D57-F8894DED8DC9}" type="slidenum">
              <a:rPr lang="en-GB" smtClean="0"/>
              <a:t>3</a:t>
            </a:fld>
            <a:endParaRPr lang="en-GB" dirty="0"/>
          </a:p>
        </p:txBody>
      </p:sp>
    </p:spTree>
    <p:extLst>
      <p:ext uri="{BB962C8B-B14F-4D97-AF65-F5344CB8AC3E}">
        <p14:creationId xmlns:p14="http://schemas.microsoft.com/office/powerpoint/2010/main" val="9635888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at </a:t>
            </a:r>
            <a:r>
              <a:rPr lang="en-GB" dirty="0">
                <a:hlinkClick r:id="rId3"/>
              </a:rPr>
              <a:t>https://edu.rsc.org/job-profiles/consumer-products-technician/4010850.article</a:t>
            </a:r>
            <a:r>
              <a:rPr lang="en-GB" dirty="0"/>
              <a:t> </a:t>
            </a:r>
            <a:r>
              <a:rPr lang="en-US" dirty="0"/>
              <a:t>(accessed 31 March 2023).</a:t>
            </a:r>
          </a:p>
          <a:p>
            <a:r>
              <a:rPr lang="en-US" dirty="0"/>
              <a:t>Video length: 3:47</a:t>
            </a:r>
            <a:endParaRPr lang="en-GB" dirty="0"/>
          </a:p>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4</a:t>
            </a:fld>
            <a:endParaRPr lang="en-GB" dirty="0"/>
          </a:p>
        </p:txBody>
      </p:sp>
    </p:spTree>
    <p:extLst>
      <p:ext uri="{BB962C8B-B14F-4D97-AF65-F5344CB8AC3E}">
        <p14:creationId xmlns:p14="http://schemas.microsoft.com/office/powerpoint/2010/main" val="2300650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Daniel Lee Nutley/Shutterstock</a:t>
            </a:r>
          </a:p>
        </p:txBody>
      </p:sp>
      <p:sp>
        <p:nvSpPr>
          <p:cNvPr id="4" name="Slide Number Placeholder 3"/>
          <p:cNvSpPr>
            <a:spLocks noGrp="1"/>
          </p:cNvSpPr>
          <p:nvPr>
            <p:ph type="sldNum" sz="quarter" idx="5"/>
          </p:nvPr>
        </p:nvSpPr>
        <p:spPr/>
        <p:txBody>
          <a:bodyPr/>
          <a:lstStyle/>
          <a:p>
            <a:fld id="{A7829720-22CA-41BA-8D57-F8894DED8DC9}" type="slidenum">
              <a:rPr lang="en-GB" smtClean="0"/>
              <a:t>5</a:t>
            </a:fld>
            <a:endParaRPr lang="en-GB" dirty="0"/>
          </a:p>
        </p:txBody>
      </p:sp>
    </p:spTree>
    <p:extLst>
      <p:ext uri="{BB962C8B-B14F-4D97-AF65-F5344CB8AC3E}">
        <p14:creationId xmlns:p14="http://schemas.microsoft.com/office/powerpoint/2010/main" val="1428708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Africa Studio/Shutterstock (left)</a:t>
            </a:r>
          </a:p>
          <a:p>
            <a:r>
              <a:rPr lang="en-GB" dirty="0"/>
              <a:t>© </a:t>
            </a:r>
            <a:r>
              <a:rPr lang="en-GB" dirty="0" err="1"/>
              <a:t>H_Ko</a:t>
            </a:r>
            <a:r>
              <a:rPr lang="en-GB" dirty="0"/>
              <a:t>/Shutterstock (right)</a:t>
            </a:r>
          </a:p>
          <a:p>
            <a:endParaRPr lang="en-GB" dirty="0"/>
          </a:p>
          <a:p>
            <a:r>
              <a:rPr lang="en-GB" dirty="0">
                <a:hlinkClick r:id="rId3"/>
              </a:rPr>
              <a:t>https://edu.rsc.org/job-profiles/environmental-chemist/4010879.article</a:t>
            </a:r>
            <a:r>
              <a:rPr lang="en-GB" dirty="0"/>
              <a:t>, (accessed 3 April 2023).</a:t>
            </a:r>
          </a:p>
        </p:txBody>
      </p:sp>
      <p:sp>
        <p:nvSpPr>
          <p:cNvPr id="4" name="Slide Number Placeholder 3"/>
          <p:cNvSpPr>
            <a:spLocks noGrp="1"/>
          </p:cNvSpPr>
          <p:nvPr>
            <p:ph type="sldNum" sz="quarter" idx="5"/>
          </p:nvPr>
        </p:nvSpPr>
        <p:spPr/>
        <p:txBody>
          <a:bodyPr/>
          <a:lstStyle/>
          <a:p>
            <a:fld id="{A7829720-22CA-41BA-8D57-F8894DED8DC9}" type="slidenum">
              <a:rPr lang="en-GB" smtClean="0"/>
              <a:t>6</a:t>
            </a:fld>
            <a:endParaRPr lang="en-GB" dirty="0"/>
          </a:p>
        </p:txBody>
      </p:sp>
    </p:spTree>
    <p:extLst>
      <p:ext uri="{BB962C8B-B14F-4D97-AF65-F5344CB8AC3E}">
        <p14:creationId xmlns:p14="http://schemas.microsoft.com/office/powerpoint/2010/main" val="1543617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will need to introduce the meaning of the term </a:t>
            </a:r>
            <a:r>
              <a:rPr lang="en-US" b="1" dirty="0"/>
              <a:t>colloid</a:t>
            </a:r>
            <a:r>
              <a:rPr lang="en-US" dirty="0"/>
              <a:t>. It is sufficient at this level to describe colloids as mixtures in which the solid particles remain suspended throughout the liquid and do not settle to the bottom of the container. </a:t>
            </a:r>
          </a:p>
          <a:p>
            <a:r>
              <a:rPr lang="en-US" dirty="0"/>
              <a:t>The next slide contains the answers to the student worksheet questions. Show these towards the end of the lesson once learners have completed the practical task and have had time to attempt the questions for themselves. </a:t>
            </a:r>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8</a:t>
            </a:fld>
            <a:endParaRPr lang="en-GB" dirty="0"/>
          </a:p>
        </p:txBody>
      </p:sp>
    </p:spTree>
    <p:extLst>
      <p:ext uri="{BB962C8B-B14F-4D97-AF65-F5344CB8AC3E}">
        <p14:creationId xmlns:p14="http://schemas.microsoft.com/office/powerpoint/2010/main" val="31532379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10</a:t>
            </a:fld>
            <a:endParaRPr lang="en-GB" dirty="0"/>
          </a:p>
        </p:txBody>
      </p:sp>
    </p:spTree>
    <p:extLst>
      <p:ext uri="{BB962C8B-B14F-4D97-AF65-F5344CB8AC3E}">
        <p14:creationId xmlns:p14="http://schemas.microsoft.com/office/powerpoint/2010/main" val="1247824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31305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4054558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2344669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6040525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5467329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293844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7904940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453746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155435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03/04/2023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1317775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03/04/2023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724647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2929862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767788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799217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270992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15761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67745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4097369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430054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03/04/2023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8359078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PhT8f2"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19.jpe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4.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hyperlink" Target="https://edu.rsc.org/job-profiles/environmental-chemist/4010879.article" TargetMode="External"/><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2.png"/><Relationship Id="rId4" Type="http://schemas.openxmlformats.org/officeDocument/2006/relationships/image" Target="../media/image2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2CA8A7-4CDF-4DA4-BA7F-2EDFA1182113}"/>
              </a:ext>
            </a:extLst>
          </p:cNvPr>
          <p:cNvSpPr>
            <a:spLocks noGrp="1"/>
          </p:cNvSpPr>
          <p:nvPr>
            <p:ph type="title"/>
          </p:nvPr>
        </p:nvSpPr>
        <p:spPr>
          <a:xfrm>
            <a:off x="3396001" y="2214000"/>
            <a:ext cx="5400000" cy="1663200"/>
          </a:xfrm>
        </p:spPr>
        <p:txBody>
          <a:bodyPr>
            <a:normAutofit/>
          </a:bodyPr>
          <a:lstStyle/>
          <a:p>
            <a:r>
              <a:rPr lang="en-GB" sz="5200" dirty="0">
                <a:cs typeface="Arial" panose="020B0604020202020204" pitchFamily="34" charset="0"/>
              </a:rPr>
              <a:t>Quicksand</a:t>
            </a:r>
          </a:p>
        </p:txBody>
      </p:sp>
      <p:sp>
        <p:nvSpPr>
          <p:cNvPr id="3" name="Text Placeholder 2">
            <a:extLst>
              <a:ext uri="{FF2B5EF4-FFF2-40B4-BE49-F238E27FC236}">
                <a16:creationId xmlns:a16="http://schemas.microsoft.com/office/drawing/2014/main" id="{B38633BC-69BD-5EBB-8CB4-F9CA8ED62DD3}"/>
              </a:ext>
            </a:extLst>
          </p:cNvPr>
          <p:cNvSpPr>
            <a:spLocks noGrp="1"/>
          </p:cNvSpPr>
          <p:nvPr>
            <p:ph type="body" sz="quarter" idx="3"/>
          </p:nvPr>
        </p:nvSpPr>
        <p:spPr>
          <a:xfrm>
            <a:off x="3396001" y="4280400"/>
            <a:ext cx="5400000" cy="1663200"/>
          </a:xfrm>
        </p:spPr>
        <p:txBody>
          <a:bodyPr/>
          <a:lstStyle/>
          <a:p>
            <a:r>
              <a:rPr lang="en-GB" sz="1200" dirty="0">
                <a:latin typeface="Arial" panose="020B0604020202020204" pitchFamily="34" charset="0"/>
                <a:ea typeface="+mj-ea"/>
                <a:cs typeface="Arial" panose="020B0604020202020204" pitchFamily="34" charset="0"/>
              </a:rPr>
              <a:t>Download the teacher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student workbook and technician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that accompany this resource at</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hlinkClick r:id="rId2">
                  <a:extLst>
                    <a:ext uri="{A12FA001-AC4F-418D-AE19-62706E023703}">
                      <ahyp:hlinkClr xmlns:ahyp="http://schemas.microsoft.com/office/drawing/2018/hyperlinkcolor" val="tx"/>
                    </a:ext>
                  </a:extLst>
                </a:hlinkClick>
              </a:rPr>
              <a:t>rsc.li/3PhT8f2</a:t>
            </a:r>
            <a:r>
              <a:rPr lang="en-GB" sz="1200" dirty="0">
                <a:latin typeface="Arial" panose="020B0604020202020204" pitchFamily="34" charset="0"/>
                <a:ea typeface="+mj-ea"/>
                <a:cs typeface="Arial" panose="020B0604020202020204" pitchFamily="34" charset="0"/>
              </a:rPr>
              <a:t>.</a:t>
            </a:r>
            <a:endParaRPr lang="en-GB" sz="1200" b="1"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4529196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59999"/>
            <a:ext cx="8863492" cy="2928941"/>
          </a:xfrm>
        </p:spPr>
        <p:txBody>
          <a:bodyPr>
            <a:no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Liverpool John Moores University to support outreach work delivered as part of the Chemistry for All Project. </a:t>
            </a:r>
          </a:p>
          <a:p>
            <a:pPr marL="0" indent="0">
              <a:buNone/>
            </a:pPr>
            <a:r>
              <a:rPr lang="en-GB" dirty="0">
                <a:effectLst/>
                <a:latin typeface="Arial" panose="020B0604020202020204" pitchFamily="34" charset="0"/>
                <a:ea typeface="Calibri" panose="020F0502020204030204" pitchFamily="34" charset="0"/>
              </a:rPr>
              <a:t>To find out more about the project, and get more resources to help widen participation, visit our Outreach resources hub: </a:t>
            </a:r>
            <a:r>
              <a:rPr lang="en-GB" u="sng" dirty="0">
                <a:effectLst/>
                <a:latin typeface="Arial" panose="020B060402020202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rsc.li/3CJX7M3</a:t>
            </a:r>
            <a:r>
              <a:rPr lang="en-GB" dirty="0"/>
              <a:t>.</a:t>
            </a:r>
          </a:p>
        </p:txBody>
      </p:sp>
      <p:sp>
        <p:nvSpPr>
          <p:cNvPr id="5" name="Content Placeholder 2">
            <a:extLst>
              <a:ext uri="{FF2B5EF4-FFF2-40B4-BE49-F238E27FC236}">
                <a16:creationId xmlns:a16="http://schemas.microsoft.com/office/drawing/2014/main" id="{7717F911-6C89-A21A-43D6-7CA5C248F311}"/>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4" name="Picture 3">
            <a:extLst>
              <a:ext uri="{FF2B5EF4-FFF2-40B4-BE49-F238E27FC236}">
                <a16:creationId xmlns:a16="http://schemas.microsoft.com/office/drawing/2014/main" id="{A0A64DED-27B7-915E-A87F-930096415FA5}"/>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0689E-E2AB-A260-5811-138754CD8AFD}"/>
              </a:ext>
            </a:extLst>
          </p:cNvPr>
          <p:cNvSpPr>
            <a:spLocks noGrp="1"/>
          </p:cNvSpPr>
          <p:nvPr>
            <p:ph type="title"/>
          </p:nvPr>
        </p:nvSpPr>
        <p:spPr/>
        <p:txBody>
          <a:bodyPr>
            <a:normAutofit fontScale="90000"/>
          </a:bodyPr>
          <a:lstStyle/>
          <a:p>
            <a:r>
              <a:rPr lang="en-US" dirty="0"/>
              <a:t>Learning objectives</a:t>
            </a:r>
            <a:endParaRPr lang="en-GB" dirty="0"/>
          </a:p>
        </p:txBody>
      </p:sp>
      <p:sp>
        <p:nvSpPr>
          <p:cNvPr id="3" name="Content Placeholder 2">
            <a:extLst>
              <a:ext uri="{FF2B5EF4-FFF2-40B4-BE49-F238E27FC236}">
                <a16:creationId xmlns:a16="http://schemas.microsoft.com/office/drawing/2014/main" id="{7EE3522F-7582-CA5F-3565-AD669434AE51}"/>
              </a:ext>
            </a:extLst>
          </p:cNvPr>
          <p:cNvSpPr>
            <a:spLocks noGrp="1"/>
          </p:cNvSpPr>
          <p:nvPr>
            <p:ph idx="1"/>
          </p:nvPr>
        </p:nvSpPr>
        <p:spPr/>
        <p:txBody>
          <a:bodyPr/>
          <a:lstStyle/>
          <a:p>
            <a:pPr marL="0" indent="0">
              <a:buNone/>
            </a:pPr>
            <a:r>
              <a:rPr lang="en-US" dirty="0"/>
              <a:t>By the end of this session, you will be able to:</a:t>
            </a:r>
          </a:p>
          <a:p>
            <a:pPr marL="342900" indent="-342900">
              <a:buClr>
                <a:srgbClr val="C80C2F"/>
              </a:buClr>
              <a:buSzPct val="125000"/>
              <a:buFont typeface="Arial" panose="020B0604020202020204" pitchFamily="34" charset="0"/>
              <a:buChar char="•"/>
            </a:pPr>
            <a:r>
              <a:rPr lang="en-US" dirty="0"/>
              <a:t>Follow instructions for making a non-Newtonian fluid. </a:t>
            </a:r>
          </a:p>
          <a:p>
            <a:pPr marL="342900" indent="-342900">
              <a:buClr>
                <a:srgbClr val="C80C2F"/>
              </a:buClr>
              <a:buSzPct val="125000"/>
              <a:buFont typeface="Arial" panose="020B0604020202020204" pitchFamily="34" charset="0"/>
              <a:buChar char="•"/>
            </a:pPr>
            <a:r>
              <a:rPr lang="en-US" dirty="0"/>
              <a:t>Describe the properties of a non-Newtonian fluid.</a:t>
            </a:r>
            <a:endParaRPr lang="en-GB" dirty="0"/>
          </a:p>
          <a:p>
            <a:pPr marL="342900" indent="-342900">
              <a:buClr>
                <a:srgbClr val="C80C2F"/>
              </a:buClr>
              <a:buSzPct val="125000"/>
              <a:buFont typeface="Arial" panose="020B0604020202020204" pitchFamily="34" charset="0"/>
              <a:buChar char="•"/>
            </a:pPr>
            <a:r>
              <a:rPr lang="en-US" dirty="0"/>
              <a:t>Apply information about the properties of a non-Newtonian fluid to another context.</a:t>
            </a:r>
          </a:p>
        </p:txBody>
      </p:sp>
    </p:spTree>
    <p:extLst>
      <p:ext uri="{BB962C8B-B14F-4D97-AF65-F5344CB8AC3E}">
        <p14:creationId xmlns:p14="http://schemas.microsoft.com/office/powerpoint/2010/main" val="3550481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E9F42-DB36-545E-6B51-54D0F83A11C3}"/>
              </a:ext>
            </a:extLst>
          </p:cNvPr>
          <p:cNvSpPr>
            <a:spLocks noGrp="1"/>
          </p:cNvSpPr>
          <p:nvPr>
            <p:ph type="title"/>
          </p:nvPr>
        </p:nvSpPr>
        <p:spPr/>
        <p:txBody>
          <a:bodyPr>
            <a:normAutofit fontScale="90000"/>
          </a:bodyPr>
          <a:lstStyle/>
          <a:p>
            <a:r>
              <a:rPr lang="en-US" sz="3600" dirty="0"/>
              <a:t>Non-Newtonian fluids</a:t>
            </a:r>
            <a:endParaRPr lang="en-GB" sz="3600" dirty="0"/>
          </a:p>
        </p:txBody>
      </p:sp>
      <p:sp>
        <p:nvSpPr>
          <p:cNvPr id="3" name="Content Placeholder 2">
            <a:extLst>
              <a:ext uri="{FF2B5EF4-FFF2-40B4-BE49-F238E27FC236}">
                <a16:creationId xmlns:a16="http://schemas.microsoft.com/office/drawing/2014/main" id="{C16C1C7B-F4BA-802A-A3D5-AAB48FFEBD28}"/>
              </a:ext>
            </a:extLst>
          </p:cNvPr>
          <p:cNvSpPr>
            <a:spLocks noGrp="1"/>
          </p:cNvSpPr>
          <p:nvPr>
            <p:ph idx="10"/>
          </p:nvPr>
        </p:nvSpPr>
        <p:spPr>
          <a:xfrm>
            <a:off x="540000" y="1259999"/>
            <a:ext cx="6441568" cy="2169001"/>
          </a:xfrm>
        </p:spPr>
        <p:txBody>
          <a:bodyPr>
            <a:normAutofit/>
          </a:bodyPr>
          <a:lstStyle/>
          <a:p>
            <a:r>
              <a:rPr lang="en-US" dirty="0"/>
              <a:t>A non-Newtonian fluid can change its behaviour by acting as either a solid or a liquid depending on the force applied to it and the conditions surrounding it. </a:t>
            </a:r>
          </a:p>
          <a:p>
            <a:r>
              <a:rPr lang="en-US" dirty="0"/>
              <a:t>Examples of non-Newtonian fluids include slime, ketchup, shaving foam and quicksand. </a:t>
            </a:r>
          </a:p>
        </p:txBody>
      </p:sp>
      <p:pic>
        <p:nvPicPr>
          <p:cNvPr id="11" name="Picture 10" descr="A hand squirting shaving foam from a can into another hand">
            <a:extLst>
              <a:ext uri="{FF2B5EF4-FFF2-40B4-BE49-F238E27FC236}">
                <a16:creationId xmlns:a16="http://schemas.microsoft.com/office/drawing/2014/main" id="{E5B28B21-7082-EB4C-775B-8D51F89AC2E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80422" y="1260001"/>
            <a:ext cx="2880000" cy="1919063"/>
          </a:xfrm>
          <a:prstGeom prst="rect">
            <a:avLst/>
          </a:prstGeom>
        </p:spPr>
      </p:pic>
      <p:pic>
        <p:nvPicPr>
          <p:cNvPr id="6" name="Picture 5" descr="Cartoon style image showing three different hands playing with slime. The hand and third hand are squeezing green slime while the second hand is moving upwards from blue slime with the slime stretching between the ground and the hand">
            <a:extLst>
              <a:ext uri="{FF2B5EF4-FFF2-40B4-BE49-F238E27FC236}">
                <a16:creationId xmlns:a16="http://schemas.microsoft.com/office/drawing/2014/main" id="{AA3DE934-3A49-15C9-03D4-823C2E021EB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0000" y="3409199"/>
            <a:ext cx="5924440" cy="2664000"/>
          </a:xfrm>
          <a:prstGeom prst="rect">
            <a:avLst/>
          </a:prstGeom>
        </p:spPr>
      </p:pic>
      <p:pic>
        <p:nvPicPr>
          <p:cNvPr id="9" name="Picture 8" descr="Small glass bowl of tomato ketchup, wooden spoon holding some tomato ketchup and 8 tomatoes placed around the bowl">
            <a:extLst>
              <a:ext uri="{FF2B5EF4-FFF2-40B4-BE49-F238E27FC236}">
                <a16:creationId xmlns:a16="http://schemas.microsoft.com/office/drawing/2014/main" id="{38A2CA64-CDFB-83BB-2ED3-5AF35136C01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713520" y="3409199"/>
            <a:ext cx="3246902" cy="2664000"/>
          </a:xfrm>
          <a:prstGeom prst="rect">
            <a:avLst/>
          </a:prstGeom>
        </p:spPr>
      </p:pic>
      <p:pic>
        <p:nvPicPr>
          <p:cNvPr id="4" name="Picture 3">
            <a:extLst>
              <a:ext uri="{FF2B5EF4-FFF2-40B4-BE49-F238E27FC236}">
                <a16:creationId xmlns:a16="http://schemas.microsoft.com/office/drawing/2014/main" id="{5CD7077D-1153-3EEA-4125-A69FE50D5625}"/>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633299" y="3312000"/>
            <a:ext cx="932521" cy="3024000"/>
          </a:xfrm>
          <a:prstGeom prst="rect">
            <a:avLst/>
          </a:prstGeom>
        </p:spPr>
      </p:pic>
      <p:pic>
        <p:nvPicPr>
          <p:cNvPr id="5" name="Picture 4">
            <a:extLst>
              <a:ext uri="{FF2B5EF4-FFF2-40B4-BE49-F238E27FC236}">
                <a16:creationId xmlns:a16="http://schemas.microsoft.com/office/drawing/2014/main" id="{427C1D71-EF9D-F025-1F53-CD0607BEBC2E}"/>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3993A089-CB59-96C2-2273-F42C5D83DA4D}"/>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895478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E9F42-DB36-545E-6B51-54D0F83A11C3}"/>
              </a:ext>
            </a:extLst>
          </p:cNvPr>
          <p:cNvSpPr>
            <a:spLocks noGrp="1"/>
          </p:cNvSpPr>
          <p:nvPr>
            <p:ph type="title"/>
          </p:nvPr>
        </p:nvSpPr>
        <p:spPr/>
        <p:txBody>
          <a:bodyPr>
            <a:normAutofit fontScale="90000"/>
          </a:bodyPr>
          <a:lstStyle/>
          <a:p>
            <a:r>
              <a:rPr lang="en-US" sz="3600" dirty="0"/>
              <a:t>Consumer products technician</a:t>
            </a:r>
            <a:endParaRPr lang="en-GB" sz="3600" dirty="0"/>
          </a:p>
        </p:txBody>
      </p:sp>
      <p:sp>
        <p:nvSpPr>
          <p:cNvPr id="3" name="Content Placeholder 2">
            <a:extLst>
              <a:ext uri="{FF2B5EF4-FFF2-40B4-BE49-F238E27FC236}">
                <a16:creationId xmlns:a16="http://schemas.microsoft.com/office/drawing/2014/main" id="{C16C1C7B-F4BA-802A-A3D5-AAB48FFEBD28}"/>
              </a:ext>
            </a:extLst>
          </p:cNvPr>
          <p:cNvSpPr>
            <a:spLocks noGrp="1"/>
          </p:cNvSpPr>
          <p:nvPr>
            <p:ph idx="10"/>
          </p:nvPr>
        </p:nvSpPr>
        <p:spPr>
          <a:xfrm>
            <a:off x="540000" y="1260000"/>
            <a:ext cx="9555470" cy="1042906"/>
          </a:xfrm>
        </p:spPr>
        <p:txBody>
          <a:bodyPr vert="horz" lIns="0" tIns="0" rIns="0" bIns="0" rtlCol="0" anchor="t">
            <a:normAutofit/>
          </a:bodyPr>
          <a:lstStyle/>
          <a:p>
            <a:pPr marL="0" indent="0">
              <a:buNone/>
            </a:pPr>
            <a:r>
              <a:rPr lang="en-US" dirty="0"/>
              <a:t>Watch the video and meet Robert, </a:t>
            </a:r>
            <a:r>
              <a:rPr lang="en-US" dirty="0">
                <a:hlinkClick r:id="rId3">
                  <a:extLst>
                    <a:ext uri="{A12FA001-AC4F-418D-AE19-62706E023703}">
                      <ahyp:hlinkClr xmlns:ahyp="http://schemas.microsoft.com/office/drawing/2018/hyperlinkcolor" val="tx"/>
                    </a:ext>
                  </a:extLst>
                </a:hlinkClick>
              </a:rPr>
              <a:t>a consumer products technician</a:t>
            </a:r>
            <a:r>
              <a:rPr lang="en-US" dirty="0"/>
              <a:t>. He studies different materials’ behaviours to develop and improve the properties of consumer products.</a:t>
            </a:r>
            <a:endParaRPr lang="en-GB" dirty="0"/>
          </a:p>
        </p:txBody>
      </p:sp>
      <p:pic>
        <p:nvPicPr>
          <p:cNvPr id="5" name="Picture 4">
            <a:extLst>
              <a:ext uri="{FF2B5EF4-FFF2-40B4-BE49-F238E27FC236}">
                <a16:creationId xmlns:a16="http://schemas.microsoft.com/office/drawing/2014/main" id="{5DA3BA77-F45C-587D-6529-18FAD7A05AE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421707" y="3348000"/>
            <a:ext cx="1346375" cy="2984500"/>
          </a:xfrm>
          <a:prstGeom prst="rect">
            <a:avLst/>
          </a:prstGeom>
        </p:spPr>
      </p:pic>
      <p:pic>
        <p:nvPicPr>
          <p:cNvPr id="6" name="Picture 5">
            <a:extLst>
              <a:ext uri="{FF2B5EF4-FFF2-40B4-BE49-F238E27FC236}">
                <a16:creationId xmlns:a16="http://schemas.microsoft.com/office/drawing/2014/main" id="{5DE87E38-2BBF-1B8A-B6FF-053B9C6A585E}"/>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2DE59ACD-331B-26B1-A2CF-8A860C1EBF4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consumer products technician career video">
            <a:hlinkClick r:id="rId3"/>
            <a:extLst>
              <a:ext uri="{FF2B5EF4-FFF2-40B4-BE49-F238E27FC236}">
                <a16:creationId xmlns:a16="http://schemas.microsoft.com/office/drawing/2014/main" id="{A027C17F-0189-4160-E1B5-80AD1D2AC4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00583" y="2331750"/>
            <a:ext cx="6337300" cy="3454400"/>
          </a:xfrm>
          <a:prstGeom prst="rect">
            <a:avLst/>
          </a:prstGeom>
        </p:spPr>
      </p:pic>
      <p:sp>
        <p:nvSpPr>
          <p:cNvPr id="9" name="TextBox 8">
            <a:extLst>
              <a:ext uri="{FF2B5EF4-FFF2-40B4-BE49-F238E27FC236}">
                <a16:creationId xmlns:a16="http://schemas.microsoft.com/office/drawing/2014/main" id="{9DB749F9-8EA7-DBF4-EC6C-61378658D832}"/>
              </a:ext>
            </a:extLst>
          </p:cNvPr>
          <p:cNvSpPr txBox="1"/>
          <p:nvPr/>
        </p:nvSpPr>
        <p:spPr>
          <a:xfrm>
            <a:off x="2748303" y="4555094"/>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Consumer products technician</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4225416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54017-6F07-4F3B-A713-6780095695F7}"/>
              </a:ext>
            </a:extLst>
          </p:cNvPr>
          <p:cNvSpPr>
            <a:spLocks noGrp="1"/>
          </p:cNvSpPr>
          <p:nvPr>
            <p:ph type="title"/>
          </p:nvPr>
        </p:nvSpPr>
        <p:spPr/>
        <p:txBody>
          <a:bodyPr>
            <a:normAutofit fontScale="90000"/>
          </a:bodyPr>
          <a:lstStyle/>
          <a:p>
            <a:r>
              <a:rPr lang="en-GB" b="1" dirty="0"/>
              <a:t>What is quicksand?</a:t>
            </a:r>
          </a:p>
        </p:txBody>
      </p:sp>
      <p:sp>
        <p:nvSpPr>
          <p:cNvPr id="3" name="Content Placeholder 2">
            <a:extLst>
              <a:ext uri="{FF2B5EF4-FFF2-40B4-BE49-F238E27FC236}">
                <a16:creationId xmlns:a16="http://schemas.microsoft.com/office/drawing/2014/main" id="{B3B85979-2836-47A5-AFAC-42B4965B0D0C}"/>
              </a:ext>
            </a:extLst>
          </p:cNvPr>
          <p:cNvSpPr>
            <a:spLocks noGrp="1"/>
          </p:cNvSpPr>
          <p:nvPr>
            <p:ph idx="10"/>
          </p:nvPr>
        </p:nvSpPr>
        <p:spPr>
          <a:xfrm>
            <a:off x="540000" y="1259998"/>
            <a:ext cx="5836085" cy="4733029"/>
          </a:xfrm>
        </p:spPr>
        <p:txBody>
          <a:bodyPr>
            <a:normAutofit/>
          </a:bodyPr>
          <a:lstStyle/>
          <a:p>
            <a:pPr>
              <a:spcBef>
                <a:spcPts val="0"/>
              </a:spcBef>
            </a:pPr>
            <a:r>
              <a:rPr lang="en-GB" dirty="0"/>
              <a:t>Quicksand is a non-Newtonian fluid usually found near riverbeds or the seashore.</a:t>
            </a:r>
          </a:p>
          <a:p>
            <a:pPr>
              <a:spcBef>
                <a:spcPts val="0"/>
              </a:spcBef>
            </a:pPr>
            <a:r>
              <a:rPr lang="en-GB" dirty="0"/>
              <a:t>It is made when water floods into sand quickly and is often formed where there are floods or underground springs.</a:t>
            </a:r>
          </a:p>
          <a:p>
            <a:pPr>
              <a:spcBef>
                <a:spcPts val="0"/>
              </a:spcBef>
            </a:pPr>
            <a:r>
              <a:rPr lang="en-GB" dirty="0"/>
              <a:t>Quicksand has unusual properties that make it difficult to escape from.</a:t>
            </a:r>
          </a:p>
          <a:p>
            <a:pPr>
              <a:spcBef>
                <a:spcPts val="0"/>
              </a:spcBef>
            </a:pPr>
            <a:r>
              <a:rPr lang="en-GB" dirty="0"/>
              <a:t>Humans and animals can easily get stuck and sink in quicksand.</a:t>
            </a:r>
          </a:p>
        </p:txBody>
      </p:sp>
      <p:pic>
        <p:nvPicPr>
          <p:cNvPr id="6" name="Picture 5" descr="Yellow sign with an exclamation mark inside a triangle and the words Danger Quicksand, Keep away. The sign is on a beach with the sea and sky shown behind the sign">
            <a:extLst>
              <a:ext uri="{FF2B5EF4-FFF2-40B4-BE49-F238E27FC236}">
                <a16:creationId xmlns:a16="http://schemas.microsoft.com/office/drawing/2014/main" id="{F336E923-9521-856E-31F0-F3A3482DC90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96620" y="979200"/>
            <a:ext cx="4045889" cy="2697259"/>
          </a:xfrm>
          <a:prstGeom prst="rect">
            <a:avLst/>
          </a:prstGeom>
        </p:spPr>
      </p:pic>
      <p:pic>
        <p:nvPicPr>
          <p:cNvPr id="4" name="Picture 3">
            <a:extLst>
              <a:ext uri="{FF2B5EF4-FFF2-40B4-BE49-F238E27FC236}">
                <a16:creationId xmlns:a16="http://schemas.microsoft.com/office/drawing/2014/main" id="{65A719DC-E475-3E08-C50E-7AA6D5A5604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40B01EB9-8E21-0B51-094A-97C0C135CE3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97DA69A6-9513-8CD1-83B2-5AE0084C8AB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126292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6AC92-4B65-9E59-DD5E-7FCD9FA5F8C5}"/>
              </a:ext>
            </a:extLst>
          </p:cNvPr>
          <p:cNvSpPr>
            <a:spLocks noGrp="1"/>
          </p:cNvSpPr>
          <p:nvPr>
            <p:ph type="title"/>
          </p:nvPr>
        </p:nvSpPr>
        <p:spPr/>
        <p:txBody>
          <a:bodyPr>
            <a:normAutofit fontScale="90000"/>
          </a:bodyPr>
          <a:lstStyle/>
          <a:p>
            <a:r>
              <a:rPr lang="en-US" dirty="0"/>
              <a:t>Environmental chemist</a:t>
            </a:r>
            <a:endParaRPr lang="en-GB" dirty="0"/>
          </a:p>
        </p:txBody>
      </p:sp>
      <p:sp>
        <p:nvSpPr>
          <p:cNvPr id="3" name="Content Placeholder 2">
            <a:extLst>
              <a:ext uri="{FF2B5EF4-FFF2-40B4-BE49-F238E27FC236}">
                <a16:creationId xmlns:a16="http://schemas.microsoft.com/office/drawing/2014/main" id="{53A5458F-D27C-B8D9-BB08-1391935FA9E8}"/>
              </a:ext>
            </a:extLst>
          </p:cNvPr>
          <p:cNvSpPr>
            <a:spLocks noGrp="1"/>
          </p:cNvSpPr>
          <p:nvPr>
            <p:ph idx="10"/>
          </p:nvPr>
        </p:nvSpPr>
        <p:spPr>
          <a:xfrm>
            <a:off x="540000" y="1260000"/>
            <a:ext cx="8999999" cy="1252583"/>
          </a:xfrm>
        </p:spPr>
        <p:txBody>
          <a:bodyPr>
            <a:normAutofit/>
          </a:bodyPr>
          <a:lstStyle/>
          <a:p>
            <a:r>
              <a:rPr lang="en-US" dirty="0"/>
              <a:t>Meet James, </a:t>
            </a:r>
            <a:r>
              <a:rPr lang="en-US" dirty="0">
                <a:hlinkClick r:id="rId3">
                  <a:extLst>
                    <a:ext uri="{A12FA001-AC4F-418D-AE19-62706E023703}">
                      <ahyp:hlinkClr xmlns:ahyp="http://schemas.microsoft.com/office/drawing/2018/hyperlinkcolor" val="tx"/>
                    </a:ext>
                  </a:extLst>
                </a:hlinkClick>
              </a:rPr>
              <a:t>an environmental chemist</a:t>
            </a:r>
            <a:r>
              <a:rPr lang="en-US" dirty="0"/>
              <a:t>, who helps to protect the environment by assessing the risks to life from certain chemicals in soil, water and air.</a:t>
            </a:r>
          </a:p>
        </p:txBody>
      </p:sp>
      <p:pic>
        <p:nvPicPr>
          <p:cNvPr id="9" name="Picture 8" descr="Person dressed in white overalls and blue rubber glues collecting a sample of water from a river in a glass bottle">
            <a:extLst>
              <a:ext uri="{FF2B5EF4-FFF2-40B4-BE49-F238E27FC236}">
                <a16:creationId xmlns:a16="http://schemas.microsoft.com/office/drawing/2014/main" id="{2525D4FC-EDCB-4CBB-62C7-6A5DF68BDCA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52508" y="2533455"/>
            <a:ext cx="3316631" cy="2210287"/>
          </a:xfrm>
          <a:prstGeom prst="rect">
            <a:avLst/>
          </a:prstGeom>
        </p:spPr>
      </p:pic>
      <p:pic>
        <p:nvPicPr>
          <p:cNvPr id="5" name="Picture 4">
            <a:extLst>
              <a:ext uri="{FF2B5EF4-FFF2-40B4-BE49-F238E27FC236}">
                <a16:creationId xmlns:a16="http://schemas.microsoft.com/office/drawing/2014/main" id="{46437365-52F2-02BD-C4C0-8F8AD49A5FC0}"/>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6" name="Picture 5">
            <a:extLst>
              <a:ext uri="{FF2B5EF4-FFF2-40B4-BE49-F238E27FC236}">
                <a16:creationId xmlns:a16="http://schemas.microsoft.com/office/drawing/2014/main" id="{3FC84256-9397-D47C-11E2-F0DE207AF243}"/>
              </a:ext>
              <a:ext uri="{C183D7F6-B498-43B3-948B-1728B52AA6E4}">
                <adec:decorative xmlns:adec="http://schemas.microsoft.com/office/drawing/2017/decorative" val="1"/>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ADA6FFB4-6C04-687D-FAAD-B01AB8A3EE5E}"/>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4" name="Picture 3" descr=" Image containing a link to the online environmental chemist career video">
            <a:hlinkClick r:id="rId3"/>
            <a:extLst>
              <a:ext uri="{FF2B5EF4-FFF2-40B4-BE49-F238E27FC236}">
                <a16:creationId xmlns:a16="http://schemas.microsoft.com/office/drawing/2014/main" id="{F21B1102-4A8F-89E0-0F00-0A449831118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0000" y="2533455"/>
            <a:ext cx="6337300" cy="3454400"/>
          </a:xfrm>
          <a:prstGeom prst="rect">
            <a:avLst/>
          </a:prstGeom>
        </p:spPr>
      </p:pic>
      <p:sp>
        <p:nvSpPr>
          <p:cNvPr id="8" name="TextBox 7">
            <a:extLst>
              <a:ext uri="{FF2B5EF4-FFF2-40B4-BE49-F238E27FC236}">
                <a16:creationId xmlns:a16="http://schemas.microsoft.com/office/drawing/2014/main" id="{F953547E-771B-BBDB-E991-BE7FFFAF51DA}"/>
              </a:ext>
            </a:extLst>
          </p:cNvPr>
          <p:cNvSpPr txBox="1"/>
          <p:nvPr/>
        </p:nvSpPr>
        <p:spPr>
          <a:xfrm>
            <a:off x="1387720" y="4756799"/>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Environmental chemist</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421427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FE645-AADA-16C9-A561-3A566BA16D84}"/>
              </a:ext>
            </a:extLst>
          </p:cNvPr>
          <p:cNvSpPr>
            <a:spLocks noGrp="1"/>
          </p:cNvSpPr>
          <p:nvPr>
            <p:ph type="title"/>
          </p:nvPr>
        </p:nvSpPr>
        <p:spPr>
          <a:xfrm>
            <a:off x="539999" y="2872266"/>
            <a:ext cx="3154671" cy="2255788"/>
          </a:xfrm>
        </p:spPr>
        <p:txBody>
          <a:bodyPr>
            <a:normAutofit/>
          </a:bodyPr>
          <a:lstStyle/>
          <a:p>
            <a:r>
              <a:rPr lang="en-GB" sz="4000" dirty="0">
                <a:cs typeface="Arial" panose="020B0604020202020204" pitchFamily="34" charset="0"/>
              </a:rPr>
              <a:t>What is the best way to escape from quicksand?</a:t>
            </a:r>
            <a:endParaRPr lang="en-US" dirty="0"/>
          </a:p>
        </p:txBody>
      </p:sp>
      <p:sp>
        <p:nvSpPr>
          <p:cNvPr id="3" name="Text Placeholder 2">
            <a:extLst>
              <a:ext uri="{FF2B5EF4-FFF2-40B4-BE49-F238E27FC236}">
                <a16:creationId xmlns:a16="http://schemas.microsoft.com/office/drawing/2014/main" id="{DE8587A5-3D3F-A84A-F47F-2C07BD6C7CE2}"/>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58C0BE1B-E85E-4290-9BAC-76C3FDD13AAD}"/>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198216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D327-523F-4F3E-8F40-4DED4F9C053B}"/>
              </a:ext>
            </a:extLst>
          </p:cNvPr>
          <p:cNvSpPr>
            <a:spLocks noGrp="1"/>
          </p:cNvSpPr>
          <p:nvPr>
            <p:ph type="title"/>
          </p:nvPr>
        </p:nvSpPr>
        <p:spPr/>
        <p:txBody>
          <a:bodyPr>
            <a:noAutofit/>
          </a:bodyPr>
          <a:lstStyle/>
          <a:p>
            <a:r>
              <a:rPr lang="en-GB" sz="3200" dirty="0">
                <a:cs typeface="Arial" panose="020B0604020202020204" pitchFamily="34" charset="0"/>
              </a:rPr>
              <a:t>What is the best way to escape from quicksand?</a:t>
            </a:r>
          </a:p>
        </p:txBody>
      </p:sp>
      <p:sp>
        <p:nvSpPr>
          <p:cNvPr id="3" name="Content Placeholder 2">
            <a:extLst>
              <a:ext uri="{FF2B5EF4-FFF2-40B4-BE49-F238E27FC236}">
                <a16:creationId xmlns:a16="http://schemas.microsoft.com/office/drawing/2014/main" id="{92477998-FFF8-4C10-8196-348D304B321C}"/>
              </a:ext>
            </a:extLst>
          </p:cNvPr>
          <p:cNvSpPr>
            <a:spLocks noGrp="1"/>
          </p:cNvSpPr>
          <p:nvPr>
            <p:ph idx="10"/>
          </p:nvPr>
        </p:nvSpPr>
        <p:spPr/>
        <p:txBody>
          <a:bodyPr>
            <a:normAutofit/>
          </a:bodyPr>
          <a:lstStyle/>
          <a:p>
            <a:r>
              <a:rPr lang="en-GB" dirty="0"/>
              <a:t>You will make a sample of a non-Newtonian fluid called ooze. </a:t>
            </a:r>
          </a:p>
          <a:p>
            <a:r>
              <a:rPr lang="en-GB" dirty="0"/>
              <a:t>Ooze is a colloid of tiny, solid particles of cornflour suspended in water which behaves in a similar way to quicksand.</a:t>
            </a:r>
          </a:p>
          <a:p>
            <a:r>
              <a:rPr lang="en-GB" dirty="0"/>
              <a:t>Your task is to use ooze to find the best way to escape from quicksand.</a:t>
            </a:r>
          </a:p>
          <a:p>
            <a:r>
              <a:rPr lang="en-GB" dirty="0"/>
              <a:t>Explore and answer the questions in your student workbook as </a:t>
            </a:r>
            <a:r>
              <a:rPr lang="en-GB"/>
              <a:t>you experiment. </a:t>
            </a:r>
            <a:endParaRPr lang="en-GB" dirty="0"/>
          </a:p>
        </p:txBody>
      </p:sp>
      <p:pic>
        <p:nvPicPr>
          <p:cNvPr id="4" name="Picture 3">
            <a:extLst>
              <a:ext uri="{FF2B5EF4-FFF2-40B4-BE49-F238E27FC236}">
                <a16:creationId xmlns:a16="http://schemas.microsoft.com/office/drawing/2014/main" id="{5F3EC212-F38F-2801-576F-9933E956932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pic>
        <p:nvPicPr>
          <p:cNvPr id="5" name="Picture 4">
            <a:extLst>
              <a:ext uri="{FF2B5EF4-FFF2-40B4-BE49-F238E27FC236}">
                <a16:creationId xmlns:a16="http://schemas.microsoft.com/office/drawing/2014/main" id="{FFF31626-2EE3-62B0-46DE-19D8F92CDBD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08F5BC49-CB70-3283-DF0E-9640E9EF2F5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10774867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8D327-523F-4F3E-8F40-4DED4F9C053B}"/>
              </a:ext>
            </a:extLst>
          </p:cNvPr>
          <p:cNvSpPr>
            <a:spLocks noGrp="1"/>
          </p:cNvSpPr>
          <p:nvPr>
            <p:ph type="title"/>
          </p:nvPr>
        </p:nvSpPr>
        <p:spPr/>
        <p:txBody>
          <a:bodyPr>
            <a:normAutofit fontScale="90000"/>
          </a:bodyPr>
          <a:lstStyle/>
          <a:p>
            <a:r>
              <a:rPr lang="en-GB" sz="3200" dirty="0"/>
              <a:t>Answers</a:t>
            </a:r>
          </a:p>
        </p:txBody>
      </p:sp>
      <p:sp>
        <p:nvSpPr>
          <p:cNvPr id="3" name="Content Placeholder 2">
            <a:extLst>
              <a:ext uri="{FF2B5EF4-FFF2-40B4-BE49-F238E27FC236}">
                <a16:creationId xmlns:a16="http://schemas.microsoft.com/office/drawing/2014/main" id="{92477998-FFF8-4C10-8196-348D304B321C}"/>
              </a:ext>
            </a:extLst>
          </p:cNvPr>
          <p:cNvSpPr>
            <a:spLocks noGrp="1"/>
          </p:cNvSpPr>
          <p:nvPr>
            <p:ph idx="10"/>
          </p:nvPr>
        </p:nvSpPr>
        <p:spPr>
          <a:xfrm>
            <a:off x="540000" y="1260000"/>
            <a:ext cx="9357762" cy="4906022"/>
          </a:xfrm>
        </p:spPr>
        <p:txBody>
          <a:bodyPr>
            <a:noAutofit/>
          </a:bodyPr>
          <a:lstStyle/>
          <a:p>
            <a:pPr marL="457200" lvl="0" indent="-457200">
              <a:spcAft>
                <a:spcPts val="900"/>
              </a:spcAft>
            </a:pPr>
            <a:r>
              <a:rPr lang="en-GB" dirty="0"/>
              <a:t>(a)	</a:t>
            </a:r>
            <a:r>
              <a:rPr lang="en-GB" dirty="0">
                <a:effectLst/>
                <a:ea typeface="Calibri" panose="020F0502020204030204" pitchFamily="34" charset="0"/>
              </a:rPr>
              <a:t>If a force is applied quickly, the ooze will resist movement and become more viscous, behaving like a solid. The ooze flows like a liquid when a gentle force is applied. </a:t>
            </a:r>
          </a:p>
          <a:p>
            <a:pPr marL="457200" lvl="0" indent="-457200"/>
            <a:r>
              <a:rPr lang="en-GB" dirty="0"/>
              <a:t>(b)	</a:t>
            </a:r>
            <a:r>
              <a:rPr lang="en-GB" dirty="0">
                <a:effectLst/>
                <a:ea typeface="Calibri" panose="020F0502020204030204" pitchFamily="34" charset="0"/>
              </a:rPr>
              <a:t>To escape from quicksand, you should try swimming towards firm ground very slowly. The more slowly you move, the less the quicksand will resist your movement.</a:t>
            </a:r>
          </a:p>
          <a:p>
            <a:pPr marL="0" indent="0">
              <a:spcAft>
                <a:spcPts val="900"/>
              </a:spcAft>
              <a:buNone/>
            </a:pPr>
            <a:r>
              <a:rPr lang="en-US" sz="2600" b="1" dirty="0">
                <a:solidFill>
                  <a:srgbClr val="004976"/>
                </a:solidFill>
                <a:effectLst/>
                <a:latin typeface="Source Sans Pro Black" panose="020B0503030403020204" pitchFamily="34" charset="0"/>
                <a:ea typeface="Source Sans Pro Black" panose="020B0503030403020204" pitchFamily="34" charset="0"/>
              </a:rPr>
              <a:t>Challenge</a:t>
            </a:r>
            <a:endParaRPr lang="en-GB" sz="2600" b="1" dirty="0">
              <a:solidFill>
                <a:srgbClr val="004976"/>
              </a:solidFill>
              <a:effectLst/>
              <a:latin typeface="Source Sans Pro Black" panose="020B0503030403020204" pitchFamily="34" charset="0"/>
              <a:ea typeface="Source Sans Pro Black" panose="020B0503030403020204" pitchFamily="34" charset="0"/>
            </a:endParaRPr>
          </a:p>
          <a:p>
            <a:pPr marL="457200" lvl="0" indent="-457200">
              <a:spcAft>
                <a:spcPts val="900"/>
              </a:spcAft>
              <a:buFont typeface="+mj-lt"/>
              <a:buAutoNum type="romanLcPeriod"/>
            </a:pPr>
            <a:r>
              <a:rPr lang="en-GB" dirty="0">
                <a:effectLst/>
                <a:latin typeface="Arial" panose="020B0604020202020204" pitchFamily="34" charset="0"/>
                <a:ea typeface="Times New Roman" panose="02020603050405020304" pitchFamily="18" charset="0"/>
                <a:cs typeface="Arial" panose="020B0604020202020204" pitchFamily="34" charset="0"/>
              </a:rPr>
              <a:t>You could walk on ooze by running quickly over it as it would then behave like a solid.</a:t>
            </a:r>
          </a:p>
          <a:p>
            <a:pPr marL="457200" lvl="0" indent="-457200">
              <a:spcAft>
                <a:spcPts val="900"/>
              </a:spcAft>
              <a:buFont typeface="+mj-lt"/>
              <a:buAutoNum type="romanLcPeriod"/>
            </a:pPr>
            <a:r>
              <a:rPr lang="en-GB" dirty="0">
                <a:effectLst/>
                <a:latin typeface="Arial" panose="020B0604020202020204" pitchFamily="34" charset="0"/>
                <a:ea typeface="Times New Roman" panose="02020603050405020304" pitchFamily="18" charset="0"/>
                <a:cs typeface="Arial" panose="020B0604020202020204" pitchFamily="34" charset="0"/>
              </a:rPr>
              <a:t>Running would apply a force quickly, stopping you sinking into the ooze.</a:t>
            </a:r>
          </a:p>
          <a:p>
            <a:pPr marL="457200" lvl="0" indent="-457200">
              <a:spcAft>
                <a:spcPts val="900"/>
              </a:spcAft>
              <a:buFont typeface="+mj-lt"/>
              <a:buAutoNum type="romanLcPeriod"/>
            </a:pPr>
            <a:r>
              <a:rPr lang="en-GB" dirty="0">
                <a:effectLst/>
                <a:latin typeface="Arial" panose="020B0604020202020204" pitchFamily="34" charset="0"/>
                <a:ea typeface="Times New Roman" panose="02020603050405020304" pitchFamily="18" charset="0"/>
                <a:cs typeface="Arial" panose="020B0604020202020204" pitchFamily="34" charset="0"/>
              </a:rPr>
              <a:t>There are many non-Newtonian fluids. Examples include ketchup, </a:t>
            </a:r>
            <a:r>
              <a:rPr lang="en-GB"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honey, toothpaste, some paints, blood, melted butter and shampoo.</a:t>
            </a:r>
            <a:endParaRPr lang="en-GB"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4639DE60-9947-42B0-6E73-41E787C49E15}"/>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5" name="Picture 4">
            <a:extLst>
              <a:ext uri="{FF2B5EF4-FFF2-40B4-BE49-F238E27FC236}">
                <a16:creationId xmlns:a16="http://schemas.microsoft.com/office/drawing/2014/main" id="{E2CFB771-3A91-AAC1-7641-0408B88FABDE}"/>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A649CAAC-ABA2-FE22-2EBE-3765237D823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059388258"/>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TotalTime>
  <Words>785</Words>
  <Application>Microsoft Office PowerPoint</Application>
  <PresentationFormat>Widescreen</PresentationFormat>
  <Paragraphs>65</Paragraphs>
  <Slides>10</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Source Sans Pro</vt:lpstr>
      <vt:lpstr>Source Sans Pro Black</vt:lpstr>
      <vt:lpstr>1_Office Theme</vt:lpstr>
      <vt:lpstr>Quicksand</vt:lpstr>
      <vt:lpstr>Learning objectives</vt:lpstr>
      <vt:lpstr>Non-Newtonian fluids</vt:lpstr>
      <vt:lpstr>Consumer products technician</vt:lpstr>
      <vt:lpstr>What is quicksand?</vt:lpstr>
      <vt:lpstr>Environmental chemist</vt:lpstr>
      <vt:lpstr>What is the best way to escape from quicksand?</vt:lpstr>
      <vt:lpstr>What is the best way to escape from quicksand?</vt:lpstr>
      <vt:lpstr>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Quicksand PowerPoint slides</dc:title>
  <dc:creator>Royal Society of Chemistry</dc:creator>
  <cp:keywords>outreach, non-Newtonian fluid, properties, quicksand, ooze</cp:keywords>
  <dc:description>From the Quicksand resource, available at https://rsc.li/3PhT8f2</dc:description>
  <cp:lastModifiedBy>Georgia Murphy</cp:lastModifiedBy>
  <cp:revision>110</cp:revision>
  <dcterms:created xsi:type="dcterms:W3CDTF">2022-09-09T10:50:53Z</dcterms:created>
  <dcterms:modified xsi:type="dcterms:W3CDTF">2023-04-03T14:12:26Z</dcterms:modified>
</cp:coreProperties>
</file>