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8746" autoAdjust="0"/>
  </p:normalViewPr>
  <p:slideViewPr>
    <p:cSldViewPr snapToGrid="0" snapToObjects="1">
      <p:cViewPr varScale="1">
        <p:scale>
          <a:sx n="57" d="100"/>
          <a:sy n="57" d="100"/>
        </p:scale>
        <p:origin x="56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09/02/2023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nanomaterials. </a:t>
            </a:r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GB" dirty="0"/>
              <a:t>Water vapour condenses on the cold surface of the glasses. </a:t>
            </a:r>
          </a:p>
          <a:p>
            <a:pPr marL="228600" indent="-228600">
              <a:buAutoNum type="arabicPeriod"/>
            </a:pPr>
            <a:r>
              <a:rPr lang="en-GB" dirty="0"/>
              <a:t>1–100 nm. </a:t>
            </a:r>
          </a:p>
          <a:p>
            <a:pPr marL="228600" indent="-228600">
              <a:buAutoNum type="arabicPeriod"/>
            </a:pPr>
            <a:r>
              <a:rPr lang="en-GB" dirty="0"/>
              <a:t>The gold layer is very thin meaning that not much visible light is absorbed.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JVdxq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497959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Gold nanofilm can stop glasses fogging up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</a:t>
            </a:r>
            <a:r>
              <a:rPr lang="en-US" sz="1600" dirty="0" err="1">
                <a:solidFill>
                  <a:schemeClr val="tx1"/>
                </a:solidFill>
              </a:rPr>
              <a:t>Goalby</a:t>
            </a:r>
            <a:r>
              <a:rPr lang="en-US" sz="1600" dirty="0">
                <a:solidFill>
                  <a:schemeClr val="tx1"/>
                </a:solidFill>
              </a:rPr>
              <a:t>. Available from </a:t>
            </a:r>
            <a:r>
              <a:rPr lang="en-US" sz="1600" dirty="0">
                <a:hlinkClick r:id="rId3"/>
              </a:rPr>
              <a:t>rsc.li/3JVdxqa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Fogging on glasses occurs when warm, moist air meets a cold surface, causing water vapour to condense. Most  antifogging coatings work by causing the water droplets that form on a surface to spread out into a thin film (known as a </a:t>
            </a:r>
            <a:r>
              <a:rPr lang="en-GB" dirty="0" err="1"/>
              <a:t>superhydrophilic</a:t>
            </a:r>
            <a:r>
              <a:rPr lang="en-GB" dirty="0"/>
              <a:t> surface). Unfortunately, such coatings also attract contaminants.</a:t>
            </a:r>
          </a:p>
          <a:p>
            <a:r>
              <a:rPr lang="en-GB" dirty="0"/>
              <a:t>In a new approach, scientists have coated lenses with a 5 nm nanolayer of gold. The gold absorbs infrared wavelengths in sunlight and uses the energy to heat the surface to prevent condensation. The coating is readily scalable and durable.</a:t>
            </a:r>
          </a:p>
          <a:p>
            <a:endParaRPr lang="en-GB" dirty="0"/>
          </a:p>
        </p:txBody>
      </p:sp>
      <p:pic>
        <p:nvPicPr>
          <p:cNvPr id="6" name="Picture 5" descr="3D image of gold sunglasses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18" t="13688" r="8453" b="11442"/>
          <a:stretch/>
        </p:blipFill>
        <p:spPr>
          <a:xfrm>
            <a:off x="6796657" y="1135116"/>
            <a:ext cx="3755994" cy="24980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Roman King/Shutterstock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Not quite thick enough to see, the gold prevents water from condensing </a:t>
            </a:r>
          </a:p>
        </p:txBody>
      </p:sp>
      <p:graphicFrame>
        <p:nvGraphicFramePr>
          <p:cNvPr id="11" name="Table 4" descr="Questions: &#10;1. Explain why glasses fog up.&#10;2. What size are nanoparticles?&#10;3. Suggest why people can see through the glasses with the gold coating.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960653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Explain why glasses fog up.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What size are nanoparticles?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Suggest why people can see through the glasses with the gold coating.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Gold nanofilm can stop glasses fogging up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 nanofilm can stop glasses fogging up</dc:title>
  <dc:creator/>
  <cp:keywords>Nanotechnology; nanomaterials; materials</cp:keywords>
  <dc:description>From Education in Chemistry Preventing condensation with nanotechnology https://rsc.li/3JVdxqa</dc:description>
  <cp:lastModifiedBy/>
  <cp:revision>1</cp:revision>
  <dcterms:created xsi:type="dcterms:W3CDTF">2023-02-09T11:11:20Z</dcterms:created>
  <dcterms:modified xsi:type="dcterms:W3CDTF">2023-02-09T22:20:57Z</dcterms:modified>
</cp:coreProperties>
</file>