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sldIdLst>
    <p:sldId id="291" r:id="rId5"/>
    <p:sldId id="293" r:id="rId6"/>
    <p:sldId id="314" r:id="rId7"/>
    <p:sldId id="315" r:id="rId8"/>
    <p:sldId id="312" r:id="rId9"/>
    <p:sldId id="320" r:id="rId10"/>
    <p:sldId id="294" r:id="rId11"/>
    <p:sldId id="295" r:id="rId12"/>
    <p:sldId id="311" r:id="rId13"/>
    <p:sldId id="316" r:id="rId14"/>
    <p:sldId id="313" r:id="rId15"/>
    <p:sldId id="317" r:id="rId16"/>
    <p:sldId id="31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5C2C06B-E31E-8F28-5ED8-94039E65A94E}" name="Bickerstaffe, E (Horizon Teacher)" initials="EB" userId="S::ebickerstaffe@horizoncc.co.uk::536c0e85-38ae-48b8-a62d-df6e4489a15c" providerId="AD"/>
  <p188:author id="{D3B99CBC-9642-CB0E-A53F-0B8BD9B686DC}" name="Rachel Waugh" initials="RW" userId="S::40078043@ads.qub.ac.uk::6b50bcde-c82c-4c5e-84ff-5d1308e3ae32"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F1EF"/>
    <a:srgbClr val="006F62"/>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3F8EB0-44BC-42C7-9082-0EE9E2963931}" v="13" dt="2026-05-06T08:52:16.679"/>
    <p1510:client id="{A09DBD45-6620-47B0-BB1E-5C0D8E1F96DA}" v="110" dt="2026-05-05T10:41:16.0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98"/>
    <p:restoredTop sz="87167" autoAdjust="0"/>
  </p:normalViewPr>
  <p:slideViewPr>
    <p:cSldViewPr snapToGrid="0" snapToObjects="1">
      <p:cViewPr varScale="1">
        <p:scale>
          <a:sx n="64" d="100"/>
          <a:sy n="64" d="100"/>
        </p:scale>
        <p:origin x="1016" y="5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custSel modSld">
      <pc:chgData name="Kirsty Patterson" userId="06c453ef-d90e-4cbc-ba6b-1bf363c3e0a9" providerId="ADAL" clId="{2B52998C-451C-485A-9808-79CB34D495AD}" dt="2026-05-06T08:49:51.674" v="642" actId="27636"/>
      <pc:docMkLst>
        <pc:docMk/>
      </pc:docMkLst>
      <pc:sldChg chg="modSp mod modCm">
        <pc:chgData name="Kirsty Patterson" userId="06c453ef-d90e-4cbc-ba6b-1bf363c3e0a9" providerId="ADAL" clId="{2B52998C-451C-485A-9808-79CB34D495AD}" dt="2026-05-06T08:37:05.533" v="509" actId="962"/>
        <pc:sldMkLst>
          <pc:docMk/>
          <pc:sldMk cId="3421502273" sldId="291"/>
        </pc:sldMkLst>
        <pc:spChg chg="mod">
          <ac:chgData name="Kirsty Patterson" userId="06c453ef-d90e-4cbc-ba6b-1bf363c3e0a9" providerId="ADAL" clId="{2B52998C-451C-485A-9808-79CB34D495AD}" dt="2026-05-06T08:37:05.533" v="509" actId="962"/>
          <ac:spMkLst>
            <pc:docMk/>
            <pc:sldMk cId="3421502273" sldId="291"/>
            <ac:spMk id="4" creationId="{D9FA6215-6388-1444-BD22-72EE9BD28448}"/>
          </ac:spMkLst>
        </pc:spChg>
        <pc:spChg chg="mod">
          <ac:chgData name="Kirsty Patterson" userId="06c453ef-d90e-4cbc-ba6b-1bf363c3e0a9" providerId="ADAL" clId="{2B52998C-451C-485A-9808-79CB34D495AD}" dt="2026-05-06T08:36:31.653" v="507" actId="6549"/>
          <ac:spMkLst>
            <pc:docMk/>
            <pc:sldMk cId="3421502273" sldId="291"/>
            <ac:spMk id="5" creationId="{8C811619-90BF-6881-E8C8-9B565F858D3F}"/>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5-06T08:36:31.653" v="507" actId="6549"/>
              <pc2:cmMkLst xmlns:pc2="http://schemas.microsoft.com/office/powerpoint/2019/9/main/command">
                <pc:docMk/>
                <pc:sldMk cId="3421502273" sldId="291"/>
                <pc2:cmMk id="{E43660C5-AA33-40E8-BAA0-F81F697F8C6D}"/>
              </pc2:cmMkLst>
            </pc226:cmChg>
          </p:ext>
        </pc:extLst>
      </pc:sldChg>
      <pc:sldChg chg="addSp delSp modSp mod modNotesTx">
        <pc:chgData name="Kirsty Patterson" userId="06c453ef-d90e-4cbc-ba6b-1bf363c3e0a9" providerId="ADAL" clId="{2B52998C-451C-485A-9808-79CB34D495AD}" dt="2026-05-06T08:34:49.294" v="502" actId="1076"/>
        <pc:sldMkLst>
          <pc:docMk/>
          <pc:sldMk cId="1744530317" sldId="312"/>
        </pc:sldMkLst>
        <pc:spChg chg="mod">
          <ac:chgData name="Kirsty Patterson" userId="06c453ef-d90e-4cbc-ba6b-1bf363c3e0a9" providerId="ADAL" clId="{2B52998C-451C-485A-9808-79CB34D495AD}" dt="2026-05-06T08:34:43.012" v="501" actId="14100"/>
          <ac:spMkLst>
            <pc:docMk/>
            <pc:sldMk cId="1744530317" sldId="312"/>
            <ac:spMk id="3" creationId="{22904D51-062E-1C2B-9A46-80A0C0DF8581}"/>
          </ac:spMkLst>
        </pc:spChg>
        <pc:spChg chg="mod">
          <ac:chgData name="Kirsty Patterson" userId="06c453ef-d90e-4cbc-ba6b-1bf363c3e0a9" providerId="ADAL" clId="{2B52998C-451C-485A-9808-79CB34D495AD}" dt="2026-05-06T08:34:49.294" v="502" actId="1076"/>
          <ac:spMkLst>
            <pc:docMk/>
            <pc:sldMk cId="1744530317" sldId="312"/>
            <ac:spMk id="4" creationId="{1D05D8D8-54E3-C6DB-3C4D-81A1B5C6FE19}"/>
          </ac:spMkLst>
        </pc:spChg>
        <pc:picChg chg="del mod">
          <ac:chgData name="Kirsty Patterson" userId="06c453ef-d90e-4cbc-ba6b-1bf363c3e0a9" providerId="ADAL" clId="{2B52998C-451C-485A-9808-79CB34D495AD}" dt="2026-05-05T10:41:01.666" v="497" actId="478"/>
          <ac:picMkLst>
            <pc:docMk/>
            <pc:sldMk cId="1744530317" sldId="312"/>
            <ac:picMk id="6" creationId="{0C5443D8-9A57-AF06-CD4E-6D33B225A940}"/>
          </ac:picMkLst>
        </pc:picChg>
        <pc:picChg chg="add del mod">
          <ac:chgData name="Kirsty Patterson" userId="06c453ef-d90e-4cbc-ba6b-1bf363c3e0a9" providerId="ADAL" clId="{2B52998C-451C-485A-9808-79CB34D495AD}" dt="2026-05-06T08:34:38.832" v="500" actId="478"/>
          <ac:picMkLst>
            <pc:docMk/>
            <pc:sldMk cId="1744530317" sldId="312"/>
            <ac:picMk id="7" creationId="{98D80D94-3E9D-F63B-1386-50D21FB93689}"/>
          </ac:picMkLst>
        </pc:picChg>
      </pc:sldChg>
      <pc:sldChg chg="modSp mod modCm">
        <pc:chgData name="Kirsty Patterson" userId="06c453ef-d90e-4cbc-ba6b-1bf363c3e0a9" providerId="ADAL" clId="{2B52998C-451C-485A-9808-79CB34D495AD}" dt="2026-05-06T08:45:14.218" v="595" actId="20577"/>
        <pc:sldMkLst>
          <pc:docMk/>
          <pc:sldMk cId="286662388" sldId="313"/>
        </pc:sldMkLst>
        <pc:spChg chg="mod">
          <ac:chgData name="Kirsty Patterson" userId="06c453ef-d90e-4cbc-ba6b-1bf363c3e0a9" providerId="ADAL" clId="{2B52998C-451C-485A-9808-79CB34D495AD}" dt="2026-05-06T08:45:14.218" v="595" actId="20577"/>
          <ac:spMkLst>
            <pc:docMk/>
            <pc:sldMk cId="286662388" sldId="313"/>
            <ac:spMk id="3" creationId="{D27804AB-5776-C699-8AFE-2911CC5B3B3A}"/>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5-06T08:45:14.218" v="595" actId="20577"/>
              <pc2:cmMkLst xmlns:pc2="http://schemas.microsoft.com/office/powerpoint/2019/9/main/command">
                <pc:docMk/>
                <pc:sldMk cId="286662388" sldId="313"/>
                <pc2:cmMk id="{0091C0E0-78BB-4D13-8B3B-C4F586B35C88}"/>
              </pc2:cmMkLst>
            </pc226:cmChg>
          </p:ext>
        </pc:extLst>
      </pc:sldChg>
      <pc:sldChg chg="modSp modNotesTx">
        <pc:chgData name="Kirsty Patterson" userId="06c453ef-d90e-4cbc-ba6b-1bf363c3e0a9" providerId="ADAL" clId="{2B52998C-451C-485A-9808-79CB34D495AD}" dt="2026-05-05T10:37:40.355" v="127" actId="962"/>
        <pc:sldMkLst>
          <pc:docMk/>
          <pc:sldMk cId="716971152" sldId="314"/>
        </pc:sldMkLst>
        <pc:picChg chg="mod">
          <ac:chgData name="Kirsty Patterson" userId="06c453ef-d90e-4cbc-ba6b-1bf363c3e0a9" providerId="ADAL" clId="{2B52998C-451C-485A-9808-79CB34D495AD}" dt="2026-05-05T10:37:40.355" v="127" actId="962"/>
          <ac:picMkLst>
            <pc:docMk/>
            <pc:sldMk cId="716971152" sldId="314"/>
            <ac:picMk id="1026" creationId="{9F89F250-616F-7F39-7200-B3A3A4708849}"/>
          </ac:picMkLst>
        </pc:picChg>
      </pc:sldChg>
      <pc:sldChg chg="modSp mod modNotesTx">
        <pc:chgData name="Kirsty Patterson" userId="06c453ef-d90e-4cbc-ba6b-1bf363c3e0a9" providerId="ADAL" clId="{2B52998C-451C-485A-9808-79CB34D495AD}" dt="2026-05-05T10:40:42.022" v="494" actId="962"/>
        <pc:sldMkLst>
          <pc:docMk/>
          <pc:sldMk cId="3517421658" sldId="315"/>
        </pc:sldMkLst>
        <pc:picChg chg="mod">
          <ac:chgData name="Kirsty Patterson" userId="06c453ef-d90e-4cbc-ba6b-1bf363c3e0a9" providerId="ADAL" clId="{2B52998C-451C-485A-9808-79CB34D495AD}" dt="2026-05-05T10:40:42.022" v="494" actId="962"/>
          <ac:picMkLst>
            <pc:docMk/>
            <pc:sldMk cId="3517421658" sldId="315"/>
            <ac:picMk id="6" creationId="{31C7A3BE-F438-7028-7964-206CF20F0A3C}"/>
          </ac:picMkLst>
        </pc:picChg>
      </pc:sldChg>
      <pc:sldChg chg="modSp mod modCm">
        <pc:chgData name="Kirsty Patterson" userId="06c453ef-d90e-4cbc-ba6b-1bf363c3e0a9" providerId="ADAL" clId="{2B52998C-451C-485A-9808-79CB34D495AD}" dt="2026-05-06T08:48:14.412" v="640" actId="27636"/>
        <pc:sldMkLst>
          <pc:docMk/>
          <pc:sldMk cId="2322086103" sldId="317"/>
        </pc:sldMkLst>
        <pc:spChg chg="mod">
          <ac:chgData name="Kirsty Patterson" userId="06c453ef-d90e-4cbc-ba6b-1bf363c3e0a9" providerId="ADAL" clId="{2B52998C-451C-485A-9808-79CB34D495AD}" dt="2026-05-06T08:48:14.412" v="640" actId="27636"/>
          <ac:spMkLst>
            <pc:docMk/>
            <pc:sldMk cId="2322086103" sldId="317"/>
            <ac:spMk id="3" creationId="{38FA5893-206A-7739-D5B9-D6FB8958D5B3}"/>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5-06T08:46:02.760" v="632" actId="20577"/>
              <pc2:cmMkLst xmlns:pc2="http://schemas.microsoft.com/office/powerpoint/2019/9/main/command">
                <pc:docMk/>
                <pc:sldMk cId="2322086103" sldId="317"/>
                <pc2:cmMk id="{0E2BF940-A037-4A06-842F-46087B196A81}"/>
              </pc2:cmMkLst>
            </pc226:cmChg>
            <pc226:cmChg xmlns:pc226="http://schemas.microsoft.com/office/powerpoint/2022/06/main/command" chg="mod">
              <pc226:chgData name="Kirsty Patterson" userId="06c453ef-d90e-4cbc-ba6b-1bf363c3e0a9" providerId="ADAL" clId="{2B52998C-451C-485A-9808-79CB34D495AD}" dt="2026-05-06T08:48:14.395" v="639" actId="20577"/>
              <pc2:cmMkLst xmlns:pc2="http://schemas.microsoft.com/office/powerpoint/2019/9/main/command">
                <pc:docMk/>
                <pc:sldMk cId="2322086103" sldId="317"/>
                <pc2:cmMk id="{267764A1-30A4-4B49-9FAC-3EE8901B8A9F}"/>
              </pc2:cmMkLst>
            </pc226:cmChg>
          </p:ext>
        </pc:extLst>
      </pc:sldChg>
      <pc:sldChg chg="modSp mod modCm">
        <pc:chgData name="Kirsty Patterson" userId="06c453ef-d90e-4cbc-ba6b-1bf363c3e0a9" providerId="ADAL" clId="{2B52998C-451C-485A-9808-79CB34D495AD}" dt="2026-05-06T08:49:51.674" v="642" actId="27636"/>
        <pc:sldMkLst>
          <pc:docMk/>
          <pc:sldMk cId="680812042" sldId="318"/>
        </pc:sldMkLst>
        <pc:spChg chg="mod">
          <ac:chgData name="Kirsty Patterson" userId="06c453ef-d90e-4cbc-ba6b-1bf363c3e0a9" providerId="ADAL" clId="{2B52998C-451C-485A-9808-79CB34D495AD}" dt="2026-05-06T08:49:51.674" v="642" actId="27636"/>
          <ac:spMkLst>
            <pc:docMk/>
            <pc:sldMk cId="680812042" sldId="318"/>
            <ac:spMk id="3" creationId="{5F130D72-3560-E646-A709-95EC3BD04C9A}"/>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5-06T08:49:51.651" v="641" actId="6549"/>
              <pc2:cmMkLst xmlns:pc2="http://schemas.microsoft.com/office/powerpoint/2019/9/main/command">
                <pc:docMk/>
                <pc:sldMk cId="680812042" sldId="318"/>
                <pc2:cmMk id="{C82BCC04-82B0-4E7D-A769-3AAFB6F46083}"/>
              </pc2:cmMkLst>
            </pc226:cmChg>
            <pc226:cmChg xmlns:pc226="http://schemas.microsoft.com/office/powerpoint/2022/06/main/command" chg="mod">
              <pc226:chgData name="Kirsty Patterson" userId="06c453ef-d90e-4cbc-ba6b-1bf363c3e0a9" providerId="ADAL" clId="{2B52998C-451C-485A-9808-79CB34D495AD}" dt="2026-05-06T08:49:51.651" v="641" actId="6549"/>
              <pc2:cmMkLst xmlns:pc2="http://schemas.microsoft.com/office/powerpoint/2019/9/main/command">
                <pc:docMk/>
                <pc:sldMk cId="680812042" sldId="318"/>
                <pc2:cmMk id="{7D93E640-61E3-4DB3-AF2D-BB91A432AC3A}"/>
              </pc2:cmMkLst>
            </pc226:cmChg>
          </p:ext>
        </pc:extLst>
      </pc:sldChg>
      <pc:sldChg chg="modSp mod modNotesTx">
        <pc:chgData name="Kirsty Patterson" userId="06c453ef-d90e-4cbc-ba6b-1bf363c3e0a9" providerId="ADAL" clId="{2B52998C-451C-485A-9808-79CB34D495AD}" dt="2026-05-06T08:41:20.761" v="561" actId="962"/>
        <pc:sldMkLst>
          <pc:docMk/>
          <pc:sldMk cId="3040545677" sldId="320"/>
        </pc:sldMkLst>
        <pc:spChg chg="mod">
          <ac:chgData name="Kirsty Patterson" userId="06c453ef-d90e-4cbc-ba6b-1bf363c3e0a9" providerId="ADAL" clId="{2B52998C-451C-485A-9808-79CB34D495AD}" dt="2026-05-06T08:39:11.313" v="512" actId="113"/>
          <ac:spMkLst>
            <pc:docMk/>
            <pc:sldMk cId="3040545677" sldId="320"/>
            <ac:spMk id="3" creationId="{4330456E-63F0-ED18-08A4-316AF092822D}"/>
          </ac:spMkLst>
        </pc:spChg>
        <pc:picChg chg="mod">
          <ac:chgData name="Kirsty Patterson" userId="06c453ef-d90e-4cbc-ba6b-1bf363c3e0a9" providerId="ADAL" clId="{2B52998C-451C-485A-9808-79CB34D495AD}" dt="2026-05-06T08:41:20.761" v="561" actId="962"/>
          <ac:picMkLst>
            <pc:docMk/>
            <pc:sldMk cId="3040545677" sldId="320"/>
            <ac:picMk id="2050" creationId="{DB1E2E5A-CD13-FD53-BA44-CC69E8D1B689}"/>
          </ac:picMkLst>
        </pc:picChg>
      </pc:sldChg>
    </pc:docChg>
  </pc:docChgLst>
  <pc:docChgLst>
    <pc:chgData name="Jo Pugh" userId="1187eaa31d8c3d2c" providerId="LiveId" clId="{2635C83F-2F05-40DB-9CDE-86F96A3CA64C}"/>
    <pc:docChg chg="custSel modSld">
      <pc:chgData name="Jo Pugh" userId="1187eaa31d8c3d2c" providerId="LiveId" clId="{2635C83F-2F05-40DB-9CDE-86F96A3CA64C}" dt="2026-04-28T13:17:33.842" v="204" actId="20577"/>
      <pc:docMkLst>
        <pc:docMk/>
      </pc:docMkLst>
      <pc:sldChg chg="modSp mod">
        <pc:chgData name="Jo Pugh" userId="1187eaa31d8c3d2c" providerId="LiveId" clId="{2635C83F-2F05-40DB-9CDE-86F96A3CA64C}" dt="2026-04-28T13:05:49.263" v="4" actId="14100"/>
        <pc:sldMkLst>
          <pc:docMk/>
          <pc:sldMk cId="3708121807" sldId="293"/>
        </pc:sldMkLst>
        <pc:spChg chg="mod">
          <ac:chgData name="Jo Pugh" userId="1187eaa31d8c3d2c" providerId="LiveId" clId="{2635C83F-2F05-40DB-9CDE-86F96A3CA64C}" dt="2026-04-28T13:05:37.962" v="3" actId="20577"/>
          <ac:spMkLst>
            <pc:docMk/>
            <pc:sldMk cId="3708121807" sldId="293"/>
            <ac:spMk id="2" creationId="{F1D222CD-678A-0543-B7C7-C1E80F753B1E}"/>
          </ac:spMkLst>
        </pc:spChg>
        <pc:spChg chg="mod">
          <ac:chgData name="Jo Pugh" userId="1187eaa31d8c3d2c" providerId="LiveId" clId="{2635C83F-2F05-40DB-9CDE-86F96A3CA64C}" dt="2026-04-28T13:05:49.263" v="4" actId="14100"/>
          <ac:spMkLst>
            <pc:docMk/>
            <pc:sldMk cId="3708121807" sldId="293"/>
            <ac:spMk id="3" creationId="{CC673AA7-0565-0C45-BCCD-847B36196BF5}"/>
          </ac:spMkLst>
        </pc:spChg>
      </pc:sldChg>
      <pc:sldChg chg="modSp mod">
        <pc:chgData name="Jo Pugh" userId="1187eaa31d8c3d2c" providerId="LiveId" clId="{2635C83F-2F05-40DB-9CDE-86F96A3CA64C}" dt="2026-04-28T13:09:03.687" v="55" actId="20577"/>
        <pc:sldMkLst>
          <pc:docMk/>
          <pc:sldMk cId="3659483100" sldId="294"/>
        </pc:sldMkLst>
        <pc:spChg chg="mod">
          <ac:chgData name="Jo Pugh" userId="1187eaa31d8c3d2c" providerId="LiveId" clId="{2635C83F-2F05-40DB-9CDE-86F96A3CA64C}" dt="2026-04-28T13:09:03.687" v="55" actId="20577"/>
          <ac:spMkLst>
            <pc:docMk/>
            <pc:sldMk cId="3659483100" sldId="294"/>
            <ac:spMk id="3" creationId="{BCFFB25B-F7CD-BA43-B498-C6CDF64364F7}"/>
          </ac:spMkLst>
        </pc:spChg>
      </pc:sldChg>
      <pc:sldChg chg="modSp mod">
        <pc:chgData name="Jo Pugh" userId="1187eaa31d8c3d2c" providerId="LiveId" clId="{2635C83F-2F05-40DB-9CDE-86F96A3CA64C}" dt="2026-04-28T13:11:41.653" v="91" actId="1076"/>
        <pc:sldMkLst>
          <pc:docMk/>
          <pc:sldMk cId="1148474611" sldId="295"/>
        </pc:sldMkLst>
        <pc:spChg chg="mod">
          <ac:chgData name="Jo Pugh" userId="1187eaa31d8c3d2c" providerId="LiveId" clId="{2635C83F-2F05-40DB-9CDE-86F96A3CA64C}" dt="2026-04-28T13:11:36.507" v="90" actId="1076"/>
          <ac:spMkLst>
            <pc:docMk/>
            <pc:sldMk cId="1148474611" sldId="295"/>
            <ac:spMk id="2" creationId="{2F535224-A8A8-2E45-84A9-F49EACE9109C}"/>
          </ac:spMkLst>
        </pc:spChg>
        <pc:spChg chg="mod">
          <ac:chgData name="Jo Pugh" userId="1187eaa31d8c3d2c" providerId="LiveId" clId="{2635C83F-2F05-40DB-9CDE-86F96A3CA64C}" dt="2026-04-28T13:11:41.653" v="91" actId="1076"/>
          <ac:spMkLst>
            <pc:docMk/>
            <pc:sldMk cId="1148474611" sldId="295"/>
            <ac:spMk id="3" creationId="{044BF228-D223-1941-AD30-403DC2926113}"/>
          </ac:spMkLst>
        </pc:spChg>
      </pc:sldChg>
      <pc:sldChg chg="modSp mod">
        <pc:chgData name="Jo Pugh" userId="1187eaa31d8c3d2c" providerId="LiveId" clId="{2635C83F-2F05-40DB-9CDE-86F96A3CA64C}" dt="2026-04-28T13:12:37.173" v="108" actId="20577"/>
        <pc:sldMkLst>
          <pc:docMk/>
          <pc:sldMk cId="3898468720" sldId="311"/>
        </pc:sldMkLst>
        <pc:spChg chg="mod">
          <ac:chgData name="Jo Pugh" userId="1187eaa31d8c3d2c" providerId="LiveId" clId="{2635C83F-2F05-40DB-9CDE-86F96A3CA64C}" dt="2026-04-28T13:12:04.249" v="97" actId="20577"/>
          <ac:spMkLst>
            <pc:docMk/>
            <pc:sldMk cId="3898468720" sldId="311"/>
            <ac:spMk id="5" creationId="{C314621B-2618-9542-9796-4047F680C1FA}"/>
          </ac:spMkLst>
        </pc:spChg>
        <pc:spChg chg="mod">
          <ac:chgData name="Jo Pugh" userId="1187eaa31d8c3d2c" providerId="LiveId" clId="{2635C83F-2F05-40DB-9CDE-86F96A3CA64C}" dt="2026-04-28T13:12:37.173" v="108" actId="20577"/>
          <ac:spMkLst>
            <pc:docMk/>
            <pc:sldMk cId="3898468720" sldId="311"/>
            <ac:spMk id="7" creationId="{F5535C47-19FF-734C-86EE-239D00062969}"/>
          </ac:spMkLst>
        </pc:spChg>
        <pc:graphicFrameChg chg="modGraphic">
          <ac:chgData name="Jo Pugh" userId="1187eaa31d8c3d2c" providerId="LiveId" clId="{2635C83F-2F05-40DB-9CDE-86F96A3CA64C}" dt="2026-04-28T13:12:28.239" v="106" actId="122"/>
          <ac:graphicFrameMkLst>
            <pc:docMk/>
            <pc:sldMk cId="3898468720" sldId="311"/>
            <ac:graphicFrameMk id="3" creationId="{32A32CFD-C262-1C1B-8AA9-B9608E11217E}"/>
          </ac:graphicFrameMkLst>
        </pc:graphicFrameChg>
      </pc:sldChg>
      <pc:sldChg chg="modSp mod">
        <pc:chgData name="Jo Pugh" userId="1187eaa31d8c3d2c" providerId="LiveId" clId="{2635C83F-2F05-40DB-9CDE-86F96A3CA64C}" dt="2026-04-28T13:13:54.526" v="136" actId="20577"/>
        <pc:sldMkLst>
          <pc:docMk/>
          <pc:sldMk cId="286662388" sldId="313"/>
        </pc:sldMkLst>
        <pc:spChg chg="mod">
          <ac:chgData name="Jo Pugh" userId="1187eaa31d8c3d2c" providerId="LiveId" clId="{2635C83F-2F05-40DB-9CDE-86F96A3CA64C}" dt="2026-04-28T13:13:54.526" v="136" actId="20577"/>
          <ac:spMkLst>
            <pc:docMk/>
            <pc:sldMk cId="286662388" sldId="313"/>
            <ac:spMk id="3" creationId="{D27804AB-5776-C699-8AFE-2911CC5B3B3A}"/>
          </ac:spMkLst>
        </pc:spChg>
      </pc:sldChg>
      <pc:sldChg chg="modSp mod">
        <pc:chgData name="Jo Pugh" userId="1187eaa31d8c3d2c" providerId="LiveId" clId="{2635C83F-2F05-40DB-9CDE-86F96A3CA64C}" dt="2026-04-28T13:06:53.153" v="25" actId="20577"/>
        <pc:sldMkLst>
          <pc:docMk/>
          <pc:sldMk cId="716971152" sldId="314"/>
        </pc:sldMkLst>
        <pc:spChg chg="mod">
          <ac:chgData name="Jo Pugh" userId="1187eaa31d8c3d2c" providerId="LiveId" clId="{2635C83F-2F05-40DB-9CDE-86F96A3CA64C}" dt="2026-04-28T13:06:53.153" v="25" actId="20577"/>
          <ac:spMkLst>
            <pc:docMk/>
            <pc:sldMk cId="716971152" sldId="314"/>
            <ac:spMk id="3" creationId="{D74DEF8D-146C-6C70-1734-B8839775735A}"/>
          </ac:spMkLst>
        </pc:spChg>
      </pc:sldChg>
      <pc:sldChg chg="modSp mod modNotesTx">
        <pc:chgData name="Jo Pugh" userId="1187eaa31d8c3d2c" providerId="LiveId" clId="{2635C83F-2F05-40DB-9CDE-86F96A3CA64C}" dt="2026-04-28T13:07:38.895" v="37" actId="20577"/>
        <pc:sldMkLst>
          <pc:docMk/>
          <pc:sldMk cId="3517421658" sldId="315"/>
        </pc:sldMkLst>
        <pc:spChg chg="mod">
          <ac:chgData name="Jo Pugh" userId="1187eaa31d8c3d2c" providerId="LiveId" clId="{2635C83F-2F05-40DB-9CDE-86F96A3CA64C}" dt="2026-04-28T13:07:10.399" v="29" actId="20577"/>
          <ac:spMkLst>
            <pc:docMk/>
            <pc:sldMk cId="3517421658" sldId="315"/>
            <ac:spMk id="2" creationId="{DE588C8B-3784-97A6-F448-F9BCAA308D25}"/>
          </ac:spMkLst>
        </pc:spChg>
        <pc:spChg chg="mod">
          <ac:chgData name="Jo Pugh" userId="1187eaa31d8c3d2c" providerId="LiveId" clId="{2635C83F-2F05-40DB-9CDE-86F96A3CA64C}" dt="2026-04-28T13:07:21.576" v="35" actId="313"/>
          <ac:spMkLst>
            <pc:docMk/>
            <pc:sldMk cId="3517421658" sldId="315"/>
            <ac:spMk id="3" creationId="{1A18620C-5976-AF03-56BD-9EE9049D6989}"/>
          </ac:spMkLst>
        </pc:spChg>
      </pc:sldChg>
      <pc:sldChg chg="modSp mod">
        <pc:chgData name="Jo Pugh" userId="1187eaa31d8c3d2c" providerId="LiveId" clId="{2635C83F-2F05-40DB-9CDE-86F96A3CA64C}" dt="2026-04-28T13:13:20.512" v="128" actId="122"/>
        <pc:sldMkLst>
          <pc:docMk/>
          <pc:sldMk cId="2385470961" sldId="316"/>
        </pc:sldMkLst>
        <pc:spChg chg="mod">
          <ac:chgData name="Jo Pugh" userId="1187eaa31d8c3d2c" providerId="LiveId" clId="{2635C83F-2F05-40DB-9CDE-86F96A3CA64C}" dt="2026-04-28T13:12:58.047" v="114" actId="20577"/>
          <ac:spMkLst>
            <pc:docMk/>
            <pc:sldMk cId="2385470961" sldId="316"/>
            <ac:spMk id="5" creationId="{97050D6E-1AC9-B6D1-061F-4BC6890438B8}"/>
          </ac:spMkLst>
        </pc:spChg>
        <pc:spChg chg="mod">
          <ac:chgData name="Jo Pugh" userId="1187eaa31d8c3d2c" providerId="LiveId" clId="{2635C83F-2F05-40DB-9CDE-86F96A3CA64C}" dt="2026-04-28T13:13:00.581" v="116" actId="20577"/>
          <ac:spMkLst>
            <pc:docMk/>
            <pc:sldMk cId="2385470961" sldId="316"/>
            <ac:spMk id="7" creationId="{DABDEBB6-1324-0123-E1CC-6227C47FAB0F}"/>
          </ac:spMkLst>
        </pc:spChg>
        <pc:graphicFrameChg chg="modGraphic">
          <ac:chgData name="Jo Pugh" userId="1187eaa31d8c3d2c" providerId="LiveId" clId="{2635C83F-2F05-40DB-9CDE-86F96A3CA64C}" dt="2026-04-28T13:13:20.512" v="128" actId="122"/>
          <ac:graphicFrameMkLst>
            <pc:docMk/>
            <pc:sldMk cId="2385470961" sldId="316"/>
            <ac:graphicFrameMk id="3" creationId="{BD80C136-7A35-4B97-3FF0-5FDF84EB3060}"/>
          </ac:graphicFrameMkLst>
        </pc:graphicFrameChg>
      </pc:sldChg>
      <pc:sldChg chg="modSp mod">
        <pc:chgData name="Jo Pugh" userId="1187eaa31d8c3d2c" providerId="LiveId" clId="{2635C83F-2F05-40DB-9CDE-86F96A3CA64C}" dt="2026-04-28T13:16:06.937" v="173" actId="20577"/>
        <pc:sldMkLst>
          <pc:docMk/>
          <pc:sldMk cId="2322086103" sldId="317"/>
        </pc:sldMkLst>
        <pc:spChg chg="mod">
          <ac:chgData name="Jo Pugh" userId="1187eaa31d8c3d2c" providerId="LiveId" clId="{2635C83F-2F05-40DB-9CDE-86F96A3CA64C}" dt="2026-04-28T13:16:06.937" v="173" actId="20577"/>
          <ac:spMkLst>
            <pc:docMk/>
            <pc:sldMk cId="2322086103" sldId="317"/>
            <ac:spMk id="3" creationId="{38FA5893-206A-7739-D5B9-D6FB8958D5B3}"/>
          </ac:spMkLst>
        </pc:spChg>
      </pc:sldChg>
      <pc:sldChg chg="modSp mod">
        <pc:chgData name="Jo Pugh" userId="1187eaa31d8c3d2c" providerId="LiveId" clId="{2635C83F-2F05-40DB-9CDE-86F96A3CA64C}" dt="2026-04-28T13:17:33.842" v="204" actId="20577"/>
        <pc:sldMkLst>
          <pc:docMk/>
          <pc:sldMk cId="680812042" sldId="318"/>
        </pc:sldMkLst>
        <pc:spChg chg="mod">
          <ac:chgData name="Jo Pugh" userId="1187eaa31d8c3d2c" providerId="LiveId" clId="{2635C83F-2F05-40DB-9CDE-86F96A3CA64C}" dt="2026-04-28T13:17:33.842" v="204" actId="20577"/>
          <ac:spMkLst>
            <pc:docMk/>
            <pc:sldMk cId="680812042" sldId="318"/>
            <ac:spMk id="3" creationId="{5F130D72-3560-E646-A709-95EC3BD04C9A}"/>
          </ac:spMkLst>
        </pc:spChg>
      </pc:sldChg>
      <pc:sldChg chg="modSp mod">
        <pc:chgData name="Jo Pugh" userId="1187eaa31d8c3d2c" providerId="LiveId" clId="{2635C83F-2F05-40DB-9CDE-86F96A3CA64C}" dt="2026-04-28T13:08:51.144" v="51" actId="20577"/>
        <pc:sldMkLst>
          <pc:docMk/>
          <pc:sldMk cId="3040545677" sldId="320"/>
        </pc:sldMkLst>
        <pc:spChg chg="mod">
          <ac:chgData name="Jo Pugh" userId="1187eaa31d8c3d2c" providerId="LiveId" clId="{2635C83F-2F05-40DB-9CDE-86F96A3CA64C}" dt="2026-04-28T13:08:51.144" v="51" actId="20577"/>
          <ac:spMkLst>
            <pc:docMk/>
            <pc:sldMk cId="3040545677" sldId="320"/>
            <ac:spMk id="3" creationId="{4330456E-63F0-ED18-08A4-316AF092822D}"/>
          </ac:spMkLst>
        </pc:spChg>
      </pc:sldChg>
    </pc:docChg>
  </pc:docChgLst>
  <pc:docChgLst>
    <pc:chgData name="Juliet Kennard" userId="171ce03e-ecb9-44f8-bcbb-a85643c4c66a" providerId="ADAL" clId="{B465C642-4312-474E-AB32-4E0013FDAC90}"/>
    <pc:docChg chg="custSel modSld">
      <pc:chgData name="Juliet Kennard" userId="171ce03e-ecb9-44f8-bcbb-a85643c4c66a" providerId="ADAL" clId="{B465C642-4312-474E-AB32-4E0013FDAC90}" dt="2026-05-05T12:16:12.581" v="20" actId="1076"/>
      <pc:docMkLst>
        <pc:docMk/>
      </pc:docMkLst>
      <pc:sldChg chg="modSp mod">
        <pc:chgData name="Juliet Kennard" userId="171ce03e-ecb9-44f8-bcbb-a85643c4c66a" providerId="ADAL" clId="{B465C642-4312-474E-AB32-4E0013FDAC90}" dt="2026-05-05T12:06:04.104" v="2" actId="1076"/>
        <pc:sldMkLst>
          <pc:docMk/>
          <pc:sldMk cId="3517421658" sldId="315"/>
        </pc:sldMkLst>
        <pc:picChg chg="mod">
          <ac:chgData name="Juliet Kennard" userId="171ce03e-ecb9-44f8-bcbb-a85643c4c66a" providerId="ADAL" clId="{B465C642-4312-474E-AB32-4E0013FDAC90}" dt="2026-05-05T12:06:04.104" v="2" actId="1076"/>
          <ac:picMkLst>
            <pc:docMk/>
            <pc:sldMk cId="3517421658" sldId="315"/>
            <ac:picMk id="6" creationId="{31C7A3BE-F438-7028-7964-206CF20F0A3C}"/>
          </ac:picMkLst>
        </pc:picChg>
      </pc:sldChg>
      <pc:sldChg chg="modSp mod">
        <pc:chgData name="Juliet Kennard" userId="171ce03e-ecb9-44f8-bcbb-a85643c4c66a" providerId="ADAL" clId="{B465C642-4312-474E-AB32-4E0013FDAC90}" dt="2026-05-05T12:10:56.473" v="8" actId="27636"/>
        <pc:sldMkLst>
          <pc:docMk/>
          <pc:sldMk cId="2322086103" sldId="317"/>
        </pc:sldMkLst>
        <pc:spChg chg="mod">
          <ac:chgData name="Juliet Kennard" userId="171ce03e-ecb9-44f8-bcbb-a85643c4c66a" providerId="ADAL" clId="{B465C642-4312-474E-AB32-4E0013FDAC90}" dt="2026-05-05T12:10:56.473" v="8" actId="27636"/>
          <ac:spMkLst>
            <pc:docMk/>
            <pc:sldMk cId="2322086103" sldId="317"/>
            <ac:spMk id="3" creationId="{38FA5893-206A-7739-D5B9-D6FB8958D5B3}"/>
          </ac:spMkLst>
        </pc:spChg>
      </pc:sldChg>
      <pc:sldChg chg="modSp mod">
        <pc:chgData name="Juliet Kennard" userId="171ce03e-ecb9-44f8-bcbb-a85643c4c66a" providerId="ADAL" clId="{B465C642-4312-474E-AB32-4E0013FDAC90}" dt="2026-05-05T12:13:11.485" v="19" actId="20577"/>
        <pc:sldMkLst>
          <pc:docMk/>
          <pc:sldMk cId="680812042" sldId="318"/>
        </pc:sldMkLst>
        <pc:spChg chg="mod">
          <ac:chgData name="Juliet Kennard" userId="171ce03e-ecb9-44f8-bcbb-a85643c4c66a" providerId="ADAL" clId="{B465C642-4312-474E-AB32-4E0013FDAC90}" dt="2026-05-05T12:13:11.485" v="19" actId="20577"/>
          <ac:spMkLst>
            <pc:docMk/>
            <pc:sldMk cId="680812042" sldId="318"/>
            <ac:spMk id="3" creationId="{5F130D72-3560-E646-A709-95EC3BD04C9A}"/>
          </ac:spMkLst>
        </pc:spChg>
      </pc:sldChg>
      <pc:sldChg chg="modSp mod">
        <pc:chgData name="Juliet Kennard" userId="171ce03e-ecb9-44f8-bcbb-a85643c4c66a" providerId="ADAL" clId="{B465C642-4312-474E-AB32-4E0013FDAC90}" dt="2026-05-05T12:16:12.581" v="20" actId="1076"/>
        <pc:sldMkLst>
          <pc:docMk/>
          <pc:sldMk cId="3040545677" sldId="320"/>
        </pc:sldMkLst>
        <pc:spChg chg="mod">
          <ac:chgData name="Juliet Kennard" userId="171ce03e-ecb9-44f8-bcbb-a85643c4c66a" providerId="ADAL" clId="{B465C642-4312-474E-AB32-4E0013FDAC90}" dt="2026-05-05T12:16:12.581" v="20" actId="1076"/>
          <ac:spMkLst>
            <pc:docMk/>
            <pc:sldMk cId="3040545677" sldId="320"/>
            <ac:spMk id="6" creationId="{4A8C655E-CB20-D1F1-26CD-3D090565CBF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94B15-0710-4217-9A1D-0173D850ED51}" type="datetimeFigureOut">
              <a:rPr lang="en-GB" smtClean="0"/>
              <a:t>06/05/2026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9CDABD-AA7B-413C-B0D6-C4501CF61043}" type="slidenum">
              <a:rPr lang="en-GB" smtClean="0"/>
              <a:t>‹#›</a:t>
            </a:fld>
            <a:endParaRPr lang="en-GB"/>
          </a:p>
        </p:txBody>
      </p:sp>
    </p:spTree>
    <p:extLst>
      <p:ext uri="{BB962C8B-B14F-4D97-AF65-F5344CB8AC3E}">
        <p14:creationId xmlns:p14="http://schemas.microsoft.com/office/powerpoint/2010/main" val="163160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 Shutterstock/</a:t>
            </a:r>
            <a:r>
              <a:rPr lang="en-GB" sz="1200" kern="1200" dirty="0" err="1">
                <a:solidFill>
                  <a:schemeClr val="tx1"/>
                </a:solidFill>
                <a:effectLst/>
                <a:latin typeface="+mn-lt"/>
                <a:ea typeface="+mn-ea"/>
                <a:cs typeface="+mn-cs"/>
              </a:rPr>
              <a:t>OkiWorks</a:t>
            </a:r>
            <a:r>
              <a:rPr lang="en-GB" sz="1200" kern="1200" dirty="0">
                <a:solidFill>
                  <a:schemeClr val="tx1"/>
                </a:solidFill>
                <a:effectLst/>
                <a:latin typeface="+mn-lt"/>
                <a:ea typeface="+mn-ea"/>
                <a:cs typeface="+mn-cs"/>
              </a:rPr>
              <a:t> Studio</a:t>
            </a:r>
          </a:p>
          <a:p>
            <a:endParaRPr lang="en-GB" dirty="0"/>
          </a:p>
        </p:txBody>
      </p:sp>
      <p:sp>
        <p:nvSpPr>
          <p:cNvPr id="4" name="Slide Number Placeholder 3"/>
          <p:cNvSpPr>
            <a:spLocks noGrp="1"/>
          </p:cNvSpPr>
          <p:nvPr>
            <p:ph type="sldNum" sz="quarter" idx="5"/>
          </p:nvPr>
        </p:nvSpPr>
        <p:spPr/>
        <p:txBody>
          <a:bodyPr/>
          <a:lstStyle/>
          <a:p>
            <a:fld id="{479CDABD-AA7B-413C-B0D6-C4501CF61043}" type="slidenum">
              <a:rPr lang="en-GB" smtClean="0"/>
              <a:t>1</a:t>
            </a:fld>
            <a:endParaRPr lang="en-GB"/>
          </a:p>
        </p:txBody>
      </p:sp>
    </p:spTree>
    <p:extLst>
      <p:ext uri="{BB962C8B-B14F-4D97-AF65-F5344CB8AC3E}">
        <p14:creationId xmlns:p14="http://schemas.microsoft.com/office/powerpoint/2010/main" val="3655136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9CDABD-AA7B-413C-B0D6-C4501CF61043}" type="slidenum">
              <a:rPr lang="en-GB" smtClean="0"/>
              <a:t>2</a:t>
            </a:fld>
            <a:endParaRPr lang="en-GB"/>
          </a:p>
        </p:txBody>
      </p:sp>
    </p:spTree>
    <p:extLst>
      <p:ext uri="{BB962C8B-B14F-4D97-AF65-F5344CB8AC3E}">
        <p14:creationId xmlns:p14="http://schemas.microsoft.com/office/powerpoint/2010/main" val="3206401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 Shutterstock/</a:t>
            </a:r>
            <a:r>
              <a:rPr lang="en-GB" sz="1200" kern="1200" dirty="0" err="1">
                <a:solidFill>
                  <a:schemeClr val="tx1"/>
                </a:solidFill>
                <a:effectLst/>
                <a:latin typeface="+mn-lt"/>
                <a:ea typeface="+mn-ea"/>
                <a:cs typeface="+mn-cs"/>
              </a:rPr>
              <a:t>OkiWorks</a:t>
            </a:r>
            <a:r>
              <a:rPr lang="en-GB" sz="1200" kern="1200" dirty="0">
                <a:solidFill>
                  <a:schemeClr val="tx1"/>
                </a:solidFill>
                <a:effectLst/>
                <a:latin typeface="+mn-lt"/>
                <a:ea typeface="+mn-ea"/>
                <a:cs typeface="+mn-cs"/>
              </a:rPr>
              <a:t> Studio</a:t>
            </a:r>
          </a:p>
        </p:txBody>
      </p:sp>
      <p:sp>
        <p:nvSpPr>
          <p:cNvPr id="4" name="Slide Number Placeholder 3"/>
          <p:cNvSpPr>
            <a:spLocks noGrp="1"/>
          </p:cNvSpPr>
          <p:nvPr>
            <p:ph type="sldNum" sz="quarter" idx="5"/>
          </p:nvPr>
        </p:nvSpPr>
        <p:spPr/>
        <p:txBody>
          <a:bodyPr/>
          <a:lstStyle/>
          <a:p>
            <a:fld id="{479CDABD-AA7B-413C-B0D6-C4501CF61043}" type="slidenum">
              <a:rPr lang="en-GB" smtClean="0"/>
              <a:t>3</a:t>
            </a:fld>
            <a:endParaRPr lang="en-GB"/>
          </a:p>
        </p:txBody>
      </p:sp>
    </p:spTree>
    <p:extLst>
      <p:ext uri="{BB962C8B-B14F-4D97-AF65-F5344CB8AC3E}">
        <p14:creationId xmlns:p14="http://schemas.microsoft.com/office/powerpoint/2010/main" val="3028833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Shutterstock/Markus Mainka</a:t>
            </a:r>
          </a:p>
        </p:txBody>
      </p:sp>
      <p:sp>
        <p:nvSpPr>
          <p:cNvPr id="4" name="Slide Number Placeholder 3"/>
          <p:cNvSpPr>
            <a:spLocks noGrp="1"/>
          </p:cNvSpPr>
          <p:nvPr>
            <p:ph type="sldNum" sz="quarter" idx="5"/>
          </p:nvPr>
        </p:nvSpPr>
        <p:spPr/>
        <p:txBody>
          <a:bodyPr/>
          <a:lstStyle/>
          <a:p>
            <a:fld id="{479CDABD-AA7B-413C-B0D6-C4501CF61043}" type="slidenum">
              <a:rPr lang="en-GB" smtClean="0"/>
              <a:t>4</a:t>
            </a:fld>
            <a:endParaRPr lang="en-GB"/>
          </a:p>
        </p:txBody>
      </p:sp>
    </p:spTree>
    <p:extLst>
      <p:ext uri="{BB962C8B-B14F-4D97-AF65-F5344CB8AC3E}">
        <p14:creationId xmlns:p14="http://schemas.microsoft.com/office/powerpoint/2010/main" val="3070798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 Shutterstock/</a:t>
            </a:r>
            <a:r>
              <a:rPr lang="en-GB" sz="1200" kern="1200" dirty="0" err="1">
                <a:solidFill>
                  <a:schemeClr val="tx1"/>
                </a:solidFill>
                <a:effectLst/>
                <a:latin typeface="+mn-lt"/>
                <a:ea typeface="+mn-ea"/>
                <a:cs typeface="+mn-cs"/>
              </a:rPr>
              <a:t>OkiWorks</a:t>
            </a:r>
            <a:r>
              <a:rPr lang="en-GB" sz="1200" kern="1200" dirty="0">
                <a:solidFill>
                  <a:schemeClr val="tx1"/>
                </a:solidFill>
                <a:effectLst/>
                <a:latin typeface="+mn-lt"/>
                <a:ea typeface="+mn-ea"/>
                <a:cs typeface="+mn-cs"/>
              </a:rPr>
              <a:t> Studio</a:t>
            </a:r>
          </a:p>
        </p:txBody>
      </p:sp>
      <p:sp>
        <p:nvSpPr>
          <p:cNvPr id="4" name="Slide Number Placeholder 3"/>
          <p:cNvSpPr>
            <a:spLocks noGrp="1"/>
          </p:cNvSpPr>
          <p:nvPr>
            <p:ph type="sldNum" sz="quarter" idx="5"/>
          </p:nvPr>
        </p:nvSpPr>
        <p:spPr/>
        <p:txBody>
          <a:bodyPr/>
          <a:lstStyle/>
          <a:p>
            <a:fld id="{479CDABD-AA7B-413C-B0D6-C4501CF61043}" type="slidenum">
              <a:rPr lang="en-GB" smtClean="0"/>
              <a:t>5</a:t>
            </a:fld>
            <a:endParaRPr lang="en-GB"/>
          </a:p>
        </p:txBody>
      </p:sp>
    </p:spTree>
    <p:extLst>
      <p:ext uri="{BB962C8B-B14F-4D97-AF65-F5344CB8AC3E}">
        <p14:creationId xmlns:p14="http://schemas.microsoft.com/office/powerpoint/2010/main" val="1377847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0FDF2-FAA0-03F3-38DE-14C66C364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8D6C21-90E6-FE0E-0F2E-97D9F391C5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205ADE-C90A-A58E-CBEB-F389E29B4079}"/>
              </a:ext>
            </a:extLst>
          </p:cNvPr>
          <p:cNvSpPr>
            <a:spLocks noGrp="1"/>
          </p:cNvSpPr>
          <p:nvPr>
            <p:ph type="body" idx="1"/>
          </p:nvPr>
        </p:nvSpPr>
        <p:spPr/>
        <p:txBody>
          <a:bodyPr/>
          <a:lstStyle/>
          <a:p>
            <a:r>
              <a:rPr lang="en-GB" dirty="0"/>
              <a:t>Image © Andrew Lambert Photography/Science photo library</a:t>
            </a:r>
          </a:p>
        </p:txBody>
      </p:sp>
      <p:sp>
        <p:nvSpPr>
          <p:cNvPr id="4" name="Slide Number Placeholder 3">
            <a:extLst>
              <a:ext uri="{FF2B5EF4-FFF2-40B4-BE49-F238E27FC236}">
                <a16:creationId xmlns:a16="http://schemas.microsoft.com/office/drawing/2014/main" id="{596D703B-989F-3210-9C51-E5CA8823D1FB}"/>
              </a:ext>
            </a:extLst>
          </p:cNvPr>
          <p:cNvSpPr>
            <a:spLocks noGrp="1"/>
          </p:cNvSpPr>
          <p:nvPr>
            <p:ph type="sldNum" sz="quarter" idx="5"/>
          </p:nvPr>
        </p:nvSpPr>
        <p:spPr/>
        <p:txBody>
          <a:bodyPr/>
          <a:lstStyle/>
          <a:p>
            <a:fld id="{479CDABD-AA7B-413C-B0D6-C4501CF61043}" type="slidenum">
              <a:rPr lang="en-GB" smtClean="0"/>
              <a:t>6</a:t>
            </a:fld>
            <a:endParaRPr lang="en-GB"/>
          </a:p>
        </p:txBody>
      </p:sp>
    </p:spTree>
    <p:extLst>
      <p:ext uri="{BB962C8B-B14F-4D97-AF65-F5344CB8AC3E}">
        <p14:creationId xmlns:p14="http://schemas.microsoft.com/office/powerpoint/2010/main" val="1028166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9CDABD-AA7B-413C-B0D6-C4501CF61043}" type="slidenum">
              <a:rPr lang="en-GB" smtClean="0"/>
              <a:t>8</a:t>
            </a:fld>
            <a:endParaRPr lang="en-GB"/>
          </a:p>
        </p:txBody>
      </p:sp>
    </p:spTree>
    <p:extLst>
      <p:ext uri="{BB962C8B-B14F-4D97-AF65-F5344CB8AC3E}">
        <p14:creationId xmlns:p14="http://schemas.microsoft.com/office/powerpoint/2010/main" val="3206612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9CDABD-AA7B-413C-B0D6-C4501CF61043}" type="slidenum">
              <a:rPr lang="en-GB" smtClean="0"/>
              <a:t>13</a:t>
            </a:fld>
            <a:endParaRPr lang="en-GB"/>
          </a:p>
        </p:txBody>
      </p:sp>
    </p:spTree>
    <p:extLst>
      <p:ext uri="{BB962C8B-B14F-4D97-AF65-F5344CB8AC3E}">
        <p14:creationId xmlns:p14="http://schemas.microsoft.com/office/powerpoint/2010/main" val="389940072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5/6/2026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6C2D-C264-BB44-BD46-4A146705924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829D1DBB-B53C-6948-A433-C717FC653E40}"/>
              </a:ext>
            </a:extLst>
          </p:cNvPr>
          <p:cNvSpPr>
            <a:spLocks noGrp="1"/>
          </p:cNvSpPr>
          <p:nvPr>
            <p:ph type="subTitle" idx="1"/>
          </p:nvPr>
        </p:nvSpPr>
        <p:spPr>
          <a:xfrm>
            <a:off x="539999" y="1980000"/>
            <a:ext cx="5786909" cy="1789112"/>
          </a:xfrm>
        </p:spPr>
        <p:txBody>
          <a:bodyPr vert="horz" lIns="0" tIns="0" rIns="0" bIns="0" rtlCol="0" anchor="t">
            <a:noAutofit/>
          </a:bodyPr>
          <a:lstStyle/>
          <a:p>
            <a:r>
              <a:rPr lang="en-US" dirty="0"/>
              <a:t>Measuring vitamin C in fruit using a microscale titration</a:t>
            </a:r>
          </a:p>
          <a:p>
            <a:endParaRPr lang="en-US" dirty="0"/>
          </a:p>
        </p:txBody>
      </p:sp>
      <p:sp>
        <p:nvSpPr>
          <p:cNvPr id="4" name="Oval 3" descr="Half an orange next to a glass of orange juice.">
            <a:extLst>
              <a:ext uri="{FF2B5EF4-FFF2-40B4-BE49-F238E27FC236}">
                <a16:creationId xmlns:a16="http://schemas.microsoft.com/office/drawing/2014/main" id="{D9FA6215-6388-1444-BD22-72EE9BD28448}"/>
              </a:ext>
            </a:extLst>
          </p:cNvPr>
          <p:cNvSpPr/>
          <p:nvPr/>
        </p:nvSpPr>
        <p:spPr>
          <a:xfrm flipH="1">
            <a:off x="8827625" y="-870363"/>
            <a:ext cx="4333437" cy="4333437"/>
          </a:xfrm>
          <a:prstGeom prst="ellipse">
            <a:avLst/>
          </a:prstGeom>
          <a:blipFill>
            <a:blip r:embed="rId3"/>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8C811619-90BF-6881-E8C8-9B565F858D3F}"/>
              </a:ext>
            </a:extLst>
          </p:cNvPr>
          <p:cNvSpPr txBox="1">
            <a:spLocks/>
          </p:cNvSpPr>
          <p:nvPr/>
        </p:nvSpPr>
        <p:spPr>
          <a:xfrm>
            <a:off x="8130209" y="5850000"/>
            <a:ext cx="3479791"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kern="1200" dirty="0">
                <a:solidFill>
                  <a:schemeClr val="bg1"/>
                </a:solidFill>
                <a:effectLst/>
                <a:latin typeface="Century Gothic" panose="020B0502020202020204" pitchFamily="34" charset="0"/>
                <a:ea typeface="+mj-ea"/>
                <a:cs typeface="+mj-cs"/>
              </a:rPr>
              <a:t>Downloaded from </a:t>
            </a:r>
            <a:r>
              <a:rPr lang="en-GB" sz="1600" u="sng" dirty="0">
                <a:solidFill>
                  <a:schemeClr val="bg1"/>
                </a:solidFill>
              </a:rPr>
              <a:t>rsc.li/3hieF5q</a:t>
            </a:r>
            <a:endParaRPr lang="en-US" sz="1600" u="sng" dirty="0">
              <a:solidFill>
                <a:schemeClr val="bg1"/>
              </a:solidFill>
            </a:endParaRPr>
          </a:p>
        </p:txBody>
      </p:sp>
    </p:spTree>
    <p:extLst>
      <p:ext uri="{BB962C8B-B14F-4D97-AF65-F5344CB8AC3E}">
        <p14:creationId xmlns:p14="http://schemas.microsoft.com/office/powerpoint/2010/main" val="3421502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Think, pair, share</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10364376" cy="5040000"/>
          </a:xfrm>
        </p:spPr>
        <p:txBody>
          <a:bodyPr>
            <a:normAutofit/>
          </a:bodyPr>
          <a:lstStyle/>
          <a:p>
            <a:r>
              <a:rPr lang="en-GB" sz="3200" dirty="0"/>
              <a:t>Where do we get vitamin C from?</a:t>
            </a:r>
          </a:p>
          <a:p>
            <a:endParaRPr lang="en-GB" sz="3200" dirty="0"/>
          </a:p>
          <a:p>
            <a:r>
              <a:rPr lang="en-GB" sz="3200" dirty="0"/>
              <a:t>Why is vitamin C necessary?</a:t>
            </a:r>
          </a:p>
          <a:p>
            <a:endParaRPr lang="en-GB" sz="3200" dirty="0"/>
          </a:p>
          <a:p>
            <a:r>
              <a:rPr lang="en-GB" sz="3200" dirty="0"/>
              <a:t>What happens if you don’t have enough vitamin C?</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70812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71221-A886-D43B-60CF-91EC461557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676F48-7879-3113-D776-5B521E30269C}"/>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D74DEF8D-146C-6C70-1734-B8839775735A}"/>
              </a:ext>
            </a:extLst>
          </p:cNvPr>
          <p:cNvSpPr>
            <a:spLocks noGrp="1"/>
          </p:cNvSpPr>
          <p:nvPr>
            <p:ph idx="1"/>
          </p:nvPr>
        </p:nvSpPr>
        <p:spPr>
          <a:xfrm>
            <a:off x="540000" y="1260000"/>
            <a:ext cx="5940000" cy="5040000"/>
          </a:xfrm>
        </p:spPr>
        <p:txBody>
          <a:bodyPr/>
          <a:lstStyle/>
          <a:p>
            <a:r>
              <a:rPr lang="en-GB" dirty="0"/>
              <a:t>Ascorbic acid, the compound we call vitamin C, dissolves in water. It is easy to take into our bodies via a solution of the compound, such as that found in fresh fruit juice. </a:t>
            </a:r>
          </a:p>
          <a:p>
            <a:r>
              <a:rPr lang="en-GB" dirty="0"/>
              <a:t>It is a key nutrient required in the body for wound healing and iron absorption. It also acts as an antioxidant to protect cells and helps support the immune system to fight infection. </a:t>
            </a:r>
          </a:p>
          <a:p>
            <a:r>
              <a:rPr lang="en-GB" dirty="0"/>
              <a:t>A deficiency in vitamin C can cause scurvy.</a:t>
            </a:r>
          </a:p>
        </p:txBody>
      </p:sp>
      <p:sp>
        <p:nvSpPr>
          <p:cNvPr id="5" name="Vertical Title 1">
            <a:extLst>
              <a:ext uri="{FF2B5EF4-FFF2-40B4-BE49-F238E27FC236}">
                <a16:creationId xmlns:a16="http://schemas.microsoft.com/office/drawing/2014/main" id="{B139F6D1-277B-3A2D-8825-F6F6D4D9C43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1026" name="Picture 2" descr="Half an orange next to a glass of orange juice.">
            <a:extLst>
              <a:ext uri="{FF2B5EF4-FFF2-40B4-BE49-F238E27FC236}">
                <a16:creationId xmlns:a16="http://schemas.microsoft.com/office/drawing/2014/main" id="{9F89F250-616F-7F39-7200-B3A3A4708849}"/>
              </a:ext>
            </a:extLst>
          </p:cNvPr>
          <p:cNvPicPr>
            <a:picLocks noChangeAspect="1" noChangeArrowheads="1"/>
          </p:cNvPicPr>
          <p:nvPr/>
        </p:nvPicPr>
        <p:blipFill>
          <a:blip r:embed="rId3"/>
          <a:srcRect l="2517" r="2517"/>
          <a:stretch/>
        </p:blipFill>
        <p:spPr bwMode="auto">
          <a:xfrm>
            <a:off x="6548582" y="1260000"/>
            <a:ext cx="4505997" cy="3690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97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29423-D657-03E3-54A4-0CE67C0220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88C8B-3784-97A6-F448-F9BCAA308D25}"/>
              </a:ext>
            </a:extLst>
          </p:cNvPr>
          <p:cNvSpPr>
            <a:spLocks noGrp="1"/>
          </p:cNvSpPr>
          <p:nvPr>
            <p:ph type="title"/>
          </p:nvPr>
        </p:nvSpPr>
        <p:spPr/>
        <p:txBody>
          <a:bodyPr/>
          <a:lstStyle/>
          <a:p>
            <a:r>
              <a:rPr lang="en-US" dirty="0"/>
              <a:t>Think, pair, share</a:t>
            </a:r>
          </a:p>
        </p:txBody>
      </p:sp>
      <p:sp>
        <p:nvSpPr>
          <p:cNvPr id="3" name="Content Placeholder 2">
            <a:extLst>
              <a:ext uri="{FF2B5EF4-FFF2-40B4-BE49-F238E27FC236}">
                <a16:creationId xmlns:a16="http://schemas.microsoft.com/office/drawing/2014/main" id="{1A18620C-5976-AF03-56BD-9EE9049D6989}"/>
              </a:ext>
            </a:extLst>
          </p:cNvPr>
          <p:cNvSpPr>
            <a:spLocks noGrp="1"/>
          </p:cNvSpPr>
          <p:nvPr>
            <p:ph idx="1"/>
          </p:nvPr>
        </p:nvSpPr>
        <p:spPr>
          <a:xfrm>
            <a:off x="540000" y="1260000"/>
            <a:ext cx="10080000" cy="5040000"/>
          </a:xfrm>
        </p:spPr>
        <p:txBody>
          <a:bodyPr>
            <a:normAutofit/>
          </a:bodyPr>
          <a:lstStyle/>
          <a:p>
            <a:r>
              <a:rPr lang="en-GB" sz="3200" dirty="0"/>
              <a:t>How much vitamin C do the fruits below contain?</a:t>
            </a:r>
          </a:p>
          <a:p>
            <a:r>
              <a:rPr lang="en-GB" sz="3200" dirty="0"/>
              <a:t>Label them as ‘lots’, ‘some’ or ‘little vitamin C’ </a:t>
            </a:r>
          </a:p>
        </p:txBody>
      </p:sp>
      <p:sp>
        <p:nvSpPr>
          <p:cNvPr id="5" name="Vertical Title 1">
            <a:extLst>
              <a:ext uri="{FF2B5EF4-FFF2-40B4-BE49-F238E27FC236}">
                <a16:creationId xmlns:a16="http://schemas.microsoft.com/office/drawing/2014/main" id="{6778508A-F7C1-8D6C-464F-41169C3F22B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6" name="Picture 5" descr="A variety of colourful fruits including apples, grapes, kiwis, strawberries, melons, pomegranate, lime, banana, raspberries, pineapple, lemon, nectarine and blackberries.">
            <a:extLst>
              <a:ext uri="{FF2B5EF4-FFF2-40B4-BE49-F238E27FC236}">
                <a16:creationId xmlns:a16="http://schemas.microsoft.com/office/drawing/2014/main" id="{31C7A3BE-F438-7028-7964-206CF20F0A3C}"/>
              </a:ext>
            </a:extLst>
          </p:cNvPr>
          <p:cNvPicPr>
            <a:picLocks noChangeAspect="1"/>
          </p:cNvPicPr>
          <p:nvPr/>
        </p:nvPicPr>
        <p:blipFill>
          <a:blip r:embed="rId3"/>
          <a:srcRect/>
          <a:stretch/>
        </p:blipFill>
        <p:spPr>
          <a:xfrm>
            <a:off x="1654193" y="2600605"/>
            <a:ext cx="8169348" cy="4084674"/>
          </a:xfrm>
          <a:prstGeom prst="rect">
            <a:avLst/>
          </a:prstGeom>
        </p:spPr>
      </p:pic>
    </p:spTree>
    <p:extLst>
      <p:ext uri="{BB962C8B-B14F-4D97-AF65-F5344CB8AC3E}">
        <p14:creationId xmlns:p14="http://schemas.microsoft.com/office/powerpoint/2010/main" val="3517421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48827-5057-E33F-DFFB-971B50BC0A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D72B53-08A7-8ED6-33DA-A9874ADB1219}"/>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22904D51-062E-1C2B-9A46-80A0C0DF8581}"/>
              </a:ext>
            </a:extLst>
          </p:cNvPr>
          <p:cNvSpPr>
            <a:spLocks noGrp="1"/>
          </p:cNvSpPr>
          <p:nvPr>
            <p:ph idx="1"/>
          </p:nvPr>
        </p:nvSpPr>
        <p:spPr>
          <a:xfrm>
            <a:off x="539999" y="1260000"/>
            <a:ext cx="10232367" cy="5040000"/>
          </a:xfrm>
        </p:spPr>
        <p:txBody>
          <a:bodyPr>
            <a:normAutofit/>
          </a:bodyPr>
          <a:lstStyle/>
          <a:p>
            <a:r>
              <a:rPr lang="en-GB" dirty="0"/>
              <a:t>In this practical activity, you will work in groups to analyse different samples of fresh fruits and juices, using a simple titration with iodine to determine the amount of vitamin C present. </a:t>
            </a:r>
          </a:p>
          <a:p>
            <a:r>
              <a:rPr lang="en-GB" dirty="0"/>
              <a:t>When ascorbic acid reacts with iodine, dehydroascorbic acid and hydrogen iodide are formed: </a:t>
            </a:r>
            <a:br>
              <a:rPr lang="en-GB" dirty="0"/>
            </a:br>
            <a:endParaRPr lang="en-GB" dirty="0"/>
          </a:p>
        </p:txBody>
      </p:sp>
      <p:sp>
        <p:nvSpPr>
          <p:cNvPr id="5" name="Vertical Title 1">
            <a:extLst>
              <a:ext uri="{FF2B5EF4-FFF2-40B4-BE49-F238E27FC236}">
                <a16:creationId xmlns:a16="http://schemas.microsoft.com/office/drawing/2014/main" id="{E1336F77-3CCA-665C-4D77-A781F79A89F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1D05D8D8-54E3-C6DB-3C4D-81A1B5C6FE19}"/>
                  </a:ext>
                </a:extLst>
              </p:cNvPr>
              <p:cNvSpPr txBox="1"/>
              <p:nvPr/>
            </p:nvSpPr>
            <p:spPr>
              <a:xfrm>
                <a:off x="540000" y="4063660"/>
                <a:ext cx="10384734" cy="461665"/>
              </a:xfrm>
              <a:prstGeom prst="rect">
                <a:avLst/>
              </a:prstGeom>
              <a:noFill/>
            </p:spPr>
            <p:txBody>
              <a:bodyPr wrap="square" rtlCol="0">
                <a:spAutoFit/>
              </a:bodyPr>
              <a:lstStyle/>
              <a:p>
                <a:r>
                  <a:rPr lang="en-GB" sz="2400" dirty="0">
                    <a:latin typeface="Century Gothic" panose="020B0502020202020204" pitchFamily="34" charset="0"/>
                  </a:rPr>
                  <a:t>ascorbic acid + iodine </a:t>
                </a:r>
                <a14:m>
                  <m:oMath xmlns:m="http://schemas.openxmlformats.org/officeDocument/2006/math">
                    <m:r>
                      <a:rPr lang="en-GB" sz="2400" i="1">
                        <a:latin typeface="Cambria Math" panose="02040503050406030204" pitchFamily="18" charset="0"/>
                        <a:ea typeface="Cambria Math" panose="02040503050406030204" pitchFamily="18" charset="0"/>
                      </a:rPr>
                      <m:t>→</m:t>
                    </m:r>
                  </m:oMath>
                </a14:m>
                <a:r>
                  <a:rPr lang="en-GB" sz="2400" dirty="0">
                    <a:latin typeface="Century Gothic" panose="020B0502020202020204" pitchFamily="34" charset="0"/>
                  </a:rPr>
                  <a:t> dehydroascorbic acid + hydrogen iodide</a:t>
                </a:r>
              </a:p>
            </p:txBody>
          </p:sp>
        </mc:Choice>
        <mc:Fallback>
          <p:sp>
            <p:nvSpPr>
              <p:cNvPr id="4" name="TextBox 3">
                <a:extLst>
                  <a:ext uri="{FF2B5EF4-FFF2-40B4-BE49-F238E27FC236}">
                    <a16:creationId xmlns:a16="http://schemas.microsoft.com/office/drawing/2014/main" id="{1D05D8D8-54E3-C6DB-3C4D-81A1B5C6FE19}"/>
                  </a:ext>
                </a:extLst>
              </p:cNvPr>
              <p:cNvSpPr txBox="1">
                <a:spLocks noRot="1" noChangeAspect="1" noMove="1" noResize="1" noEditPoints="1" noAdjustHandles="1" noChangeArrowheads="1" noChangeShapeType="1" noTextEdit="1"/>
              </p:cNvSpPr>
              <p:nvPr/>
            </p:nvSpPr>
            <p:spPr>
              <a:xfrm>
                <a:off x="540000" y="4063660"/>
                <a:ext cx="10384734" cy="461665"/>
              </a:xfrm>
              <a:prstGeom prst="rect">
                <a:avLst/>
              </a:prstGeom>
              <a:blipFill>
                <a:blip r:embed="rId3"/>
                <a:stretch>
                  <a:fillRect l="-940" t="-10667" b="-30667"/>
                </a:stretch>
              </a:blipFill>
            </p:spPr>
            <p:txBody>
              <a:bodyPr/>
              <a:lstStyle/>
              <a:p>
                <a:r>
                  <a:rPr lang="en-GB">
                    <a:noFill/>
                  </a:rPr>
                  <a:t> </a:t>
                </a:r>
              </a:p>
            </p:txBody>
          </p:sp>
        </mc:Fallback>
      </mc:AlternateContent>
    </p:spTree>
    <p:extLst>
      <p:ext uri="{BB962C8B-B14F-4D97-AF65-F5344CB8AC3E}">
        <p14:creationId xmlns:p14="http://schemas.microsoft.com/office/powerpoint/2010/main" val="1744530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4F972-2893-D1C7-E32E-BFDF6FD86E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4E46AC-E234-7D0A-C5FB-D2A4FB899E5A}"/>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4330456E-63F0-ED18-08A4-316AF092822D}"/>
              </a:ext>
            </a:extLst>
          </p:cNvPr>
          <p:cNvSpPr>
            <a:spLocks noGrp="1"/>
          </p:cNvSpPr>
          <p:nvPr>
            <p:ph idx="1"/>
          </p:nvPr>
        </p:nvSpPr>
        <p:spPr>
          <a:xfrm>
            <a:off x="540000" y="2007704"/>
            <a:ext cx="5940000" cy="4292295"/>
          </a:xfrm>
        </p:spPr>
        <p:txBody>
          <a:bodyPr>
            <a:normAutofit/>
          </a:bodyPr>
          <a:lstStyle/>
          <a:p>
            <a:r>
              <a:rPr lang="en-GB" dirty="0"/>
              <a:t>Iodine and starch molecules combine to make a blue−black complex. </a:t>
            </a:r>
            <a:br>
              <a:rPr lang="en-GB" dirty="0"/>
            </a:br>
            <a:br>
              <a:rPr lang="en-GB" dirty="0"/>
            </a:br>
            <a:r>
              <a:rPr lang="en-GB" dirty="0"/>
              <a:t>Therefore, by adding starch to the iodine we can observe when all the iodine has </a:t>
            </a:r>
            <a:r>
              <a:rPr lang="en-GB" b="1" dirty="0"/>
              <a:t>fully reacted </a:t>
            </a:r>
            <a:r>
              <a:rPr lang="en-GB" dirty="0"/>
              <a:t>with the acid as </a:t>
            </a:r>
            <a:r>
              <a:rPr lang="en-GB" b="1" dirty="0"/>
              <a:t>there will be no blue-black coloured complex </a:t>
            </a:r>
            <a:r>
              <a:rPr lang="en-GB" dirty="0"/>
              <a:t>left. </a:t>
            </a:r>
            <a:br>
              <a:rPr lang="en-GB" dirty="0"/>
            </a:br>
            <a:br>
              <a:rPr lang="en-GB" dirty="0"/>
            </a:br>
            <a:r>
              <a:rPr lang="en-GB" dirty="0"/>
              <a:t>This is called the endpoint of the reaction.</a:t>
            </a:r>
          </a:p>
        </p:txBody>
      </p:sp>
      <p:sp>
        <p:nvSpPr>
          <p:cNvPr id="5" name="Vertical Title 1">
            <a:extLst>
              <a:ext uri="{FF2B5EF4-FFF2-40B4-BE49-F238E27FC236}">
                <a16:creationId xmlns:a16="http://schemas.microsoft.com/office/drawing/2014/main" id="{CF9366A6-8C2A-0E2C-4C09-E32A3B83802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2050" name="Picture 2" descr="Iodine test for starch. Test tube showing a black colour that is the positive result of the test for starch using iodine.">
            <a:extLst>
              <a:ext uri="{FF2B5EF4-FFF2-40B4-BE49-F238E27FC236}">
                <a16:creationId xmlns:a16="http://schemas.microsoft.com/office/drawing/2014/main" id="{DB1E2E5A-CD13-FD53-BA44-CC69E8D1B689}"/>
              </a:ext>
            </a:extLst>
          </p:cNvPr>
          <p:cNvPicPr>
            <a:picLocks noChangeAspect="1" noChangeArrowheads="1"/>
          </p:cNvPicPr>
          <p:nvPr/>
        </p:nvPicPr>
        <p:blipFill>
          <a:blip r:embed="rId3"/>
          <a:srcRect t="3812" b="3812"/>
          <a:stretch/>
        </p:blipFill>
        <p:spPr bwMode="auto">
          <a:xfrm>
            <a:off x="7054107" y="2007704"/>
            <a:ext cx="3565893" cy="440075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4A8C655E-CB20-D1F1-26CD-3D090565CBF0}"/>
                  </a:ext>
                </a:extLst>
              </p:cNvPr>
              <p:cNvSpPr txBox="1"/>
              <p:nvPr/>
            </p:nvSpPr>
            <p:spPr>
              <a:xfrm>
                <a:off x="616266" y="1263350"/>
                <a:ext cx="10384734" cy="461665"/>
              </a:xfrm>
              <a:prstGeom prst="rect">
                <a:avLst/>
              </a:prstGeom>
              <a:noFill/>
            </p:spPr>
            <p:txBody>
              <a:bodyPr wrap="square" rtlCol="0">
                <a:spAutoFit/>
              </a:bodyPr>
              <a:lstStyle/>
              <a:p>
                <a:r>
                  <a:rPr lang="en-GB" sz="2400" dirty="0">
                    <a:latin typeface="Century Gothic" panose="020B0502020202020204" pitchFamily="34" charset="0"/>
                  </a:rPr>
                  <a:t>ascorbic acid + iodine </a:t>
                </a:r>
                <a14:m>
                  <m:oMath xmlns:m="http://schemas.openxmlformats.org/officeDocument/2006/math">
                    <m:r>
                      <a:rPr lang="en-GB" sz="2400" i="1">
                        <a:latin typeface="Cambria Math" panose="02040503050406030204" pitchFamily="18" charset="0"/>
                        <a:ea typeface="Cambria Math" panose="02040503050406030204" pitchFamily="18" charset="0"/>
                      </a:rPr>
                      <m:t>→</m:t>
                    </m:r>
                  </m:oMath>
                </a14:m>
                <a:r>
                  <a:rPr lang="en-GB" sz="2400" dirty="0">
                    <a:latin typeface="Century Gothic" panose="020B0502020202020204" pitchFamily="34" charset="0"/>
                  </a:rPr>
                  <a:t> dehydroascorbic acid + hydrogen iodide</a:t>
                </a:r>
              </a:p>
            </p:txBody>
          </p:sp>
        </mc:Choice>
        <mc:Fallback xmlns="">
          <p:sp>
            <p:nvSpPr>
              <p:cNvPr id="6" name="TextBox 5">
                <a:extLst>
                  <a:ext uri="{FF2B5EF4-FFF2-40B4-BE49-F238E27FC236}">
                    <a16:creationId xmlns:a16="http://schemas.microsoft.com/office/drawing/2014/main" id="{4A8C655E-CB20-D1F1-26CD-3D090565CBF0}"/>
                  </a:ext>
                </a:extLst>
              </p:cNvPr>
              <p:cNvSpPr txBox="1">
                <a:spLocks noRot="1" noChangeAspect="1" noMove="1" noResize="1" noEditPoints="1" noAdjustHandles="1" noChangeArrowheads="1" noChangeShapeType="1" noTextEdit="1"/>
              </p:cNvSpPr>
              <p:nvPr/>
            </p:nvSpPr>
            <p:spPr>
              <a:xfrm>
                <a:off x="616266" y="1263350"/>
                <a:ext cx="10384734" cy="461665"/>
              </a:xfrm>
              <a:prstGeom prst="rect">
                <a:avLst/>
              </a:prstGeom>
              <a:blipFill>
                <a:blip r:embed="rId5"/>
                <a:stretch>
                  <a:fillRect l="-880" t="-10526" b="-28947"/>
                </a:stretch>
              </a:blipFill>
            </p:spPr>
            <p:txBody>
              <a:bodyPr/>
              <a:lstStyle/>
              <a:p>
                <a:r>
                  <a:rPr lang="en-GB">
                    <a:noFill/>
                  </a:rPr>
                  <a:t> </a:t>
                </a:r>
              </a:p>
            </p:txBody>
          </p:sp>
        </mc:Fallback>
      </mc:AlternateContent>
    </p:spTree>
    <p:extLst>
      <p:ext uri="{BB962C8B-B14F-4D97-AF65-F5344CB8AC3E}">
        <p14:creationId xmlns:p14="http://schemas.microsoft.com/office/powerpoint/2010/main" val="3040545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marL="457200" lvl="0" indent="-457200">
              <a:buSzPct val="100000"/>
              <a:buFont typeface="+mj-lt"/>
              <a:buAutoNum type="arabicPeriod"/>
            </a:pPr>
            <a:r>
              <a:rPr lang="en-GB" dirty="0"/>
              <a:t>Safely carry out a simple microscale titration reaction.</a:t>
            </a:r>
          </a:p>
          <a:p>
            <a:pPr marL="457200" lvl="0" indent="-457200">
              <a:buSzPct val="100000"/>
              <a:buFont typeface="+mj-lt"/>
              <a:buAutoNum type="arabicPeriod"/>
            </a:pPr>
            <a:r>
              <a:rPr lang="en-GB" dirty="0"/>
              <a:t>Make inferences from experimental data and compare the amount of vitamin C levels present in different fruits.</a:t>
            </a:r>
          </a:p>
          <a:p>
            <a:pPr marL="457200" lvl="0" indent="-457200">
              <a:buSzPct val="100000"/>
              <a:buFont typeface="+mj-lt"/>
              <a:buAutoNum type="arabicPeriod"/>
            </a:pPr>
            <a:r>
              <a:rPr lang="en-GB" dirty="0"/>
              <a:t>Evaluate the results of the practical in terms of errors.</a:t>
            </a:r>
          </a:p>
          <a:p>
            <a:pPr marL="457200" lvl="0" indent="-457200">
              <a:buSzPct val="100000"/>
              <a:buFont typeface="+mj-lt"/>
              <a:buAutoNum type="arabicPeriod"/>
            </a:pPr>
            <a:r>
              <a:rPr lang="en-GB" dirty="0"/>
              <a:t>Plan an experiment to determine how vitamin C levels are affected by different conditions.</a:t>
            </a:r>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a:xfrm>
            <a:off x="540000" y="337669"/>
            <a:ext cx="10080000" cy="440661"/>
          </a:xfrm>
        </p:spPr>
        <p:txBody>
          <a:bodyPr/>
          <a:lstStyle/>
          <a:p>
            <a:r>
              <a:rPr lang="en-US" dirty="0"/>
              <a:t>Method</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0" y="909000"/>
            <a:ext cx="10080000" cy="5040000"/>
          </a:xfrm>
        </p:spPr>
        <p:txBody>
          <a:bodyPr>
            <a:noAutofit/>
          </a:bodyPr>
          <a:lstStyle/>
          <a:p>
            <a:pPr lvl="0">
              <a:lnSpc>
                <a:spcPct val="120000"/>
              </a:lnSpc>
            </a:pPr>
            <a:r>
              <a:rPr lang="en-GB" sz="1600" dirty="0"/>
              <a:t>Put 1 cm</a:t>
            </a:r>
            <a:r>
              <a:rPr lang="en-GB" sz="1600" baseline="30000" dirty="0"/>
              <a:t>3</a:t>
            </a:r>
            <a:r>
              <a:rPr lang="en-GB" sz="1600" dirty="0"/>
              <a:t> of starch solution in a test tube.</a:t>
            </a:r>
          </a:p>
          <a:p>
            <a:pPr>
              <a:lnSpc>
                <a:spcPct val="120000"/>
              </a:lnSpc>
            </a:pPr>
            <a:r>
              <a:rPr lang="en-GB" sz="1600" dirty="0"/>
              <a:t>Add 5 cm</a:t>
            </a:r>
            <a:r>
              <a:rPr lang="en-GB" sz="1600" baseline="30000" dirty="0"/>
              <a:t>3</a:t>
            </a:r>
            <a:r>
              <a:rPr lang="en-GB" sz="1600" dirty="0"/>
              <a:t> of water and mix by gently shaking the tube.</a:t>
            </a:r>
          </a:p>
          <a:p>
            <a:pPr>
              <a:lnSpc>
                <a:spcPct val="120000"/>
              </a:lnSpc>
            </a:pPr>
            <a:r>
              <a:rPr lang="en-GB" sz="1600" dirty="0"/>
              <a:t>Add 1 drop of iodine solution. A blue−black colour will appear.</a:t>
            </a:r>
          </a:p>
          <a:p>
            <a:pPr>
              <a:lnSpc>
                <a:spcPct val="120000"/>
              </a:lnSpc>
            </a:pPr>
            <a:r>
              <a:rPr lang="en-GB" sz="1600" dirty="0"/>
              <a:t>Hold a white piece of paper behind the test tube. This will help you see the colour change.</a:t>
            </a:r>
          </a:p>
          <a:p>
            <a:pPr>
              <a:lnSpc>
                <a:spcPct val="120000"/>
              </a:lnSpc>
            </a:pPr>
            <a:r>
              <a:rPr lang="en-GB" sz="1600" dirty="0"/>
              <a:t>Add the vitamin C solution drop by drop counting the number of drops added. Shake the mixture after every 5−10 drops. </a:t>
            </a:r>
          </a:p>
          <a:p>
            <a:pPr>
              <a:lnSpc>
                <a:spcPct val="120000"/>
              </a:lnSpc>
            </a:pPr>
            <a:r>
              <a:rPr lang="en-GB" sz="1600" dirty="0"/>
              <a:t>Keep adding the vitamin C solution dropwise until the blue−black colour disappears. This will produce a grey−white colour in the tube. </a:t>
            </a:r>
          </a:p>
          <a:p>
            <a:pPr>
              <a:lnSpc>
                <a:spcPct val="120000"/>
              </a:lnSpc>
            </a:pPr>
            <a:r>
              <a:rPr lang="en-GB" sz="1600" dirty="0"/>
              <a:t>Record the number of drops added in your results table.</a:t>
            </a:r>
          </a:p>
          <a:p>
            <a:pPr lvl="0">
              <a:lnSpc>
                <a:spcPct val="120000"/>
              </a:lnSpc>
            </a:pPr>
            <a:r>
              <a:rPr lang="en-GB" sz="1600" dirty="0"/>
              <a:t>Keep this tube to check for the same final colour in all the tests.</a:t>
            </a:r>
          </a:p>
          <a:p>
            <a:pPr lvl="0">
              <a:lnSpc>
                <a:spcPct val="120000"/>
              </a:lnSpc>
            </a:pPr>
            <a:r>
              <a:rPr lang="en-GB" sz="1600" dirty="0"/>
              <a:t>Take a clean dry test-tube and repeat steps 1, 2 and 3.</a:t>
            </a:r>
          </a:p>
          <a:p>
            <a:pPr lvl="0">
              <a:lnSpc>
                <a:spcPct val="120000"/>
              </a:lnSpc>
            </a:pPr>
            <a:r>
              <a:rPr lang="en-GB" sz="1600" dirty="0"/>
              <a:t>Add fruit juice drop by drop until the colour is the same as that in the first test tube, counting the drops added. Check the final colour is the same as the initial solution.</a:t>
            </a:r>
          </a:p>
          <a:p>
            <a:pPr lvl="0">
              <a:lnSpc>
                <a:spcPct val="120000"/>
              </a:lnSpc>
            </a:pPr>
            <a:r>
              <a:rPr lang="en-GB" sz="1600" dirty="0"/>
              <a:t>Repeat steps 9 and 10 with at least two different juices.</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48474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Title 1">
            <a:extLst>
              <a:ext uri="{FF2B5EF4-FFF2-40B4-BE49-F238E27FC236}">
                <a16:creationId xmlns:a16="http://schemas.microsoft.com/office/drawing/2014/main" id="{F5535C47-19FF-734C-86EE-239D000629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 table</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540000" y="540000"/>
            <a:ext cx="10080000" cy="440661"/>
          </a:xfrm>
        </p:spPr>
        <p:txBody>
          <a:bodyPr/>
          <a:lstStyle/>
          <a:p>
            <a:r>
              <a:rPr lang="en-US" dirty="0"/>
              <a:t>Results table </a:t>
            </a:r>
            <a:r>
              <a:rPr lang="en-GB" dirty="0"/>
              <a:t>−</a:t>
            </a:r>
            <a:r>
              <a:rPr lang="en-US" dirty="0"/>
              <a:t> group</a:t>
            </a:r>
          </a:p>
        </p:txBody>
      </p:sp>
      <p:graphicFrame>
        <p:nvGraphicFramePr>
          <p:cNvPr id="3" name="Table 2">
            <a:extLst>
              <a:ext uri="{FF2B5EF4-FFF2-40B4-BE49-F238E27FC236}">
                <a16:creationId xmlns:a16="http://schemas.microsoft.com/office/drawing/2014/main" id="{32A32CFD-C262-1C1B-8AA9-B9608E11217E}"/>
              </a:ext>
            </a:extLst>
          </p:cNvPr>
          <p:cNvGraphicFramePr>
            <a:graphicFrameLocks noGrp="1"/>
          </p:cNvGraphicFramePr>
          <p:nvPr>
            <p:extLst>
              <p:ext uri="{D42A27DB-BD31-4B8C-83A1-F6EECF244321}">
                <p14:modId xmlns:p14="http://schemas.microsoft.com/office/powerpoint/2010/main" val="1359217332"/>
              </p:ext>
            </p:extLst>
          </p:nvPr>
        </p:nvGraphicFramePr>
        <p:xfrm>
          <a:off x="1227182" y="1341650"/>
          <a:ext cx="9223104" cy="4500821"/>
        </p:xfrm>
        <a:graphic>
          <a:graphicData uri="http://schemas.openxmlformats.org/drawingml/2006/table">
            <a:tbl>
              <a:tblPr firstRow="1" bandRow="1"/>
              <a:tblGrid>
                <a:gridCol w="4611552">
                  <a:extLst>
                    <a:ext uri="{9D8B030D-6E8A-4147-A177-3AD203B41FA5}">
                      <a16:colId xmlns:a16="http://schemas.microsoft.com/office/drawing/2014/main" val="1743143374"/>
                    </a:ext>
                  </a:extLst>
                </a:gridCol>
                <a:gridCol w="4611552">
                  <a:extLst>
                    <a:ext uri="{9D8B030D-6E8A-4147-A177-3AD203B41FA5}">
                      <a16:colId xmlns:a16="http://schemas.microsoft.com/office/drawing/2014/main" val="801358161"/>
                    </a:ext>
                  </a:extLst>
                </a:gridCol>
              </a:tblGrid>
              <a:tr h="704864">
                <a:tc>
                  <a:txBody>
                    <a:bodyPr/>
                    <a:lstStyle/>
                    <a:p>
                      <a:pPr marL="228600" indent="-228600" algn="ctr">
                        <a:lnSpc>
                          <a:spcPts val="1400"/>
                        </a:lnSpc>
                        <a:buNone/>
                        <a:tabLst>
                          <a:tab pos="270510" algn="ctr"/>
                          <a:tab pos="540385" algn="ctr"/>
                        </a:tabLst>
                      </a:pPr>
                      <a:r>
                        <a:rPr lang="en-GB" sz="1600" b="1" dirty="0">
                          <a:solidFill>
                            <a:srgbClr val="FFFFFF"/>
                          </a:solidFill>
                          <a:effectLst/>
                          <a:latin typeface="Century Gothic" panose="020B0502020202020204" pitchFamily="34" charset="0"/>
                          <a:ea typeface="Calibri" panose="020F0502020204030204" pitchFamily="34" charset="0"/>
                          <a:cs typeface="Arial" panose="020B0604020202020204" pitchFamily="34" charset="0"/>
                        </a:rPr>
                        <a:t>Fruit juice/vitamin tablet</a:t>
                      </a: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102E"/>
                    </a:solidFill>
                  </a:tcPr>
                </a:tc>
                <a:tc>
                  <a:txBody>
                    <a:bodyPr/>
                    <a:lstStyle/>
                    <a:p>
                      <a:pPr marL="228600" indent="-228600" algn="ctr">
                        <a:lnSpc>
                          <a:spcPts val="1400"/>
                        </a:lnSpc>
                        <a:spcAft>
                          <a:spcPts val="600"/>
                        </a:spcAft>
                        <a:buNone/>
                        <a:tabLst>
                          <a:tab pos="270510" algn="ctr"/>
                          <a:tab pos="540385" algn="ctr"/>
                        </a:tabLst>
                      </a:pPr>
                      <a:r>
                        <a:rPr lang="en-GB" sz="1600" b="1">
                          <a:solidFill>
                            <a:srgbClr val="FFFFFF"/>
                          </a:solidFill>
                          <a:effectLst/>
                          <a:latin typeface="Century Gothic" panose="020B0502020202020204" pitchFamily="34" charset="0"/>
                          <a:ea typeface="Calibri" panose="020F0502020204030204" pitchFamily="34" charset="0"/>
                          <a:cs typeface="Arial" panose="020B0604020202020204" pitchFamily="34" charset="0"/>
                        </a:rPr>
                        <a:t>Number of drops needed to react with all the iodine</a:t>
                      </a:r>
                      <a:endPar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102E"/>
                    </a:solidFill>
                  </a:tcPr>
                </a:tc>
                <a:extLst>
                  <a:ext uri="{0D108BD9-81ED-4DB2-BD59-A6C34878D82A}">
                    <a16:rowId xmlns:a16="http://schemas.microsoft.com/office/drawing/2014/main" val="547773949"/>
                  </a:ext>
                </a:extLst>
              </a:tr>
              <a:tr h="1009181">
                <a:tc>
                  <a:txBody>
                    <a:bodyPr/>
                    <a:lstStyle/>
                    <a:p>
                      <a:pPr marL="228600" indent="-228600" algn="ctr">
                        <a:lnSpc>
                          <a:spcPts val="1400"/>
                        </a:lnSpc>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100 mg vitamin C tablet in 100 cm</a:t>
                      </a:r>
                      <a:r>
                        <a:rPr lang="en-GB" sz="1600" baseline="300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3</a:t>
                      </a:r>
                      <a:r>
                        <a:rPr lang="en-GB" sz="1600" baseline="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water</a:t>
                      </a: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557958310"/>
                  </a:ext>
                </a:extLst>
              </a:tr>
              <a:tr h="696694">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3413603861"/>
                  </a:ext>
                </a:extLst>
              </a:tr>
              <a:tr h="696694">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1369395568"/>
                  </a:ext>
                </a:extLst>
              </a:tr>
              <a:tr h="696694">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371723979"/>
                  </a:ext>
                </a:extLst>
              </a:tr>
              <a:tr h="696694">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397249641"/>
                  </a:ext>
                </a:extLst>
              </a:tr>
            </a:tbl>
          </a:graphicData>
        </a:graphic>
      </p:graphicFrame>
    </p:spTree>
    <p:extLst>
      <p:ext uri="{BB962C8B-B14F-4D97-AF65-F5344CB8AC3E}">
        <p14:creationId xmlns:p14="http://schemas.microsoft.com/office/powerpoint/2010/main" val="3898468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713E8-02B0-BE99-2A18-AA3E84A7E493}"/>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DABDEBB6-1324-0123-E1CC-6227C47FAB0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 table</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97050D6E-1AC9-B6D1-061F-4BC6890438B8}"/>
              </a:ext>
            </a:extLst>
          </p:cNvPr>
          <p:cNvSpPr>
            <a:spLocks noGrp="1"/>
          </p:cNvSpPr>
          <p:nvPr>
            <p:ph type="title"/>
          </p:nvPr>
        </p:nvSpPr>
        <p:spPr>
          <a:xfrm>
            <a:off x="540000" y="540000"/>
            <a:ext cx="10080000" cy="440661"/>
          </a:xfrm>
        </p:spPr>
        <p:txBody>
          <a:bodyPr/>
          <a:lstStyle/>
          <a:p>
            <a:r>
              <a:rPr lang="en-US" dirty="0"/>
              <a:t>Results table – whole class</a:t>
            </a:r>
          </a:p>
        </p:txBody>
      </p:sp>
      <p:graphicFrame>
        <p:nvGraphicFramePr>
          <p:cNvPr id="3" name="Table 2">
            <a:extLst>
              <a:ext uri="{FF2B5EF4-FFF2-40B4-BE49-F238E27FC236}">
                <a16:creationId xmlns:a16="http://schemas.microsoft.com/office/drawing/2014/main" id="{BD80C136-7A35-4B97-3FF0-5FDF84EB3060}"/>
              </a:ext>
            </a:extLst>
          </p:cNvPr>
          <p:cNvGraphicFramePr>
            <a:graphicFrameLocks noGrp="1"/>
          </p:cNvGraphicFramePr>
          <p:nvPr>
            <p:extLst>
              <p:ext uri="{D42A27DB-BD31-4B8C-83A1-F6EECF244321}">
                <p14:modId xmlns:p14="http://schemas.microsoft.com/office/powerpoint/2010/main" val="2231134762"/>
              </p:ext>
            </p:extLst>
          </p:nvPr>
        </p:nvGraphicFramePr>
        <p:xfrm>
          <a:off x="1118324" y="1204848"/>
          <a:ext cx="9223104" cy="5113152"/>
        </p:xfrm>
        <a:graphic>
          <a:graphicData uri="http://schemas.openxmlformats.org/drawingml/2006/table">
            <a:tbl>
              <a:tblPr firstRow="1" bandRow="1"/>
              <a:tblGrid>
                <a:gridCol w="4611552">
                  <a:extLst>
                    <a:ext uri="{9D8B030D-6E8A-4147-A177-3AD203B41FA5}">
                      <a16:colId xmlns:a16="http://schemas.microsoft.com/office/drawing/2014/main" val="1743143374"/>
                    </a:ext>
                  </a:extLst>
                </a:gridCol>
                <a:gridCol w="4611552">
                  <a:extLst>
                    <a:ext uri="{9D8B030D-6E8A-4147-A177-3AD203B41FA5}">
                      <a16:colId xmlns:a16="http://schemas.microsoft.com/office/drawing/2014/main" val="801358161"/>
                    </a:ext>
                  </a:extLst>
                </a:gridCol>
              </a:tblGrid>
              <a:tr h="568128">
                <a:tc>
                  <a:txBody>
                    <a:bodyPr/>
                    <a:lstStyle/>
                    <a:p>
                      <a:pPr marL="228600" indent="-228600" algn="ctr">
                        <a:lnSpc>
                          <a:spcPts val="1400"/>
                        </a:lnSpc>
                        <a:buNone/>
                        <a:tabLst>
                          <a:tab pos="270510" algn="ctr"/>
                          <a:tab pos="540385" algn="ctr"/>
                        </a:tabLst>
                      </a:pPr>
                      <a:r>
                        <a:rPr lang="en-GB" sz="1600" b="1" dirty="0">
                          <a:solidFill>
                            <a:srgbClr val="FFFFFF"/>
                          </a:solidFill>
                          <a:effectLst/>
                          <a:latin typeface="Century Gothic" panose="020B0502020202020204" pitchFamily="34" charset="0"/>
                          <a:ea typeface="Calibri" panose="020F0502020204030204" pitchFamily="34" charset="0"/>
                          <a:cs typeface="Arial" panose="020B0604020202020204" pitchFamily="34" charset="0"/>
                        </a:rPr>
                        <a:t>Fruit juice/vitamin tablet</a:t>
                      </a: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102E"/>
                    </a:solidFill>
                  </a:tcPr>
                </a:tc>
                <a:tc>
                  <a:txBody>
                    <a:bodyPr/>
                    <a:lstStyle/>
                    <a:p>
                      <a:pPr marL="228600" indent="-228600" algn="ctr">
                        <a:lnSpc>
                          <a:spcPts val="1400"/>
                        </a:lnSpc>
                        <a:spcAft>
                          <a:spcPts val="600"/>
                        </a:spcAft>
                        <a:buNone/>
                        <a:tabLst>
                          <a:tab pos="270510" algn="ctr"/>
                          <a:tab pos="540385" algn="ctr"/>
                        </a:tabLst>
                      </a:pPr>
                      <a:r>
                        <a:rPr lang="en-GB" sz="1600" b="1">
                          <a:solidFill>
                            <a:srgbClr val="FFFFFF"/>
                          </a:solidFill>
                          <a:effectLst/>
                          <a:latin typeface="Century Gothic" panose="020B0502020202020204" pitchFamily="34" charset="0"/>
                          <a:ea typeface="Calibri" panose="020F0502020204030204" pitchFamily="34" charset="0"/>
                          <a:cs typeface="Arial" panose="020B0604020202020204" pitchFamily="34" charset="0"/>
                        </a:rPr>
                        <a:t>Number of drops needed to react with all the iodine</a:t>
                      </a:r>
                      <a:endPar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8102E"/>
                    </a:solidFill>
                  </a:tcPr>
                </a:tc>
                <a:extLst>
                  <a:ext uri="{0D108BD9-81ED-4DB2-BD59-A6C34878D82A}">
                    <a16:rowId xmlns:a16="http://schemas.microsoft.com/office/drawing/2014/main" val="547773949"/>
                  </a:ext>
                </a:extLst>
              </a:tr>
              <a:tr h="568128">
                <a:tc>
                  <a:txBody>
                    <a:bodyPr/>
                    <a:lstStyle/>
                    <a:p>
                      <a:pPr marL="228600" indent="-228600" algn="ctr">
                        <a:lnSpc>
                          <a:spcPts val="1400"/>
                        </a:lnSpc>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100 mg vitamin C tablet in 100 cm</a:t>
                      </a:r>
                      <a:r>
                        <a:rPr lang="en-GB" sz="1600" baseline="300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3 </a:t>
                      </a:r>
                      <a:r>
                        <a:rPr lang="en-GB" sz="1600" baseline="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water</a:t>
                      </a: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557958310"/>
                  </a:ext>
                </a:extLst>
              </a:tr>
              <a:tr h="568128">
                <a:tc>
                  <a:txBody>
                    <a:bodyPr/>
                    <a:lstStyle/>
                    <a:p>
                      <a:pPr marL="228600" indent="-228600" algn="ctr">
                        <a:lnSpc>
                          <a:spcPts val="1400"/>
                        </a:lnSpc>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3413603861"/>
                  </a:ext>
                </a:extLst>
              </a:tr>
              <a:tr h="568128">
                <a:tc>
                  <a:txBody>
                    <a:bodyPr/>
                    <a:lstStyle/>
                    <a:p>
                      <a:pPr marL="228600" indent="-228600" algn="ctr">
                        <a:lnSpc>
                          <a:spcPts val="1400"/>
                        </a:lnSpc>
                        <a:buNone/>
                        <a:tabLst>
                          <a:tab pos="270510" algn="ctr"/>
                          <a:tab pos="540385" algn="ctr"/>
                        </a:tabLst>
                      </a:pPr>
                      <a:endPar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825331402"/>
                  </a:ext>
                </a:extLst>
              </a:tr>
              <a:tr h="568128">
                <a:tc>
                  <a:txBody>
                    <a:bodyPr/>
                    <a:lstStyle/>
                    <a:p>
                      <a:pPr marL="228600" indent="-228600" algn="ctr">
                        <a:lnSpc>
                          <a:spcPts val="1400"/>
                        </a:lnSpc>
                        <a:buNone/>
                        <a:tabLst>
                          <a:tab pos="270510" algn="ctr"/>
                          <a:tab pos="540385" algn="ctr"/>
                        </a:tabLst>
                      </a:pPr>
                      <a:endPar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1805264248"/>
                  </a:ext>
                </a:extLst>
              </a:tr>
              <a:tr h="568128">
                <a:tc>
                  <a:txBody>
                    <a:bodyPr/>
                    <a:lstStyle/>
                    <a:p>
                      <a:pPr marL="228600" indent="-228600" algn="ctr">
                        <a:lnSpc>
                          <a:spcPts val="1400"/>
                        </a:lnSpc>
                        <a:buNone/>
                        <a:tabLst>
                          <a:tab pos="270510" algn="ctr"/>
                          <a:tab pos="540385" algn="ctr"/>
                        </a:tabLst>
                      </a:pPr>
                      <a:endPar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endPar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endParaRP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631161499"/>
                  </a:ext>
                </a:extLst>
              </a:tr>
              <a:tr h="568128">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1369395568"/>
                  </a:ext>
                </a:extLst>
              </a:tr>
              <a:tr h="568128">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371723979"/>
                  </a:ext>
                </a:extLst>
              </a:tr>
              <a:tr h="568128">
                <a:tc>
                  <a:txBody>
                    <a:bodyPr/>
                    <a:lstStyle/>
                    <a:p>
                      <a:pPr marL="228600" indent="-228600" algn="ctr">
                        <a:lnSpc>
                          <a:spcPts val="1400"/>
                        </a:lnSpc>
                        <a:buNone/>
                        <a:tabLst>
                          <a:tab pos="270510" algn="ctr"/>
                          <a:tab pos="540385" algn="ctr"/>
                        </a:tabLst>
                      </a:pPr>
                      <a:r>
                        <a:rPr lang="en-GB" sz="160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tc>
                  <a:txBody>
                    <a:bodyPr/>
                    <a:lstStyle/>
                    <a:p>
                      <a:pPr marL="228600" indent="-228600" algn="ctr">
                        <a:lnSpc>
                          <a:spcPts val="1400"/>
                        </a:lnSpc>
                        <a:spcAft>
                          <a:spcPts val="600"/>
                        </a:spcAft>
                        <a:buNone/>
                        <a:tabLst>
                          <a:tab pos="270510" algn="ctr"/>
                          <a:tab pos="540385" algn="ctr"/>
                        </a:tabLst>
                      </a:pPr>
                      <a:r>
                        <a:rPr lang="en-GB" sz="1600" dirty="0">
                          <a:solidFill>
                            <a:srgbClr val="000000"/>
                          </a:solidFill>
                          <a:effectLst/>
                          <a:latin typeface="Century Gothic" panose="020B0502020202020204" pitchFamily="34" charset="0"/>
                          <a:ea typeface="Calibri" panose="020F0502020204030204" pitchFamily="34" charset="0"/>
                          <a:cs typeface="Arial" panose="020B0604020202020204" pitchFamily="34" charset="0"/>
                        </a:rPr>
                        <a:t> </a:t>
                      </a:r>
                    </a:p>
                  </a:txBody>
                  <a:tcPr marL="71755" marR="7175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E7EA"/>
                    </a:solidFill>
                  </a:tcPr>
                </a:tc>
                <a:extLst>
                  <a:ext uri="{0D108BD9-81ED-4DB2-BD59-A6C34878D82A}">
                    <a16:rowId xmlns:a16="http://schemas.microsoft.com/office/drawing/2014/main" val="2397249641"/>
                  </a:ext>
                </a:extLst>
              </a:tr>
            </a:tbl>
          </a:graphicData>
        </a:graphic>
      </p:graphicFrame>
    </p:spTree>
    <p:extLst>
      <p:ext uri="{BB962C8B-B14F-4D97-AF65-F5344CB8AC3E}">
        <p14:creationId xmlns:p14="http://schemas.microsoft.com/office/powerpoint/2010/main" val="2385470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F5891-6B1D-61D3-DD36-B0992FDDCB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C660A0-A38C-3A28-ACB7-9A861B3D27C4}"/>
              </a:ext>
            </a:extLst>
          </p:cNvPr>
          <p:cNvSpPr>
            <a:spLocks noGrp="1"/>
          </p:cNvSpPr>
          <p:nvPr>
            <p:ph type="title"/>
          </p:nvPr>
        </p:nvSpPr>
        <p:spPr/>
        <p:txBody>
          <a:bodyPr/>
          <a:lstStyle/>
          <a:p>
            <a:r>
              <a:rPr lang="en-US" dirty="0"/>
              <a:t>Follow-up questions</a:t>
            </a:r>
          </a:p>
        </p:txBody>
      </p:sp>
      <p:sp>
        <p:nvSpPr>
          <p:cNvPr id="3" name="Content Placeholder 2">
            <a:extLst>
              <a:ext uri="{FF2B5EF4-FFF2-40B4-BE49-F238E27FC236}">
                <a16:creationId xmlns:a16="http://schemas.microsoft.com/office/drawing/2014/main" id="{D27804AB-5776-C699-8AFE-2911CC5B3B3A}"/>
              </a:ext>
            </a:extLst>
          </p:cNvPr>
          <p:cNvSpPr>
            <a:spLocks noGrp="1"/>
          </p:cNvSpPr>
          <p:nvPr>
            <p:ph idx="1"/>
          </p:nvPr>
        </p:nvSpPr>
        <p:spPr>
          <a:xfrm>
            <a:off x="540000" y="1269728"/>
            <a:ext cx="10080000" cy="5040000"/>
          </a:xfrm>
        </p:spPr>
        <p:txBody>
          <a:bodyPr>
            <a:normAutofit lnSpcReduction="10000"/>
          </a:bodyPr>
          <a:lstStyle/>
          <a:p>
            <a:pPr lvl="0"/>
            <a:r>
              <a:rPr lang="en-GB" dirty="0"/>
              <a:t>Identify the juice which has the most vitamin C of the ones you tested. Explain how you can tell.</a:t>
            </a:r>
          </a:p>
          <a:p>
            <a:pPr lvl="0"/>
            <a:r>
              <a:rPr lang="en-GB" dirty="0"/>
              <a:t>Identify the juice which has the most vitamin C in the whole class. </a:t>
            </a:r>
          </a:p>
          <a:p>
            <a:pPr lvl="0"/>
            <a:r>
              <a:rPr lang="en-GB" dirty="0"/>
              <a:t>Explain why the juice must be added drop by drop.</a:t>
            </a:r>
          </a:p>
          <a:p>
            <a:pPr lvl="0"/>
            <a:r>
              <a:rPr lang="en-GB" dirty="0"/>
              <a:t>Describe any sources of error in this investigation.	</a:t>
            </a:r>
          </a:p>
          <a:p>
            <a:pPr lvl="0"/>
            <a:r>
              <a:rPr lang="en-GB" dirty="0"/>
              <a:t>Look at the labels on the juice packaging. Rank the juices from most to least vitamin C per volume. </a:t>
            </a:r>
          </a:p>
          <a:p>
            <a:pPr lvl="0"/>
            <a:r>
              <a:rPr lang="en-GB" dirty="0"/>
              <a:t>Compare the results from your experiment to the information from the juice packaging (Q5).</a:t>
            </a:r>
          </a:p>
          <a:p>
            <a:pPr lvl="0"/>
            <a:r>
              <a:rPr lang="en-GB" dirty="0"/>
              <a:t>Explain why there might be a difference between your results and those provided by the company on the packaging.</a:t>
            </a:r>
          </a:p>
          <a:p>
            <a:pPr lvl="0"/>
            <a:r>
              <a:rPr lang="en-GB" dirty="0"/>
              <a:t>Give some factors that may affect the amount of vitamin C in the juices.</a:t>
            </a:r>
          </a:p>
        </p:txBody>
      </p:sp>
      <p:sp>
        <p:nvSpPr>
          <p:cNvPr id="4" name="Vertical Title 1">
            <a:extLst>
              <a:ext uri="{FF2B5EF4-FFF2-40B4-BE49-F238E27FC236}">
                <a16:creationId xmlns:a16="http://schemas.microsoft.com/office/drawing/2014/main" id="{D0BE63D2-D33C-1705-00D8-4B75EE65F0D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6662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DBEC1-8163-E834-5080-EA615A6BEF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529716-5FC5-DB68-5747-04C9F24E691D}"/>
              </a:ext>
            </a:extLst>
          </p:cNvPr>
          <p:cNvSpPr>
            <a:spLocks noGrp="1"/>
          </p:cNvSpPr>
          <p:nvPr>
            <p:ph type="title"/>
          </p:nvPr>
        </p:nvSpPr>
        <p:spPr/>
        <p:txBody>
          <a:bodyPr/>
          <a:lstStyle/>
          <a:p>
            <a:r>
              <a:rPr lang="en-GB" sz="3200" dirty="0"/>
              <a:t>Investigating conditions affecting vitamin C levels</a:t>
            </a:r>
          </a:p>
        </p:txBody>
      </p:sp>
      <p:sp>
        <p:nvSpPr>
          <p:cNvPr id="3" name="Content Placeholder 2">
            <a:extLst>
              <a:ext uri="{FF2B5EF4-FFF2-40B4-BE49-F238E27FC236}">
                <a16:creationId xmlns:a16="http://schemas.microsoft.com/office/drawing/2014/main" id="{38FA5893-206A-7739-D5B9-D6FB8958D5B3}"/>
              </a:ext>
            </a:extLst>
          </p:cNvPr>
          <p:cNvSpPr>
            <a:spLocks noGrp="1"/>
          </p:cNvSpPr>
          <p:nvPr>
            <p:ph idx="1"/>
          </p:nvPr>
        </p:nvSpPr>
        <p:spPr>
          <a:xfrm>
            <a:off x="540000" y="1267294"/>
            <a:ext cx="10080000" cy="5231488"/>
          </a:xfrm>
        </p:spPr>
        <p:txBody>
          <a:bodyPr>
            <a:normAutofit fontScale="92500" lnSpcReduction="20000"/>
          </a:bodyPr>
          <a:lstStyle/>
          <a:p>
            <a:pPr marL="0" indent="0">
              <a:lnSpc>
                <a:spcPct val="120000"/>
              </a:lnSpc>
              <a:buNone/>
            </a:pPr>
            <a:r>
              <a:rPr lang="en-GB" sz="2400" dirty="0"/>
              <a:t>Plan an investigation to explore how vitamin C levels are affected by different conditions. Your teacher will give you a choice of research questions to investigate. </a:t>
            </a:r>
          </a:p>
          <a:p>
            <a:pPr marL="0" indent="0">
              <a:lnSpc>
                <a:spcPct val="120000"/>
              </a:lnSpc>
              <a:buNone/>
            </a:pPr>
            <a:r>
              <a:rPr lang="en-GB" sz="2400" dirty="0"/>
              <a:t>Here are some examples:</a:t>
            </a:r>
          </a:p>
          <a:p>
            <a:pPr lvl="1">
              <a:lnSpc>
                <a:spcPct val="120000"/>
              </a:lnSpc>
              <a:buClr>
                <a:srgbClr val="C8102E"/>
              </a:buClr>
            </a:pPr>
            <a:r>
              <a:rPr lang="en-GB" dirty="0">
                <a:latin typeface="Century Gothic" panose="020B0502020202020204" pitchFamily="34" charset="0"/>
              </a:rPr>
              <a:t>How does temperature affect the amount of vitamin C?</a:t>
            </a:r>
          </a:p>
          <a:p>
            <a:pPr lvl="1">
              <a:lnSpc>
                <a:spcPct val="120000"/>
              </a:lnSpc>
              <a:buClr>
                <a:srgbClr val="C8102E"/>
              </a:buClr>
            </a:pPr>
            <a:r>
              <a:rPr lang="en-GB" dirty="0">
                <a:latin typeface="Century Gothic" panose="020B0502020202020204" pitchFamily="34" charset="0"/>
              </a:rPr>
              <a:t>How does light affect the amount of vitamin C?</a:t>
            </a:r>
          </a:p>
          <a:p>
            <a:pPr lvl="1">
              <a:lnSpc>
                <a:spcPct val="120000"/>
              </a:lnSpc>
              <a:buClr>
                <a:srgbClr val="C8102E"/>
              </a:buClr>
            </a:pPr>
            <a:r>
              <a:rPr lang="en-GB" dirty="0">
                <a:latin typeface="Century Gothic" panose="020B0502020202020204" pitchFamily="34" charset="0"/>
              </a:rPr>
              <a:t>How does packaging and storage conditions affect the amount of vitamin C?</a:t>
            </a:r>
          </a:p>
          <a:p>
            <a:pPr lvl="1">
              <a:lnSpc>
                <a:spcPct val="120000"/>
              </a:lnSpc>
              <a:buClr>
                <a:srgbClr val="C8102E"/>
              </a:buClr>
            </a:pPr>
            <a:r>
              <a:rPr lang="en-GB" dirty="0">
                <a:latin typeface="Century Gothic" panose="020B0502020202020204" pitchFamily="34" charset="0"/>
              </a:rPr>
              <a:t>Do fruits of different varieties (e.g. mandarin oranges, navel oranges, clementines, satsumas, etc.) contain different amounts of vitamin C?</a:t>
            </a:r>
          </a:p>
          <a:p>
            <a:pPr lvl="1">
              <a:lnSpc>
                <a:spcPct val="120000"/>
              </a:lnSpc>
              <a:buClr>
                <a:srgbClr val="C8102E"/>
              </a:buClr>
            </a:pPr>
            <a:r>
              <a:rPr lang="en-GB" dirty="0">
                <a:latin typeface="Century Gothic" panose="020B0502020202020204" pitchFamily="34" charset="0"/>
              </a:rPr>
              <a:t>Does frozen, concentrated orange juice contain as much vitamin C as fresh juice?</a:t>
            </a:r>
          </a:p>
          <a:p>
            <a:pPr lvl="1">
              <a:lnSpc>
                <a:spcPct val="120000"/>
              </a:lnSpc>
              <a:buClr>
                <a:srgbClr val="C8102E"/>
              </a:buClr>
            </a:pPr>
            <a:r>
              <a:rPr lang="en-GB" dirty="0">
                <a:latin typeface="Century Gothic" panose="020B0502020202020204" pitchFamily="34" charset="0"/>
              </a:rPr>
              <a:t>Which fruit contains the most vitamin C per 100 g? </a:t>
            </a:r>
            <a:endParaRPr lang="en-GB" b="1" dirty="0"/>
          </a:p>
        </p:txBody>
      </p:sp>
      <p:sp>
        <p:nvSpPr>
          <p:cNvPr id="4" name="Vertical Title 1">
            <a:extLst>
              <a:ext uri="{FF2B5EF4-FFF2-40B4-BE49-F238E27FC236}">
                <a16:creationId xmlns:a16="http://schemas.microsoft.com/office/drawing/2014/main" id="{ED702355-328B-57FC-B879-9A59008CEE0C}"/>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322086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22980-4645-CB81-102C-B3DAC52AB7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9FEC81-B4AB-0742-9BFD-46E38A7713E2}"/>
              </a:ext>
            </a:extLst>
          </p:cNvPr>
          <p:cNvSpPr>
            <a:spLocks noGrp="1"/>
          </p:cNvSpPr>
          <p:nvPr>
            <p:ph type="title"/>
          </p:nvPr>
        </p:nvSpPr>
        <p:spPr/>
        <p:txBody>
          <a:bodyPr/>
          <a:lstStyle/>
          <a:p>
            <a:r>
              <a:rPr lang="en-GB" sz="3200" dirty="0"/>
              <a:t>Investigating conditions affecting vitamin C levels</a:t>
            </a:r>
          </a:p>
        </p:txBody>
      </p:sp>
      <p:sp>
        <p:nvSpPr>
          <p:cNvPr id="3" name="Content Placeholder 2">
            <a:extLst>
              <a:ext uri="{FF2B5EF4-FFF2-40B4-BE49-F238E27FC236}">
                <a16:creationId xmlns:a16="http://schemas.microsoft.com/office/drawing/2014/main" id="{5F130D72-3560-E646-A709-95EC3BD04C9A}"/>
              </a:ext>
            </a:extLst>
          </p:cNvPr>
          <p:cNvSpPr>
            <a:spLocks noGrp="1"/>
          </p:cNvSpPr>
          <p:nvPr>
            <p:ph idx="1"/>
          </p:nvPr>
        </p:nvSpPr>
        <p:spPr/>
        <p:txBody>
          <a:bodyPr>
            <a:normAutofit/>
          </a:bodyPr>
          <a:lstStyle/>
          <a:p>
            <a:pPr marL="0" indent="0">
              <a:buNone/>
            </a:pPr>
            <a:r>
              <a:rPr lang="en-GB" dirty="0"/>
              <a:t>In your groups, plan an investigation and prepare a presentation to deliver your research idea to the rest of the class.</a:t>
            </a:r>
          </a:p>
          <a:p>
            <a:pPr marL="0" indent="0">
              <a:buNone/>
            </a:pPr>
            <a:r>
              <a:rPr lang="en-GB" dirty="0"/>
              <a:t>Consider the following:</a:t>
            </a:r>
            <a:endParaRPr lang="en-GB" b="1" dirty="0"/>
          </a:p>
          <a:p>
            <a:pPr lvl="0">
              <a:buFont typeface="Arial" panose="020B0604020202020204" pitchFamily="34" charset="0"/>
              <a:buChar char="•"/>
            </a:pPr>
            <a:r>
              <a:rPr lang="en-GB" dirty="0"/>
              <a:t>independent, dependent and control variables</a:t>
            </a:r>
            <a:endParaRPr lang="en-GB" b="1" dirty="0"/>
          </a:p>
          <a:p>
            <a:pPr lvl="0">
              <a:buFont typeface="Arial" panose="020B0604020202020204" pitchFamily="34" charset="0"/>
              <a:buChar char="•"/>
            </a:pPr>
            <a:r>
              <a:rPr lang="en-GB" dirty="0"/>
              <a:t>chemicals</a:t>
            </a:r>
            <a:endParaRPr lang="en-GB" b="1" dirty="0"/>
          </a:p>
          <a:p>
            <a:pPr lvl="0">
              <a:buFont typeface="Arial" panose="020B0604020202020204" pitchFamily="34" charset="0"/>
              <a:buChar char="•"/>
            </a:pPr>
            <a:r>
              <a:rPr lang="en-GB" dirty="0"/>
              <a:t>equipment</a:t>
            </a:r>
            <a:endParaRPr lang="en-GB" b="1" dirty="0"/>
          </a:p>
          <a:p>
            <a:pPr lvl="0">
              <a:buFont typeface="Arial" panose="020B0604020202020204" pitchFamily="34" charset="0"/>
              <a:buChar char="•"/>
            </a:pPr>
            <a:r>
              <a:rPr lang="en-GB" dirty="0"/>
              <a:t>method</a:t>
            </a:r>
            <a:endParaRPr lang="en-GB" b="1" dirty="0"/>
          </a:p>
          <a:p>
            <a:pPr lvl="0">
              <a:buFont typeface="Arial" panose="020B0604020202020204" pitchFamily="34" charset="0"/>
              <a:buChar char="•"/>
            </a:pPr>
            <a:r>
              <a:rPr lang="en-GB" dirty="0"/>
              <a:t>results</a:t>
            </a:r>
            <a:endParaRPr lang="en-GB" b="1" dirty="0"/>
          </a:p>
          <a:p>
            <a:pPr lvl="0">
              <a:buFont typeface="Arial" panose="020B0604020202020204" pitchFamily="34" charset="0"/>
              <a:buChar char="•"/>
            </a:pPr>
            <a:r>
              <a:rPr lang="en-GB" dirty="0"/>
              <a:t>analysis</a:t>
            </a:r>
            <a:endParaRPr lang="en-GB" b="1" dirty="0"/>
          </a:p>
          <a:p>
            <a:pPr marL="0" indent="0">
              <a:buNone/>
            </a:pPr>
            <a:endParaRPr lang="en-GB" sz="2200" dirty="0">
              <a:latin typeface="Century Gothic" panose="020B0502020202020204" pitchFamily="34" charset="0"/>
            </a:endParaRPr>
          </a:p>
          <a:p>
            <a:pPr marL="0" indent="0">
              <a:buNone/>
            </a:pPr>
            <a:endParaRPr lang="en-GB" b="1" dirty="0"/>
          </a:p>
        </p:txBody>
      </p:sp>
      <p:sp>
        <p:nvSpPr>
          <p:cNvPr id="4" name="Vertical Title 1">
            <a:extLst>
              <a:ext uri="{FF2B5EF4-FFF2-40B4-BE49-F238E27FC236}">
                <a16:creationId xmlns:a16="http://schemas.microsoft.com/office/drawing/2014/main" id="{9A42D5AB-6D62-C0DA-E99A-97F10A5EEC1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80812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530795-D8CC-487C-838A-B56A46AF226A}">
  <ds:schemaRefs>
    <ds:schemaRef ds:uri="http://schemas.microsoft.com/sharepoint/v3/contenttype/forms"/>
  </ds:schemaRefs>
</ds:datastoreItem>
</file>

<file path=customXml/itemProps2.xml><?xml version="1.0" encoding="utf-8"?>
<ds:datastoreItem xmlns:ds="http://schemas.openxmlformats.org/officeDocument/2006/customXml" ds:itemID="{566671C8-1A1F-404F-8C5E-0D5B2156A476}">
  <ds:schemaRefs>
    <ds:schemaRef ds:uri="5c7d88b2-bc5d-47d8-b067-5f30c82b40fb"/>
    <ds:schemaRef ds:uri="http://schemas.microsoft.com/office/2006/documentManagement/types"/>
    <ds:schemaRef ds:uri="http://www.w3.org/XML/1998/namespace"/>
    <ds:schemaRef ds:uri="http://schemas.openxmlformats.org/package/2006/metadata/core-properties"/>
    <ds:schemaRef ds:uri="http://purl.org/dc/terms/"/>
    <ds:schemaRef ds:uri="http://purl.org/dc/elements/1.1/"/>
    <ds:schemaRef ds:uri="http://purl.org/dc/dcmitype/"/>
    <ds:schemaRef ds:uri="http://schemas.microsoft.com/office/infopath/2007/PartnerControls"/>
    <ds:schemaRef ds:uri="9e3c562f-56b0-4bc9-96c8-d04b09868558"/>
    <ds:schemaRef ds:uri="http://schemas.microsoft.com/office/2006/metadata/properties"/>
  </ds:schemaRefs>
</ds:datastoreItem>
</file>

<file path=customXml/itemProps3.xml><?xml version="1.0" encoding="utf-8"?>
<ds:datastoreItem xmlns:ds="http://schemas.openxmlformats.org/officeDocument/2006/customXml" ds:itemID="{DC4CCCC0-CE99-49BD-B6C9-AB97C7018A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8727</TotalTime>
  <Words>978</Words>
  <Application>Microsoft Office PowerPoint</Application>
  <PresentationFormat>Widescreen</PresentationFormat>
  <Paragraphs>116</Paragraphs>
  <Slides>13</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Arial</vt:lpstr>
      <vt:lpstr>Calibri</vt:lpstr>
      <vt:lpstr>Calibri Light</vt:lpstr>
      <vt:lpstr>Cambria Math</vt:lpstr>
      <vt:lpstr>Century Gothic</vt:lpstr>
      <vt:lpstr>Office Theme</vt:lpstr>
      <vt:lpstr>14–16 years</vt:lpstr>
      <vt:lpstr>Think, pair, share</vt:lpstr>
      <vt:lpstr>Introduction</vt:lpstr>
      <vt:lpstr>Think, pair, share</vt:lpstr>
      <vt:lpstr>Introduction</vt:lpstr>
      <vt:lpstr>Introduction</vt:lpstr>
      <vt:lpstr>Learning objectives</vt:lpstr>
      <vt:lpstr>Method</vt:lpstr>
      <vt:lpstr>Results table − group</vt:lpstr>
      <vt:lpstr>Results table – whole class</vt:lpstr>
      <vt:lpstr>Follow-up questions</vt:lpstr>
      <vt:lpstr>Investigating conditions affecting vitamin C levels</vt:lpstr>
      <vt:lpstr>Investigating conditions affecting vitamin C levels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Measuring vitamin C in fruit using titration lesson slides</dc:title>
  <dc:creator>Royal Society of Chemistry</dc:creator>
  <cp:keywords>Lesson plan; GCSE; microscale; simple titration; quantitative chemistry;</cp:keywords>
  <dc:description>Available from https://rsc.li/3hieF5q; scaffolded and unscaffolded student sheets and teacher notes also available</dc:description>
  <cp:lastModifiedBy>Kirsty Patterson</cp:lastModifiedBy>
  <cp:revision>576</cp:revision>
  <dcterms:created xsi:type="dcterms:W3CDTF">2021-04-13T16:26:00Z</dcterms:created>
  <dcterms:modified xsi:type="dcterms:W3CDTF">2026-05-06T08:54:09Z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