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08788" cy="99409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3792" autoAdjust="0"/>
  </p:normalViewPr>
  <p:slideViewPr>
    <p:cSldViewPr snapToGrid="0">
      <p:cViewPr varScale="1">
        <p:scale>
          <a:sx n="59" d="100"/>
          <a:sy n="59" d="100"/>
        </p:scale>
        <p:origin x="892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Binns" userId="44ca82e01afbb258" providerId="LiveId" clId="{EA33A099-7156-477A-9F10-9509B32CF714}"/>
    <pc:docChg chg="delSld">
      <pc:chgData name="Sarah Binns" userId="44ca82e01afbb258" providerId="LiveId" clId="{EA33A099-7156-477A-9F10-9509B32CF714}" dt="2022-10-07T19:57:38.357" v="0" actId="47"/>
      <pc:docMkLst>
        <pc:docMk/>
      </pc:docMkLst>
      <pc:sldChg chg="del">
        <pc:chgData name="Sarah Binns" userId="44ca82e01afbb258" providerId="LiveId" clId="{EA33A099-7156-477A-9F10-9509B32CF714}" dt="2022-10-07T19:57:38.357" v="0" actId="47"/>
        <pc:sldMkLst>
          <pc:docMk/>
          <pc:sldMk cId="3551482553" sldId="25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227EE-4C74-4EC8-937B-968912DD811D}" type="datetimeFigureOut">
              <a:rPr lang="en-GB" smtClean="0"/>
              <a:t>12/04/2023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F1121-712C-4E86-A832-F3707C677F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18625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227EE-4C74-4EC8-937B-968912DD811D}" type="datetimeFigureOut">
              <a:rPr lang="en-GB" smtClean="0"/>
              <a:t>12/04/2023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F1121-712C-4E86-A832-F3707C677F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5139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227EE-4C74-4EC8-937B-968912DD811D}" type="datetimeFigureOut">
              <a:rPr lang="en-GB" smtClean="0"/>
              <a:t>12/04/2023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F1121-712C-4E86-A832-F3707C677F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7474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227EE-4C74-4EC8-937B-968912DD811D}" type="datetimeFigureOut">
              <a:rPr lang="en-GB" smtClean="0"/>
              <a:t>12/04/2023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F1121-712C-4E86-A832-F3707C677F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5229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227EE-4C74-4EC8-937B-968912DD811D}" type="datetimeFigureOut">
              <a:rPr lang="en-GB" smtClean="0"/>
              <a:t>12/04/2023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F1121-712C-4E86-A832-F3707C677F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8164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227EE-4C74-4EC8-937B-968912DD811D}" type="datetimeFigureOut">
              <a:rPr lang="en-GB" smtClean="0"/>
              <a:t>12/04/2023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F1121-712C-4E86-A832-F3707C677F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3171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227EE-4C74-4EC8-937B-968912DD811D}" type="datetimeFigureOut">
              <a:rPr lang="en-GB" smtClean="0"/>
              <a:t>12/04/2023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F1121-712C-4E86-A832-F3707C677F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0636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227EE-4C74-4EC8-937B-968912DD811D}" type="datetimeFigureOut">
              <a:rPr lang="en-GB" smtClean="0"/>
              <a:t>12/04/2023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F1121-712C-4E86-A832-F3707C677F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61993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227EE-4C74-4EC8-937B-968912DD811D}" type="datetimeFigureOut">
              <a:rPr lang="en-GB" smtClean="0"/>
              <a:t>12/04/2023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F1121-712C-4E86-A832-F3707C677F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04813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227EE-4C74-4EC8-937B-968912DD811D}" type="datetimeFigureOut">
              <a:rPr lang="en-GB" smtClean="0"/>
              <a:t>12/04/2023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F1121-712C-4E86-A832-F3707C677F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32124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227EE-4C74-4EC8-937B-968912DD811D}" type="datetimeFigureOut">
              <a:rPr lang="en-GB" smtClean="0"/>
              <a:t>12/04/2023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F1121-712C-4E86-A832-F3707C677F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35273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2227EE-4C74-4EC8-937B-968912DD811D}" type="datetimeFigureOut">
              <a:rPr lang="en-GB" smtClean="0"/>
              <a:t>12/04/2023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DF1121-712C-4E86-A832-F3707C677F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7688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 descr="The letter C in a circle to represent a carbon atom "/>
          <p:cNvGrpSpPr/>
          <p:nvPr/>
        </p:nvGrpSpPr>
        <p:grpSpPr>
          <a:xfrm>
            <a:off x="6518738" y="410081"/>
            <a:ext cx="5315453" cy="6447919"/>
            <a:chOff x="231820" y="-221024"/>
            <a:chExt cx="3338295" cy="4048133"/>
          </a:xfrm>
        </p:grpSpPr>
        <p:sp>
          <p:nvSpPr>
            <p:cNvPr id="3" name="Oval 2"/>
            <p:cNvSpPr/>
            <p:nvPr/>
          </p:nvSpPr>
          <p:spPr>
            <a:xfrm>
              <a:off x="231820" y="283336"/>
              <a:ext cx="3039414" cy="3039414"/>
            </a:xfrm>
            <a:prstGeom prst="ellipse">
              <a:avLst/>
            </a:prstGeom>
            <a:noFill/>
            <a:ln w="762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659490" y="-221024"/>
              <a:ext cx="2910625" cy="40481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41300" b="1" dirty="0">
                  <a:solidFill>
                    <a:srgbClr val="002060"/>
                  </a:solidFill>
                </a:rPr>
                <a:t>C</a:t>
              </a:r>
            </a:p>
          </p:txBody>
        </p:sp>
      </p:grpSp>
      <p:grpSp>
        <p:nvGrpSpPr>
          <p:cNvPr id="14" name="Group 13" descr="The letter C in a circle to represent a carbon atom "/>
          <p:cNvGrpSpPr/>
          <p:nvPr/>
        </p:nvGrpSpPr>
        <p:grpSpPr>
          <a:xfrm>
            <a:off x="696834" y="256002"/>
            <a:ext cx="5169153" cy="6447919"/>
            <a:chOff x="231820" y="-221024"/>
            <a:chExt cx="3246413" cy="4048133"/>
          </a:xfrm>
        </p:grpSpPr>
        <p:sp>
          <p:nvSpPr>
            <p:cNvPr id="15" name="Oval 14"/>
            <p:cNvSpPr/>
            <p:nvPr/>
          </p:nvSpPr>
          <p:spPr>
            <a:xfrm>
              <a:off x="231820" y="283336"/>
              <a:ext cx="3039414" cy="3039414"/>
            </a:xfrm>
            <a:prstGeom prst="ellipse">
              <a:avLst/>
            </a:prstGeom>
            <a:noFill/>
            <a:ln w="762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67608" y="-221024"/>
              <a:ext cx="2910625" cy="40481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41300" b="1" dirty="0">
                  <a:solidFill>
                    <a:srgbClr val="002060"/>
                  </a:solidFill>
                </a:rPr>
                <a:t>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738535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2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Royal Society of Chemistry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Large molecules polymer letters</dc:title>
  <dc:creator>Royal Society of Chemistry</dc:creator>
  <cp:keywords>outreach, monomer, polymer, cross-linked, thermosoftening, slime, plastic</cp:keywords>
  <dc:description>From the Large molecules resource, available at https://rsc.li/3yPjVIC</dc:description>
  <cp:lastModifiedBy>Georgia Murphy</cp:lastModifiedBy>
  <cp:revision>5</cp:revision>
  <cp:lastPrinted>2016-02-04T11:44:58Z</cp:lastPrinted>
  <dcterms:created xsi:type="dcterms:W3CDTF">2016-02-03T11:30:28Z</dcterms:created>
  <dcterms:modified xsi:type="dcterms:W3CDTF">2023-04-12T14:05:46Z</dcterms:modified>
</cp:coreProperties>
</file>