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29"/>
  </p:notesMasterIdLst>
  <p:handoutMasterIdLst>
    <p:handoutMasterId r:id="rId30"/>
  </p:handoutMasterIdLst>
  <p:sldIdLst>
    <p:sldId id="337" r:id="rId2"/>
    <p:sldId id="266" r:id="rId3"/>
    <p:sldId id="292" r:id="rId4"/>
    <p:sldId id="439" r:id="rId5"/>
    <p:sldId id="256" r:id="rId6"/>
    <p:sldId id="259" r:id="rId7"/>
    <p:sldId id="258" r:id="rId8"/>
    <p:sldId id="440" r:id="rId9"/>
    <p:sldId id="260" r:id="rId10"/>
    <p:sldId id="280" r:id="rId11"/>
    <p:sldId id="282" r:id="rId12"/>
    <p:sldId id="441" r:id="rId13"/>
    <p:sldId id="286" r:id="rId14"/>
    <p:sldId id="287" r:id="rId15"/>
    <p:sldId id="432" r:id="rId16"/>
    <p:sldId id="293" r:id="rId17"/>
    <p:sldId id="433" r:id="rId18"/>
    <p:sldId id="431" r:id="rId19"/>
    <p:sldId id="285" r:id="rId20"/>
    <p:sldId id="288" r:id="rId21"/>
    <p:sldId id="443" r:id="rId22"/>
    <p:sldId id="291" r:id="rId23"/>
    <p:sldId id="434" r:id="rId24"/>
    <p:sldId id="290" r:id="rId25"/>
    <p:sldId id="435" r:id="rId26"/>
    <p:sldId id="437" r:id="rId27"/>
    <p:sldId id="425" r:id="rId28"/>
  </p:sldIdLst>
  <p:sldSz cx="12192000" cy="6858000"/>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1D50808-80E0-2EB4-FADF-BCB6AE10CD82}" name="Melinda Welch" initials="MW" userId="34afd9a6a22864d4" providerId="Windows Live"/>
  <p188:author id="{A685651A-1A6F-1123-2074-986B80B4584C}" name="Julie Bond" initials="JB" userId="Julie Bond" providerId="None"/>
  <p188:author id="{A503DB1F-4D90-F183-C696-415FB87D612B}" name="Georgia Murphy" initials="GM" userId="S::MurphyG@rsc.org::e6114088-85e7-408f-b978-c0430ff13ad8" providerId="AD"/>
  <p188:author id="{3131906B-191D-CA48-3F22-D84D8A2B2DD5}" name="Sarah Binns" initials="SB" userId="44ca82e01afbb258" providerId="Windows Live"/>
  <p188:author id="{D5143AD7-E749-5E1E-371D-A585C0C727CD}" name="User" initials="U" userId="User" providerId="None"/>
  <p188:author id="{2E6B3BDD-0146-C9B9-BEA0-E4C016F15D6A}" name="Catherine" initials="C" userId="S::Catherine@justcontent.co.uk::94877c21-fe5e-4c65-acc0-802bdbb5f7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76"/>
    <a:srgbClr val="C80C2F"/>
    <a:srgbClr val="99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1CA95B9-406A-4C9E-A1AD-56972FC10714}" v="7" dt="2023-03-30T13:29:27.73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343" autoAdjust="0"/>
    <p:restoredTop sz="82456" autoAdjust="0"/>
  </p:normalViewPr>
  <p:slideViewPr>
    <p:cSldViewPr snapToGrid="0">
      <p:cViewPr varScale="1">
        <p:scale>
          <a:sx n="90" d="100"/>
          <a:sy n="90" d="100"/>
        </p:scale>
        <p:origin x="774" y="9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77" d="100"/>
          <a:sy n="77" d="100"/>
        </p:scale>
        <p:origin x="3360" y="11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37"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Binns" userId="44ca82e01afbb258" providerId="LiveId" clId="{77EB9A2E-FE2B-4573-A703-1943B3926C15}"/>
    <pc:docChg chg="undo custSel addSld delSld modSld">
      <pc:chgData name="Sarah Binns" userId="44ca82e01afbb258" providerId="LiveId" clId="{77EB9A2E-FE2B-4573-A703-1943B3926C15}" dt="2023-03-03T14:28:00.812" v="4697"/>
      <pc:docMkLst>
        <pc:docMk/>
      </pc:docMkLst>
      <pc:sldChg chg="modSp mod">
        <pc:chgData name="Sarah Binns" userId="44ca82e01afbb258" providerId="LiveId" clId="{77EB9A2E-FE2B-4573-A703-1943B3926C15}" dt="2023-03-03T14:22:53.670" v="4549" actId="962"/>
        <pc:sldMkLst>
          <pc:docMk/>
          <pc:sldMk cId="2318398158" sldId="256"/>
        </pc:sldMkLst>
        <pc:picChg chg="mod">
          <ac:chgData name="Sarah Binns" userId="44ca82e01afbb258" providerId="LiveId" clId="{77EB9A2E-FE2B-4573-A703-1943B3926C15}" dt="2023-03-03T14:22:53.670" v="4549" actId="962"/>
          <ac:picMkLst>
            <pc:docMk/>
            <pc:sldMk cId="2318398158" sldId="256"/>
            <ac:picMk id="4" creationId="{684D2125-DBEE-6915-B6BC-529506466555}"/>
          </ac:picMkLst>
        </pc:picChg>
        <pc:picChg chg="mod">
          <ac:chgData name="Sarah Binns" userId="44ca82e01afbb258" providerId="LiveId" clId="{77EB9A2E-FE2B-4573-A703-1943B3926C15}" dt="2023-03-03T14:06:13.915" v="1146" actId="962"/>
          <ac:picMkLst>
            <pc:docMk/>
            <pc:sldMk cId="2318398158" sldId="256"/>
            <ac:picMk id="6" creationId="{A232B534-6DCE-EE05-723F-14E7CA8546F6}"/>
          </ac:picMkLst>
        </pc:picChg>
        <pc:picChg chg="mod">
          <ac:chgData name="Sarah Binns" userId="44ca82e01afbb258" providerId="LiveId" clId="{77EB9A2E-FE2B-4573-A703-1943B3926C15}" dt="2023-03-03T14:06:19.112" v="1176" actId="962"/>
          <ac:picMkLst>
            <pc:docMk/>
            <pc:sldMk cId="2318398158" sldId="256"/>
            <ac:picMk id="8" creationId="{58833418-3FD0-2ED8-7F6F-D9A66DF9C023}"/>
          </ac:picMkLst>
        </pc:picChg>
        <pc:picChg chg="mod">
          <ac:chgData name="Sarah Binns" userId="44ca82e01afbb258" providerId="LiveId" clId="{77EB9A2E-FE2B-4573-A703-1943B3926C15}" dt="2023-03-03T14:06:37.472" v="1304" actId="962"/>
          <ac:picMkLst>
            <pc:docMk/>
            <pc:sldMk cId="2318398158" sldId="256"/>
            <ac:picMk id="10" creationId="{15D04754-40DB-B600-90E6-AB5709D832F5}"/>
          </ac:picMkLst>
        </pc:picChg>
        <pc:picChg chg="mod">
          <ac:chgData name="Sarah Binns" userId="44ca82e01afbb258" providerId="LiveId" clId="{77EB9A2E-FE2B-4573-A703-1943B3926C15}" dt="2023-03-03T14:07:54.883" v="1750" actId="962"/>
          <ac:picMkLst>
            <pc:docMk/>
            <pc:sldMk cId="2318398158" sldId="256"/>
            <ac:picMk id="12" creationId="{044A923A-D77B-2F68-1B7A-6DAB5447C0B0}"/>
          </ac:picMkLst>
        </pc:picChg>
      </pc:sldChg>
      <pc:sldChg chg="modSp mod">
        <pc:chgData name="Sarah Binns" userId="44ca82e01afbb258" providerId="LiveId" clId="{77EB9A2E-FE2B-4573-A703-1943B3926C15}" dt="2023-03-03T14:25:03.442" v="4610"/>
        <pc:sldMkLst>
          <pc:docMk/>
          <pc:sldMk cId="2651056707" sldId="258"/>
        </pc:sldMkLst>
        <pc:spChg chg="ord">
          <ac:chgData name="Sarah Binns" userId="44ca82e01afbb258" providerId="LiveId" clId="{77EB9A2E-FE2B-4573-A703-1943B3926C15}" dt="2023-03-03T14:24:50.139" v="4603"/>
          <ac:spMkLst>
            <pc:docMk/>
            <pc:sldMk cId="2651056707" sldId="258"/>
            <ac:spMk id="2" creationId="{00000000-0000-0000-0000-000000000000}"/>
          </ac:spMkLst>
        </pc:spChg>
        <pc:spChg chg="ord">
          <ac:chgData name="Sarah Binns" userId="44ca82e01afbb258" providerId="LiveId" clId="{77EB9A2E-FE2B-4573-A703-1943B3926C15}" dt="2023-03-03T14:24:59.322" v="4607"/>
          <ac:spMkLst>
            <pc:docMk/>
            <pc:sldMk cId="2651056707" sldId="258"/>
            <ac:spMk id="6" creationId="{9D3F47C1-A0DE-AB66-0848-D2D88B71D959}"/>
          </ac:spMkLst>
        </pc:spChg>
        <pc:spChg chg="ord">
          <ac:chgData name="Sarah Binns" userId="44ca82e01afbb258" providerId="LiveId" clId="{77EB9A2E-FE2B-4573-A703-1943B3926C15}" dt="2023-03-03T14:25:03.442" v="4610"/>
          <ac:spMkLst>
            <pc:docMk/>
            <pc:sldMk cId="2651056707" sldId="258"/>
            <ac:spMk id="7" creationId="{9A05678C-E0EF-EA6C-0742-D74E6F9B9421}"/>
          </ac:spMkLst>
        </pc:spChg>
        <pc:picChg chg="mod">
          <ac:chgData name="Sarah Binns" userId="44ca82e01afbb258" providerId="LiveId" clId="{77EB9A2E-FE2B-4573-A703-1943B3926C15}" dt="2023-03-03T14:22:58.614" v="4552" actId="962"/>
          <ac:picMkLst>
            <pc:docMk/>
            <pc:sldMk cId="2651056707" sldId="258"/>
            <ac:picMk id="4" creationId="{4A66F78B-C436-D68C-B00A-C66C1EEEA4A3}"/>
          </ac:picMkLst>
        </pc:picChg>
        <pc:picChg chg="mod ord">
          <ac:chgData name="Sarah Binns" userId="44ca82e01afbb258" providerId="LiveId" clId="{77EB9A2E-FE2B-4573-A703-1943B3926C15}" dt="2023-03-03T14:24:57.090" v="4606"/>
          <ac:picMkLst>
            <pc:docMk/>
            <pc:sldMk cId="2651056707" sldId="258"/>
            <ac:picMk id="9" creationId="{9592D0A3-9948-D0F7-7CCB-043A3D61B161}"/>
          </ac:picMkLst>
        </pc:picChg>
        <pc:picChg chg="mod ord">
          <ac:chgData name="Sarah Binns" userId="44ca82e01afbb258" providerId="LiveId" clId="{77EB9A2E-FE2B-4573-A703-1943B3926C15}" dt="2023-03-03T14:25:02.009" v="4609"/>
          <ac:picMkLst>
            <pc:docMk/>
            <pc:sldMk cId="2651056707" sldId="258"/>
            <ac:picMk id="11" creationId="{A97B1E53-841C-634A-590C-7E780D1773EB}"/>
          </ac:picMkLst>
        </pc:picChg>
      </pc:sldChg>
      <pc:sldChg chg="modSp mod">
        <pc:chgData name="Sarah Binns" userId="44ca82e01afbb258" providerId="LiveId" clId="{77EB9A2E-FE2B-4573-A703-1943B3926C15}" dt="2023-03-03T14:24:46.293" v="4602" actId="962"/>
        <pc:sldMkLst>
          <pc:docMk/>
          <pc:sldMk cId="2335395892" sldId="259"/>
        </pc:sldMkLst>
        <pc:spChg chg="ord">
          <ac:chgData name="Sarah Binns" userId="44ca82e01afbb258" providerId="LiveId" clId="{77EB9A2E-FE2B-4573-A703-1943B3926C15}" dt="2023-03-03T14:24:43.739" v="4601"/>
          <ac:spMkLst>
            <pc:docMk/>
            <pc:sldMk cId="2335395892" sldId="259"/>
            <ac:spMk id="2" creationId="{00000000-0000-0000-0000-000000000000}"/>
          </ac:spMkLst>
        </pc:spChg>
        <pc:spChg chg="mod">
          <ac:chgData name="Sarah Binns" userId="44ca82e01afbb258" providerId="LiveId" clId="{77EB9A2E-FE2B-4573-A703-1943B3926C15}" dt="2023-03-03T14:24:46.293" v="4602" actId="962"/>
          <ac:spMkLst>
            <pc:docMk/>
            <pc:sldMk cId="2335395892" sldId="259"/>
            <ac:spMk id="7" creationId="{BE863197-EB3F-06D8-860F-EB7FFA688CA8}"/>
          </ac:spMkLst>
        </pc:spChg>
        <pc:picChg chg="mod">
          <ac:chgData name="Sarah Binns" userId="44ca82e01afbb258" providerId="LiveId" clId="{77EB9A2E-FE2B-4573-A703-1943B3926C15}" dt="2023-03-03T14:22:55.740" v="4550" actId="962"/>
          <ac:picMkLst>
            <pc:docMk/>
            <pc:sldMk cId="2335395892" sldId="259"/>
            <ac:picMk id="3" creationId="{91EF73F9-690B-1897-F636-97F1630CF184}"/>
          </ac:picMkLst>
        </pc:picChg>
        <pc:picChg chg="mod">
          <ac:chgData name="Sarah Binns" userId="44ca82e01afbb258" providerId="LiveId" clId="{77EB9A2E-FE2B-4573-A703-1943B3926C15}" dt="2023-03-03T14:22:57.209" v="4551" actId="962"/>
          <ac:picMkLst>
            <pc:docMk/>
            <pc:sldMk cId="2335395892" sldId="259"/>
            <ac:picMk id="6" creationId="{21760F78-CEC6-1023-D4BD-2A6FFFCA6451}"/>
          </ac:picMkLst>
        </pc:picChg>
      </pc:sldChg>
      <pc:sldChg chg="modSp mod modCm">
        <pc:chgData name="Sarah Binns" userId="44ca82e01afbb258" providerId="LiveId" clId="{77EB9A2E-FE2B-4573-A703-1943B3926C15}" dt="2023-03-03T14:25:13.571" v="4612" actId="962"/>
        <pc:sldMkLst>
          <pc:docMk/>
          <pc:sldMk cId="2355767088" sldId="260"/>
        </pc:sldMkLst>
        <pc:spChg chg="ord">
          <ac:chgData name="Sarah Binns" userId="44ca82e01afbb258" providerId="LiveId" clId="{77EB9A2E-FE2B-4573-A703-1943B3926C15}" dt="2023-03-03T14:25:11.525" v="4611"/>
          <ac:spMkLst>
            <pc:docMk/>
            <pc:sldMk cId="2355767088" sldId="260"/>
            <ac:spMk id="2" creationId="{B2F5307A-8851-4C36-BE6F-5F1209A70E34}"/>
          </ac:spMkLst>
        </pc:spChg>
        <pc:spChg chg="mod">
          <ac:chgData name="Sarah Binns" userId="44ca82e01afbb258" providerId="LiveId" clId="{77EB9A2E-FE2B-4573-A703-1943B3926C15}" dt="2023-03-03T14:25:13.571" v="4612" actId="962"/>
          <ac:spMkLst>
            <pc:docMk/>
            <pc:sldMk cId="2355767088" sldId="260"/>
            <ac:spMk id="6" creationId="{ABADC7BF-CFD6-28FE-34BD-D61FC462189D}"/>
          </ac:spMkLst>
        </pc:spChg>
        <pc:picChg chg="mod">
          <ac:chgData name="Sarah Binns" userId="44ca82e01afbb258" providerId="LiveId" clId="{77EB9A2E-FE2B-4573-A703-1943B3926C15}" dt="2023-03-03T14:23:00.330" v="4553" actId="962"/>
          <ac:picMkLst>
            <pc:docMk/>
            <pc:sldMk cId="2355767088" sldId="260"/>
            <ac:picMk id="4" creationId="{48D55461-3180-198E-98E7-05E5DC8C39DB}"/>
          </ac:picMkLst>
        </pc:picChg>
        <pc:picChg chg="mod">
          <ac:chgData name="Sarah Binns" userId="44ca82e01afbb258" providerId="LiveId" clId="{77EB9A2E-FE2B-4573-A703-1943B3926C15}" dt="2023-03-03T14:23:03.276" v="4554" actId="962"/>
          <ac:picMkLst>
            <pc:docMk/>
            <pc:sldMk cId="2355767088" sldId="260"/>
            <ac:picMk id="5" creationId="{77FA2F3E-0B06-6B6D-D3E3-993FBA18658F}"/>
          </ac:picMkLst>
        </pc:picChg>
        <pc:extLst>
          <p:ext xmlns:p="http://schemas.openxmlformats.org/presentationml/2006/main" uri="{D6D511B9-2390-475A-947B-AFAB55BFBCF1}">
            <pc226:cmChg xmlns="" xmlns:pc226="http://schemas.microsoft.com/office/powerpoint/2022/06/main/command" chg="mod">
              <pc226:chgData name="Sarah Binns" userId="44ca82e01afbb258" providerId="LiveId" clId="{77EB9A2E-FE2B-4573-A703-1943B3926C15}" dt="2023-02-23T10:29:19.015" v="16"/>
              <pc2:cmMkLst xmlns:pc2="http://schemas.microsoft.com/office/powerpoint/2019/9/main/command">
                <pc:docMk/>
                <pc:sldMk cId="2355767088" sldId="260"/>
                <pc2:cmMk id="{EC5B7871-F2B5-4F08-93D0-6EE195892D9E}"/>
              </pc2:cmMkLst>
            </pc226:cmChg>
          </p:ext>
        </pc:extLst>
      </pc:sldChg>
      <pc:sldChg chg="modSp mod">
        <pc:chgData name="Sarah Binns" userId="44ca82e01afbb258" providerId="LiveId" clId="{77EB9A2E-FE2B-4573-A703-1943B3926C15}" dt="2023-03-03T13:54:30.405" v="53" actId="6549"/>
        <pc:sldMkLst>
          <pc:docMk/>
          <pc:sldMk cId="406218816" sldId="266"/>
        </pc:sldMkLst>
        <pc:spChg chg="mod">
          <ac:chgData name="Sarah Binns" userId="44ca82e01afbb258" providerId="LiveId" clId="{77EB9A2E-FE2B-4573-A703-1943B3926C15}" dt="2023-03-03T13:54:30.405" v="53" actId="6549"/>
          <ac:spMkLst>
            <pc:docMk/>
            <pc:sldMk cId="406218816" sldId="266"/>
            <ac:spMk id="3" creationId="{B065E7A9-9A71-48FC-855F-214876DB03F5}"/>
          </ac:spMkLst>
        </pc:spChg>
      </pc:sldChg>
      <pc:sldChg chg="del modCm">
        <pc:chgData name="Sarah Binns" userId="44ca82e01afbb258" providerId="LiveId" clId="{77EB9A2E-FE2B-4573-A703-1943B3926C15}" dt="2023-03-03T13:54:44.759" v="55" actId="47"/>
        <pc:sldMkLst>
          <pc:docMk/>
          <pc:sldMk cId="3116425997" sldId="268"/>
        </pc:sldMkLst>
        <pc:extLst>
          <p:ext xmlns:p="http://schemas.openxmlformats.org/presentationml/2006/main" uri="{D6D511B9-2390-475A-947B-AFAB55BFBCF1}">
            <pc226:cmChg xmlns="" xmlns:pc226="http://schemas.microsoft.com/office/powerpoint/2022/06/main/command" chg="mod">
              <pc226:chgData name="Sarah Binns" userId="44ca82e01afbb258" providerId="LiveId" clId="{77EB9A2E-FE2B-4573-A703-1943B3926C15}" dt="2023-02-23T10:36:52.703" v="44"/>
              <pc2:cmMkLst xmlns:pc2="http://schemas.microsoft.com/office/powerpoint/2019/9/main/command">
                <pc:docMk/>
                <pc:sldMk cId="3116425997" sldId="268"/>
                <pc2:cmMk id="{EA09889A-1E1E-4456-9FA8-D1316BBA654F}"/>
              </pc2:cmMkLst>
            </pc226:cmChg>
          </p:ext>
        </pc:extLst>
      </pc:sldChg>
      <pc:sldChg chg="modSp mod modCm">
        <pc:chgData name="Sarah Binns" userId="44ca82e01afbb258" providerId="LiveId" clId="{77EB9A2E-FE2B-4573-A703-1943B3926C15}" dt="2023-03-03T14:25:24.761" v="4614" actId="962"/>
        <pc:sldMkLst>
          <pc:docMk/>
          <pc:sldMk cId="2378489911" sldId="280"/>
        </pc:sldMkLst>
        <pc:spChg chg="mod">
          <ac:chgData name="Sarah Binns" userId="44ca82e01afbb258" providerId="LiveId" clId="{77EB9A2E-FE2B-4573-A703-1943B3926C15}" dt="2023-03-03T14:25:24.761" v="4614" actId="962"/>
          <ac:spMkLst>
            <pc:docMk/>
            <pc:sldMk cId="2378489911" sldId="280"/>
            <ac:spMk id="5" creationId="{33A99F47-AE31-1C22-A1FF-0D4584687262}"/>
          </ac:spMkLst>
        </pc:spChg>
        <pc:spChg chg="ord">
          <ac:chgData name="Sarah Binns" userId="44ca82e01afbb258" providerId="LiveId" clId="{77EB9A2E-FE2B-4573-A703-1943B3926C15}" dt="2023-03-03T14:25:22.846" v="4613"/>
          <ac:spMkLst>
            <pc:docMk/>
            <pc:sldMk cId="2378489911" sldId="280"/>
            <ac:spMk id="6" creationId="{9F0DC710-3FEC-2BBE-7527-5E573DDD3CAB}"/>
          </ac:spMkLst>
        </pc:spChg>
        <pc:picChg chg="mod">
          <ac:chgData name="Sarah Binns" userId="44ca82e01afbb258" providerId="LiveId" clId="{77EB9A2E-FE2B-4573-A703-1943B3926C15}" dt="2023-03-03T14:23:04.583" v="4555" actId="962"/>
          <ac:picMkLst>
            <pc:docMk/>
            <pc:sldMk cId="2378489911" sldId="280"/>
            <ac:picMk id="3" creationId="{B437E1CD-A066-967F-096F-398B6DB33B71}"/>
          </ac:picMkLst>
        </pc:picChg>
        <pc:picChg chg="mod">
          <ac:chgData name="Sarah Binns" userId="44ca82e01afbb258" providerId="LiveId" clId="{77EB9A2E-FE2B-4573-A703-1943B3926C15}" dt="2023-03-03T14:23:07.326" v="4556" actId="962"/>
          <ac:picMkLst>
            <pc:docMk/>
            <pc:sldMk cId="2378489911" sldId="280"/>
            <ac:picMk id="4" creationId="{05C37117-9BCC-EE34-87EA-B1C628471C59}"/>
          </ac:picMkLst>
        </pc:picChg>
        <pc:extLst>
          <p:ext xmlns:p="http://schemas.openxmlformats.org/presentationml/2006/main" uri="{D6D511B9-2390-475A-947B-AFAB55BFBCF1}">
            <pc226:cmChg xmlns="" xmlns:pc226="http://schemas.microsoft.com/office/powerpoint/2022/06/main/command" chg="mod">
              <pc226:chgData name="Sarah Binns" userId="44ca82e01afbb258" providerId="LiveId" clId="{77EB9A2E-FE2B-4573-A703-1943B3926C15}" dt="2023-02-23T10:29:48.490" v="17"/>
              <pc2:cmMkLst xmlns:pc2="http://schemas.microsoft.com/office/powerpoint/2019/9/main/command">
                <pc:docMk/>
                <pc:sldMk cId="2378489911" sldId="280"/>
                <pc2:cmMk id="{1151DE47-C463-4542-81E0-13994FF65532}"/>
              </pc2:cmMkLst>
            </pc226:cmChg>
          </p:ext>
        </pc:extLst>
      </pc:sldChg>
      <pc:sldChg chg="modSp mod">
        <pc:chgData name="Sarah Binns" userId="44ca82e01afbb258" providerId="LiveId" clId="{77EB9A2E-FE2B-4573-A703-1943B3926C15}" dt="2023-03-03T14:25:56.260" v="4634"/>
        <pc:sldMkLst>
          <pc:docMk/>
          <pc:sldMk cId="3371786497" sldId="282"/>
        </pc:sldMkLst>
        <pc:spChg chg="ord">
          <ac:chgData name="Sarah Binns" userId="44ca82e01afbb258" providerId="LiveId" clId="{77EB9A2E-FE2B-4573-A703-1943B3926C15}" dt="2023-03-03T14:25:31.395" v="4615"/>
          <ac:spMkLst>
            <pc:docMk/>
            <pc:sldMk cId="3371786497" sldId="282"/>
            <ac:spMk id="2" creationId="{C5A7DB1D-F026-4068-AA3E-D1BE10CAA3ED}"/>
          </ac:spMkLst>
        </pc:spChg>
        <pc:spChg chg="mod">
          <ac:chgData name="Sarah Binns" userId="44ca82e01afbb258" providerId="LiveId" clId="{77EB9A2E-FE2B-4573-A703-1943B3926C15}" dt="2023-03-03T14:25:33.169" v="4616" actId="962"/>
          <ac:spMkLst>
            <pc:docMk/>
            <pc:sldMk cId="3371786497" sldId="282"/>
            <ac:spMk id="9" creationId="{ACA0373F-C049-F895-A67E-A4536759C17E}"/>
          </ac:spMkLst>
        </pc:spChg>
        <pc:spChg chg="ord">
          <ac:chgData name="Sarah Binns" userId="44ca82e01afbb258" providerId="LiveId" clId="{77EB9A2E-FE2B-4573-A703-1943B3926C15}" dt="2023-03-03T14:25:53.939" v="4631"/>
          <ac:spMkLst>
            <pc:docMk/>
            <pc:sldMk cId="3371786497" sldId="282"/>
            <ac:spMk id="19" creationId="{18D9B34A-838C-2145-C0AC-E6562BD2D8D3}"/>
          </ac:spMkLst>
        </pc:spChg>
        <pc:picChg chg="mod">
          <ac:chgData name="Sarah Binns" userId="44ca82e01afbb258" providerId="LiveId" clId="{77EB9A2E-FE2B-4573-A703-1943B3926C15}" dt="2023-03-03T14:23:09.182" v="4557" actId="962"/>
          <ac:picMkLst>
            <pc:docMk/>
            <pc:sldMk cId="3371786497" sldId="282"/>
            <ac:picMk id="6" creationId="{39146CD3-C22E-751E-CD52-21393F0222EE}"/>
          </ac:picMkLst>
        </pc:picChg>
        <pc:picChg chg="mod">
          <ac:chgData name="Sarah Binns" userId="44ca82e01afbb258" providerId="LiveId" clId="{77EB9A2E-FE2B-4573-A703-1943B3926C15}" dt="2023-03-03T14:23:10.599" v="4558" actId="962"/>
          <ac:picMkLst>
            <pc:docMk/>
            <pc:sldMk cId="3371786497" sldId="282"/>
            <ac:picMk id="8" creationId="{01F4E814-4E5D-FB85-253F-A8D854C1EB00}"/>
          </ac:picMkLst>
        </pc:picChg>
        <pc:picChg chg="mod ord">
          <ac:chgData name="Sarah Binns" userId="44ca82e01afbb258" providerId="LiveId" clId="{77EB9A2E-FE2B-4573-A703-1943B3926C15}" dt="2023-03-03T14:25:56.260" v="4634"/>
          <ac:picMkLst>
            <pc:docMk/>
            <pc:sldMk cId="3371786497" sldId="282"/>
            <ac:picMk id="16" creationId="{F6AC69DA-A384-5A15-281A-11246C9A068D}"/>
          </ac:picMkLst>
        </pc:picChg>
        <pc:picChg chg="mod ord">
          <ac:chgData name="Sarah Binns" userId="44ca82e01afbb258" providerId="LiveId" clId="{77EB9A2E-FE2B-4573-A703-1943B3926C15}" dt="2023-03-03T14:25:50.952" v="4627"/>
          <ac:picMkLst>
            <pc:docMk/>
            <pc:sldMk cId="3371786497" sldId="282"/>
            <ac:picMk id="20" creationId="{7B18313E-D78A-8B14-6483-CA7F6DB1064E}"/>
          </ac:picMkLst>
        </pc:picChg>
        <pc:picChg chg="mod ord">
          <ac:chgData name="Sarah Binns" userId="44ca82e01afbb258" providerId="LiveId" clId="{77EB9A2E-FE2B-4573-A703-1943B3926C15}" dt="2023-03-03T14:25:46.404" v="4622"/>
          <ac:picMkLst>
            <pc:docMk/>
            <pc:sldMk cId="3371786497" sldId="282"/>
            <ac:picMk id="21" creationId="{295F23E9-4783-349D-E187-A0C99FC36DE9}"/>
          </ac:picMkLst>
        </pc:picChg>
      </pc:sldChg>
      <pc:sldChg chg="modSp mod">
        <pc:chgData name="Sarah Binns" userId="44ca82e01afbb258" providerId="LiveId" clId="{77EB9A2E-FE2B-4573-A703-1943B3926C15}" dt="2023-03-03T14:26:59.550" v="4672" actId="962"/>
        <pc:sldMkLst>
          <pc:docMk/>
          <pc:sldMk cId="3443708207" sldId="285"/>
        </pc:sldMkLst>
        <pc:spChg chg="ord">
          <ac:chgData name="Sarah Binns" userId="44ca82e01afbb258" providerId="LiveId" clId="{77EB9A2E-FE2B-4573-A703-1943B3926C15}" dt="2023-03-03T14:26:50.732" v="4665"/>
          <ac:spMkLst>
            <pc:docMk/>
            <pc:sldMk cId="3443708207" sldId="285"/>
            <ac:spMk id="7" creationId="{00000000-0000-0000-0000-000000000000}"/>
          </ac:spMkLst>
        </pc:spChg>
        <pc:spChg chg="mod">
          <ac:chgData name="Sarah Binns" userId="44ca82e01afbb258" providerId="LiveId" clId="{77EB9A2E-FE2B-4573-A703-1943B3926C15}" dt="2023-03-03T14:26:59.550" v="4672" actId="962"/>
          <ac:spMkLst>
            <pc:docMk/>
            <pc:sldMk cId="3443708207" sldId="285"/>
            <ac:spMk id="9" creationId="{6CA0E204-D7D7-C12D-756B-7011DAC7325A}"/>
          </ac:spMkLst>
        </pc:spChg>
        <pc:picChg chg="mod">
          <ac:chgData name="Sarah Binns" userId="44ca82e01afbb258" providerId="LiveId" clId="{77EB9A2E-FE2B-4573-A703-1943B3926C15}" dt="2023-03-03T14:23:35.257" v="4572" actId="962"/>
          <ac:picMkLst>
            <pc:docMk/>
            <pc:sldMk cId="3443708207" sldId="285"/>
            <ac:picMk id="5" creationId="{A43911B7-800D-5EF8-4136-F49322DC1C20}"/>
          </ac:picMkLst>
        </pc:picChg>
        <pc:picChg chg="mod">
          <ac:chgData name="Sarah Binns" userId="44ca82e01afbb258" providerId="LiveId" clId="{77EB9A2E-FE2B-4573-A703-1943B3926C15}" dt="2023-03-03T14:23:37.942" v="4573" actId="962"/>
          <ac:picMkLst>
            <pc:docMk/>
            <pc:sldMk cId="3443708207" sldId="285"/>
            <ac:picMk id="8" creationId="{D79CDB12-964E-D2DA-8A0B-DE0B1549A81A}"/>
          </ac:picMkLst>
        </pc:picChg>
        <pc:picChg chg="mod ord">
          <ac:chgData name="Sarah Binns" userId="44ca82e01afbb258" providerId="LiveId" clId="{77EB9A2E-FE2B-4573-A703-1943B3926C15}" dt="2023-03-03T14:26:56.036" v="4668"/>
          <ac:picMkLst>
            <pc:docMk/>
            <pc:sldMk cId="3443708207" sldId="285"/>
            <ac:picMk id="11" creationId="{62CAF75B-671E-4FA4-96DA-7F590F5ACA50}"/>
          </ac:picMkLst>
        </pc:picChg>
        <pc:picChg chg="mod ord">
          <ac:chgData name="Sarah Binns" userId="44ca82e01afbb258" providerId="LiveId" clId="{77EB9A2E-FE2B-4573-A703-1943B3926C15}" dt="2023-03-03T14:26:58.552" v="4671"/>
          <ac:picMkLst>
            <pc:docMk/>
            <pc:sldMk cId="3443708207" sldId="285"/>
            <ac:picMk id="15" creationId="{D8958DF3-B30B-9105-31B9-D05835F09BC2}"/>
          </ac:picMkLst>
        </pc:picChg>
      </pc:sldChg>
      <pc:sldChg chg="modSp mod">
        <pc:chgData name="Sarah Binns" userId="44ca82e01afbb258" providerId="LiveId" clId="{77EB9A2E-FE2B-4573-A703-1943B3926C15}" dt="2023-03-03T14:26:05.942" v="4639"/>
        <pc:sldMkLst>
          <pc:docMk/>
          <pc:sldMk cId="339118827" sldId="286"/>
        </pc:sldMkLst>
        <pc:spChg chg="ord">
          <ac:chgData name="Sarah Binns" userId="44ca82e01afbb258" providerId="LiveId" clId="{77EB9A2E-FE2B-4573-A703-1943B3926C15}" dt="2023-03-03T14:26:01.070" v="4635"/>
          <ac:spMkLst>
            <pc:docMk/>
            <pc:sldMk cId="339118827" sldId="286"/>
            <ac:spMk id="3" creationId="{CF96CAD9-B7E2-45FA-B458-258755FB3C7D}"/>
          </ac:spMkLst>
        </pc:spChg>
        <pc:spChg chg="mod">
          <ac:chgData name="Sarah Binns" userId="44ca82e01afbb258" providerId="LiveId" clId="{77EB9A2E-FE2B-4573-A703-1943B3926C15}" dt="2023-03-03T14:26:02.660" v="4636" actId="962"/>
          <ac:spMkLst>
            <pc:docMk/>
            <pc:sldMk cId="339118827" sldId="286"/>
            <ac:spMk id="9" creationId="{454B0B7D-4C8F-F41C-4537-92BB7A72DDE5}"/>
          </ac:spMkLst>
        </pc:spChg>
        <pc:picChg chg="mod">
          <ac:chgData name="Sarah Binns" userId="44ca82e01afbb258" providerId="LiveId" clId="{77EB9A2E-FE2B-4573-A703-1943B3926C15}" dt="2023-03-03T14:23:12.555" v="4559" actId="962"/>
          <ac:picMkLst>
            <pc:docMk/>
            <pc:sldMk cId="339118827" sldId="286"/>
            <ac:picMk id="7" creationId="{5151D157-CF36-C8CF-ED3D-53668D234CEC}"/>
          </ac:picMkLst>
        </pc:picChg>
        <pc:picChg chg="mod">
          <ac:chgData name="Sarah Binns" userId="44ca82e01afbb258" providerId="LiveId" clId="{77EB9A2E-FE2B-4573-A703-1943B3926C15}" dt="2023-03-03T14:23:13.889" v="4560" actId="962"/>
          <ac:picMkLst>
            <pc:docMk/>
            <pc:sldMk cId="339118827" sldId="286"/>
            <ac:picMk id="8" creationId="{4068580B-8B9B-7203-F550-2CFFB28311C7}"/>
          </ac:picMkLst>
        </pc:picChg>
        <pc:picChg chg="mod ord">
          <ac:chgData name="Sarah Binns" userId="44ca82e01afbb258" providerId="LiveId" clId="{77EB9A2E-FE2B-4573-A703-1943B3926C15}" dt="2023-03-03T14:26:05.942" v="4639"/>
          <ac:picMkLst>
            <pc:docMk/>
            <pc:sldMk cId="339118827" sldId="286"/>
            <ac:picMk id="11" creationId="{89379E44-B82C-E90A-ECBD-4E6A6B1091DF}"/>
          </ac:picMkLst>
        </pc:picChg>
      </pc:sldChg>
      <pc:sldChg chg="modSp mod">
        <pc:chgData name="Sarah Binns" userId="44ca82e01afbb258" providerId="LiveId" clId="{77EB9A2E-FE2B-4573-A703-1943B3926C15}" dt="2023-03-03T14:23:17.856" v="4563" actId="962"/>
        <pc:sldMkLst>
          <pc:docMk/>
          <pc:sldMk cId="2384337154" sldId="287"/>
        </pc:sldMkLst>
        <pc:spChg chg="mod">
          <ac:chgData name="Sarah Binns" userId="44ca82e01afbb258" providerId="LiveId" clId="{77EB9A2E-FE2B-4573-A703-1943B3926C15}" dt="2023-03-03T14:23:15.239" v="4561" actId="962"/>
          <ac:spMkLst>
            <pc:docMk/>
            <pc:sldMk cId="2384337154" sldId="287"/>
            <ac:spMk id="5" creationId="{00000000-0000-0000-0000-000000000000}"/>
          </ac:spMkLst>
        </pc:spChg>
        <pc:picChg chg="mod">
          <ac:chgData name="Sarah Binns" userId="44ca82e01afbb258" providerId="LiveId" clId="{77EB9A2E-FE2B-4573-A703-1943B3926C15}" dt="2023-03-03T14:23:16.544" v="4562" actId="962"/>
          <ac:picMkLst>
            <pc:docMk/>
            <pc:sldMk cId="2384337154" sldId="287"/>
            <ac:picMk id="6" creationId="{B99DDC54-869A-A566-20B5-569CDDBE2A70}"/>
          </ac:picMkLst>
        </pc:picChg>
        <pc:picChg chg="mod">
          <ac:chgData name="Sarah Binns" userId="44ca82e01afbb258" providerId="LiveId" clId="{77EB9A2E-FE2B-4573-A703-1943B3926C15}" dt="2023-03-03T14:23:17.856" v="4563" actId="962"/>
          <ac:picMkLst>
            <pc:docMk/>
            <pc:sldMk cId="2384337154" sldId="287"/>
            <ac:picMk id="7" creationId="{8EE77BDB-70A5-E603-CE13-0B0694E25B80}"/>
          </ac:picMkLst>
        </pc:picChg>
        <pc:picChg chg="mod">
          <ac:chgData name="Sarah Binns" userId="44ca82e01afbb258" providerId="LiveId" clId="{77EB9A2E-FE2B-4573-A703-1943B3926C15}" dt="2023-03-03T14:10:42.584" v="2198" actId="962"/>
          <ac:picMkLst>
            <pc:docMk/>
            <pc:sldMk cId="2384337154" sldId="287"/>
            <ac:picMk id="13" creationId="{1E513C0C-2465-1DBF-A622-FB484BD4D32B}"/>
          </ac:picMkLst>
        </pc:picChg>
        <pc:picChg chg="mod">
          <ac:chgData name="Sarah Binns" userId="44ca82e01afbb258" providerId="LiveId" clId="{77EB9A2E-FE2B-4573-A703-1943B3926C15}" dt="2023-03-03T14:12:09.015" v="2622" actId="962"/>
          <ac:picMkLst>
            <pc:docMk/>
            <pc:sldMk cId="2384337154" sldId="287"/>
            <ac:picMk id="15" creationId="{A610197F-2028-9E0C-02D7-2F40327FAEC0}"/>
          </ac:picMkLst>
        </pc:picChg>
        <pc:picChg chg="mod">
          <ac:chgData name="Sarah Binns" userId="44ca82e01afbb258" providerId="LiveId" clId="{77EB9A2E-FE2B-4573-A703-1943B3926C15}" dt="2023-03-03T14:12:37.108" v="2778" actId="962"/>
          <ac:picMkLst>
            <pc:docMk/>
            <pc:sldMk cId="2384337154" sldId="287"/>
            <ac:picMk id="18" creationId="{E5A6FF09-4937-BDD3-AEA8-66ED454DD34F}"/>
          </ac:picMkLst>
        </pc:picChg>
      </pc:sldChg>
      <pc:sldChg chg="modSp mod">
        <pc:chgData name="Sarah Binns" userId="44ca82e01afbb258" providerId="LiveId" clId="{77EB9A2E-FE2B-4573-A703-1943B3926C15}" dt="2023-03-03T14:23:40.749" v="4575" actId="962"/>
        <pc:sldMkLst>
          <pc:docMk/>
          <pc:sldMk cId="969404031" sldId="288"/>
        </pc:sldMkLst>
        <pc:picChg chg="mod">
          <ac:chgData name="Sarah Binns" userId="44ca82e01afbb258" providerId="LiveId" clId="{77EB9A2E-FE2B-4573-A703-1943B3926C15}" dt="2023-03-03T14:23:39.363" v="4574" actId="962"/>
          <ac:picMkLst>
            <pc:docMk/>
            <pc:sldMk cId="969404031" sldId="288"/>
            <ac:picMk id="4" creationId="{8D529BE8-6BC9-9DF9-4CF8-5C0A0479B36D}"/>
          </ac:picMkLst>
        </pc:picChg>
        <pc:picChg chg="mod">
          <ac:chgData name="Sarah Binns" userId="44ca82e01afbb258" providerId="LiveId" clId="{77EB9A2E-FE2B-4573-A703-1943B3926C15}" dt="2023-03-03T14:23:40.749" v="4575" actId="962"/>
          <ac:picMkLst>
            <pc:docMk/>
            <pc:sldMk cId="969404031" sldId="288"/>
            <ac:picMk id="8" creationId="{6587A8F5-A58C-4A34-CBC5-532BAA0C5C38}"/>
          </ac:picMkLst>
        </pc:picChg>
        <pc:picChg chg="mod">
          <ac:chgData name="Sarah Binns" userId="44ca82e01afbb258" providerId="LiveId" clId="{77EB9A2E-FE2B-4573-A703-1943B3926C15}" dt="2023-03-03T14:19:51.600" v="4351" actId="962"/>
          <ac:picMkLst>
            <pc:docMk/>
            <pc:sldMk cId="969404031" sldId="288"/>
            <ac:picMk id="18" creationId="{474D5F81-3D18-1C16-AE13-632483E377A7}"/>
          </ac:picMkLst>
        </pc:picChg>
      </pc:sldChg>
      <pc:sldChg chg="modSp mod">
        <pc:chgData name="Sarah Binns" userId="44ca82e01afbb258" providerId="LiveId" clId="{77EB9A2E-FE2B-4573-A703-1943B3926C15}" dt="2023-03-03T14:23:48.579" v="4580" actId="962"/>
        <pc:sldMkLst>
          <pc:docMk/>
          <pc:sldMk cId="4010135052" sldId="290"/>
        </pc:sldMkLst>
        <pc:spChg chg="mod">
          <ac:chgData name="Sarah Binns" userId="44ca82e01afbb258" providerId="LiveId" clId="{77EB9A2E-FE2B-4573-A703-1943B3926C15}" dt="2023-03-03T13:54:58.162" v="61" actId="20577"/>
          <ac:spMkLst>
            <pc:docMk/>
            <pc:sldMk cId="4010135052" sldId="290"/>
            <ac:spMk id="6" creationId="{77A97AA1-7E4C-392B-5CA0-CDFD7438A367}"/>
          </ac:spMkLst>
        </pc:spChg>
        <pc:spChg chg="mod">
          <ac:chgData name="Sarah Binns" userId="44ca82e01afbb258" providerId="LiveId" clId="{77EB9A2E-FE2B-4573-A703-1943B3926C15}" dt="2023-03-03T14:01:49.630" v="66" actId="2"/>
          <ac:spMkLst>
            <pc:docMk/>
            <pc:sldMk cId="4010135052" sldId="290"/>
            <ac:spMk id="14" creationId="{00000000-0000-0000-0000-000000000000}"/>
          </ac:spMkLst>
        </pc:spChg>
        <pc:picChg chg="mod">
          <ac:chgData name="Sarah Binns" userId="44ca82e01afbb258" providerId="LiveId" clId="{77EB9A2E-FE2B-4573-A703-1943B3926C15}" dt="2023-03-03T14:20:28.720" v="4534" actId="962"/>
          <ac:picMkLst>
            <pc:docMk/>
            <pc:sldMk cId="4010135052" sldId="290"/>
            <ac:picMk id="4" creationId="{A742D370-CC9F-FE9E-98EB-CF7A9116E0EE}"/>
          </ac:picMkLst>
        </pc:picChg>
        <pc:picChg chg="mod">
          <ac:chgData name="Sarah Binns" userId="44ca82e01afbb258" providerId="LiveId" clId="{77EB9A2E-FE2B-4573-A703-1943B3926C15}" dt="2023-03-03T14:23:48.579" v="4580" actId="962"/>
          <ac:picMkLst>
            <pc:docMk/>
            <pc:sldMk cId="4010135052" sldId="290"/>
            <ac:picMk id="5" creationId="{F10DFB4A-D788-DAF5-3661-BF1AEFA27BDB}"/>
          </ac:picMkLst>
        </pc:picChg>
      </pc:sldChg>
      <pc:sldChg chg="modSp mod">
        <pc:chgData name="Sarah Binns" userId="44ca82e01afbb258" providerId="LiveId" clId="{77EB9A2E-FE2B-4573-A703-1943B3926C15}" dt="2023-03-03T14:27:08.060" v="4677"/>
        <pc:sldMkLst>
          <pc:docMk/>
          <pc:sldMk cId="504759638" sldId="291"/>
        </pc:sldMkLst>
        <pc:spChg chg="ord">
          <ac:chgData name="Sarah Binns" userId="44ca82e01afbb258" providerId="LiveId" clId="{77EB9A2E-FE2B-4573-A703-1943B3926C15}" dt="2023-03-03T14:27:04.860" v="4673"/>
          <ac:spMkLst>
            <pc:docMk/>
            <pc:sldMk cId="504759638" sldId="291"/>
            <ac:spMk id="2" creationId="{00000000-0000-0000-0000-000000000000}"/>
          </ac:spMkLst>
        </pc:spChg>
        <pc:spChg chg="mod">
          <ac:chgData name="Sarah Binns" userId="44ca82e01afbb258" providerId="LiveId" clId="{77EB9A2E-FE2B-4573-A703-1943B3926C15}" dt="2023-03-03T14:27:06.109" v="4674" actId="962"/>
          <ac:spMkLst>
            <pc:docMk/>
            <pc:sldMk cId="504759638" sldId="291"/>
            <ac:spMk id="8" creationId="{EAFD45DD-AD11-0D22-7FA9-629D597670BE}"/>
          </ac:spMkLst>
        </pc:spChg>
        <pc:picChg chg="mod">
          <ac:chgData name="Sarah Binns" userId="44ca82e01afbb258" providerId="LiveId" clId="{77EB9A2E-FE2B-4573-A703-1943B3926C15}" dt="2023-03-03T14:23:42.224" v="4576" actId="962"/>
          <ac:picMkLst>
            <pc:docMk/>
            <pc:sldMk cId="504759638" sldId="291"/>
            <ac:picMk id="5" creationId="{A3320AAB-6F43-FB6B-72E9-432991DF64B2}"/>
          </ac:picMkLst>
        </pc:picChg>
        <pc:picChg chg="mod">
          <ac:chgData name="Sarah Binns" userId="44ca82e01afbb258" providerId="LiveId" clId="{77EB9A2E-FE2B-4573-A703-1943B3926C15}" dt="2023-03-03T14:23:44.106" v="4577" actId="962"/>
          <ac:picMkLst>
            <pc:docMk/>
            <pc:sldMk cId="504759638" sldId="291"/>
            <ac:picMk id="7" creationId="{A9102004-BE2D-E15B-91A2-A0751319E463}"/>
          </ac:picMkLst>
        </pc:picChg>
        <pc:picChg chg="mod ord">
          <ac:chgData name="Sarah Binns" userId="44ca82e01afbb258" providerId="LiveId" clId="{77EB9A2E-FE2B-4573-A703-1943B3926C15}" dt="2023-03-03T14:27:08.060" v="4677"/>
          <ac:picMkLst>
            <pc:docMk/>
            <pc:sldMk cId="504759638" sldId="291"/>
            <ac:picMk id="13" creationId="{3CDE07E9-9116-CA79-4AD5-7EE97227EC32}"/>
          </ac:picMkLst>
        </pc:picChg>
      </pc:sldChg>
      <pc:sldChg chg="modSp mod">
        <pc:chgData name="Sarah Binns" userId="44ca82e01afbb258" providerId="LiveId" clId="{77EB9A2E-FE2B-4573-A703-1943B3926C15}" dt="2023-03-03T14:24:25.569" v="4596"/>
        <pc:sldMkLst>
          <pc:docMk/>
          <pc:sldMk cId="855846029" sldId="292"/>
        </pc:sldMkLst>
        <pc:spChg chg="ord">
          <ac:chgData name="Sarah Binns" userId="44ca82e01afbb258" providerId="LiveId" clId="{77EB9A2E-FE2B-4573-A703-1943B3926C15}" dt="2023-03-03T14:24:08.501" v="4585"/>
          <ac:spMkLst>
            <pc:docMk/>
            <pc:sldMk cId="855846029" sldId="292"/>
            <ac:spMk id="4" creationId="{D3DEA818-66E4-C8E2-A928-33F82501C350}"/>
          </ac:spMkLst>
        </pc:spChg>
        <pc:spChg chg="mod">
          <ac:chgData name="Sarah Binns" userId="44ca82e01afbb258" providerId="LiveId" clId="{77EB9A2E-FE2B-4573-A703-1943B3926C15}" dt="2023-03-03T14:24:13.181" v="4586" actId="962"/>
          <ac:spMkLst>
            <pc:docMk/>
            <pc:sldMk cId="855846029" sldId="292"/>
            <ac:spMk id="10" creationId="{3E95AC12-032B-3B90-7FEA-E8CE57C87747}"/>
          </ac:spMkLst>
        </pc:spChg>
        <pc:picChg chg="mod">
          <ac:chgData name="Sarah Binns" userId="44ca82e01afbb258" providerId="LiveId" clId="{77EB9A2E-FE2B-4573-A703-1943B3926C15}" dt="2023-03-03T14:05:46.924" v="1097" actId="962"/>
          <ac:picMkLst>
            <pc:docMk/>
            <pc:sldMk cId="855846029" sldId="292"/>
            <ac:picMk id="8" creationId="{585FC86A-B142-5EDC-D023-13FDF0E1F911}"/>
          </ac:picMkLst>
        </pc:picChg>
        <pc:picChg chg="mod">
          <ac:chgData name="Sarah Binns" userId="44ca82e01afbb258" providerId="LiveId" clId="{77EB9A2E-FE2B-4573-A703-1943B3926C15}" dt="2023-03-03T14:22:47.572" v="4547" actId="962"/>
          <ac:picMkLst>
            <pc:docMk/>
            <pc:sldMk cId="855846029" sldId="292"/>
            <ac:picMk id="9" creationId="{273EBAB9-D2FD-C983-5ADC-545FB406B93E}"/>
          </ac:picMkLst>
        </pc:picChg>
        <pc:picChg chg="mod ord">
          <ac:chgData name="Sarah Binns" userId="44ca82e01afbb258" providerId="LiveId" clId="{77EB9A2E-FE2B-4573-A703-1943B3926C15}" dt="2023-03-03T14:24:22.979" v="4593"/>
          <ac:picMkLst>
            <pc:docMk/>
            <pc:sldMk cId="855846029" sldId="292"/>
            <ac:picMk id="12" creationId="{D10BD2F7-093F-89D6-8C3B-1F76DD88258D}"/>
          </ac:picMkLst>
        </pc:picChg>
        <pc:picChg chg="mod ord">
          <ac:chgData name="Sarah Binns" userId="44ca82e01afbb258" providerId="LiveId" clId="{77EB9A2E-FE2B-4573-A703-1943B3926C15}" dt="2023-03-03T14:24:19.008" v="4590"/>
          <ac:picMkLst>
            <pc:docMk/>
            <pc:sldMk cId="855846029" sldId="292"/>
            <ac:picMk id="14" creationId="{36AD773F-9C47-C43C-E535-3DF6D99D61A9}"/>
          </ac:picMkLst>
        </pc:picChg>
        <pc:picChg chg="mod ord">
          <ac:chgData name="Sarah Binns" userId="44ca82e01afbb258" providerId="LiveId" clId="{77EB9A2E-FE2B-4573-A703-1943B3926C15}" dt="2023-03-03T14:24:25.569" v="4596"/>
          <ac:picMkLst>
            <pc:docMk/>
            <pc:sldMk cId="855846029" sldId="292"/>
            <ac:picMk id="17" creationId="{19060FB7-1AE9-9CF8-A2D7-82DB469B67F1}"/>
          </ac:picMkLst>
        </pc:picChg>
      </pc:sldChg>
      <pc:sldChg chg="addSp delSp modSp mod modCm">
        <pc:chgData name="Sarah Binns" userId="44ca82e01afbb258" providerId="LiveId" clId="{77EB9A2E-FE2B-4573-A703-1943B3926C15}" dt="2023-03-03T14:23:27.286" v="4567" actId="962"/>
        <pc:sldMkLst>
          <pc:docMk/>
          <pc:sldMk cId="1146773112" sldId="293"/>
        </pc:sldMkLst>
        <pc:spChg chg="add del mod">
          <ac:chgData name="Sarah Binns" userId="44ca82e01afbb258" providerId="LiveId" clId="{77EB9A2E-FE2B-4573-A703-1943B3926C15}" dt="2023-02-23T10:35:32.536" v="39" actId="478"/>
          <ac:spMkLst>
            <pc:docMk/>
            <pc:sldMk cId="1146773112" sldId="293"/>
            <ac:spMk id="2" creationId="{D353B477-E7FE-615D-A9F1-CF3E1ECF8686}"/>
          </ac:spMkLst>
        </pc:spChg>
        <pc:spChg chg="add del mod">
          <ac:chgData name="Sarah Binns" userId="44ca82e01afbb258" providerId="LiveId" clId="{77EB9A2E-FE2B-4573-A703-1943B3926C15}" dt="2023-02-23T10:35:05.585" v="31" actId="478"/>
          <ac:spMkLst>
            <pc:docMk/>
            <pc:sldMk cId="1146773112" sldId="293"/>
            <ac:spMk id="5" creationId="{8F05C381-6BD9-6D47-E622-994920010187}"/>
          </ac:spMkLst>
        </pc:spChg>
        <pc:picChg chg="mod">
          <ac:chgData name="Sarah Binns" userId="44ca82e01afbb258" providerId="LiveId" clId="{77EB9A2E-FE2B-4573-A703-1943B3926C15}" dt="2023-03-03T14:23:22.638" v="4566" actId="962"/>
          <ac:picMkLst>
            <pc:docMk/>
            <pc:sldMk cId="1146773112" sldId="293"/>
            <ac:picMk id="4" creationId="{19D0A47C-344F-D179-E1B5-4B176067619A}"/>
          </ac:picMkLst>
        </pc:picChg>
        <pc:picChg chg="mod">
          <ac:chgData name="Sarah Binns" userId="44ca82e01afbb258" providerId="LiveId" clId="{77EB9A2E-FE2B-4573-A703-1943B3926C15}" dt="2023-03-03T14:23:27.286" v="4567" actId="962"/>
          <ac:picMkLst>
            <pc:docMk/>
            <pc:sldMk cId="1146773112" sldId="293"/>
            <ac:picMk id="6" creationId="{FBB8C4CE-BF43-2B55-EA7E-EF04D754AA1D}"/>
          </ac:picMkLst>
        </pc:picChg>
        <pc:picChg chg="mod">
          <ac:chgData name="Sarah Binns" userId="44ca82e01afbb258" providerId="LiveId" clId="{77EB9A2E-FE2B-4573-A703-1943B3926C15}" dt="2023-03-03T14:15:38.756" v="3077" actId="962"/>
          <ac:picMkLst>
            <pc:docMk/>
            <pc:sldMk cId="1146773112" sldId="293"/>
            <ac:picMk id="9" creationId="{61E9F411-26A5-1DB6-2CC6-70FF537628A5}"/>
          </ac:picMkLst>
        </pc:picChg>
        <pc:picChg chg="add del mod">
          <ac:chgData name="Sarah Binns" userId="44ca82e01afbb258" providerId="LiveId" clId="{77EB9A2E-FE2B-4573-A703-1943B3926C15}" dt="2023-03-03T13:40:13.228" v="49" actId="478"/>
          <ac:picMkLst>
            <pc:docMk/>
            <pc:sldMk cId="1146773112" sldId="293"/>
            <ac:picMk id="10" creationId="{1DE722C3-E393-1EA6-D012-663CC59190FD}"/>
          </ac:picMkLst>
        </pc:picChg>
        <pc:picChg chg="add del mod">
          <ac:chgData name="Sarah Binns" userId="44ca82e01afbb258" providerId="LiveId" clId="{77EB9A2E-FE2B-4573-A703-1943B3926C15}" dt="2023-03-03T13:40:14.650" v="51" actId="478"/>
          <ac:picMkLst>
            <pc:docMk/>
            <pc:sldMk cId="1146773112" sldId="293"/>
            <ac:picMk id="12" creationId="{83226738-10BC-A58B-7D3A-990116A6A6FD}"/>
          </ac:picMkLst>
        </pc:picChg>
        <pc:picChg chg="add del mod">
          <ac:chgData name="Sarah Binns" userId="44ca82e01afbb258" providerId="LiveId" clId="{77EB9A2E-FE2B-4573-A703-1943B3926C15}" dt="2023-03-03T13:40:13.938" v="50" actId="478"/>
          <ac:picMkLst>
            <pc:docMk/>
            <pc:sldMk cId="1146773112" sldId="293"/>
            <ac:picMk id="14" creationId="{1718890B-4123-3F5B-EC1C-1C57DD50DCD8}"/>
          </ac:picMkLst>
        </pc:picChg>
        <pc:picChg chg="add del mod">
          <ac:chgData name="Sarah Binns" userId="44ca82e01afbb258" providerId="LiveId" clId="{77EB9A2E-FE2B-4573-A703-1943B3926C15}" dt="2023-03-03T13:40:12.402" v="48" actId="478"/>
          <ac:picMkLst>
            <pc:docMk/>
            <pc:sldMk cId="1146773112" sldId="293"/>
            <ac:picMk id="16" creationId="{7082FCAE-4A6F-C3BE-33F1-179FB3036397}"/>
          </ac:picMkLst>
        </pc:picChg>
        <pc:extLst>
          <p:ext xmlns:p="http://schemas.openxmlformats.org/presentationml/2006/main" uri="{D6D511B9-2390-475A-947B-AFAB55BFBCF1}">
            <pc226:cmChg xmlns="" xmlns:pc226="http://schemas.microsoft.com/office/powerpoint/2022/06/main/command" chg="">
              <pc226:chgData name="Sarah Binns" userId="44ca82e01afbb258" providerId="LiveId" clId="{77EB9A2E-FE2B-4573-A703-1943B3926C15}" dt="2023-03-03T14:15:30.666" v="3075"/>
              <pc2:cmMkLst xmlns:pc2="http://schemas.microsoft.com/office/powerpoint/2019/9/main/command">
                <pc:docMk/>
                <pc:sldMk cId="1146773112" sldId="293"/>
                <pc2:cmMk id="{C84AE544-6C92-484E-A902-C8F49F311DCC}"/>
              </pc2:cmMkLst>
              <pc226:cmRplyChg chg="add">
                <pc226:chgData name="Sarah Binns" userId="44ca82e01afbb258" providerId="LiveId" clId="{77EB9A2E-FE2B-4573-A703-1943B3926C15}" dt="2023-03-03T14:15:30.666" v="3075"/>
                <pc2:cmRplyMkLst xmlns:pc2="http://schemas.microsoft.com/office/powerpoint/2019/9/main/command">
                  <pc:docMk/>
                  <pc:sldMk cId="1146773112" sldId="293"/>
                  <pc2:cmMk id="{C84AE544-6C92-484E-A902-C8F49F311DCC}"/>
                  <pc2:cmRplyMk id="{73887E71-EBDD-460F-91F8-BE8C2A386A80}"/>
                </pc2:cmRplyMkLst>
              </pc226:cmRplyChg>
              <pc226:cmRplyChg chg="add mod">
                <pc226:chgData name="Sarah Binns" userId="44ca82e01afbb258" providerId="LiveId" clId="{77EB9A2E-FE2B-4573-A703-1943B3926C15}" dt="2023-03-03T13:40:18.199" v="52"/>
                <pc2:cmRplyMkLst xmlns:pc2="http://schemas.microsoft.com/office/powerpoint/2019/9/main/command">
                  <pc:docMk/>
                  <pc:sldMk cId="1146773112" sldId="293"/>
                  <pc2:cmMk id="{C84AE544-6C92-484E-A902-C8F49F311DCC}"/>
                  <pc2:cmRplyMk id="{EA17827D-FA01-4A82-AF79-19AA6CF5AAF2}"/>
                </pc2:cmRplyMkLst>
              </pc226:cmRplyChg>
              <pc226:cmRplyChg chg="add">
                <pc226:chgData name="Sarah Binns" userId="44ca82e01afbb258" providerId="LiveId" clId="{77EB9A2E-FE2B-4573-A703-1943B3926C15}" dt="2023-03-03T13:37:09.569" v="47"/>
                <pc2:cmRplyMkLst xmlns:pc2="http://schemas.microsoft.com/office/powerpoint/2019/9/main/command">
                  <pc:docMk/>
                  <pc:sldMk cId="1146773112" sldId="293"/>
                  <pc2:cmMk id="{C84AE544-6C92-484E-A902-C8F49F311DCC}"/>
                  <pc2:cmRplyMk id="{9BF684D0-D84E-403E-9E74-4709744D95E6}"/>
                </pc2:cmRplyMkLst>
              </pc226:cmRplyChg>
            </pc226:cmChg>
          </p:ext>
        </pc:extLst>
      </pc:sldChg>
      <pc:sldChg chg="delSp mod">
        <pc:chgData name="Sarah Binns" userId="44ca82e01afbb258" providerId="LiveId" clId="{77EB9A2E-FE2B-4573-A703-1943B3926C15}" dt="2023-03-03T14:22:44.702" v="4546" actId="478"/>
        <pc:sldMkLst>
          <pc:docMk/>
          <pc:sldMk cId="3222700690" sldId="337"/>
        </pc:sldMkLst>
        <pc:spChg chg="del">
          <ac:chgData name="Sarah Binns" userId="44ca82e01afbb258" providerId="LiveId" clId="{77EB9A2E-FE2B-4573-A703-1943B3926C15}" dt="2023-03-03T14:22:44.702" v="4546" actId="478"/>
          <ac:spMkLst>
            <pc:docMk/>
            <pc:sldMk cId="3222700690" sldId="337"/>
            <ac:spMk id="7" creationId="{00000000-0000-0000-0000-000000000000}"/>
          </ac:spMkLst>
        </pc:spChg>
      </pc:sldChg>
      <pc:sldChg chg="modSp mod">
        <pc:chgData name="Sarah Binns" userId="44ca82e01afbb258" providerId="LiveId" clId="{77EB9A2E-FE2B-4573-A703-1943B3926C15}" dt="2023-03-03T14:28:00.812" v="4697"/>
        <pc:sldMkLst>
          <pc:docMk/>
          <pc:sldMk cId="3432796193" sldId="425"/>
        </pc:sldMkLst>
        <pc:spChg chg="ord">
          <ac:chgData name="Sarah Binns" userId="44ca82e01afbb258" providerId="LiveId" clId="{77EB9A2E-FE2B-4573-A703-1943B3926C15}" dt="2023-03-03T14:27:59.536" v="4696"/>
          <ac:spMkLst>
            <pc:docMk/>
            <pc:sldMk cId="3432796193" sldId="425"/>
            <ac:spMk id="2" creationId="{5AD2A884-4964-8407-9D51-50DF0CB782A4}"/>
          </ac:spMkLst>
        </pc:spChg>
        <pc:spChg chg="ord">
          <ac:chgData name="Sarah Binns" userId="44ca82e01afbb258" providerId="LiveId" clId="{77EB9A2E-FE2B-4573-A703-1943B3926C15}" dt="2023-03-03T14:28:00.812" v="4697"/>
          <ac:spMkLst>
            <pc:docMk/>
            <pc:sldMk cId="3432796193" sldId="425"/>
            <ac:spMk id="5" creationId="{4AEC7AFF-8739-8F07-8F49-751476F8B1DB}"/>
          </ac:spMkLst>
        </pc:spChg>
        <pc:picChg chg="mod">
          <ac:chgData name="Sarah Binns" userId="44ca82e01afbb258" providerId="LiveId" clId="{77EB9A2E-FE2B-4573-A703-1943B3926C15}" dt="2023-03-03T14:23:57.900" v="4583" actId="962"/>
          <ac:picMkLst>
            <pc:docMk/>
            <pc:sldMk cId="3432796193" sldId="425"/>
            <ac:picMk id="4" creationId="{8DF58F2E-01FA-7FCE-ABA6-2E7095CACA75}"/>
          </ac:picMkLst>
        </pc:picChg>
      </pc:sldChg>
      <pc:sldChg chg="modSp mod">
        <pc:chgData name="Sarah Binns" userId="44ca82e01afbb258" providerId="LiveId" clId="{77EB9A2E-FE2B-4573-A703-1943B3926C15}" dt="2023-03-03T14:23:33.772" v="4571" actId="962"/>
        <pc:sldMkLst>
          <pc:docMk/>
          <pc:sldMk cId="2095224195" sldId="431"/>
        </pc:sldMkLst>
        <pc:picChg chg="mod">
          <ac:chgData name="Sarah Binns" userId="44ca82e01afbb258" providerId="LiveId" clId="{77EB9A2E-FE2B-4573-A703-1943B3926C15}" dt="2023-03-03T14:23:31.380" v="4570" actId="962"/>
          <ac:picMkLst>
            <pc:docMk/>
            <pc:sldMk cId="2095224195" sldId="431"/>
            <ac:picMk id="5" creationId="{27F1AC8E-5C29-3AAA-3965-BB4B07C371CE}"/>
          </ac:picMkLst>
        </pc:picChg>
        <pc:picChg chg="mod">
          <ac:chgData name="Sarah Binns" userId="44ca82e01afbb258" providerId="LiveId" clId="{77EB9A2E-FE2B-4573-A703-1943B3926C15}" dt="2023-03-03T14:23:33.772" v="4571" actId="962"/>
          <ac:picMkLst>
            <pc:docMk/>
            <pc:sldMk cId="2095224195" sldId="431"/>
            <ac:picMk id="6" creationId="{7ADE5F5C-B5E2-364D-0FC9-C9442FDC3183}"/>
          </ac:picMkLst>
        </pc:picChg>
        <pc:picChg chg="mod">
          <ac:chgData name="Sarah Binns" userId="44ca82e01afbb258" providerId="LiveId" clId="{77EB9A2E-FE2B-4573-A703-1943B3926C15}" dt="2023-03-03T14:16:24.646" v="3083" actId="962"/>
          <ac:picMkLst>
            <pc:docMk/>
            <pc:sldMk cId="2095224195" sldId="431"/>
            <ac:picMk id="10" creationId="{3E735D6B-B487-92D7-5427-55EAF261A272}"/>
          </ac:picMkLst>
        </pc:picChg>
      </pc:sldChg>
      <pc:sldChg chg="modSp mod">
        <pc:chgData name="Sarah Binns" userId="44ca82e01afbb258" providerId="LiveId" clId="{77EB9A2E-FE2B-4573-A703-1943B3926C15}" dt="2023-03-03T14:26:31.900" v="4656"/>
        <pc:sldMkLst>
          <pc:docMk/>
          <pc:sldMk cId="1232674189" sldId="432"/>
        </pc:sldMkLst>
        <pc:spChg chg="ord">
          <ac:chgData name="Sarah Binns" userId="44ca82e01afbb258" providerId="LiveId" clId="{77EB9A2E-FE2B-4573-A703-1943B3926C15}" dt="2023-03-03T14:26:11.612" v="4641"/>
          <ac:spMkLst>
            <pc:docMk/>
            <pc:sldMk cId="1232674189" sldId="432"/>
            <ac:spMk id="3" creationId="{CF96CAD9-B7E2-45FA-B458-258755FB3C7D}"/>
          </ac:spMkLst>
        </pc:spChg>
        <pc:spChg chg="ord">
          <ac:chgData name="Sarah Binns" userId="44ca82e01afbb258" providerId="LiveId" clId="{77EB9A2E-FE2B-4573-A703-1943B3926C15}" dt="2023-03-03T14:26:14.513" v="4642"/>
          <ac:spMkLst>
            <pc:docMk/>
            <pc:sldMk cId="1232674189" sldId="432"/>
            <ac:spMk id="5" creationId="{C09B6B26-B856-321C-C837-4323B19DD3D1}"/>
          </ac:spMkLst>
        </pc:spChg>
        <pc:spChg chg="mod">
          <ac:chgData name="Sarah Binns" userId="44ca82e01afbb258" providerId="LiveId" clId="{77EB9A2E-FE2B-4573-A703-1943B3926C15}" dt="2023-03-03T14:26:25.240" v="4648" actId="962"/>
          <ac:spMkLst>
            <pc:docMk/>
            <pc:sldMk cId="1232674189" sldId="432"/>
            <ac:spMk id="9" creationId="{D9F7AC63-89C3-F9F2-4F7F-172F4BA4C1CA}"/>
          </ac:spMkLst>
        </pc:spChg>
        <pc:spChg chg="ord">
          <ac:chgData name="Sarah Binns" userId="44ca82e01afbb258" providerId="LiveId" clId="{77EB9A2E-FE2B-4573-A703-1943B3926C15}" dt="2023-03-03T14:26:19.432" v="4647"/>
          <ac:spMkLst>
            <pc:docMk/>
            <pc:sldMk cId="1232674189" sldId="432"/>
            <ac:spMk id="11" creationId="{0B7FC798-EC8F-093C-89EB-02312CF7F120}"/>
          </ac:spMkLst>
        </pc:spChg>
        <pc:picChg chg="mod">
          <ac:chgData name="Sarah Binns" userId="44ca82e01afbb258" providerId="LiveId" clId="{77EB9A2E-FE2B-4573-A703-1943B3926C15}" dt="2023-03-03T14:13:05.215" v="2780" actId="962"/>
          <ac:picMkLst>
            <pc:docMk/>
            <pc:sldMk cId="1232674189" sldId="432"/>
            <ac:picMk id="6" creationId="{5A92F505-CD79-4619-9077-5D5293FA1348}"/>
          </ac:picMkLst>
        </pc:picChg>
        <pc:picChg chg="mod">
          <ac:chgData name="Sarah Binns" userId="44ca82e01afbb258" providerId="LiveId" clId="{77EB9A2E-FE2B-4573-A703-1943B3926C15}" dt="2023-03-03T14:23:19.748" v="4564" actId="962"/>
          <ac:picMkLst>
            <pc:docMk/>
            <pc:sldMk cId="1232674189" sldId="432"/>
            <ac:picMk id="7" creationId="{2BFC2246-8E12-47F8-EC10-9848C40CBA9F}"/>
          </ac:picMkLst>
        </pc:picChg>
        <pc:picChg chg="mod">
          <ac:chgData name="Sarah Binns" userId="44ca82e01afbb258" providerId="LiveId" clId="{77EB9A2E-FE2B-4573-A703-1943B3926C15}" dt="2023-03-03T14:23:21.230" v="4565" actId="962"/>
          <ac:picMkLst>
            <pc:docMk/>
            <pc:sldMk cId="1232674189" sldId="432"/>
            <ac:picMk id="8" creationId="{3419819A-4949-39FA-F987-E8E6FBA593CB}"/>
          </ac:picMkLst>
        </pc:picChg>
        <pc:picChg chg="mod ord">
          <ac:chgData name="Sarah Binns" userId="44ca82e01afbb258" providerId="LiveId" clId="{77EB9A2E-FE2B-4573-A703-1943B3926C15}" dt="2023-03-03T14:26:31.900" v="4656"/>
          <ac:picMkLst>
            <pc:docMk/>
            <pc:sldMk cId="1232674189" sldId="432"/>
            <ac:picMk id="13" creationId="{528D267B-17A9-9CA1-9549-6F3B9B060757}"/>
          </ac:picMkLst>
        </pc:picChg>
        <pc:picChg chg="mod ord">
          <ac:chgData name="Sarah Binns" userId="44ca82e01afbb258" providerId="LiveId" clId="{77EB9A2E-FE2B-4573-A703-1943B3926C15}" dt="2023-03-03T14:26:29.732" v="4653"/>
          <ac:picMkLst>
            <pc:docMk/>
            <pc:sldMk cId="1232674189" sldId="432"/>
            <ac:picMk id="15" creationId="{E0B460D5-74AE-A320-68D1-D43F23BFE035}"/>
          </ac:picMkLst>
        </pc:picChg>
        <pc:cxnChg chg="mod">
          <ac:chgData name="Sarah Binns" userId="44ca82e01afbb258" providerId="LiveId" clId="{77EB9A2E-FE2B-4573-A703-1943B3926C15}" dt="2023-03-03T14:14:45.295" v="3074" actId="962"/>
          <ac:cxnSpMkLst>
            <pc:docMk/>
            <pc:sldMk cId="1232674189" sldId="432"/>
            <ac:cxnSpMk id="14" creationId="{788D2DD3-6B40-15D4-9959-4A90058F324B}"/>
          </ac:cxnSpMkLst>
        </pc:cxnChg>
      </pc:sldChg>
      <pc:sldChg chg="modSp mod">
        <pc:chgData name="Sarah Binns" userId="44ca82e01afbb258" providerId="LiveId" clId="{77EB9A2E-FE2B-4573-A703-1943B3926C15}" dt="2023-03-03T14:26:45.172" v="4664"/>
        <pc:sldMkLst>
          <pc:docMk/>
          <pc:sldMk cId="161464460" sldId="433"/>
        </pc:sldMkLst>
        <pc:spChg chg="ord">
          <ac:chgData name="Sarah Binns" userId="44ca82e01afbb258" providerId="LiveId" clId="{77EB9A2E-FE2B-4573-A703-1943B3926C15}" dt="2023-03-03T14:26:36.350" v="4657"/>
          <ac:spMkLst>
            <pc:docMk/>
            <pc:sldMk cId="161464460" sldId="433"/>
            <ac:spMk id="3" creationId="{CF96CAD9-B7E2-45FA-B458-258755FB3C7D}"/>
          </ac:spMkLst>
        </pc:spChg>
        <pc:spChg chg="mod">
          <ac:chgData name="Sarah Binns" userId="44ca82e01afbb258" providerId="LiveId" clId="{77EB9A2E-FE2B-4573-A703-1943B3926C15}" dt="2023-03-03T14:26:38.259" v="4658" actId="962"/>
          <ac:spMkLst>
            <pc:docMk/>
            <pc:sldMk cId="161464460" sldId="433"/>
            <ac:spMk id="7" creationId="{F370FB36-38E5-CCA4-4B15-6B008041B2B6}"/>
          </ac:spMkLst>
        </pc:spChg>
        <pc:spChg chg="mod ord">
          <ac:chgData name="Sarah Binns" userId="44ca82e01afbb258" providerId="LiveId" clId="{77EB9A2E-FE2B-4573-A703-1943B3926C15}" dt="2023-03-03T14:26:45.172" v="4664"/>
          <ac:spMkLst>
            <pc:docMk/>
            <pc:sldMk cId="161464460" sldId="433"/>
            <ac:spMk id="12" creationId="{BB454D2B-2C09-41C4-0D8C-560639A8FF74}"/>
          </ac:spMkLst>
        </pc:spChg>
        <pc:picChg chg="mod">
          <ac:chgData name="Sarah Binns" userId="44ca82e01afbb258" providerId="LiveId" clId="{77EB9A2E-FE2B-4573-A703-1943B3926C15}" dt="2023-03-03T14:23:28.528" v="4568" actId="962"/>
          <ac:picMkLst>
            <pc:docMk/>
            <pc:sldMk cId="161464460" sldId="433"/>
            <ac:picMk id="5" creationId="{6C20FB1B-80E0-D761-9FDB-5E050464D515}"/>
          </ac:picMkLst>
        </pc:picChg>
        <pc:picChg chg="mod">
          <ac:chgData name="Sarah Binns" userId="44ca82e01afbb258" providerId="LiveId" clId="{77EB9A2E-FE2B-4573-A703-1943B3926C15}" dt="2023-03-03T14:23:29.952" v="4569" actId="962"/>
          <ac:picMkLst>
            <pc:docMk/>
            <pc:sldMk cId="161464460" sldId="433"/>
            <ac:picMk id="6" creationId="{C127B4DA-42DE-D3AE-AA4D-4150F8D77FF8}"/>
          </ac:picMkLst>
        </pc:picChg>
        <pc:picChg chg="mod ord">
          <ac:chgData name="Sarah Binns" userId="44ca82e01afbb258" providerId="LiveId" clId="{77EB9A2E-FE2B-4573-A703-1943B3926C15}" dt="2023-03-03T14:26:43.130" v="4661"/>
          <ac:picMkLst>
            <pc:docMk/>
            <pc:sldMk cId="161464460" sldId="433"/>
            <ac:picMk id="9" creationId="{416E783F-5FED-36D4-1B07-07547F61818F}"/>
          </ac:picMkLst>
        </pc:picChg>
      </pc:sldChg>
      <pc:sldChg chg="modSp mod">
        <pc:chgData name="Sarah Binns" userId="44ca82e01afbb258" providerId="LiveId" clId="{77EB9A2E-FE2B-4573-A703-1943B3926C15}" dt="2023-03-03T14:27:21.130" v="4684" actId="962"/>
        <pc:sldMkLst>
          <pc:docMk/>
          <pc:sldMk cId="4134718962" sldId="434"/>
        </pc:sldMkLst>
        <pc:spChg chg="mod">
          <ac:chgData name="Sarah Binns" userId="44ca82e01afbb258" providerId="LiveId" clId="{77EB9A2E-FE2B-4573-A703-1943B3926C15}" dt="2023-03-03T14:27:21.130" v="4684" actId="962"/>
          <ac:spMkLst>
            <pc:docMk/>
            <pc:sldMk cId="4134718962" sldId="434"/>
            <ac:spMk id="8" creationId="{9270AFCA-A6CF-CE41-3562-EB2BB811787C}"/>
          </ac:spMkLst>
        </pc:spChg>
        <pc:spChg chg="ord">
          <ac:chgData name="Sarah Binns" userId="44ca82e01afbb258" providerId="LiveId" clId="{77EB9A2E-FE2B-4573-A703-1943B3926C15}" dt="2023-03-03T14:27:15.900" v="4683"/>
          <ac:spMkLst>
            <pc:docMk/>
            <pc:sldMk cId="4134718962" sldId="434"/>
            <ac:spMk id="14" creationId="{9734F5EA-7947-E64B-01FB-90DFFAC5B6DD}"/>
          </ac:spMkLst>
        </pc:spChg>
        <pc:picChg chg="mod">
          <ac:chgData name="Sarah Binns" userId="44ca82e01afbb258" providerId="LiveId" clId="{77EB9A2E-FE2B-4573-A703-1943B3926C15}" dt="2023-03-03T14:23:45.793" v="4578" actId="962"/>
          <ac:picMkLst>
            <pc:docMk/>
            <pc:sldMk cId="4134718962" sldId="434"/>
            <ac:picMk id="4" creationId="{68FFD6CA-D671-44F1-BA49-EDCCD052A49B}"/>
          </ac:picMkLst>
        </pc:picChg>
        <pc:picChg chg="mod">
          <ac:chgData name="Sarah Binns" userId="44ca82e01afbb258" providerId="LiveId" clId="{77EB9A2E-FE2B-4573-A703-1943B3926C15}" dt="2023-03-03T14:23:47.242" v="4579" actId="962"/>
          <ac:picMkLst>
            <pc:docMk/>
            <pc:sldMk cId="4134718962" sldId="434"/>
            <ac:picMk id="7" creationId="{7BAC1DD7-E185-3D97-7C56-57ADA7DEE378}"/>
          </ac:picMkLst>
        </pc:picChg>
      </pc:sldChg>
      <pc:sldChg chg="modSp mod">
        <pc:chgData name="Sarah Binns" userId="44ca82e01afbb258" providerId="LiveId" clId="{77EB9A2E-FE2B-4573-A703-1943B3926C15}" dt="2023-03-03T14:27:28.692" v="4689"/>
        <pc:sldMkLst>
          <pc:docMk/>
          <pc:sldMk cId="895247085" sldId="435"/>
        </pc:sldMkLst>
        <pc:spChg chg="ord">
          <ac:chgData name="Sarah Binns" userId="44ca82e01afbb258" providerId="LiveId" clId="{77EB9A2E-FE2B-4573-A703-1943B3926C15}" dt="2023-03-03T14:27:24.930" v="4685"/>
          <ac:spMkLst>
            <pc:docMk/>
            <pc:sldMk cId="895247085" sldId="435"/>
            <ac:spMk id="2" creationId="{A73ED673-95BC-B644-9502-6B4E3398AF57}"/>
          </ac:spMkLst>
        </pc:spChg>
        <pc:spChg chg="mod">
          <ac:chgData name="Sarah Binns" userId="44ca82e01afbb258" providerId="LiveId" clId="{77EB9A2E-FE2B-4573-A703-1943B3926C15}" dt="2023-03-03T14:27:26.795" v="4686" actId="962"/>
          <ac:spMkLst>
            <pc:docMk/>
            <pc:sldMk cId="895247085" sldId="435"/>
            <ac:spMk id="6" creationId="{11AFD5C0-D4B5-1891-6F8B-27811BF6E53F}"/>
          </ac:spMkLst>
        </pc:spChg>
        <pc:picChg chg="mod">
          <ac:chgData name="Sarah Binns" userId="44ca82e01afbb258" providerId="LiveId" clId="{77EB9A2E-FE2B-4573-A703-1943B3926C15}" dt="2023-03-03T14:20:32.427" v="4535" actId="962"/>
          <ac:picMkLst>
            <pc:docMk/>
            <pc:sldMk cId="895247085" sldId="435"/>
            <ac:picMk id="4" creationId="{B44D7F02-3EBE-9A83-0294-777D1C7E1349}"/>
          </ac:picMkLst>
        </pc:picChg>
        <pc:picChg chg="mod">
          <ac:chgData name="Sarah Binns" userId="44ca82e01afbb258" providerId="LiveId" clId="{77EB9A2E-FE2B-4573-A703-1943B3926C15}" dt="2023-03-03T14:23:53.842" v="4581" actId="962"/>
          <ac:picMkLst>
            <pc:docMk/>
            <pc:sldMk cId="895247085" sldId="435"/>
            <ac:picMk id="5" creationId="{552BDF92-A6E4-44A2-5889-F76B099FE570}"/>
          </ac:picMkLst>
        </pc:picChg>
        <pc:picChg chg="mod ord">
          <ac:chgData name="Sarah Binns" userId="44ca82e01afbb258" providerId="LiveId" clId="{77EB9A2E-FE2B-4573-A703-1943B3926C15}" dt="2023-03-03T14:27:28.692" v="4689"/>
          <ac:picMkLst>
            <pc:docMk/>
            <pc:sldMk cId="895247085" sldId="435"/>
            <ac:picMk id="7" creationId="{388EAE90-8633-E61A-0BFB-FA4B0D0035DC}"/>
          </ac:picMkLst>
        </pc:picChg>
      </pc:sldChg>
      <pc:sldChg chg="modSp mod">
        <pc:chgData name="Sarah Binns" userId="44ca82e01afbb258" providerId="LiveId" clId="{77EB9A2E-FE2B-4573-A703-1943B3926C15}" dt="2023-03-03T14:27:49.669" v="4695"/>
        <pc:sldMkLst>
          <pc:docMk/>
          <pc:sldMk cId="2288045120" sldId="437"/>
        </pc:sldMkLst>
        <pc:spChg chg="ord">
          <ac:chgData name="Sarah Binns" userId="44ca82e01afbb258" providerId="LiveId" clId="{77EB9A2E-FE2B-4573-A703-1943B3926C15}" dt="2023-03-03T14:27:32.840" v="4690"/>
          <ac:spMkLst>
            <pc:docMk/>
            <pc:sldMk cId="2288045120" sldId="437"/>
            <ac:spMk id="2" creationId="{A73ED673-95BC-B644-9502-6B4E3398AF57}"/>
          </ac:spMkLst>
        </pc:spChg>
        <pc:spChg chg="mod">
          <ac:chgData name="Sarah Binns" userId="44ca82e01afbb258" providerId="LiveId" clId="{77EB9A2E-FE2B-4573-A703-1943B3926C15}" dt="2023-03-03T14:02:01.172" v="82" actId="20577"/>
          <ac:spMkLst>
            <pc:docMk/>
            <pc:sldMk cId="2288045120" sldId="437"/>
            <ac:spMk id="3" creationId="{256500F2-FE76-13A3-D3AB-7936FBF021FE}"/>
          </ac:spMkLst>
        </pc:spChg>
        <pc:spChg chg="mod">
          <ac:chgData name="Sarah Binns" userId="44ca82e01afbb258" providerId="LiveId" clId="{77EB9A2E-FE2B-4573-A703-1943B3926C15}" dt="2023-03-03T14:27:41.202" v="4691" actId="962"/>
          <ac:spMkLst>
            <pc:docMk/>
            <pc:sldMk cId="2288045120" sldId="437"/>
            <ac:spMk id="7" creationId="{F427C5A0-8F86-D6D3-BB9B-37F8369E44C8}"/>
          </ac:spMkLst>
        </pc:spChg>
        <pc:picChg chg="mod">
          <ac:chgData name="Sarah Binns" userId="44ca82e01afbb258" providerId="LiveId" clId="{77EB9A2E-FE2B-4573-A703-1943B3926C15}" dt="2023-03-03T14:23:55.572" v="4582" actId="962"/>
          <ac:picMkLst>
            <pc:docMk/>
            <pc:sldMk cId="2288045120" sldId="437"/>
            <ac:picMk id="5" creationId="{A61B8B47-D707-F58E-DC39-417651DDAB50}"/>
          </ac:picMkLst>
        </pc:picChg>
        <pc:picChg chg="mod">
          <ac:chgData name="Sarah Binns" userId="44ca82e01afbb258" providerId="LiveId" clId="{77EB9A2E-FE2B-4573-A703-1943B3926C15}" dt="2023-03-03T14:23:59.909" v="4584" actId="962"/>
          <ac:picMkLst>
            <pc:docMk/>
            <pc:sldMk cId="2288045120" sldId="437"/>
            <ac:picMk id="6" creationId="{1E8B1AA3-F6F3-8BDE-EF0A-55D2123B6E21}"/>
          </ac:picMkLst>
        </pc:picChg>
        <pc:picChg chg="mod">
          <ac:chgData name="Sarah Binns" userId="44ca82e01afbb258" providerId="LiveId" clId="{77EB9A2E-FE2B-4573-A703-1943B3926C15}" dt="2023-03-03T14:21:26.017" v="4543" actId="962"/>
          <ac:picMkLst>
            <pc:docMk/>
            <pc:sldMk cId="2288045120" sldId="437"/>
            <ac:picMk id="8" creationId="{EE67552C-A3E6-D980-BCDD-6D2F4168E389}"/>
          </ac:picMkLst>
        </pc:picChg>
        <pc:picChg chg="mod ord">
          <ac:chgData name="Sarah Binns" userId="44ca82e01afbb258" providerId="LiveId" clId="{77EB9A2E-FE2B-4573-A703-1943B3926C15}" dt="2023-03-03T14:27:46.052" v="4692"/>
          <ac:picMkLst>
            <pc:docMk/>
            <pc:sldMk cId="2288045120" sldId="437"/>
            <ac:picMk id="9" creationId="{2F892477-772B-D9FA-71CF-ACD73B795694}"/>
          </ac:picMkLst>
        </pc:picChg>
        <pc:picChg chg="mod ord">
          <ac:chgData name="Sarah Binns" userId="44ca82e01afbb258" providerId="LiveId" clId="{77EB9A2E-FE2B-4573-A703-1943B3926C15}" dt="2023-03-03T14:27:49.669" v="4695"/>
          <ac:picMkLst>
            <pc:docMk/>
            <pc:sldMk cId="2288045120" sldId="437"/>
            <ac:picMk id="10" creationId="{5556AFE2-DFFB-5BD5-A431-DC501C6FBA46}"/>
          </ac:picMkLst>
        </pc:picChg>
      </pc:sldChg>
      <pc:sldChg chg="modSp mod">
        <pc:chgData name="Sarah Binns" userId="44ca82e01afbb258" providerId="LiveId" clId="{77EB9A2E-FE2B-4573-A703-1943B3926C15}" dt="2023-03-03T14:24:36.759" v="4600" actId="962"/>
        <pc:sldMkLst>
          <pc:docMk/>
          <pc:sldMk cId="3952023013" sldId="439"/>
        </pc:sldMkLst>
        <pc:spChg chg="ord">
          <ac:chgData name="Sarah Binns" userId="44ca82e01afbb258" providerId="LiveId" clId="{77EB9A2E-FE2B-4573-A703-1943B3926C15}" dt="2023-03-03T14:24:33.670" v="4598"/>
          <ac:spMkLst>
            <pc:docMk/>
            <pc:sldMk cId="3952023013" sldId="439"/>
            <ac:spMk id="2" creationId="{6E59010D-1A56-A677-154D-87808080F21C}"/>
          </ac:spMkLst>
        </pc:spChg>
        <pc:spChg chg="ord">
          <ac:chgData name="Sarah Binns" userId="44ca82e01afbb258" providerId="LiveId" clId="{77EB9A2E-FE2B-4573-A703-1943B3926C15}" dt="2023-03-03T14:24:35.072" v="4599"/>
          <ac:spMkLst>
            <pc:docMk/>
            <pc:sldMk cId="3952023013" sldId="439"/>
            <ac:spMk id="3" creationId="{D54CB7C0-F605-679F-6434-0DB94F63E413}"/>
          </ac:spMkLst>
        </pc:spChg>
        <pc:spChg chg="mod">
          <ac:chgData name="Sarah Binns" userId="44ca82e01afbb258" providerId="LiveId" clId="{77EB9A2E-FE2B-4573-A703-1943B3926C15}" dt="2023-03-03T14:24:36.759" v="4600" actId="962"/>
          <ac:spMkLst>
            <pc:docMk/>
            <pc:sldMk cId="3952023013" sldId="439"/>
            <ac:spMk id="7" creationId="{89D86CE0-B245-608C-54A4-2D7710548739}"/>
          </ac:spMkLst>
        </pc:spChg>
        <pc:picChg chg="mod">
          <ac:chgData name="Sarah Binns" userId="44ca82e01afbb258" providerId="LiveId" clId="{77EB9A2E-FE2B-4573-A703-1943B3926C15}" dt="2023-03-03T14:05:59.912" v="1098" actId="962"/>
          <ac:picMkLst>
            <pc:docMk/>
            <pc:sldMk cId="3952023013" sldId="439"/>
            <ac:picMk id="5" creationId="{82267935-3625-D87C-17B2-82EA5049326E}"/>
          </ac:picMkLst>
        </pc:picChg>
        <pc:picChg chg="mod">
          <ac:chgData name="Sarah Binns" userId="44ca82e01afbb258" providerId="LiveId" clId="{77EB9A2E-FE2B-4573-A703-1943B3926C15}" dt="2023-03-03T14:22:51.244" v="4548" actId="962"/>
          <ac:picMkLst>
            <pc:docMk/>
            <pc:sldMk cId="3952023013" sldId="439"/>
            <ac:picMk id="6" creationId="{30B8E38F-324F-152C-36F9-008F8FC5E184}"/>
          </ac:picMkLst>
        </pc:picChg>
      </pc:sldChg>
      <pc:sldChg chg="del">
        <pc:chgData name="Sarah Binns" userId="44ca82e01afbb258" providerId="LiveId" clId="{77EB9A2E-FE2B-4573-A703-1943B3926C15}" dt="2023-03-03T13:54:40.596" v="54" actId="47"/>
        <pc:sldMkLst>
          <pc:docMk/>
          <pc:sldMk cId="4119010090" sldId="442"/>
        </pc:sldMkLst>
      </pc:sldChg>
      <pc:sldChg chg="modSp mod">
        <pc:chgData name="Sarah Binns" userId="44ca82e01afbb258" providerId="LiveId" clId="{77EB9A2E-FE2B-4573-A703-1943B3926C15}" dt="2023-03-03T13:54:49.091" v="57" actId="20577"/>
        <pc:sldMkLst>
          <pc:docMk/>
          <pc:sldMk cId="3739377347" sldId="443"/>
        </pc:sldMkLst>
        <pc:spChg chg="mod">
          <ac:chgData name="Sarah Binns" userId="44ca82e01afbb258" providerId="LiveId" clId="{77EB9A2E-FE2B-4573-A703-1943B3926C15}" dt="2023-03-03T13:54:49.091" v="57" actId="20577"/>
          <ac:spMkLst>
            <pc:docMk/>
            <pc:sldMk cId="3739377347" sldId="443"/>
            <ac:spMk id="3" creationId="{A51AFA4D-E398-9133-F1BD-026717B13B80}"/>
          </ac:spMkLst>
        </pc:spChg>
      </pc:sldChg>
      <pc:sldChg chg="new del">
        <pc:chgData name="Sarah Binns" userId="44ca82e01afbb258" providerId="LiveId" clId="{77EB9A2E-FE2B-4573-A703-1943B3926C15}" dt="2023-02-23T10:26:32.506" v="1" actId="680"/>
        <pc:sldMkLst>
          <pc:docMk/>
          <pc:sldMk cId="2594491922" sldId="444"/>
        </pc:sldMkLst>
      </pc:sldChg>
      <pc:sldChg chg="modSp add del mod">
        <pc:chgData name="Sarah Binns" userId="44ca82e01afbb258" providerId="LiveId" clId="{77EB9A2E-FE2B-4573-A703-1943B3926C15}" dt="2023-02-23T10:26:58.070" v="15" actId="2890"/>
        <pc:sldMkLst>
          <pc:docMk/>
          <pc:sldMk cId="3274426263" sldId="444"/>
        </pc:sldMkLst>
        <pc:spChg chg="mod">
          <ac:chgData name="Sarah Binns" userId="44ca82e01afbb258" providerId="LiveId" clId="{77EB9A2E-FE2B-4573-A703-1943B3926C15}" dt="2023-02-23T10:26:57.655" v="14" actId="20577"/>
          <ac:spMkLst>
            <pc:docMk/>
            <pc:sldMk cId="3274426263" sldId="444"/>
            <ac:spMk id="4" creationId="{8D6BC3A8-3D4E-487E-8CD7-4501CD77E19F}"/>
          </ac:spMkLst>
        </pc:spChg>
      </pc:sldChg>
    </pc:docChg>
  </pc:docChgLst>
  <pc:docChgLst>
    <pc:chgData name="Sarah Binns" userId="upMWP9cA/F6Z78kMxRbdfYdG4oKHqC/6SyDfOeP00VE=" providerId="None" clId="Web-{F502FB1D-9BEC-47AD-9AB8-DFA03DEA3293}"/>
    <pc:docChg chg="modSld">
      <pc:chgData name="Sarah Binns" userId="upMWP9cA/F6Z78kMxRbdfYdG4oKHqC/6SyDfOeP00VE=" providerId="None" clId="Web-{F502FB1D-9BEC-47AD-9AB8-DFA03DEA3293}" dt="2023-01-18T18:03:13.402" v="93" actId="14100"/>
      <pc:docMkLst>
        <pc:docMk/>
      </pc:docMkLst>
      <pc:sldChg chg="modSp modCm">
        <pc:chgData name="Sarah Binns" userId="upMWP9cA/F6Z78kMxRbdfYdG4oKHqC/6SyDfOeP00VE=" providerId="None" clId="Web-{F502FB1D-9BEC-47AD-9AB8-DFA03DEA3293}" dt="2023-01-18T18:03:13.402" v="93" actId="14100"/>
        <pc:sldMkLst>
          <pc:docMk/>
          <pc:sldMk cId="339118827" sldId="286"/>
        </pc:sldMkLst>
        <pc:spChg chg="mod">
          <ac:chgData name="Sarah Binns" userId="upMWP9cA/F6Z78kMxRbdfYdG4oKHqC/6SyDfOeP00VE=" providerId="None" clId="Web-{F502FB1D-9BEC-47AD-9AB8-DFA03DEA3293}" dt="2023-01-18T18:03:13.402" v="93" actId="14100"/>
          <ac:spMkLst>
            <pc:docMk/>
            <pc:sldMk cId="339118827" sldId="286"/>
            <ac:spMk id="4" creationId="{FC85C65C-AE47-CDB1-AA5B-582B5C3A3D4F}"/>
          </ac:spMkLst>
        </pc:spChg>
        <pc:extLst>
          <p:ext xmlns:p="http://schemas.openxmlformats.org/presentationml/2006/main" uri="{D6D511B9-2390-475A-947B-AFAB55BFBCF1}">
            <pc226:cmChg xmlns="" xmlns:pc226="http://schemas.microsoft.com/office/powerpoint/2022/06/main/command" chg="mod">
              <pc226:chgData name="Sarah Binns" userId="upMWP9cA/F6Z78kMxRbdfYdG4oKHqC/6SyDfOeP00VE=" providerId="None" clId="Web-{F502FB1D-9BEC-47AD-9AB8-DFA03DEA3293}" dt="2023-01-18T18:03:10.433" v="91" actId="20577"/>
              <pc2:cmMkLst xmlns:pc2="http://schemas.microsoft.com/office/powerpoint/2019/9/main/command">
                <pc:docMk/>
                <pc:sldMk cId="339118827" sldId="286"/>
                <pc2:cmMk id="{85ADA918-EEA2-45D2-81CB-17E577A9E380}"/>
              </pc2:cmMkLst>
            </pc226:cmChg>
          </p:ext>
        </pc:extLst>
      </pc:sldChg>
      <pc:sldChg chg="modSp">
        <pc:chgData name="Sarah Binns" userId="upMWP9cA/F6Z78kMxRbdfYdG4oKHqC/6SyDfOeP00VE=" providerId="None" clId="Web-{F502FB1D-9BEC-47AD-9AB8-DFA03DEA3293}" dt="2023-01-18T17:57:40.013" v="36" actId="20577"/>
        <pc:sldMkLst>
          <pc:docMk/>
          <pc:sldMk cId="855846029" sldId="292"/>
        </pc:sldMkLst>
        <pc:spChg chg="mod">
          <ac:chgData name="Sarah Binns" userId="upMWP9cA/F6Z78kMxRbdfYdG4oKHqC/6SyDfOeP00VE=" providerId="None" clId="Web-{F502FB1D-9BEC-47AD-9AB8-DFA03DEA3293}" dt="2023-01-18T17:57:40.013" v="36" actId="20577"/>
          <ac:spMkLst>
            <pc:docMk/>
            <pc:sldMk cId="855846029" sldId="292"/>
            <ac:spMk id="15" creationId="{00000000-0000-0000-0000-000000000000}"/>
          </ac:spMkLst>
        </pc:spChg>
      </pc:sldChg>
    </pc:docChg>
  </pc:docChgLst>
  <pc:docChgLst>
    <pc:chgData name="Sarah Binns" userId="44ca82e01afbb258" providerId="LiveId" clId="{31CA95B9-406A-4C9E-A1AD-56972FC10714}"/>
    <pc:docChg chg="modSld">
      <pc:chgData name="Sarah Binns" userId="44ca82e01afbb258" providerId="LiveId" clId="{31CA95B9-406A-4C9E-A1AD-56972FC10714}" dt="2023-03-30T13:30:06.457" v="14"/>
      <pc:docMkLst>
        <pc:docMk/>
      </pc:docMkLst>
      <pc:sldChg chg="modNotesTx">
        <pc:chgData name="Sarah Binns" userId="44ca82e01afbb258" providerId="LiveId" clId="{31CA95B9-406A-4C9E-A1AD-56972FC10714}" dt="2023-03-30T13:27:04.611" v="0" actId="113"/>
        <pc:sldMkLst>
          <pc:docMk/>
          <pc:sldMk cId="2318398158" sldId="256"/>
        </pc:sldMkLst>
      </pc:sldChg>
      <pc:sldChg chg="modSp mod">
        <pc:chgData name="Sarah Binns" userId="44ca82e01afbb258" providerId="LiveId" clId="{31CA95B9-406A-4C9E-A1AD-56972FC10714}" dt="2023-03-30T13:30:06.457" v="14"/>
        <pc:sldMkLst>
          <pc:docMk/>
          <pc:sldMk cId="855846029" sldId="292"/>
        </pc:sldMkLst>
        <pc:spChg chg="ord">
          <ac:chgData name="Sarah Binns" userId="44ca82e01afbb258" providerId="LiveId" clId="{31CA95B9-406A-4C9E-A1AD-56972FC10714}" dt="2023-03-30T13:29:52.011" v="6"/>
          <ac:spMkLst>
            <pc:docMk/>
            <pc:sldMk cId="855846029" sldId="292"/>
            <ac:spMk id="3" creationId="{99156CFA-D3FF-74CF-EC50-F43D8D5FC484}"/>
          </ac:spMkLst>
        </pc:spChg>
        <pc:spChg chg="ord">
          <ac:chgData name="Sarah Binns" userId="44ca82e01afbb258" providerId="LiveId" clId="{31CA95B9-406A-4C9E-A1AD-56972FC10714}" dt="2023-03-30T13:30:06.457" v="14"/>
          <ac:spMkLst>
            <pc:docMk/>
            <pc:sldMk cId="855846029" sldId="292"/>
            <ac:spMk id="6" creationId="{BEAB3E07-1162-CCFF-1C1B-65FD4E0BECA0}"/>
          </ac:spMkLst>
        </pc:spChg>
        <pc:spChg chg="ord">
          <ac:chgData name="Sarah Binns" userId="44ca82e01afbb258" providerId="LiveId" clId="{31CA95B9-406A-4C9E-A1AD-56972FC10714}" dt="2023-03-30T13:30:04.016" v="11"/>
          <ac:spMkLst>
            <pc:docMk/>
            <pc:sldMk cId="855846029" sldId="292"/>
            <ac:spMk id="7" creationId="{D358B378-B33E-169D-5551-DE292D596D77}"/>
          </ac:spMkLst>
        </pc:spChg>
      </pc:sldChg>
      <pc:sldChg chg="modNotesTx">
        <pc:chgData name="Sarah Binns" userId="44ca82e01afbb258" providerId="LiveId" clId="{31CA95B9-406A-4C9E-A1AD-56972FC10714}" dt="2023-03-30T13:28:59.874" v="1" actId="6549"/>
        <pc:sldMkLst>
          <pc:docMk/>
          <pc:sldMk cId="4134718962" sldId="434"/>
        </pc:sldMkLst>
      </pc:sldChg>
    </pc:docChg>
  </pc:docChgLst>
  <pc:docChgLst>
    <pc:chgData name="Sarah Binns" userId="44ca82e01afbb258" providerId="LiveId" clId="{0A66B7E2-DBD2-4DF5-AE7D-151033231B2A}"/>
    <pc:docChg chg="custSel modSld">
      <pc:chgData name="Sarah Binns" userId="44ca82e01afbb258" providerId="LiveId" clId="{0A66B7E2-DBD2-4DF5-AE7D-151033231B2A}" dt="2023-03-23T13:48:16.441" v="28" actId="14100"/>
      <pc:docMkLst>
        <pc:docMk/>
      </pc:docMkLst>
      <pc:sldChg chg="modSp mod">
        <pc:chgData name="Sarah Binns" userId="44ca82e01afbb258" providerId="LiveId" clId="{0A66B7E2-DBD2-4DF5-AE7D-151033231B2A}" dt="2023-03-23T13:27:49.686" v="14" actId="27636"/>
        <pc:sldMkLst>
          <pc:docMk/>
          <pc:sldMk cId="2318398158" sldId="256"/>
        </pc:sldMkLst>
        <pc:spChg chg="mod">
          <ac:chgData name="Sarah Binns" userId="44ca82e01afbb258" providerId="LiveId" clId="{0A66B7E2-DBD2-4DF5-AE7D-151033231B2A}" dt="2023-03-23T13:27:49.686" v="14" actId="27636"/>
          <ac:spMkLst>
            <pc:docMk/>
            <pc:sldMk cId="2318398158" sldId="256"/>
            <ac:spMk id="2" creationId="{00000000-0000-0000-0000-000000000000}"/>
          </ac:spMkLst>
        </pc:spChg>
      </pc:sldChg>
      <pc:sldChg chg="modSp mod">
        <pc:chgData name="Sarah Binns" userId="44ca82e01afbb258" providerId="LiveId" clId="{0A66B7E2-DBD2-4DF5-AE7D-151033231B2A}" dt="2023-03-23T13:27:49.641" v="5" actId="27636"/>
        <pc:sldMkLst>
          <pc:docMk/>
          <pc:sldMk cId="2651056707" sldId="258"/>
        </pc:sldMkLst>
        <pc:spChg chg="mod">
          <ac:chgData name="Sarah Binns" userId="44ca82e01afbb258" providerId="LiveId" clId="{0A66B7E2-DBD2-4DF5-AE7D-151033231B2A}" dt="2023-03-23T13:27:49.641" v="5" actId="27636"/>
          <ac:spMkLst>
            <pc:docMk/>
            <pc:sldMk cId="2651056707" sldId="258"/>
            <ac:spMk id="2" creationId="{00000000-0000-0000-0000-000000000000}"/>
          </ac:spMkLst>
        </pc:spChg>
      </pc:sldChg>
      <pc:sldChg chg="modSp mod modCm">
        <pc:chgData name="Sarah Binns" userId="44ca82e01afbb258" providerId="LiveId" clId="{0A66B7E2-DBD2-4DF5-AE7D-151033231B2A}" dt="2023-03-23T13:29:30.059" v="15"/>
        <pc:sldMkLst>
          <pc:docMk/>
          <pc:sldMk cId="2335395892" sldId="259"/>
        </pc:sldMkLst>
        <pc:spChg chg="mod">
          <ac:chgData name="Sarah Binns" userId="44ca82e01afbb258" providerId="LiveId" clId="{0A66B7E2-DBD2-4DF5-AE7D-151033231B2A}" dt="2023-03-23T13:27:49.637" v="4" actId="27636"/>
          <ac:spMkLst>
            <pc:docMk/>
            <pc:sldMk cId="2335395892" sldId="259"/>
            <ac:spMk id="2" creationId="{00000000-0000-0000-0000-000000000000}"/>
          </ac:spMkLst>
        </pc:spChg>
        <pc:extLst>
          <p:ext xmlns:p="http://schemas.openxmlformats.org/presentationml/2006/main" uri="{D6D511B9-2390-475A-947B-AFAB55BFBCF1}">
            <pc226:cmChg xmlns="" xmlns:pc226="http://schemas.microsoft.com/office/powerpoint/2022/06/main/command" chg="">
              <pc226:chgData name="Sarah Binns" userId="44ca82e01afbb258" providerId="LiveId" clId="{0A66B7E2-DBD2-4DF5-AE7D-151033231B2A}" dt="2023-03-23T13:29:30.059" v="15"/>
              <pc2:cmMkLst xmlns:pc2="http://schemas.microsoft.com/office/powerpoint/2019/9/main/command">
                <pc:docMk/>
                <pc:sldMk cId="2335395892" sldId="259"/>
                <pc2:cmMk id="{B8EC4F71-7C43-426A-B304-F0347EA1F10C}"/>
              </pc2:cmMkLst>
              <pc226:cmRplyChg chg="add mod">
                <pc226:chgData name="Sarah Binns" userId="44ca82e01afbb258" providerId="LiveId" clId="{0A66B7E2-DBD2-4DF5-AE7D-151033231B2A}" dt="2023-03-23T13:29:30.059" v="15"/>
                <pc2:cmRplyMkLst xmlns:pc2="http://schemas.microsoft.com/office/powerpoint/2019/9/main/command">
                  <pc:docMk/>
                  <pc:sldMk cId="2335395892" sldId="259"/>
                  <pc2:cmMk id="{B8EC4F71-7C43-426A-B304-F0347EA1F10C}"/>
                  <pc2:cmRplyMk id="{D0973A1F-7EF3-48EC-978E-247E35FC8564}"/>
                </pc2:cmRplyMkLst>
              </pc226:cmRplyChg>
            </pc226:cmChg>
          </p:ext>
        </pc:extLst>
      </pc:sldChg>
      <pc:sldChg chg="modSp mod">
        <pc:chgData name="Sarah Binns" userId="44ca82e01afbb258" providerId="LiveId" clId="{0A66B7E2-DBD2-4DF5-AE7D-151033231B2A}" dt="2023-03-23T13:27:49.646" v="6" actId="27636"/>
        <pc:sldMkLst>
          <pc:docMk/>
          <pc:sldMk cId="2378489911" sldId="280"/>
        </pc:sldMkLst>
        <pc:spChg chg="mod">
          <ac:chgData name="Sarah Binns" userId="44ca82e01afbb258" providerId="LiveId" clId="{0A66B7E2-DBD2-4DF5-AE7D-151033231B2A}" dt="2023-03-23T13:27:49.646" v="6" actId="27636"/>
          <ac:spMkLst>
            <pc:docMk/>
            <pc:sldMk cId="2378489911" sldId="280"/>
            <ac:spMk id="6" creationId="{9F0DC710-3FEC-2BBE-7527-5E573DDD3CAB}"/>
          </ac:spMkLst>
        </pc:spChg>
      </pc:sldChg>
      <pc:sldChg chg="modSp mod">
        <pc:chgData name="Sarah Binns" userId="44ca82e01afbb258" providerId="LiveId" clId="{0A66B7E2-DBD2-4DF5-AE7D-151033231B2A}" dt="2023-03-23T13:27:49.651" v="7" actId="27636"/>
        <pc:sldMkLst>
          <pc:docMk/>
          <pc:sldMk cId="3371786497" sldId="282"/>
        </pc:sldMkLst>
        <pc:spChg chg="mod">
          <ac:chgData name="Sarah Binns" userId="44ca82e01afbb258" providerId="LiveId" clId="{0A66B7E2-DBD2-4DF5-AE7D-151033231B2A}" dt="2023-03-23T13:27:49.651" v="7" actId="27636"/>
          <ac:spMkLst>
            <pc:docMk/>
            <pc:sldMk cId="3371786497" sldId="282"/>
            <ac:spMk id="2" creationId="{C5A7DB1D-F026-4068-AA3E-D1BE10CAA3ED}"/>
          </ac:spMkLst>
        </pc:spChg>
      </pc:sldChg>
      <pc:sldChg chg="modSp mod">
        <pc:chgData name="Sarah Binns" userId="44ca82e01afbb258" providerId="LiveId" clId="{0A66B7E2-DBD2-4DF5-AE7D-151033231B2A}" dt="2023-03-23T13:27:49.669" v="11" actId="27636"/>
        <pc:sldMkLst>
          <pc:docMk/>
          <pc:sldMk cId="3443708207" sldId="285"/>
        </pc:sldMkLst>
        <pc:spChg chg="mod">
          <ac:chgData name="Sarah Binns" userId="44ca82e01afbb258" providerId="LiveId" clId="{0A66B7E2-DBD2-4DF5-AE7D-151033231B2A}" dt="2023-03-23T13:27:49.669" v="11" actId="27636"/>
          <ac:spMkLst>
            <pc:docMk/>
            <pc:sldMk cId="3443708207" sldId="285"/>
            <ac:spMk id="7" creationId="{00000000-0000-0000-0000-000000000000}"/>
          </ac:spMkLst>
        </pc:spChg>
      </pc:sldChg>
      <pc:sldChg chg="modSp mod">
        <pc:chgData name="Sarah Binns" userId="44ca82e01afbb258" providerId="LiveId" clId="{0A66B7E2-DBD2-4DF5-AE7D-151033231B2A}" dt="2023-03-23T13:27:49.654" v="8" actId="27636"/>
        <pc:sldMkLst>
          <pc:docMk/>
          <pc:sldMk cId="339118827" sldId="286"/>
        </pc:sldMkLst>
        <pc:spChg chg="mod">
          <ac:chgData name="Sarah Binns" userId="44ca82e01afbb258" providerId="LiveId" clId="{0A66B7E2-DBD2-4DF5-AE7D-151033231B2A}" dt="2023-03-23T13:27:49.654" v="8" actId="27636"/>
          <ac:spMkLst>
            <pc:docMk/>
            <pc:sldMk cId="339118827" sldId="286"/>
            <ac:spMk id="3" creationId="{CF96CAD9-B7E2-45FA-B458-258755FB3C7D}"/>
          </ac:spMkLst>
        </pc:spChg>
      </pc:sldChg>
      <pc:sldChg chg="modSp mod modCm">
        <pc:chgData name="Sarah Binns" userId="44ca82e01afbb258" providerId="LiveId" clId="{0A66B7E2-DBD2-4DF5-AE7D-151033231B2A}" dt="2023-03-23T13:31:54.615" v="25" actId="962"/>
        <pc:sldMkLst>
          <pc:docMk/>
          <pc:sldMk cId="969404031" sldId="288"/>
        </pc:sldMkLst>
        <pc:spChg chg="mod">
          <ac:chgData name="Sarah Binns" userId="44ca82e01afbb258" providerId="LiveId" clId="{0A66B7E2-DBD2-4DF5-AE7D-151033231B2A}" dt="2023-03-23T13:27:49.673" v="12" actId="27636"/>
          <ac:spMkLst>
            <pc:docMk/>
            <pc:sldMk cId="969404031" sldId="288"/>
            <ac:spMk id="7" creationId="{00000000-0000-0000-0000-000000000000}"/>
          </ac:spMkLst>
        </pc:spChg>
        <pc:spChg chg="mod">
          <ac:chgData name="Sarah Binns" userId="44ca82e01afbb258" providerId="LiveId" clId="{0A66B7E2-DBD2-4DF5-AE7D-151033231B2A}" dt="2023-03-23T13:31:54.615" v="25" actId="962"/>
          <ac:spMkLst>
            <pc:docMk/>
            <pc:sldMk cId="969404031" sldId="288"/>
            <ac:spMk id="9" creationId="{F99A780C-B1C7-CEF4-7B0A-416429D8B866}"/>
          </ac:spMkLst>
        </pc:spChg>
        <pc:picChg chg="ord">
          <ac:chgData name="Sarah Binns" userId="44ca82e01afbb258" providerId="LiveId" clId="{0A66B7E2-DBD2-4DF5-AE7D-151033231B2A}" dt="2023-03-23T13:31:49.881" v="21"/>
          <ac:picMkLst>
            <pc:docMk/>
            <pc:sldMk cId="969404031" sldId="288"/>
            <ac:picMk id="5" creationId="{4DBBC27F-1A84-5EF0-180B-B09FB1EBFB80}"/>
          </ac:picMkLst>
        </pc:picChg>
        <pc:picChg chg="ord">
          <ac:chgData name="Sarah Binns" userId="44ca82e01afbb258" providerId="LiveId" clId="{0A66B7E2-DBD2-4DF5-AE7D-151033231B2A}" dt="2023-03-23T13:31:52.500" v="24"/>
          <ac:picMkLst>
            <pc:docMk/>
            <pc:sldMk cId="969404031" sldId="288"/>
            <ac:picMk id="18" creationId="{474D5F81-3D18-1C16-AE13-632483E377A7}"/>
          </ac:picMkLst>
        </pc:picChg>
        <pc:extLst>
          <p:ext xmlns:p="http://schemas.openxmlformats.org/presentationml/2006/main" uri="{D6D511B9-2390-475A-947B-AFAB55BFBCF1}">
            <pc226:cmChg xmlns="" xmlns:pc226="http://schemas.microsoft.com/office/powerpoint/2022/06/main/command" chg="">
              <pc226:chgData name="Sarah Binns" userId="44ca82e01afbb258" providerId="LiveId" clId="{0A66B7E2-DBD2-4DF5-AE7D-151033231B2A}" dt="2023-03-23T13:30:09.826" v="16"/>
              <pc2:cmMkLst xmlns:pc2="http://schemas.microsoft.com/office/powerpoint/2019/9/main/command">
                <pc:docMk/>
                <pc:sldMk cId="969404031" sldId="288"/>
                <pc2:cmMk id="{71D0B9E1-1883-40E0-936A-331D99347ED0}"/>
              </pc2:cmMkLst>
              <pc226:cmRplyChg chg="add">
                <pc226:chgData name="Sarah Binns" userId="44ca82e01afbb258" providerId="LiveId" clId="{0A66B7E2-DBD2-4DF5-AE7D-151033231B2A}" dt="2023-03-23T13:30:09.826" v="16"/>
                <pc2:cmRplyMkLst xmlns:pc2="http://schemas.microsoft.com/office/powerpoint/2019/9/main/command">
                  <pc:docMk/>
                  <pc:sldMk cId="969404031" sldId="288"/>
                  <pc2:cmMk id="{71D0B9E1-1883-40E0-936A-331D99347ED0}"/>
                  <pc2:cmRplyMk id="{66AC96BE-1518-4D58-9C0C-0B14EE25A85E}"/>
                </pc2:cmRplyMkLst>
              </pc226:cmRplyChg>
            </pc226:cmChg>
          </p:ext>
        </pc:extLst>
      </pc:sldChg>
      <pc:sldChg chg="modSp mod">
        <pc:chgData name="Sarah Binns" userId="44ca82e01afbb258" providerId="LiveId" clId="{0A66B7E2-DBD2-4DF5-AE7D-151033231B2A}" dt="2023-03-23T13:27:49.678" v="13" actId="27636"/>
        <pc:sldMkLst>
          <pc:docMk/>
          <pc:sldMk cId="504759638" sldId="291"/>
        </pc:sldMkLst>
        <pc:spChg chg="mod">
          <ac:chgData name="Sarah Binns" userId="44ca82e01afbb258" providerId="LiveId" clId="{0A66B7E2-DBD2-4DF5-AE7D-151033231B2A}" dt="2023-03-23T13:27:49.678" v="13" actId="27636"/>
          <ac:spMkLst>
            <pc:docMk/>
            <pc:sldMk cId="504759638" sldId="291"/>
            <ac:spMk id="2" creationId="{00000000-0000-0000-0000-000000000000}"/>
          </ac:spMkLst>
        </pc:spChg>
      </pc:sldChg>
      <pc:sldChg chg="modCm">
        <pc:chgData name="Sarah Binns" userId="44ca82e01afbb258" providerId="LiveId" clId="{0A66B7E2-DBD2-4DF5-AE7D-151033231B2A}" dt="2023-03-23T13:24:48.158" v="0"/>
        <pc:sldMkLst>
          <pc:docMk/>
          <pc:sldMk cId="855846029" sldId="292"/>
        </pc:sldMkLst>
        <pc:extLst>
          <p:ext xmlns:p="http://schemas.openxmlformats.org/presentationml/2006/main" uri="{D6D511B9-2390-475A-947B-AFAB55BFBCF1}">
            <pc226:cmChg xmlns="" xmlns:pc226="http://schemas.microsoft.com/office/powerpoint/2022/06/main/command" chg="">
              <pc226:chgData name="Sarah Binns" userId="44ca82e01afbb258" providerId="LiveId" clId="{0A66B7E2-DBD2-4DF5-AE7D-151033231B2A}" dt="2023-03-23T13:24:48.158" v="0"/>
              <pc2:cmMkLst xmlns:pc2="http://schemas.microsoft.com/office/powerpoint/2019/9/main/command">
                <pc:docMk/>
                <pc:sldMk cId="855846029" sldId="292"/>
                <pc2:cmMk id="{A4FA9441-8C21-4B1B-90F4-436352A40979}"/>
              </pc2:cmMkLst>
              <pc226:cmRplyChg chg="add">
                <pc226:chgData name="Sarah Binns" userId="44ca82e01afbb258" providerId="LiveId" clId="{0A66B7E2-DBD2-4DF5-AE7D-151033231B2A}" dt="2023-03-23T13:24:48.158" v="0"/>
                <pc2:cmRplyMkLst xmlns:pc2="http://schemas.microsoft.com/office/powerpoint/2019/9/main/command">
                  <pc:docMk/>
                  <pc:sldMk cId="855846029" sldId="292"/>
                  <pc2:cmMk id="{A4FA9441-8C21-4B1B-90F4-436352A40979}"/>
                  <pc2:cmRplyMk id="{C51D2183-EF5E-4393-9C50-8D3DB80AC374}"/>
                </pc2:cmRplyMkLst>
              </pc226:cmRplyChg>
            </pc226:cmChg>
          </p:ext>
        </pc:extLst>
      </pc:sldChg>
      <pc:sldChg chg="modSp mod">
        <pc:chgData name="Sarah Binns" userId="44ca82e01afbb258" providerId="LiveId" clId="{0A66B7E2-DBD2-4DF5-AE7D-151033231B2A}" dt="2023-03-23T13:27:49.665" v="10" actId="27636"/>
        <pc:sldMkLst>
          <pc:docMk/>
          <pc:sldMk cId="2095224195" sldId="431"/>
        </pc:sldMkLst>
        <pc:spChg chg="mod">
          <ac:chgData name="Sarah Binns" userId="44ca82e01afbb258" providerId="LiveId" clId="{0A66B7E2-DBD2-4DF5-AE7D-151033231B2A}" dt="2023-03-23T13:27:49.665" v="10" actId="27636"/>
          <ac:spMkLst>
            <pc:docMk/>
            <pc:sldMk cId="2095224195" sldId="431"/>
            <ac:spMk id="3" creationId="{BC74EDC2-13FF-5ACA-BD47-8A328191A4B4}"/>
          </ac:spMkLst>
        </pc:spChg>
      </pc:sldChg>
      <pc:sldChg chg="modSp mod">
        <pc:chgData name="Sarah Binns" userId="44ca82e01afbb258" providerId="LiveId" clId="{0A66B7E2-DBD2-4DF5-AE7D-151033231B2A}" dt="2023-03-23T13:27:49.661" v="9" actId="27636"/>
        <pc:sldMkLst>
          <pc:docMk/>
          <pc:sldMk cId="161464460" sldId="433"/>
        </pc:sldMkLst>
        <pc:spChg chg="mod">
          <ac:chgData name="Sarah Binns" userId="44ca82e01afbb258" providerId="LiveId" clId="{0A66B7E2-DBD2-4DF5-AE7D-151033231B2A}" dt="2023-03-23T13:27:49.661" v="9" actId="27636"/>
          <ac:spMkLst>
            <pc:docMk/>
            <pc:sldMk cId="161464460" sldId="433"/>
            <ac:spMk id="3" creationId="{CF96CAD9-B7E2-45FA-B458-258755FB3C7D}"/>
          </ac:spMkLst>
        </pc:spChg>
      </pc:sldChg>
      <pc:sldChg chg="modSp mod modCm">
        <pc:chgData name="Sarah Binns" userId="44ca82e01afbb258" providerId="LiveId" clId="{0A66B7E2-DBD2-4DF5-AE7D-151033231B2A}" dt="2023-03-23T13:48:16.441" v="28" actId="14100"/>
        <pc:sldMkLst>
          <pc:docMk/>
          <pc:sldMk cId="4134718962" sldId="434"/>
        </pc:sldMkLst>
        <pc:spChg chg="mod">
          <ac:chgData name="Sarah Binns" userId="44ca82e01afbb258" providerId="LiveId" clId="{0A66B7E2-DBD2-4DF5-AE7D-151033231B2A}" dt="2023-03-23T13:48:16.441" v="28" actId="14100"/>
          <ac:spMkLst>
            <pc:docMk/>
            <pc:sldMk cId="4134718962" sldId="434"/>
            <ac:spMk id="14" creationId="{9734F5EA-7947-E64B-01FB-90DFFAC5B6DD}"/>
          </ac:spMkLst>
        </pc:spChg>
        <pc:extLst>
          <p:ext xmlns:p="http://schemas.openxmlformats.org/presentationml/2006/main" uri="{D6D511B9-2390-475A-947B-AFAB55BFBCF1}">
            <pc226:cmChg xmlns="" xmlns:pc226="http://schemas.microsoft.com/office/powerpoint/2022/06/main/command" chg="">
              <pc226:chgData name="Sarah Binns" userId="44ca82e01afbb258" providerId="LiveId" clId="{0A66B7E2-DBD2-4DF5-AE7D-151033231B2A}" dt="2023-03-23T13:30:41.188" v="17"/>
              <pc2:cmMkLst xmlns:pc2="http://schemas.microsoft.com/office/powerpoint/2019/9/main/command">
                <pc:docMk/>
                <pc:sldMk cId="4134718962" sldId="434"/>
                <pc2:cmMk id="{82CD3178-A516-4126-8A6C-3B72CCB52FAB}"/>
              </pc2:cmMkLst>
              <pc226:cmRplyChg chg="add">
                <pc226:chgData name="Sarah Binns" userId="44ca82e01afbb258" providerId="LiveId" clId="{0A66B7E2-DBD2-4DF5-AE7D-151033231B2A}" dt="2023-03-23T13:30:41.188" v="17"/>
                <pc2:cmRplyMkLst xmlns:pc2="http://schemas.microsoft.com/office/powerpoint/2019/9/main/command">
                  <pc:docMk/>
                  <pc:sldMk cId="4134718962" sldId="434"/>
                  <pc2:cmMk id="{82CD3178-A516-4126-8A6C-3B72CCB52FAB}"/>
                  <pc2:cmRplyMk id="{6A4E8970-2227-4F32-BC5D-A0E6E6122C18}"/>
                </pc2:cmRplyMkLst>
              </pc226:cmRplyChg>
            </pc226:cmChg>
          </p:ext>
        </pc:extLst>
      </pc:sldChg>
      <pc:sldChg chg="modCm">
        <pc:chgData name="Sarah Binns" userId="44ca82e01afbb258" providerId="LiveId" clId="{0A66B7E2-DBD2-4DF5-AE7D-151033231B2A}" dt="2023-03-23T13:25:59.885" v="1"/>
        <pc:sldMkLst>
          <pc:docMk/>
          <pc:sldMk cId="3952023013" sldId="439"/>
        </pc:sldMkLst>
        <pc:extLst>
          <p:ext xmlns:p="http://schemas.openxmlformats.org/presentationml/2006/main" uri="{D6D511B9-2390-475A-947B-AFAB55BFBCF1}">
            <pc226:cmChg xmlns="" xmlns:pc226="http://schemas.microsoft.com/office/powerpoint/2022/06/main/command" chg="">
              <pc226:chgData name="Sarah Binns" userId="44ca82e01afbb258" providerId="LiveId" clId="{0A66B7E2-DBD2-4DF5-AE7D-151033231B2A}" dt="2023-03-23T13:25:59.885" v="1"/>
              <pc2:cmMkLst xmlns:pc2="http://schemas.microsoft.com/office/powerpoint/2019/9/main/command">
                <pc:docMk/>
                <pc:sldMk cId="3952023013" sldId="439"/>
                <pc2:cmMk id="{01D232A9-9CFE-42B0-BFA7-2D24FA85585C}"/>
              </pc2:cmMkLst>
              <pc226:cmRplyChg chg="add">
                <pc226:chgData name="Sarah Binns" userId="44ca82e01afbb258" providerId="LiveId" clId="{0A66B7E2-DBD2-4DF5-AE7D-151033231B2A}" dt="2023-03-23T13:25:59.885" v="1"/>
                <pc2:cmRplyMkLst xmlns:pc2="http://schemas.microsoft.com/office/powerpoint/2019/9/main/command">
                  <pc:docMk/>
                  <pc:sldMk cId="3952023013" sldId="439"/>
                  <pc2:cmMk id="{01D232A9-9CFE-42B0-BFA7-2D24FA85585C}"/>
                  <pc2:cmRplyMk id="{F0395F7B-6A6A-4C28-8115-6D547BFBF851}"/>
                </pc2:cmRplyMkLst>
              </pc226:cmRplyChg>
            </pc226:cmChg>
          </p:ext>
        </pc:extLst>
      </pc:sldChg>
    </pc:docChg>
  </pc:docChgLst>
  <pc:docChgLst>
    <pc:chgData name="Sarah Binns" userId="44ca82e01afbb258" providerId="LiveId" clId="{74C31205-042E-4AA3-9DF5-5E7F01BE76F1}"/>
    <pc:docChg chg="undo custSel modSld">
      <pc:chgData name="Sarah Binns" userId="44ca82e01afbb258" providerId="LiveId" clId="{74C31205-042E-4AA3-9DF5-5E7F01BE76F1}" dt="2022-09-15T12:48:00.399" v="131"/>
      <pc:docMkLst>
        <pc:docMk/>
      </pc:docMkLst>
      <pc:sldChg chg="modCm modNotesTx">
        <pc:chgData name="Sarah Binns" userId="44ca82e01afbb258" providerId="LiveId" clId="{74C31205-042E-4AA3-9DF5-5E7F01BE76F1}" dt="2022-09-15T12:47:11.083" v="130" actId="20577"/>
        <pc:sldMkLst>
          <pc:docMk/>
          <pc:sldMk cId="2318398158" sldId="256"/>
        </pc:sldMkLst>
      </pc:sldChg>
      <pc:sldChg chg="modCm">
        <pc:chgData name="Sarah Binns" userId="44ca82e01afbb258" providerId="LiveId" clId="{74C31205-042E-4AA3-9DF5-5E7F01BE76F1}" dt="2022-09-15T12:48:00.399" v="131"/>
        <pc:sldMkLst>
          <pc:docMk/>
          <pc:sldMk cId="2355767088" sldId="260"/>
        </pc:sldMkLst>
      </pc:sldChg>
    </pc:docChg>
  </pc:docChgLst>
  <pc:docChgLst>
    <pc:chgData name="Sarah Binns" userId="44ca82e01afbb258" providerId="LiveId" clId="{4D427AAC-473B-4280-8F46-4726ECA9BCED}"/>
    <pc:docChg chg="undo custSel addSld delSld modSld">
      <pc:chgData name="Sarah Binns" userId="44ca82e01afbb258" providerId="LiveId" clId="{4D427AAC-473B-4280-8F46-4726ECA9BCED}" dt="2022-10-07T16:26:15.960" v="1248"/>
      <pc:docMkLst>
        <pc:docMk/>
      </pc:docMkLst>
      <pc:sldChg chg="addSp delSp modSp mod modCm">
        <pc:chgData name="Sarah Binns" userId="44ca82e01afbb258" providerId="LiveId" clId="{4D427AAC-473B-4280-8F46-4726ECA9BCED}" dt="2022-10-07T15:54:14.746" v="40"/>
        <pc:sldMkLst>
          <pc:docMk/>
          <pc:sldMk cId="2651056707" sldId="258"/>
        </pc:sldMkLst>
        <pc:spChg chg="add mod">
          <ac:chgData name="Sarah Binns" userId="44ca82e01afbb258" providerId="LiveId" clId="{4D427AAC-473B-4280-8F46-4726ECA9BCED}" dt="2022-10-07T15:53:36.203" v="33" actId="20577"/>
          <ac:spMkLst>
            <pc:docMk/>
            <pc:sldMk cId="2651056707" sldId="258"/>
            <ac:spMk id="4" creationId="{D96AF62D-4A23-B0C7-0FC4-9AB27D83E1DC}"/>
          </ac:spMkLst>
        </pc:spChg>
        <pc:spChg chg="del">
          <ac:chgData name="Sarah Binns" userId="44ca82e01afbb258" providerId="LiveId" clId="{4D427AAC-473B-4280-8F46-4726ECA9BCED}" dt="2022-10-07T15:53:13.927" v="24" actId="478"/>
          <ac:spMkLst>
            <pc:docMk/>
            <pc:sldMk cId="2651056707" sldId="258"/>
            <ac:spMk id="12" creationId="{0313A4F0-5561-E037-5A82-5B0A89760475}"/>
          </ac:spMkLst>
        </pc:spChg>
        <pc:spChg chg="mod">
          <ac:chgData name="Sarah Binns" userId="44ca82e01afbb258" providerId="LiveId" clId="{4D427AAC-473B-4280-8F46-4726ECA9BCED}" dt="2022-10-07T15:53:26.227" v="29" actId="20577"/>
          <ac:spMkLst>
            <pc:docMk/>
            <pc:sldMk cId="2651056707" sldId="258"/>
            <ac:spMk id="14" creationId="{F2825D36-D9D5-C55A-F9E7-A2156741D513}"/>
          </ac:spMkLst>
        </pc:spChg>
        <pc:picChg chg="add mod">
          <ac:chgData name="Sarah Binns" userId="44ca82e01afbb258" providerId="LiveId" clId="{4D427AAC-473B-4280-8F46-4726ECA9BCED}" dt="2022-10-07T15:54:07.209" v="37" actId="1076"/>
          <ac:picMkLst>
            <pc:docMk/>
            <pc:sldMk cId="2651056707" sldId="258"/>
            <ac:picMk id="3" creationId="{A2DC0264-AE41-58F5-7330-C66CEB17A1CB}"/>
          </ac:picMkLst>
        </pc:picChg>
        <pc:picChg chg="add mod">
          <ac:chgData name="Sarah Binns" userId="44ca82e01afbb258" providerId="LiveId" clId="{4D427AAC-473B-4280-8F46-4726ECA9BCED}" dt="2022-10-07T15:54:12.239" v="39" actId="14100"/>
          <ac:picMkLst>
            <pc:docMk/>
            <pc:sldMk cId="2651056707" sldId="258"/>
            <ac:picMk id="5" creationId="{08BF435C-2CFE-2AD3-71A4-E3F42720292C}"/>
          </ac:picMkLst>
        </pc:picChg>
        <pc:picChg chg="del">
          <ac:chgData name="Sarah Binns" userId="44ca82e01afbb258" providerId="LiveId" clId="{4D427AAC-473B-4280-8F46-4726ECA9BCED}" dt="2022-10-07T15:53:11.487" v="22" actId="478"/>
          <ac:picMkLst>
            <pc:docMk/>
            <pc:sldMk cId="2651056707" sldId="258"/>
            <ac:picMk id="6" creationId="{631C3152-CE0D-F874-22DF-9F46A1E1C819}"/>
          </ac:picMkLst>
        </pc:picChg>
        <pc:picChg chg="del">
          <ac:chgData name="Sarah Binns" userId="44ca82e01afbb258" providerId="LiveId" clId="{4D427AAC-473B-4280-8F46-4726ECA9BCED}" dt="2022-10-07T15:53:39.902" v="34" actId="478"/>
          <ac:picMkLst>
            <pc:docMk/>
            <pc:sldMk cId="2651056707" sldId="258"/>
            <ac:picMk id="7" creationId="{00000000-0000-0000-0000-000000000000}"/>
          </ac:picMkLst>
        </pc:picChg>
      </pc:sldChg>
      <pc:sldChg chg="delSp modSp mod modCm">
        <pc:chgData name="Sarah Binns" userId="44ca82e01afbb258" providerId="LiveId" clId="{4D427AAC-473B-4280-8F46-4726ECA9BCED}" dt="2022-10-07T15:52:27.803" v="20"/>
        <pc:sldMkLst>
          <pc:docMk/>
          <pc:sldMk cId="2335395892" sldId="259"/>
        </pc:sldMkLst>
        <pc:spChg chg="mod">
          <ac:chgData name="Sarah Binns" userId="44ca82e01afbb258" providerId="LiveId" clId="{4D427AAC-473B-4280-8F46-4726ECA9BCED}" dt="2022-10-07T15:52:24.649" v="19" actId="1076"/>
          <ac:spMkLst>
            <pc:docMk/>
            <pc:sldMk cId="2335395892" sldId="259"/>
            <ac:spMk id="5" creationId="{80DFFE65-2AFA-4CFD-B76C-7A8EB5D4D4FA}"/>
          </ac:spMkLst>
        </pc:spChg>
        <pc:spChg chg="del">
          <ac:chgData name="Sarah Binns" userId="44ca82e01afbb258" providerId="LiveId" clId="{4D427AAC-473B-4280-8F46-4726ECA9BCED}" dt="2022-10-07T15:50:56.019" v="3" actId="478"/>
          <ac:spMkLst>
            <pc:docMk/>
            <pc:sldMk cId="2335395892" sldId="259"/>
            <ac:spMk id="9" creationId="{E9FD2BCC-1011-8960-802E-166E861FFDF0}"/>
          </ac:spMkLst>
        </pc:spChg>
        <pc:spChg chg="del">
          <ac:chgData name="Sarah Binns" userId="44ca82e01afbb258" providerId="LiveId" clId="{4D427AAC-473B-4280-8F46-4726ECA9BCED}" dt="2022-10-07T15:51:22.119" v="5" actId="478"/>
          <ac:spMkLst>
            <pc:docMk/>
            <pc:sldMk cId="2335395892" sldId="259"/>
            <ac:spMk id="14" creationId="{3CB60592-045D-A03E-B437-BDBDDBBEE7E7}"/>
          </ac:spMkLst>
        </pc:spChg>
        <pc:spChg chg="del">
          <ac:chgData name="Sarah Binns" userId="44ca82e01afbb258" providerId="LiveId" clId="{4D427AAC-473B-4280-8F46-4726ECA9BCED}" dt="2022-10-07T15:51:25.337" v="8" actId="478"/>
          <ac:spMkLst>
            <pc:docMk/>
            <pc:sldMk cId="2335395892" sldId="259"/>
            <ac:spMk id="17" creationId="{38E56C65-3626-A2C0-ABDB-ADF4CC00EADC}"/>
          </ac:spMkLst>
        </pc:spChg>
        <pc:spChg chg="del">
          <ac:chgData name="Sarah Binns" userId="44ca82e01afbb258" providerId="LiveId" clId="{4D427AAC-473B-4280-8F46-4726ECA9BCED}" dt="2022-10-07T15:51:28.260" v="10" actId="478"/>
          <ac:spMkLst>
            <pc:docMk/>
            <pc:sldMk cId="2335395892" sldId="259"/>
            <ac:spMk id="20" creationId="{375E1987-300C-4D55-D116-BA4484F819F6}"/>
          </ac:spMkLst>
        </pc:spChg>
        <pc:picChg chg="mod">
          <ac:chgData name="Sarah Binns" userId="44ca82e01afbb258" providerId="LiveId" clId="{4D427AAC-473B-4280-8F46-4726ECA9BCED}" dt="2022-10-07T15:52:14.384" v="16" actId="1076"/>
          <ac:picMkLst>
            <pc:docMk/>
            <pc:sldMk cId="2335395892" sldId="259"/>
            <ac:picMk id="4" creationId="{24C98375-65B1-47F3-2CAF-56118F2DA3DD}"/>
          </ac:picMkLst>
        </pc:picChg>
        <pc:picChg chg="del">
          <ac:chgData name="Sarah Binns" userId="44ca82e01afbb258" providerId="LiveId" clId="{4D427AAC-473B-4280-8F46-4726ECA9BCED}" dt="2022-10-07T15:50:54.009" v="2" actId="478"/>
          <ac:picMkLst>
            <pc:docMk/>
            <pc:sldMk cId="2335395892" sldId="259"/>
            <ac:picMk id="6" creationId="{CFC7D8F0-D925-CE7B-954E-32BD4B88BC24}"/>
          </ac:picMkLst>
        </pc:picChg>
        <pc:picChg chg="del">
          <ac:chgData name="Sarah Binns" userId="44ca82e01afbb258" providerId="LiveId" clId="{4D427AAC-473B-4280-8F46-4726ECA9BCED}" dt="2022-10-07T15:51:20.385" v="4" actId="478"/>
          <ac:picMkLst>
            <pc:docMk/>
            <pc:sldMk cId="2335395892" sldId="259"/>
            <ac:picMk id="12" creationId="{AE7A77C6-FEB2-BF1A-8F29-3278E5E016E9}"/>
          </ac:picMkLst>
        </pc:picChg>
        <pc:picChg chg="del mod">
          <ac:chgData name="Sarah Binns" userId="44ca82e01afbb258" providerId="LiveId" clId="{4D427AAC-473B-4280-8F46-4726ECA9BCED}" dt="2022-10-07T15:51:23.611" v="7" actId="478"/>
          <ac:picMkLst>
            <pc:docMk/>
            <pc:sldMk cId="2335395892" sldId="259"/>
            <ac:picMk id="15" creationId="{511A532E-4ED3-6A6C-F3C9-DB531B95731D}"/>
          </ac:picMkLst>
        </pc:picChg>
        <pc:picChg chg="del">
          <ac:chgData name="Sarah Binns" userId="44ca82e01afbb258" providerId="LiveId" clId="{4D427AAC-473B-4280-8F46-4726ECA9BCED}" dt="2022-10-07T15:51:26.738" v="9" actId="478"/>
          <ac:picMkLst>
            <pc:docMk/>
            <pc:sldMk cId="2335395892" sldId="259"/>
            <ac:picMk id="18" creationId="{40A46D4A-413A-B41C-8794-AF3D10B3F3E1}"/>
          </ac:picMkLst>
        </pc:picChg>
      </pc:sldChg>
      <pc:sldChg chg="delSp modSp mod modCm">
        <pc:chgData name="Sarah Binns" userId="44ca82e01afbb258" providerId="LiveId" clId="{4D427AAC-473B-4280-8F46-4726ECA9BCED}" dt="2022-10-07T16:06:41.377" v="741"/>
        <pc:sldMkLst>
          <pc:docMk/>
          <pc:sldMk cId="2355767088" sldId="260"/>
        </pc:sldMkLst>
        <pc:spChg chg="mod">
          <ac:chgData name="Sarah Binns" userId="44ca82e01afbb258" providerId="LiveId" clId="{4D427AAC-473B-4280-8F46-4726ECA9BCED}" dt="2022-10-07T16:06:28.092" v="739" actId="20577"/>
          <ac:spMkLst>
            <pc:docMk/>
            <pc:sldMk cId="2355767088" sldId="260"/>
            <ac:spMk id="3" creationId="{5B1B8E71-4AEC-4B0A-BCDB-2FEC79933A74}"/>
          </ac:spMkLst>
        </pc:spChg>
        <pc:spChg chg="del mod">
          <ac:chgData name="Sarah Binns" userId="44ca82e01afbb258" providerId="LiveId" clId="{4D427AAC-473B-4280-8F46-4726ECA9BCED}" dt="2022-10-07T16:04:37.887" v="641" actId="478"/>
          <ac:spMkLst>
            <pc:docMk/>
            <pc:sldMk cId="2355767088" sldId="260"/>
            <ac:spMk id="5" creationId="{964B1C3F-B9BD-678F-7506-2118BB8A50C5}"/>
          </ac:spMkLst>
        </pc:spChg>
        <pc:picChg chg="del mod">
          <ac:chgData name="Sarah Binns" userId="44ca82e01afbb258" providerId="LiveId" clId="{4D427AAC-473B-4280-8F46-4726ECA9BCED}" dt="2022-10-07T16:04:35.915" v="639" actId="478"/>
          <ac:picMkLst>
            <pc:docMk/>
            <pc:sldMk cId="2355767088" sldId="260"/>
            <ac:picMk id="18" creationId="{074151D1-FB56-47C6-836B-2AA6187A2CBB}"/>
          </ac:picMkLst>
        </pc:picChg>
      </pc:sldChg>
      <pc:sldChg chg="addSp delSp modSp mod modCm">
        <pc:chgData name="Sarah Binns" userId="44ca82e01afbb258" providerId="LiveId" clId="{4D427AAC-473B-4280-8F46-4726ECA9BCED}" dt="2022-10-07T16:10:07.032" v="862"/>
        <pc:sldMkLst>
          <pc:docMk/>
          <pc:sldMk cId="2378489911" sldId="280"/>
        </pc:sldMkLst>
        <pc:spChg chg="add del mod">
          <ac:chgData name="Sarah Binns" userId="44ca82e01afbb258" providerId="LiveId" clId="{4D427AAC-473B-4280-8F46-4726ECA9BCED}" dt="2022-10-07T16:07:28.561" v="745" actId="478"/>
          <ac:spMkLst>
            <pc:docMk/>
            <pc:sldMk cId="2378489911" sldId="280"/>
            <ac:spMk id="3" creationId="{E540EAC3-23A7-999B-9375-690594237201}"/>
          </ac:spMkLst>
        </pc:spChg>
        <pc:spChg chg="del">
          <ac:chgData name="Sarah Binns" userId="44ca82e01afbb258" providerId="LiveId" clId="{4D427AAC-473B-4280-8F46-4726ECA9BCED}" dt="2022-10-07T16:07:29.848" v="746" actId="478"/>
          <ac:spMkLst>
            <pc:docMk/>
            <pc:sldMk cId="2378489911" sldId="280"/>
            <ac:spMk id="5" creationId="{6705EC3A-E125-180C-CCDC-46F46ACC3BCE}"/>
          </ac:spMkLst>
        </pc:spChg>
        <pc:spChg chg="mod">
          <ac:chgData name="Sarah Binns" userId="44ca82e01afbb258" providerId="LiveId" clId="{4D427AAC-473B-4280-8F46-4726ECA9BCED}" dt="2022-10-07T16:09:46.990" v="861" actId="14100"/>
          <ac:spMkLst>
            <pc:docMk/>
            <pc:sldMk cId="2378489911" sldId="280"/>
            <ac:spMk id="27" creationId="{00000000-0000-0000-0000-000000000000}"/>
          </ac:spMkLst>
        </pc:spChg>
        <pc:picChg chg="del">
          <ac:chgData name="Sarah Binns" userId="44ca82e01afbb258" providerId="LiveId" clId="{4D427AAC-473B-4280-8F46-4726ECA9BCED}" dt="2022-10-07T16:07:25.631" v="743" actId="478"/>
          <ac:picMkLst>
            <pc:docMk/>
            <pc:sldMk cId="2378489911" sldId="280"/>
            <ac:picMk id="4" creationId="{69010256-C552-4BCF-950C-D7E894BDC646}"/>
          </ac:picMkLst>
        </pc:picChg>
      </pc:sldChg>
      <pc:sldChg chg="delSp mod modCm">
        <pc:chgData name="Sarah Binns" userId="44ca82e01afbb258" providerId="LiveId" clId="{4D427AAC-473B-4280-8F46-4726ECA9BCED}" dt="2022-10-07T16:11:03.058" v="866"/>
        <pc:sldMkLst>
          <pc:docMk/>
          <pc:sldMk cId="3371786497" sldId="282"/>
        </pc:sldMkLst>
        <pc:spChg chg="del">
          <ac:chgData name="Sarah Binns" userId="44ca82e01afbb258" providerId="LiveId" clId="{4D427AAC-473B-4280-8F46-4726ECA9BCED}" dt="2022-10-07T16:10:26.749" v="864" actId="478"/>
          <ac:spMkLst>
            <pc:docMk/>
            <pc:sldMk cId="3371786497" sldId="282"/>
            <ac:spMk id="10" creationId="{BE034715-DEB5-F94C-4C7D-747CC6095335}"/>
          </ac:spMkLst>
        </pc:spChg>
        <pc:picChg chg="del">
          <ac:chgData name="Sarah Binns" userId="44ca82e01afbb258" providerId="LiveId" clId="{4D427AAC-473B-4280-8F46-4726ECA9BCED}" dt="2022-10-07T16:10:25.089" v="863" actId="478"/>
          <ac:picMkLst>
            <pc:docMk/>
            <pc:sldMk cId="3371786497" sldId="282"/>
            <ac:picMk id="9" creationId="{D148549E-FE68-0DF9-EB2F-A2DE6C14F98C}"/>
          </ac:picMkLst>
        </pc:picChg>
      </pc:sldChg>
      <pc:sldChg chg="modCm">
        <pc:chgData name="Sarah Binns" userId="44ca82e01afbb258" providerId="LiveId" clId="{4D427AAC-473B-4280-8F46-4726ECA9BCED}" dt="2022-10-07T16:12:46.066" v="872"/>
        <pc:sldMkLst>
          <pc:docMk/>
          <pc:sldMk cId="339118827" sldId="286"/>
        </pc:sldMkLst>
      </pc:sldChg>
      <pc:sldChg chg="delSp mod modCm">
        <pc:chgData name="Sarah Binns" userId="44ca82e01afbb258" providerId="LiveId" clId="{4D427AAC-473B-4280-8F46-4726ECA9BCED}" dt="2022-10-07T16:12:31.421" v="871"/>
        <pc:sldMkLst>
          <pc:docMk/>
          <pc:sldMk cId="2384337154" sldId="287"/>
        </pc:sldMkLst>
        <pc:spChg chg="del">
          <ac:chgData name="Sarah Binns" userId="44ca82e01afbb258" providerId="LiveId" clId="{4D427AAC-473B-4280-8F46-4726ECA9BCED}" dt="2022-10-07T16:12:07.430" v="869" actId="478"/>
          <ac:spMkLst>
            <pc:docMk/>
            <pc:sldMk cId="2384337154" sldId="287"/>
            <ac:spMk id="9" creationId="{AADC47DB-8470-A141-1F5A-9C294C808027}"/>
          </ac:spMkLst>
        </pc:spChg>
        <pc:picChg chg="del">
          <ac:chgData name="Sarah Binns" userId="44ca82e01afbb258" providerId="LiveId" clId="{4D427AAC-473B-4280-8F46-4726ECA9BCED}" dt="2022-10-07T16:12:05.399" v="868" actId="478"/>
          <ac:picMkLst>
            <pc:docMk/>
            <pc:sldMk cId="2384337154" sldId="287"/>
            <ac:picMk id="10" creationId="{03D62345-1ABD-64A3-49D6-B27BF719CA4B}"/>
          </ac:picMkLst>
        </pc:picChg>
      </pc:sldChg>
      <pc:sldChg chg="addSp delSp modSp add del mod modCm">
        <pc:chgData name="Sarah Binns" userId="44ca82e01afbb258" providerId="LiveId" clId="{4D427AAC-473B-4280-8F46-4726ECA9BCED}" dt="2022-10-07T16:26:10.426" v="1247" actId="478"/>
        <pc:sldMkLst>
          <pc:docMk/>
          <pc:sldMk cId="2123268231" sldId="289"/>
        </pc:sldMkLst>
        <pc:spChg chg="add del">
          <ac:chgData name="Sarah Binns" userId="44ca82e01afbb258" providerId="LiveId" clId="{4D427AAC-473B-4280-8F46-4726ECA9BCED}" dt="2022-10-07T16:26:10.426" v="1247" actId="478"/>
          <ac:spMkLst>
            <pc:docMk/>
            <pc:sldMk cId="2123268231" sldId="289"/>
            <ac:spMk id="3" creationId="{753BADD5-1BBE-47F9-814A-F2EEF025E600}"/>
          </ac:spMkLst>
        </pc:spChg>
        <pc:spChg chg="add del mod">
          <ac:chgData name="Sarah Binns" userId="44ca82e01afbb258" providerId="LiveId" clId="{4D427AAC-473B-4280-8F46-4726ECA9BCED}" dt="2022-10-07T16:26:10.426" v="1247" actId="478"/>
          <ac:spMkLst>
            <pc:docMk/>
            <pc:sldMk cId="2123268231" sldId="289"/>
            <ac:spMk id="5" creationId="{0931CAF6-D036-F911-C43C-955D83378F73}"/>
          </ac:spMkLst>
        </pc:spChg>
      </pc:sldChg>
      <pc:sldChg chg="modSp mod modCm">
        <pc:chgData name="Sarah Binns" userId="44ca82e01afbb258" providerId="LiveId" clId="{4D427AAC-473B-4280-8F46-4726ECA9BCED}" dt="2022-10-07T16:17:56.168" v="932"/>
        <pc:sldMkLst>
          <pc:docMk/>
          <pc:sldMk cId="4010135052" sldId="290"/>
        </pc:sldMkLst>
        <pc:spChg chg="mod">
          <ac:chgData name="Sarah Binns" userId="44ca82e01afbb258" providerId="LiveId" clId="{4D427AAC-473B-4280-8F46-4726ECA9BCED}" dt="2022-10-07T16:17:18.684" v="924" actId="14100"/>
          <ac:spMkLst>
            <pc:docMk/>
            <pc:sldMk cId="4010135052" sldId="290"/>
            <ac:spMk id="2" creationId="{00000000-0000-0000-0000-000000000000}"/>
          </ac:spMkLst>
        </pc:spChg>
        <pc:spChg chg="mod">
          <ac:chgData name="Sarah Binns" userId="44ca82e01afbb258" providerId="LiveId" clId="{4D427AAC-473B-4280-8F46-4726ECA9BCED}" dt="2022-10-07T16:17:39.824" v="930" actId="2710"/>
          <ac:spMkLst>
            <pc:docMk/>
            <pc:sldMk cId="4010135052" sldId="290"/>
            <ac:spMk id="14" creationId="{00000000-0000-0000-0000-000000000000}"/>
          </ac:spMkLst>
        </pc:spChg>
      </pc:sldChg>
      <pc:sldChg chg="delSp modSp mod delAnim modCm">
        <pc:chgData name="Sarah Binns" userId="44ca82e01afbb258" providerId="LiveId" clId="{4D427AAC-473B-4280-8F46-4726ECA9BCED}" dt="2022-10-07T16:13:57.880" v="885" actId="1076"/>
        <pc:sldMkLst>
          <pc:docMk/>
          <pc:sldMk cId="504759638" sldId="291"/>
        </pc:sldMkLst>
        <pc:spChg chg="mod">
          <ac:chgData name="Sarah Binns" userId="44ca82e01afbb258" providerId="LiveId" clId="{4D427AAC-473B-4280-8F46-4726ECA9BCED}" dt="2022-10-07T16:13:54.980" v="884" actId="1076"/>
          <ac:spMkLst>
            <pc:docMk/>
            <pc:sldMk cId="504759638" sldId="291"/>
            <ac:spMk id="6" creationId="{2B2F5BBE-BA89-5AE2-AEBB-F73464E4B23C}"/>
          </ac:spMkLst>
        </pc:spChg>
        <pc:spChg chg="mod">
          <ac:chgData name="Sarah Binns" userId="44ca82e01afbb258" providerId="LiveId" clId="{4D427AAC-473B-4280-8F46-4726ECA9BCED}" dt="2022-10-07T16:13:57.880" v="885" actId="1076"/>
          <ac:spMkLst>
            <pc:docMk/>
            <pc:sldMk cId="504759638" sldId="291"/>
            <ac:spMk id="7" creationId="{83EA0959-A022-6CA9-F6B6-564DB522B7C7}"/>
          </ac:spMkLst>
        </pc:spChg>
        <pc:spChg chg="del mod">
          <ac:chgData name="Sarah Binns" userId="44ca82e01afbb258" providerId="LiveId" clId="{4D427AAC-473B-4280-8F46-4726ECA9BCED}" dt="2022-10-07T16:13:47.685" v="880" actId="478"/>
          <ac:spMkLst>
            <pc:docMk/>
            <pc:sldMk cId="504759638" sldId="291"/>
            <ac:spMk id="9" creationId="{037583C7-7AE4-680F-1CEF-DA3B77F7F314}"/>
          </ac:spMkLst>
        </pc:spChg>
        <pc:spChg chg="mod">
          <ac:chgData name="Sarah Binns" userId="44ca82e01afbb258" providerId="LiveId" clId="{4D427AAC-473B-4280-8F46-4726ECA9BCED}" dt="2022-10-07T16:13:52.651" v="883" actId="1076"/>
          <ac:spMkLst>
            <pc:docMk/>
            <pc:sldMk cId="504759638" sldId="291"/>
            <ac:spMk id="12" creationId="{00000000-0000-0000-0000-000000000000}"/>
          </ac:spMkLst>
        </pc:spChg>
        <pc:picChg chg="mod">
          <ac:chgData name="Sarah Binns" userId="44ca82e01afbb258" providerId="LiveId" clId="{4D427AAC-473B-4280-8F46-4726ECA9BCED}" dt="2022-10-07T16:13:49.987" v="882" actId="1076"/>
          <ac:picMkLst>
            <pc:docMk/>
            <pc:sldMk cId="504759638" sldId="291"/>
            <ac:picMk id="3" creationId="{00000000-0000-0000-0000-000000000000}"/>
          </ac:picMkLst>
        </pc:picChg>
        <pc:picChg chg="del">
          <ac:chgData name="Sarah Binns" userId="44ca82e01afbb258" providerId="LiveId" clId="{4D427AAC-473B-4280-8F46-4726ECA9BCED}" dt="2022-10-07T16:13:43.210" v="877" actId="478"/>
          <ac:picMkLst>
            <pc:docMk/>
            <pc:sldMk cId="504759638" sldId="291"/>
            <ac:picMk id="10" creationId="{A92D01F6-9938-D17E-8467-F84AD9531E06}"/>
          </ac:picMkLst>
        </pc:picChg>
        <pc:picChg chg="del">
          <ac:chgData name="Sarah Binns" userId="44ca82e01afbb258" providerId="LiveId" clId="{4D427AAC-473B-4280-8F46-4726ECA9BCED}" dt="2022-10-07T16:13:45.369" v="879" actId="478"/>
          <ac:picMkLst>
            <pc:docMk/>
            <pc:sldMk cId="504759638" sldId="291"/>
            <ac:picMk id="11" creationId="{F153B78B-B924-B3CE-3A26-1396289A27B0}"/>
          </ac:picMkLst>
        </pc:picChg>
      </pc:sldChg>
      <pc:sldChg chg="modCm">
        <pc:chgData name="Sarah Binns" userId="44ca82e01afbb258" providerId="LiveId" clId="{4D427AAC-473B-4280-8F46-4726ECA9BCED}" dt="2022-10-07T16:26:15.960" v="1248"/>
        <pc:sldMkLst>
          <pc:docMk/>
          <pc:sldMk cId="3432796193" sldId="425"/>
        </pc:sldMkLst>
      </pc:sldChg>
      <pc:sldChg chg="modCm">
        <pc:chgData name="Sarah Binns" userId="44ca82e01afbb258" providerId="LiveId" clId="{4D427AAC-473B-4280-8F46-4726ECA9BCED}" dt="2022-10-07T16:13:03.791" v="873"/>
        <pc:sldMkLst>
          <pc:docMk/>
          <pc:sldMk cId="1232674189" sldId="432"/>
        </pc:sldMkLst>
      </pc:sldChg>
      <pc:sldChg chg="delSp modSp add mod">
        <pc:chgData name="Sarah Binns" userId="44ca82e01afbb258" providerId="LiveId" clId="{4D427AAC-473B-4280-8F46-4726ECA9BCED}" dt="2022-10-07T16:14:32.465" v="910" actId="1076"/>
        <pc:sldMkLst>
          <pc:docMk/>
          <pc:sldMk cId="4134718962" sldId="434"/>
        </pc:sldMkLst>
        <pc:spChg chg="mod">
          <ac:chgData name="Sarah Binns" userId="44ca82e01afbb258" providerId="LiveId" clId="{4D427AAC-473B-4280-8F46-4726ECA9BCED}" dt="2022-10-07T16:14:07.606" v="897" actId="20577"/>
          <ac:spMkLst>
            <pc:docMk/>
            <pc:sldMk cId="4134718962" sldId="434"/>
            <ac:spMk id="2" creationId="{00000000-0000-0000-0000-000000000000}"/>
          </ac:spMkLst>
        </pc:spChg>
        <pc:spChg chg="del">
          <ac:chgData name="Sarah Binns" userId="44ca82e01afbb258" providerId="LiveId" clId="{4D427AAC-473B-4280-8F46-4726ECA9BCED}" dt="2022-10-07T16:14:15.639" v="903" actId="478"/>
          <ac:spMkLst>
            <pc:docMk/>
            <pc:sldMk cId="4134718962" sldId="434"/>
            <ac:spMk id="6" creationId="{2B2F5BBE-BA89-5AE2-AEBB-F73464E4B23C}"/>
          </ac:spMkLst>
        </pc:spChg>
        <pc:spChg chg="del">
          <ac:chgData name="Sarah Binns" userId="44ca82e01afbb258" providerId="LiveId" clId="{4D427AAC-473B-4280-8F46-4726ECA9BCED}" dt="2022-10-07T16:14:11.732" v="899" actId="478"/>
          <ac:spMkLst>
            <pc:docMk/>
            <pc:sldMk cId="4134718962" sldId="434"/>
            <ac:spMk id="7" creationId="{83EA0959-A022-6CA9-F6B6-564DB522B7C7}"/>
          </ac:spMkLst>
        </pc:spChg>
        <pc:spChg chg="mod">
          <ac:chgData name="Sarah Binns" userId="44ca82e01afbb258" providerId="LiveId" clId="{4D427AAC-473B-4280-8F46-4726ECA9BCED}" dt="2022-10-07T16:14:18.020" v="904" actId="1076"/>
          <ac:spMkLst>
            <pc:docMk/>
            <pc:sldMk cId="4134718962" sldId="434"/>
            <ac:spMk id="9" creationId="{037583C7-7AE4-680F-1CEF-DA3B77F7F314}"/>
          </ac:spMkLst>
        </pc:spChg>
        <pc:spChg chg="del mod">
          <ac:chgData name="Sarah Binns" userId="44ca82e01afbb258" providerId="LiveId" clId="{4D427AAC-473B-4280-8F46-4726ECA9BCED}" dt="2022-10-07T16:14:14.107" v="902" actId="478"/>
          <ac:spMkLst>
            <pc:docMk/>
            <pc:sldMk cId="4134718962" sldId="434"/>
            <ac:spMk id="12" creationId="{00000000-0000-0000-0000-000000000000}"/>
          </ac:spMkLst>
        </pc:spChg>
        <pc:picChg chg="del">
          <ac:chgData name="Sarah Binns" userId="44ca82e01afbb258" providerId="LiveId" clId="{4D427AAC-473B-4280-8F46-4726ECA9BCED}" dt="2022-10-07T16:14:10.947" v="898" actId="478"/>
          <ac:picMkLst>
            <pc:docMk/>
            <pc:sldMk cId="4134718962" sldId="434"/>
            <ac:picMk id="3" creationId="{00000000-0000-0000-0000-000000000000}"/>
          </ac:picMkLst>
        </pc:picChg>
        <pc:picChg chg="mod">
          <ac:chgData name="Sarah Binns" userId="44ca82e01afbb258" providerId="LiveId" clId="{4D427AAC-473B-4280-8F46-4726ECA9BCED}" dt="2022-10-07T16:14:30.410" v="909" actId="1076"/>
          <ac:picMkLst>
            <pc:docMk/>
            <pc:sldMk cId="4134718962" sldId="434"/>
            <ac:picMk id="10" creationId="{A92D01F6-9938-D17E-8467-F84AD9531E06}"/>
          </ac:picMkLst>
        </pc:picChg>
        <pc:picChg chg="mod">
          <ac:chgData name="Sarah Binns" userId="44ca82e01afbb258" providerId="LiveId" clId="{4D427AAC-473B-4280-8F46-4726ECA9BCED}" dt="2022-10-07T16:14:32.465" v="910" actId="1076"/>
          <ac:picMkLst>
            <pc:docMk/>
            <pc:sldMk cId="4134718962" sldId="434"/>
            <ac:picMk id="11" creationId="{F153B78B-B924-B3CE-3A26-1396289A27B0}"/>
          </ac:picMkLst>
        </pc:picChg>
      </pc:sldChg>
      <pc:sldChg chg="addSp delSp modSp new mod modNotesTx">
        <pc:chgData name="Sarah Binns" userId="44ca82e01afbb258" providerId="LiveId" clId="{4D427AAC-473B-4280-8F46-4726ECA9BCED}" dt="2022-10-07T16:24:22.397" v="1210" actId="20577"/>
        <pc:sldMkLst>
          <pc:docMk/>
          <pc:sldMk cId="895247085" sldId="435"/>
        </pc:sldMkLst>
        <pc:spChg chg="mod">
          <ac:chgData name="Sarah Binns" userId="44ca82e01afbb258" providerId="LiveId" clId="{4D427AAC-473B-4280-8F46-4726ECA9BCED}" dt="2022-10-07T16:19:39.904" v="959" actId="20577"/>
          <ac:spMkLst>
            <pc:docMk/>
            <pc:sldMk cId="895247085" sldId="435"/>
            <ac:spMk id="2" creationId="{A73ED673-95BC-B644-9502-6B4E3398AF57}"/>
          </ac:spMkLst>
        </pc:spChg>
        <pc:spChg chg="mod">
          <ac:chgData name="Sarah Binns" userId="44ca82e01afbb258" providerId="LiveId" clId="{4D427AAC-473B-4280-8F46-4726ECA9BCED}" dt="2022-10-07T16:24:03.840" v="1203" actId="5793"/>
          <ac:spMkLst>
            <pc:docMk/>
            <pc:sldMk cId="895247085" sldId="435"/>
            <ac:spMk id="3" creationId="{256500F2-FE76-13A3-D3AB-7936FBF021FE}"/>
          </ac:spMkLst>
        </pc:spChg>
        <pc:spChg chg="add del">
          <ac:chgData name="Sarah Binns" userId="44ca82e01afbb258" providerId="LiveId" clId="{4D427AAC-473B-4280-8F46-4726ECA9BCED}" dt="2022-10-07T16:19:45.414" v="961"/>
          <ac:spMkLst>
            <pc:docMk/>
            <pc:sldMk cId="895247085" sldId="435"/>
            <ac:spMk id="4" creationId="{6A80FFA2-2683-3888-FFA2-3DEF55075494}"/>
          </ac:spMkLst>
        </pc:spChg>
        <pc:spChg chg="add del">
          <ac:chgData name="Sarah Binns" userId="44ca82e01afbb258" providerId="LiveId" clId="{4D427AAC-473B-4280-8F46-4726ECA9BCED}" dt="2022-10-07T16:19:45.414" v="961"/>
          <ac:spMkLst>
            <pc:docMk/>
            <pc:sldMk cId="895247085" sldId="435"/>
            <ac:spMk id="5" creationId="{57F60C92-81A3-A858-8D3B-F35EC232E8AC}"/>
          </ac:spMkLst>
        </pc:spChg>
        <pc:spChg chg="add del">
          <ac:chgData name="Sarah Binns" userId="44ca82e01afbb258" providerId="LiveId" clId="{4D427AAC-473B-4280-8F46-4726ECA9BCED}" dt="2022-10-07T16:19:45.414" v="961"/>
          <ac:spMkLst>
            <pc:docMk/>
            <pc:sldMk cId="895247085" sldId="435"/>
            <ac:spMk id="6" creationId="{B652F732-5735-EC52-15D7-483DADDF6995}"/>
          </ac:spMkLst>
        </pc:spChg>
        <pc:spChg chg="add del">
          <ac:chgData name="Sarah Binns" userId="44ca82e01afbb258" providerId="LiveId" clId="{4D427AAC-473B-4280-8F46-4726ECA9BCED}" dt="2022-10-07T16:19:45.414" v="961"/>
          <ac:spMkLst>
            <pc:docMk/>
            <pc:sldMk cId="895247085" sldId="435"/>
            <ac:spMk id="7" creationId="{D8973653-A878-B322-AC82-04FB40A37FD8}"/>
          </ac:spMkLst>
        </pc:spChg>
        <pc:spChg chg="add del">
          <ac:chgData name="Sarah Binns" userId="44ca82e01afbb258" providerId="LiveId" clId="{4D427AAC-473B-4280-8F46-4726ECA9BCED}" dt="2022-10-07T16:19:45.414" v="961"/>
          <ac:spMkLst>
            <pc:docMk/>
            <pc:sldMk cId="895247085" sldId="435"/>
            <ac:spMk id="8" creationId="{B4DEEFAE-F049-0419-1F8B-0F2A1BBC7432}"/>
          </ac:spMkLst>
        </pc:spChg>
        <pc:spChg chg="add mod">
          <ac:chgData name="Sarah Binns" userId="44ca82e01afbb258" providerId="LiveId" clId="{4D427AAC-473B-4280-8F46-4726ECA9BCED}" dt="2022-10-07T16:24:22.397" v="1210" actId="20577"/>
          <ac:spMkLst>
            <pc:docMk/>
            <pc:sldMk cId="895247085" sldId="435"/>
            <ac:spMk id="10" creationId="{0051AD72-9D8D-0367-5195-B92675FAD95F}"/>
          </ac:spMkLst>
        </pc:spChg>
        <pc:picChg chg="add mod">
          <ac:chgData name="Sarah Binns" userId="44ca82e01afbb258" providerId="LiveId" clId="{4D427AAC-473B-4280-8F46-4726ECA9BCED}" dt="2022-10-07T16:24:06.786" v="1205" actId="1076"/>
          <ac:picMkLst>
            <pc:docMk/>
            <pc:sldMk cId="895247085" sldId="435"/>
            <ac:picMk id="9" creationId="{866CC7D3-E166-91E8-EE5E-CB5670EE2380}"/>
          </ac:picMkLst>
        </pc:picChg>
        <pc:picChg chg="add del">
          <ac:chgData name="Sarah Binns" userId="44ca82e01afbb258" providerId="LiveId" clId="{4D427AAC-473B-4280-8F46-4726ECA9BCED}" dt="2022-10-07T16:19:45.414" v="961"/>
          <ac:picMkLst>
            <pc:docMk/>
            <pc:sldMk cId="895247085" sldId="435"/>
            <ac:picMk id="2049" creationId="{AD860634-377C-EBC2-1ABF-ACB576588CA6}"/>
          </ac:picMkLst>
        </pc:picChg>
      </pc:sldChg>
      <pc:sldChg chg="new del">
        <pc:chgData name="Sarah Binns" userId="44ca82e01afbb258" providerId="LiveId" clId="{4D427AAC-473B-4280-8F46-4726ECA9BCED}" dt="2022-10-07T16:20:51.117" v="1127" actId="47"/>
        <pc:sldMkLst>
          <pc:docMk/>
          <pc:sldMk cId="2264769448" sldId="436"/>
        </pc:sldMkLst>
      </pc:sldChg>
      <pc:sldChg chg="addSp modSp add mod">
        <pc:chgData name="Sarah Binns" userId="44ca82e01afbb258" providerId="LiveId" clId="{4D427AAC-473B-4280-8F46-4726ECA9BCED}" dt="2022-10-07T16:25:35.877" v="1241" actId="1076"/>
        <pc:sldMkLst>
          <pc:docMk/>
          <pc:sldMk cId="2288045120" sldId="437"/>
        </pc:sldMkLst>
        <pc:spChg chg="mod">
          <ac:chgData name="Sarah Binns" userId="44ca82e01afbb258" providerId="LiveId" clId="{4D427AAC-473B-4280-8F46-4726ECA9BCED}" dt="2022-10-07T16:20:55.699" v="1129" actId="27636"/>
          <ac:spMkLst>
            <pc:docMk/>
            <pc:sldMk cId="2288045120" sldId="437"/>
            <ac:spMk id="2" creationId="{A73ED673-95BC-B644-9502-6B4E3398AF57}"/>
          </ac:spMkLst>
        </pc:spChg>
        <pc:spChg chg="mod">
          <ac:chgData name="Sarah Binns" userId="44ca82e01afbb258" providerId="LiveId" clId="{4D427AAC-473B-4280-8F46-4726ECA9BCED}" dt="2022-10-07T16:25:08.306" v="1238" actId="20577"/>
          <ac:spMkLst>
            <pc:docMk/>
            <pc:sldMk cId="2288045120" sldId="437"/>
            <ac:spMk id="3" creationId="{256500F2-FE76-13A3-D3AB-7936FBF021FE}"/>
          </ac:spMkLst>
        </pc:spChg>
        <pc:spChg chg="add mod">
          <ac:chgData name="Sarah Binns" userId="44ca82e01afbb258" providerId="LiveId" clId="{4D427AAC-473B-4280-8F46-4726ECA9BCED}" dt="2022-10-07T16:25:35.877" v="1241" actId="1076"/>
          <ac:spMkLst>
            <pc:docMk/>
            <pc:sldMk cId="2288045120" sldId="437"/>
            <ac:spMk id="5" creationId="{398065ED-0F27-EDE1-C7BB-FE99A1813419}"/>
          </ac:spMkLst>
        </pc:spChg>
        <pc:picChg chg="add mod">
          <ac:chgData name="Sarah Binns" userId="44ca82e01afbb258" providerId="LiveId" clId="{4D427AAC-473B-4280-8F46-4726ECA9BCED}" dt="2022-10-07T16:25:10.719" v="1239" actId="1076"/>
          <ac:picMkLst>
            <pc:docMk/>
            <pc:sldMk cId="2288045120" sldId="437"/>
            <ac:picMk id="4" creationId="{8E209EE7-64A6-61B7-21DE-E3CE64510232}"/>
          </ac:picMkLst>
        </pc:picChg>
      </pc:sldChg>
    </pc:docChg>
  </pc:docChgLst>
  <pc:docChgLst>
    <pc:chgData name="Sarah Binns" userId="44ca82e01afbb258" providerId="LiveId" clId="{00FF1E61-1E96-40D9-ACDE-7A3A00071AB9}"/>
    <pc:docChg chg="undo custSel addSld delSld modSld">
      <pc:chgData name="Sarah Binns" userId="44ca82e01afbb258" providerId="LiveId" clId="{00FF1E61-1E96-40D9-ACDE-7A3A00071AB9}" dt="2022-11-17T11:16:41.093" v="328"/>
      <pc:docMkLst>
        <pc:docMk/>
      </pc:docMkLst>
      <pc:sldChg chg="modCm">
        <pc:chgData name="Sarah Binns" userId="44ca82e01afbb258" providerId="LiveId" clId="{00FF1E61-1E96-40D9-ACDE-7A3A00071AB9}" dt="2022-10-07T21:21:39.495" v="299"/>
        <pc:sldMkLst>
          <pc:docMk/>
          <pc:sldMk cId="2318398158" sldId="256"/>
        </pc:sldMkLst>
      </pc:sldChg>
      <pc:sldChg chg="modSp mod modCm">
        <pc:chgData name="Sarah Binns" userId="44ca82e01afbb258" providerId="LiveId" clId="{00FF1E61-1E96-40D9-ACDE-7A3A00071AB9}" dt="2022-11-17T11:16:11.623" v="327" actId="20577"/>
        <pc:sldMkLst>
          <pc:docMk/>
          <pc:sldMk cId="406218816" sldId="266"/>
        </pc:sldMkLst>
        <pc:spChg chg="mod">
          <ac:chgData name="Sarah Binns" userId="44ca82e01afbb258" providerId="LiveId" clId="{00FF1E61-1E96-40D9-ACDE-7A3A00071AB9}" dt="2022-10-07T20:11:54.108" v="62" actId="20577"/>
          <ac:spMkLst>
            <pc:docMk/>
            <pc:sldMk cId="406218816" sldId="266"/>
            <ac:spMk id="3" creationId="{B065E7A9-9A71-48FC-855F-214876DB03F5}"/>
          </ac:spMkLst>
        </pc:spChg>
        <pc:spChg chg="mod">
          <ac:chgData name="Sarah Binns" userId="44ca82e01afbb258" providerId="LiveId" clId="{00FF1E61-1E96-40D9-ACDE-7A3A00071AB9}" dt="2022-11-17T11:16:11.623" v="327" actId="20577"/>
          <ac:spMkLst>
            <pc:docMk/>
            <pc:sldMk cId="406218816" sldId="266"/>
            <ac:spMk id="6" creationId="{AF55CC39-F058-3B32-6911-70DEC5817D91}"/>
          </ac:spMkLst>
        </pc:spChg>
      </pc:sldChg>
      <pc:sldChg chg="del">
        <pc:chgData name="Sarah Binns" userId="44ca82e01afbb258" providerId="LiveId" clId="{00FF1E61-1E96-40D9-ACDE-7A3A00071AB9}" dt="2022-10-07T20:58:15.664" v="297" actId="47"/>
        <pc:sldMkLst>
          <pc:docMk/>
          <pc:sldMk cId="2123268231" sldId="289"/>
        </pc:sldMkLst>
      </pc:sldChg>
      <pc:sldChg chg="addSp delSp modSp mod delAnim modAnim modCm">
        <pc:chgData name="Sarah Binns" userId="44ca82e01afbb258" providerId="LiveId" clId="{00FF1E61-1E96-40D9-ACDE-7A3A00071AB9}" dt="2022-10-07T20:20:28.543" v="119" actId="1076"/>
        <pc:sldMkLst>
          <pc:docMk/>
          <pc:sldMk cId="855846029" sldId="292"/>
        </pc:sldMkLst>
        <pc:spChg chg="del">
          <ac:chgData name="Sarah Binns" userId="44ca82e01afbb258" providerId="LiveId" clId="{00FF1E61-1E96-40D9-ACDE-7A3A00071AB9}" dt="2022-10-07T20:13:55.435" v="64" actId="478"/>
          <ac:spMkLst>
            <pc:docMk/>
            <pc:sldMk cId="855846029" sldId="292"/>
            <ac:spMk id="19" creationId="{F2870DFA-D33A-5E77-53FE-B9860D62002C}"/>
          </ac:spMkLst>
        </pc:spChg>
        <pc:picChg chg="add del mod">
          <ac:chgData name="Sarah Binns" userId="44ca82e01afbb258" providerId="LiveId" clId="{00FF1E61-1E96-40D9-ACDE-7A3A00071AB9}" dt="2022-10-07T20:20:20.556" v="117" actId="478"/>
          <ac:picMkLst>
            <pc:docMk/>
            <pc:sldMk cId="855846029" sldId="292"/>
            <ac:picMk id="4" creationId="{8EE5A6E8-19EA-CE13-D74E-F5C1DAFA018F}"/>
          </ac:picMkLst>
        </pc:picChg>
        <pc:picChg chg="mod">
          <ac:chgData name="Sarah Binns" userId="44ca82e01afbb258" providerId="LiveId" clId="{00FF1E61-1E96-40D9-ACDE-7A3A00071AB9}" dt="2022-10-07T20:20:28.543" v="119" actId="1076"/>
          <ac:picMkLst>
            <pc:docMk/>
            <pc:sldMk cId="855846029" sldId="292"/>
            <ac:picMk id="7" creationId="{D43776F0-8583-B660-E4D3-377BD7930F6E}"/>
          </ac:picMkLst>
        </pc:picChg>
        <pc:picChg chg="del">
          <ac:chgData name="Sarah Binns" userId="44ca82e01afbb258" providerId="LiveId" clId="{00FF1E61-1E96-40D9-ACDE-7A3A00071AB9}" dt="2022-10-07T20:13:52.749" v="63" actId="478"/>
          <ac:picMkLst>
            <pc:docMk/>
            <pc:sldMk cId="855846029" sldId="292"/>
            <ac:picMk id="12" creationId="{619FAABF-31D0-4A7F-9611-4A95DDEF8648}"/>
          </ac:picMkLst>
        </pc:picChg>
      </pc:sldChg>
      <pc:sldChg chg="modSp mod">
        <pc:chgData name="Sarah Binns" userId="44ca82e01afbb258" providerId="LiveId" clId="{00FF1E61-1E96-40D9-ACDE-7A3A00071AB9}" dt="2022-11-17T11:15:59.406" v="317" actId="20577"/>
        <pc:sldMkLst>
          <pc:docMk/>
          <pc:sldMk cId="3222700690" sldId="337"/>
        </pc:sldMkLst>
        <pc:spChg chg="mod">
          <ac:chgData name="Sarah Binns" userId="44ca82e01afbb258" providerId="LiveId" clId="{00FF1E61-1E96-40D9-ACDE-7A3A00071AB9}" dt="2022-11-17T11:15:59.406" v="317" actId="20577"/>
          <ac:spMkLst>
            <pc:docMk/>
            <pc:sldMk cId="3222700690" sldId="337"/>
            <ac:spMk id="6" creationId="{00000000-0000-0000-0000-000000000000}"/>
          </ac:spMkLst>
        </pc:spChg>
      </pc:sldChg>
      <pc:sldChg chg="modSp mod">
        <pc:chgData name="Sarah Binns" userId="44ca82e01afbb258" providerId="LiveId" clId="{00FF1E61-1E96-40D9-ACDE-7A3A00071AB9}" dt="2022-11-17T11:16:41.093" v="328"/>
        <pc:sldMkLst>
          <pc:docMk/>
          <pc:sldMk cId="3432796193" sldId="425"/>
        </pc:sldMkLst>
        <pc:spChg chg="mod">
          <ac:chgData name="Sarah Binns" userId="44ca82e01afbb258" providerId="LiveId" clId="{00FF1E61-1E96-40D9-ACDE-7A3A00071AB9}" dt="2022-11-17T11:16:41.093" v="328"/>
          <ac:spMkLst>
            <pc:docMk/>
            <pc:sldMk cId="3432796193" sldId="425"/>
            <ac:spMk id="3" creationId="{61CC367D-C6BF-34E6-9533-E26A548105DE}"/>
          </ac:spMkLst>
        </pc:spChg>
      </pc:sldChg>
      <pc:sldChg chg="del">
        <pc:chgData name="Sarah Binns" userId="44ca82e01afbb258" providerId="LiveId" clId="{00FF1E61-1E96-40D9-ACDE-7A3A00071AB9}" dt="2022-10-07T20:58:18.117" v="298" actId="47"/>
        <pc:sldMkLst>
          <pc:docMk/>
          <pc:sldMk cId="1745435261" sldId="430"/>
        </pc:sldMkLst>
      </pc:sldChg>
      <pc:sldChg chg="modAnim">
        <pc:chgData name="Sarah Binns" userId="44ca82e01afbb258" providerId="LiveId" clId="{00FF1E61-1E96-40D9-ACDE-7A3A00071AB9}" dt="2022-10-07T21:49:29.598" v="303"/>
        <pc:sldMkLst>
          <pc:docMk/>
          <pc:sldMk cId="1232674189" sldId="432"/>
        </pc:sldMkLst>
      </pc:sldChg>
      <pc:sldChg chg="addSp delSp modSp mod">
        <pc:chgData name="Sarah Binns" userId="44ca82e01afbb258" providerId="LiveId" clId="{00FF1E61-1E96-40D9-ACDE-7A3A00071AB9}" dt="2022-10-07T20:42:36.622" v="211" actId="1076"/>
        <pc:sldMkLst>
          <pc:docMk/>
          <pc:sldMk cId="895247085" sldId="435"/>
        </pc:sldMkLst>
        <pc:spChg chg="mod">
          <ac:chgData name="Sarah Binns" userId="44ca82e01afbb258" providerId="LiveId" clId="{00FF1E61-1E96-40D9-ACDE-7A3A00071AB9}" dt="2022-10-07T20:42:15.906" v="165" actId="27636"/>
          <ac:spMkLst>
            <pc:docMk/>
            <pc:sldMk cId="895247085" sldId="435"/>
            <ac:spMk id="2" creationId="{A73ED673-95BC-B644-9502-6B4E3398AF57}"/>
          </ac:spMkLst>
        </pc:spChg>
        <pc:spChg chg="add del mod">
          <ac:chgData name="Sarah Binns" userId="44ca82e01afbb258" providerId="LiveId" clId="{00FF1E61-1E96-40D9-ACDE-7A3A00071AB9}" dt="2022-10-07T20:42:33.230" v="210" actId="20577"/>
          <ac:spMkLst>
            <pc:docMk/>
            <pc:sldMk cId="895247085" sldId="435"/>
            <ac:spMk id="3" creationId="{256500F2-FE76-13A3-D3AB-7936FBF021FE}"/>
          </ac:spMkLst>
        </pc:spChg>
        <pc:spChg chg="add del">
          <ac:chgData name="Sarah Binns" userId="44ca82e01afbb258" providerId="LiveId" clId="{00FF1E61-1E96-40D9-ACDE-7A3A00071AB9}" dt="2022-10-07T20:40:17.752" v="127"/>
          <ac:spMkLst>
            <pc:docMk/>
            <pc:sldMk cId="895247085" sldId="435"/>
            <ac:spMk id="4" creationId="{071D8670-AD53-093C-10C2-E9BC5B39600A}"/>
          </ac:spMkLst>
        </pc:spChg>
        <pc:spChg chg="add del">
          <ac:chgData name="Sarah Binns" userId="44ca82e01afbb258" providerId="LiveId" clId="{00FF1E61-1E96-40D9-ACDE-7A3A00071AB9}" dt="2022-10-07T20:40:17.752" v="127"/>
          <ac:spMkLst>
            <pc:docMk/>
            <pc:sldMk cId="895247085" sldId="435"/>
            <ac:spMk id="5" creationId="{C6FB9B0B-8952-CD4C-BAF8-D96693F6351D}"/>
          </ac:spMkLst>
        </pc:spChg>
        <pc:spChg chg="add del">
          <ac:chgData name="Sarah Binns" userId="44ca82e01afbb258" providerId="LiveId" clId="{00FF1E61-1E96-40D9-ACDE-7A3A00071AB9}" dt="2022-10-07T20:40:17.752" v="127"/>
          <ac:spMkLst>
            <pc:docMk/>
            <pc:sldMk cId="895247085" sldId="435"/>
            <ac:spMk id="6" creationId="{D9E44049-9D0A-7436-7A18-4BE915D8FCCB}"/>
          </ac:spMkLst>
        </pc:spChg>
        <pc:spChg chg="add del">
          <ac:chgData name="Sarah Binns" userId="44ca82e01afbb258" providerId="LiveId" clId="{00FF1E61-1E96-40D9-ACDE-7A3A00071AB9}" dt="2022-10-07T20:40:17.752" v="127"/>
          <ac:spMkLst>
            <pc:docMk/>
            <pc:sldMk cId="895247085" sldId="435"/>
            <ac:spMk id="7" creationId="{DE9D9AEB-4E94-B35B-3103-D4BD0C916DE1}"/>
          </ac:spMkLst>
        </pc:spChg>
        <pc:spChg chg="add del">
          <ac:chgData name="Sarah Binns" userId="44ca82e01afbb258" providerId="LiveId" clId="{00FF1E61-1E96-40D9-ACDE-7A3A00071AB9}" dt="2022-10-07T20:40:59.262" v="142"/>
          <ac:spMkLst>
            <pc:docMk/>
            <pc:sldMk cId="895247085" sldId="435"/>
            <ac:spMk id="8" creationId="{50C90EFA-0508-C0F8-5C66-BD5B0D7E51FE}"/>
          </ac:spMkLst>
        </pc:spChg>
        <pc:spChg chg="add del">
          <ac:chgData name="Sarah Binns" userId="44ca82e01afbb258" providerId="LiveId" clId="{00FF1E61-1E96-40D9-ACDE-7A3A00071AB9}" dt="2022-10-07T20:41:13.007" v="145" actId="478"/>
          <ac:spMkLst>
            <pc:docMk/>
            <pc:sldMk cId="895247085" sldId="435"/>
            <ac:spMk id="10" creationId="{0051AD72-9D8D-0367-5195-B92675FAD95F}"/>
          </ac:spMkLst>
        </pc:spChg>
        <pc:spChg chg="add del">
          <ac:chgData name="Sarah Binns" userId="44ca82e01afbb258" providerId="LiveId" clId="{00FF1E61-1E96-40D9-ACDE-7A3A00071AB9}" dt="2022-10-07T20:40:59.262" v="142"/>
          <ac:spMkLst>
            <pc:docMk/>
            <pc:sldMk cId="895247085" sldId="435"/>
            <ac:spMk id="11" creationId="{8ABF0EE1-C1D2-2AF6-694A-62D71A3C98B1}"/>
          </ac:spMkLst>
        </pc:spChg>
        <pc:spChg chg="add del">
          <ac:chgData name="Sarah Binns" userId="44ca82e01afbb258" providerId="LiveId" clId="{00FF1E61-1E96-40D9-ACDE-7A3A00071AB9}" dt="2022-10-07T20:40:59.262" v="142"/>
          <ac:spMkLst>
            <pc:docMk/>
            <pc:sldMk cId="895247085" sldId="435"/>
            <ac:spMk id="12" creationId="{EFE40DAF-367A-A5F5-B997-7D3C9FF9F308}"/>
          </ac:spMkLst>
        </pc:spChg>
        <pc:spChg chg="add del">
          <ac:chgData name="Sarah Binns" userId="44ca82e01afbb258" providerId="LiveId" clId="{00FF1E61-1E96-40D9-ACDE-7A3A00071AB9}" dt="2022-10-07T20:40:59.262" v="142"/>
          <ac:spMkLst>
            <pc:docMk/>
            <pc:sldMk cId="895247085" sldId="435"/>
            <ac:spMk id="13" creationId="{9FE4AE59-14C3-A088-5F84-622721AE36EF}"/>
          </ac:spMkLst>
        </pc:spChg>
        <pc:spChg chg="add del mod">
          <ac:chgData name="Sarah Binns" userId="44ca82e01afbb258" providerId="LiveId" clId="{00FF1E61-1E96-40D9-ACDE-7A3A00071AB9}" dt="2022-10-07T20:40:57.456" v="140"/>
          <ac:spMkLst>
            <pc:docMk/>
            <pc:sldMk cId="895247085" sldId="435"/>
            <ac:spMk id="14" creationId="{87E84011-7767-F2EF-E308-DF68A2B75400}"/>
          </ac:spMkLst>
        </pc:spChg>
        <pc:spChg chg="add del mod">
          <ac:chgData name="Sarah Binns" userId="44ca82e01afbb258" providerId="LiveId" clId="{00FF1E61-1E96-40D9-ACDE-7A3A00071AB9}" dt="2022-10-07T20:40:57.456" v="140"/>
          <ac:spMkLst>
            <pc:docMk/>
            <pc:sldMk cId="895247085" sldId="435"/>
            <ac:spMk id="15" creationId="{B599DA00-3ED2-F26D-1000-E5C1BF4F23CA}"/>
          </ac:spMkLst>
        </pc:spChg>
        <pc:spChg chg="add del mod">
          <ac:chgData name="Sarah Binns" userId="44ca82e01afbb258" providerId="LiveId" clId="{00FF1E61-1E96-40D9-ACDE-7A3A00071AB9}" dt="2022-10-07T20:40:57.456" v="140"/>
          <ac:spMkLst>
            <pc:docMk/>
            <pc:sldMk cId="895247085" sldId="435"/>
            <ac:spMk id="16" creationId="{22054093-1F0F-B933-D78E-86C23EA2EE12}"/>
          </ac:spMkLst>
        </pc:spChg>
        <pc:spChg chg="add del mod">
          <ac:chgData name="Sarah Binns" userId="44ca82e01afbb258" providerId="LiveId" clId="{00FF1E61-1E96-40D9-ACDE-7A3A00071AB9}" dt="2022-10-07T20:40:57.456" v="140"/>
          <ac:spMkLst>
            <pc:docMk/>
            <pc:sldMk cId="895247085" sldId="435"/>
            <ac:spMk id="17" creationId="{3F5E7206-57A4-0D5C-A00C-445D2C44CE34}"/>
          </ac:spMkLst>
        </pc:spChg>
        <pc:spChg chg="add del">
          <ac:chgData name="Sarah Binns" userId="44ca82e01afbb258" providerId="LiveId" clId="{00FF1E61-1E96-40D9-ACDE-7A3A00071AB9}" dt="2022-10-07T20:41:02.950" v="144"/>
          <ac:spMkLst>
            <pc:docMk/>
            <pc:sldMk cId="895247085" sldId="435"/>
            <ac:spMk id="18" creationId="{17C0B90D-5C8C-3B20-E7FB-3AF3F9A6A89F}"/>
          </ac:spMkLst>
        </pc:spChg>
        <pc:spChg chg="add del">
          <ac:chgData name="Sarah Binns" userId="44ca82e01afbb258" providerId="LiveId" clId="{00FF1E61-1E96-40D9-ACDE-7A3A00071AB9}" dt="2022-10-07T20:41:02.950" v="144"/>
          <ac:spMkLst>
            <pc:docMk/>
            <pc:sldMk cId="895247085" sldId="435"/>
            <ac:spMk id="19" creationId="{E78122D1-943C-E84D-B84D-B887DFE006B5}"/>
          </ac:spMkLst>
        </pc:spChg>
        <pc:spChg chg="add del">
          <ac:chgData name="Sarah Binns" userId="44ca82e01afbb258" providerId="LiveId" clId="{00FF1E61-1E96-40D9-ACDE-7A3A00071AB9}" dt="2022-10-07T20:41:02.950" v="144"/>
          <ac:spMkLst>
            <pc:docMk/>
            <pc:sldMk cId="895247085" sldId="435"/>
            <ac:spMk id="20" creationId="{6E37A9D0-650B-9D0A-6D04-41C83732AE67}"/>
          </ac:spMkLst>
        </pc:spChg>
        <pc:spChg chg="add del">
          <ac:chgData name="Sarah Binns" userId="44ca82e01afbb258" providerId="LiveId" clId="{00FF1E61-1E96-40D9-ACDE-7A3A00071AB9}" dt="2022-10-07T20:41:02.950" v="144"/>
          <ac:spMkLst>
            <pc:docMk/>
            <pc:sldMk cId="895247085" sldId="435"/>
            <ac:spMk id="21" creationId="{9FB34E36-5C1F-537F-5D04-92F490798BBC}"/>
          </ac:spMkLst>
        </pc:spChg>
        <pc:picChg chg="add del mod">
          <ac:chgData name="Sarah Binns" userId="44ca82e01afbb258" providerId="LiveId" clId="{00FF1E61-1E96-40D9-ACDE-7A3A00071AB9}" dt="2022-10-07T20:42:36.622" v="211" actId="1076"/>
          <ac:picMkLst>
            <pc:docMk/>
            <pc:sldMk cId="895247085" sldId="435"/>
            <ac:picMk id="9" creationId="{866CC7D3-E166-91E8-EE5E-CB5670EE2380}"/>
          </ac:picMkLst>
        </pc:picChg>
        <pc:picChg chg="add del">
          <ac:chgData name="Sarah Binns" userId="44ca82e01afbb258" providerId="LiveId" clId="{00FF1E61-1E96-40D9-ACDE-7A3A00071AB9}" dt="2022-10-07T20:40:17.752" v="127"/>
          <ac:picMkLst>
            <pc:docMk/>
            <pc:sldMk cId="895247085" sldId="435"/>
            <ac:picMk id="2050" creationId="{EB2DDA8F-74FD-8D92-B30C-FF46DD197DBF}"/>
          </ac:picMkLst>
        </pc:picChg>
        <pc:picChg chg="add del">
          <ac:chgData name="Sarah Binns" userId="44ca82e01afbb258" providerId="LiveId" clId="{00FF1E61-1E96-40D9-ACDE-7A3A00071AB9}" dt="2022-10-07T20:40:59.262" v="142"/>
          <ac:picMkLst>
            <pc:docMk/>
            <pc:sldMk cId="895247085" sldId="435"/>
            <ac:picMk id="2055" creationId="{839D4748-D78D-2A77-6534-E8CA6809EA64}"/>
          </ac:picMkLst>
        </pc:picChg>
        <pc:picChg chg="add del mod">
          <ac:chgData name="Sarah Binns" userId="44ca82e01afbb258" providerId="LiveId" clId="{00FF1E61-1E96-40D9-ACDE-7A3A00071AB9}" dt="2022-10-07T20:40:57.456" v="140"/>
          <ac:picMkLst>
            <pc:docMk/>
            <pc:sldMk cId="895247085" sldId="435"/>
            <ac:picMk id="2060" creationId="{47894602-2391-7C6E-8F85-007CDDDF3528}"/>
          </ac:picMkLst>
        </pc:picChg>
        <pc:picChg chg="add del">
          <ac:chgData name="Sarah Binns" userId="44ca82e01afbb258" providerId="LiveId" clId="{00FF1E61-1E96-40D9-ACDE-7A3A00071AB9}" dt="2022-10-07T20:41:02.950" v="144"/>
          <ac:picMkLst>
            <pc:docMk/>
            <pc:sldMk cId="895247085" sldId="435"/>
            <ac:picMk id="2065" creationId="{B6D3EF96-29F5-9104-D270-A0B8E5E96038}"/>
          </ac:picMkLst>
        </pc:picChg>
      </pc:sldChg>
      <pc:sldChg chg="addSp modSp mod">
        <pc:chgData name="Sarah Binns" userId="44ca82e01afbb258" providerId="LiveId" clId="{00FF1E61-1E96-40D9-ACDE-7A3A00071AB9}" dt="2022-10-07T20:58:09.467" v="296" actId="14100"/>
        <pc:sldMkLst>
          <pc:docMk/>
          <pc:sldMk cId="2288045120" sldId="437"/>
        </pc:sldMkLst>
        <pc:spChg chg="mod">
          <ac:chgData name="Sarah Binns" userId="44ca82e01afbb258" providerId="LiveId" clId="{00FF1E61-1E96-40D9-ACDE-7A3A00071AB9}" dt="2022-10-07T20:55:41.208" v="234" actId="20577"/>
          <ac:spMkLst>
            <pc:docMk/>
            <pc:sldMk cId="2288045120" sldId="437"/>
            <ac:spMk id="2" creationId="{A73ED673-95BC-B644-9502-6B4E3398AF57}"/>
          </ac:spMkLst>
        </pc:spChg>
        <pc:spChg chg="mod">
          <ac:chgData name="Sarah Binns" userId="44ca82e01afbb258" providerId="LiveId" clId="{00FF1E61-1E96-40D9-ACDE-7A3A00071AB9}" dt="2022-10-07T20:57:35.910" v="283" actId="2710"/>
          <ac:spMkLst>
            <pc:docMk/>
            <pc:sldMk cId="2288045120" sldId="437"/>
            <ac:spMk id="3" creationId="{256500F2-FE76-13A3-D3AB-7936FBF021FE}"/>
          </ac:spMkLst>
        </pc:spChg>
        <pc:spChg chg="mod">
          <ac:chgData name="Sarah Binns" userId="44ca82e01afbb258" providerId="LiveId" clId="{00FF1E61-1E96-40D9-ACDE-7A3A00071AB9}" dt="2022-10-07T20:57:57.845" v="291" actId="1076"/>
          <ac:spMkLst>
            <pc:docMk/>
            <pc:sldMk cId="2288045120" sldId="437"/>
            <ac:spMk id="5" creationId="{398065ED-0F27-EDE1-C7BB-FE99A1813419}"/>
          </ac:spMkLst>
        </pc:spChg>
        <pc:spChg chg="add mod">
          <ac:chgData name="Sarah Binns" userId="44ca82e01afbb258" providerId="LiveId" clId="{00FF1E61-1E96-40D9-ACDE-7A3A00071AB9}" dt="2022-10-07T20:57:48.912" v="288" actId="1076"/>
          <ac:spMkLst>
            <pc:docMk/>
            <pc:sldMk cId="2288045120" sldId="437"/>
            <ac:spMk id="6" creationId="{046E4CBE-6138-4D9B-3E76-69EFFC3BE656}"/>
          </ac:spMkLst>
        </pc:spChg>
        <pc:spChg chg="add mod">
          <ac:chgData name="Sarah Binns" userId="44ca82e01afbb258" providerId="LiveId" clId="{00FF1E61-1E96-40D9-ACDE-7A3A00071AB9}" dt="2022-10-07T20:57:41.046" v="285" actId="1076"/>
          <ac:spMkLst>
            <pc:docMk/>
            <pc:sldMk cId="2288045120" sldId="437"/>
            <ac:spMk id="7" creationId="{76904A7F-82C7-4463-A185-AFC96BD29B5B}"/>
          </ac:spMkLst>
        </pc:spChg>
        <pc:picChg chg="mod">
          <ac:chgData name="Sarah Binns" userId="44ca82e01afbb258" providerId="LiveId" clId="{00FF1E61-1E96-40D9-ACDE-7A3A00071AB9}" dt="2022-10-07T20:58:01.682" v="293" actId="14100"/>
          <ac:picMkLst>
            <pc:docMk/>
            <pc:sldMk cId="2288045120" sldId="437"/>
            <ac:picMk id="4" creationId="{8E209EE7-64A6-61B7-21DE-E3CE64510232}"/>
          </ac:picMkLst>
        </pc:picChg>
        <pc:picChg chg="add mod">
          <ac:chgData name="Sarah Binns" userId="44ca82e01afbb258" providerId="LiveId" clId="{00FF1E61-1E96-40D9-ACDE-7A3A00071AB9}" dt="2022-10-07T20:58:06.803" v="295" actId="1076"/>
          <ac:picMkLst>
            <pc:docMk/>
            <pc:sldMk cId="2288045120" sldId="437"/>
            <ac:picMk id="8" creationId="{EE67552C-A3E6-D980-BCDD-6D2F4168E389}"/>
          </ac:picMkLst>
        </pc:picChg>
        <pc:picChg chg="add mod">
          <ac:chgData name="Sarah Binns" userId="44ca82e01afbb258" providerId="LiveId" clId="{00FF1E61-1E96-40D9-ACDE-7A3A00071AB9}" dt="2022-10-07T20:58:09.467" v="296" actId="14100"/>
          <ac:picMkLst>
            <pc:docMk/>
            <pc:sldMk cId="2288045120" sldId="437"/>
            <ac:picMk id="9" creationId="{2F892477-772B-D9FA-71CF-ACD73B795694}"/>
          </ac:picMkLst>
        </pc:picChg>
      </pc:sldChg>
      <pc:sldChg chg="modSp new del mod">
        <pc:chgData name="Sarah Binns" userId="44ca82e01afbb258" providerId="LiveId" clId="{00FF1E61-1E96-40D9-ACDE-7A3A00071AB9}" dt="2022-10-07T20:22:09.284" v="125" actId="47"/>
        <pc:sldMkLst>
          <pc:docMk/>
          <pc:sldMk cId="2024302550" sldId="438"/>
        </pc:sldMkLst>
        <pc:spChg chg="mod">
          <ac:chgData name="Sarah Binns" userId="44ca82e01afbb258" providerId="LiveId" clId="{00FF1E61-1E96-40D9-ACDE-7A3A00071AB9}" dt="2022-10-07T20:16:43.565" v="93" actId="20577"/>
          <ac:spMkLst>
            <pc:docMk/>
            <pc:sldMk cId="2024302550" sldId="438"/>
            <ac:spMk id="2" creationId="{B23DA535-0FC3-75FB-E326-8A2144FC97B0}"/>
          </ac:spMkLst>
        </pc:spChg>
      </pc:sldChg>
      <pc:sldChg chg="addSp delSp modSp add mod modNotesTx">
        <pc:chgData name="Sarah Binns" userId="44ca82e01afbb258" providerId="LiveId" clId="{00FF1E61-1E96-40D9-ACDE-7A3A00071AB9}" dt="2022-10-07T20:20:52.717" v="124" actId="1076"/>
        <pc:sldMkLst>
          <pc:docMk/>
          <pc:sldMk cId="3952023013" sldId="439"/>
        </pc:sldMkLst>
        <pc:spChg chg="del">
          <ac:chgData name="Sarah Binns" userId="44ca82e01afbb258" providerId="LiveId" clId="{00FF1E61-1E96-40D9-ACDE-7A3A00071AB9}" dt="2022-10-07T20:19:33.700" v="110" actId="478"/>
          <ac:spMkLst>
            <pc:docMk/>
            <pc:sldMk cId="3952023013" sldId="439"/>
            <ac:spMk id="2" creationId="{4EBC2DF2-3771-4309-9E03-979709FFDA19}"/>
          </ac:spMkLst>
        </pc:spChg>
        <pc:spChg chg="del mod">
          <ac:chgData name="Sarah Binns" userId="44ca82e01afbb258" providerId="LiveId" clId="{00FF1E61-1E96-40D9-ACDE-7A3A00071AB9}" dt="2022-10-07T20:18:05.866" v="100" actId="478"/>
          <ac:spMkLst>
            <pc:docMk/>
            <pc:sldMk cId="3952023013" sldId="439"/>
            <ac:spMk id="5" creationId="{842F674C-47DC-FDC2-FCA8-8C8156E89534}"/>
          </ac:spMkLst>
        </pc:spChg>
        <pc:spChg chg="add mod">
          <ac:chgData name="Sarah Binns" userId="44ca82e01afbb258" providerId="LiveId" clId="{00FF1E61-1E96-40D9-ACDE-7A3A00071AB9}" dt="2022-10-07T20:20:47.645" v="122" actId="1076"/>
          <ac:spMkLst>
            <pc:docMk/>
            <pc:sldMk cId="3952023013" sldId="439"/>
            <ac:spMk id="9" creationId="{61CB2557-B036-BC90-841C-FD2EF7985042}"/>
          </ac:spMkLst>
        </pc:spChg>
        <pc:spChg chg="add del mod">
          <ac:chgData name="Sarah Binns" userId="44ca82e01afbb258" providerId="LiveId" clId="{00FF1E61-1E96-40D9-ACDE-7A3A00071AB9}" dt="2022-10-07T20:20:39.488" v="120" actId="478"/>
          <ac:spMkLst>
            <pc:docMk/>
            <pc:sldMk cId="3952023013" sldId="439"/>
            <ac:spMk id="11" creationId="{03181531-3AF0-BB5A-1AF9-01B2A3EA6FFB}"/>
          </ac:spMkLst>
        </pc:spChg>
        <pc:spChg chg="del">
          <ac:chgData name="Sarah Binns" userId="44ca82e01afbb258" providerId="LiveId" clId="{00FF1E61-1E96-40D9-ACDE-7A3A00071AB9}" dt="2022-10-07T20:18:10.531" v="102" actId="478"/>
          <ac:spMkLst>
            <pc:docMk/>
            <pc:sldMk cId="3952023013" sldId="439"/>
            <ac:spMk id="14" creationId="{1682D141-5353-1C79-DD49-D2FE95FB6C87}"/>
          </ac:spMkLst>
        </pc:spChg>
        <pc:spChg chg="mod">
          <ac:chgData name="Sarah Binns" userId="44ca82e01afbb258" providerId="LiveId" clId="{00FF1E61-1E96-40D9-ACDE-7A3A00071AB9}" dt="2022-10-07T20:19:40.313" v="111" actId="1076"/>
          <ac:spMkLst>
            <pc:docMk/>
            <pc:sldMk cId="3952023013" sldId="439"/>
            <ac:spMk id="15" creationId="{00000000-0000-0000-0000-000000000000}"/>
          </ac:spMkLst>
        </pc:spChg>
        <pc:spChg chg="del">
          <ac:chgData name="Sarah Binns" userId="44ca82e01afbb258" providerId="LiveId" clId="{00FF1E61-1E96-40D9-ACDE-7A3A00071AB9}" dt="2022-10-07T20:18:08.175" v="101" actId="478"/>
          <ac:spMkLst>
            <pc:docMk/>
            <pc:sldMk cId="3952023013" sldId="439"/>
            <ac:spMk id="17" creationId="{93D35DA5-E143-865B-6AEB-33F64F181E9B}"/>
          </ac:spMkLst>
        </pc:spChg>
        <pc:picChg chg="del">
          <ac:chgData name="Sarah Binns" userId="44ca82e01afbb258" providerId="LiveId" clId="{00FF1E61-1E96-40D9-ACDE-7A3A00071AB9}" dt="2022-10-07T20:18:01.623" v="97" actId="478"/>
          <ac:picMkLst>
            <pc:docMk/>
            <pc:sldMk cId="3952023013" sldId="439"/>
            <ac:picMk id="3" creationId="{FF79A1DB-5A06-373A-E46C-B45D8B267181}"/>
          </ac:picMkLst>
        </pc:picChg>
        <pc:picChg chg="mod">
          <ac:chgData name="Sarah Binns" userId="44ca82e01afbb258" providerId="LiveId" clId="{00FF1E61-1E96-40D9-ACDE-7A3A00071AB9}" dt="2022-10-07T20:20:52.717" v="124" actId="1076"/>
          <ac:picMkLst>
            <pc:docMk/>
            <pc:sldMk cId="3952023013" sldId="439"/>
            <ac:picMk id="4" creationId="{8EE5A6E8-19EA-CE13-D74E-F5C1DAFA018F}"/>
          </ac:picMkLst>
        </pc:picChg>
        <pc:picChg chg="del">
          <ac:chgData name="Sarah Binns" userId="44ca82e01afbb258" providerId="LiveId" clId="{00FF1E61-1E96-40D9-ACDE-7A3A00071AB9}" dt="2022-10-07T20:18:02.759" v="98" actId="478"/>
          <ac:picMkLst>
            <pc:docMk/>
            <pc:sldMk cId="3952023013" sldId="439"/>
            <ac:picMk id="6" creationId="{E9417B50-8538-AFA0-89FF-4EB2CC03EB90}"/>
          </ac:picMkLst>
        </pc:picChg>
        <pc:picChg chg="del">
          <ac:chgData name="Sarah Binns" userId="44ca82e01afbb258" providerId="LiveId" clId="{00FF1E61-1E96-40D9-ACDE-7A3A00071AB9}" dt="2022-10-07T20:18:00.343" v="96" actId="478"/>
          <ac:picMkLst>
            <pc:docMk/>
            <pc:sldMk cId="3952023013" sldId="439"/>
            <ac:picMk id="7" creationId="{D43776F0-8583-B660-E4D3-377BD7930F6E}"/>
          </ac:picMkLst>
        </pc:picChg>
      </pc:sldChg>
    </pc:docChg>
  </pc:docChgLst>
  <pc:docChgLst>
    <pc:chgData name="Sarah Binns" userId="upMWP9cA/F6Z78kMxRbdfYdG4oKHqC/6SyDfOeP00VE=" providerId="None" clId="Web-{2DF821A5-60E8-4DD7-AFB8-9F53B8408127}"/>
    <pc:docChg chg="modSld">
      <pc:chgData name="Sarah Binns" userId="upMWP9cA/F6Z78kMxRbdfYdG4oKHqC/6SyDfOeP00VE=" providerId="None" clId="Web-{2DF821A5-60E8-4DD7-AFB8-9F53B8408127}" dt="2023-01-18T17:43:41.403" v="57" actId="20577"/>
      <pc:docMkLst>
        <pc:docMk/>
      </pc:docMkLst>
      <pc:sldChg chg="modSp modNotes">
        <pc:chgData name="Sarah Binns" userId="upMWP9cA/F6Z78kMxRbdfYdG4oKHqC/6SyDfOeP00VE=" providerId="None" clId="Web-{2DF821A5-60E8-4DD7-AFB8-9F53B8408127}" dt="2023-01-18T17:43:02.059" v="54" actId="20577"/>
        <pc:sldMkLst>
          <pc:docMk/>
          <pc:sldMk cId="969404031" sldId="288"/>
        </pc:sldMkLst>
        <pc:spChg chg="mod">
          <ac:chgData name="Sarah Binns" userId="upMWP9cA/F6Z78kMxRbdfYdG4oKHqC/6SyDfOeP00VE=" providerId="None" clId="Web-{2DF821A5-60E8-4DD7-AFB8-9F53B8408127}" dt="2023-01-18T17:43:02.059" v="54" actId="20577"/>
          <ac:spMkLst>
            <pc:docMk/>
            <pc:sldMk cId="969404031" sldId="288"/>
            <ac:spMk id="2" creationId="{90870F92-444E-27C5-2456-257C523A33FF}"/>
          </ac:spMkLst>
        </pc:spChg>
        <pc:picChg chg="mod">
          <ac:chgData name="Sarah Binns" userId="upMWP9cA/F6Z78kMxRbdfYdG4oKHqC/6SyDfOeP00VE=" providerId="None" clId="Web-{2DF821A5-60E8-4DD7-AFB8-9F53B8408127}" dt="2023-01-18T17:41:56.010" v="50" actId="1076"/>
          <ac:picMkLst>
            <pc:docMk/>
            <pc:sldMk cId="969404031" sldId="288"/>
            <ac:picMk id="3" creationId="{81BA181F-8E0E-0A93-FFF5-A8014BCFE4CD}"/>
          </ac:picMkLst>
        </pc:picChg>
        <pc:picChg chg="mod">
          <ac:chgData name="Sarah Binns" userId="upMWP9cA/F6Z78kMxRbdfYdG4oKHqC/6SyDfOeP00VE=" providerId="None" clId="Web-{2DF821A5-60E8-4DD7-AFB8-9F53B8408127}" dt="2023-01-18T17:42:01.245" v="52" actId="1076"/>
          <ac:picMkLst>
            <pc:docMk/>
            <pc:sldMk cId="969404031" sldId="288"/>
            <ac:picMk id="10" creationId="{00000000-0000-0000-0000-000000000000}"/>
          </ac:picMkLst>
        </pc:picChg>
      </pc:sldChg>
      <pc:sldChg chg="modNotes">
        <pc:chgData name="Sarah Binns" userId="upMWP9cA/F6Z78kMxRbdfYdG4oKHqC/6SyDfOeP00VE=" providerId="None" clId="Web-{2DF821A5-60E8-4DD7-AFB8-9F53B8408127}" dt="2023-01-18T17:40:46.430" v="28"/>
        <pc:sldMkLst>
          <pc:docMk/>
          <pc:sldMk cId="1146773112" sldId="293"/>
        </pc:sldMkLst>
      </pc:sldChg>
      <pc:sldChg chg="modSp">
        <pc:chgData name="Sarah Binns" userId="upMWP9cA/F6Z78kMxRbdfYdG4oKHqC/6SyDfOeP00VE=" providerId="None" clId="Web-{2DF821A5-60E8-4DD7-AFB8-9F53B8408127}" dt="2023-01-18T17:43:41.403" v="57" actId="20577"/>
        <pc:sldMkLst>
          <pc:docMk/>
          <pc:sldMk cId="4134718962" sldId="434"/>
        </pc:sldMkLst>
        <pc:spChg chg="mod">
          <ac:chgData name="Sarah Binns" userId="upMWP9cA/F6Z78kMxRbdfYdG4oKHqC/6SyDfOeP00VE=" providerId="None" clId="Web-{2DF821A5-60E8-4DD7-AFB8-9F53B8408127}" dt="2023-01-18T17:43:41.403" v="57" actId="20577"/>
          <ac:spMkLst>
            <pc:docMk/>
            <pc:sldMk cId="4134718962" sldId="434"/>
            <ac:spMk id="9" creationId="{037583C7-7AE4-680F-1CEF-DA3B77F7F314}"/>
          </ac:spMkLst>
        </pc:spChg>
      </pc:sldChg>
      <pc:sldChg chg="modSp">
        <pc:chgData name="Sarah Binns" userId="upMWP9cA/F6Z78kMxRbdfYdG4oKHqC/6SyDfOeP00VE=" providerId="None" clId="Web-{2DF821A5-60E8-4DD7-AFB8-9F53B8408127}" dt="2023-01-18T17:38:34.583" v="12" actId="1076"/>
        <pc:sldMkLst>
          <pc:docMk/>
          <pc:sldMk cId="3952023013" sldId="439"/>
        </pc:sldMkLst>
        <pc:spChg chg="mod">
          <ac:chgData name="Sarah Binns" userId="upMWP9cA/F6Z78kMxRbdfYdG4oKHqC/6SyDfOeP00VE=" providerId="None" clId="Web-{2DF821A5-60E8-4DD7-AFB8-9F53B8408127}" dt="2023-01-18T17:38:34.583" v="12" actId="1076"/>
          <ac:spMkLst>
            <pc:docMk/>
            <pc:sldMk cId="3952023013" sldId="439"/>
            <ac:spMk id="15"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6346" cy="497838"/>
          </a:xfrm>
          <a:prstGeom prst="rect">
            <a:avLst/>
          </a:prstGeom>
        </p:spPr>
        <p:txBody>
          <a:bodyPr vert="horz" lIns="91303" tIns="45651" rIns="91303" bIns="45651" rtlCol="0"/>
          <a:lstStyle>
            <a:lvl1pPr algn="l">
              <a:defRPr sz="1200"/>
            </a:lvl1pPr>
          </a:lstStyle>
          <a:p>
            <a:endParaRPr lang="en-GB" dirty="0"/>
          </a:p>
        </p:txBody>
      </p:sp>
      <p:sp>
        <p:nvSpPr>
          <p:cNvPr id="3" name="Date Placeholder 2"/>
          <p:cNvSpPr>
            <a:spLocks noGrp="1"/>
          </p:cNvSpPr>
          <p:nvPr>
            <p:ph type="dt" sz="quarter" idx="1"/>
          </p:nvPr>
        </p:nvSpPr>
        <p:spPr>
          <a:xfrm>
            <a:off x="3849744" y="1"/>
            <a:ext cx="2946345" cy="497838"/>
          </a:xfrm>
          <a:prstGeom prst="rect">
            <a:avLst/>
          </a:prstGeom>
        </p:spPr>
        <p:txBody>
          <a:bodyPr vert="horz" lIns="91303" tIns="45651" rIns="91303" bIns="45651" rtlCol="0"/>
          <a:lstStyle>
            <a:lvl1pPr algn="r">
              <a:defRPr sz="1200"/>
            </a:lvl1pPr>
          </a:lstStyle>
          <a:p>
            <a:fld id="{30504610-04E6-425E-BAFB-C3550DD92925}" type="datetimeFigureOut">
              <a:rPr lang="en-GB" smtClean="0"/>
              <a:t>17/04/2023</a:t>
            </a:fld>
            <a:endParaRPr lang="en-GB" dirty="0"/>
          </a:p>
        </p:txBody>
      </p:sp>
      <p:sp>
        <p:nvSpPr>
          <p:cNvPr id="4" name="Footer Placeholder 3"/>
          <p:cNvSpPr>
            <a:spLocks noGrp="1"/>
          </p:cNvSpPr>
          <p:nvPr>
            <p:ph type="ftr" sz="quarter" idx="2"/>
          </p:nvPr>
        </p:nvSpPr>
        <p:spPr>
          <a:xfrm>
            <a:off x="1" y="9430387"/>
            <a:ext cx="2946346" cy="497838"/>
          </a:xfrm>
          <a:prstGeom prst="rect">
            <a:avLst/>
          </a:prstGeom>
        </p:spPr>
        <p:txBody>
          <a:bodyPr vert="horz" lIns="91303" tIns="45651" rIns="91303" bIns="45651"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49744" y="9430387"/>
            <a:ext cx="2946345" cy="497838"/>
          </a:xfrm>
          <a:prstGeom prst="rect">
            <a:avLst/>
          </a:prstGeom>
        </p:spPr>
        <p:txBody>
          <a:bodyPr vert="horz" lIns="91303" tIns="45651" rIns="91303" bIns="45651" rtlCol="0" anchor="b"/>
          <a:lstStyle>
            <a:lvl1pPr algn="r">
              <a:defRPr sz="1200"/>
            </a:lvl1pPr>
          </a:lstStyle>
          <a:p>
            <a:fld id="{3A92C5B3-564B-4B57-BF6B-4DB34F7176FB}" type="slidenum">
              <a:rPr lang="en-GB" smtClean="0"/>
              <a:t>‹#›</a:t>
            </a:fld>
            <a:endParaRPr lang="en-GB" dirty="0"/>
          </a:p>
        </p:txBody>
      </p:sp>
    </p:spTree>
    <p:extLst>
      <p:ext uri="{BB962C8B-B14F-4D97-AF65-F5344CB8AC3E}">
        <p14:creationId xmlns:p14="http://schemas.microsoft.com/office/powerpoint/2010/main" val="25324421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8136"/>
          </a:xfrm>
          <a:prstGeom prst="rect">
            <a:avLst/>
          </a:prstGeom>
        </p:spPr>
        <p:txBody>
          <a:bodyPr vert="horz" lIns="91303" tIns="45651" rIns="91303" bIns="45651" rtlCol="0"/>
          <a:lstStyle>
            <a:lvl1pPr algn="l">
              <a:defRPr sz="1200"/>
            </a:lvl1pPr>
          </a:lstStyle>
          <a:p>
            <a:endParaRPr lang="en-GB" dirty="0"/>
          </a:p>
        </p:txBody>
      </p:sp>
      <p:sp>
        <p:nvSpPr>
          <p:cNvPr id="3" name="Date Placeholder 2"/>
          <p:cNvSpPr>
            <a:spLocks noGrp="1"/>
          </p:cNvSpPr>
          <p:nvPr>
            <p:ph type="dt" idx="1"/>
          </p:nvPr>
        </p:nvSpPr>
        <p:spPr>
          <a:xfrm>
            <a:off x="3850443" y="0"/>
            <a:ext cx="2945659" cy="498136"/>
          </a:xfrm>
          <a:prstGeom prst="rect">
            <a:avLst/>
          </a:prstGeom>
        </p:spPr>
        <p:txBody>
          <a:bodyPr vert="horz" lIns="91303" tIns="45651" rIns="91303" bIns="45651" rtlCol="0"/>
          <a:lstStyle>
            <a:lvl1pPr algn="r">
              <a:defRPr sz="1200"/>
            </a:lvl1pPr>
          </a:lstStyle>
          <a:p>
            <a:fld id="{B73765BE-A4AB-4330-BD7E-63A14A150310}" type="datetimeFigureOut">
              <a:rPr lang="en-GB" smtClean="0"/>
              <a:t>17/04/2023</a:t>
            </a:fld>
            <a:endParaRPr lang="en-GB"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303" tIns="45651" rIns="91303" bIns="45651" rtlCol="0" anchor="ctr"/>
          <a:lstStyle/>
          <a:p>
            <a:endParaRPr lang="en-GB" dirty="0"/>
          </a:p>
        </p:txBody>
      </p:sp>
      <p:sp>
        <p:nvSpPr>
          <p:cNvPr id="5" name="Notes Placeholder 4"/>
          <p:cNvSpPr>
            <a:spLocks noGrp="1"/>
          </p:cNvSpPr>
          <p:nvPr>
            <p:ph type="body" sz="quarter" idx="3"/>
          </p:nvPr>
        </p:nvSpPr>
        <p:spPr>
          <a:xfrm>
            <a:off x="679768" y="4777959"/>
            <a:ext cx="5438140" cy="3909238"/>
          </a:xfrm>
          <a:prstGeom prst="rect">
            <a:avLst/>
          </a:prstGeom>
        </p:spPr>
        <p:txBody>
          <a:bodyPr vert="horz" lIns="91303" tIns="45651" rIns="91303" bIns="4565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430091"/>
            <a:ext cx="2945659" cy="498135"/>
          </a:xfrm>
          <a:prstGeom prst="rect">
            <a:avLst/>
          </a:prstGeom>
        </p:spPr>
        <p:txBody>
          <a:bodyPr vert="horz" lIns="91303" tIns="45651" rIns="91303" bIns="45651"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30091"/>
            <a:ext cx="2945659" cy="498135"/>
          </a:xfrm>
          <a:prstGeom prst="rect">
            <a:avLst/>
          </a:prstGeom>
        </p:spPr>
        <p:txBody>
          <a:bodyPr vert="horz" lIns="91303" tIns="45651" rIns="91303" bIns="45651" rtlCol="0" anchor="b"/>
          <a:lstStyle>
            <a:lvl1pPr algn="r">
              <a:defRPr sz="1200"/>
            </a:lvl1pPr>
          </a:lstStyle>
          <a:p>
            <a:fld id="{28756E8F-1FFB-42DC-BF13-EA877A588F35}" type="slidenum">
              <a:rPr lang="en-GB" smtClean="0"/>
              <a:t>‹#›</a:t>
            </a:fld>
            <a:endParaRPr lang="en-GB" dirty="0"/>
          </a:p>
        </p:txBody>
      </p:sp>
    </p:spTree>
    <p:extLst>
      <p:ext uri="{BB962C8B-B14F-4D97-AF65-F5344CB8AC3E}">
        <p14:creationId xmlns:p14="http://schemas.microsoft.com/office/powerpoint/2010/main" val="5629949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edu.rsc.org/job-profiles/research-innovations-manager/4010862.article"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edu.rsc.org/job-profiles/analytical-technician-plastics/4010921.article"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edu.rsc.org/job-profiles/patent-attorney/4010853.article"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edu.rsc.org/job-profiles/senior-director-of-chip-research/4012979.articl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F34068-C521-468C-B7A4-6212517F51B8}" type="slidenum">
              <a:rPr lang="en-GB" smtClean="0">
                <a:solidFill>
                  <a:prstClr val="black"/>
                </a:solidFill>
              </a:rPr>
              <a:pPr/>
              <a:t>1</a:t>
            </a:fld>
            <a:endParaRPr lang="en-GB" dirty="0">
              <a:solidFill>
                <a:prstClr val="black"/>
              </a:solidFill>
            </a:endParaRPr>
          </a:p>
        </p:txBody>
      </p:sp>
    </p:spTree>
    <p:extLst>
      <p:ext uri="{BB962C8B-B14F-4D97-AF65-F5344CB8AC3E}">
        <p14:creationId xmlns:p14="http://schemas.microsoft.com/office/powerpoint/2010/main" val="24148767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US" dirty="0"/>
              <a:t>© AlenKadr/Shutterstock</a:t>
            </a:r>
          </a:p>
          <a:p>
            <a:endParaRPr lang="en-US" dirty="0"/>
          </a:p>
          <a:p>
            <a:r>
              <a:rPr lang="en-US" dirty="0"/>
              <a:t>Point out the structure of the monomer and section of the polymer chain to learners. Remind them that the section of the polymer chain drawn represents a number of monomer molecules joined together. </a:t>
            </a:r>
          </a:p>
          <a:p>
            <a:endParaRPr lang="en-GB" dirty="0"/>
          </a:p>
        </p:txBody>
      </p:sp>
      <p:sp>
        <p:nvSpPr>
          <p:cNvPr id="4" name="Slide Number Placeholder 3"/>
          <p:cNvSpPr>
            <a:spLocks noGrp="1"/>
          </p:cNvSpPr>
          <p:nvPr>
            <p:ph type="sldNum" sz="quarter" idx="10"/>
          </p:nvPr>
        </p:nvSpPr>
        <p:spPr/>
        <p:txBody>
          <a:bodyPr/>
          <a:lstStyle/>
          <a:p>
            <a:fld id="{28756E8F-1FFB-42DC-BF13-EA877A588F35}" type="slidenum">
              <a:rPr lang="en-GB" smtClean="0"/>
              <a:t>11</a:t>
            </a:fld>
            <a:endParaRPr lang="en-GB" dirty="0"/>
          </a:p>
        </p:txBody>
      </p:sp>
    </p:spTree>
    <p:extLst>
      <p:ext uri="{BB962C8B-B14F-4D97-AF65-F5344CB8AC3E}">
        <p14:creationId xmlns:p14="http://schemas.microsoft.com/office/powerpoint/2010/main" val="11068828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pPr marL="0" marR="0" lvl="0" indent="0" algn="l" defTabSz="913028" rtl="0" eaLnBrk="1" fontAlgn="auto" latinLnBrk="0" hangingPunct="1">
              <a:lnSpc>
                <a:spcPct val="100000"/>
              </a:lnSpc>
              <a:spcBef>
                <a:spcPts val="0"/>
              </a:spcBef>
              <a:spcAft>
                <a:spcPts val="0"/>
              </a:spcAft>
              <a:buClrTx/>
              <a:buSzTx/>
              <a:buFontTx/>
              <a:buNone/>
              <a:tabLst/>
              <a:defRPr/>
            </a:pPr>
            <a:r>
              <a:rPr lang="en-GB" baseline="0" dirty="0"/>
              <a:t>The answer is given on the next slide.</a:t>
            </a:r>
          </a:p>
          <a:p>
            <a:pPr defTabSz="913028">
              <a:defRPr/>
            </a:pPr>
            <a:endParaRPr lang="en-GB" dirty="0"/>
          </a:p>
        </p:txBody>
      </p:sp>
      <p:sp>
        <p:nvSpPr>
          <p:cNvPr id="4" name="Slide Number Placeholder 3"/>
          <p:cNvSpPr>
            <a:spLocks noGrp="1"/>
          </p:cNvSpPr>
          <p:nvPr>
            <p:ph type="sldNum" sz="quarter" idx="10"/>
          </p:nvPr>
        </p:nvSpPr>
        <p:spPr/>
        <p:txBody>
          <a:bodyPr/>
          <a:lstStyle/>
          <a:p>
            <a:fld id="{28756E8F-1FFB-42DC-BF13-EA877A588F35}" type="slidenum">
              <a:rPr lang="en-GB" smtClean="0"/>
              <a:t>13</a:t>
            </a:fld>
            <a:endParaRPr lang="en-GB" dirty="0"/>
          </a:p>
        </p:txBody>
      </p:sp>
    </p:spTree>
    <p:extLst>
      <p:ext uri="{BB962C8B-B14F-4D97-AF65-F5344CB8AC3E}">
        <p14:creationId xmlns:p14="http://schemas.microsoft.com/office/powerpoint/2010/main" val="14494246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US" dirty="0"/>
              <a:t>© Billion Photos/Shutterstock (bottom left)</a:t>
            </a:r>
          </a:p>
          <a:p>
            <a:r>
              <a:rPr lang="en-US" dirty="0"/>
              <a:t>© Maxx-Studio/Shutterstock (bottom right)</a:t>
            </a:r>
          </a:p>
          <a:p>
            <a:endParaRPr lang="en-US" dirty="0"/>
          </a:p>
          <a:p>
            <a:r>
              <a:rPr lang="en-US" dirty="0"/>
              <a:t>Show learners that this section of polychloroethene is made from three molecules of the chloroethene monomer. </a:t>
            </a:r>
          </a:p>
          <a:p>
            <a:endParaRPr lang="en-GB" dirty="0"/>
          </a:p>
        </p:txBody>
      </p:sp>
      <p:sp>
        <p:nvSpPr>
          <p:cNvPr id="4" name="Slide Number Placeholder 3"/>
          <p:cNvSpPr>
            <a:spLocks noGrp="1"/>
          </p:cNvSpPr>
          <p:nvPr>
            <p:ph type="sldNum" sz="quarter" idx="10"/>
          </p:nvPr>
        </p:nvSpPr>
        <p:spPr/>
        <p:txBody>
          <a:bodyPr/>
          <a:lstStyle/>
          <a:p>
            <a:fld id="{28756E8F-1FFB-42DC-BF13-EA877A588F35}" type="slidenum">
              <a:rPr lang="en-GB" smtClean="0"/>
              <a:t>14</a:t>
            </a:fld>
            <a:endParaRPr lang="en-GB" dirty="0"/>
          </a:p>
        </p:txBody>
      </p:sp>
    </p:spTree>
    <p:extLst>
      <p:ext uri="{BB962C8B-B14F-4D97-AF65-F5344CB8AC3E}">
        <p14:creationId xmlns:p14="http://schemas.microsoft.com/office/powerpoint/2010/main" val="22966345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GB" dirty="0"/>
              <a:t>This monomer is called propene, learners may recognise it if drawn</a:t>
            </a:r>
            <a:r>
              <a:rPr lang="en-GB" baseline="0" dirty="0"/>
              <a:t> in a straight line with the CH</a:t>
            </a:r>
            <a:r>
              <a:rPr lang="en-GB" baseline="-25000" dirty="0"/>
              <a:t>3</a:t>
            </a:r>
            <a:r>
              <a:rPr lang="en-GB" baseline="0" dirty="0"/>
              <a:t> fully drawn out.</a:t>
            </a:r>
          </a:p>
          <a:p>
            <a:r>
              <a:rPr lang="en-GB" baseline="0" dirty="0"/>
              <a:t>The answer is given on the next slide.</a:t>
            </a:r>
          </a:p>
          <a:p>
            <a:pPr defTabSz="913028">
              <a:defRPr/>
            </a:pPr>
            <a:endParaRPr lang="en-GB" dirty="0"/>
          </a:p>
        </p:txBody>
      </p:sp>
      <p:sp>
        <p:nvSpPr>
          <p:cNvPr id="4" name="Slide Number Placeholder 3"/>
          <p:cNvSpPr>
            <a:spLocks noGrp="1"/>
          </p:cNvSpPr>
          <p:nvPr>
            <p:ph type="sldNum" sz="quarter" idx="10"/>
          </p:nvPr>
        </p:nvSpPr>
        <p:spPr/>
        <p:txBody>
          <a:bodyPr/>
          <a:lstStyle/>
          <a:p>
            <a:fld id="{28756E8F-1FFB-42DC-BF13-EA877A588F35}" type="slidenum">
              <a:rPr lang="en-GB" smtClean="0"/>
              <a:t>15</a:t>
            </a:fld>
            <a:endParaRPr lang="en-GB" dirty="0"/>
          </a:p>
        </p:txBody>
      </p:sp>
    </p:spTree>
    <p:extLst>
      <p:ext uri="{BB962C8B-B14F-4D97-AF65-F5344CB8AC3E}">
        <p14:creationId xmlns:p14="http://schemas.microsoft.com/office/powerpoint/2010/main" val="41796136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GB" dirty="0"/>
              <a:t>Poly(propene) </a:t>
            </a:r>
            <a:r>
              <a:rPr lang="en-GB" baseline="0" dirty="0"/>
              <a:t>is used for packaging, labelling, underwear, carpets, stationary etc.</a:t>
            </a:r>
            <a:r>
              <a:rPr lang="en-GB" dirty="0"/>
              <a:t> </a:t>
            </a:r>
            <a:r>
              <a:rPr lang="en-GB" baseline="0" dirty="0"/>
              <a:t> Tic tac lids are made from </a:t>
            </a:r>
            <a:r>
              <a:rPr lang="en-GB" dirty="0"/>
              <a:t>poly(propene)</a:t>
            </a:r>
            <a:r>
              <a:rPr lang="en-GB" baseline="0" dirty="0"/>
              <a:t> and may be familiar to most learners.</a:t>
            </a:r>
          </a:p>
          <a:p>
            <a:endParaRPr lang="en-GB" dirty="0"/>
          </a:p>
        </p:txBody>
      </p:sp>
      <p:sp>
        <p:nvSpPr>
          <p:cNvPr id="4" name="Slide Number Placeholder 3"/>
          <p:cNvSpPr>
            <a:spLocks noGrp="1"/>
          </p:cNvSpPr>
          <p:nvPr>
            <p:ph type="sldNum" sz="quarter" idx="5"/>
          </p:nvPr>
        </p:nvSpPr>
        <p:spPr/>
        <p:txBody>
          <a:bodyPr/>
          <a:lstStyle/>
          <a:p>
            <a:fld id="{28756E8F-1FFB-42DC-BF13-EA877A588F35}" type="slidenum">
              <a:rPr lang="en-GB" smtClean="0"/>
              <a:t>16</a:t>
            </a:fld>
            <a:endParaRPr lang="en-GB" dirty="0"/>
          </a:p>
        </p:txBody>
      </p:sp>
    </p:spTree>
    <p:extLst>
      <p:ext uri="{BB962C8B-B14F-4D97-AF65-F5344CB8AC3E}">
        <p14:creationId xmlns:p14="http://schemas.microsoft.com/office/powerpoint/2010/main" val="33844143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pPr defTabSz="913028">
              <a:defRPr/>
            </a:pPr>
            <a:r>
              <a:rPr lang="en-GB" dirty="0"/>
              <a:t>Answer given on the next slide. </a:t>
            </a:r>
          </a:p>
          <a:p>
            <a:pPr defTabSz="913028">
              <a:defRPr/>
            </a:pPr>
            <a:r>
              <a:rPr lang="en-GB" dirty="0"/>
              <a:t>You could ask learners to suggest some uses of polystyrene. (</a:t>
            </a:r>
            <a:r>
              <a:rPr lang="en-GB" i="1" dirty="0"/>
              <a:t>Possible answers</a:t>
            </a:r>
            <a:r>
              <a:rPr lang="en-GB" dirty="0"/>
              <a:t>: </a:t>
            </a:r>
            <a:r>
              <a:rPr lang="en-GB" sz="1800" dirty="0">
                <a:effectLst/>
                <a:latin typeface="Arial" panose="020B0604020202020204" pitchFamily="34" charset="0"/>
                <a:ea typeface="Calibri" panose="020F0502020204030204" pitchFamily="34" charset="0"/>
              </a:rPr>
              <a:t>packaging, insulation and hot drink cups.)</a:t>
            </a:r>
            <a:endParaRPr lang="en-GB" dirty="0"/>
          </a:p>
        </p:txBody>
      </p:sp>
      <p:sp>
        <p:nvSpPr>
          <p:cNvPr id="4" name="Slide Number Placeholder 3"/>
          <p:cNvSpPr>
            <a:spLocks noGrp="1"/>
          </p:cNvSpPr>
          <p:nvPr>
            <p:ph type="sldNum" sz="quarter" idx="10"/>
          </p:nvPr>
        </p:nvSpPr>
        <p:spPr/>
        <p:txBody>
          <a:bodyPr/>
          <a:lstStyle/>
          <a:p>
            <a:fld id="{28756E8F-1FFB-42DC-BF13-EA877A588F35}" type="slidenum">
              <a:rPr lang="en-GB" smtClean="0"/>
              <a:t>17</a:t>
            </a:fld>
            <a:endParaRPr lang="en-GB" dirty="0"/>
          </a:p>
        </p:txBody>
      </p:sp>
    </p:spTree>
    <p:extLst>
      <p:ext uri="{BB962C8B-B14F-4D97-AF65-F5344CB8AC3E}">
        <p14:creationId xmlns:p14="http://schemas.microsoft.com/office/powerpoint/2010/main" val="42166536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pPr defTabSz="913028">
              <a:defRPr/>
            </a:pPr>
            <a:endParaRPr lang="en-GB" dirty="0"/>
          </a:p>
        </p:txBody>
      </p:sp>
      <p:sp>
        <p:nvSpPr>
          <p:cNvPr id="4" name="Slide Number Placeholder 3"/>
          <p:cNvSpPr>
            <a:spLocks noGrp="1"/>
          </p:cNvSpPr>
          <p:nvPr>
            <p:ph type="sldNum" sz="quarter" idx="10"/>
          </p:nvPr>
        </p:nvSpPr>
        <p:spPr/>
        <p:txBody>
          <a:bodyPr/>
          <a:lstStyle/>
          <a:p>
            <a:fld id="{28756E8F-1FFB-42DC-BF13-EA877A588F35}" type="slidenum">
              <a:rPr lang="en-GB" smtClean="0"/>
              <a:t>18</a:t>
            </a:fld>
            <a:endParaRPr lang="en-GB" dirty="0"/>
          </a:p>
        </p:txBody>
      </p:sp>
    </p:spTree>
    <p:extLst>
      <p:ext uri="{BB962C8B-B14F-4D97-AF65-F5344CB8AC3E}">
        <p14:creationId xmlns:p14="http://schemas.microsoft.com/office/powerpoint/2010/main" val="38409083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GB" baseline="0" dirty="0"/>
              <a:t>© Aykut Erdogdu/Shutterstock (left)</a:t>
            </a:r>
          </a:p>
          <a:p>
            <a:r>
              <a:rPr lang="en-GB" baseline="0" dirty="0"/>
              <a:t>© Review TH/Shutterstock (right)</a:t>
            </a:r>
          </a:p>
          <a:p>
            <a:endParaRPr lang="en-GB" baseline="0" dirty="0"/>
          </a:p>
          <a:p>
            <a:r>
              <a:rPr lang="en-GB" baseline="0" dirty="0"/>
              <a:t>Get learners to point out differences between polymers. What’s the difference between a water bottle and a plastic tub? What’s the difference between a blazer and a bike helmet?</a:t>
            </a:r>
          </a:p>
          <a:p>
            <a:endParaRPr lang="en-GB" baseline="0" dirty="0"/>
          </a:p>
          <a:p>
            <a:r>
              <a:rPr lang="en-GB" baseline="0" dirty="0"/>
              <a:t>These differences in materials (flexibility, rigidity, hardness, strength) are due to different molecules making up the polymer, and different amounts of cross-linking between the molecules.</a:t>
            </a:r>
          </a:p>
          <a:p>
            <a:endParaRPr lang="en-GB" baseline="0" dirty="0"/>
          </a:p>
          <a:p>
            <a:pPr defTabSz="913028">
              <a:defRPr/>
            </a:pPr>
            <a:r>
              <a:rPr lang="en-GB" dirty="0"/>
              <a:t>Introduce the idea of cross-linking by discussing why some plastics are rigid and why some are flexible. </a:t>
            </a:r>
          </a:p>
          <a:p>
            <a:pPr defTabSz="913028">
              <a:defRPr/>
            </a:pP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28756E8F-1FFB-42DC-BF13-EA877A588F35}" type="slidenum">
              <a:rPr lang="en-GB" smtClean="0"/>
              <a:t>19</a:t>
            </a:fld>
            <a:endParaRPr lang="en-GB" dirty="0"/>
          </a:p>
        </p:txBody>
      </p:sp>
    </p:spTree>
    <p:extLst>
      <p:ext uri="{BB962C8B-B14F-4D97-AF65-F5344CB8AC3E}">
        <p14:creationId xmlns:p14="http://schemas.microsoft.com/office/powerpoint/2010/main" val="5864739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GB" sz="1800" dirty="0">
                <a:effectLst/>
                <a:latin typeface="Arial" panose="020B0604020202020204" pitchFamily="34" charset="0"/>
                <a:ea typeface="Calibri" panose="020F0502020204030204" pitchFamily="34" charset="0"/>
              </a:rPr>
              <a:t>Use this image to discuss how these cross-links ‘lock’ the polymer chains in place and prevent them from moving over each other and that this makes the polymer more rigid. </a:t>
            </a:r>
          </a:p>
          <a:p>
            <a:r>
              <a:rPr lang="en-GB" sz="1800" dirty="0">
                <a:effectLst/>
                <a:latin typeface="Arial"/>
                <a:ea typeface="Calibri" panose="020F0502020204030204" pitchFamily="34" charset="0"/>
                <a:cs typeface="Arial"/>
              </a:rPr>
              <a:t>Polymers without these cross-links are more flexible because the polymer chains can slide over each other.</a:t>
            </a:r>
            <a:r>
              <a:rPr lang="en-GB" sz="1800" dirty="0">
                <a:latin typeface="Arial"/>
                <a:ea typeface="Calibri" panose="020F0502020204030204" pitchFamily="34" charset="0"/>
                <a:cs typeface="Arial"/>
              </a:rPr>
              <a:t> </a:t>
            </a:r>
          </a:p>
          <a:p>
            <a:endParaRPr lang="en-GB" sz="1800" dirty="0">
              <a:effectLst/>
              <a:latin typeface="Arial" panose="020B0604020202020204" pitchFamily="34" charset="0"/>
              <a:ea typeface="Calibri" panose="020F0502020204030204" pitchFamily="34" charset="0"/>
              <a:cs typeface="Arial"/>
            </a:endParaRPr>
          </a:p>
          <a:p>
            <a:r>
              <a:rPr lang="en-GB" sz="1800" dirty="0">
                <a:latin typeface="Arial"/>
                <a:cs typeface="Arial"/>
              </a:rPr>
              <a:t>Link this modification to Margot’s work in analysing the properties of polymers.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t>Watch the video at </a:t>
            </a:r>
            <a:r>
              <a:rPr lang="en-GB" sz="2800" dirty="0">
                <a:hlinkClick r:id="rId3"/>
              </a:rPr>
              <a:t>https://edu.rsc.org/job-profiles/research-innovations-manager/4010862.article </a:t>
            </a:r>
            <a:r>
              <a:rPr lang="en-US" sz="800" dirty="0"/>
              <a:t>(accessed 11 April 2023).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Video length: 2:32</a:t>
            </a:r>
            <a:endParaRPr lang="en-GB" sz="800" dirty="0"/>
          </a:p>
          <a:p>
            <a:endParaRPr lang="en-GB" sz="1800" dirty="0">
              <a:latin typeface="Arial"/>
              <a:cs typeface="Arial"/>
            </a:endParaRPr>
          </a:p>
        </p:txBody>
      </p:sp>
      <p:sp>
        <p:nvSpPr>
          <p:cNvPr id="4" name="Slide Number Placeholder 3"/>
          <p:cNvSpPr>
            <a:spLocks noGrp="1"/>
          </p:cNvSpPr>
          <p:nvPr>
            <p:ph type="sldNum" sz="quarter" idx="5"/>
          </p:nvPr>
        </p:nvSpPr>
        <p:spPr/>
        <p:txBody>
          <a:bodyPr/>
          <a:lstStyle/>
          <a:p>
            <a:fld id="{28756E8F-1FFB-42DC-BF13-EA877A588F35}" type="slidenum">
              <a:rPr lang="en-GB" smtClean="0"/>
              <a:t>20</a:t>
            </a:fld>
            <a:endParaRPr lang="en-GB" dirty="0"/>
          </a:p>
        </p:txBody>
      </p:sp>
    </p:spTree>
    <p:extLst>
      <p:ext uri="{BB962C8B-B14F-4D97-AF65-F5344CB8AC3E}">
        <p14:creationId xmlns:p14="http://schemas.microsoft.com/office/powerpoint/2010/main" val="9489314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GB" sz="1800" dirty="0">
                <a:effectLst/>
                <a:latin typeface="Arial" panose="020B0604020202020204" pitchFamily="34" charset="0"/>
                <a:ea typeface="Calibri" panose="020F0502020204030204" pitchFamily="34" charset="0"/>
              </a:rPr>
              <a:t>Ask learners why thermosoftening polymers may be useful. </a:t>
            </a:r>
          </a:p>
          <a:p>
            <a:r>
              <a:rPr lang="en-GB" sz="1800" dirty="0">
                <a:effectLst/>
                <a:latin typeface="Arial" panose="020B0604020202020204" pitchFamily="34" charset="0"/>
                <a:ea typeface="Calibri" panose="020F0502020204030204" pitchFamily="34" charset="0"/>
              </a:rPr>
              <a:t>(</a:t>
            </a:r>
            <a:r>
              <a:rPr lang="en-GB" sz="1800" i="1" dirty="0">
                <a:effectLst/>
                <a:latin typeface="Arial" panose="020B0604020202020204" pitchFamily="34" charset="0"/>
                <a:ea typeface="Calibri" panose="020F0502020204030204" pitchFamily="34" charset="0"/>
              </a:rPr>
              <a:t>Answer</a:t>
            </a:r>
            <a:r>
              <a:rPr lang="en-GB" sz="1800" dirty="0">
                <a:effectLst/>
                <a:latin typeface="Arial" panose="020B0604020202020204" pitchFamily="34" charset="0"/>
                <a:ea typeface="Calibri" panose="020F0502020204030204" pitchFamily="34" charset="0"/>
              </a:rPr>
              <a:t>: they can be heated and remoulded hundreds of times, so can be recycled.)</a:t>
            </a:r>
            <a:endParaRPr lang="en-GB" dirty="0"/>
          </a:p>
        </p:txBody>
      </p:sp>
      <p:sp>
        <p:nvSpPr>
          <p:cNvPr id="4" name="Slide Number Placeholder 3"/>
          <p:cNvSpPr>
            <a:spLocks noGrp="1"/>
          </p:cNvSpPr>
          <p:nvPr>
            <p:ph type="sldNum" sz="quarter" idx="10"/>
          </p:nvPr>
        </p:nvSpPr>
        <p:spPr/>
        <p:txBody>
          <a:bodyPr/>
          <a:lstStyle/>
          <a:p>
            <a:fld id="{28756E8F-1FFB-42DC-BF13-EA877A588F35}" type="slidenum">
              <a:rPr lang="en-GB" smtClean="0"/>
              <a:t>22</a:t>
            </a:fld>
            <a:endParaRPr lang="en-GB" dirty="0"/>
          </a:p>
        </p:txBody>
      </p:sp>
    </p:spTree>
    <p:extLst>
      <p:ext uri="{BB962C8B-B14F-4D97-AF65-F5344CB8AC3E}">
        <p14:creationId xmlns:p14="http://schemas.microsoft.com/office/powerpoint/2010/main" val="36921992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8756E8F-1FFB-42DC-BF13-EA877A588F35}" type="slidenum">
              <a:rPr lang="en-GB" smtClean="0"/>
              <a:t>2</a:t>
            </a:fld>
            <a:endParaRPr lang="en-GB" dirty="0"/>
          </a:p>
        </p:txBody>
      </p:sp>
    </p:spTree>
    <p:extLst>
      <p:ext uri="{BB962C8B-B14F-4D97-AF65-F5344CB8AC3E}">
        <p14:creationId xmlns:p14="http://schemas.microsoft.com/office/powerpoint/2010/main" val="30591587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 dirty="0"/>
              <a:t>Watch the video at </a:t>
            </a:r>
            <a:r>
              <a:rPr lang="en-GB" dirty="0">
                <a:hlinkClick r:id="rId3"/>
              </a:rPr>
              <a:t>https://edu.rsc.org/job-profiles/analytical-technician-plastics/4010921.article </a:t>
            </a:r>
            <a:r>
              <a:rPr lang="en-US" sz="200" dirty="0"/>
              <a:t>(accessed 11 April 2023).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 dirty="0"/>
              <a:t>Video length: 2:57</a:t>
            </a:r>
            <a:endParaRPr lang="en-GB" sz="200" dirty="0"/>
          </a:p>
          <a:p>
            <a:endParaRPr lang="en-GB" dirty="0"/>
          </a:p>
        </p:txBody>
      </p:sp>
      <p:sp>
        <p:nvSpPr>
          <p:cNvPr id="4" name="Slide Number Placeholder 3"/>
          <p:cNvSpPr>
            <a:spLocks noGrp="1"/>
          </p:cNvSpPr>
          <p:nvPr>
            <p:ph type="sldNum" sz="quarter" idx="10"/>
          </p:nvPr>
        </p:nvSpPr>
        <p:spPr/>
        <p:txBody>
          <a:bodyPr/>
          <a:lstStyle/>
          <a:p>
            <a:fld id="{28756E8F-1FFB-42DC-BF13-EA877A588F35}" type="slidenum">
              <a:rPr lang="en-GB" smtClean="0"/>
              <a:t>23</a:t>
            </a:fld>
            <a:endParaRPr lang="en-GB" dirty="0"/>
          </a:p>
        </p:txBody>
      </p:sp>
    </p:spTree>
    <p:extLst>
      <p:ext uri="{BB962C8B-B14F-4D97-AF65-F5344CB8AC3E}">
        <p14:creationId xmlns:p14="http://schemas.microsoft.com/office/powerpoint/2010/main" val="10160022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pPr algn="l"/>
            <a:r>
              <a:rPr lang="en-GB" dirty="0">
                <a:solidFill>
                  <a:schemeClr val="accent1">
                    <a:lumMod val="50000"/>
                  </a:schemeClr>
                </a:solidFill>
              </a:rPr>
              <a:t>Remind learners that the hot water is hazardous and could cause burns. Remind them to take care when handling the hot water and use heatproof gloves to handle hot apparatus.</a:t>
            </a:r>
          </a:p>
        </p:txBody>
      </p:sp>
      <p:sp>
        <p:nvSpPr>
          <p:cNvPr id="4" name="Slide Number Placeholder 3"/>
          <p:cNvSpPr>
            <a:spLocks noGrp="1"/>
          </p:cNvSpPr>
          <p:nvPr>
            <p:ph type="sldNum" sz="quarter" idx="10"/>
          </p:nvPr>
        </p:nvSpPr>
        <p:spPr/>
        <p:txBody>
          <a:bodyPr/>
          <a:lstStyle/>
          <a:p>
            <a:fld id="{28756E8F-1FFB-42DC-BF13-EA877A588F35}" type="slidenum">
              <a:rPr lang="en-GB" smtClean="0"/>
              <a:t>24</a:t>
            </a:fld>
            <a:endParaRPr lang="en-GB" dirty="0"/>
          </a:p>
        </p:txBody>
      </p:sp>
    </p:spTree>
    <p:extLst>
      <p:ext uri="{BB962C8B-B14F-4D97-AF65-F5344CB8AC3E}">
        <p14:creationId xmlns:p14="http://schemas.microsoft.com/office/powerpoint/2010/main" val="21388584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US" dirty="0"/>
              <a:t>Answers to these four questions are shown on the next slide. </a:t>
            </a:r>
            <a:endParaRPr lang="en-GB" dirty="0"/>
          </a:p>
        </p:txBody>
      </p:sp>
      <p:sp>
        <p:nvSpPr>
          <p:cNvPr id="4" name="Slide Number Placeholder 3"/>
          <p:cNvSpPr>
            <a:spLocks noGrp="1"/>
          </p:cNvSpPr>
          <p:nvPr>
            <p:ph type="sldNum" sz="quarter" idx="5"/>
          </p:nvPr>
        </p:nvSpPr>
        <p:spPr/>
        <p:txBody>
          <a:bodyPr/>
          <a:lstStyle/>
          <a:p>
            <a:fld id="{28756E8F-1FFB-42DC-BF13-EA877A588F35}" type="slidenum">
              <a:rPr lang="en-GB" smtClean="0"/>
              <a:t>25</a:t>
            </a:fld>
            <a:endParaRPr lang="en-GB" dirty="0"/>
          </a:p>
        </p:txBody>
      </p:sp>
    </p:spTree>
    <p:extLst>
      <p:ext uri="{BB962C8B-B14F-4D97-AF65-F5344CB8AC3E}">
        <p14:creationId xmlns:p14="http://schemas.microsoft.com/office/powerpoint/2010/main" val="16137612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8756E8F-1FFB-42DC-BF13-EA877A588F35}" type="slidenum">
              <a:rPr lang="en-GB" smtClean="0"/>
              <a:t>26</a:t>
            </a:fld>
            <a:endParaRPr lang="en-GB" dirty="0"/>
          </a:p>
        </p:txBody>
      </p:sp>
    </p:spTree>
    <p:extLst>
      <p:ext uri="{BB962C8B-B14F-4D97-AF65-F5344CB8AC3E}">
        <p14:creationId xmlns:p14="http://schemas.microsoft.com/office/powerpoint/2010/main" val="8537178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8756E8F-1FFB-42DC-BF13-EA877A588F35}" type="slidenum">
              <a:rPr lang="en-GB" smtClean="0"/>
              <a:t>27</a:t>
            </a:fld>
            <a:endParaRPr lang="en-GB" dirty="0"/>
          </a:p>
        </p:txBody>
      </p:sp>
    </p:spTree>
    <p:extLst>
      <p:ext uri="{BB962C8B-B14F-4D97-AF65-F5344CB8AC3E}">
        <p14:creationId xmlns:p14="http://schemas.microsoft.com/office/powerpoint/2010/main" val="31609253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GB" dirty="0"/>
              <a:t>© Silent O/Shutterstock (top right)</a:t>
            </a:r>
          </a:p>
          <a:p>
            <a:r>
              <a:rPr lang="en-GB" dirty="0"/>
              <a:t>© YURII MASLAK//Shutterstock (bottom left)</a:t>
            </a:r>
          </a:p>
          <a:p>
            <a:r>
              <a:rPr lang="en-GB" dirty="0"/>
              <a:t>© Joeahead/Shutterstock (bottom right)</a:t>
            </a:r>
          </a:p>
          <a:p>
            <a:endParaRPr lang="en-GB" dirty="0"/>
          </a:p>
          <a:p>
            <a:r>
              <a:rPr lang="en-GB" dirty="0"/>
              <a:t>(5 minutes)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As learners enter the room, as them to discuss the question ‘</a:t>
            </a:r>
            <a:r>
              <a:rPr lang="en-GB" sz="1200" dirty="0"/>
              <a:t>Why is chemistry important in each of these jobs?’</a:t>
            </a:r>
            <a:r>
              <a:rPr lang="en-GB" dirty="0"/>
              <a:t> in</a:t>
            </a:r>
            <a:r>
              <a:rPr lang="en-GB" baseline="0" dirty="0"/>
              <a:t> groups of four. </a:t>
            </a:r>
          </a:p>
          <a:p>
            <a:r>
              <a:rPr lang="en-GB" baseline="0" dirty="0"/>
              <a:t>Give learners four minutes to do this and then discuss their ideas as a class. </a:t>
            </a:r>
          </a:p>
          <a:p>
            <a:pPr>
              <a:lnSpc>
                <a:spcPct val="150000"/>
              </a:lnSpc>
              <a:spcBef>
                <a:spcPts val="600"/>
              </a:spcBef>
              <a:spcAft>
                <a:spcPts val="1200"/>
              </a:spcAft>
            </a:pPr>
            <a:r>
              <a:rPr lang="en-GB" sz="1800" dirty="0">
                <a:effectLst/>
                <a:latin typeface="Arial" panose="020B0604020202020204" pitchFamily="34" charset="0"/>
                <a:ea typeface="Calibri" panose="020F0502020204030204" pitchFamily="34" charset="0"/>
                <a:cs typeface="Times New Roman" panose="02020603050405020304" pitchFamily="18" charset="0"/>
              </a:rPr>
              <a:t>Possible suggestions for points of discussion:</a:t>
            </a:r>
            <a:endParaRPr lang="en-GB" sz="1800" dirty="0">
              <a:effectLst/>
              <a:latin typeface="Montserrat Light" panose="00000400000000000000" pitchFamily="2" charset="0"/>
              <a:ea typeface="Calibri" panose="020F0502020204030204" pitchFamily="34" charset="0"/>
              <a:cs typeface="Times New Roman" panose="02020603050405020304" pitchFamily="18" charset="0"/>
            </a:endParaRPr>
          </a:p>
          <a:p>
            <a:pPr marL="342900" lvl="0" indent="-342900">
              <a:lnSpc>
                <a:spcPct val="150000"/>
              </a:lnSpc>
              <a:spcBef>
                <a:spcPts val="600"/>
              </a:spcBef>
              <a:spcAft>
                <a:spcPts val="1200"/>
              </a:spcAft>
              <a:buFont typeface="Symbol" panose="05050102010706020507" pitchFamily="18" charset="2"/>
              <a:buChar char=""/>
            </a:pPr>
            <a:r>
              <a:rPr lang="en-GB" sz="1800" dirty="0">
                <a:effectLst/>
                <a:latin typeface="Arial" panose="020B0604020202020204" pitchFamily="34" charset="0"/>
                <a:ea typeface="Calibri" panose="020F0502020204030204" pitchFamily="34" charset="0"/>
                <a:cs typeface="Times New Roman" panose="02020603050405020304" pitchFamily="18" charset="0"/>
              </a:rPr>
              <a:t>Physiotherapist ­– Link chemistry to the design of physiotherapy equipment and materials used for splints, supports and tape to help recovery from injuries.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Bef>
                <a:spcPts val="600"/>
              </a:spcBef>
              <a:spcAft>
                <a:spcPts val="1200"/>
              </a:spcAft>
              <a:buFont typeface="Symbol" panose="05050102010706020507" pitchFamily="18" charset="2"/>
              <a:buChar char=""/>
            </a:pPr>
            <a:r>
              <a:rPr lang="en-GB" sz="1800" dirty="0">
                <a:effectLst/>
                <a:latin typeface="Arial" panose="020B0604020202020204" pitchFamily="34" charset="0"/>
                <a:ea typeface="Calibri" panose="020F0502020204030204" pitchFamily="34" charset="0"/>
                <a:cs typeface="Times New Roman" panose="02020603050405020304" pitchFamily="18" charset="0"/>
              </a:rPr>
              <a:t>Diver – Link chemistry to the design and material used for diving suits and to the breathing apparatus used and gas supplied while the diver is under the water.</a:t>
            </a:r>
            <a:r>
              <a:rPr lang="en-US" sz="1800" dirty="0">
                <a:effectLst/>
                <a:latin typeface="Montserrat Light" panose="00000400000000000000" pitchFamily="2"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Bef>
                <a:spcPts val="600"/>
              </a:spcBef>
              <a:spcAft>
                <a:spcPts val="1200"/>
              </a:spcAft>
              <a:buFont typeface="Symbol" panose="05050102010706020507" pitchFamily="18" charset="2"/>
              <a:buChar char=""/>
            </a:pPr>
            <a:r>
              <a:rPr lang="en-GB" sz="1800"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Research scientist – Link chemistry skills and knowledge to the ability to understand problems and to create solutions in a wide range of areas such as medicine, materials science and reducing pollution.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28756E8F-1FFB-42DC-BF13-EA877A588F35}" type="slidenum">
              <a:rPr lang="en-GB" smtClean="0"/>
              <a:t>3</a:t>
            </a:fld>
            <a:endParaRPr lang="en-GB" dirty="0"/>
          </a:p>
        </p:txBody>
      </p:sp>
    </p:spTree>
    <p:extLst>
      <p:ext uri="{BB962C8B-B14F-4D97-AF65-F5344CB8AC3E}">
        <p14:creationId xmlns:p14="http://schemas.microsoft.com/office/powerpoint/2010/main" val="34228817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Watch the video at </a:t>
            </a:r>
            <a:r>
              <a:rPr lang="en-GB" sz="2800" dirty="0">
                <a:hlinkClick r:id="rId3"/>
              </a:rPr>
              <a:t>https://edu.rsc.org/job-profiles/patent-attorney/4010853.article </a:t>
            </a:r>
            <a:r>
              <a:rPr lang="en-US" sz="1200" dirty="0"/>
              <a:t>(accessed 11 April 2023).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Video length: 2:32</a:t>
            </a:r>
            <a:endParaRPr lang="en-GB" sz="1200" dirty="0"/>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28756E8F-1FFB-42DC-BF13-EA877A588F35}" type="slidenum">
              <a:rPr lang="en-GB" smtClean="0"/>
              <a:t>4</a:t>
            </a:fld>
            <a:endParaRPr lang="en-GB" dirty="0"/>
          </a:p>
        </p:txBody>
      </p:sp>
    </p:spTree>
    <p:extLst>
      <p:ext uri="{BB962C8B-B14F-4D97-AF65-F5344CB8AC3E}">
        <p14:creationId xmlns:p14="http://schemas.microsoft.com/office/powerpoint/2010/main" val="1054262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GB" baseline="0" dirty="0"/>
              <a:t>© pelfophoto/Shutterstock (top left)</a:t>
            </a:r>
          </a:p>
          <a:p>
            <a:r>
              <a:rPr lang="en-GB" baseline="0" dirty="0"/>
              <a:t>© grey_and/Shutterstock (top right)</a:t>
            </a:r>
          </a:p>
          <a:p>
            <a:r>
              <a:rPr lang="en-GB" baseline="0" dirty="0"/>
              <a:t>© AlenKadr/Shutterstock (bottom left)</a:t>
            </a:r>
          </a:p>
          <a:p>
            <a:r>
              <a:rPr lang="en-GB" baseline="0" dirty="0"/>
              <a:t>© Stock Up/Shutterstock (bottom right)</a:t>
            </a:r>
          </a:p>
          <a:p>
            <a:endParaRPr lang="en-GB" baseline="0" dirty="0"/>
          </a:p>
          <a:p>
            <a:r>
              <a:rPr lang="en-GB" baseline="0" dirty="0"/>
              <a:t>Use slides 5</a:t>
            </a:r>
            <a:r>
              <a:rPr lang="en-GB" sz="1800" b="0" dirty="0">
                <a:effectLst/>
                <a:latin typeface="Arial" panose="020B0604020202020204" pitchFamily="34" charset="0"/>
                <a:ea typeface="Calibri" panose="020F0502020204030204" pitchFamily="34" charset="0"/>
              </a:rPr>
              <a:t>–</a:t>
            </a:r>
            <a:r>
              <a:rPr lang="en-GB" baseline="0" dirty="0"/>
              <a:t>7 to introduce/revise polymers.</a:t>
            </a:r>
          </a:p>
          <a:p>
            <a:endParaRPr lang="en-GB" baseline="0" dirty="0"/>
          </a:p>
          <a:p>
            <a:r>
              <a:rPr lang="en-GB" baseline="0" dirty="0"/>
              <a:t>Tell the learners that all four of these materials contain carbon-based polymers.</a:t>
            </a:r>
          </a:p>
          <a:p>
            <a:endParaRPr lang="en-GB" baseline="0" dirty="0"/>
          </a:p>
          <a:p>
            <a:r>
              <a:rPr lang="en-GB" baseline="0" dirty="0"/>
              <a:t>Note – in the final image draw learners’ attention to the blazer and tie.</a:t>
            </a:r>
          </a:p>
        </p:txBody>
      </p:sp>
      <p:sp>
        <p:nvSpPr>
          <p:cNvPr id="4" name="Slide Number Placeholder 3"/>
          <p:cNvSpPr>
            <a:spLocks noGrp="1"/>
          </p:cNvSpPr>
          <p:nvPr>
            <p:ph type="sldNum" sz="quarter" idx="10"/>
          </p:nvPr>
        </p:nvSpPr>
        <p:spPr/>
        <p:txBody>
          <a:bodyPr/>
          <a:lstStyle/>
          <a:p>
            <a:fld id="{28756E8F-1FFB-42DC-BF13-EA877A588F35}" type="slidenum">
              <a:rPr lang="en-GB" smtClean="0"/>
              <a:t>5</a:t>
            </a:fld>
            <a:endParaRPr lang="en-GB" dirty="0"/>
          </a:p>
        </p:txBody>
      </p:sp>
    </p:spTree>
    <p:extLst>
      <p:ext uri="{BB962C8B-B14F-4D97-AF65-F5344CB8AC3E}">
        <p14:creationId xmlns:p14="http://schemas.microsoft.com/office/powerpoint/2010/main" val="25984507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GB" sz="1800" dirty="0">
                <a:latin typeface="Arial" panose="020B0604020202020204" pitchFamily="34" charset="0"/>
                <a:ea typeface="Calibri" panose="020F0502020204030204" pitchFamily="34" charset="0"/>
              </a:rPr>
              <a:t>Point out to learners that polymers are all around them. Tell them that their school blazers (or other clothing), laminating sheets, DNA, glue and most ‘plastic’ items in the room will be examples of/will contain polymers. </a:t>
            </a:r>
          </a:p>
          <a:p>
            <a:endParaRPr lang="en-GB" sz="1800" dirty="0">
              <a:latin typeface="Arial" panose="020B0604020202020204" pitchFamily="34"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Watch the video at </a:t>
            </a:r>
            <a:r>
              <a:rPr lang="en-GB" sz="2800" dirty="0">
                <a:hlinkClick r:id="rId3"/>
              </a:rPr>
              <a:t>https://edu.rsc.org/job-profiles/senior-director-of-chip-research/4012979.article </a:t>
            </a:r>
            <a:r>
              <a:rPr lang="en-US" sz="1000" dirty="0"/>
              <a:t>(accessed 11 April 2023).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Video length: 1:18</a:t>
            </a:r>
            <a:endParaRPr lang="en-GB" sz="1000" dirty="0"/>
          </a:p>
          <a:p>
            <a:endParaRPr lang="en-GB" sz="1800" dirty="0">
              <a:latin typeface="Arial" panose="020B0604020202020204" pitchFamily="34" charset="0"/>
              <a:ea typeface="Calibri" panose="020F0502020204030204" pitchFamily="34" charset="0"/>
            </a:endParaRPr>
          </a:p>
        </p:txBody>
      </p:sp>
      <p:sp>
        <p:nvSpPr>
          <p:cNvPr id="4" name="Slide Number Placeholder 3"/>
          <p:cNvSpPr>
            <a:spLocks noGrp="1"/>
          </p:cNvSpPr>
          <p:nvPr>
            <p:ph type="sldNum" sz="quarter" idx="10"/>
          </p:nvPr>
        </p:nvSpPr>
        <p:spPr/>
        <p:txBody>
          <a:bodyPr/>
          <a:lstStyle/>
          <a:p>
            <a:fld id="{28756E8F-1FFB-42DC-BF13-EA877A588F35}" type="slidenum">
              <a:rPr lang="en-GB" smtClean="0"/>
              <a:t>6</a:t>
            </a:fld>
            <a:endParaRPr lang="en-GB" dirty="0"/>
          </a:p>
        </p:txBody>
      </p:sp>
    </p:spTree>
    <p:extLst>
      <p:ext uri="{BB962C8B-B14F-4D97-AF65-F5344CB8AC3E}">
        <p14:creationId xmlns:p14="http://schemas.microsoft.com/office/powerpoint/2010/main" val="3914053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GB" sz="1800" dirty="0">
                <a:effectLst/>
                <a:latin typeface="Arial" panose="020B0604020202020204" pitchFamily="34" charset="0"/>
                <a:ea typeface="Calibri" panose="020F0502020204030204" pitchFamily="34" charset="0"/>
              </a:rPr>
              <a:t>Remind learners that a monomer is the unit that is repeated, and a polymer is a long chain of monomers bonded together.</a:t>
            </a:r>
            <a:endParaRPr lang="en-GB" dirty="0"/>
          </a:p>
        </p:txBody>
      </p:sp>
      <p:sp>
        <p:nvSpPr>
          <p:cNvPr id="4" name="Slide Number Placeholder 3"/>
          <p:cNvSpPr>
            <a:spLocks noGrp="1"/>
          </p:cNvSpPr>
          <p:nvPr>
            <p:ph type="sldNum" sz="quarter" idx="10"/>
          </p:nvPr>
        </p:nvSpPr>
        <p:spPr/>
        <p:txBody>
          <a:bodyPr/>
          <a:lstStyle/>
          <a:p>
            <a:fld id="{28756E8F-1FFB-42DC-BF13-EA877A588F35}" type="slidenum">
              <a:rPr lang="en-GB" smtClean="0"/>
              <a:t>7</a:t>
            </a:fld>
            <a:endParaRPr lang="en-GB" dirty="0"/>
          </a:p>
        </p:txBody>
      </p:sp>
    </p:spTree>
    <p:extLst>
      <p:ext uri="{BB962C8B-B14F-4D97-AF65-F5344CB8AC3E}">
        <p14:creationId xmlns:p14="http://schemas.microsoft.com/office/powerpoint/2010/main" val="9830805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GB" dirty="0"/>
              <a:t>The C atoms are provided as laminated sheets that can be worn around the learners’ necks. </a:t>
            </a:r>
          </a:p>
          <a:p>
            <a:r>
              <a:rPr lang="en-GB" dirty="0"/>
              <a:t>Learners will only have C atoms to visualise the carbon chain, but you can tell them that every individual is representing a CH</a:t>
            </a:r>
            <a:r>
              <a:rPr lang="en-GB" baseline="-25000" dirty="0"/>
              <a:t>2 </a:t>
            </a:r>
            <a:r>
              <a:rPr lang="en-GB" dirty="0"/>
              <a:t>group </a:t>
            </a:r>
            <a:r>
              <a:rPr lang="en-US" sz="1800" dirty="0">
                <a:effectLst/>
                <a:latin typeface="Montserrat Light" panose="00000400000000000000" pitchFamily="2" charset="0"/>
                <a:ea typeface="Calibri" panose="020F0502020204030204" pitchFamily="34" charset="0"/>
                <a:cs typeface="Times New Roman" panose="02020603050405020304" pitchFamily="18" charset="0"/>
              </a:rPr>
              <a:t>before introducing the monomer ethene. </a:t>
            </a:r>
            <a:r>
              <a:rPr lang="en-GB" dirty="0"/>
              <a:t> </a:t>
            </a:r>
            <a:endParaRPr lang="en-GB" baseline="-25000" dirty="0"/>
          </a:p>
        </p:txBody>
      </p:sp>
      <p:sp>
        <p:nvSpPr>
          <p:cNvPr id="4" name="Slide Number Placeholder 3"/>
          <p:cNvSpPr>
            <a:spLocks noGrp="1"/>
          </p:cNvSpPr>
          <p:nvPr>
            <p:ph type="sldNum" sz="quarter" idx="10"/>
          </p:nvPr>
        </p:nvSpPr>
        <p:spPr/>
        <p:txBody>
          <a:bodyPr/>
          <a:lstStyle/>
          <a:p>
            <a:fld id="{28756E8F-1FFB-42DC-BF13-EA877A588F35}" type="slidenum">
              <a:rPr lang="en-GB" smtClean="0"/>
              <a:t>9</a:t>
            </a:fld>
            <a:endParaRPr lang="en-GB" dirty="0"/>
          </a:p>
        </p:txBody>
      </p:sp>
    </p:spTree>
    <p:extLst>
      <p:ext uri="{BB962C8B-B14F-4D97-AF65-F5344CB8AC3E}">
        <p14:creationId xmlns:p14="http://schemas.microsoft.com/office/powerpoint/2010/main" val="20642447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GB" dirty="0"/>
              <a:t>Once the polymer is formed, ask the class to consider whether or not (and how) the monomers have changed. </a:t>
            </a:r>
          </a:p>
          <a:p>
            <a:r>
              <a:rPr lang="en-GB" dirty="0"/>
              <a:t>(</a:t>
            </a:r>
            <a:r>
              <a:rPr lang="en-GB" sz="1800" i="1" dirty="0">
                <a:effectLst/>
                <a:latin typeface="Arial" panose="020B0604020202020204" pitchFamily="34" charset="0"/>
                <a:ea typeface="Calibri" panose="020F0502020204030204" pitchFamily="34" charset="0"/>
              </a:rPr>
              <a:t>Answer</a:t>
            </a:r>
            <a:r>
              <a:rPr lang="en-GB" sz="1800" dirty="0">
                <a:effectLst/>
                <a:latin typeface="Arial" panose="020B0604020202020204" pitchFamily="34" charset="0"/>
                <a:ea typeface="Calibri" panose="020F0502020204030204" pitchFamily="34" charset="0"/>
              </a:rPr>
              <a:t>: the chemistry of the monomers has changed because they no longer have a double bond.)</a:t>
            </a:r>
            <a:endParaRPr lang="en-GB" dirty="0"/>
          </a:p>
          <a:p>
            <a:r>
              <a:rPr lang="en-GB" dirty="0"/>
              <a:t>The next slide shows the process of polymerisation using ethene as an example of the monomer forming poly(ethene). </a:t>
            </a:r>
          </a:p>
        </p:txBody>
      </p:sp>
      <p:sp>
        <p:nvSpPr>
          <p:cNvPr id="4" name="Slide Number Placeholder 3"/>
          <p:cNvSpPr>
            <a:spLocks noGrp="1"/>
          </p:cNvSpPr>
          <p:nvPr>
            <p:ph type="sldNum" sz="quarter" idx="10"/>
          </p:nvPr>
        </p:nvSpPr>
        <p:spPr/>
        <p:txBody>
          <a:bodyPr/>
          <a:lstStyle/>
          <a:p>
            <a:fld id="{28756E8F-1FFB-42DC-BF13-EA877A588F35}" type="slidenum">
              <a:rPr lang="en-GB" smtClean="0"/>
              <a:t>10</a:t>
            </a:fld>
            <a:endParaRPr lang="en-GB" dirty="0"/>
          </a:p>
        </p:txBody>
      </p:sp>
    </p:spTree>
    <p:extLst>
      <p:ext uri="{BB962C8B-B14F-4D97-AF65-F5344CB8AC3E}">
        <p14:creationId xmlns:p14="http://schemas.microsoft.com/office/powerpoint/2010/main" val="10838583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SC: 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C9F43A1-D751-73FA-5ABC-480B85EE05B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00" y="-677"/>
            <a:ext cx="12236801" cy="6883200"/>
          </a:xfrm>
          <a:prstGeom prst="rect">
            <a:avLst/>
          </a:prstGeom>
          <a:ln>
            <a:noFill/>
          </a:ln>
        </p:spPr>
      </p:pic>
      <p:pic>
        <p:nvPicPr>
          <p:cNvPr id="11" name="Picture 10">
            <a:extLst>
              <a:ext uri="{FF2B5EF4-FFF2-40B4-BE49-F238E27FC236}">
                <a16:creationId xmlns:a16="http://schemas.microsoft.com/office/drawing/2014/main" id="{DE28136F-7FE6-CEC3-FD56-CECF4FE1AF0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011688" y="5943600"/>
            <a:ext cx="1638300" cy="457200"/>
          </a:xfrm>
          <a:prstGeom prst="rect">
            <a:avLst/>
          </a:prstGeom>
        </p:spPr>
      </p:pic>
      <p:sp>
        <p:nvSpPr>
          <p:cNvPr id="2" name="Title 1">
            <a:extLst>
              <a:ext uri="{FF2B5EF4-FFF2-40B4-BE49-F238E27FC236}">
                <a16:creationId xmlns:a16="http://schemas.microsoft.com/office/drawing/2014/main" id="{9FBAFBF9-B9B8-5C56-2E89-D2E0F95829B9}"/>
              </a:ext>
            </a:extLst>
          </p:cNvPr>
          <p:cNvSpPr>
            <a:spLocks noGrp="1"/>
          </p:cNvSpPr>
          <p:nvPr>
            <p:ph type="title" hasCustomPrompt="1"/>
          </p:nvPr>
        </p:nvSpPr>
        <p:spPr>
          <a:xfrm>
            <a:off x="3396001" y="1676671"/>
            <a:ext cx="5400000" cy="1663200"/>
          </a:xfrm>
        </p:spPr>
        <p:txBody>
          <a:bodyPr lIns="0" tIns="0" rIns="0" bIns="0">
            <a:normAutofit/>
          </a:bodyPr>
          <a:lstStyle>
            <a:lvl1pPr algn="ctr">
              <a:defRPr sz="5199" b="1" i="0">
                <a:solidFill>
                  <a:srgbClr val="004976"/>
                </a:solidFill>
                <a:latin typeface="Source Sans Pro Black" panose="020B0503030403020204" pitchFamily="34" charset="0"/>
                <a:ea typeface="Source Sans Pro Black" panose="020B0503030403020204" pitchFamily="34" charset="0"/>
              </a:defRPr>
            </a:lvl1pPr>
          </a:lstStyle>
          <a:p>
            <a:r>
              <a:rPr lang="en-GB" dirty="0"/>
              <a:t>Project title</a:t>
            </a:r>
            <a:endParaRPr lang="en-US" dirty="0"/>
          </a:p>
        </p:txBody>
      </p:sp>
      <p:sp>
        <p:nvSpPr>
          <p:cNvPr id="3" name="Text Placeholder 2">
            <a:extLst>
              <a:ext uri="{FF2B5EF4-FFF2-40B4-BE49-F238E27FC236}">
                <a16:creationId xmlns:a16="http://schemas.microsoft.com/office/drawing/2014/main" id="{2CB6B75D-A617-B794-69D2-228DD7B1A307}"/>
              </a:ext>
            </a:extLst>
          </p:cNvPr>
          <p:cNvSpPr>
            <a:spLocks noGrp="1"/>
          </p:cNvSpPr>
          <p:nvPr>
            <p:ph type="body" idx="1" hasCustomPrompt="1"/>
          </p:nvPr>
        </p:nvSpPr>
        <p:spPr>
          <a:xfrm>
            <a:off x="3396001" y="3374924"/>
            <a:ext cx="5400000" cy="932400"/>
          </a:xfrm>
        </p:spPr>
        <p:txBody>
          <a:bodyPr lIns="0" tIns="0" rIns="0" bIns="0" anchor="ctr" anchorCtr="0">
            <a:normAutofit/>
          </a:bodyPr>
          <a:lstStyle>
            <a:lvl1pPr marL="0" indent="0" algn="ctr">
              <a:buNone/>
              <a:defRPr sz="3000" b="0" i="0">
                <a:latin typeface="Source Sans Pro" panose="020B0503030403020204" pitchFamily="34" charset="0"/>
                <a:ea typeface="Source Sans Pro"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Subtitle</a:t>
            </a:r>
          </a:p>
        </p:txBody>
      </p:sp>
      <p:sp>
        <p:nvSpPr>
          <p:cNvPr id="5" name="Text Placeholder 4">
            <a:extLst>
              <a:ext uri="{FF2B5EF4-FFF2-40B4-BE49-F238E27FC236}">
                <a16:creationId xmlns:a16="http://schemas.microsoft.com/office/drawing/2014/main" id="{D5026685-3EF1-D878-8889-35415E2F873E}"/>
              </a:ext>
            </a:extLst>
          </p:cNvPr>
          <p:cNvSpPr>
            <a:spLocks noGrp="1"/>
          </p:cNvSpPr>
          <p:nvPr>
            <p:ph type="body" sz="quarter" idx="3" hasCustomPrompt="1"/>
          </p:nvPr>
        </p:nvSpPr>
        <p:spPr>
          <a:xfrm>
            <a:off x="3396001" y="5313600"/>
            <a:ext cx="5400000" cy="630000"/>
          </a:xfrm>
        </p:spPr>
        <p:txBody>
          <a:bodyPr lIns="0" tIns="0" rIns="0" bIns="0" anchor="b" anchorCtr="0">
            <a:normAutofit/>
          </a:bodyPr>
          <a:lstStyle>
            <a:lvl1pPr marL="0" indent="0" algn="ctr">
              <a:lnSpc>
                <a:spcPts val="1640"/>
              </a:lnSpc>
              <a:buNone/>
              <a:defRPr sz="12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a:lnSpc>
                <a:spcPts val="1640"/>
              </a:lnSpc>
            </a:pPr>
            <a:r>
              <a:rPr lang="en-GB" dirty="0"/>
              <a:t>Text</a:t>
            </a:r>
            <a:endParaRPr lang="en-GB" b="1" i="0" dirty="0">
              <a:solidFill>
                <a:srgbClr val="48A9C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66977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67AFE34-EC83-4330-A485-CCD6B1E6B5A7}" type="datetimeFigureOut">
              <a:rPr lang="en-GB" smtClean="0"/>
              <a:t>17/04/2023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C1F720A-9304-4E01-9A78-5343D98AD63E}" type="slidenum">
              <a:rPr lang="en-GB" smtClean="0"/>
              <a:t>‹#›</a:t>
            </a:fld>
            <a:endParaRPr lang="en-GB" dirty="0"/>
          </a:p>
        </p:txBody>
      </p:sp>
    </p:spTree>
    <p:extLst>
      <p:ext uri="{BB962C8B-B14F-4D97-AF65-F5344CB8AC3E}">
        <p14:creationId xmlns:p14="http://schemas.microsoft.com/office/powerpoint/2010/main" val="3717647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467AFE34-EC83-4330-A485-CCD6B1E6B5A7}" type="datetimeFigureOut">
              <a:rPr lang="en-GB" smtClean="0"/>
              <a:t>17/04/2023</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1C1F720A-9304-4E01-9A78-5343D98AD63E}" type="slidenum">
              <a:rPr lang="en-GB" smtClean="0"/>
              <a:t>‹#›</a:t>
            </a:fld>
            <a:endParaRPr lang="en-GB" dirty="0"/>
          </a:p>
        </p:txBody>
      </p:sp>
    </p:spTree>
    <p:extLst>
      <p:ext uri="{BB962C8B-B14F-4D97-AF65-F5344CB8AC3E}">
        <p14:creationId xmlns:p14="http://schemas.microsoft.com/office/powerpoint/2010/main" val="31952837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SC: Learning outcom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2FD77-FD39-383E-C5CE-2F5297C9855D}"/>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Learning outcomes</a:t>
            </a:r>
            <a:endParaRPr lang="en-US" dirty="0"/>
          </a:p>
        </p:txBody>
      </p:sp>
      <p:sp>
        <p:nvSpPr>
          <p:cNvPr id="3" name="Content Placeholder 2">
            <a:extLst>
              <a:ext uri="{FF2B5EF4-FFF2-40B4-BE49-F238E27FC236}">
                <a16:creationId xmlns:a16="http://schemas.microsoft.com/office/drawing/2014/main" id="{8DF32C02-BDB8-CD54-8AA2-4C70125A144E}"/>
              </a:ext>
            </a:extLst>
          </p:cNvPr>
          <p:cNvSpPr>
            <a:spLocks noGrp="1"/>
          </p:cNvSpPr>
          <p:nvPr>
            <p:ph idx="1"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7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By the end of this session, you will be able to:</a:t>
            </a:r>
          </a:p>
          <a:p>
            <a:pPr lvl="1"/>
            <a:r>
              <a:rPr lang="en-GB" dirty="0"/>
              <a:t>Bulleted list </a:t>
            </a:r>
          </a:p>
        </p:txBody>
      </p:sp>
      <p:pic>
        <p:nvPicPr>
          <p:cNvPr id="10" name="Picture 9">
            <a:extLst>
              <a:ext uri="{FF2B5EF4-FFF2-40B4-BE49-F238E27FC236}">
                <a16:creationId xmlns:a16="http://schemas.microsoft.com/office/drawing/2014/main" id="{4557E9C6-5180-E782-EA75-02BE46DF133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BA72D1B8-C051-49C9-F9C8-BA62ACCDD4E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4858"/>
            <a:ext cx="12202411" cy="533855"/>
          </a:xfrm>
          <a:prstGeom prst="rect">
            <a:avLst/>
          </a:prstGeom>
        </p:spPr>
      </p:pic>
      <p:pic>
        <p:nvPicPr>
          <p:cNvPr id="12" name="Picture 11">
            <a:extLst>
              <a:ext uri="{FF2B5EF4-FFF2-40B4-BE49-F238E27FC236}">
                <a16:creationId xmlns:a16="http://schemas.microsoft.com/office/drawing/2014/main" id="{87367469-40EE-A43E-93BF-85858BFAC71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09250" y="3294000"/>
            <a:ext cx="1168400" cy="3048000"/>
          </a:xfrm>
          <a:prstGeom prst="rect">
            <a:avLst/>
          </a:prstGeom>
        </p:spPr>
      </p:pic>
    </p:spTree>
    <p:extLst>
      <p:ext uri="{BB962C8B-B14F-4D97-AF65-F5344CB8AC3E}">
        <p14:creationId xmlns:p14="http://schemas.microsoft.com/office/powerpoint/2010/main" val="1845629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rder 1">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2BE2547-922A-AFF3-F1A1-E9AADFEC202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8" name="Content Placeholder 2">
            <a:extLst>
              <a:ext uri="{FF2B5EF4-FFF2-40B4-BE49-F238E27FC236}">
                <a16:creationId xmlns:a16="http://schemas.microsoft.com/office/drawing/2014/main" id="{E5CF3202-F9D1-B071-8473-5C1C26A12FA1}"/>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10" name="Title 1">
            <a:extLst>
              <a:ext uri="{FF2B5EF4-FFF2-40B4-BE49-F238E27FC236}">
                <a16:creationId xmlns:a16="http://schemas.microsoft.com/office/drawing/2014/main" id="{C0EB02A0-6279-8703-368C-ADFB65427D6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3A4D054A-784A-FCE4-9F71-066203DE347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2017661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order 2">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09B7B72-5224-460E-89CC-A05A26B60D1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9094A0C-1A8C-B55A-D0FC-A947602EFBA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E39EFEA8-23D9-A2BC-568A-5DDBDFA6DAD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0355300C-CBA2-B163-C8E5-BD845B4C0AFD}"/>
              </a:ext>
            </a:extLst>
          </p:cNvPr>
          <p:cNvPicPr>
            <a:picLocks/>
          </p:cNvPicPr>
          <p:nvPr userDrawn="1"/>
        </p:nvPicPr>
        <p:blipFill>
          <a:blip r:embed="rId3" cstate="screen">
            <a:extLst>
              <a:ext uri="{28A0092B-C50C-407E-A947-70E740481C1C}">
                <a14:useLocalDpi xmlns:a14="http://schemas.microsoft.com/office/drawing/2010/main"/>
              </a:ext>
            </a:extLst>
          </a:blip>
          <a:stretch>
            <a:fillRect/>
          </a:stretch>
        </p:blipFill>
        <p:spPr>
          <a:xfrm>
            <a:off x="0" y="6343200"/>
            <a:ext cx="12206010" cy="529200"/>
          </a:xfrm>
          <a:prstGeom prst="rect">
            <a:avLst/>
          </a:prstGeom>
        </p:spPr>
      </p:pic>
    </p:spTree>
    <p:extLst>
      <p:ext uri="{BB962C8B-B14F-4D97-AF65-F5344CB8AC3E}">
        <p14:creationId xmlns:p14="http://schemas.microsoft.com/office/powerpoint/2010/main" val="583885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order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DD44081-663F-8912-BDA6-4E8B854355E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4908F83-7CFD-6809-BA44-9BB91CD5049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5242ED71-C001-5955-D7CA-5702AE6CF324}"/>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13FF9F24-CCEC-6051-BD10-64A45C4F40D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1236597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order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6759462-1736-2864-E8F2-4790833B71A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544FD491-9D49-9EA0-97EC-6AE7CE4F5370}"/>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481E125A-84DA-0A51-0737-72446F5318EC}"/>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5E20F9F3-7AEC-1EF6-AF71-8954D0D9D85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1627989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SC: Section open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CD279A3-A1B1-324A-604F-3F7F541FFB7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403" y="-1"/>
            <a:ext cx="12251330" cy="6872400"/>
          </a:xfrm>
          <a:prstGeom prst="rect">
            <a:avLst/>
          </a:prstGeom>
        </p:spPr>
      </p:pic>
      <p:pic>
        <p:nvPicPr>
          <p:cNvPr id="9" name="Picture 8">
            <a:extLst>
              <a:ext uri="{FF2B5EF4-FFF2-40B4-BE49-F238E27FC236}">
                <a16:creationId xmlns:a16="http://schemas.microsoft.com/office/drawing/2014/main" id="{6AA8CEA8-CCE3-3186-B38D-6227C8B1C61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0"/>
            <a:ext cx="5781534" cy="6861600"/>
          </a:xfrm>
          <a:prstGeom prst="rect">
            <a:avLst/>
          </a:prstGeom>
        </p:spPr>
      </p:pic>
      <p:sp>
        <p:nvSpPr>
          <p:cNvPr id="2" name="Title 1">
            <a:extLst>
              <a:ext uri="{FF2B5EF4-FFF2-40B4-BE49-F238E27FC236}">
                <a16:creationId xmlns:a16="http://schemas.microsoft.com/office/drawing/2014/main" id="{8EE4D591-E849-0D24-5AF2-9CC2B656C02C}"/>
              </a:ext>
            </a:extLst>
          </p:cNvPr>
          <p:cNvSpPr>
            <a:spLocks noGrp="1"/>
          </p:cNvSpPr>
          <p:nvPr>
            <p:ph type="title" hasCustomPrompt="1"/>
          </p:nvPr>
        </p:nvSpPr>
        <p:spPr>
          <a:xfrm>
            <a:off x="540000" y="2872266"/>
            <a:ext cx="3600000" cy="900000"/>
          </a:xfrm>
        </p:spPr>
        <p:txBody>
          <a:bodyPr lIns="0" tIns="0" rIns="0" bIns="0" anchor="t" anchorCtr="0">
            <a:normAutofit/>
          </a:bodyPr>
          <a:lstStyle>
            <a:lvl1pPr>
              <a:defRPr sz="40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01CD9D24-13D2-14FC-82AD-753C44BA0A9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40000" y="1969550"/>
            <a:ext cx="2197100" cy="533400"/>
          </a:xfrm>
          <a:prstGeom prst="rect">
            <a:avLst/>
          </a:prstGeom>
        </p:spPr>
      </p:pic>
      <p:sp>
        <p:nvSpPr>
          <p:cNvPr id="4" name="Text Placeholder 3">
            <a:extLst>
              <a:ext uri="{FF2B5EF4-FFF2-40B4-BE49-F238E27FC236}">
                <a16:creationId xmlns:a16="http://schemas.microsoft.com/office/drawing/2014/main" id="{71210591-DCD4-E544-1E5B-09A358724F26}"/>
              </a:ext>
            </a:extLst>
          </p:cNvPr>
          <p:cNvSpPr>
            <a:spLocks noGrp="1"/>
          </p:cNvSpPr>
          <p:nvPr>
            <p:ph type="body" sz="half" idx="2" hasCustomPrompt="1"/>
          </p:nvPr>
        </p:nvSpPr>
        <p:spPr>
          <a:xfrm>
            <a:off x="540000" y="1969550"/>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Activity 1</a:t>
            </a:r>
          </a:p>
        </p:txBody>
      </p:sp>
      <p:sp>
        <p:nvSpPr>
          <p:cNvPr id="13" name="Text Placeholder 3">
            <a:extLst>
              <a:ext uri="{FF2B5EF4-FFF2-40B4-BE49-F238E27FC236}">
                <a16:creationId xmlns:a16="http://schemas.microsoft.com/office/drawing/2014/main" id="{3034C720-3540-7F8E-FACE-A0A8DA79F45D}"/>
              </a:ext>
            </a:extLst>
          </p:cNvPr>
          <p:cNvSpPr>
            <a:spLocks noGrp="1"/>
          </p:cNvSpPr>
          <p:nvPr>
            <p:ph type="body" sz="half" idx="10" hasCustomPrompt="1"/>
          </p:nvPr>
        </p:nvSpPr>
        <p:spPr>
          <a:xfrm>
            <a:off x="774000" y="4893700"/>
            <a:ext cx="3366000" cy="529200"/>
          </a:xfrm>
        </p:spPr>
        <p:txBody>
          <a:bodyPr lIns="0" tIns="0" rIns="0" bIns="0" anchor="b" anchorCtr="0">
            <a:normAutofit/>
          </a:bodyPr>
          <a:lstStyle>
            <a:lvl1pPr marL="0" indent="0" algn="l">
              <a:buNone/>
              <a:defRPr sz="16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See student workbook</a:t>
            </a:r>
          </a:p>
        </p:txBody>
      </p:sp>
      <p:sp>
        <p:nvSpPr>
          <p:cNvPr id="14" name="Triangle 13">
            <a:extLst>
              <a:ext uri="{FF2B5EF4-FFF2-40B4-BE49-F238E27FC236}">
                <a16:creationId xmlns:a16="http://schemas.microsoft.com/office/drawing/2014/main" id="{29EEAA89-A6DA-9607-1DC6-7C1F2C944CA2}"/>
              </a:ext>
            </a:extLst>
          </p:cNvPr>
          <p:cNvSpPr/>
          <p:nvPr userDrawn="1"/>
        </p:nvSpPr>
        <p:spPr>
          <a:xfrm rot="5400000">
            <a:off x="539477" y="5220921"/>
            <a:ext cx="181369" cy="156353"/>
          </a:xfrm>
          <a:prstGeom prst="triangle">
            <a:avLst/>
          </a:prstGeom>
          <a:solidFill>
            <a:srgbClr val="C80C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C80C2F"/>
              </a:solidFill>
            </a:endParaRPr>
          </a:p>
        </p:txBody>
      </p:sp>
    </p:spTree>
    <p:extLst>
      <p:ext uri="{BB962C8B-B14F-4D97-AF65-F5344CB8AC3E}">
        <p14:creationId xmlns:p14="http://schemas.microsoft.com/office/powerpoint/2010/main" val="3407741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CDCAFA2-BC2E-C99E-1F8A-422A1BB6B78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97237" y="3279600"/>
            <a:ext cx="1168400" cy="3048000"/>
          </a:xfrm>
          <a:prstGeom prst="rect">
            <a:avLst/>
          </a:prstGeom>
        </p:spPr>
      </p:pic>
      <p:pic>
        <p:nvPicPr>
          <p:cNvPr id="6" name="Picture 5">
            <a:extLst>
              <a:ext uri="{FF2B5EF4-FFF2-40B4-BE49-F238E27FC236}">
                <a16:creationId xmlns:a16="http://schemas.microsoft.com/office/drawing/2014/main" id="{4349E3C7-00DC-7EC8-5AA2-E34367770C5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53169" y="3279600"/>
            <a:ext cx="939800" cy="3048000"/>
          </a:xfrm>
          <a:prstGeom prst="rect">
            <a:avLst/>
          </a:prstGeom>
        </p:spPr>
      </p:pic>
      <p:pic>
        <p:nvPicPr>
          <p:cNvPr id="7" name="Picture 6">
            <a:extLst>
              <a:ext uri="{FF2B5EF4-FFF2-40B4-BE49-F238E27FC236}">
                <a16:creationId xmlns:a16="http://schemas.microsoft.com/office/drawing/2014/main" id="{C6DDAA5B-01C4-5219-0686-230BCB5E2BD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764191" y="3279600"/>
            <a:ext cx="1016000" cy="2997200"/>
          </a:xfrm>
          <a:prstGeom prst="rect">
            <a:avLst/>
          </a:prstGeom>
        </p:spPr>
      </p:pic>
      <p:pic>
        <p:nvPicPr>
          <p:cNvPr id="8" name="Picture 7">
            <a:extLst>
              <a:ext uri="{FF2B5EF4-FFF2-40B4-BE49-F238E27FC236}">
                <a16:creationId xmlns:a16="http://schemas.microsoft.com/office/drawing/2014/main" id="{17376565-23E1-871F-E805-290603982AD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79100" y="3279600"/>
            <a:ext cx="1346200" cy="2984500"/>
          </a:xfrm>
          <a:prstGeom prst="rect">
            <a:avLst/>
          </a:prstGeom>
        </p:spPr>
      </p:pic>
      <p:pic>
        <p:nvPicPr>
          <p:cNvPr id="10" name="Picture 9">
            <a:extLst>
              <a:ext uri="{FF2B5EF4-FFF2-40B4-BE49-F238E27FC236}">
                <a16:creationId xmlns:a16="http://schemas.microsoft.com/office/drawing/2014/main" id="{9FC60E10-2D16-EC80-592A-EFC955CFBCCE}"/>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947169" y="3279600"/>
            <a:ext cx="1143000" cy="2933700"/>
          </a:xfrm>
          <a:prstGeom prst="rect">
            <a:avLst/>
          </a:prstGeom>
        </p:spPr>
      </p:pic>
      <p:pic>
        <p:nvPicPr>
          <p:cNvPr id="12" name="Picture 11">
            <a:extLst>
              <a:ext uri="{FF2B5EF4-FFF2-40B4-BE49-F238E27FC236}">
                <a16:creationId xmlns:a16="http://schemas.microsoft.com/office/drawing/2014/main" id="{7B6699A3-7D57-5D6D-64A6-F15A7C32778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9484120" y="3279600"/>
            <a:ext cx="901700" cy="2895600"/>
          </a:xfrm>
          <a:prstGeom prst="rect">
            <a:avLst/>
          </a:prstGeom>
        </p:spPr>
      </p:pic>
    </p:spTree>
    <p:extLst>
      <p:ext uri="{BB962C8B-B14F-4D97-AF65-F5344CB8AC3E}">
        <p14:creationId xmlns:p14="http://schemas.microsoft.com/office/powerpoint/2010/main" val="2396569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467AFE34-EC83-4330-A485-CCD6B1E6B5A7}" type="datetimeFigureOut">
              <a:rPr lang="en-GB" smtClean="0"/>
              <a:t>17/04/2023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C1F720A-9304-4E01-9A78-5343D98AD63E}" type="slidenum">
              <a:rPr lang="en-GB" smtClean="0"/>
              <a:t>‹#›</a:t>
            </a:fld>
            <a:endParaRPr lang="en-GB" dirty="0"/>
          </a:p>
        </p:txBody>
      </p:sp>
    </p:spTree>
    <p:extLst>
      <p:ext uri="{BB962C8B-B14F-4D97-AF65-F5344CB8AC3E}">
        <p14:creationId xmlns:p14="http://schemas.microsoft.com/office/powerpoint/2010/main" val="2832873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7DDCA5-CFB9-4F2F-9244-B62DD5053A42}" type="datetimeFigureOut">
              <a:rPr lang="en-GB" smtClean="0"/>
              <a:t>17/04/2023</a:t>
            </a:fld>
            <a:endParaRPr lang="en-GB"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1"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D42525-DCEB-4F79-AECF-9107671366DF}" type="slidenum">
              <a:rPr lang="en-GB" smtClean="0"/>
              <a:t>‹#›</a:t>
            </a:fld>
            <a:endParaRPr lang="en-GB" dirty="0"/>
          </a:p>
        </p:txBody>
      </p:sp>
      <p:sp>
        <p:nvSpPr>
          <p:cNvPr id="7" name="Rectangle 6">
            <a:extLst>
              <a:ext uri="{FF2B5EF4-FFF2-40B4-BE49-F238E27FC236}">
                <a16:creationId xmlns:a16="http://schemas.microsoft.com/office/drawing/2014/main" id="{230C13EE-B649-516D-AEBC-E91C2BCC017E}"/>
              </a:ext>
            </a:extLst>
          </p:cNvPr>
          <p:cNvSpPr/>
          <p:nvPr userDrawn="1"/>
        </p:nvSpPr>
        <p:spPr>
          <a:xfrm>
            <a:off x="0" y="0"/>
            <a:ext cx="12190412"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123810671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yPjVIC"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27.jpeg"/><Relationship Id="rId4" Type="http://schemas.openxmlformats.org/officeDocument/2006/relationships/image" Target="../media/image2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31.jpe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32.jpg"/><Relationship Id="rId7"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33.jpe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34.jpe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5.xml"/><Relationship Id="rId5" Type="http://schemas.openxmlformats.org/officeDocument/2006/relationships/image" Target="../media/image36.jpe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15.png"/><Relationship Id="rId4" Type="http://schemas.openxmlformats.org/officeDocument/2006/relationships/image" Target="../media/image3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edu.rsc.org/job-profiles/research-innovations-manager/4010862.article" TargetMode="External"/><Relationship Id="rId7"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3.png"/><Relationship Id="rId4" Type="http://schemas.openxmlformats.org/officeDocument/2006/relationships/image" Target="../media/image3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9.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hyperlink" Target="https://edu.rsc.org/job-profiles/analytical-technician-plastics/4010921.article" TargetMode="External"/><Relationship Id="rId7"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hyperlink" Target="https://edu.rsc.org/job-profiles/analytical-technician-plastics/4010921.articl" TargetMode="External"/><Relationship Id="rId5" Type="http://schemas.openxmlformats.org/officeDocument/2006/relationships/image" Target="../media/image11.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42.jpeg"/><Relationship Id="rId2" Type="http://schemas.openxmlformats.org/officeDocument/2006/relationships/notesSlide" Target="../notesSlides/notesSlide23.xml"/><Relationship Id="rId1" Type="http://schemas.openxmlformats.org/officeDocument/2006/relationships/slideLayout" Target="../slideLayouts/slideLayout5.xml"/><Relationship Id="rId6" Type="http://schemas.openxmlformats.org/officeDocument/2006/relationships/image" Target="../media/image41.jpeg"/><Relationship Id="rId5" Type="http://schemas.openxmlformats.org/officeDocument/2006/relationships/image" Target="../media/image11.png"/><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3" Type="http://schemas.openxmlformats.org/officeDocument/2006/relationships/hyperlink" Target="rsc.li/3CJX7M3" TargetMode="External"/><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9.jpeg"/><Relationship Id="rId4" Type="http://schemas.openxmlformats.org/officeDocument/2006/relationships/image" Target="../media/image18.jpeg"/></Relationships>
</file>

<file path=ppt/slides/_rels/slide4.xml.rels><?xml version="1.0" encoding="UTF-8" standalone="yes"?>
<Relationships xmlns="http://schemas.openxmlformats.org/package/2006/relationships"><Relationship Id="rId3" Type="http://schemas.openxmlformats.org/officeDocument/2006/relationships/hyperlink" Target="https://edu.rsc.org/job-profiles/patent-attorney/4010853.article"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20.png"/><Relationship Id="rId5" Type="http://schemas.openxmlformats.org/officeDocument/2006/relationships/image" Target="../media/image11.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24.jpe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6.xml.rels><?xml version="1.0" encoding="UTF-8" standalone="yes"?>
<Relationships xmlns="http://schemas.openxmlformats.org/package/2006/relationships"><Relationship Id="rId3" Type="http://schemas.openxmlformats.org/officeDocument/2006/relationships/hyperlink" Target="https://edu.rsc.org/job-profiles/senior-director-of-chip-research/4012979.article"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11.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2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3FC1A4-D039-DD94-DA60-2EC3031E1FE6}"/>
              </a:ext>
            </a:extLst>
          </p:cNvPr>
          <p:cNvSpPr>
            <a:spLocks noGrp="1"/>
          </p:cNvSpPr>
          <p:nvPr>
            <p:ph type="title"/>
          </p:nvPr>
        </p:nvSpPr>
        <p:spPr>
          <a:xfrm>
            <a:off x="3396001" y="1995180"/>
            <a:ext cx="5400000" cy="2170934"/>
          </a:xfrm>
        </p:spPr>
        <p:txBody>
          <a:bodyPr>
            <a:normAutofit/>
          </a:bodyPr>
          <a:lstStyle/>
          <a:p>
            <a:r>
              <a:rPr lang="en-GB" sz="5200" dirty="0">
                <a:cs typeface="Arial" panose="020B0604020202020204" pitchFamily="34" charset="0"/>
              </a:rPr>
              <a:t>Large </a:t>
            </a:r>
            <a:br>
              <a:rPr lang="en-GB" sz="5200" dirty="0">
                <a:cs typeface="Arial" panose="020B0604020202020204" pitchFamily="34" charset="0"/>
              </a:rPr>
            </a:br>
            <a:r>
              <a:rPr lang="en-GB" sz="5200" dirty="0">
                <a:cs typeface="Arial" panose="020B0604020202020204" pitchFamily="34" charset="0"/>
              </a:rPr>
              <a:t>molecules </a:t>
            </a:r>
          </a:p>
        </p:txBody>
      </p:sp>
      <p:sp>
        <p:nvSpPr>
          <p:cNvPr id="4" name="Text Placeholder 3">
            <a:extLst>
              <a:ext uri="{FF2B5EF4-FFF2-40B4-BE49-F238E27FC236}">
                <a16:creationId xmlns:a16="http://schemas.microsoft.com/office/drawing/2014/main" id="{69B738F0-E524-C27F-3BB9-40AD7925356B}"/>
              </a:ext>
            </a:extLst>
          </p:cNvPr>
          <p:cNvSpPr>
            <a:spLocks noGrp="1"/>
          </p:cNvSpPr>
          <p:nvPr>
            <p:ph type="body" sz="quarter" idx="3"/>
          </p:nvPr>
        </p:nvSpPr>
        <p:spPr>
          <a:xfrm>
            <a:off x="3396001" y="4868883"/>
            <a:ext cx="5400000" cy="1074717"/>
          </a:xfrm>
        </p:spPr>
        <p:txBody>
          <a:bodyPr>
            <a:normAutofit/>
          </a:bodyPr>
          <a:lstStyle/>
          <a:p>
            <a:pPr algn="ctr">
              <a:lnSpc>
                <a:spcPct val="107000"/>
              </a:lnSpc>
              <a:spcAft>
                <a:spcPts val="800"/>
              </a:spcAft>
            </a:pPr>
            <a:r>
              <a:rPr lang="en-GB" dirty="0">
                <a:latin typeface="Arial" panose="020B0604020202020204" pitchFamily="34" charset="0"/>
                <a:ea typeface="+mj-ea"/>
                <a:cs typeface="Arial" panose="020B0604020202020204" pitchFamily="34" charset="0"/>
              </a:rPr>
              <a:t>Download the teacher notes,</a:t>
            </a:r>
            <a:br>
              <a:rPr lang="en-GB" dirty="0">
                <a:latin typeface="Arial" panose="020B0604020202020204" pitchFamily="34" charset="0"/>
                <a:ea typeface="+mj-ea"/>
                <a:cs typeface="Arial" panose="020B0604020202020204" pitchFamily="34" charset="0"/>
              </a:rPr>
            </a:br>
            <a:r>
              <a:rPr lang="en-GB" dirty="0">
                <a:latin typeface="Arial" panose="020B0604020202020204" pitchFamily="34" charset="0"/>
                <a:ea typeface="+mj-ea"/>
                <a:cs typeface="Arial" panose="020B0604020202020204" pitchFamily="34" charset="0"/>
              </a:rPr>
              <a:t>student workbook and technician notes</a:t>
            </a:r>
            <a:br>
              <a:rPr lang="en-GB" dirty="0">
                <a:latin typeface="Arial" panose="020B0604020202020204" pitchFamily="34" charset="0"/>
                <a:ea typeface="+mj-ea"/>
                <a:cs typeface="Arial" panose="020B0604020202020204" pitchFamily="34" charset="0"/>
              </a:rPr>
            </a:br>
            <a:r>
              <a:rPr lang="en-GB" dirty="0">
                <a:latin typeface="Arial" panose="020B0604020202020204" pitchFamily="34" charset="0"/>
                <a:ea typeface="+mj-ea"/>
                <a:cs typeface="Arial" panose="020B0604020202020204" pitchFamily="34" charset="0"/>
              </a:rPr>
              <a:t>that accompany this resource </a:t>
            </a:r>
            <a:r>
              <a:rPr lang="en-GB" dirty="0">
                <a:latin typeface="Arial" panose="020B0604020202020204" pitchFamily="34" charset="0"/>
                <a:ea typeface="Calibri" panose="020F0502020204030204" pitchFamily="34" charset="0"/>
              </a:rPr>
              <a:t>at</a:t>
            </a:r>
            <a:br>
              <a:rPr lang="en-GB" dirty="0">
                <a:latin typeface="Arial" panose="020B0604020202020204" pitchFamily="34" charset="0"/>
                <a:ea typeface="Calibri" panose="020F0502020204030204" pitchFamily="34" charset="0"/>
              </a:rPr>
            </a:br>
            <a:r>
              <a:rPr lang="en-US" u="sng" dirty="0">
                <a:latin typeface="Arial" panose="020B060402020202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rsc.li/3yPjVIC</a:t>
            </a:r>
            <a:r>
              <a:rPr lang="en-GB" dirty="0">
                <a:latin typeface="Arial" panose="020B0604020202020204" pitchFamily="34" charset="0"/>
                <a:ea typeface="+mj-ea"/>
                <a:cs typeface="Arial" panose="020B0604020202020204" pitchFamily="34" charset="0"/>
              </a:rPr>
              <a:t>.</a:t>
            </a:r>
            <a:endParaRPr lang="en-GB" b="1"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32227006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F0DC710-3FEC-2BBE-7527-5E573DDD3CAB}"/>
              </a:ext>
            </a:extLst>
          </p:cNvPr>
          <p:cNvSpPr>
            <a:spLocks noGrp="1"/>
          </p:cNvSpPr>
          <p:nvPr>
            <p:ph type="title"/>
          </p:nvPr>
        </p:nvSpPr>
        <p:spPr/>
        <p:txBody>
          <a:bodyPr>
            <a:normAutofit fontScale="90000"/>
          </a:bodyPr>
          <a:lstStyle/>
          <a:p>
            <a:r>
              <a:rPr lang="en-GB" sz="3200" dirty="0"/>
              <a:t>Modelling polymerisation</a:t>
            </a:r>
          </a:p>
        </p:txBody>
      </p:sp>
      <p:sp>
        <p:nvSpPr>
          <p:cNvPr id="2" name="Content Placeholder 1">
            <a:extLst>
              <a:ext uri="{FF2B5EF4-FFF2-40B4-BE49-F238E27FC236}">
                <a16:creationId xmlns:a16="http://schemas.microsoft.com/office/drawing/2014/main" id="{467516F5-F20D-D25F-B96C-D09E9F620440}"/>
              </a:ext>
            </a:extLst>
          </p:cNvPr>
          <p:cNvSpPr>
            <a:spLocks noGrp="1"/>
          </p:cNvSpPr>
          <p:nvPr>
            <p:ph idx="10"/>
          </p:nvPr>
        </p:nvSpPr>
        <p:spPr/>
        <p:txBody>
          <a:bodyPr>
            <a:normAutofit/>
          </a:bodyPr>
          <a:lstStyle/>
          <a:p>
            <a:pPr marL="342000" indent="-342000">
              <a:buClr>
                <a:srgbClr val="C80C2F"/>
              </a:buClr>
              <a:buSzPct val="125000"/>
              <a:buFont typeface="Arial" panose="020B0604020202020204" pitchFamily="34" charset="0"/>
              <a:buChar char="•"/>
            </a:pPr>
            <a:r>
              <a:rPr lang="en-US" dirty="0"/>
              <a:t>The first two monomers in the line each break one of their bonds. </a:t>
            </a:r>
          </a:p>
          <a:p>
            <a:pPr marL="342000" indent="-342000">
              <a:buClr>
                <a:srgbClr val="C80C2F"/>
              </a:buClr>
              <a:buSzPct val="125000"/>
              <a:buFont typeface="Arial" panose="020B0604020202020204" pitchFamily="34" charset="0"/>
              <a:buChar char="•"/>
            </a:pPr>
            <a:r>
              <a:rPr lang="en-US" dirty="0"/>
              <a:t>The learners closest to each other from these first two pairs should now also share a ruler.</a:t>
            </a:r>
          </a:p>
          <a:p>
            <a:pPr marL="342000" indent="-342000">
              <a:buClr>
                <a:srgbClr val="C80C2F"/>
              </a:buClr>
              <a:buSzPct val="125000"/>
              <a:buFont typeface="Arial" panose="020B0604020202020204" pitchFamily="34" charset="0"/>
              <a:buChar char="•"/>
            </a:pPr>
            <a:r>
              <a:rPr lang="en-US" dirty="0"/>
              <a:t>This models the double bond breaking and a new bond forming with the neighbouring monomer. </a:t>
            </a:r>
          </a:p>
          <a:p>
            <a:pPr marL="342000" indent="-342000">
              <a:buClr>
                <a:srgbClr val="C80C2F"/>
              </a:buClr>
              <a:buSzPct val="125000"/>
              <a:buFont typeface="Arial" panose="020B0604020202020204" pitchFamily="34" charset="0"/>
              <a:buChar char="•"/>
            </a:pPr>
            <a:r>
              <a:rPr lang="en-US" dirty="0"/>
              <a:t>Continue this process along the line to produce a polymer.</a:t>
            </a:r>
          </a:p>
        </p:txBody>
      </p:sp>
      <p:pic>
        <p:nvPicPr>
          <p:cNvPr id="3" name="Picture 2">
            <a:extLst>
              <a:ext uri="{FF2B5EF4-FFF2-40B4-BE49-F238E27FC236}">
                <a16:creationId xmlns:a16="http://schemas.microsoft.com/office/drawing/2014/main" id="{B437E1CD-A066-967F-096F-398B6DB33B71}"/>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pic>
        <p:nvPicPr>
          <p:cNvPr id="4" name="Picture 3">
            <a:extLst>
              <a:ext uri="{FF2B5EF4-FFF2-40B4-BE49-F238E27FC236}">
                <a16:creationId xmlns:a16="http://schemas.microsoft.com/office/drawing/2014/main" id="{05C37117-9BCC-EE34-87EA-B1C628471C59}"/>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5" name="Text Placeholder 2">
            <a:extLst>
              <a:ext uri="{FF2B5EF4-FFF2-40B4-BE49-F238E27FC236}">
                <a16:creationId xmlns:a16="http://schemas.microsoft.com/office/drawing/2014/main" id="{33A99F47-AE31-1C22-A1FF-0D4584687262}"/>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23784899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7DB1D-F026-4068-AA3E-D1BE10CAA3ED}"/>
              </a:ext>
            </a:extLst>
          </p:cNvPr>
          <p:cNvSpPr>
            <a:spLocks noGrp="1"/>
          </p:cNvSpPr>
          <p:nvPr>
            <p:ph type="title"/>
          </p:nvPr>
        </p:nvSpPr>
        <p:spPr/>
        <p:txBody>
          <a:bodyPr>
            <a:normAutofit fontScale="90000"/>
          </a:bodyPr>
          <a:lstStyle/>
          <a:p>
            <a:r>
              <a:rPr lang="en-GB" sz="3200" dirty="0"/>
              <a:t>Polymerisation of ethene</a:t>
            </a:r>
          </a:p>
        </p:txBody>
      </p:sp>
      <p:sp>
        <p:nvSpPr>
          <p:cNvPr id="4" name="Content Placeholder 3">
            <a:extLst>
              <a:ext uri="{FF2B5EF4-FFF2-40B4-BE49-F238E27FC236}">
                <a16:creationId xmlns:a16="http://schemas.microsoft.com/office/drawing/2014/main" id="{DC870344-FA69-760F-EB91-A93AE14FB589}"/>
              </a:ext>
            </a:extLst>
          </p:cNvPr>
          <p:cNvSpPr>
            <a:spLocks noGrp="1"/>
          </p:cNvSpPr>
          <p:nvPr>
            <p:ph idx="10"/>
          </p:nvPr>
        </p:nvSpPr>
        <p:spPr>
          <a:xfrm>
            <a:off x="540000" y="1260000"/>
            <a:ext cx="6179455" cy="1537839"/>
          </a:xfrm>
        </p:spPr>
        <p:txBody>
          <a:bodyPr>
            <a:normAutofit/>
          </a:bodyPr>
          <a:lstStyle/>
          <a:p>
            <a:r>
              <a:rPr lang="en-GB" dirty="0"/>
              <a:t>This monomer is called ethene. </a:t>
            </a:r>
          </a:p>
          <a:p>
            <a:r>
              <a:rPr lang="en-GB" dirty="0"/>
              <a:t>During polymerisation the carbon-carbon double bond in the ethene molecule breaks.</a:t>
            </a:r>
          </a:p>
        </p:txBody>
      </p:sp>
      <p:pic>
        <p:nvPicPr>
          <p:cNvPr id="21" name="Picture 20" descr="Displayed formula of an ethene molecule. There are two carbon atoms joined by a double bond and each carbon atom is also joined to two hydrogen atoms">
            <a:extLst>
              <a:ext uri="{FF2B5EF4-FFF2-40B4-BE49-F238E27FC236}">
                <a16:creationId xmlns:a16="http://schemas.microsoft.com/office/drawing/2014/main" id="{295F23E9-4783-349D-E187-A0C99FC36DE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817461" y="1429839"/>
            <a:ext cx="1378857" cy="1368000"/>
          </a:xfrm>
          <a:prstGeom prst="rect">
            <a:avLst/>
          </a:prstGeom>
        </p:spPr>
      </p:pic>
      <p:pic>
        <p:nvPicPr>
          <p:cNvPr id="20" name="Picture 19" descr="Section of poly(ethene) showing five repeating units">
            <a:extLst>
              <a:ext uri="{FF2B5EF4-FFF2-40B4-BE49-F238E27FC236}">
                <a16:creationId xmlns:a16="http://schemas.microsoft.com/office/drawing/2014/main" id="{7B18313E-D78A-8B14-6483-CA7F6DB1064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23918" y="3294669"/>
            <a:ext cx="7534755" cy="1854000"/>
          </a:xfrm>
          <a:prstGeom prst="rect">
            <a:avLst/>
          </a:prstGeom>
        </p:spPr>
      </p:pic>
      <p:sp>
        <p:nvSpPr>
          <p:cNvPr id="19" name="Content Placeholder 3">
            <a:extLst>
              <a:ext uri="{FF2B5EF4-FFF2-40B4-BE49-F238E27FC236}">
                <a16:creationId xmlns:a16="http://schemas.microsoft.com/office/drawing/2014/main" id="{18D9B34A-838C-2145-C0AC-E6562BD2D8D3}"/>
              </a:ext>
            </a:extLst>
          </p:cNvPr>
          <p:cNvSpPr txBox="1">
            <a:spLocks/>
          </p:cNvSpPr>
          <p:nvPr/>
        </p:nvSpPr>
        <p:spPr>
          <a:xfrm>
            <a:off x="540000" y="5293358"/>
            <a:ext cx="6179455" cy="850590"/>
          </a:xfrm>
          <a:prstGeom prst="rect">
            <a:avLst/>
          </a:prstGeom>
        </p:spPr>
        <p:txBody>
          <a:bodyPr vert="horz" lIns="0" tIns="0" rIns="0" bIns="0" rtlCol="0">
            <a:normAutofit/>
          </a:bodyPr>
          <a:lstStyle>
            <a:lvl1pPr marL="0" indent="0" algn="l" defTabSz="914309"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1966" indent="-341966" algn="l" defTabSz="914309"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2886" indent="-228577" algn="l" defTabSz="914309"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040" indent="-228577" algn="l" defTabSz="914309"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194" indent="-228577" algn="l" defTabSz="914309"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Lots of ethene monomers join together to make the polymer poly(ethene).</a:t>
            </a:r>
          </a:p>
        </p:txBody>
      </p:sp>
      <p:pic>
        <p:nvPicPr>
          <p:cNvPr id="16" name="Picture 15" descr="Blue plastic bottle containing a colourless liquid">
            <a:extLst>
              <a:ext uri="{FF2B5EF4-FFF2-40B4-BE49-F238E27FC236}">
                <a16:creationId xmlns:a16="http://schemas.microsoft.com/office/drawing/2014/main" id="{F6AC69DA-A384-5A15-281A-11246C9A068D}"/>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279448" y="2903948"/>
            <a:ext cx="1126599" cy="3240000"/>
          </a:xfrm>
          <a:prstGeom prst="rect">
            <a:avLst/>
          </a:prstGeom>
        </p:spPr>
      </p:pic>
      <p:pic>
        <p:nvPicPr>
          <p:cNvPr id="6" name="Picture 5">
            <a:extLst>
              <a:ext uri="{FF2B5EF4-FFF2-40B4-BE49-F238E27FC236}">
                <a16:creationId xmlns:a16="http://schemas.microsoft.com/office/drawing/2014/main" id="{39146CD3-C22E-751E-CD52-21393F0222EE}"/>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pic>
        <p:nvPicPr>
          <p:cNvPr id="8" name="Picture 7">
            <a:extLst>
              <a:ext uri="{FF2B5EF4-FFF2-40B4-BE49-F238E27FC236}">
                <a16:creationId xmlns:a16="http://schemas.microsoft.com/office/drawing/2014/main" id="{01F4E814-4E5D-FB85-253F-A8D854C1EB00}"/>
              </a:ext>
              <a:ext uri="{C183D7F6-B498-43B3-948B-1728B52AA6E4}">
                <adec:decorative xmlns:adec="http://schemas.microsoft.com/office/drawing/2017/decorative" val="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9" name="Text Placeholder 2">
            <a:extLst>
              <a:ext uri="{FF2B5EF4-FFF2-40B4-BE49-F238E27FC236}">
                <a16:creationId xmlns:a16="http://schemas.microsoft.com/office/drawing/2014/main" id="{ACA0373F-C049-F895-A67E-A4536759C17E}"/>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33717864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97D3E-01EF-D377-D21C-18E03E444B3F}"/>
              </a:ext>
            </a:extLst>
          </p:cNvPr>
          <p:cNvSpPr>
            <a:spLocks noGrp="1"/>
          </p:cNvSpPr>
          <p:nvPr>
            <p:ph type="title"/>
          </p:nvPr>
        </p:nvSpPr>
        <p:spPr/>
        <p:txBody>
          <a:bodyPr/>
          <a:lstStyle/>
          <a:p>
            <a:r>
              <a:rPr lang="en-GB" sz="4000" dirty="0"/>
              <a:t>Polymerisation</a:t>
            </a:r>
            <a:endParaRPr lang="en-US" dirty="0"/>
          </a:p>
        </p:txBody>
      </p:sp>
      <p:sp>
        <p:nvSpPr>
          <p:cNvPr id="3" name="Text Placeholder 2">
            <a:extLst>
              <a:ext uri="{FF2B5EF4-FFF2-40B4-BE49-F238E27FC236}">
                <a16:creationId xmlns:a16="http://schemas.microsoft.com/office/drawing/2014/main" id="{CA9CD558-37EB-EB75-CBCD-4EE9F0C2AE4B}"/>
              </a:ext>
            </a:extLst>
          </p:cNvPr>
          <p:cNvSpPr>
            <a:spLocks noGrp="1"/>
          </p:cNvSpPr>
          <p:nvPr>
            <p:ph type="body" sz="half" idx="2"/>
          </p:nvPr>
        </p:nvSpPr>
        <p:spPr/>
        <p:txBody>
          <a:bodyPr/>
          <a:lstStyle/>
          <a:p>
            <a:r>
              <a:rPr lang="en-US" dirty="0"/>
              <a:t>Activity 2</a:t>
            </a:r>
          </a:p>
        </p:txBody>
      </p:sp>
      <p:sp>
        <p:nvSpPr>
          <p:cNvPr id="4" name="Text Placeholder 3">
            <a:extLst>
              <a:ext uri="{FF2B5EF4-FFF2-40B4-BE49-F238E27FC236}">
                <a16:creationId xmlns:a16="http://schemas.microsoft.com/office/drawing/2014/main" id="{2590D32A-0288-5935-8AC0-D05B0EE609F0}"/>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36482077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F96CAD9-B7E2-45FA-B458-258755FB3C7D}"/>
              </a:ext>
            </a:extLst>
          </p:cNvPr>
          <p:cNvSpPr>
            <a:spLocks noGrp="1"/>
          </p:cNvSpPr>
          <p:nvPr>
            <p:ph type="title"/>
          </p:nvPr>
        </p:nvSpPr>
        <p:spPr/>
        <p:txBody>
          <a:bodyPr>
            <a:normAutofit fontScale="90000"/>
          </a:bodyPr>
          <a:lstStyle/>
          <a:p>
            <a:r>
              <a:rPr lang="en-GB" sz="3200" dirty="0"/>
              <a:t>Polymerisation</a:t>
            </a:r>
          </a:p>
        </p:txBody>
      </p:sp>
      <p:sp>
        <p:nvSpPr>
          <p:cNvPr id="6" name="Content Placeholder 5">
            <a:extLst>
              <a:ext uri="{FF2B5EF4-FFF2-40B4-BE49-F238E27FC236}">
                <a16:creationId xmlns:a16="http://schemas.microsoft.com/office/drawing/2014/main" id="{3D2607DF-2BC8-1607-5C7A-32B6D35998AF}"/>
              </a:ext>
            </a:extLst>
          </p:cNvPr>
          <p:cNvSpPr>
            <a:spLocks noGrp="1"/>
          </p:cNvSpPr>
          <p:nvPr>
            <p:ph idx="10"/>
          </p:nvPr>
        </p:nvSpPr>
        <p:spPr>
          <a:xfrm>
            <a:off x="539999" y="1259999"/>
            <a:ext cx="7994401" cy="4281819"/>
          </a:xfrm>
        </p:spPr>
        <p:txBody>
          <a:bodyPr>
            <a:normAutofit/>
          </a:bodyPr>
          <a:lstStyle/>
          <a:p>
            <a:pPr marL="342000" indent="-342000">
              <a:buClr>
                <a:srgbClr val="C80C2F"/>
              </a:buClr>
              <a:buAutoNum type="arabicPeriod"/>
            </a:pPr>
            <a:r>
              <a:rPr lang="en-GB" dirty="0"/>
              <a:t>This monomer is called chloroethene</a:t>
            </a:r>
          </a:p>
          <a:p>
            <a:pPr marL="457200" indent="-457200">
              <a:buAutoNum type="arabicPeriod"/>
            </a:pPr>
            <a:endParaRPr lang="en-GB" dirty="0"/>
          </a:p>
          <a:p>
            <a:pPr marL="457200" indent="-457200">
              <a:buAutoNum type="arabicPeriod"/>
            </a:pPr>
            <a:endParaRPr lang="en-GB" dirty="0"/>
          </a:p>
          <a:p>
            <a:pPr marL="457200" indent="-457200">
              <a:buAutoNum type="arabicPeriod"/>
            </a:pPr>
            <a:endParaRPr lang="en-GB" dirty="0"/>
          </a:p>
          <a:p>
            <a:endParaRPr lang="en-GB" dirty="0"/>
          </a:p>
          <a:p>
            <a:pPr marL="342000"/>
            <a:r>
              <a:rPr lang="en-US" dirty="0"/>
              <a:t>Draw a section of the polymer made from three of these monomer molecules.</a:t>
            </a:r>
            <a:endParaRPr lang="en-GB" dirty="0"/>
          </a:p>
        </p:txBody>
      </p:sp>
      <p:pic>
        <p:nvPicPr>
          <p:cNvPr id="11" name="Picture 10" descr="Displayed formula of chloroethene. There are two carbon atoms connected through a double bond. &#10;The first carbon atom is also connected to two hydrogen atoms and the second carbon atom is connected to one hydrogen atom and one chlorine atom">
            <a:extLst>
              <a:ext uri="{FF2B5EF4-FFF2-40B4-BE49-F238E27FC236}">
                <a16:creationId xmlns:a16="http://schemas.microsoft.com/office/drawing/2014/main" id="{89379E44-B82C-E90A-ECBD-4E6A6B1091D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654439" y="1854105"/>
            <a:ext cx="2771122" cy="2160000"/>
          </a:xfrm>
          <a:prstGeom prst="rect">
            <a:avLst/>
          </a:prstGeom>
        </p:spPr>
      </p:pic>
      <p:pic>
        <p:nvPicPr>
          <p:cNvPr id="7" name="Picture 6">
            <a:extLst>
              <a:ext uri="{FF2B5EF4-FFF2-40B4-BE49-F238E27FC236}">
                <a16:creationId xmlns:a16="http://schemas.microsoft.com/office/drawing/2014/main" id="{5151D157-CF36-C8CF-ED3D-53668D234CEC}"/>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pic>
        <p:nvPicPr>
          <p:cNvPr id="8" name="Picture 7">
            <a:extLst>
              <a:ext uri="{FF2B5EF4-FFF2-40B4-BE49-F238E27FC236}">
                <a16:creationId xmlns:a16="http://schemas.microsoft.com/office/drawing/2014/main" id="{4068580B-8B9B-7203-F550-2CFFB28311C7}"/>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9" name="Text Placeholder 2">
            <a:extLst>
              <a:ext uri="{FF2B5EF4-FFF2-40B4-BE49-F238E27FC236}">
                <a16:creationId xmlns:a16="http://schemas.microsoft.com/office/drawing/2014/main" id="{454B0B7D-4C8F-F41C-4537-92BB7A72DDE5}"/>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spTree>
    <p:extLst>
      <p:ext uri="{BB962C8B-B14F-4D97-AF65-F5344CB8AC3E}">
        <p14:creationId xmlns:p14="http://schemas.microsoft.com/office/powerpoint/2010/main" val="3391188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C183D7F6-B498-43B3-948B-1728B52AA6E4}">
                <adec:decorative xmlns:adec="http://schemas.microsoft.com/office/drawing/2017/decorative" val="1"/>
              </a:ext>
            </a:extLst>
          </p:cNvPr>
          <p:cNvSpPr/>
          <p:nvPr/>
        </p:nvSpPr>
        <p:spPr>
          <a:xfrm>
            <a:off x="2801500" y="2065673"/>
            <a:ext cx="3515020" cy="30397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itle 2">
            <a:extLst>
              <a:ext uri="{FF2B5EF4-FFF2-40B4-BE49-F238E27FC236}">
                <a16:creationId xmlns:a16="http://schemas.microsoft.com/office/drawing/2014/main" id="{4E1BEF5B-135E-762C-D2A0-1C42BDCBEA84}"/>
              </a:ext>
            </a:extLst>
          </p:cNvPr>
          <p:cNvSpPr>
            <a:spLocks noGrp="1"/>
          </p:cNvSpPr>
          <p:nvPr>
            <p:ph type="title"/>
          </p:nvPr>
        </p:nvSpPr>
        <p:spPr/>
        <p:txBody>
          <a:bodyPr>
            <a:normAutofit fontScale="90000"/>
          </a:bodyPr>
          <a:lstStyle/>
          <a:p>
            <a:r>
              <a:rPr lang="en-GB" sz="3600" dirty="0"/>
              <a:t>The polymer made is poly</a:t>
            </a:r>
            <a:r>
              <a:rPr lang="en-GB" sz="3600" dirty="0">
                <a:solidFill>
                  <a:srgbClr val="C80C2F"/>
                </a:solidFill>
              </a:rPr>
              <a:t>(chloroethene)</a:t>
            </a:r>
          </a:p>
        </p:txBody>
      </p:sp>
      <p:pic>
        <p:nvPicPr>
          <p:cNvPr id="6" name="Picture 5">
            <a:extLst>
              <a:ext uri="{FF2B5EF4-FFF2-40B4-BE49-F238E27FC236}">
                <a16:creationId xmlns:a16="http://schemas.microsoft.com/office/drawing/2014/main" id="{B99DDC54-869A-A566-20B5-569CDDBE2A70}"/>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pic>
        <p:nvPicPr>
          <p:cNvPr id="7" name="Picture 6">
            <a:extLst>
              <a:ext uri="{FF2B5EF4-FFF2-40B4-BE49-F238E27FC236}">
                <a16:creationId xmlns:a16="http://schemas.microsoft.com/office/drawing/2014/main" id="{8EE77BDB-70A5-E603-CE13-0B0694E25B80}"/>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8" name="Text Placeholder 2">
            <a:extLst>
              <a:ext uri="{FF2B5EF4-FFF2-40B4-BE49-F238E27FC236}">
                <a16:creationId xmlns:a16="http://schemas.microsoft.com/office/drawing/2014/main" id="{DEC169A3-2BFC-2AC0-D04A-2247A4746197}"/>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pic>
        <p:nvPicPr>
          <p:cNvPr id="13" name="Picture 12" descr="Section of poly(chloroethene) showing three repeating units">
            <a:extLst>
              <a:ext uri="{FF2B5EF4-FFF2-40B4-BE49-F238E27FC236}">
                <a16:creationId xmlns:a16="http://schemas.microsoft.com/office/drawing/2014/main" id="{1E513C0C-2465-1DBF-A622-FB484BD4D32B}"/>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752356" y="1234251"/>
            <a:ext cx="5040000" cy="1902277"/>
          </a:xfrm>
          <a:prstGeom prst="rect">
            <a:avLst/>
          </a:prstGeom>
        </p:spPr>
      </p:pic>
      <p:pic>
        <p:nvPicPr>
          <p:cNvPr id="15" name="Picture 14" descr="A close-up of a white tube containing four narrower tubes - one yellow, one green, one brown and one blue - each containing strands of copper wire">
            <a:extLst>
              <a:ext uri="{FF2B5EF4-FFF2-40B4-BE49-F238E27FC236}">
                <a16:creationId xmlns:a16="http://schemas.microsoft.com/office/drawing/2014/main" id="{A610197F-2028-9E0C-02D7-2F40327FAEC0}"/>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540000" y="3335235"/>
            <a:ext cx="4140000" cy="2757730"/>
          </a:xfrm>
          <a:prstGeom prst="rect">
            <a:avLst/>
          </a:prstGeom>
        </p:spPr>
      </p:pic>
      <p:pic>
        <p:nvPicPr>
          <p:cNvPr id="18" name="Picture 17" descr="Several pieces of light grey plastic guttering of different shapes and sizes">
            <a:extLst>
              <a:ext uri="{FF2B5EF4-FFF2-40B4-BE49-F238E27FC236}">
                <a16:creationId xmlns:a16="http://schemas.microsoft.com/office/drawing/2014/main" id="{E5A6FF09-4937-BDD3-AEA8-66ED454DD34F}"/>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5272356" y="3258848"/>
            <a:ext cx="4050000" cy="3037500"/>
          </a:xfrm>
          <a:prstGeom prst="rect">
            <a:avLst/>
          </a:prstGeom>
        </p:spPr>
      </p:pic>
    </p:spTree>
    <p:extLst>
      <p:ext uri="{BB962C8B-B14F-4D97-AF65-F5344CB8AC3E}">
        <p14:creationId xmlns:p14="http://schemas.microsoft.com/office/powerpoint/2010/main" val="23843371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F96CAD9-B7E2-45FA-B458-258755FB3C7D}"/>
              </a:ext>
            </a:extLst>
          </p:cNvPr>
          <p:cNvSpPr>
            <a:spLocks noGrp="1"/>
          </p:cNvSpPr>
          <p:nvPr>
            <p:ph type="title"/>
          </p:nvPr>
        </p:nvSpPr>
        <p:spPr/>
        <p:txBody>
          <a:bodyPr>
            <a:noAutofit/>
          </a:bodyPr>
          <a:lstStyle/>
          <a:p>
            <a:r>
              <a:rPr lang="en-GB" sz="3200" dirty="0"/>
              <a:t>Polymerisation</a:t>
            </a:r>
          </a:p>
        </p:txBody>
      </p:sp>
      <p:sp>
        <p:nvSpPr>
          <p:cNvPr id="5" name="Content Placeholder 4">
            <a:extLst>
              <a:ext uri="{FF2B5EF4-FFF2-40B4-BE49-F238E27FC236}">
                <a16:creationId xmlns:a16="http://schemas.microsoft.com/office/drawing/2014/main" id="{C09B6B26-B856-321C-C837-4323B19DD3D1}"/>
              </a:ext>
            </a:extLst>
          </p:cNvPr>
          <p:cNvSpPr>
            <a:spLocks noGrp="1"/>
          </p:cNvSpPr>
          <p:nvPr>
            <p:ph idx="10"/>
          </p:nvPr>
        </p:nvSpPr>
        <p:spPr>
          <a:xfrm>
            <a:off x="540000" y="1260000"/>
            <a:ext cx="9000000" cy="523220"/>
          </a:xfrm>
        </p:spPr>
        <p:txBody>
          <a:bodyPr>
            <a:normAutofit/>
          </a:bodyPr>
          <a:lstStyle/>
          <a:p>
            <a:pPr marL="342000" indent="-342000">
              <a:buClr>
                <a:srgbClr val="C80C2F"/>
              </a:buClr>
              <a:buFont typeface="+mj-lt"/>
              <a:buAutoNum type="arabicPeriod" startAt="2"/>
            </a:pPr>
            <a:r>
              <a:rPr lang="en-GB" dirty="0"/>
              <a:t>Draw the polymer formed from four molecules of this monomer.</a:t>
            </a:r>
          </a:p>
        </p:txBody>
      </p:sp>
      <p:pic>
        <p:nvPicPr>
          <p:cNvPr id="6" name="Picture 5" descr="Displayed formula of propene. There are three carbon atoms. The first two carbon atoms are connected through a double bond, while the second and third carbon atoms are connected through a single bond. &#10;The first carbon atom is also connected to two hydrogen atoms, the second carbon atom is connected to one hydrogen atom and the third carbon atom. The third carbon atom is also connected to three hydrogen atoms">
            <a:extLst>
              <a:ext uri="{FF2B5EF4-FFF2-40B4-BE49-F238E27FC236}">
                <a16:creationId xmlns:a16="http://schemas.microsoft.com/office/drawing/2014/main" id="{5A92F505-CD79-4619-9077-5D5293FA134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81385" y="1741074"/>
            <a:ext cx="3240000" cy="1803956"/>
          </a:xfrm>
          <a:prstGeom prst="rect">
            <a:avLst/>
          </a:prstGeom>
        </p:spPr>
      </p:pic>
      <p:sp>
        <p:nvSpPr>
          <p:cNvPr id="11" name="TextBox 10">
            <a:extLst>
              <a:ext uri="{FF2B5EF4-FFF2-40B4-BE49-F238E27FC236}">
                <a16:creationId xmlns:a16="http://schemas.microsoft.com/office/drawing/2014/main" id="{0B7FC798-EC8F-093C-89EB-02312CF7F120}"/>
              </a:ext>
            </a:extLst>
          </p:cNvPr>
          <p:cNvSpPr txBox="1"/>
          <p:nvPr/>
        </p:nvSpPr>
        <p:spPr>
          <a:xfrm>
            <a:off x="4021385" y="2524797"/>
            <a:ext cx="1440000" cy="338554"/>
          </a:xfrm>
          <a:prstGeom prst="rect">
            <a:avLst/>
          </a:prstGeom>
          <a:noFill/>
        </p:spPr>
        <p:txBody>
          <a:bodyPr wrap="square" lIns="0" tIns="0" rIns="0" bIns="0" rtlCol="0">
            <a:spAutoFit/>
          </a:bodyPr>
          <a:lstStyle/>
          <a:p>
            <a:pPr algn="ctr"/>
            <a:r>
              <a:rPr lang="en-GB" sz="2200" dirty="0">
                <a:latin typeface="Arial" panose="020B0604020202020204" pitchFamily="34" charset="0"/>
                <a:cs typeface="Arial" panose="020B0604020202020204" pitchFamily="34" charset="0"/>
              </a:rPr>
              <a:t>propene</a:t>
            </a:r>
          </a:p>
        </p:txBody>
      </p:sp>
      <p:sp>
        <p:nvSpPr>
          <p:cNvPr id="10" name="TextBox 9">
            <a:extLst>
              <a:ext uri="{FF2B5EF4-FFF2-40B4-BE49-F238E27FC236}">
                <a16:creationId xmlns:a16="http://schemas.microsoft.com/office/drawing/2014/main" id="{65E60CB8-05FD-986C-5991-2A614DA65947}"/>
              </a:ext>
            </a:extLst>
          </p:cNvPr>
          <p:cNvSpPr txBox="1"/>
          <p:nvPr/>
        </p:nvSpPr>
        <p:spPr>
          <a:xfrm>
            <a:off x="883826" y="4112484"/>
            <a:ext cx="5459571" cy="338554"/>
          </a:xfrm>
          <a:prstGeom prst="rect">
            <a:avLst/>
          </a:prstGeom>
          <a:noFill/>
        </p:spPr>
        <p:txBody>
          <a:bodyPr wrap="none" lIns="0" tIns="0" rIns="0" bIns="0" rtlCol="0">
            <a:spAutoFit/>
          </a:bodyPr>
          <a:lstStyle/>
          <a:p>
            <a:r>
              <a:rPr lang="en-GB" sz="2200" dirty="0">
                <a:latin typeface="Arial" panose="020B0604020202020204" pitchFamily="34" charset="0"/>
                <a:cs typeface="Arial" panose="020B0604020202020204" pitchFamily="34" charset="0"/>
              </a:rPr>
              <a:t>(Hint: think back to ethene and its polymer.)</a:t>
            </a:r>
          </a:p>
        </p:txBody>
      </p:sp>
      <p:pic>
        <p:nvPicPr>
          <p:cNvPr id="15" name="Picture 14" descr="Displayed formula of an ethene molecule. There are two carbon atoms joined by a double bond and each carbon atom is also joined to two hydrogen atoms">
            <a:extLst>
              <a:ext uri="{FF2B5EF4-FFF2-40B4-BE49-F238E27FC236}">
                <a16:creationId xmlns:a16="http://schemas.microsoft.com/office/drawing/2014/main" id="{E0B460D5-74AE-A320-68D1-D43F23BFE03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83826" y="4810768"/>
            <a:ext cx="1080000" cy="1071496"/>
          </a:xfrm>
          <a:prstGeom prst="rect">
            <a:avLst/>
          </a:prstGeom>
        </p:spPr>
      </p:pic>
      <p:cxnSp>
        <p:nvCxnSpPr>
          <p:cNvPr id="14" name="Straight Arrow Connector 13" descr="Black straight arrow pointing from the ethene molecule on the left to the section of poly(ethene) on the right">
            <a:extLst>
              <a:ext uri="{FF2B5EF4-FFF2-40B4-BE49-F238E27FC236}">
                <a16:creationId xmlns:a16="http://schemas.microsoft.com/office/drawing/2014/main" id="{788D2DD3-6B40-15D4-9959-4A90058F324B}"/>
              </a:ext>
            </a:extLst>
          </p:cNvPr>
          <p:cNvCxnSpPr/>
          <p:nvPr/>
        </p:nvCxnSpPr>
        <p:spPr>
          <a:xfrm>
            <a:off x="2102787" y="5346516"/>
            <a:ext cx="1720516" cy="0"/>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pic>
        <p:nvPicPr>
          <p:cNvPr id="13" name="Picture 12" descr="Section of poly(ethene) showing five repeating units">
            <a:extLst>
              <a:ext uri="{FF2B5EF4-FFF2-40B4-BE49-F238E27FC236}">
                <a16:creationId xmlns:a16="http://schemas.microsoft.com/office/drawing/2014/main" id="{528D267B-17A9-9CA1-9549-6F3B9B060757}"/>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920288" y="4628792"/>
            <a:ext cx="5760000" cy="1417304"/>
          </a:xfrm>
          <a:prstGeom prst="rect">
            <a:avLst/>
          </a:prstGeom>
        </p:spPr>
      </p:pic>
      <p:pic>
        <p:nvPicPr>
          <p:cNvPr id="7" name="Picture 6">
            <a:extLst>
              <a:ext uri="{FF2B5EF4-FFF2-40B4-BE49-F238E27FC236}">
                <a16:creationId xmlns:a16="http://schemas.microsoft.com/office/drawing/2014/main" id="{2BFC2246-8E12-47F8-EC10-9848C40CBA9F}"/>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pic>
        <p:nvPicPr>
          <p:cNvPr id="8" name="Picture 7">
            <a:extLst>
              <a:ext uri="{FF2B5EF4-FFF2-40B4-BE49-F238E27FC236}">
                <a16:creationId xmlns:a16="http://schemas.microsoft.com/office/drawing/2014/main" id="{3419819A-4949-39FA-F987-E8E6FBA593CB}"/>
              </a:ext>
              <a:ext uri="{C183D7F6-B498-43B3-948B-1728B52AA6E4}">
                <adec:decorative xmlns:adec="http://schemas.microsoft.com/office/drawing/2017/decorative" val="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9" name="Text Placeholder 2">
            <a:extLst>
              <a:ext uri="{FF2B5EF4-FFF2-40B4-BE49-F238E27FC236}">
                <a16:creationId xmlns:a16="http://schemas.microsoft.com/office/drawing/2014/main" id="{D9F7AC63-89C3-F9F2-4F7F-172F4BA4C1CA}"/>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spTree>
    <p:extLst>
      <p:ext uri="{BB962C8B-B14F-4D97-AF65-F5344CB8AC3E}">
        <p14:creationId xmlns:p14="http://schemas.microsoft.com/office/powerpoint/2010/main" val="12326741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0434670-01B2-63EF-F224-BAF77BF74E29}"/>
              </a:ext>
            </a:extLst>
          </p:cNvPr>
          <p:cNvSpPr>
            <a:spLocks noGrp="1"/>
          </p:cNvSpPr>
          <p:nvPr>
            <p:ph type="title"/>
          </p:nvPr>
        </p:nvSpPr>
        <p:spPr/>
        <p:txBody>
          <a:bodyPr>
            <a:normAutofit fontScale="90000"/>
          </a:bodyPr>
          <a:lstStyle/>
          <a:p>
            <a:r>
              <a:rPr lang="en-GB" sz="3600" dirty="0"/>
              <a:t>Poly</a:t>
            </a:r>
            <a:r>
              <a:rPr lang="en-GB" sz="3600" dirty="0">
                <a:solidFill>
                  <a:srgbClr val="C80C2F"/>
                </a:solidFill>
              </a:rPr>
              <a:t>(propene)</a:t>
            </a:r>
          </a:p>
        </p:txBody>
      </p:sp>
      <p:pic>
        <p:nvPicPr>
          <p:cNvPr id="4" name="Picture 3">
            <a:extLst>
              <a:ext uri="{FF2B5EF4-FFF2-40B4-BE49-F238E27FC236}">
                <a16:creationId xmlns:a16="http://schemas.microsoft.com/office/drawing/2014/main" id="{19D0A47C-344F-D179-E1B5-4B176067619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pic>
        <p:nvPicPr>
          <p:cNvPr id="6" name="Picture 5">
            <a:extLst>
              <a:ext uri="{FF2B5EF4-FFF2-40B4-BE49-F238E27FC236}">
                <a16:creationId xmlns:a16="http://schemas.microsoft.com/office/drawing/2014/main" id="{FBB8C4CE-BF43-2B55-EA7E-EF04D754AA1D}"/>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7" name="Text Placeholder 2">
            <a:extLst>
              <a:ext uri="{FF2B5EF4-FFF2-40B4-BE49-F238E27FC236}">
                <a16:creationId xmlns:a16="http://schemas.microsoft.com/office/drawing/2014/main" id="{13E21DED-FE51-4E27-7F65-895C0BBC1073}"/>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pic>
        <p:nvPicPr>
          <p:cNvPr id="5" name="Picture 4" descr="Section of poly(propene) showing four repeating units">
            <a:extLst>
              <a:ext uri="{FF2B5EF4-FFF2-40B4-BE49-F238E27FC236}">
                <a16:creationId xmlns:a16="http://schemas.microsoft.com/office/drawing/2014/main" id="{60862A9A-9EE6-7C43-914F-1956851B58B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76964" y="2441032"/>
            <a:ext cx="7772400" cy="1975936"/>
          </a:xfrm>
          <a:prstGeom prst="rect">
            <a:avLst/>
          </a:prstGeom>
        </p:spPr>
      </p:pic>
    </p:spTree>
    <p:extLst>
      <p:ext uri="{BB962C8B-B14F-4D97-AF65-F5344CB8AC3E}">
        <p14:creationId xmlns:p14="http://schemas.microsoft.com/office/powerpoint/2010/main" val="11467731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F96CAD9-B7E2-45FA-B458-258755FB3C7D}"/>
              </a:ext>
            </a:extLst>
          </p:cNvPr>
          <p:cNvSpPr>
            <a:spLocks noGrp="1"/>
          </p:cNvSpPr>
          <p:nvPr>
            <p:ph type="title"/>
          </p:nvPr>
        </p:nvSpPr>
        <p:spPr/>
        <p:txBody>
          <a:bodyPr>
            <a:normAutofit fontScale="90000"/>
          </a:bodyPr>
          <a:lstStyle/>
          <a:p>
            <a:r>
              <a:rPr lang="en-GB" sz="3200" b="1" dirty="0"/>
              <a:t>Polymerisation</a:t>
            </a:r>
          </a:p>
        </p:txBody>
      </p:sp>
      <p:sp>
        <p:nvSpPr>
          <p:cNvPr id="4" name="Content Placeholder 3">
            <a:extLst>
              <a:ext uri="{FF2B5EF4-FFF2-40B4-BE49-F238E27FC236}">
                <a16:creationId xmlns:a16="http://schemas.microsoft.com/office/drawing/2014/main" id="{900D437D-07C0-6757-FC27-61E0B06D18E3}"/>
              </a:ext>
            </a:extLst>
          </p:cNvPr>
          <p:cNvSpPr>
            <a:spLocks noGrp="1"/>
          </p:cNvSpPr>
          <p:nvPr>
            <p:ph idx="10"/>
          </p:nvPr>
        </p:nvSpPr>
        <p:spPr>
          <a:xfrm>
            <a:off x="540000" y="1260000"/>
            <a:ext cx="9000000" cy="658635"/>
          </a:xfrm>
        </p:spPr>
        <p:txBody>
          <a:bodyPr>
            <a:normAutofit/>
          </a:bodyPr>
          <a:lstStyle/>
          <a:p>
            <a:pPr marL="342000" indent="-342000">
              <a:buClr>
                <a:srgbClr val="C80C2F"/>
              </a:buClr>
              <a:buFont typeface="+mj-lt"/>
              <a:buAutoNum type="arabicPeriod" startAt="3"/>
            </a:pPr>
            <a:r>
              <a:rPr lang="en-GB" dirty="0"/>
              <a:t>Draw the monomer used to make this polymer – polystyrene.</a:t>
            </a:r>
          </a:p>
        </p:txBody>
      </p:sp>
      <p:pic>
        <p:nvPicPr>
          <p:cNvPr id="9" name="Picture 8" descr="Section of poly(styrene) made up of six repeating units">
            <a:extLst>
              <a:ext uri="{FF2B5EF4-FFF2-40B4-BE49-F238E27FC236}">
                <a16:creationId xmlns:a16="http://schemas.microsoft.com/office/drawing/2014/main" id="{416E783F-5FED-36D4-1B07-07547F61818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292564" y="2211270"/>
            <a:ext cx="7772400" cy="2435460"/>
          </a:xfrm>
          <a:prstGeom prst="rect">
            <a:avLst/>
          </a:prstGeom>
        </p:spPr>
      </p:pic>
      <p:pic>
        <p:nvPicPr>
          <p:cNvPr id="5" name="Picture 4">
            <a:extLst>
              <a:ext uri="{FF2B5EF4-FFF2-40B4-BE49-F238E27FC236}">
                <a16:creationId xmlns:a16="http://schemas.microsoft.com/office/drawing/2014/main" id="{6C20FB1B-80E0-D761-9FDB-5E050464D515}"/>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pic>
        <p:nvPicPr>
          <p:cNvPr id="6" name="Picture 5">
            <a:extLst>
              <a:ext uri="{FF2B5EF4-FFF2-40B4-BE49-F238E27FC236}">
                <a16:creationId xmlns:a16="http://schemas.microsoft.com/office/drawing/2014/main" id="{C127B4DA-42DE-D3AE-AA4D-4150F8D77FF8}"/>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7" name="Text Placeholder 2">
            <a:extLst>
              <a:ext uri="{FF2B5EF4-FFF2-40B4-BE49-F238E27FC236}">
                <a16:creationId xmlns:a16="http://schemas.microsoft.com/office/drawing/2014/main" id="{F370FB36-38E5-CCA4-4B15-6B008041B2B6}"/>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spTree>
    <p:extLst>
      <p:ext uri="{BB962C8B-B14F-4D97-AF65-F5344CB8AC3E}">
        <p14:creationId xmlns:p14="http://schemas.microsoft.com/office/powerpoint/2010/main" val="1614644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C74EDC2-13FF-5ACA-BD47-8A328191A4B4}"/>
              </a:ext>
            </a:extLst>
          </p:cNvPr>
          <p:cNvSpPr>
            <a:spLocks noGrp="1"/>
          </p:cNvSpPr>
          <p:nvPr>
            <p:ph type="title"/>
          </p:nvPr>
        </p:nvSpPr>
        <p:spPr/>
        <p:txBody>
          <a:bodyPr>
            <a:normAutofit fontScale="90000"/>
          </a:bodyPr>
          <a:lstStyle/>
          <a:p>
            <a:r>
              <a:rPr lang="en-GB" sz="3200" dirty="0"/>
              <a:t>Styrene</a:t>
            </a:r>
          </a:p>
        </p:txBody>
      </p:sp>
      <p:pic>
        <p:nvPicPr>
          <p:cNvPr id="5" name="Picture 4">
            <a:extLst>
              <a:ext uri="{FF2B5EF4-FFF2-40B4-BE49-F238E27FC236}">
                <a16:creationId xmlns:a16="http://schemas.microsoft.com/office/drawing/2014/main" id="{27F1AC8E-5C29-3AAA-3965-BB4B07C371CE}"/>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pic>
        <p:nvPicPr>
          <p:cNvPr id="6" name="Picture 5">
            <a:extLst>
              <a:ext uri="{FF2B5EF4-FFF2-40B4-BE49-F238E27FC236}">
                <a16:creationId xmlns:a16="http://schemas.microsoft.com/office/drawing/2014/main" id="{7ADE5F5C-B5E2-364D-0FC9-C9442FDC3183}"/>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7" name="Text Placeholder 2">
            <a:extLst>
              <a:ext uri="{FF2B5EF4-FFF2-40B4-BE49-F238E27FC236}">
                <a16:creationId xmlns:a16="http://schemas.microsoft.com/office/drawing/2014/main" id="{39A45918-B7F3-1462-47B6-6CD7BB0FA854}"/>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pic>
        <p:nvPicPr>
          <p:cNvPr id="10" name="Picture 9" descr="Displayed formula of styrene. There are two carbon atoms joined by a double bond. The first carbon atom is also joined to two hydrogen atoms. The second carbon atom is joined to one hydrogen atom and one benzene ring">
            <a:extLst>
              <a:ext uri="{FF2B5EF4-FFF2-40B4-BE49-F238E27FC236}">
                <a16:creationId xmlns:a16="http://schemas.microsoft.com/office/drawing/2014/main" id="{3E735D6B-B487-92D7-5427-55EAF261A272}"/>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221182" y="1422546"/>
            <a:ext cx="4320000" cy="3543904"/>
          </a:xfrm>
          <a:prstGeom prst="rect">
            <a:avLst/>
          </a:prstGeom>
        </p:spPr>
      </p:pic>
    </p:spTree>
    <p:extLst>
      <p:ext uri="{BB962C8B-B14F-4D97-AF65-F5344CB8AC3E}">
        <p14:creationId xmlns:p14="http://schemas.microsoft.com/office/powerpoint/2010/main" val="20952241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normAutofit fontScale="90000"/>
          </a:bodyPr>
          <a:lstStyle/>
          <a:p>
            <a:r>
              <a:rPr lang="en-GB" sz="3200" b="1" dirty="0"/>
              <a:t>Changing the properties of polymers</a:t>
            </a:r>
          </a:p>
        </p:txBody>
      </p:sp>
      <p:sp>
        <p:nvSpPr>
          <p:cNvPr id="4" name="Content Placeholder 3">
            <a:extLst>
              <a:ext uri="{FF2B5EF4-FFF2-40B4-BE49-F238E27FC236}">
                <a16:creationId xmlns:a16="http://schemas.microsoft.com/office/drawing/2014/main" id="{4D64B708-9FE5-786A-3856-1EE41EFD7C88}"/>
              </a:ext>
            </a:extLst>
          </p:cNvPr>
          <p:cNvSpPr>
            <a:spLocks noGrp="1"/>
          </p:cNvSpPr>
          <p:nvPr>
            <p:ph idx="10"/>
          </p:nvPr>
        </p:nvSpPr>
        <p:spPr>
          <a:xfrm>
            <a:off x="539999" y="1260000"/>
            <a:ext cx="9352799" cy="956727"/>
          </a:xfrm>
        </p:spPr>
        <p:txBody>
          <a:bodyPr>
            <a:normAutofit/>
          </a:bodyPr>
          <a:lstStyle/>
          <a:p>
            <a:r>
              <a:rPr lang="en-GB" dirty="0"/>
              <a:t>What’s the difference between these polymers?</a:t>
            </a:r>
            <a:endParaRPr lang="en-US" dirty="0"/>
          </a:p>
        </p:txBody>
      </p:sp>
      <p:pic>
        <p:nvPicPr>
          <p:cNvPr id="11" name="Picture 10" descr="Lots of brightly coloured flexible tubes lined up in the colours green, purple, red, yellow, brown and orange">
            <a:extLst>
              <a:ext uri="{FF2B5EF4-FFF2-40B4-BE49-F238E27FC236}">
                <a16:creationId xmlns:a16="http://schemas.microsoft.com/office/drawing/2014/main" id="{62CAF75B-671E-4FA4-96DA-7F590F5ACA5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39999" y="2327564"/>
            <a:ext cx="4320000" cy="2880000"/>
          </a:xfrm>
          <a:prstGeom prst="rect">
            <a:avLst/>
          </a:prstGeom>
        </p:spPr>
      </p:pic>
      <p:pic>
        <p:nvPicPr>
          <p:cNvPr id="15" name="Picture 14" descr="Six brightly coloured, rigid plastic containers with lids. The colours are blue, pink, orange, green and yellow">
            <a:extLst>
              <a:ext uri="{FF2B5EF4-FFF2-40B4-BE49-F238E27FC236}">
                <a16:creationId xmlns:a16="http://schemas.microsoft.com/office/drawing/2014/main" id="{D8958DF3-B30B-9105-31B9-D05835F09BC2}"/>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418621" y="2327564"/>
            <a:ext cx="4121379" cy="2880000"/>
          </a:xfrm>
          <a:prstGeom prst="rect">
            <a:avLst/>
          </a:prstGeom>
        </p:spPr>
      </p:pic>
      <p:pic>
        <p:nvPicPr>
          <p:cNvPr id="5" name="Picture 4">
            <a:extLst>
              <a:ext uri="{FF2B5EF4-FFF2-40B4-BE49-F238E27FC236}">
                <a16:creationId xmlns:a16="http://schemas.microsoft.com/office/drawing/2014/main" id="{A43911B7-800D-5EF8-4136-F49322DC1C20}"/>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pic>
        <p:nvPicPr>
          <p:cNvPr id="8" name="Picture 7">
            <a:extLst>
              <a:ext uri="{FF2B5EF4-FFF2-40B4-BE49-F238E27FC236}">
                <a16:creationId xmlns:a16="http://schemas.microsoft.com/office/drawing/2014/main" id="{D79CDB12-964E-D2DA-8A0B-DE0B1549A81A}"/>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9" name="Text Placeholder 2">
            <a:extLst>
              <a:ext uri="{FF2B5EF4-FFF2-40B4-BE49-F238E27FC236}">
                <a16:creationId xmlns:a16="http://schemas.microsoft.com/office/drawing/2014/main" id="{6CA0E204-D7D7-C12D-756B-7011DAC7325A}"/>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spTree>
    <p:extLst>
      <p:ext uri="{BB962C8B-B14F-4D97-AF65-F5344CB8AC3E}">
        <p14:creationId xmlns:p14="http://schemas.microsoft.com/office/powerpoint/2010/main" val="34437082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F55CC39-F058-3B32-6911-70DEC5817D91}"/>
              </a:ext>
            </a:extLst>
          </p:cNvPr>
          <p:cNvSpPr>
            <a:spLocks noGrp="1"/>
          </p:cNvSpPr>
          <p:nvPr>
            <p:ph type="title"/>
          </p:nvPr>
        </p:nvSpPr>
        <p:spPr/>
        <p:txBody>
          <a:bodyPr>
            <a:normAutofit fontScale="90000"/>
          </a:bodyPr>
          <a:lstStyle/>
          <a:p>
            <a:r>
              <a:rPr lang="en-GB" dirty="0"/>
              <a:t>Learning objectives</a:t>
            </a:r>
          </a:p>
        </p:txBody>
      </p:sp>
      <p:sp>
        <p:nvSpPr>
          <p:cNvPr id="3" name="Content Placeholder 2">
            <a:extLst>
              <a:ext uri="{FF2B5EF4-FFF2-40B4-BE49-F238E27FC236}">
                <a16:creationId xmlns:a16="http://schemas.microsoft.com/office/drawing/2014/main" id="{B065E7A9-9A71-48FC-855F-214876DB03F5}"/>
              </a:ext>
            </a:extLst>
          </p:cNvPr>
          <p:cNvSpPr>
            <a:spLocks noGrp="1"/>
          </p:cNvSpPr>
          <p:nvPr>
            <p:ph idx="1"/>
          </p:nvPr>
        </p:nvSpPr>
        <p:spPr/>
        <p:txBody>
          <a:bodyPr>
            <a:noAutofit/>
          </a:bodyPr>
          <a:lstStyle/>
          <a:p>
            <a:pPr marL="0" indent="0">
              <a:buNone/>
            </a:pPr>
            <a:r>
              <a:rPr lang="en-GB" dirty="0"/>
              <a:t>By the end of this session, you will be able to:</a:t>
            </a:r>
          </a:p>
          <a:p>
            <a:pPr marL="342900" indent="-342900">
              <a:buClr>
                <a:srgbClr val="C80C2F"/>
              </a:buClr>
              <a:buSzPct val="125000"/>
              <a:buFont typeface="Arial" panose="020B0604020202020204" pitchFamily="34" charset="0"/>
              <a:buChar char="•"/>
            </a:pPr>
            <a:r>
              <a:rPr lang="en-GB" dirty="0"/>
              <a:t>Identify the properties of a monomer.</a:t>
            </a:r>
          </a:p>
          <a:p>
            <a:pPr marL="342900" indent="-342900">
              <a:buClr>
                <a:srgbClr val="C80C2F"/>
              </a:buClr>
              <a:buSzPct val="125000"/>
              <a:buFont typeface="Arial" panose="020B0604020202020204" pitchFamily="34" charset="0"/>
              <a:buChar char="•"/>
            </a:pPr>
            <a:r>
              <a:rPr lang="en-GB" dirty="0"/>
              <a:t>State what a polymer is.</a:t>
            </a:r>
          </a:p>
          <a:p>
            <a:pPr marL="342900" lvl="0" indent="-342900">
              <a:buClr>
                <a:srgbClr val="C80C2F"/>
              </a:buClr>
              <a:buSzPct val="125000"/>
              <a:buFont typeface="Arial" panose="020B0604020202020204" pitchFamily="34" charset="0"/>
              <a:buChar char="•"/>
            </a:pPr>
            <a:r>
              <a:rPr lang="en-GB" dirty="0"/>
              <a:t>Explain the similarities and differences between polymers.</a:t>
            </a:r>
          </a:p>
          <a:p>
            <a:pPr marL="342900" indent="-342900">
              <a:buClr>
                <a:srgbClr val="C80C2F"/>
              </a:buClr>
              <a:buSzPct val="125000"/>
              <a:buFont typeface="Arial" panose="020B0604020202020204" pitchFamily="34" charset="0"/>
              <a:buChar char="•"/>
            </a:pPr>
            <a:r>
              <a:rPr lang="en-GB" dirty="0"/>
              <a:t>Describe the properties and uses of thermosoftening polymers. </a:t>
            </a:r>
          </a:p>
        </p:txBody>
      </p:sp>
    </p:spTree>
    <p:extLst>
      <p:ext uri="{BB962C8B-B14F-4D97-AF65-F5344CB8AC3E}">
        <p14:creationId xmlns:p14="http://schemas.microsoft.com/office/powerpoint/2010/main" val="4062188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normAutofit fontScale="90000"/>
          </a:bodyPr>
          <a:lstStyle/>
          <a:p>
            <a:r>
              <a:rPr lang="en-GB" sz="3200" b="1" dirty="0"/>
              <a:t>Cross-linking in polymers</a:t>
            </a:r>
          </a:p>
        </p:txBody>
      </p:sp>
      <p:sp>
        <p:nvSpPr>
          <p:cNvPr id="2" name="Title 1">
            <a:extLst>
              <a:ext uri="{FF2B5EF4-FFF2-40B4-BE49-F238E27FC236}">
                <a16:creationId xmlns:a16="http://schemas.microsoft.com/office/drawing/2014/main" id="{90870F92-444E-27C5-2456-257C523A33FF}"/>
              </a:ext>
            </a:extLst>
          </p:cNvPr>
          <p:cNvSpPr txBox="1">
            <a:spLocks/>
          </p:cNvSpPr>
          <p:nvPr/>
        </p:nvSpPr>
        <p:spPr>
          <a:xfrm>
            <a:off x="540002" y="1259998"/>
            <a:ext cx="2718206" cy="4984460"/>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2740"/>
              </a:lnSpc>
              <a:spcAft>
                <a:spcPts val="2000"/>
              </a:spcAft>
            </a:pPr>
            <a:r>
              <a:rPr lang="en-GB" sz="2200" dirty="0">
                <a:latin typeface="Arial" panose="020B0604020202020204" pitchFamily="34" charset="0"/>
                <a:cs typeface="Arial" panose="020B0604020202020204" pitchFamily="34" charset="0"/>
              </a:rPr>
              <a:t>Cross-links ‘lock’ the polymer chains in place and prevent them from moving over each other.</a:t>
            </a:r>
          </a:p>
          <a:p>
            <a:pPr>
              <a:lnSpc>
                <a:spcPts val="2740"/>
              </a:lnSpc>
              <a:spcAft>
                <a:spcPts val="2000"/>
              </a:spcAft>
            </a:pPr>
            <a:r>
              <a:rPr lang="en-GB" sz="2200" dirty="0">
                <a:latin typeface="Arial" panose="020B0604020202020204" pitchFamily="34" charset="0"/>
                <a:cs typeface="Arial" panose="020B0604020202020204" pitchFamily="34" charset="0"/>
              </a:rPr>
              <a:t>Meet </a:t>
            </a:r>
            <a:r>
              <a:rPr lang="en-GB" sz="2200" dirty="0">
                <a:latin typeface="Arial" panose="020B0604020202020204" pitchFamily="34" charset="0"/>
                <a:ea typeface="Calibri" panose="020F0502020204030204" pitchFamily="34" charset="0"/>
                <a:cs typeface="Arial" panose="020B0604020202020204" pitchFamily="34" charset="0"/>
              </a:rPr>
              <a:t>Margot, a </a:t>
            </a:r>
            <a:r>
              <a:rPr lang="en-GB" sz="2200" dirty="0">
                <a:latin typeface="Arial" panose="020B060402020202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research innovations manager</a:t>
            </a:r>
            <a:r>
              <a:rPr lang="en-GB" sz="2200" dirty="0">
                <a:latin typeface="Arial" panose="020B0604020202020204" pitchFamily="34" charset="0"/>
                <a:ea typeface="Calibri" panose="020F0502020204030204" pitchFamily="34" charset="0"/>
                <a:cs typeface="Arial" panose="020B0604020202020204" pitchFamily="34" charset="0"/>
              </a:rPr>
              <a:t>, who develops ways to make plastic break down quickly in the natural environment.</a:t>
            </a:r>
          </a:p>
        </p:txBody>
      </p:sp>
      <p:pic>
        <p:nvPicPr>
          <p:cNvPr id="18" name="Picture 17" descr="Image showing three wiggly blue lines labelled as polymer chain A, polymer chain B and polymer chain C. Between polymer chain A and B there are two straight orange lines and between chains B and C there is one straight orange line. The orange lines are labelled as cross-links">
            <a:extLst>
              <a:ext uri="{FF2B5EF4-FFF2-40B4-BE49-F238E27FC236}">
                <a16:creationId xmlns:a16="http://schemas.microsoft.com/office/drawing/2014/main" id="{474D5F81-3D18-1C16-AE13-632483E377A7}"/>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040285" y="1150376"/>
            <a:ext cx="5040000" cy="1468505"/>
          </a:xfrm>
          <a:prstGeom prst="rect">
            <a:avLst/>
          </a:prstGeom>
        </p:spPr>
      </p:pic>
      <p:pic>
        <p:nvPicPr>
          <p:cNvPr id="4" name="Picture 3">
            <a:extLst>
              <a:ext uri="{FF2B5EF4-FFF2-40B4-BE49-F238E27FC236}">
                <a16:creationId xmlns:a16="http://schemas.microsoft.com/office/drawing/2014/main" id="{8D529BE8-6BC9-9DF9-4CF8-5C0A0479B36D}"/>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pic>
        <p:nvPicPr>
          <p:cNvPr id="8" name="Picture 7">
            <a:extLst>
              <a:ext uri="{FF2B5EF4-FFF2-40B4-BE49-F238E27FC236}">
                <a16:creationId xmlns:a16="http://schemas.microsoft.com/office/drawing/2014/main" id="{6587A8F5-A58C-4A34-CBC5-532BAA0C5C38}"/>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9" name="Text Placeholder 2">
            <a:extLst>
              <a:ext uri="{FF2B5EF4-FFF2-40B4-BE49-F238E27FC236}">
                <a16:creationId xmlns:a16="http://schemas.microsoft.com/office/drawing/2014/main" id="{F99A780C-B1C7-CEF4-7B0A-416429D8B866}"/>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3" name="Picture 2" descr="Image containing a link to the online research innovations manager career video">
            <a:hlinkClick r:id="rId3"/>
            <a:extLst>
              <a:ext uri="{FF2B5EF4-FFF2-40B4-BE49-F238E27FC236}">
                <a16:creationId xmlns:a16="http://schemas.microsoft.com/office/drawing/2014/main" id="{C194FBE4-E6BF-D143-89ED-6F82637279B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391635" y="2790058"/>
            <a:ext cx="6337300" cy="3454400"/>
          </a:xfrm>
          <a:prstGeom prst="rect">
            <a:avLst/>
          </a:prstGeom>
        </p:spPr>
      </p:pic>
      <p:sp>
        <p:nvSpPr>
          <p:cNvPr id="6" name="TextBox 5">
            <a:extLst>
              <a:ext uri="{FF2B5EF4-FFF2-40B4-BE49-F238E27FC236}">
                <a16:creationId xmlns:a16="http://schemas.microsoft.com/office/drawing/2014/main" id="{62A0BA5D-E7E9-4C57-FCB0-E41B49536718}"/>
              </a:ext>
            </a:extLst>
          </p:cNvPr>
          <p:cNvSpPr txBox="1"/>
          <p:nvPr/>
        </p:nvSpPr>
        <p:spPr>
          <a:xfrm>
            <a:off x="4239355" y="5048600"/>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Research innovations manager</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9694040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9401B4-2A34-7B95-44C0-5BB26B13145D}"/>
              </a:ext>
            </a:extLst>
          </p:cNvPr>
          <p:cNvSpPr>
            <a:spLocks noGrp="1"/>
          </p:cNvSpPr>
          <p:nvPr>
            <p:ph type="title"/>
          </p:nvPr>
        </p:nvSpPr>
        <p:spPr/>
        <p:txBody>
          <a:bodyPr>
            <a:normAutofit fontScale="90000"/>
          </a:bodyPr>
          <a:lstStyle/>
          <a:p>
            <a:r>
              <a:rPr lang="en-GB" sz="4000" b="1" dirty="0"/>
              <a:t>Thermosoftening polymers</a:t>
            </a:r>
            <a:endParaRPr lang="en-US" dirty="0"/>
          </a:p>
        </p:txBody>
      </p:sp>
      <p:sp>
        <p:nvSpPr>
          <p:cNvPr id="3" name="Text Placeholder 2">
            <a:extLst>
              <a:ext uri="{FF2B5EF4-FFF2-40B4-BE49-F238E27FC236}">
                <a16:creationId xmlns:a16="http://schemas.microsoft.com/office/drawing/2014/main" id="{A51AFA4D-E398-9133-F1BD-026717B13B80}"/>
              </a:ext>
            </a:extLst>
          </p:cNvPr>
          <p:cNvSpPr>
            <a:spLocks noGrp="1"/>
          </p:cNvSpPr>
          <p:nvPr>
            <p:ph type="body" sz="half" idx="2"/>
          </p:nvPr>
        </p:nvSpPr>
        <p:spPr/>
        <p:txBody>
          <a:bodyPr/>
          <a:lstStyle/>
          <a:p>
            <a:r>
              <a:rPr lang="en-US" dirty="0"/>
              <a:t>Activity 3</a:t>
            </a:r>
          </a:p>
        </p:txBody>
      </p:sp>
      <p:sp>
        <p:nvSpPr>
          <p:cNvPr id="4" name="Text Placeholder 3">
            <a:extLst>
              <a:ext uri="{FF2B5EF4-FFF2-40B4-BE49-F238E27FC236}">
                <a16:creationId xmlns:a16="http://schemas.microsoft.com/office/drawing/2014/main" id="{85396624-02E2-3992-3D40-A4DE95174223}"/>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37393773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b="1" dirty="0"/>
              <a:t>Thermosoftening polymers</a:t>
            </a:r>
          </a:p>
        </p:txBody>
      </p:sp>
      <p:sp>
        <p:nvSpPr>
          <p:cNvPr id="4" name="Content Placeholder 3">
            <a:extLst>
              <a:ext uri="{FF2B5EF4-FFF2-40B4-BE49-F238E27FC236}">
                <a16:creationId xmlns:a16="http://schemas.microsoft.com/office/drawing/2014/main" id="{D8433EEB-69D5-9690-B6B9-FCF3DFAAB73E}"/>
              </a:ext>
            </a:extLst>
          </p:cNvPr>
          <p:cNvSpPr>
            <a:spLocks noGrp="1"/>
          </p:cNvSpPr>
          <p:nvPr>
            <p:ph idx="10"/>
          </p:nvPr>
        </p:nvSpPr>
        <p:spPr>
          <a:xfrm>
            <a:off x="540000" y="1260000"/>
            <a:ext cx="9172036" cy="1275382"/>
          </a:xfrm>
        </p:spPr>
        <p:txBody>
          <a:bodyPr>
            <a:normAutofit/>
          </a:bodyPr>
          <a:lstStyle/>
          <a:p>
            <a:r>
              <a:rPr lang="en-GB" dirty="0"/>
              <a:t>Thermosoftening polymers are a tangle of individual polymer chains.</a:t>
            </a:r>
          </a:p>
          <a:p>
            <a:r>
              <a:rPr lang="en-GB" dirty="0"/>
              <a:t>Why might these types of polymers be useful?</a:t>
            </a:r>
          </a:p>
        </p:txBody>
      </p:sp>
      <p:pic>
        <p:nvPicPr>
          <p:cNvPr id="13" name="Picture 12" descr="Several black wiggly lines which are all overlapping and intertwined with one another">
            <a:extLst>
              <a:ext uri="{FF2B5EF4-FFF2-40B4-BE49-F238E27FC236}">
                <a16:creationId xmlns:a16="http://schemas.microsoft.com/office/drawing/2014/main" id="{3CDE07E9-9116-CA79-4AD5-7EE97227EC3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246018" y="2408710"/>
            <a:ext cx="5760000" cy="3072000"/>
          </a:xfrm>
          <a:prstGeom prst="rect">
            <a:avLst/>
          </a:prstGeom>
        </p:spPr>
      </p:pic>
      <p:pic>
        <p:nvPicPr>
          <p:cNvPr id="5" name="Picture 4">
            <a:extLst>
              <a:ext uri="{FF2B5EF4-FFF2-40B4-BE49-F238E27FC236}">
                <a16:creationId xmlns:a16="http://schemas.microsoft.com/office/drawing/2014/main" id="{A3320AAB-6F43-FB6B-72E9-432991DF64B2}"/>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pic>
        <p:nvPicPr>
          <p:cNvPr id="7" name="Picture 6">
            <a:extLst>
              <a:ext uri="{FF2B5EF4-FFF2-40B4-BE49-F238E27FC236}">
                <a16:creationId xmlns:a16="http://schemas.microsoft.com/office/drawing/2014/main" id="{A9102004-BE2D-E15B-91A2-A0751319E463}"/>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8" name="Text Placeholder 2">
            <a:extLst>
              <a:ext uri="{FF2B5EF4-FFF2-40B4-BE49-F238E27FC236}">
                <a16:creationId xmlns:a16="http://schemas.microsoft.com/office/drawing/2014/main" id="{EAFD45DD-AD11-0D22-7FA9-629D597670BE}"/>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spTree>
    <p:extLst>
      <p:ext uri="{BB962C8B-B14F-4D97-AF65-F5344CB8AC3E}">
        <p14:creationId xmlns:p14="http://schemas.microsoft.com/office/powerpoint/2010/main" val="5047596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9734F5EA-7947-E64B-01FB-90DFFAC5B6DD}"/>
              </a:ext>
            </a:extLst>
          </p:cNvPr>
          <p:cNvSpPr>
            <a:spLocks noGrp="1"/>
          </p:cNvSpPr>
          <p:nvPr>
            <p:ph type="title"/>
          </p:nvPr>
        </p:nvSpPr>
        <p:spPr>
          <a:xfrm>
            <a:off x="540000" y="826364"/>
            <a:ext cx="9000000" cy="608735"/>
          </a:xfrm>
        </p:spPr>
        <p:txBody>
          <a:bodyPr>
            <a:noAutofit/>
          </a:bodyPr>
          <a:lstStyle/>
          <a:p>
            <a:r>
              <a:rPr lang="en-GB" sz="3200" b="1" dirty="0"/>
              <a:t>Analytical technician in plastics</a:t>
            </a:r>
          </a:p>
        </p:txBody>
      </p:sp>
      <p:sp>
        <p:nvSpPr>
          <p:cNvPr id="3" name="Content Placeholder 2">
            <a:extLst>
              <a:ext uri="{FF2B5EF4-FFF2-40B4-BE49-F238E27FC236}">
                <a16:creationId xmlns:a16="http://schemas.microsoft.com/office/drawing/2014/main" id="{74DD77DE-D1FB-963D-12B0-D375ABBDC277}"/>
              </a:ext>
            </a:extLst>
          </p:cNvPr>
          <p:cNvSpPr>
            <a:spLocks noGrp="1"/>
          </p:cNvSpPr>
          <p:nvPr>
            <p:ph idx="10"/>
          </p:nvPr>
        </p:nvSpPr>
        <p:spPr>
          <a:xfrm>
            <a:off x="539999" y="1799998"/>
            <a:ext cx="2802291" cy="4043753"/>
          </a:xfrm>
        </p:spPr>
        <p:txBody>
          <a:bodyPr>
            <a:normAutofit/>
          </a:bodyPr>
          <a:lstStyle/>
          <a:p>
            <a:r>
              <a:rPr lang="en-GB" dirty="0"/>
              <a:t>Meet </a:t>
            </a:r>
            <a:r>
              <a:rPr lang="en-GB" dirty="0">
                <a:ea typeface="Calibri" panose="020F0502020204030204" pitchFamily="34" charset="0"/>
                <a:cs typeface="Times New Roman"/>
              </a:rPr>
              <a:t>Celine, </a:t>
            </a:r>
            <a:r>
              <a:rPr lang="en-GB" dirty="0">
                <a:latin typeface="Arial"/>
                <a:ea typeface="Calibri" panose="020F0502020204030204" pitchFamily="34" charset="0"/>
                <a:cs typeface="Arial"/>
              </a:rPr>
              <a:t>an </a:t>
            </a:r>
            <a:r>
              <a:rPr lang="en-GB" dirty="0">
                <a:latin typeface="Arial"/>
                <a:ea typeface="Calibri" panose="020F0502020204030204" pitchFamily="34" charset="0"/>
                <a:cs typeface="Arial"/>
                <a:hlinkClick r:id="rId3">
                  <a:extLst>
                    <a:ext uri="{A12FA001-AC4F-418D-AE19-62706E023703}">
                      <ahyp:hlinkClr xmlns:ahyp="http://schemas.microsoft.com/office/drawing/2018/hyperlinkcolor" val="tx"/>
                    </a:ext>
                  </a:extLst>
                </a:hlinkClick>
              </a:rPr>
              <a:t>analytical technician in plastics</a:t>
            </a:r>
            <a:r>
              <a:rPr lang="en-GB" dirty="0">
                <a:ea typeface="Calibri" panose="020F0502020204030204" pitchFamily="34" charset="0"/>
                <a:cs typeface="Times New Roman"/>
              </a:rPr>
              <a:t>, who uses her chemistry knowledge to develop the structure of plastics so that they will biodegrade in the environment to reduce plastic pollution.</a:t>
            </a:r>
          </a:p>
        </p:txBody>
      </p:sp>
      <p:pic>
        <p:nvPicPr>
          <p:cNvPr id="4" name="Picture 3">
            <a:extLst>
              <a:ext uri="{FF2B5EF4-FFF2-40B4-BE49-F238E27FC236}">
                <a16:creationId xmlns:a16="http://schemas.microsoft.com/office/drawing/2014/main" id="{68FFD6CA-D671-44F1-BA49-EDCCD052A49B}"/>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pic>
        <p:nvPicPr>
          <p:cNvPr id="7" name="Picture 6">
            <a:extLst>
              <a:ext uri="{FF2B5EF4-FFF2-40B4-BE49-F238E27FC236}">
                <a16:creationId xmlns:a16="http://schemas.microsoft.com/office/drawing/2014/main" id="{7BAC1DD7-E185-3D97-7C56-57ADA7DEE378}"/>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8" name="Text Placeholder 2">
            <a:extLst>
              <a:ext uri="{FF2B5EF4-FFF2-40B4-BE49-F238E27FC236}">
                <a16:creationId xmlns:a16="http://schemas.microsoft.com/office/drawing/2014/main" id="{9270AFCA-A6CF-CE41-3562-EB2BB811787C}"/>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2" name="Picture 1" descr="Image containing a link to the analytical technician in plastics career video">
            <a:hlinkClick r:id="rId6"/>
            <a:extLst>
              <a:ext uri="{FF2B5EF4-FFF2-40B4-BE49-F238E27FC236}">
                <a16:creationId xmlns:a16="http://schemas.microsoft.com/office/drawing/2014/main" id="{DAE811F0-877A-46CE-EF83-6CB4163E4B3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31912" y="1799999"/>
            <a:ext cx="6337300" cy="3454400"/>
          </a:xfrm>
          <a:prstGeom prst="rect">
            <a:avLst/>
          </a:prstGeom>
        </p:spPr>
      </p:pic>
      <p:sp>
        <p:nvSpPr>
          <p:cNvPr id="5" name="TextBox 4">
            <a:extLst>
              <a:ext uri="{FF2B5EF4-FFF2-40B4-BE49-F238E27FC236}">
                <a16:creationId xmlns:a16="http://schemas.microsoft.com/office/drawing/2014/main" id="{1C9ADE67-235D-AEEB-A7D7-B35C14226484}"/>
              </a:ext>
            </a:extLst>
          </p:cNvPr>
          <p:cNvSpPr txBox="1"/>
          <p:nvPr/>
        </p:nvSpPr>
        <p:spPr>
          <a:xfrm>
            <a:off x="4379632" y="4023343"/>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Analytical technician in plastics</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41347189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a:t>Thermosoftening polymers</a:t>
            </a:r>
          </a:p>
        </p:txBody>
      </p:sp>
      <p:sp>
        <p:nvSpPr>
          <p:cNvPr id="14" name="Rectangle 13"/>
          <p:cNvSpPr/>
          <p:nvPr/>
        </p:nvSpPr>
        <p:spPr>
          <a:xfrm>
            <a:off x="539999" y="1260000"/>
            <a:ext cx="9144327" cy="4978992"/>
          </a:xfrm>
          <a:prstGeom prst="rect">
            <a:avLst/>
          </a:prstGeom>
          <a:noFill/>
          <a:ln w="28575">
            <a:noFill/>
          </a:ln>
        </p:spPr>
        <p:txBody>
          <a:bodyPr wrap="square" lIns="0" tIns="0" rIns="0" bIns="0">
            <a:spAutoFit/>
          </a:bodyPr>
          <a:lstStyle/>
          <a:p>
            <a:pPr marL="342000" indent="-342000">
              <a:lnSpc>
                <a:spcPts val="2740"/>
              </a:lnSpc>
              <a:spcAft>
                <a:spcPts val="2000"/>
              </a:spcAft>
              <a:buClr>
                <a:srgbClr val="C80C2F"/>
              </a:buClr>
              <a:buFont typeface="+mj-lt"/>
              <a:buAutoNum type="arabicPeriod"/>
            </a:pPr>
            <a:r>
              <a:rPr lang="en-GB" sz="2200" dirty="0">
                <a:latin typeface="Arial" panose="020B0604020202020204" pitchFamily="34" charset="0"/>
                <a:cs typeface="Arial" panose="020B0604020202020204" pitchFamily="34" charset="0"/>
              </a:rPr>
              <a:t>Place your sample of polymorph into very hot water. Be careful to avoid burning yourself.</a:t>
            </a:r>
          </a:p>
          <a:p>
            <a:pPr marL="342000" indent="-342000">
              <a:lnSpc>
                <a:spcPts val="2740"/>
              </a:lnSpc>
              <a:spcAft>
                <a:spcPts val="2000"/>
              </a:spcAft>
              <a:buClr>
                <a:srgbClr val="C80C2F"/>
              </a:buClr>
              <a:buFont typeface="+mj-lt"/>
              <a:buAutoNum type="arabicPeriod"/>
            </a:pPr>
            <a:r>
              <a:rPr lang="en-GB" sz="2200" dirty="0">
                <a:latin typeface="Arial" panose="020B0604020202020204" pitchFamily="34" charset="0"/>
                <a:cs typeface="Arial" panose="020B0604020202020204" pitchFamily="34" charset="0"/>
              </a:rPr>
              <a:t>When the sample has gone translucent, take care and use a glass rod to retrieve it from the beaker. </a:t>
            </a:r>
          </a:p>
          <a:p>
            <a:pPr marL="342000" indent="-342000">
              <a:lnSpc>
                <a:spcPts val="2740"/>
              </a:lnSpc>
              <a:spcAft>
                <a:spcPts val="2000"/>
              </a:spcAft>
              <a:buClr>
                <a:srgbClr val="C80C2F"/>
              </a:buClr>
              <a:buFont typeface="+mj-lt"/>
              <a:buAutoNum type="arabicPeriod"/>
            </a:pPr>
            <a:r>
              <a:rPr lang="en-US" sz="2200" dirty="0">
                <a:latin typeface="Arial" panose="020B0604020202020204" pitchFamily="34" charset="0"/>
                <a:cs typeface="Arial" panose="020B0604020202020204" pitchFamily="34" charset="0"/>
              </a:rPr>
              <a:t>Remove any excess water after taking the sample out of the water.</a:t>
            </a:r>
            <a:endParaRPr lang="en-GB" sz="2200" dirty="0">
              <a:latin typeface="Arial" panose="020B0604020202020204" pitchFamily="34" charset="0"/>
              <a:cs typeface="Arial" panose="020B0604020202020204" pitchFamily="34" charset="0"/>
            </a:endParaRPr>
          </a:p>
          <a:p>
            <a:pPr marL="342000" indent="-342000">
              <a:lnSpc>
                <a:spcPts val="2740"/>
              </a:lnSpc>
              <a:spcAft>
                <a:spcPts val="2000"/>
              </a:spcAft>
              <a:buClr>
                <a:srgbClr val="C80C2F"/>
              </a:buClr>
              <a:buFont typeface="+mj-lt"/>
              <a:buAutoNum type="arabicPeriod"/>
            </a:pPr>
            <a:r>
              <a:rPr lang="en-GB" sz="2200" dirty="0">
                <a:latin typeface="Arial" panose="020B0604020202020204" pitchFamily="34" charset="0"/>
                <a:cs typeface="Arial" panose="020B0604020202020204" pitchFamily="34" charset="0"/>
              </a:rPr>
              <a:t>Mould it into a shape or pen-topper.</a:t>
            </a:r>
          </a:p>
          <a:p>
            <a:pPr marL="342000" indent="-342000">
              <a:lnSpc>
                <a:spcPts val="2740"/>
              </a:lnSpc>
              <a:spcAft>
                <a:spcPts val="2000"/>
              </a:spcAft>
              <a:buClr>
                <a:srgbClr val="C80C2F"/>
              </a:buClr>
              <a:buFont typeface="+mj-lt"/>
              <a:buAutoNum type="arabicPeriod"/>
            </a:pPr>
            <a:r>
              <a:rPr lang="en-GB" sz="2200" dirty="0">
                <a:latin typeface="Arial" panose="020B0604020202020204" pitchFamily="34" charset="0"/>
                <a:cs typeface="Arial" panose="020B0604020202020204" pitchFamily="34" charset="0"/>
              </a:rPr>
              <a:t>Leave it to cool.</a:t>
            </a:r>
          </a:p>
          <a:p>
            <a:pPr marL="342000" indent="-342000">
              <a:lnSpc>
                <a:spcPts val="2740"/>
              </a:lnSpc>
              <a:spcAft>
                <a:spcPts val="2000"/>
              </a:spcAft>
              <a:buClr>
                <a:srgbClr val="C80C2F"/>
              </a:buClr>
              <a:buFont typeface="+mj-lt"/>
              <a:buAutoNum type="arabicPeriod"/>
            </a:pPr>
            <a:r>
              <a:rPr lang="en-US" sz="2200" dirty="0">
                <a:latin typeface="Arial" panose="020B0604020202020204" pitchFamily="34" charset="0"/>
                <a:cs typeface="Arial" panose="020B0604020202020204" pitchFamily="34" charset="0"/>
              </a:rPr>
              <a:t>If it becomes difficult to mould, or if you want to create something else, return it to the hot water to soften.</a:t>
            </a:r>
            <a:endParaRPr lang="en-GB" sz="2200" dirty="0">
              <a:latin typeface="Arial" panose="020B0604020202020204" pitchFamily="34" charset="0"/>
              <a:cs typeface="Arial" panose="020B0604020202020204" pitchFamily="34" charset="0"/>
            </a:endParaRPr>
          </a:p>
          <a:p>
            <a:pPr marL="342000" indent="-342000" algn="ctr">
              <a:lnSpc>
                <a:spcPts val="2740"/>
              </a:lnSpc>
              <a:spcAft>
                <a:spcPts val="2000"/>
              </a:spcAft>
              <a:buClr>
                <a:srgbClr val="C80C2F"/>
              </a:buClr>
            </a:pPr>
            <a:endParaRPr lang="en-GB" sz="2200" dirty="0">
              <a:solidFill>
                <a:schemeClr val="accent1">
                  <a:lumMod val="50000"/>
                </a:schemeClr>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A742D370-CC9F-FE9E-98EB-CF7A9116E0EE}"/>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pic>
        <p:nvPicPr>
          <p:cNvPr id="5" name="Picture 4">
            <a:extLst>
              <a:ext uri="{FF2B5EF4-FFF2-40B4-BE49-F238E27FC236}">
                <a16:creationId xmlns:a16="http://schemas.microsoft.com/office/drawing/2014/main" id="{F10DFB4A-D788-DAF5-3661-BF1AEFA27BDB}"/>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77A97AA1-7E4C-392B-5CA0-CDFD7438A367}"/>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spTree>
    <p:extLst>
      <p:ext uri="{BB962C8B-B14F-4D97-AF65-F5344CB8AC3E}">
        <p14:creationId xmlns:p14="http://schemas.microsoft.com/office/powerpoint/2010/main" val="40101350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3ED673-95BC-B644-9502-6B4E3398AF57}"/>
              </a:ext>
            </a:extLst>
          </p:cNvPr>
          <p:cNvSpPr>
            <a:spLocks noGrp="1"/>
          </p:cNvSpPr>
          <p:nvPr>
            <p:ph type="title"/>
          </p:nvPr>
        </p:nvSpPr>
        <p:spPr/>
        <p:txBody>
          <a:bodyPr>
            <a:normAutofit fontScale="90000"/>
          </a:bodyPr>
          <a:lstStyle/>
          <a:p>
            <a:r>
              <a:rPr lang="en-US" dirty="0"/>
              <a:t>Polymer review questions</a:t>
            </a:r>
            <a:endParaRPr lang="en-GB" dirty="0"/>
          </a:p>
        </p:txBody>
      </p:sp>
      <p:sp>
        <p:nvSpPr>
          <p:cNvPr id="3" name="Content Placeholder 2">
            <a:extLst>
              <a:ext uri="{FF2B5EF4-FFF2-40B4-BE49-F238E27FC236}">
                <a16:creationId xmlns:a16="http://schemas.microsoft.com/office/drawing/2014/main" id="{256500F2-FE76-13A3-D3AB-7936FBF021FE}"/>
              </a:ext>
            </a:extLst>
          </p:cNvPr>
          <p:cNvSpPr>
            <a:spLocks noGrp="1"/>
          </p:cNvSpPr>
          <p:nvPr>
            <p:ph idx="10"/>
          </p:nvPr>
        </p:nvSpPr>
        <p:spPr>
          <a:xfrm>
            <a:off x="540000" y="1260000"/>
            <a:ext cx="9246938" cy="4162900"/>
          </a:xfrm>
        </p:spPr>
        <p:txBody>
          <a:bodyPr>
            <a:normAutofit/>
          </a:bodyPr>
          <a:lstStyle/>
          <a:p>
            <a:pPr marL="342000" indent="-342000">
              <a:spcBef>
                <a:spcPts val="0"/>
              </a:spcBef>
              <a:buClr>
                <a:srgbClr val="C80C2F"/>
              </a:buClr>
              <a:buFont typeface="+mj-lt"/>
              <a:buAutoNum type="arabicPeriod"/>
            </a:pPr>
            <a:r>
              <a:rPr lang="en-GB" dirty="0">
                <a:effectLst/>
                <a:ea typeface="Calibri" panose="020F0502020204030204" pitchFamily="34" charset="0"/>
                <a:cs typeface="Times New Roman" panose="02020603050405020304" pitchFamily="18" charset="0"/>
              </a:rPr>
              <a:t>Describe the difference between monomers and polymers. </a:t>
            </a:r>
          </a:p>
          <a:p>
            <a:pPr marL="342000" indent="-342000">
              <a:spcBef>
                <a:spcPts val="0"/>
              </a:spcBef>
              <a:buClr>
                <a:srgbClr val="C80C2F"/>
              </a:buClr>
              <a:buFont typeface="+mj-lt"/>
              <a:buAutoNum type="arabicPeriod"/>
            </a:pPr>
            <a:r>
              <a:rPr lang="en-GB" dirty="0">
                <a:effectLst/>
                <a:ea typeface="Calibri" panose="020F0502020204030204" pitchFamily="34" charset="0"/>
                <a:cs typeface="Times New Roman" panose="02020603050405020304" pitchFamily="18" charset="0"/>
              </a:rPr>
              <a:t>Name two examples of polymers.</a:t>
            </a:r>
          </a:p>
          <a:p>
            <a:pPr marL="342000" indent="-342000">
              <a:spcBef>
                <a:spcPts val="0"/>
              </a:spcBef>
              <a:buClr>
                <a:srgbClr val="C80C2F"/>
              </a:buClr>
              <a:buFont typeface="+mj-lt"/>
              <a:buAutoNum type="arabicPeriod"/>
            </a:pPr>
            <a:r>
              <a:rPr lang="en-GB" dirty="0">
                <a:ea typeface="Calibri" panose="020F0502020204030204" pitchFamily="34" charset="0"/>
                <a:cs typeface="Times New Roman" panose="02020603050405020304" pitchFamily="18" charset="0"/>
              </a:rPr>
              <a:t>Draw the structure of the monomer pentene.</a:t>
            </a:r>
            <a:endParaRPr lang="en-GB" dirty="0">
              <a:effectLst/>
              <a:ea typeface="Calibri" panose="020F0502020204030204" pitchFamily="34" charset="0"/>
              <a:cs typeface="Times New Roman" panose="02020603050405020304" pitchFamily="18" charset="0"/>
            </a:endParaRPr>
          </a:p>
          <a:p>
            <a:pPr marL="342000" indent="-342000">
              <a:spcBef>
                <a:spcPts val="0"/>
              </a:spcBef>
              <a:buClr>
                <a:srgbClr val="C80C2F"/>
              </a:buClr>
              <a:buFont typeface="+mj-lt"/>
              <a:buAutoNum type="arabicPeriod"/>
            </a:pPr>
            <a:r>
              <a:rPr lang="en-GB" dirty="0">
                <a:effectLst/>
                <a:ea typeface="Calibri" panose="020F0502020204030204" pitchFamily="34" charset="0"/>
                <a:cs typeface="Times New Roman" panose="02020603050405020304" pitchFamily="18" charset="0"/>
              </a:rPr>
              <a:t>Identify and draw the monomer used to make poly(ethene).</a:t>
            </a:r>
          </a:p>
        </p:txBody>
      </p:sp>
      <p:pic>
        <p:nvPicPr>
          <p:cNvPr id="7" name="Picture 6" descr="Section of poly(ethene) showing five repeating units">
            <a:extLst>
              <a:ext uri="{FF2B5EF4-FFF2-40B4-BE49-F238E27FC236}">
                <a16:creationId xmlns:a16="http://schemas.microsoft.com/office/drawing/2014/main" id="{388EAE90-8633-E61A-0BFB-FA4B0D0035D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93736" y="3877410"/>
            <a:ext cx="7534755" cy="1854000"/>
          </a:xfrm>
          <a:prstGeom prst="rect">
            <a:avLst/>
          </a:prstGeom>
        </p:spPr>
      </p:pic>
      <p:pic>
        <p:nvPicPr>
          <p:cNvPr id="4" name="Picture 3">
            <a:extLst>
              <a:ext uri="{FF2B5EF4-FFF2-40B4-BE49-F238E27FC236}">
                <a16:creationId xmlns:a16="http://schemas.microsoft.com/office/drawing/2014/main" id="{B44D7F02-3EBE-9A83-0294-777D1C7E1349}"/>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pic>
        <p:nvPicPr>
          <p:cNvPr id="5" name="Picture 4">
            <a:extLst>
              <a:ext uri="{FF2B5EF4-FFF2-40B4-BE49-F238E27FC236}">
                <a16:creationId xmlns:a16="http://schemas.microsoft.com/office/drawing/2014/main" id="{552BDF92-A6E4-44A2-5889-F76B099FE570}"/>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11AFD5C0-D4B5-1891-6F8B-27811BF6E53F}"/>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spTree>
    <p:extLst>
      <p:ext uri="{BB962C8B-B14F-4D97-AF65-F5344CB8AC3E}">
        <p14:creationId xmlns:p14="http://schemas.microsoft.com/office/powerpoint/2010/main" val="8952470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3ED673-95BC-B644-9502-6B4E3398AF57}"/>
              </a:ext>
            </a:extLst>
          </p:cNvPr>
          <p:cNvSpPr>
            <a:spLocks noGrp="1"/>
          </p:cNvSpPr>
          <p:nvPr>
            <p:ph type="title"/>
          </p:nvPr>
        </p:nvSpPr>
        <p:spPr/>
        <p:txBody>
          <a:bodyPr>
            <a:normAutofit fontScale="90000"/>
          </a:bodyPr>
          <a:lstStyle/>
          <a:p>
            <a:r>
              <a:rPr lang="en-US" dirty="0"/>
              <a:t>Polymer review answers</a:t>
            </a:r>
            <a:endParaRPr lang="en-GB" dirty="0"/>
          </a:p>
        </p:txBody>
      </p:sp>
      <p:sp>
        <p:nvSpPr>
          <p:cNvPr id="3" name="Content Placeholder 2">
            <a:extLst>
              <a:ext uri="{FF2B5EF4-FFF2-40B4-BE49-F238E27FC236}">
                <a16:creationId xmlns:a16="http://schemas.microsoft.com/office/drawing/2014/main" id="{256500F2-FE76-13A3-D3AB-7936FBF021FE}"/>
              </a:ext>
            </a:extLst>
          </p:cNvPr>
          <p:cNvSpPr>
            <a:spLocks noGrp="1"/>
          </p:cNvSpPr>
          <p:nvPr>
            <p:ph idx="10"/>
          </p:nvPr>
        </p:nvSpPr>
        <p:spPr>
          <a:xfrm>
            <a:off x="539999" y="1259999"/>
            <a:ext cx="9338291" cy="4822145"/>
          </a:xfrm>
        </p:spPr>
        <p:txBody>
          <a:bodyPr>
            <a:noAutofit/>
          </a:bodyPr>
          <a:lstStyle/>
          <a:p>
            <a:pPr marL="342000" indent="-342000">
              <a:spcBef>
                <a:spcPts val="600"/>
              </a:spcBef>
              <a:buClr>
                <a:srgbClr val="C80C2F"/>
              </a:buClr>
              <a:buFont typeface="+mj-lt"/>
              <a:buAutoNum type="arabicPeriod"/>
            </a:pPr>
            <a:r>
              <a:rPr lang="en-GB" dirty="0">
                <a:latin typeface="Arial" panose="020B0604020202020204" pitchFamily="34" charset="0"/>
                <a:ea typeface="Calibri" panose="020F0502020204030204" pitchFamily="34" charset="0"/>
                <a:cs typeface="Times New Roman" panose="02020603050405020304" pitchFamily="18" charset="0"/>
              </a:rPr>
              <a:t>A monomer is a molecule that usually contains a carbon-carbon double</a:t>
            </a:r>
            <a:r>
              <a:rPr lang="en-US" dirty="0">
                <a:latin typeface="Montserrat Light" panose="00000400000000000000" pitchFamily="2" charset="0"/>
                <a:ea typeface="Calibri" panose="020F0502020204030204" pitchFamily="34" charset="0"/>
                <a:cs typeface="Times New Roman" panose="02020603050405020304" pitchFamily="18" charset="0"/>
              </a:rPr>
              <a:t> </a:t>
            </a:r>
            <a:r>
              <a:rPr lang="en-GB" dirty="0">
                <a:latin typeface="Arial" panose="020B0604020202020204" pitchFamily="34" charset="0"/>
                <a:ea typeface="Calibri" panose="020F0502020204030204" pitchFamily="34" charset="0"/>
                <a:cs typeface="Times New Roman" panose="02020603050405020304" pitchFamily="18" charset="0"/>
              </a:rPr>
              <a:t>bond. Polymers are made when monomers bond together to form very large molecules. </a:t>
            </a:r>
            <a:r>
              <a:rPr lang="en-US" dirty="0">
                <a:latin typeface="Arial" panose="020B0604020202020204" pitchFamily="34" charset="0"/>
                <a:ea typeface="Calibri" panose="020F0502020204030204" pitchFamily="34" charset="0"/>
              </a:rPr>
              <a:t>In the process of addition polymerisation, the carbon-carbon double bonds of the monomers break and the monomers bond together to form a polymer chain.</a:t>
            </a:r>
            <a:endParaRPr lang="en-GB" dirty="0">
              <a:latin typeface="Arial" panose="020B0604020202020204" pitchFamily="34" charset="0"/>
              <a:ea typeface="Calibri" panose="020F0502020204030204" pitchFamily="34" charset="0"/>
              <a:cs typeface="Times New Roman" panose="02020603050405020304" pitchFamily="18" charset="0"/>
            </a:endParaRPr>
          </a:p>
          <a:p>
            <a:pPr marL="342000" indent="-342000">
              <a:spcBef>
                <a:spcPts val="600"/>
              </a:spcBef>
              <a:spcAft>
                <a:spcPts val="2500"/>
              </a:spcAft>
              <a:buClr>
                <a:srgbClr val="C80C2F"/>
              </a:buClr>
              <a:buFont typeface="+mj-lt"/>
              <a:buAutoNum type="arabicPeriod"/>
            </a:pPr>
            <a:r>
              <a:rPr lang="en-US" dirty="0">
                <a:latin typeface="Arial" panose="020B0604020202020204" pitchFamily="34" charset="0"/>
                <a:ea typeface="Calibri" panose="020F0502020204030204" pitchFamily="34" charset="0"/>
              </a:rPr>
              <a:t>Examples may include poly(ethene), polystyrene, poly(propene), poly(vinyl chloride)</a:t>
            </a:r>
            <a:r>
              <a:rPr lang="en-GB" dirty="0">
                <a:latin typeface="Arial" panose="020B0604020202020204" pitchFamily="34" charset="0"/>
                <a:ea typeface="Calibri" panose="020F0502020204030204" pitchFamily="34" charset="0"/>
                <a:cs typeface="Times New Roman" panose="02020603050405020304" pitchFamily="18" charset="0"/>
              </a:rPr>
              <a:t> or any other sensible example.</a:t>
            </a:r>
          </a:p>
          <a:p>
            <a:pPr marL="342000" indent="-342000">
              <a:spcBef>
                <a:spcPts val="2000"/>
              </a:spcBef>
              <a:spcAft>
                <a:spcPts val="2500"/>
              </a:spcAft>
              <a:buClr>
                <a:srgbClr val="C80C2F"/>
              </a:buClr>
              <a:buFont typeface="+mj-lt"/>
              <a:buAutoNum type="arabicPeriod"/>
              <a:tabLst>
                <a:tab pos="4320000" algn="l"/>
              </a:tabLst>
            </a:pPr>
            <a:r>
              <a:rPr lang="en-GB" dirty="0">
                <a:latin typeface="Arial" panose="020B0604020202020204" pitchFamily="34" charset="0"/>
                <a:ea typeface="Calibri" panose="020F0502020204030204" pitchFamily="34" charset="0"/>
                <a:cs typeface="Times New Roman" panose="02020603050405020304" pitchFamily="18" charset="0"/>
              </a:rPr>
              <a:t>Either	or</a:t>
            </a:r>
          </a:p>
          <a:p>
            <a:pPr marL="342000" indent="-342000">
              <a:spcBef>
                <a:spcPts val="2000"/>
              </a:spcBef>
              <a:buClr>
                <a:srgbClr val="C80C2F"/>
              </a:buClr>
              <a:buFont typeface="+mj-lt"/>
              <a:buAutoNum type="arabicPeriod"/>
            </a:pPr>
            <a:r>
              <a:rPr lang="en-GB" dirty="0">
                <a:latin typeface="Arial" panose="020B0604020202020204" pitchFamily="34" charset="0"/>
                <a:ea typeface="Calibri" panose="020F0502020204030204" pitchFamily="34" charset="0"/>
                <a:cs typeface="Times New Roman" panose="02020603050405020304" pitchFamily="18" charset="0"/>
              </a:rPr>
              <a:t>Ethene</a:t>
            </a:r>
          </a:p>
        </p:txBody>
      </p:sp>
      <p:pic>
        <p:nvPicPr>
          <p:cNvPr id="10" name="Picture 9" descr="Displayed formula of an ethene molecule">
            <a:extLst>
              <a:ext uri="{FF2B5EF4-FFF2-40B4-BE49-F238E27FC236}">
                <a16:creationId xmlns:a16="http://schemas.microsoft.com/office/drawing/2014/main" id="{5556AFE2-DFFB-5BD5-A431-DC501C6FBA4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946835" y="5253914"/>
            <a:ext cx="900000" cy="892913"/>
          </a:xfrm>
          <a:prstGeom prst="rect">
            <a:avLst/>
          </a:prstGeom>
        </p:spPr>
      </p:pic>
      <p:pic>
        <p:nvPicPr>
          <p:cNvPr id="5" name="Picture 4">
            <a:extLst>
              <a:ext uri="{FF2B5EF4-FFF2-40B4-BE49-F238E27FC236}">
                <a16:creationId xmlns:a16="http://schemas.microsoft.com/office/drawing/2014/main" id="{A61B8B47-D707-F58E-DC39-417651DDAB50}"/>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pic>
        <p:nvPicPr>
          <p:cNvPr id="6" name="Picture 5">
            <a:extLst>
              <a:ext uri="{FF2B5EF4-FFF2-40B4-BE49-F238E27FC236}">
                <a16:creationId xmlns:a16="http://schemas.microsoft.com/office/drawing/2014/main" id="{1E8B1AA3-F6F3-8BDE-EF0A-55D2123B6E21}"/>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7" name="Text Placeholder 2">
            <a:extLst>
              <a:ext uri="{FF2B5EF4-FFF2-40B4-BE49-F238E27FC236}">
                <a16:creationId xmlns:a16="http://schemas.microsoft.com/office/drawing/2014/main" id="{F427C5A0-8F86-D6D3-BB9B-37F8369E44C8}"/>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pic>
        <p:nvPicPr>
          <p:cNvPr id="11" name="Picture 10" descr="Displayed formula of pent-1-ene">
            <a:extLst>
              <a:ext uri="{FF2B5EF4-FFF2-40B4-BE49-F238E27FC236}">
                <a16:creationId xmlns:a16="http://schemas.microsoft.com/office/drawing/2014/main" id="{97E540CE-9E32-2346-9119-9431E175E4A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051765" y="4244201"/>
            <a:ext cx="2271176" cy="990000"/>
          </a:xfrm>
          <a:prstGeom prst="rect">
            <a:avLst/>
          </a:prstGeom>
        </p:spPr>
      </p:pic>
      <p:pic>
        <p:nvPicPr>
          <p:cNvPr id="13" name="Picture 12" descr="Displayed formula of pent-2-ene">
            <a:extLst>
              <a:ext uri="{FF2B5EF4-FFF2-40B4-BE49-F238E27FC236}">
                <a16:creationId xmlns:a16="http://schemas.microsoft.com/office/drawing/2014/main" id="{05E087C4-AD5C-2ABE-3D17-A5539DDA926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65043" y="4244201"/>
            <a:ext cx="2283437" cy="990000"/>
          </a:xfrm>
          <a:prstGeom prst="rect">
            <a:avLst/>
          </a:prstGeom>
        </p:spPr>
      </p:pic>
    </p:spTree>
    <p:extLst>
      <p:ext uri="{BB962C8B-B14F-4D97-AF65-F5344CB8AC3E}">
        <p14:creationId xmlns:p14="http://schemas.microsoft.com/office/powerpoint/2010/main" val="22880451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2A884-4964-8407-9D51-50DF0CB782A4}"/>
              </a:ext>
            </a:extLst>
          </p:cNvPr>
          <p:cNvSpPr>
            <a:spLocks noGrp="1"/>
          </p:cNvSpPr>
          <p:nvPr>
            <p:ph type="title"/>
          </p:nvPr>
        </p:nvSpPr>
        <p:spPr/>
        <p:txBody>
          <a:bodyPr>
            <a:normAutofit fontScale="90000"/>
          </a:bodyPr>
          <a:lstStyle/>
          <a:p>
            <a:r>
              <a:rPr lang="en-GB" dirty="0">
                <a:effectLst/>
                <a:cs typeface="Arial" panose="020B0604020202020204" pitchFamily="34" charset="0"/>
              </a:rPr>
              <a:t>Acknowledgements</a:t>
            </a:r>
            <a:endParaRPr lang="en-GB" dirty="0">
              <a:cs typeface="Arial" panose="020B0604020202020204" pitchFamily="34" charset="0"/>
            </a:endParaRPr>
          </a:p>
        </p:txBody>
      </p:sp>
      <p:sp>
        <p:nvSpPr>
          <p:cNvPr id="3" name="Content Placeholder 2">
            <a:extLst>
              <a:ext uri="{FF2B5EF4-FFF2-40B4-BE49-F238E27FC236}">
                <a16:creationId xmlns:a16="http://schemas.microsoft.com/office/drawing/2014/main" id="{61CC367D-C6BF-34E6-9533-E26A548105DE}"/>
              </a:ext>
            </a:extLst>
          </p:cNvPr>
          <p:cNvSpPr>
            <a:spLocks noGrp="1"/>
          </p:cNvSpPr>
          <p:nvPr>
            <p:ph idx="10"/>
          </p:nvPr>
        </p:nvSpPr>
        <p:spPr>
          <a:xfrm>
            <a:off x="540000" y="1259999"/>
            <a:ext cx="9000000" cy="2895599"/>
          </a:xfrm>
        </p:spPr>
        <p:txBody>
          <a:bodyPr>
            <a:noAutofit/>
          </a:bodyPr>
          <a:lstStyle/>
          <a:p>
            <a:pPr marL="0" indent="0">
              <a:buNone/>
            </a:pPr>
            <a:r>
              <a:rPr lang="en-GB" dirty="0">
                <a:latin typeface="Arial" panose="020B0604020202020204" pitchFamily="34" charset="0"/>
                <a:ea typeface="Calibri" panose="020F0502020204030204" pitchFamily="34" charset="0"/>
                <a:cs typeface="Arial" panose="020B0604020202020204" pitchFamily="34" charset="0"/>
              </a:rPr>
              <a:t>This resource was originally developed by Liverpool John Moores University to support outreach work delivered as part of the Chemistry for All Project. </a:t>
            </a:r>
          </a:p>
          <a:p>
            <a:pPr marL="0" indent="0">
              <a:buNone/>
            </a:pPr>
            <a:r>
              <a:rPr lang="en-US" dirty="0">
                <a:latin typeface="Arial" panose="020B0604020202020204" pitchFamily="34" charset="0"/>
                <a:ea typeface="Calibri" panose="020F0502020204030204" pitchFamily="34" charset="0"/>
              </a:rPr>
              <a:t>To find out more about the project, and get more resources to help widen participation, visit our Outreach resources hub: </a:t>
            </a:r>
            <a:r>
              <a:rPr lang="en-US" u="sng" dirty="0">
                <a:latin typeface="Arial" panose="020B060402020202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rsc.li/3CJX7M3</a:t>
            </a:r>
            <a:r>
              <a:rPr lang="en-US" dirty="0">
                <a:latin typeface="Arial" panose="020B0604020202020204" pitchFamily="34" charset="0"/>
                <a:ea typeface="Calibri" panose="020F0502020204030204" pitchFamily="34" charset="0"/>
              </a:rPr>
              <a:t>.</a:t>
            </a:r>
            <a:endParaRPr lang="en-GB" dirty="0">
              <a:latin typeface="Arial" panose="020B0604020202020204" pitchFamily="34" charset="0"/>
              <a:ea typeface="Calibri" panose="020F0502020204030204" pitchFamily="34" charset="0"/>
              <a:cs typeface="Arial" panose="020B0604020202020204" pitchFamily="34" charset="0"/>
            </a:endParaRPr>
          </a:p>
        </p:txBody>
      </p:sp>
      <p:sp>
        <p:nvSpPr>
          <p:cNvPr id="5" name="Content Placeholder 2">
            <a:extLst>
              <a:ext uri="{FF2B5EF4-FFF2-40B4-BE49-F238E27FC236}">
                <a16:creationId xmlns:a16="http://schemas.microsoft.com/office/drawing/2014/main" id="{4AEC7AFF-8739-8F07-8F49-751476F8B1DB}"/>
              </a:ext>
            </a:extLst>
          </p:cNvPr>
          <p:cNvSpPr txBox="1">
            <a:spLocks/>
          </p:cNvSpPr>
          <p:nvPr/>
        </p:nvSpPr>
        <p:spPr>
          <a:xfrm>
            <a:off x="540000" y="4725144"/>
            <a:ext cx="8568952" cy="1224136"/>
          </a:xfrm>
          <a:prstGeom prst="rect">
            <a:avLst/>
          </a:prstGeom>
        </p:spPr>
        <p:txBody>
          <a:bodyPr vert="horz" lIns="0" tIns="0" rIns="0" bIns="0" rtlCol="0" anchor="b" anchorCtr="0">
            <a:no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640"/>
              </a:lnSpc>
              <a:spcAft>
                <a:spcPts val="800"/>
              </a:spcAft>
            </a:pPr>
            <a:r>
              <a:rPr lang="en-GB" sz="1200" dirty="0"/>
              <a:t>Unless explicitly stated, all images are © Royal Society of Chemistry.</a:t>
            </a:r>
          </a:p>
          <a:p>
            <a:pPr>
              <a:lnSpc>
                <a:spcPts val="1640"/>
              </a:lnSpc>
              <a:spcAft>
                <a:spcPts val="800"/>
              </a:spcAft>
            </a:pPr>
            <a:r>
              <a:rPr lang="en-GB" sz="1200" dirty="0"/>
              <a:t>The Royal Society of Chemistry gratefully acknowledges the permissions granted to reproduce copyright material in this resource. Every effort has been made to contact the holders of copyright material, but if any have been inadvertently overlooked, the Royal Society of Chemistry will be pleased to make the necessary arrangements at the first opportunity.</a:t>
            </a:r>
          </a:p>
        </p:txBody>
      </p:sp>
      <p:pic>
        <p:nvPicPr>
          <p:cNvPr id="4" name="Picture 3">
            <a:extLst>
              <a:ext uri="{FF2B5EF4-FFF2-40B4-BE49-F238E27FC236}">
                <a16:creationId xmlns:a16="http://schemas.microsoft.com/office/drawing/2014/main" id="{8DF58F2E-01FA-7FCE-ABA6-2E7095CACA75}"/>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spTree>
    <p:extLst>
      <p:ext uri="{BB962C8B-B14F-4D97-AF65-F5344CB8AC3E}">
        <p14:creationId xmlns:p14="http://schemas.microsoft.com/office/powerpoint/2010/main" val="3432796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3DEA818-66E4-C8E2-A928-33F82501C350}"/>
              </a:ext>
            </a:extLst>
          </p:cNvPr>
          <p:cNvSpPr>
            <a:spLocks noGrp="1"/>
          </p:cNvSpPr>
          <p:nvPr>
            <p:ph type="title"/>
          </p:nvPr>
        </p:nvSpPr>
        <p:spPr>
          <a:xfrm>
            <a:off x="540000" y="539999"/>
            <a:ext cx="3089891" cy="914727"/>
          </a:xfrm>
        </p:spPr>
        <p:txBody>
          <a:bodyPr>
            <a:normAutofit fontScale="90000"/>
          </a:bodyPr>
          <a:lstStyle/>
          <a:p>
            <a:r>
              <a:rPr lang="en-GB" sz="3600" dirty="0"/>
              <a:t>How might chemistry help?</a:t>
            </a:r>
            <a:endParaRPr lang="en-GB" sz="3600" dirty="0">
              <a:cs typeface="Arial" panose="020B0604020202020204"/>
            </a:endParaRPr>
          </a:p>
        </p:txBody>
      </p:sp>
      <p:sp>
        <p:nvSpPr>
          <p:cNvPr id="5" name="Content Placeholder 4">
            <a:extLst>
              <a:ext uri="{FF2B5EF4-FFF2-40B4-BE49-F238E27FC236}">
                <a16:creationId xmlns:a16="http://schemas.microsoft.com/office/drawing/2014/main" id="{BFAEDB56-5A8F-2597-1057-8EA79FDC2C82}"/>
              </a:ext>
            </a:extLst>
          </p:cNvPr>
          <p:cNvSpPr>
            <a:spLocks noGrp="1"/>
          </p:cNvSpPr>
          <p:nvPr>
            <p:ph idx="10"/>
          </p:nvPr>
        </p:nvSpPr>
        <p:spPr>
          <a:xfrm>
            <a:off x="540000" y="1800000"/>
            <a:ext cx="3644073" cy="1386218"/>
          </a:xfrm>
        </p:spPr>
        <p:txBody>
          <a:bodyPr>
            <a:normAutofit/>
          </a:bodyPr>
          <a:lstStyle/>
          <a:p>
            <a:r>
              <a:rPr lang="en-GB" dirty="0"/>
              <a:t>Why is chemistry important in each of these jobs?</a:t>
            </a:r>
          </a:p>
        </p:txBody>
      </p:sp>
      <p:pic>
        <p:nvPicPr>
          <p:cNvPr id="14" name="Picture 13" descr="Scuba diver in the ocean exploring a rock formation with fish swimming around them">
            <a:extLst>
              <a:ext uri="{FF2B5EF4-FFF2-40B4-BE49-F238E27FC236}">
                <a16:creationId xmlns:a16="http://schemas.microsoft.com/office/drawing/2014/main" id="{36AD773F-9C47-C43C-E535-3DF6D99D61A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674157" y="540000"/>
            <a:ext cx="3774434" cy="2520000"/>
          </a:xfrm>
          <a:prstGeom prst="rect">
            <a:avLst/>
          </a:prstGeom>
        </p:spPr>
      </p:pic>
      <p:pic>
        <p:nvPicPr>
          <p:cNvPr id="12" name="Picture 11" descr="A person in a white coat is placing some white and red tape around the knee of someone who is sat on a bed">
            <a:extLst>
              <a:ext uri="{FF2B5EF4-FFF2-40B4-BE49-F238E27FC236}">
                <a16:creationId xmlns:a16="http://schemas.microsoft.com/office/drawing/2014/main" id="{D10BD2F7-093F-89D6-8C3B-1F76DD88258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644546" y="3312000"/>
            <a:ext cx="3778580" cy="2520000"/>
          </a:xfrm>
          <a:prstGeom prst="rect">
            <a:avLst/>
          </a:prstGeom>
        </p:spPr>
      </p:pic>
      <p:pic>
        <p:nvPicPr>
          <p:cNvPr id="17" name="Picture 16" descr="A person wearing a white coat, blue gloves, a face mask and safety glasses is looking down a microscope. There are other people wearing white coats and various pieces of glassware containing different coloured liquids in the background">
            <a:extLst>
              <a:ext uri="{FF2B5EF4-FFF2-40B4-BE49-F238E27FC236}">
                <a16:creationId xmlns:a16="http://schemas.microsoft.com/office/drawing/2014/main" id="{19060FB7-1AE9-9CF8-A2D7-82DB469B67F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672516" y="3312000"/>
            <a:ext cx="3776075" cy="2520000"/>
          </a:xfrm>
          <a:prstGeom prst="rect">
            <a:avLst/>
          </a:prstGeom>
        </p:spPr>
      </p:pic>
      <p:pic>
        <p:nvPicPr>
          <p:cNvPr id="8" name="Picture 7">
            <a:extLst>
              <a:ext uri="{FF2B5EF4-FFF2-40B4-BE49-F238E27FC236}">
                <a16:creationId xmlns:a16="http://schemas.microsoft.com/office/drawing/2014/main" id="{585FC86A-B142-5EDC-D023-13FDF0E1F911}"/>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pic>
        <p:nvPicPr>
          <p:cNvPr id="9" name="Picture 8">
            <a:extLst>
              <a:ext uri="{FF2B5EF4-FFF2-40B4-BE49-F238E27FC236}">
                <a16:creationId xmlns:a16="http://schemas.microsoft.com/office/drawing/2014/main" id="{273EBAB9-D2FD-C983-5ADC-545FB406B93E}"/>
              </a:ext>
              <a:ext uri="{C183D7F6-B498-43B3-948B-1728B52AA6E4}">
                <adec:decorative xmlns:adec="http://schemas.microsoft.com/office/drawing/2017/decorative" val="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10" name="Text Placeholder 2">
            <a:extLst>
              <a:ext uri="{FF2B5EF4-FFF2-40B4-BE49-F238E27FC236}">
                <a16:creationId xmlns:a16="http://schemas.microsoft.com/office/drawing/2014/main" id="{3E95AC12-032B-3B90-7FEA-E8CE57C87747}"/>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Starter activity</a:t>
            </a:r>
          </a:p>
        </p:txBody>
      </p:sp>
    </p:spTree>
    <p:extLst>
      <p:ext uri="{BB962C8B-B14F-4D97-AF65-F5344CB8AC3E}">
        <p14:creationId xmlns:p14="http://schemas.microsoft.com/office/powerpoint/2010/main" val="8558460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59010D-1A56-A677-154D-87808080F21C}"/>
              </a:ext>
            </a:extLst>
          </p:cNvPr>
          <p:cNvSpPr>
            <a:spLocks noGrp="1"/>
          </p:cNvSpPr>
          <p:nvPr>
            <p:ph type="title"/>
          </p:nvPr>
        </p:nvSpPr>
        <p:spPr/>
        <p:txBody>
          <a:bodyPr>
            <a:normAutofit fontScale="90000"/>
          </a:bodyPr>
          <a:lstStyle/>
          <a:p>
            <a:r>
              <a:rPr lang="en-GB" sz="3600" dirty="0"/>
              <a:t>Patent attorney</a:t>
            </a:r>
            <a:endParaRPr lang="en-US" dirty="0"/>
          </a:p>
        </p:txBody>
      </p:sp>
      <p:sp>
        <p:nvSpPr>
          <p:cNvPr id="3" name="Content Placeholder 2">
            <a:extLst>
              <a:ext uri="{FF2B5EF4-FFF2-40B4-BE49-F238E27FC236}">
                <a16:creationId xmlns:a16="http://schemas.microsoft.com/office/drawing/2014/main" id="{D54CB7C0-F605-679F-6434-0DB94F63E413}"/>
              </a:ext>
            </a:extLst>
          </p:cNvPr>
          <p:cNvSpPr>
            <a:spLocks noGrp="1"/>
          </p:cNvSpPr>
          <p:nvPr>
            <p:ph idx="10"/>
          </p:nvPr>
        </p:nvSpPr>
        <p:spPr>
          <a:xfrm>
            <a:off x="540000" y="1260001"/>
            <a:ext cx="9087476" cy="1448689"/>
          </a:xfrm>
        </p:spPr>
        <p:txBody>
          <a:bodyPr/>
          <a:lstStyle/>
          <a:p>
            <a:r>
              <a:rPr lang="en-GB" dirty="0">
                <a:latin typeface="Arial" panose="020B0604020202020204" pitchFamily="34" charset="0"/>
                <a:ea typeface="Calibri" panose="020F0502020204030204" pitchFamily="34" charset="0"/>
                <a:cs typeface="Times New Roman" panose="02020603050405020304" pitchFamily="18" charset="0"/>
              </a:rPr>
              <a:t>Meet Charley, </a:t>
            </a:r>
            <a:r>
              <a:rPr lang="en-GB" dirty="0">
                <a:latin typeface="Arial" panose="020B0604020202020204" pitchFamily="3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a patent attorney</a:t>
            </a:r>
            <a:r>
              <a:rPr lang="en-GB" dirty="0">
                <a:latin typeface="Arial" panose="020B0604020202020204" pitchFamily="34" charset="0"/>
                <a:ea typeface="Calibri" panose="020F0502020204030204" pitchFamily="34" charset="0"/>
                <a:cs typeface="Times New Roman" panose="02020603050405020304" pitchFamily="18" charset="0"/>
              </a:rPr>
              <a:t>, who uses his chemistry skills and knowledge to understand research into problems to help inventors get legal protection for their inventions, such as new medicines or compounds for carbon capture. </a:t>
            </a:r>
            <a:endParaRPr lang="en-GB" dirty="0">
              <a:latin typeface="Montserrat Light" panose="00000400000000000000" pitchFamily="2"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82267935-3625-D87C-17B2-82EA5049326E}"/>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pic>
        <p:nvPicPr>
          <p:cNvPr id="6" name="Picture 5">
            <a:extLst>
              <a:ext uri="{FF2B5EF4-FFF2-40B4-BE49-F238E27FC236}">
                <a16:creationId xmlns:a16="http://schemas.microsoft.com/office/drawing/2014/main" id="{30B8E38F-324F-152C-36F9-008F8FC5E184}"/>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7" name="Text Placeholder 2">
            <a:extLst>
              <a:ext uri="{FF2B5EF4-FFF2-40B4-BE49-F238E27FC236}">
                <a16:creationId xmlns:a16="http://schemas.microsoft.com/office/drawing/2014/main" id="{89D86CE0-B245-608C-54A4-2D7710548739}"/>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8" name="Picture 7" descr="Image containing a link to the online patent attorney career video">
            <a:hlinkClick r:id="rId3"/>
            <a:extLst>
              <a:ext uri="{FF2B5EF4-FFF2-40B4-BE49-F238E27FC236}">
                <a16:creationId xmlns:a16="http://schemas.microsoft.com/office/drawing/2014/main" id="{0391CE1D-029D-5CF4-628D-C836075A4E7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0000" y="2719200"/>
            <a:ext cx="6337300" cy="3454400"/>
          </a:xfrm>
          <a:prstGeom prst="rect">
            <a:avLst/>
          </a:prstGeom>
        </p:spPr>
      </p:pic>
      <p:sp>
        <p:nvSpPr>
          <p:cNvPr id="9" name="TextBox 8">
            <a:extLst>
              <a:ext uri="{FF2B5EF4-FFF2-40B4-BE49-F238E27FC236}">
                <a16:creationId xmlns:a16="http://schemas.microsoft.com/office/drawing/2014/main" id="{95EA9F20-D083-C6B5-E5D8-85E97C607F84}"/>
              </a:ext>
            </a:extLst>
          </p:cNvPr>
          <p:cNvSpPr txBox="1"/>
          <p:nvPr/>
        </p:nvSpPr>
        <p:spPr>
          <a:xfrm>
            <a:off x="1387720" y="4942544"/>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Patent attorney</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39520230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b="1" dirty="0"/>
              <a:t>What do these materials have in common?</a:t>
            </a:r>
          </a:p>
        </p:txBody>
      </p:sp>
      <p:pic>
        <p:nvPicPr>
          <p:cNvPr id="4" name="Picture 3">
            <a:extLst>
              <a:ext uri="{FF2B5EF4-FFF2-40B4-BE49-F238E27FC236}">
                <a16:creationId xmlns:a16="http://schemas.microsoft.com/office/drawing/2014/main" id="{684D2125-DBEE-6915-B6BC-529506466555}"/>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pic>
        <p:nvPicPr>
          <p:cNvPr id="6" name="Picture 5" descr="A green watering can">
            <a:extLst>
              <a:ext uri="{FF2B5EF4-FFF2-40B4-BE49-F238E27FC236}">
                <a16:creationId xmlns:a16="http://schemas.microsoft.com/office/drawing/2014/main" id="{A232B534-6DCE-EE05-723F-14E7CA8546F6}"/>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25531" y="1117347"/>
            <a:ext cx="3960000" cy="2640000"/>
          </a:xfrm>
          <a:prstGeom prst="rect">
            <a:avLst/>
          </a:prstGeom>
        </p:spPr>
      </p:pic>
      <p:pic>
        <p:nvPicPr>
          <p:cNvPr id="8" name="Picture 7" descr="A green cabbage">
            <a:extLst>
              <a:ext uri="{FF2B5EF4-FFF2-40B4-BE49-F238E27FC236}">
                <a16:creationId xmlns:a16="http://schemas.microsoft.com/office/drawing/2014/main" id="{58833418-3FD0-2ED8-7F6F-D9A66DF9C023}"/>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823231" y="1089941"/>
            <a:ext cx="2700000" cy="2496376"/>
          </a:xfrm>
          <a:prstGeom prst="rect">
            <a:avLst/>
          </a:prstGeom>
        </p:spPr>
      </p:pic>
      <p:pic>
        <p:nvPicPr>
          <p:cNvPr id="10" name="Picture 9" descr="A selection of six plastic bottles of different shapes and sizes">
            <a:extLst>
              <a:ext uri="{FF2B5EF4-FFF2-40B4-BE49-F238E27FC236}">
                <a16:creationId xmlns:a16="http://schemas.microsoft.com/office/drawing/2014/main" id="{15D04754-40DB-B600-90E6-AB5709D832F5}"/>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587304" y="3807899"/>
            <a:ext cx="4680000" cy="2356505"/>
          </a:xfrm>
          <a:prstGeom prst="rect">
            <a:avLst/>
          </a:prstGeom>
        </p:spPr>
      </p:pic>
      <p:pic>
        <p:nvPicPr>
          <p:cNvPr id="12" name="Picture 11" descr="A close up of a blazer with purple ande and black striped, white shirt and purple tie. The blazer also has a red badge on the label labelled 'prefect' ">
            <a:extLst>
              <a:ext uri="{FF2B5EF4-FFF2-40B4-BE49-F238E27FC236}">
                <a16:creationId xmlns:a16="http://schemas.microsoft.com/office/drawing/2014/main" id="{044A923A-D77B-2F68-1B7A-6DAB5447C0B0}"/>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5844698" y="3806574"/>
            <a:ext cx="2880000" cy="2160551"/>
          </a:xfrm>
          <a:prstGeom prst="rect">
            <a:avLst/>
          </a:prstGeom>
        </p:spPr>
      </p:pic>
    </p:spTree>
    <p:extLst>
      <p:ext uri="{BB962C8B-B14F-4D97-AF65-F5344CB8AC3E}">
        <p14:creationId xmlns:p14="http://schemas.microsoft.com/office/powerpoint/2010/main" val="23183981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dirty="0"/>
              <a:t>Senior director of chip research</a:t>
            </a:r>
          </a:p>
        </p:txBody>
      </p:sp>
      <p:sp>
        <p:nvSpPr>
          <p:cNvPr id="5" name="Content Placeholder 4">
            <a:extLst>
              <a:ext uri="{FF2B5EF4-FFF2-40B4-BE49-F238E27FC236}">
                <a16:creationId xmlns:a16="http://schemas.microsoft.com/office/drawing/2014/main" id="{80DFFE65-2AFA-4CFD-B76C-7A8EB5D4D4FA}"/>
              </a:ext>
            </a:extLst>
          </p:cNvPr>
          <p:cNvSpPr>
            <a:spLocks noGrp="1"/>
          </p:cNvSpPr>
          <p:nvPr>
            <p:ph idx="10"/>
          </p:nvPr>
        </p:nvSpPr>
        <p:spPr>
          <a:xfrm>
            <a:off x="540000" y="1260000"/>
            <a:ext cx="9182067" cy="4446343"/>
          </a:xfrm>
        </p:spPr>
        <p:txBody>
          <a:bodyPr>
            <a:normAutofit/>
          </a:bodyPr>
          <a:lstStyle/>
          <a:p>
            <a:r>
              <a:rPr lang="en-GB" dirty="0"/>
              <a:t>Polymers are all around us, in plastics, glues, fabrics and in our bodies. </a:t>
            </a:r>
            <a:br>
              <a:rPr lang="en-GB" dirty="0"/>
            </a:br>
            <a:r>
              <a:rPr lang="en-GB" dirty="0"/>
              <a:t>One example of a polymer is DNA. </a:t>
            </a:r>
          </a:p>
          <a:p>
            <a:pPr marL="0" indent="0">
              <a:buNone/>
            </a:pPr>
            <a:r>
              <a:rPr lang="en-GB" dirty="0">
                <a:ea typeface="Calibri" panose="020F0502020204030204" pitchFamily="34" charset="0"/>
                <a:cs typeface="Times New Roman" panose="02020603050405020304" pitchFamily="18" charset="0"/>
              </a:rPr>
              <a:t>Meet Jason, </a:t>
            </a:r>
            <a:r>
              <a:rPr lang="en-GB" dirty="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a senior </a:t>
            </a:r>
            <a:br>
              <a:rPr lang="en-GB" dirty="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br>
            <a:r>
              <a:rPr lang="en-GB" dirty="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director of chip </a:t>
            </a:r>
            <a:br>
              <a:rPr lang="en-GB" dirty="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br>
            <a:r>
              <a:rPr lang="en-GB" dirty="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research</a:t>
            </a:r>
            <a:r>
              <a:rPr lang="en-GB" dirty="0">
                <a:ea typeface="Calibri" panose="020F0502020204030204" pitchFamily="34" charset="0"/>
                <a:cs typeface="Times New Roman" panose="02020603050405020304" pitchFamily="18" charset="0"/>
              </a:rPr>
              <a:t>, who uses </a:t>
            </a:r>
            <a:br>
              <a:rPr lang="en-GB" dirty="0">
                <a:ea typeface="Calibri" panose="020F0502020204030204" pitchFamily="34" charset="0"/>
                <a:cs typeface="Times New Roman" panose="02020603050405020304" pitchFamily="18" charset="0"/>
              </a:rPr>
            </a:br>
            <a:r>
              <a:rPr lang="en-GB" dirty="0">
                <a:ea typeface="Calibri" panose="020F0502020204030204" pitchFamily="34" charset="0"/>
                <a:cs typeface="Times New Roman" panose="02020603050405020304" pitchFamily="18" charset="0"/>
              </a:rPr>
              <a:t>his chemistry skills </a:t>
            </a:r>
            <a:br>
              <a:rPr lang="en-GB" dirty="0">
                <a:ea typeface="Calibri" panose="020F0502020204030204" pitchFamily="34" charset="0"/>
                <a:cs typeface="Times New Roman" panose="02020603050405020304" pitchFamily="18" charset="0"/>
              </a:rPr>
            </a:br>
            <a:r>
              <a:rPr lang="en-GB" dirty="0">
                <a:ea typeface="Calibri" panose="020F0502020204030204" pitchFamily="34" charset="0"/>
                <a:cs typeface="Times New Roman" panose="02020603050405020304" pitchFamily="18" charset="0"/>
              </a:rPr>
              <a:t>and knowledge to </a:t>
            </a:r>
            <a:br>
              <a:rPr lang="en-GB" dirty="0">
                <a:ea typeface="Calibri" panose="020F0502020204030204" pitchFamily="34" charset="0"/>
                <a:cs typeface="Times New Roman" panose="02020603050405020304" pitchFamily="18" charset="0"/>
              </a:rPr>
            </a:br>
            <a:r>
              <a:rPr lang="en-GB" dirty="0">
                <a:ea typeface="Calibri" panose="020F0502020204030204" pitchFamily="34" charset="0"/>
                <a:cs typeface="Times New Roman" panose="02020603050405020304" pitchFamily="18" charset="0"/>
              </a:rPr>
              <a:t>sequence DNA and </a:t>
            </a:r>
            <a:br>
              <a:rPr lang="en-GB" dirty="0">
                <a:ea typeface="Calibri" panose="020F0502020204030204" pitchFamily="34" charset="0"/>
                <a:cs typeface="Times New Roman" panose="02020603050405020304" pitchFamily="18" charset="0"/>
              </a:rPr>
            </a:br>
            <a:r>
              <a:rPr lang="en-GB" dirty="0">
                <a:ea typeface="Calibri" panose="020F0502020204030204" pitchFamily="34" charset="0"/>
                <a:cs typeface="Times New Roman" panose="02020603050405020304" pitchFamily="18" charset="0"/>
              </a:rPr>
              <a:t>identify viruses or </a:t>
            </a:r>
            <a:br>
              <a:rPr lang="en-GB" dirty="0">
                <a:ea typeface="Calibri" panose="020F0502020204030204" pitchFamily="34" charset="0"/>
                <a:cs typeface="Times New Roman" panose="02020603050405020304" pitchFamily="18" charset="0"/>
              </a:rPr>
            </a:br>
            <a:r>
              <a:rPr lang="en-GB" dirty="0">
                <a:ea typeface="Calibri" panose="020F0502020204030204" pitchFamily="34" charset="0"/>
                <a:cs typeface="Times New Roman" panose="02020603050405020304" pitchFamily="18" charset="0"/>
              </a:rPr>
              <a:t>new species. </a:t>
            </a:r>
          </a:p>
        </p:txBody>
      </p:sp>
      <p:pic>
        <p:nvPicPr>
          <p:cNvPr id="3" name="Picture 2">
            <a:extLst>
              <a:ext uri="{FF2B5EF4-FFF2-40B4-BE49-F238E27FC236}">
                <a16:creationId xmlns:a16="http://schemas.microsoft.com/office/drawing/2014/main" id="{91EF73F9-690B-1897-F636-97F1630CF184}"/>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pic>
        <p:nvPicPr>
          <p:cNvPr id="6" name="Picture 5">
            <a:extLst>
              <a:ext uri="{FF2B5EF4-FFF2-40B4-BE49-F238E27FC236}">
                <a16:creationId xmlns:a16="http://schemas.microsoft.com/office/drawing/2014/main" id="{21760F78-CEC6-1023-D4BD-2A6FFFCA6451}"/>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7" name="Text Placeholder 2">
            <a:extLst>
              <a:ext uri="{FF2B5EF4-FFF2-40B4-BE49-F238E27FC236}">
                <a16:creationId xmlns:a16="http://schemas.microsoft.com/office/drawing/2014/main" id="{BE863197-EB3F-06D8-860F-EB7FFA688CA8}"/>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8" name="Picture 7" descr="Image containing a link to the online senior director of chip research career video">
            <a:hlinkClick r:id="rId3"/>
            <a:extLst>
              <a:ext uri="{FF2B5EF4-FFF2-40B4-BE49-F238E27FC236}">
                <a16:creationId xmlns:a16="http://schemas.microsoft.com/office/drawing/2014/main" id="{AEEEBF1A-C0B8-4B44-626D-7738C6F5E59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84767" y="2251944"/>
            <a:ext cx="6337300" cy="3454400"/>
          </a:xfrm>
          <a:prstGeom prst="rect">
            <a:avLst/>
          </a:prstGeom>
        </p:spPr>
      </p:pic>
      <p:sp>
        <p:nvSpPr>
          <p:cNvPr id="9" name="TextBox 8">
            <a:extLst>
              <a:ext uri="{FF2B5EF4-FFF2-40B4-BE49-F238E27FC236}">
                <a16:creationId xmlns:a16="http://schemas.microsoft.com/office/drawing/2014/main" id="{280F4CC6-B6A7-003B-AE2A-F86837712681}"/>
              </a:ext>
            </a:extLst>
          </p:cNvPr>
          <p:cNvSpPr txBox="1"/>
          <p:nvPr/>
        </p:nvSpPr>
        <p:spPr>
          <a:xfrm>
            <a:off x="4232487" y="4475288"/>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Senior director of chip research</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23353958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dirty="0"/>
              <a:t>Monomers and polymers</a:t>
            </a:r>
          </a:p>
        </p:txBody>
      </p:sp>
      <p:sp>
        <p:nvSpPr>
          <p:cNvPr id="21" name="Content Placeholder 20">
            <a:extLst>
              <a:ext uri="{FF2B5EF4-FFF2-40B4-BE49-F238E27FC236}">
                <a16:creationId xmlns:a16="http://schemas.microsoft.com/office/drawing/2014/main" id="{CECF93D6-6BF3-EE6D-3AB1-412FBD0F23D6}"/>
              </a:ext>
            </a:extLst>
          </p:cNvPr>
          <p:cNvSpPr>
            <a:spLocks noGrp="1"/>
          </p:cNvSpPr>
          <p:nvPr>
            <p:ph idx="10"/>
          </p:nvPr>
        </p:nvSpPr>
        <p:spPr>
          <a:xfrm>
            <a:off x="540000" y="1260000"/>
            <a:ext cx="9144327" cy="1854000"/>
          </a:xfrm>
        </p:spPr>
        <p:txBody>
          <a:bodyPr>
            <a:normAutofit/>
          </a:bodyPr>
          <a:lstStyle/>
          <a:p>
            <a:pPr marL="0" indent="0">
              <a:buNone/>
            </a:pPr>
            <a:r>
              <a:rPr lang="en-GB" b="1" dirty="0"/>
              <a:t>Monomers </a:t>
            </a:r>
            <a:r>
              <a:rPr lang="en-GB" dirty="0"/>
              <a:t>are small molecules that can be bonded to other molecules and usually contain a carbon–carbon double bond. </a:t>
            </a:r>
          </a:p>
          <a:p>
            <a:r>
              <a:rPr lang="en-GB" dirty="0"/>
              <a:t>When monomers bond together they form very large molecules called </a:t>
            </a:r>
            <a:r>
              <a:rPr lang="en-GB" b="1" dirty="0"/>
              <a:t>polymers </a:t>
            </a:r>
            <a:r>
              <a:rPr lang="en-GB" dirty="0"/>
              <a:t>in the process of polymerisation.</a:t>
            </a:r>
          </a:p>
        </p:txBody>
      </p:sp>
      <p:pic>
        <p:nvPicPr>
          <p:cNvPr id="9" name="Picture 8" descr="Displayed formula of an ethene molecule. There are two carbon atoms joined by a double bond and each carbon atom is also joined to two hydrogen atoms">
            <a:extLst>
              <a:ext uri="{FF2B5EF4-FFF2-40B4-BE49-F238E27FC236}">
                <a16:creationId xmlns:a16="http://schemas.microsoft.com/office/drawing/2014/main" id="{9592D0A3-9948-D0F7-7CCB-043A3D61B16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76287" y="3734513"/>
            <a:ext cx="1378857" cy="1368000"/>
          </a:xfrm>
          <a:prstGeom prst="rect">
            <a:avLst/>
          </a:prstGeom>
        </p:spPr>
      </p:pic>
      <p:sp>
        <p:nvSpPr>
          <p:cNvPr id="6" name="TextBox 5">
            <a:extLst>
              <a:ext uri="{FF2B5EF4-FFF2-40B4-BE49-F238E27FC236}">
                <a16:creationId xmlns:a16="http://schemas.microsoft.com/office/drawing/2014/main" id="{9D3F47C1-A0DE-AB66-0848-D2D88B71D959}"/>
              </a:ext>
            </a:extLst>
          </p:cNvPr>
          <p:cNvSpPr txBox="1"/>
          <p:nvPr/>
        </p:nvSpPr>
        <p:spPr>
          <a:xfrm>
            <a:off x="545715" y="5277266"/>
            <a:ext cx="1440000" cy="338554"/>
          </a:xfrm>
          <a:prstGeom prst="rect">
            <a:avLst/>
          </a:prstGeom>
          <a:noFill/>
        </p:spPr>
        <p:txBody>
          <a:bodyPr wrap="square" lIns="0" tIns="0" rIns="0" bIns="0" rtlCol="0">
            <a:spAutoFit/>
          </a:bodyPr>
          <a:lstStyle/>
          <a:p>
            <a:pPr algn="ctr"/>
            <a:r>
              <a:rPr lang="en-GB" sz="2200" dirty="0">
                <a:latin typeface="Arial" panose="020B0604020202020204" pitchFamily="34" charset="0"/>
                <a:cs typeface="Arial" panose="020B0604020202020204" pitchFamily="34" charset="0"/>
              </a:rPr>
              <a:t>Monomer</a:t>
            </a:r>
          </a:p>
        </p:txBody>
      </p:sp>
      <p:pic>
        <p:nvPicPr>
          <p:cNvPr id="11" name="Picture 10" descr="Section of poly(ethene) showing five repeating units">
            <a:extLst>
              <a:ext uri="{FF2B5EF4-FFF2-40B4-BE49-F238E27FC236}">
                <a16:creationId xmlns:a16="http://schemas.microsoft.com/office/drawing/2014/main" id="{A97B1E53-841C-634A-590C-7E780D1773E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310889" y="3291914"/>
            <a:ext cx="7534755" cy="1854000"/>
          </a:xfrm>
          <a:prstGeom prst="rect">
            <a:avLst/>
          </a:prstGeom>
        </p:spPr>
      </p:pic>
      <p:sp>
        <p:nvSpPr>
          <p:cNvPr id="7" name="TextBox 6">
            <a:extLst>
              <a:ext uri="{FF2B5EF4-FFF2-40B4-BE49-F238E27FC236}">
                <a16:creationId xmlns:a16="http://schemas.microsoft.com/office/drawing/2014/main" id="{9A05678C-E0EF-EA6C-0742-D74E6F9B9421}"/>
              </a:ext>
            </a:extLst>
          </p:cNvPr>
          <p:cNvSpPr txBox="1"/>
          <p:nvPr/>
        </p:nvSpPr>
        <p:spPr>
          <a:xfrm>
            <a:off x="5358266" y="5277266"/>
            <a:ext cx="1440000" cy="338554"/>
          </a:xfrm>
          <a:prstGeom prst="rect">
            <a:avLst/>
          </a:prstGeom>
          <a:noFill/>
        </p:spPr>
        <p:txBody>
          <a:bodyPr wrap="square" lIns="0" tIns="0" rIns="0" bIns="0" rtlCol="0">
            <a:spAutoFit/>
          </a:bodyPr>
          <a:lstStyle/>
          <a:p>
            <a:pPr algn="ctr"/>
            <a:r>
              <a:rPr lang="en-GB" sz="2200" dirty="0">
                <a:latin typeface="Arial" panose="020B0604020202020204" pitchFamily="34" charset="0"/>
                <a:cs typeface="Arial" panose="020B0604020202020204" pitchFamily="34" charset="0"/>
              </a:rPr>
              <a:t>Polymer</a:t>
            </a:r>
          </a:p>
        </p:txBody>
      </p:sp>
      <p:pic>
        <p:nvPicPr>
          <p:cNvPr id="4" name="Picture 3">
            <a:extLst>
              <a:ext uri="{FF2B5EF4-FFF2-40B4-BE49-F238E27FC236}">
                <a16:creationId xmlns:a16="http://schemas.microsoft.com/office/drawing/2014/main" id="{4A66F78B-C436-D68C-B00A-C66C1EEEA4A3}"/>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spTree>
    <p:extLst>
      <p:ext uri="{BB962C8B-B14F-4D97-AF65-F5344CB8AC3E}">
        <p14:creationId xmlns:p14="http://schemas.microsoft.com/office/powerpoint/2010/main" val="26510567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9FEB2-9FFC-F26E-D282-34D0CDE64D5A}"/>
              </a:ext>
            </a:extLst>
          </p:cNvPr>
          <p:cNvSpPr>
            <a:spLocks noGrp="1"/>
          </p:cNvSpPr>
          <p:nvPr>
            <p:ph type="title"/>
          </p:nvPr>
        </p:nvSpPr>
        <p:spPr>
          <a:xfrm>
            <a:off x="540000" y="2872265"/>
            <a:ext cx="3600000" cy="1486985"/>
          </a:xfrm>
        </p:spPr>
        <p:txBody>
          <a:bodyPr>
            <a:normAutofit/>
          </a:bodyPr>
          <a:lstStyle/>
          <a:p>
            <a:r>
              <a:rPr lang="en-GB" sz="4000" dirty="0"/>
              <a:t>Modelling polymerisation</a:t>
            </a:r>
            <a:endParaRPr lang="en-US" dirty="0"/>
          </a:p>
        </p:txBody>
      </p:sp>
      <p:sp>
        <p:nvSpPr>
          <p:cNvPr id="3" name="Text Placeholder 2">
            <a:extLst>
              <a:ext uri="{FF2B5EF4-FFF2-40B4-BE49-F238E27FC236}">
                <a16:creationId xmlns:a16="http://schemas.microsoft.com/office/drawing/2014/main" id="{0B0DA07E-B072-73EA-EF0F-3AAD6321AB5F}"/>
              </a:ext>
            </a:extLst>
          </p:cNvPr>
          <p:cNvSpPr>
            <a:spLocks noGrp="1"/>
          </p:cNvSpPr>
          <p:nvPr>
            <p:ph type="body" sz="half" idx="2"/>
          </p:nvPr>
        </p:nvSpPr>
        <p:spPr/>
        <p:txBody>
          <a:bodyPr/>
          <a:lstStyle/>
          <a:p>
            <a:r>
              <a:rPr lang="en-US" dirty="0"/>
              <a:t>Activity 1</a:t>
            </a:r>
          </a:p>
        </p:txBody>
      </p:sp>
      <p:sp>
        <p:nvSpPr>
          <p:cNvPr id="4" name="Text Placeholder 3">
            <a:extLst>
              <a:ext uri="{FF2B5EF4-FFF2-40B4-BE49-F238E27FC236}">
                <a16:creationId xmlns:a16="http://schemas.microsoft.com/office/drawing/2014/main" id="{C91B8F33-50BD-5055-A831-E1562E0AD38C}"/>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6243937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5307A-8851-4C36-BE6F-5F1209A70E34}"/>
              </a:ext>
            </a:extLst>
          </p:cNvPr>
          <p:cNvSpPr>
            <a:spLocks noGrp="1"/>
          </p:cNvSpPr>
          <p:nvPr>
            <p:ph type="title"/>
          </p:nvPr>
        </p:nvSpPr>
        <p:spPr/>
        <p:txBody>
          <a:bodyPr>
            <a:noAutofit/>
          </a:bodyPr>
          <a:lstStyle/>
          <a:p>
            <a:r>
              <a:rPr lang="en-GB" sz="3200" dirty="0"/>
              <a:t>Modelling polymerisation</a:t>
            </a:r>
          </a:p>
        </p:txBody>
      </p:sp>
      <p:sp>
        <p:nvSpPr>
          <p:cNvPr id="3" name="Content Placeholder 2">
            <a:extLst>
              <a:ext uri="{FF2B5EF4-FFF2-40B4-BE49-F238E27FC236}">
                <a16:creationId xmlns:a16="http://schemas.microsoft.com/office/drawing/2014/main" id="{5B1B8E71-4AEC-4B0A-BCDB-2FEC79933A74}"/>
              </a:ext>
            </a:extLst>
          </p:cNvPr>
          <p:cNvSpPr>
            <a:spLocks noGrp="1"/>
          </p:cNvSpPr>
          <p:nvPr>
            <p:ph idx="10"/>
          </p:nvPr>
        </p:nvSpPr>
        <p:spPr>
          <a:xfrm>
            <a:off x="540000" y="1259999"/>
            <a:ext cx="9310582" cy="5082001"/>
          </a:xfrm>
        </p:spPr>
        <p:txBody>
          <a:bodyPr>
            <a:noAutofit/>
          </a:bodyPr>
          <a:lstStyle/>
          <a:p>
            <a:pPr marL="342900" indent="-342900">
              <a:spcAft>
                <a:spcPts val="1500"/>
              </a:spcAft>
              <a:buClr>
                <a:srgbClr val="C80C2F"/>
              </a:buClr>
              <a:buSzPct val="125000"/>
              <a:buFont typeface="Arial" panose="020B0604020202020204" pitchFamily="34" charset="0"/>
              <a:buChar char="•"/>
            </a:pPr>
            <a:r>
              <a:rPr lang="en-US" dirty="0"/>
              <a:t>Work in pairs. </a:t>
            </a:r>
          </a:p>
          <a:p>
            <a:pPr marL="342900" indent="-342900">
              <a:spcAft>
                <a:spcPts val="1500"/>
              </a:spcAft>
              <a:buClr>
                <a:srgbClr val="C80C2F"/>
              </a:buClr>
              <a:buSzPct val="125000"/>
              <a:buFont typeface="Arial" panose="020B0604020202020204" pitchFamily="34" charset="0"/>
              <a:buChar char="•"/>
            </a:pPr>
            <a:r>
              <a:rPr lang="en-US" dirty="0"/>
              <a:t>Each of you should put a C atom around your neck and hold a 30 cm ruler in one hand. </a:t>
            </a:r>
          </a:p>
          <a:p>
            <a:pPr marL="342900" indent="-342900">
              <a:spcAft>
                <a:spcPts val="1500"/>
              </a:spcAft>
              <a:buClr>
                <a:srgbClr val="C80C2F"/>
              </a:buClr>
              <a:buSzPct val="125000"/>
              <a:buFont typeface="Arial" panose="020B0604020202020204" pitchFamily="34" charset="0"/>
              <a:buChar char="•"/>
            </a:pPr>
            <a:r>
              <a:rPr lang="en-US" dirty="0"/>
              <a:t>Turn to face your partner so that both rulers are between you.</a:t>
            </a:r>
          </a:p>
          <a:p>
            <a:pPr marL="342900" indent="-342900">
              <a:spcAft>
                <a:spcPts val="1500"/>
              </a:spcAft>
              <a:buClr>
                <a:srgbClr val="C80C2F"/>
              </a:buClr>
              <a:buSzPct val="125000"/>
              <a:buFont typeface="Arial" panose="020B0604020202020204" pitchFamily="34" charset="0"/>
              <a:buChar char="•"/>
            </a:pPr>
            <a:r>
              <a:rPr lang="en-US" dirty="0"/>
              <a:t>Take hold of both rulers. </a:t>
            </a:r>
          </a:p>
          <a:p>
            <a:pPr marL="342900" indent="-342900">
              <a:spcAft>
                <a:spcPts val="1500"/>
              </a:spcAft>
              <a:buClr>
                <a:srgbClr val="C80C2F"/>
              </a:buClr>
              <a:buSzPct val="125000"/>
              <a:buFont typeface="Arial" panose="020B0604020202020204" pitchFamily="34" charset="0"/>
              <a:buChar char="•"/>
            </a:pPr>
            <a:r>
              <a:rPr lang="en-US" dirty="0"/>
              <a:t>You are now modelling the double carbon to carbon bond found in a </a:t>
            </a:r>
            <a:r>
              <a:rPr lang="en-US" b="1" dirty="0"/>
              <a:t>monomer</a:t>
            </a:r>
            <a:r>
              <a:rPr lang="en-US" dirty="0"/>
              <a:t>. Each of you are carbon atoms and the two rulers between you represent the double bond holding you both together.</a:t>
            </a:r>
          </a:p>
          <a:p>
            <a:pPr marL="342900" indent="-342900">
              <a:spcAft>
                <a:spcPts val="1500"/>
              </a:spcAft>
              <a:buClr>
                <a:srgbClr val="C80C2F"/>
              </a:buClr>
              <a:buSzPct val="125000"/>
              <a:buFont typeface="Arial" panose="020B0604020202020204" pitchFamily="34" charset="0"/>
              <a:buChar char="•"/>
            </a:pPr>
            <a:r>
              <a:rPr lang="en-US" dirty="0"/>
              <a:t>Form a line of monomers around the outside of the classroom.</a:t>
            </a:r>
          </a:p>
        </p:txBody>
      </p:sp>
      <p:pic>
        <p:nvPicPr>
          <p:cNvPr id="4" name="Picture 3">
            <a:extLst>
              <a:ext uri="{FF2B5EF4-FFF2-40B4-BE49-F238E27FC236}">
                <a16:creationId xmlns:a16="http://schemas.microsoft.com/office/drawing/2014/main" id="{48D55461-3180-198E-98E7-05E5DC8C39DB}"/>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pic>
        <p:nvPicPr>
          <p:cNvPr id="5" name="Picture 4">
            <a:extLst>
              <a:ext uri="{FF2B5EF4-FFF2-40B4-BE49-F238E27FC236}">
                <a16:creationId xmlns:a16="http://schemas.microsoft.com/office/drawing/2014/main" id="{77FA2F3E-0B06-6B6D-D3E3-993FBA18658F}"/>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ABADC7BF-CFD6-28FE-34BD-D61FC462189D}"/>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2355767088"/>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117</TotalTime>
  <Words>2000</Words>
  <Application>Microsoft Office PowerPoint</Application>
  <PresentationFormat>Widescreen</PresentationFormat>
  <Paragraphs>208</Paragraphs>
  <Slides>27</Slides>
  <Notes>24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Arial</vt:lpstr>
      <vt:lpstr>Calibri</vt:lpstr>
      <vt:lpstr>Calibri Light</vt:lpstr>
      <vt:lpstr>Montserrat Light</vt:lpstr>
      <vt:lpstr>Source Sans Pro</vt:lpstr>
      <vt:lpstr>Source Sans Pro Black</vt:lpstr>
      <vt:lpstr>Symbol</vt:lpstr>
      <vt:lpstr>1_Office Theme</vt:lpstr>
      <vt:lpstr>Large  molecules </vt:lpstr>
      <vt:lpstr>Learning objectives</vt:lpstr>
      <vt:lpstr>How might chemistry help?</vt:lpstr>
      <vt:lpstr>Patent attorney</vt:lpstr>
      <vt:lpstr>What do these materials have in common?</vt:lpstr>
      <vt:lpstr>Senior director of chip research</vt:lpstr>
      <vt:lpstr>Monomers and polymers</vt:lpstr>
      <vt:lpstr>Modelling polymerisation</vt:lpstr>
      <vt:lpstr>Modelling polymerisation</vt:lpstr>
      <vt:lpstr>Modelling polymerisation</vt:lpstr>
      <vt:lpstr>Polymerisation of ethene</vt:lpstr>
      <vt:lpstr>Polymerisation</vt:lpstr>
      <vt:lpstr>Polymerisation</vt:lpstr>
      <vt:lpstr>The polymer made is poly(chloroethene)</vt:lpstr>
      <vt:lpstr>Polymerisation</vt:lpstr>
      <vt:lpstr>Poly(propene)</vt:lpstr>
      <vt:lpstr>Polymerisation</vt:lpstr>
      <vt:lpstr>Styrene</vt:lpstr>
      <vt:lpstr>Changing the properties of polymers</vt:lpstr>
      <vt:lpstr>Cross-linking in polymers</vt:lpstr>
      <vt:lpstr>Thermosoftening polymers</vt:lpstr>
      <vt:lpstr>Thermosoftening polymers</vt:lpstr>
      <vt:lpstr>Analytical technician in plastics</vt:lpstr>
      <vt:lpstr>Thermosoftening polymers</vt:lpstr>
      <vt:lpstr>Polymer review questions</vt:lpstr>
      <vt:lpstr>Polymer review answers</vt:lpstr>
      <vt:lpstr>Acknowledgements</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Large molecules PowerPoint slides</dc:title>
  <dc:creator>Royal Society of Chemistry</dc:creator>
  <cp:keywords>outreach, monomer, polymer, cross-linked, thermosoftening, slime, plastic</cp:keywords>
  <dc:description>From the Large molecules resource, available at https://rsc.li/3yPjVIC</dc:description>
  <cp:lastModifiedBy>Georgia Murphy</cp:lastModifiedBy>
  <cp:revision>724</cp:revision>
  <cp:lastPrinted>2022-09-12T19:37:58Z</cp:lastPrinted>
  <dcterms:created xsi:type="dcterms:W3CDTF">2015-07-06T08:53:44Z</dcterms:created>
  <dcterms:modified xsi:type="dcterms:W3CDTF">2023-04-17T09:11:47Z</dcterms:modified>
</cp:coreProperties>
</file>