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9"/>
  </p:notesMasterIdLst>
  <p:sldIdLst>
    <p:sldId id="290" r:id="rId5"/>
    <p:sldId id="294" r:id="rId6"/>
    <p:sldId id="293" r:id="rId7"/>
    <p:sldId id="312" r:id="rId8"/>
    <p:sldId id="313" r:id="rId9"/>
    <p:sldId id="337" r:id="rId10"/>
    <p:sldId id="295" r:id="rId11"/>
    <p:sldId id="314" r:id="rId12"/>
    <p:sldId id="315" r:id="rId13"/>
    <p:sldId id="338" r:id="rId14"/>
    <p:sldId id="339" r:id="rId15"/>
    <p:sldId id="333" r:id="rId16"/>
    <p:sldId id="306" r:id="rId17"/>
    <p:sldId id="316" r:id="rId18"/>
    <p:sldId id="317" r:id="rId19"/>
    <p:sldId id="329" r:id="rId20"/>
    <p:sldId id="319" r:id="rId21"/>
    <p:sldId id="318" r:id="rId22"/>
    <p:sldId id="334" r:id="rId23"/>
    <p:sldId id="341" r:id="rId24"/>
    <p:sldId id="342" r:id="rId25"/>
    <p:sldId id="343" r:id="rId26"/>
    <p:sldId id="340" r:id="rId27"/>
    <p:sldId id="335" r:id="rId28"/>
    <p:sldId id="336" r:id="rId29"/>
    <p:sldId id="332" r:id="rId30"/>
    <p:sldId id="321" r:id="rId31"/>
    <p:sldId id="323" r:id="rId32"/>
    <p:sldId id="324" r:id="rId33"/>
    <p:sldId id="325" r:id="rId34"/>
    <p:sldId id="326" r:id="rId35"/>
    <p:sldId id="327" r:id="rId36"/>
    <p:sldId id="328" r:id="rId37"/>
    <p:sldId id="30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 userId="S::pattersonk@rsc.org::06c453ef-d90e-4cbc-ba6b-1bf363c3e0a9" providerId="AD"/>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998EDA-FBCA-4020-9316-B12E3B77A9BD}" v="227" dt="2026-07-08T09:01:08.584"/>
    <p1510:client id="{9DC40F93-0318-453C-A131-9A28A2F87268}" v="6" dt="2026-07-08T07:47:51.958"/>
    <p1510:client id="{FEDCF843-BB2C-4363-BB3C-52EE980FB8D2}" v="583" dt="2026-07-07T19:51:29.0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98"/>
    <p:restoredTop sz="96336"/>
  </p:normalViewPr>
  <p:slideViewPr>
    <p:cSldViewPr snapToGrid="0" snapToObjects="1">
      <p:cViewPr varScale="1">
        <p:scale>
          <a:sx n="70" d="100"/>
          <a:sy n="70" d="100"/>
        </p:scale>
        <p:origin x="804" y="5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8/10/relationships/authors" Target="authors.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delSld modSld modMainMaster">
      <pc:chgData name="Kirsty Patterson" userId="06c453ef-d90e-4cbc-ba6b-1bf363c3e0a9" providerId="ADAL" clId="{2B52998C-451C-485A-9808-79CB34D495AD}" dt="2026-07-08T08:58:54.163" v="1661" actId="113"/>
      <pc:docMkLst>
        <pc:docMk/>
      </pc:docMkLst>
      <pc:sldChg chg="addSp modSp mod modNotesTx">
        <pc:chgData name="Kirsty Patterson" userId="06c453ef-d90e-4cbc-ba6b-1bf363c3e0a9" providerId="ADAL" clId="{2B52998C-451C-485A-9808-79CB34D495AD}" dt="2026-07-07T21:58:31.571" v="1619" actId="3626"/>
        <pc:sldMkLst>
          <pc:docMk/>
          <pc:sldMk cId="3803064194" sldId="290"/>
        </pc:sldMkLst>
        <pc:spChg chg="mod">
          <ac:chgData name="Kirsty Patterson" userId="06c453ef-d90e-4cbc-ba6b-1bf363c3e0a9" providerId="ADAL" clId="{2B52998C-451C-485A-9808-79CB34D495AD}" dt="2026-07-07T20:04:05.912" v="1066" actId="962"/>
          <ac:spMkLst>
            <pc:docMk/>
            <pc:sldMk cId="3803064194" sldId="290"/>
            <ac:spMk id="4" creationId="{F68B9C4F-E484-F44F-B8BC-C9FFC90B4FB2}"/>
          </ac:spMkLst>
        </pc:spChg>
        <pc:spChg chg="add mod">
          <ac:chgData name="Kirsty Patterson" userId="06c453ef-d90e-4cbc-ba6b-1bf363c3e0a9" providerId="ADAL" clId="{2B52998C-451C-485A-9808-79CB34D495AD}" dt="2026-07-07T21:58:31.571" v="1619" actId="3626"/>
          <ac:spMkLst>
            <pc:docMk/>
            <pc:sldMk cId="3803064194" sldId="290"/>
            <ac:spMk id="5" creationId="{54E30394-1E06-CF6F-8E6E-5787CAD26F29}"/>
          </ac:spMkLst>
        </pc:spChg>
      </pc:sldChg>
      <pc:sldChg chg="addSp modSp mod modNotesTx">
        <pc:chgData name="Kirsty Patterson" userId="06c453ef-d90e-4cbc-ba6b-1bf363c3e0a9" providerId="ADAL" clId="{2B52998C-451C-485A-9808-79CB34D495AD}" dt="2026-07-07T20:03:38.661" v="1058" actId="20577"/>
        <pc:sldMkLst>
          <pc:docMk/>
          <pc:sldMk cId="3708121807" sldId="293"/>
        </pc:sldMkLst>
        <pc:spChg chg="mod">
          <ac:chgData name="Kirsty Patterson" userId="06c453ef-d90e-4cbc-ba6b-1bf363c3e0a9" providerId="ADAL" clId="{2B52998C-451C-485A-9808-79CB34D495AD}" dt="2026-07-07T20:01:38.963" v="982" actId="14100"/>
          <ac:spMkLst>
            <pc:docMk/>
            <pc:sldMk cId="3708121807" sldId="293"/>
            <ac:spMk id="3" creationId="{CC673AA7-0565-0C45-BCCD-847B36196BF5}"/>
          </ac:spMkLst>
        </pc:spChg>
        <pc:picChg chg="add mod modCrop">
          <ac:chgData name="Kirsty Patterson" userId="06c453ef-d90e-4cbc-ba6b-1bf363c3e0a9" providerId="ADAL" clId="{2B52998C-451C-485A-9808-79CB34D495AD}" dt="2026-07-07T20:03:15.696" v="1052" actId="962"/>
          <ac:picMkLst>
            <pc:docMk/>
            <pc:sldMk cId="3708121807" sldId="293"/>
            <ac:picMk id="6" creationId="{2358ECE4-12BC-4A64-3440-AEE177F86580}"/>
          </ac:picMkLst>
        </pc:picChg>
      </pc:sldChg>
      <pc:sldChg chg="addSp delSp modSp mod">
        <pc:chgData name="Kirsty Patterson" userId="06c453ef-d90e-4cbc-ba6b-1bf363c3e0a9" providerId="ADAL" clId="{2B52998C-451C-485A-9808-79CB34D495AD}" dt="2026-07-07T20:04:40.980" v="1068" actId="478"/>
        <pc:sldMkLst>
          <pc:docMk/>
          <pc:sldMk cId="1148474611" sldId="295"/>
        </pc:sldMkLst>
        <pc:spChg chg="add mod">
          <ac:chgData name="Kirsty Patterson" userId="06c453ef-d90e-4cbc-ba6b-1bf363c3e0a9" providerId="ADAL" clId="{2B52998C-451C-485A-9808-79CB34D495AD}" dt="2026-07-07T11:57:29.858" v="643" actId="1076"/>
          <ac:spMkLst>
            <pc:docMk/>
            <pc:sldMk cId="1148474611" sldId="295"/>
            <ac:spMk id="5" creationId="{402B674F-B2C2-05BD-E4F4-305AADEF1B6E}"/>
          </ac:spMkLst>
        </pc:spChg>
        <pc:spChg chg="add del mod">
          <ac:chgData name="Kirsty Patterson" userId="06c453ef-d90e-4cbc-ba6b-1bf363c3e0a9" providerId="ADAL" clId="{2B52998C-451C-485A-9808-79CB34D495AD}" dt="2026-07-07T20:04:40.980" v="1068" actId="478"/>
          <ac:spMkLst>
            <pc:docMk/>
            <pc:sldMk cId="1148474611" sldId="295"/>
            <ac:spMk id="6" creationId="{E56089F9-0978-851F-F269-1C7AD6F218D8}"/>
          </ac:spMkLst>
        </pc:spChg>
        <pc:graphicFrameChg chg="del">
          <ac:chgData name="Kirsty Patterson" userId="06c453ef-d90e-4cbc-ba6b-1bf363c3e0a9" providerId="ADAL" clId="{2B52998C-451C-485A-9808-79CB34D495AD}" dt="2026-07-07T11:57:24.125" v="642" actId="478"/>
          <ac:graphicFrameMkLst>
            <pc:docMk/>
            <pc:sldMk cId="1148474611" sldId="295"/>
            <ac:graphicFrameMk id="7" creationId="{9537A805-5D75-EA41-E9DC-E0167A756327}"/>
          </ac:graphicFrameMkLst>
        </pc:graphicFrameChg>
      </pc:sldChg>
      <pc:sldChg chg="modSp mod modCm">
        <pc:chgData name="Kirsty Patterson" userId="06c453ef-d90e-4cbc-ba6b-1bf363c3e0a9" providerId="ADAL" clId="{2B52998C-451C-485A-9808-79CB34D495AD}" dt="2026-07-07T20:17:26.697" v="1186" actId="207"/>
        <pc:sldMkLst>
          <pc:docMk/>
          <pc:sldMk cId="3188391569" sldId="309"/>
        </pc:sldMkLst>
        <pc:spChg chg="mod">
          <ac:chgData name="Kirsty Patterson" userId="06c453ef-d90e-4cbc-ba6b-1bf363c3e0a9" providerId="ADAL" clId="{2B52998C-451C-485A-9808-79CB34D495AD}" dt="2026-07-07T20:15:59.491" v="1159" actId="207"/>
          <ac:spMkLst>
            <pc:docMk/>
            <pc:sldMk cId="3188391569" sldId="309"/>
            <ac:spMk id="9" creationId="{F0557DAF-706A-BB59-2011-BD1B01FE4B87}"/>
          </ac:spMkLst>
        </pc:spChg>
        <pc:spChg chg="mod">
          <ac:chgData name="Kirsty Patterson" userId="06c453ef-d90e-4cbc-ba6b-1bf363c3e0a9" providerId="ADAL" clId="{2B52998C-451C-485A-9808-79CB34D495AD}" dt="2026-07-07T20:17:26.697" v="1186" actId="207"/>
          <ac:spMkLst>
            <pc:docMk/>
            <pc:sldMk cId="3188391569" sldId="309"/>
            <ac:spMk id="11" creationId="{F5093B4D-FC8B-CADF-5832-EDED1324CE53}"/>
          </ac:spMkLst>
        </pc:spChg>
        <pc:spChg chg="mod">
          <ac:chgData name="Kirsty Patterson" userId="06c453ef-d90e-4cbc-ba6b-1bf363c3e0a9" providerId="ADAL" clId="{2B52998C-451C-485A-9808-79CB34D495AD}" dt="2026-07-07T06:35:21.176" v="500"/>
          <ac:spMkLst>
            <pc:docMk/>
            <pc:sldMk cId="3188391569" sldId="309"/>
            <ac:spMk id="13" creationId="{D2C74C1E-0AF3-5A36-8764-31258CBFE327}"/>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7-07T20:13:45.749" v="1131" actId="20577"/>
              <pc2:cmMkLst xmlns:pc2="http://schemas.microsoft.com/office/powerpoint/2019/9/main/command">
                <pc:docMk/>
                <pc:sldMk cId="3188391569" sldId="309"/>
                <pc2:cmMk id="{FF175EAB-15EA-4B87-B9DC-AEEB92054F39}"/>
              </pc2:cmMkLst>
            </pc226:cmChg>
            <pc226:cmChg xmlns:pc226="http://schemas.microsoft.com/office/powerpoint/2022/06/main/command" chg="mod">
              <pc226:chgData name="Kirsty Patterson" userId="06c453ef-d90e-4cbc-ba6b-1bf363c3e0a9" providerId="ADAL" clId="{2B52998C-451C-485A-9808-79CB34D495AD}" dt="2026-07-07T20:17:13.990" v="1179" actId="20577"/>
              <pc2:cmMkLst xmlns:pc2="http://schemas.microsoft.com/office/powerpoint/2019/9/main/command">
                <pc:docMk/>
                <pc:sldMk cId="3188391569" sldId="309"/>
                <pc2:cmMk id="{AD92BAB2-EE42-48BB-86C1-D5FFFD7E150B}"/>
              </pc2:cmMkLst>
            </pc226:cmChg>
            <pc226:cmChg xmlns:pc226="http://schemas.microsoft.com/office/powerpoint/2022/06/main/command" chg="mod">
              <pc226:chgData name="Kirsty Patterson" userId="06c453ef-d90e-4cbc-ba6b-1bf363c3e0a9" providerId="ADAL" clId="{2B52998C-451C-485A-9808-79CB34D495AD}" dt="2026-07-07T20:14:08.847" v="1152" actId="20577"/>
              <pc2:cmMkLst xmlns:pc2="http://schemas.microsoft.com/office/powerpoint/2019/9/main/command">
                <pc:docMk/>
                <pc:sldMk cId="3188391569" sldId="309"/>
                <pc2:cmMk id="{8B76D4BC-4C3C-4BFB-834A-BB7B56DB7A96}"/>
              </pc2:cmMkLst>
            </pc226:cmChg>
          </p:ext>
        </pc:extLst>
      </pc:sldChg>
      <pc:sldChg chg="addSp delSp modSp mod delAnim">
        <pc:chgData name="Kirsty Patterson" userId="06c453ef-d90e-4cbc-ba6b-1bf363c3e0a9" providerId="ADAL" clId="{2B52998C-451C-485A-9808-79CB34D495AD}" dt="2026-07-07T21:30:05.710" v="1394" actId="207"/>
        <pc:sldMkLst>
          <pc:docMk/>
          <pc:sldMk cId="3825813519" sldId="314"/>
        </pc:sldMkLst>
        <pc:spChg chg="add mod">
          <ac:chgData name="Kirsty Patterson" userId="06c453ef-d90e-4cbc-ba6b-1bf363c3e0a9" providerId="ADAL" clId="{2B52998C-451C-485A-9808-79CB34D495AD}" dt="2026-07-07T20:04:59.574" v="1071" actId="1076"/>
          <ac:spMkLst>
            <pc:docMk/>
            <pc:sldMk cId="3825813519" sldId="314"/>
            <ac:spMk id="3" creationId="{B3FA7BF3-2A2E-53F0-486C-CF80F7A9850C}"/>
          </ac:spMkLst>
        </pc:spChg>
        <pc:spChg chg="add mod">
          <ac:chgData name="Kirsty Patterson" userId="06c453ef-d90e-4cbc-ba6b-1bf363c3e0a9" providerId="ADAL" clId="{2B52998C-451C-485A-9808-79CB34D495AD}" dt="2026-07-07T20:35:19.626" v="1252" actId="1076"/>
          <ac:spMkLst>
            <pc:docMk/>
            <pc:sldMk cId="3825813519" sldId="314"/>
            <ac:spMk id="11" creationId="{9C1947A5-A4E7-6E02-E6DC-68DDD51523D4}"/>
          </ac:spMkLst>
        </pc:spChg>
        <pc:graphicFrameChg chg="mod modGraphic">
          <ac:chgData name="Kirsty Patterson" userId="06c453ef-d90e-4cbc-ba6b-1bf363c3e0a9" providerId="ADAL" clId="{2B52998C-451C-485A-9808-79CB34D495AD}" dt="2026-07-07T21:30:05.710" v="1394" actId="207"/>
          <ac:graphicFrameMkLst>
            <pc:docMk/>
            <pc:sldMk cId="3825813519" sldId="314"/>
            <ac:graphicFrameMk id="5" creationId="{484797D5-EE6A-C909-D87D-785466E4E968}"/>
          </ac:graphicFrameMkLst>
        </pc:graphicFrameChg>
        <pc:graphicFrameChg chg="del">
          <ac:chgData name="Kirsty Patterson" userId="06c453ef-d90e-4cbc-ba6b-1bf363c3e0a9" providerId="ADAL" clId="{2B52998C-451C-485A-9808-79CB34D495AD}" dt="2026-07-07T20:04:55.661" v="1069" actId="478"/>
          <ac:graphicFrameMkLst>
            <pc:docMk/>
            <pc:sldMk cId="3825813519" sldId="314"/>
            <ac:graphicFrameMk id="7" creationId="{3632E101-26F9-776A-533E-3431901E80FE}"/>
          </ac:graphicFrameMkLst>
        </pc:graphicFrameChg>
        <pc:graphicFrameChg chg="del mod">
          <ac:chgData name="Kirsty Patterson" userId="06c453ef-d90e-4cbc-ba6b-1bf363c3e0a9" providerId="ADAL" clId="{2B52998C-451C-485A-9808-79CB34D495AD}" dt="2026-07-07T20:35:23.472" v="1253" actId="478"/>
          <ac:graphicFrameMkLst>
            <pc:docMk/>
            <pc:sldMk cId="3825813519" sldId="314"/>
            <ac:graphicFrameMk id="10" creationId="{F80C08BD-BBAE-C526-2BB2-496CA1C8E005}"/>
          </ac:graphicFrameMkLst>
        </pc:graphicFrameChg>
      </pc:sldChg>
      <pc:sldChg chg="addSp delSp modSp mod delAnim">
        <pc:chgData name="Kirsty Patterson" userId="06c453ef-d90e-4cbc-ba6b-1bf363c3e0a9" providerId="ADAL" clId="{2B52998C-451C-485A-9808-79CB34D495AD}" dt="2026-07-08T08:54:06.525" v="1620" actId="962"/>
        <pc:sldMkLst>
          <pc:docMk/>
          <pc:sldMk cId="3030294347" sldId="315"/>
        </pc:sldMkLst>
        <pc:spChg chg="add mod">
          <ac:chgData name="Kirsty Patterson" userId="06c453ef-d90e-4cbc-ba6b-1bf363c3e0a9" providerId="ADAL" clId="{2B52998C-451C-485A-9808-79CB34D495AD}" dt="2026-07-07T20:35:48.737" v="1256" actId="1076"/>
          <ac:spMkLst>
            <pc:docMk/>
            <pc:sldMk cId="3030294347" sldId="315"/>
            <ac:spMk id="3" creationId="{CE7A96D0-846D-CDD9-D01B-373C7AA01282}"/>
          </ac:spMkLst>
        </pc:spChg>
        <pc:spChg chg="add mod">
          <ac:chgData name="Kirsty Patterson" userId="06c453ef-d90e-4cbc-ba6b-1bf363c3e0a9" providerId="ADAL" clId="{2B52998C-451C-485A-9808-79CB34D495AD}" dt="2026-07-07T20:36:41.055" v="1278" actId="1076"/>
          <ac:spMkLst>
            <pc:docMk/>
            <pc:sldMk cId="3030294347" sldId="315"/>
            <ac:spMk id="7" creationId="{179C0C44-77AB-CAAF-0EA3-F68C4AC0E3B7}"/>
          </ac:spMkLst>
        </pc:spChg>
        <pc:spChg chg="add mod">
          <ac:chgData name="Kirsty Patterson" userId="06c453ef-d90e-4cbc-ba6b-1bf363c3e0a9" providerId="ADAL" clId="{2B52998C-451C-485A-9808-79CB34D495AD}" dt="2026-07-07T20:38:32.491" v="1349" actId="1076"/>
          <ac:spMkLst>
            <pc:docMk/>
            <pc:sldMk cId="3030294347" sldId="315"/>
            <ac:spMk id="8" creationId="{540F5231-83BA-1F50-3CAF-AF41FFFE53D7}"/>
          </ac:spMkLst>
        </pc:spChg>
        <pc:spChg chg="add mod">
          <ac:chgData name="Kirsty Patterson" userId="06c453ef-d90e-4cbc-ba6b-1bf363c3e0a9" providerId="ADAL" clId="{2B52998C-451C-485A-9808-79CB34D495AD}" dt="2026-07-07T20:38:26.167" v="1348" actId="1076"/>
          <ac:spMkLst>
            <pc:docMk/>
            <pc:sldMk cId="3030294347" sldId="315"/>
            <ac:spMk id="15" creationId="{28515EE8-69E6-D350-5DD2-3144DFEAF6A0}"/>
          </ac:spMkLst>
        </pc:spChg>
        <pc:grpChg chg="mod">
          <ac:chgData name="Kirsty Patterson" userId="06c453ef-d90e-4cbc-ba6b-1bf363c3e0a9" providerId="ADAL" clId="{2B52998C-451C-485A-9808-79CB34D495AD}" dt="2026-07-08T08:54:06.525" v="1620" actId="962"/>
          <ac:grpSpMkLst>
            <pc:docMk/>
            <pc:sldMk cId="3030294347" sldId="315"/>
            <ac:grpSpMk id="12" creationId="{9423E396-D49A-E33D-2FDF-93DFEBE78975}"/>
          </ac:grpSpMkLst>
        </pc:grpChg>
        <pc:graphicFrameChg chg="mod">
          <ac:chgData name="Kirsty Patterson" userId="06c453ef-d90e-4cbc-ba6b-1bf363c3e0a9" providerId="ADAL" clId="{2B52998C-451C-485A-9808-79CB34D495AD}" dt="2026-07-07T21:30:12.713" v="1396" actId="207"/>
          <ac:graphicFrameMkLst>
            <pc:docMk/>
            <pc:sldMk cId="3030294347" sldId="315"/>
            <ac:graphicFrameMk id="5" creationId="{83295B80-8DFA-3619-386E-8706849B4BDD}"/>
          </ac:graphicFrameMkLst>
        </pc:graphicFrameChg>
        <pc:graphicFrameChg chg="del mod">
          <ac:chgData name="Kirsty Patterson" userId="06c453ef-d90e-4cbc-ba6b-1bf363c3e0a9" providerId="ADAL" clId="{2B52998C-451C-485A-9808-79CB34D495AD}" dt="2026-07-07T20:36:33.871" v="1276" actId="478"/>
          <ac:graphicFrameMkLst>
            <pc:docMk/>
            <pc:sldMk cId="3030294347" sldId="315"/>
            <ac:graphicFrameMk id="10" creationId="{B0B79386-05FA-DA4C-92BF-A60B1CE5B34F}"/>
          </ac:graphicFrameMkLst>
        </pc:graphicFrameChg>
        <pc:graphicFrameChg chg="del mod">
          <ac:chgData name="Kirsty Patterson" userId="06c453ef-d90e-4cbc-ba6b-1bf363c3e0a9" providerId="ADAL" clId="{2B52998C-451C-485A-9808-79CB34D495AD}" dt="2026-07-07T20:38:20.460" v="1346" actId="478"/>
          <ac:graphicFrameMkLst>
            <pc:docMk/>
            <pc:sldMk cId="3030294347" sldId="315"/>
            <ac:graphicFrameMk id="18" creationId="{7B9DC8FD-D89B-D399-1322-B047D2EDB6DA}"/>
          </ac:graphicFrameMkLst>
        </pc:graphicFrameChg>
        <pc:graphicFrameChg chg="del">
          <ac:chgData name="Kirsty Patterson" userId="06c453ef-d90e-4cbc-ba6b-1bf363c3e0a9" providerId="ADAL" clId="{2B52998C-451C-485A-9808-79CB34D495AD}" dt="2026-07-07T20:35:43.879" v="1254" actId="478"/>
          <ac:graphicFrameMkLst>
            <pc:docMk/>
            <pc:sldMk cId="3030294347" sldId="315"/>
            <ac:graphicFrameMk id="19" creationId="{FA6E731D-8068-403E-262E-0779F574DC3A}"/>
          </ac:graphicFrameMkLst>
        </pc:graphicFrameChg>
      </pc:sldChg>
      <pc:sldChg chg="delSp modSp mod">
        <pc:chgData name="Kirsty Patterson" userId="06c453ef-d90e-4cbc-ba6b-1bf363c3e0a9" providerId="ADAL" clId="{2B52998C-451C-485A-9808-79CB34D495AD}" dt="2026-07-07T21:32:06.834" v="1405" actId="1076"/>
        <pc:sldMkLst>
          <pc:docMk/>
          <pc:sldMk cId="3939175250" sldId="316"/>
        </pc:sldMkLst>
        <pc:spChg chg="del">
          <ac:chgData name="Kirsty Patterson" userId="06c453ef-d90e-4cbc-ba6b-1bf363c3e0a9" providerId="ADAL" clId="{2B52998C-451C-485A-9808-79CB34D495AD}" dt="2026-07-07T06:22:21.767" v="314" actId="478"/>
          <ac:spMkLst>
            <pc:docMk/>
            <pc:sldMk cId="3939175250" sldId="316"/>
            <ac:spMk id="6" creationId="{C0B0D664-0747-006D-6D76-358A82DF6CD8}"/>
          </ac:spMkLst>
        </pc:spChg>
        <pc:spChg chg="mod">
          <ac:chgData name="Kirsty Patterson" userId="06c453ef-d90e-4cbc-ba6b-1bf363c3e0a9" providerId="ADAL" clId="{2B52998C-451C-485A-9808-79CB34D495AD}" dt="2026-07-07T21:31:56.774" v="1403" actId="1076"/>
          <ac:spMkLst>
            <pc:docMk/>
            <pc:sldMk cId="3939175250" sldId="316"/>
            <ac:spMk id="8" creationId="{BDEBF44E-567C-8502-54DA-BDCD60030360}"/>
          </ac:spMkLst>
        </pc:spChg>
        <pc:spChg chg="mod">
          <ac:chgData name="Kirsty Patterson" userId="06c453ef-d90e-4cbc-ba6b-1bf363c3e0a9" providerId="ADAL" clId="{2B52998C-451C-485A-9808-79CB34D495AD}" dt="2026-07-07T21:32:06.834" v="1405" actId="1076"/>
          <ac:spMkLst>
            <pc:docMk/>
            <pc:sldMk cId="3939175250" sldId="316"/>
            <ac:spMk id="11" creationId="{F4B56EFD-3D6A-B7A8-75DE-D9C55E7B2582}"/>
          </ac:spMkLst>
        </pc:spChg>
        <pc:graphicFrameChg chg="mod">
          <ac:chgData name="Kirsty Patterson" userId="06c453ef-d90e-4cbc-ba6b-1bf363c3e0a9" providerId="ADAL" clId="{2B52998C-451C-485A-9808-79CB34D495AD}" dt="2026-07-07T21:32:00.386" v="1404" actId="1076"/>
          <ac:graphicFrameMkLst>
            <pc:docMk/>
            <pc:sldMk cId="3939175250" sldId="316"/>
            <ac:graphicFrameMk id="3" creationId="{D64E5D6D-E3BD-E15F-D52B-8CC139C56A14}"/>
          </ac:graphicFrameMkLst>
        </pc:graphicFrameChg>
      </pc:sldChg>
      <pc:sldChg chg="addSp delSp modSp mod modCm">
        <pc:chgData name="Kirsty Patterson" userId="06c453ef-d90e-4cbc-ba6b-1bf363c3e0a9" providerId="ADAL" clId="{2B52998C-451C-485A-9808-79CB34D495AD}" dt="2026-07-07T12:03:40.172" v="687" actId="20577"/>
        <pc:sldMkLst>
          <pc:docMk/>
          <pc:sldMk cId="1446872626" sldId="317"/>
        </pc:sldMkLst>
        <pc:spChg chg="add mod">
          <ac:chgData name="Kirsty Patterson" userId="06c453ef-d90e-4cbc-ba6b-1bf363c3e0a9" providerId="ADAL" clId="{2B52998C-451C-485A-9808-79CB34D495AD}" dt="2026-07-07T06:18:09.011" v="207" actId="1076"/>
          <ac:spMkLst>
            <pc:docMk/>
            <pc:sldMk cId="1446872626" sldId="317"/>
            <ac:spMk id="8" creationId="{DC1286CF-F576-45DD-977D-A09FCE97C90A}"/>
          </ac:spMkLst>
        </pc:spChg>
        <pc:spChg chg="mod">
          <ac:chgData name="Kirsty Patterson" userId="06c453ef-d90e-4cbc-ba6b-1bf363c3e0a9" providerId="ADAL" clId="{2B52998C-451C-485A-9808-79CB34D495AD}" dt="2026-07-07T12:03:40.172" v="687" actId="20577"/>
          <ac:spMkLst>
            <pc:docMk/>
            <pc:sldMk cId="1446872626" sldId="317"/>
            <ac:spMk id="19" creationId="{806A0939-AFFF-0E65-739A-70A9BEC8B4B8}"/>
          </ac:spMkLst>
        </pc:spChg>
        <pc:graphicFrameChg chg="add del mod modGraphic">
          <ac:chgData name="Kirsty Patterson" userId="06c453ef-d90e-4cbc-ba6b-1bf363c3e0a9" providerId="ADAL" clId="{2B52998C-451C-485A-9808-79CB34D495AD}" dt="2026-07-07T06:16:05.799" v="59" actId="478"/>
          <ac:graphicFrameMkLst>
            <pc:docMk/>
            <pc:sldMk cId="1446872626" sldId="317"/>
            <ac:graphicFrameMk id="6" creationId="{5921D95B-F7D0-17DB-6506-5BF6F17EB198}"/>
          </ac:graphicFrameMkLst>
        </pc:graphicFrameChg>
        <pc:graphicFrameChg chg="del mod">
          <ac:chgData name="Kirsty Patterson" userId="06c453ef-d90e-4cbc-ba6b-1bf363c3e0a9" providerId="ADAL" clId="{2B52998C-451C-485A-9808-79CB34D495AD}" dt="2026-07-07T06:18:11.761" v="208" actId="478"/>
          <ac:graphicFrameMkLst>
            <pc:docMk/>
            <pc:sldMk cId="1446872626" sldId="317"/>
            <ac:graphicFrameMk id="7" creationId="{891E5B8E-5AA1-0269-F175-BE71D420038E}"/>
          </ac:graphicFrameMkLst>
        </pc:graphicFrame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7-07T12:03:40.172" v="687" actId="20577"/>
              <pc2:cmMkLst xmlns:pc2="http://schemas.microsoft.com/office/powerpoint/2019/9/main/command">
                <pc:docMk/>
                <pc:sldMk cId="1446872626" sldId="317"/>
                <pc2:cmMk id="{DD727365-1167-456A-AD6C-9C891443D588}"/>
              </pc2:cmMkLst>
            </pc226:cmChg>
          </p:ext>
        </pc:extLst>
      </pc:sldChg>
      <pc:sldChg chg="addSp delSp modSp mod delAnim">
        <pc:chgData name="Kirsty Patterson" userId="06c453ef-d90e-4cbc-ba6b-1bf363c3e0a9" providerId="ADAL" clId="{2B52998C-451C-485A-9808-79CB34D495AD}" dt="2026-07-08T08:54:08.925" v="1621" actId="962"/>
        <pc:sldMkLst>
          <pc:docMk/>
          <pc:sldMk cId="1050755273" sldId="318"/>
        </pc:sldMkLst>
        <pc:spChg chg="add mod">
          <ac:chgData name="Kirsty Patterson" userId="06c453ef-d90e-4cbc-ba6b-1bf363c3e0a9" providerId="ADAL" clId="{2B52998C-451C-485A-9808-79CB34D495AD}" dt="2026-07-07T21:39:51.673" v="1558" actId="114"/>
          <ac:spMkLst>
            <pc:docMk/>
            <pc:sldMk cId="1050755273" sldId="318"/>
            <ac:spMk id="10" creationId="{4AAB4CF1-31E0-93C4-5CCB-FCC7F8FE959B}"/>
          </ac:spMkLst>
        </pc:spChg>
        <pc:spChg chg="add mod">
          <ac:chgData name="Kirsty Patterson" userId="06c453ef-d90e-4cbc-ba6b-1bf363c3e0a9" providerId="ADAL" clId="{2B52998C-451C-485A-9808-79CB34D495AD}" dt="2026-07-07T18:05:52.384" v="878" actId="1076"/>
          <ac:spMkLst>
            <pc:docMk/>
            <pc:sldMk cId="1050755273" sldId="318"/>
            <ac:spMk id="11" creationId="{A511E08A-BEE5-5B81-617B-B7E68A78C5D5}"/>
          </ac:spMkLst>
        </pc:spChg>
        <pc:grpChg chg="mod">
          <ac:chgData name="Kirsty Patterson" userId="06c453ef-d90e-4cbc-ba6b-1bf363c3e0a9" providerId="ADAL" clId="{2B52998C-451C-485A-9808-79CB34D495AD}" dt="2026-07-08T08:54:08.925" v="1621" actId="962"/>
          <ac:grpSpMkLst>
            <pc:docMk/>
            <pc:sldMk cId="1050755273" sldId="318"/>
            <ac:grpSpMk id="3" creationId="{7E86FF5D-7852-1ACC-53D7-A55BBC6B7255}"/>
          </ac:grpSpMkLst>
        </pc:grpChg>
        <pc:graphicFrameChg chg="del mod">
          <ac:chgData name="Kirsty Patterson" userId="06c453ef-d90e-4cbc-ba6b-1bf363c3e0a9" providerId="ADAL" clId="{2B52998C-451C-485A-9808-79CB34D495AD}" dt="2026-07-07T06:39:15.461" v="530" actId="478"/>
          <ac:graphicFrameMkLst>
            <pc:docMk/>
            <pc:sldMk cId="1050755273" sldId="318"/>
            <ac:graphicFrameMk id="7" creationId="{A276D1A0-13CD-E00D-899A-8A239B4A4DF3}"/>
          </ac:graphicFrameMkLst>
        </pc:graphicFrameChg>
        <pc:graphicFrameChg chg="del mod">
          <ac:chgData name="Kirsty Patterson" userId="06c453ef-d90e-4cbc-ba6b-1bf363c3e0a9" providerId="ADAL" clId="{2B52998C-451C-485A-9808-79CB34D495AD}" dt="2026-07-07T18:05:45.877" v="877" actId="478"/>
          <ac:graphicFrameMkLst>
            <pc:docMk/>
            <pc:sldMk cId="1050755273" sldId="318"/>
            <ac:graphicFrameMk id="14" creationId="{CDD7BB53-6AF3-BB8E-89B6-5A9ABFAC3832}"/>
          </ac:graphicFrameMkLst>
        </pc:graphicFrameChg>
      </pc:sldChg>
      <pc:sldChg chg="addSp delSp modSp mod delAnim">
        <pc:chgData name="Kirsty Patterson" userId="06c453ef-d90e-4cbc-ba6b-1bf363c3e0a9" providerId="ADAL" clId="{2B52998C-451C-485A-9808-79CB34D495AD}" dt="2026-07-07T12:09:48.786" v="832" actId="478"/>
        <pc:sldMkLst>
          <pc:docMk/>
          <pc:sldMk cId="222275736" sldId="319"/>
        </pc:sldMkLst>
        <pc:spChg chg="add mod">
          <ac:chgData name="Kirsty Patterson" userId="06c453ef-d90e-4cbc-ba6b-1bf363c3e0a9" providerId="ADAL" clId="{2B52998C-451C-485A-9808-79CB34D495AD}" dt="2026-07-07T12:04:35.396" v="689" actId="114"/>
          <ac:spMkLst>
            <pc:docMk/>
            <pc:sldMk cId="222275736" sldId="319"/>
            <ac:spMk id="8" creationId="{737056EB-E161-0AC1-7800-E957089EBE4E}"/>
          </ac:spMkLst>
        </pc:spChg>
        <pc:spChg chg="add mod">
          <ac:chgData name="Kirsty Patterson" userId="06c453ef-d90e-4cbc-ba6b-1bf363c3e0a9" providerId="ADAL" clId="{2B52998C-451C-485A-9808-79CB34D495AD}" dt="2026-07-07T12:09:16.632" v="819" actId="1076"/>
          <ac:spMkLst>
            <pc:docMk/>
            <pc:sldMk cId="222275736" sldId="319"/>
            <ac:spMk id="10" creationId="{B26EC335-4177-FD1E-BB23-E844E1490F54}"/>
          </ac:spMkLst>
        </pc:spChg>
        <pc:spChg chg="add mod">
          <ac:chgData name="Kirsty Patterson" userId="06c453ef-d90e-4cbc-ba6b-1bf363c3e0a9" providerId="ADAL" clId="{2B52998C-451C-485A-9808-79CB34D495AD}" dt="2026-07-07T12:08:39.157" v="797" actId="1076"/>
          <ac:spMkLst>
            <pc:docMk/>
            <pc:sldMk cId="222275736" sldId="319"/>
            <ac:spMk id="12" creationId="{029C6F23-80D5-3D44-22ED-EC604BD12C7D}"/>
          </ac:spMkLst>
        </pc:spChg>
        <pc:spChg chg="add mod">
          <ac:chgData name="Kirsty Patterson" userId="06c453ef-d90e-4cbc-ba6b-1bf363c3e0a9" providerId="ADAL" clId="{2B52998C-451C-485A-9808-79CB34D495AD}" dt="2026-07-07T12:09:44.571" v="830" actId="1076"/>
          <ac:spMkLst>
            <pc:docMk/>
            <pc:sldMk cId="222275736" sldId="319"/>
            <ac:spMk id="13" creationId="{0D09D7D7-1B58-FC2C-BF18-CE1CF80885B6}"/>
          </ac:spMkLst>
        </pc:spChg>
        <pc:graphicFrameChg chg="del mod">
          <ac:chgData name="Kirsty Patterson" userId="06c453ef-d90e-4cbc-ba6b-1bf363c3e0a9" providerId="ADAL" clId="{2B52998C-451C-485A-9808-79CB34D495AD}" dt="2026-07-07T06:38:33.045" v="519" actId="478"/>
          <ac:graphicFrameMkLst>
            <pc:docMk/>
            <pc:sldMk cId="222275736" sldId="319"/>
            <ac:graphicFrameMk id="7" creationId="{2A6E0794-6E9B-4AA5-F8C3-847D9B96AEFC}"/>
          </ac:graphicFrameMkLst>
        </pc:graphicFrameChg>
        <pc:graphicFrameChg chg="del mod">
          <ac:chgData name="Kirsty Patterson" userId="06c453ef-d90e-4cbc-ba6b-1bf363c3e0a9" providerId="ADAL" clId="{2B52998C-451C-485A-9808-79CB34D495AD}" dt="2026-07-07T12:09:47.254" v="831" actId="478"/>
          <ac:graphicFrameMkLst>
            <pc:docMk/>
            <pc:sldMk cId="222275736" sldId="319"/>
            <ac:graphicFrameMk id="9" creationId="{2EECFDB7-EB79-B236-F3A2-9E87000FB6C5}"/>
          </ac:graphicFrameMkLst>
        </pc:graphicFrameChg>
        <pc:graphicFrameChg chg="del mod">
          <ac:chgData name="Kirsty Patterson" userId="06c453ef-d90e-4cbc-ba6b-1bf363c3e0a9" providerId="ADAL" clId="{2B52998C-451C-485A-9808-79CB34D495AD}" dt="2026-07-07T12:09:48.786" v="832" actId="478"/>
          <ac:graphicFrameMkLst>
            <pc:docMk/>
            <pc:sldMk cId="222275736" sldId="319"/>
            <ac:graphicFrameMk id="14" creationId="{ACE2F39E-BCB2-78E9-C3EF-10FF738D01E7}"/>
          </ac:graphicFrameMkLst>
        </pc:graphicFrameChg>
      </pc:sldChg>
      <pc:sldChg chg="addSp delSp modSp mod">
        <pc:chgData name="Kirsty Patterson" userId="06c453ef-d90e-4cbc-ba6b-1bf363c3e0a9" providerId="ADAL" clId="{2B52998C-451C-485A-9808-79CB34D495AD}" dt="2026-07-08T08:56:24.282" v="1636" actId="403"/>
        <pc:sldMkLst>
          <pc:docMk/>
          <pc:sldMk cId="2776648740" sldId="321"/>
        </pc:sldMkLst>
        <pc:spChg chg="del">
          <ac:chgData name="Kirsty Patterson" userId="06c453ef-d90e-4cbc-ba6b-1bf363c3e0a9" providerId="ADAL" clId="{2B52998C-451C-485A-9808-79CB34D495AD}" dt="2026-07-07T21:28:41.877" v="1380" actId="478"/>
          <ac:spMkLst>
            <pc:docMk/>
            <pc:sldMk cId="2776648740" sldId="321"/>
            <ac:spMk id="6" creationId="{470DA671-9F2E-E304-AAC6-67888257964D}"/>
          </ac:spMkLst>
        </pc:spChg>
        <pc:spChg chg="add mod">
          <ac:chgData name="Kirsty Patterson" userId="06c453ef-d90e-4cbc-ba6b-1bf363c3e0a9" providerId="ADAL" clId="{2B52998C-451C-485A-9808-79CB34D495AD}" dt="2026-07-07T21:28:38.340" v="1379"/>
          <ac:spMkLst>
            <pc:docMk/>
            <pc:sldMk cId="2776648740" sldId="321"/>
            <ac:spMk id="7" creationId="{C01376B9-C718-1A2A-45D5-17D255EEBCB3}"/>
          </ac:spMkLst>
        </pc:spChg>
        <pc:spChg chg="mod">
          <ac:chgData name="Kirsty Patterson" userId="06c453ef-d90e-4cbc-ba6b-1bf363c3e0a9" providerId="ADAL" clId="{2B52998C-451C-485A-9808-79CB34D495AD}" dt="2026-07-08T08:56:24.282" v="1636" actId="403"/>
          <ac:spMkLst>
            <pc:docMk/>
            <pc:sldMk cId="2776648740" sldId="321"/>
            <ac:spMk id="11" creationId="{4957C340-99C7-05A3-325D-CC23B729D951}"/>
          </ac:spMkLst>
        </pc:spChg>
        <pc:grpChg chg="mod">
          <ac:chgData name="Kirsty Patterson" userId="06c453ef-d90e-4cbc-ba6b-1bf363c3e0a9" providerId="ADAL" clId="{2B52998C-451C-485A-9808-79CB34D495AD}" dt="2026-07-08T08:54:10.513" v="1622" actId="962"/>
          <ac:grpSpMkLst>
            <pc:docMk/>
            <pc:sldMk cId="2776648740" sldId="321"/>
            <ac:grpSpMk id="3" creationId="{2C1FEB24-B961-BE18-5B64-6DAA96CD8133}"/>
          </ac:grpSpMkLst>
        </pc:grpChg>
      </pc:sldChg>
      <pc:sldChg chg="addSp delSp modSp mod">
        <pc:chgData name="Kirsty Patterson" userId="06c453ef-d90e-4cbc-ba6b-1bf363c3e0a9" providerId="ADAL" clId="{2B52998C-451C-485A-9808-79CB34D495AD}" dt="2026-07-08T08:56:36.995" v="1638" actId="403"/>
        <pc:sldMkLst>
          <pc:docMk/>
          <pc:sldMk cId="2824401183" sldId="323"/>
        </pc:sldMkLst>
        <pc:spChg chg="del">
          <ac:chgData name="Kirsty Patterson" userId="06c453ef-d90e-4cbc-ba6b-1bf363c3e0a9" providerId="ADAL" clId="{2B52998C-451C-485A-9808-79CB34D495AD}" dt="2026-07-07T21:28:48.296" v="1382" actId="478"/>
          <ac:spMkLst>
            <pc:docMk/>
            <pc:sldMk cId="2824401183" sldId="323"/>
            <ac:spMk id="6" creationId="{47309BFB-1C60-9A74-E6AC-0BDE6A595A39}"/>
          </ac:spMkLst>
        </pc:spChg>
        <pc:spChg chg="add mod">
          <ac:chgData name="Kirsty Patterson" userId="06c453ef-d90e-4cbc-ba6b-1bf363c3e0a9" providerId="ADAL" clId="{2B52998C-451C-485A-9808-79CB34D495AD}" dt="2026-07-07T21:28:44.697" v="1381"/>
          <ac:spMkLst>
            <pc:docMk/>
            <pc:sldMk cId="2824401183" sldId="323"/>
            <ac:spMk id="7" creationId="{BC9D9C66-3117-5866-BD67-2867FED97376}"/>
          </ac:spMkLst>
        </pc:spChg>
        <pc:spChg chg="mod">
          <ac:chgData name="Kirsty Patterson" userId="06c453ef-d90e-4cbc-ba6b-1bf363c3e0a9" providerId="ADAL" clId="{2B52998C-451C-485A-9808-79CB34D495AD}" dt="2026-07-08T08:56:36.995" v="1638" actId="403"/>
          <ac:spMkLst>
            <pc:docMk/>
            <pc:sldMk cId="2824401183" sldId="323"/>
            <ac:spMk id="11" creationId="{337380D1-0590-9A2D-0EC2-E087F555D557}"/>
          </ac:spMkLst>
        </pc:spChg>
        <pc:grpChg chg="mod">
          <ac:chgData name="Kirsty Patterson" userId="06c453ef-d90e-4cbc-ba6b-1bf363c3e0a9" providerId="ADAL" clId="{2B52998C-451C-485A-9808-79CB34D495AD}" dt="2026-07-08T08:54:12.528" v="1623" actId="962"/>
          <ac:grpSpMkLst>
            <pc:docMk/>
            <pc:sldMk cId="2824401183" sldId="323"/>
            <ac:grpSpMk id="3" creationId="{91BC481E-399D-1B37-3A02-77B42A0B5777}"/>
          </ac:grpSpMkLst>
        </pc:grpChg>
      </pc:sldChg>
      <pc:sldChg chg="addSp delSp modSp mod">
        <pc:chgData name="Kirsty Patterson" userId="06c453ef-d90e-4cbc-ba6b-1bf363c3e0a9" providerId="ADAL" clId="{2B52998C-451C-485A-9808-79CB34D495AD}" dt="2026-07-08T08:56:42.399" v="1639" actId="403"/>
        <pc:sldMkLst>
          <pc:docMk/>
          <pc:sldMk cId="2024174413" sldId="324"/>
        </pc:sldMkLst>
        <pc:spChg chg="del">
          <ac:chgData name="Kirsty Patterson" userId="06c453ef-d90e-4cbc-ba6b-1bf363c3e0a9" providerId="ADAL" clId="{2B52998C-451C-485A-9808-79CB34D495AD}" dt="2026-07-07T21:28:55.061" v="1384" actId="478"/>
          <ac:spMkLst>
            <pc:docMk/>
            <pc:sldMk cId="2024174413" sldId="324"/>
            <ac:spMk id="6" creationId="{7048A935-3000-75EF-BF68-D200D90C9505}"/>
          </ac:spMkLst>
        </pc:spChg>
        <pc:spChg chg="add mod">
          <ac:chgData name="Kirsty Patterson" userId="06c453ef-d90e-4cbc-ba6b-1bf363c3e0a9" providerId="ADAL" clId="{2B52998C-451C-485A-9808-79CB34D495AD}" dt="2026-07-07T21:28:52.628" v="1383"/>
          <ac:spMkLst>
            <pc:docMk/>
            <pc:sldMk cId="2024174413" sldId="324"/>
            <ac:spMk id="7" creationId="{7D197D10-3CE6-469A-93B2-E5DD6ED20A9E}"/>
          </ac:spMkLst>
        </pc:spChg>
        <pc:spChg chg="mod">
          <ac:chgData name="Kirsty Patterson" userId="06c453ef-d90e-4cbc-ba6b-1bf363c3e0a9" providerId="ADAL" clId="{2B52998C-451C-485A-9808-79CB34D495AD}" dt="2026-07-08T08:56:42.399" v="1639" actId="403"/>
          <ac:spMkLst>
            <pc:docMk/>
            <pc:sldMk cId="2024174413" sldId="324"/>
            <ac:spMk id="8" creationId="{519AB610-563C-B997-F9A8-FB53D21B4C00}"/>
          </ac:spMkLst>
        </pc:spChg>
        <pc:grpChg chg="mod">
          <ac:chgData name="Kirsty Patterson" userId="06c453ef-d90e-4cbc-ba6b-1bf363c3e0a9" providerId="ADAL" clId="{2B52998C-451C-485A-9808-79CB34D495AD}" dt="2026-07-08T08:54:13.661" v="1624" actId="962"/>
          <ac:grpSpMkLst>
            <pc:docMk/>
            <pc:sldMk cId="2024174413" sldId="324"/>
            <ac:grpSpMk id="3" creationId="{93CC38BA-A61B-F4A2-A207-9435C8A35CE2}"/>
          </ac:grpSpMkLst>
        </pc:grpChg>
      </pc:sldChg>
      <pc:sldChg chg="addSp delSp modSp mod">
        <pc:chgData name="Kirsty Patterson" userId="06c453ef-d90e-4cbc-ba6b-1bf363c3e0a9" providerId="ADAL" clId="{2B52998C-451C-485A-9808-79CB34D495AD}" dt="2026-07-08T08:56:48.461" v="1640" actId="403"/>
        <pc:sldMkLst>
          <pc:docMk/>
          <pc:sldMk cId="876823890" sldId="325"/>
        </pc:sldMkLst>
        <pc:spChg chg="add mod">
          <ac:chgData name="Kirsty Patterson" userId="06c453ef-d90e-4cbc-ba6b-1bf363c3e0a9" providerId="ADAL" clId="{2B52998C-451C-485A-9808-79CB34D495AD}" dt="2026-07-07T21:29:13.116" v="1390" actId="20577"/>
          <ac:spMkLst>
            <pc:docMk/>
            <pc:sldMk cId="876823890" sldId="325"/>
            <ac:spMk id="3" creationId="{F15E300B-603D-E138-9126-452FBF6A1E18}"/>
          </ac:spMkLst>
        </pc:spChg>
        <pc:spChg chg="del">
          <ac:chgData name="Kirsty Patterson" userId="06c453ef-d90e-4cbc-ba6b-1bf363c3e0a9" providerId="ADAL" clId="{2B52998C-451C-485A-9808-79CB34D495AD}" dt="2026-07-07T21:29:09.295" v="1386" actId="478"/>
          <ac:spMkLst>
            <pc:docMk/>
            <pc:sldMk cId="876823890" sldId="325"/>
            <ac:spMk id="6" creationId="{E4747FC3-BD35-6A16-E9F7-00F315E302A1}"/>
          </ac:spMkLst>
        </pc:spChg>
        <pc:spChg chg="mod">
          <ac:chgData name="Kirsty Patterson" userId="06c453ef-d90e-4cbc-ba6b-1bf363c3e0a9" providerId="ADAL" clId="{2B52998C-451C-485A-9808-79CB34D495AD}" dt="2026-07-08T08:56:48.461" v="1640" actId="403"/>
          <ac:spMkLst>
            <pc:docMk/>
            <pc:sldMk cId="876823890" sldId="325"/>
            <ac:spMk id="11" creationId="{719802C3-30D0-5820-C587-0D1F4423F63D}"/>
          </ac:spMkLst>
        </pc:spChg>
      </pc:sldChg>
      <pc:sldChg chg="addSp delSp modSp mod">
        <pc:chgData name="Kirsty Patterson" userId="06c453ef-d90e-4cbc-ba6b-1bf363c3e0a9" providerId="ADAL" clId="{2B52998C-451C-485A-9808-79CB34D495AD}" dt="2026-07-08T08:57:18.487" v="1644" actId="2711"/>
        <pc:sldMkLst>
          <pc:docMk/>
          <pc:sldMk cId="4174882713" sldId="326"/>
        </pc:sldMkLst>
        <pc:spChg chg="add mod">
          <ac:chgData name="Kirsty Patterson" userId="06c453ef-d90e-4cbc-ba6b-1bf363c3e0a9" providerId="ADAL" clId="{2B52998C-451C-485A-9808-79CB34D495AD}" dt="2026-07-07T21:29:20.436" v="1391"/>
          <ac:spMkLst>
            <pc:docMk/>
            <pc:sldMk cId="4174882713" sldId="326"/>
            <ac:spMk id="3" creationId="{4E996006-70F2-4BDE-9419-3BE46C17A2EF}"/>
          </ac:spMkLst>
        </pc:spChg>
        <pc:spChg chg="del">
          <ac:chgData name="Kirsty Patterson" userId="06c453ef-d90e-4cbc-ba6b-1bf363c3e0a9" providerId="ADAL" clId="{2B52998C-451C-485A-9808-79CB34D495AD}" dt="2026-07-07T21:29:23.108" v="1392" actId="478"/>
          <ac:spMkLst>
            <pc:docMk/>
            <pc:sldMk cId="4174882713" sldId="326"/>
            <ac:spMk id="6" creationId="{41162B2D-BEFF-BECB-81D8-93270DF4F31D}"/>
          </ac:spMkLst>
        </pc:spChg>
        <pc:spChg chg="mod">
          <ac:chgData name="Kirsty Patterson" userId="06c453ef-d90e-4cbc-ba6b-1bf363c3e0a9" providerId="ADAL" clId="{2B52998C-451C-485A-9808-79CB34D495AD}" dt="2026-07-08T08:57:18.487" v="1644" actId="2711"/>
          <ac:spMkLst>
            <pc:docMk/>
            <pc:sldMk cId="4174882713" sldId="326"/>
            <ac:spMk id="11" creationId="{7DBEA741-3DF7-E51B-32A5-6EEBA299252F}"/>
          </ac:spMkLst>
        </pc:spChg>
      </pc:sldChg>
      <pc:sldChg chg="addSp delSp modSp mod">
        <pc:chgData name="Kirsty Patterson" userId="06c453ef-d90e-4cbc-ba6b-1bf363c3e0a9" providerId="ADAL" clId="{2B52998C-451C-485A-9808-79CB34D495AD}" dt="2026-07-08T08:57:29.870" v="1646" actId="1076"/>
        <pc:sldMkLst>
          <pc:docMk/>
          <pc:sldMk cId="627781230" sldId="327"/>
        </pc:sldMkLst>
        <pc:spChg chg="add mod">
          <ac:chgData name="Kirsty Patterson" userId="06c453ef-d90e-4cbc-ba6b-1bf363c3e0a9" providerId="ADAL" clId="{2B52998C-451C-485A-9808-79CB34D495AD}" dt="2026-07-07T21:35:12.544" v="1475"/>
          <ac:spMkLst>
            <pc:docMk/>
            <pc:sldMk cId="627781230" sldId="327"/>
            <ac:spMk id="3" creationId="{7C145BF3-7DDB-8AF6-064A-7E9E4EA6FA25}"/>
          </ac:spMkLst>
        </pc:spChg>
        <pc:spChg chg="del">
          <ac:chgData name="Kirsty Patterson" userId="06c453ef-d90e-4cbc-ba6b-1bf363c3e0a9" providerId="ADAL" clId="{2B52998C-451C-485A-9808-79CB34D495AD}" dt="2026-07-07T21:35:17.319" v="1476" actId="478"/>
          <ac:spMkLst>
            <pc:docMk/>
            <pc:sldMk cId="627781230" sldId="327"/>
            <ac:spMk id="6" creationId="{F9084FB4-84D2-B9EB-CEF5-48898B699CC1}"/>
          </ac:spMkLst>
        </pc:spChg>
        <pc:spChg chg="mod">
          <ac:chgData name="Kirsty Patterson" userId="06c453ef-d90e-4cbc-ba6b-1bf363c3e0a9" providerId="ADAL" clId="{2B52998C-451C-485A-9808-79CB34D495AD}" dt="2026-07-08T08:57:29.870" v="1646" actId="1076"/>
          <ac:spMkLst>
            <pc:docMk/>
            <pc:sldMk cId="627781230" sldId="327"/>
            <ac:spMk id="11" creationId="{626D6054-B4F9-728A-A54D-BBB6FBF3B0AF}"/>
          </ac:spMkLst>
        </pc:spChg>
      </pc:sldChg>
      <pc:sldChg chg="addSp delSp modSp mod">
        <pc:chgData name="Kirsty Patterson" userId="06c453ef-d90e-4cbc-ba6b-1bf363c3e0a9" providerId="ADAL" clId="{2B52998C-451C-485A-9808-79CB34D495AD}" dt="2026-07-08T08:57:47.638" v="1649" actId="14100"/>
        <pc:sldMkLst>
          <pc:docMk/>
          <pc:sldMk cId="2824651909" sldId="328"/>
        </pc:sldMkLst>
        <pc:spChg chg="add mod">
          <ac:chgData name="Kirsty Patterson" userId="06c453ef-d90e-4cbc-ba6b-1bf363c3e0a9" providerId="ADAL" clId="{2B52998C-451C-485A-9808-79CB34D495AD}" dt="2026-07-07T21:35:21.476" v="1477"/>
          <ac:spMkLst>
            <pc:docMk/>
            <pc:sldMk cId="2824651909" sldId="328"/>
            <ac:spMk id="3" creationId="{7B9256D6-7D91-4690-9F36-78E031DC9972}"/>
          </ac:spMkLst>
        </pc:spChg>
        <pc:spChg chg="del">
          <ac:chgData name="Kirsty Patterson" userId="06c453ef-d90e-4cbc-ba6b-1bf363c3e0a9" providerId="ADAL" clId="{2B52998C-451C-485A-9808-79CB34D495AD}" dt="2026-07-07T21:35:25.895" v="1478" actId="478"/>
          <ac:spMkLst>
            <pc:docMk/>
            <pc:sldMk cId="2824651909" sldId="328"/>
            <ac:spMk id="6" creationId="{133324A6-32BA-6143-3B1C-3209B2096037}"/>
          </ac:spMkLst>
        </pc:spChg>
        <pc:spChg chg="mod">
          <ac:chgData name="Kirsty Patterson" userId="06c453ef-d90e-4cbc-ba6b-1bf363c3e0a9" providerId="ADAL" clId="{2B52998C-451C-485A-9808-79CB34D495AD}" dt="2026-07-08T08:57:47.638" v="1649" actId="14100"/>
          <ac:spMkLst>
            <pc:docMk/>
            <pc:sldMk cId="2824651909" sldId="328"/>
            <ac:spMk id="11" creationId="{BAA525A5-50B1-7A1F-A229-7F8F9FC859EE}"/>
          </ac:spMkLst>
        </pc:spChg>
      </pc:sldChg>
      <pc:sldChg chg="addSp delSp modSp mod">
        <pc:chgData name="Kirsty Patterson" userId="06c453ef-d90e-4cbc-ba6b-1bf363c3e0a9" providerId="ADAL" clId="{2B52998C-451C-485A-9808-79CB34D495AD}" dt="2026-07-07T21:33:38.082" v="1470" actId="207"/>
        <pc:sldMkLst>
          <pc:docMk/>
          <pc:sldMk cId="3784275617" sldId="329"/>
        </pc:sldMkLst>
        <pc:spChg chg="add mod">
          <ac:chgData name="Kirsty Patterson" userId="06c453ef-d90e-4cbc-ba6b-1bf363c3e0a9" providerId="ADAL" clId="{2B52998C-451C-485A-9808-79CB34D495AD}" dt="2026-07-07T06:21:08.851" v="313" actId="1076"/>
          <ac:spMkLst>
            <pc:docMk/>
            <pc:sldMk cId="3784275617" sldId="329"/>
            <ac:spMk id="3" creationId="{225D5372-CF55-10E5-18D7-0C619A623577}"/>
          </ac:spMkLst>
        </pc:spChg>
        <pc:spChg chg="mod">
          <ac:chgData name="Kirsty Patterson" userId="06c453ef-d90e-4cbc-ba6b-1bf363c3e0a9" providerId="ADAL" clId="{2B52998C-451C-485A-9808-79CB34D495AD}" dt="2026-07-07T21:33:38.082" v="1470" actId="207"/>
          <ac:spMkLst>
            <pc:docMk/>
            <pc:sldMk cId="3784275617" sldId="329"/>
            <ac:spMk id="4" creationId="{5AE9EDA6-4AE5-44BA-5B04-45F021270D8C}"/>
          </ac:spMkLst>
        </pc:spChg>
        <pc:graphicFrameChg chg="del">
          <ac:chgData name="Kirsty Patterson" userId="06c453ef-d90e-4cbc-ba6b-1bf363c3e0a9" providerId="ADAL" clId="{2B52998C-451C-485A-9808-79CB34D495AD}" dt="2026-07-07T06:20:24.672" v="292" actId="478"/>
          <ac:graphicFrameMkLst>
            <pc:docMk/>
            <pc:sldMk cId="3784275617" sldId="329"/>
            <ac:graphicFrameMk id="7" creationId="{17CF2EFA-1884-9513-C8CE-CDC1B28411F5}"/>
          </ac:graphicFrameMkLst>
        </pc:graphicFrameChg>
      </pc:sldChg>
      <pc:sldChg chg="del">
        <pc:chgData name="Kirsty Patterson" userId="06c453ef-d90e-4cbc-ba6b-1bf363c3e0a9" providerId="ADAL" clId="{2B52998C-451C-485A-9808-79CB34D495AD}" dt="2026-07-07T20:13:36.307" v="1130" actId="47"/>
        <pc:sldMkLst>
          <pc:docMk/>
          <pc:sldMk cId="4275368517" sldId="330"/>
        </pc:sldMkLst>
      </pc:sldChg>
      <pc:sldChg chg="addSp delSp modSp mod">
        <pc:chgData name="Kirsty Patterson" userId="06c453ef-d90e-4cbc-ba6b-1bf363c3e0a9" providerId="ADAL" clId="{2B52998C-451C-485A-9808-79CB34D495AD}" dt="2026-07-08T08:56:16.375" v="1635" actId="403"/>
        <pc:sldMkLst>
          <pc:docMk/>
          <pc:sldMk cId="4097466280" sldId="332"/>
        </pc:sldMkLst>
        <pc:spChg chg="del">
          <ac:chgData name="Kirsty Patterson" userId="06c453ef-d90e-4cbc-ba6b-1bf363c3e0a9" providerId="ADAL" clId="{2B52998C-451C-485A-9808-79CB34D495AD}" dt="2026-07-07T21:28:14.477" v="1371" actId="478"/>
          <ac:spMkLst>
            <pc:docMk/>
            <pc:sldMk cId="4097466280" sldId="332"/>
            <ac:spMk id="6" creationId="{243EC046-0D2B-F2AB-4546-ADE9F8E1745F}"/>
          </ac:spMkLst>
        </pc:spChg>
        <pc:spChg chg="add mod">
          <ac:chgData name="Kirsty Patterson" userId="06c453ef-d90e-4cbc-ba6b-1bf363c3e0a9" providerId="ADAL" clId="{2B52998C-451C-485A-9808-79CB34D495AD}" dt="2026-07-07T21:28:21.260" v="1378" actId="20577"/>
          <ac:spMkLst>
            <pc:docMk/>
            <pc:sldMk cId="4097466280" sldId="332"/>
            <ac:spMk id="7" creationId="{32E91362-0A8A-655A-D595-B09FBF7630E1}"/>
          </ac:spMkLst>
        </pc:spChg>
        <pc:spChg chg="mod">
          <ac:chgData name="Kirsty Patterson" userId="06c453ef-d90e-4cbc-ba6b-1bf363c3e0a9" providerId="ADAL" clId="{2B52998C-451C-485A-9808-79CB34D495AD}" dt="2026-07-08T08:56:16.375" v="1635" actId="403"/>
          <ac:spMkLst>
            <pc:docMk/>
            <pc:sldMk cId="4097466280" sldId="332"/>
            <ac:spMk id="11" creationId="{43095143-834D-CC86-CB25-1202B30B43FB}"/>
          </ac:spMkLst>
        </pc:spChg>
      </pc:sldChg>
      <pc:sldChg chg="addSp delSp modSp mod">
        <pc:chgData name="Kirsty Patterson" userId="06c453ef-d90e-4cbc-ba6b-1bf363c3e0a9" providerId="ADAL" clId="{2B52998C-451C-485A-9808-79CB34D495AD}" dt="2026-07-07T21:39:06.746" v="1556" actId="1076"/>
        <pc:sldMkLst>
          <pc:docMk/>
          <pc:sldMk cId="1830852041" sldId="333"/>
        </pc:sldMkLst>
        <pc:spChg chg="del">
          <ac:chgData name="Kirsty Patterson" userId="06c453ef-d90e-4cbc-ba6b-1bf363c3e0a9" providerId="ADAL" clId="{2B52998C-451C-485A-9808-79CB34D495AD}" dt="2026-07-07T21:34:33.718" v="1474" actId="478"/>
          <ac:spMkLst>
            <pc:docMk/>
            <pc:sldMk cId="1830852041" sldId="333"/>
            <ac:spMk id="6" creationId="{4729E57A-99B5-3DD3-2069-417ACAF3F8F3}"/>
          </ac:spMkLst>
        </pc:spChg>
        <pc:spChg chg="add del mod">
          <ac:chgData name="Kirsty Patterson" userId="06c453ef-d90e-4cbc-ba6b-1bf363c3e0a9" providerId="ADAL" clId="{2B52998C-451C-485A-9808-79CB34D495AD}" dt="2026-07-07T21:34:16.484" v="1472" actId="478"/>
          <ac:spMkLst>
            <pc:docMk/>
            <pc:sldMk cId="1830852041" sldId="333"/>
            <ac:spMk id="7" creationId="{5D8E0C7E-EAB0-DAA9-B719-A6F89B1FC88E}"/>
          </ac:spMkLst>
        </pc:spChg>
        <pc:spChg chg="add mod">
          <ac:chgData name="Kirsty Patterson" userId="06c453ef-d90e-4cbc-ba6b-1bf363c3e0a9" providerId="ADAL" clId="{2B52998C-451C-485A-9808-79CB34D495AD}" dt="2026-07-07T21:34:18.209" v="1473"/>
          <ac:spMkLst>
            <pc:docMk/>
            <pc:sldMk cId="1830852041" sldId="333"/>
            <ac:spMk id="8" creationId="{C12CC1DA-AD99-4E2C-DB19-51BFCE4B4835}"/>
          </ac:spMkLst>
        </pc:spChg>
        <pc:spChg chg="mod">
          <ac:chgData name="Kirsty Patterson" userId="06c453ef-d90e-4cbc-ba6b-1bf363c3e0a9" providerId="ADAL" clId="{2B52998C-451C-485A-9808-79CB34D495AD}" dt="2026-07-07T21:38:36.232" v="1549" actId="20577"/>
          <ac:spMkLst>
            <pc:docMk/>
            <pc:sldMk cId="1830852041" sldId="333"/>
            <ac:spMk id="11" creationId="{E024C176-A16A-A4A2-8209-A113050E9320}"/>
          </ac:spMkLst>
        </pc:spChg>
        <pc:graphicFrameChg chg="add mod modGraphic">
          <ac:chgData name="Kirsty Patterson" userId="06c453ef-d90e-4cbc-ba6b-1bf363c3e0a9" providerId="ADAL" clId="{2B52998C-451C-485A-9808-79CB34D495AD}" dt="2026-07-07T21:39:06.746" v="1556" actId="1076"/>
          <ac:graphicFrameMkLst>
            <pc:docMk/>
            <pc:sldMk cId="1830852041" sldId="333"/>
            <ac:graphicFrameMk id="9" creationId="{628199AB-8215-5610-D2DB-2802931526F7}"/>
          </ac:graphicFrameMkLst>
        </pc:graphicFrameChg>
      </pc:sldChg>
      <pc:sldChg chg="addSp delSp modSp mod">
        <pc:chgData name="Kirsty Patterson" userId="06c453ef-d90e-4cbc-ba6b-1bf363c3e0a9" providerId="ADAL" clId="{2B52998C-451C-485A-9808-79CB34D495AD}" dt="2026-07-08T08:55:17.014" v="1630" actId="403"/>
        <pc:sldMkLst>
          <pc:docMk/>
          <pc:sldMk cId="699008720" sldId="334"/>
        </pc:sldMkLst>
        <pc:spChg chg="add del mod">
          <ac:chgData name="Kirsty Patterson" userId="06c453ef-d90e-4cbc-ba6b-1bf363c3e0a9" providerId="ADAL" clId="{2B52998C-451C-485A-9808-79CB34D495AD}" dt="2026-07-07T21:26:40.631" v="1352" actId="478"/>
          <ac:spMkLst>
            <pc:docMk/>
            <pc:sldMk cId="699008720" sldId="334"/>
            <ac:spMk id="3" creationId="{B755F256-C5C4-26F0-4878-21704D56A186}"/>
          </ac:spMkLst>
        </pc:spChg>
        <pc:spChg chg="mod">
          <ac:chgData name="Kirsty Patterson" userId="06c453ef-d90e-4cbc-ba6b-1bf363c3e0a9" providerId="ADAL" clId="{2B52998C-451C-485A-9808-79CB34D495AD}" dt="2026-07-07T21:26:36.085" v="1351" actId="1076"/>
          <ac:spMkLst>
            <pc:docMk/>
            <pc:sldMk cId="699008720" sldId="334"/>
            <ac:spMk id="6" creationId="{D3A78204-8B18-A824-810D-315D8B7B79E5}"/>
          </ac:spMkLst>
        </pc:spChg>
        <pc:spChg chg="mod">
          <ac:chgData name="Kirsty Patterson" userId="06c453ef-d90e-4cbc-ba6b-1bf363c3e0a9" providerId="ADAL" clId="{2B52998C-451C-485A-9808-79CB34D495AD}" dt="2026-07-08T08:55:17.014" v="1630" actId="403"/>
          <ac:spMkLst>
            <pc:docMk/>
            <pc:sldMk cId="699008720" sldId="334"/>
            <ac:spMk id="11" creationId="{6ED48336-3EFE-D25F-BC7D-DAEC079F9955}"/>
          </ac:spMkLst>
        </pc:spChg>
      </pc:sldChg>
      <pc:sldChg chg="addSp delSp modSp mod">
        <pc:chgData name="Kirsty Patterson" userId="06c453ef-d90e-4cbc-ba6b-1bf363c3e0a9" providerId="ADAL" clId="{2B52998C-451C-485A-9808-79CB34D495AD}" dt="2026-07-08T08:58:54.163" v="1661" actId="113"/>
        <pc:sldMkLst>
          <pc:docMk/>
          <pc:sldMk cId="1175213542" sldId="335"/>
        </pc:sldMkLst>
        <pc:spChg chg="del">
          <ac:chgData name="Kirsty Patterson" userId="06c453ef-d90e-4cbc-ba6b-1bf363c3e0a9" providerId="ADAL" clId="{2B52998C-451C-485A-9808-79CB34D495AD}" dt="2026-07-07T21:27:48.689" v="1366" actId="478"/>
          <ac:spMkLst>
            <pc:docMk/>
            <pc:sldMk cId="1175213542" sldId="335"/>
            <ac:spMk id="6" creationId="{917842EA-D260-9323-5CBF-BD02404DE7E1}"/>
          </ac:spMkLst>
        </pc:spChg>
        <pc:spChg chg="add mod">
          <ac:chgData name="Kirsty Patterson" userId="06c453ef-d90e-4cbc-ba6b-1bf363c3e0a9" providerId="ADAL" clId="{2B52998C-451C-485A-9808-79CB34D495AD}" dt="2026-07-07T21:27:42.480" v="1365"/>
          <ac:spMkLst>
            <pc:docMk/>
            <pc:sldMk cId="1175213542" sldId="335"/>
            <ac:spMk id="7" creationId="{1BD57FDD-4A30-70A8-7911-FC7CCFE808D6}"/>
          </ac:spMkLst>
        </pc:spChg>
        <pc:spChg chg="mod">
          <ac:chgData name="Kirsty Patterson" userId="06c453ef-d90e-4cbc-ba6b-1bf363c3e0a9" providerId="ADAL" clId="{2B52998C-451C-485A-9808-79CB34D495AD}" dt="2026-07-08T08:58:54.163" v="1661" actId="113"/>
          <ac:spMkLst>
            <pc:docMk/>
            <pc:sldMk cId="1175213542" sldId="335"/>
            <ac:spMk id="11" creationId="{1A097C70-2ECB-3A39-E4D5-23FD6DD1AE37}"/>
          </ac:spMkLst>
        </pc:spChg>
      </pc:sldChg>
      <pc:sldChg chg="addSp delSp modSp mod">
        <pc:chgData name="Kirsty Patterson" userId="06c453ef-d90e-4cbc-ba6b-1bf363c3e0a9" providerId="ADAL" clId="{2B52998C-451C-485A-9808-79CB34D495AD}" dt="2026-07-07T21:27:55.193" v="1368" actId="478"/>
        <pc:sldMkLst>
          <pc:docMk/>
          <pc:sldMk cId="2138214653" sldId="336"/>
        </pc:sldMkLst>
        <pc:spChg chg="del">
          <ac:chgData name="Kirsty Patterson" userId="06c453ef-d90e-4cbc-ba6b-1bf363c3e0a9" providerId="ADAL" clId="{2B52998C-451C-485A-9808-79CB34D495AD}" dt="2026-07-07T21:27:55.193" v="1368" actId="478"/>
          <ac:spMkLst>
            <pc:docMk/>
            <pc:sldMk cId="2138214653" sldId="336"/>
            <ac:spMk id="6" creationId="{1C33AA14-7AE2-694F-AA04-BDEFFFE4B0BC}"/>
          </ac:spMkLst>
        </pc:spChg>
        <pc:spChg chg="add mod">
          <ac:chgData name="Kirsty Patterson" userId="06c453ef-d90e-4cbc-ba6b-1bf363c3e0a9" providerId="ADAL" clId="{2B52998C-451C-485A-9808-79CB34D495AD}" dt="2026-07-07T21:27:51.603" v="1367"/>
          <ac:spMkLst>
            <pc:docMk/>
            <pc:sldMk cId="2138214653" sldId="336"/>
            <ac:spMk id="7" creationId="{BEACAF40-C46A-177B-B061-69B5AA82E409}"/>
          </ac:spMkLst>
        </pc:spChg>
        <pc:spChg chg="mod">
          <ac:chgData name="Kirsty Patterson" userId="06c453ef-d90e-4cbc-ba6b-1bf363c3e0a9" providerId="ADAL" clId="{2B52998C-451C-485A-9808-79CB34D495AD}" dt="2026-07-07T19:47:32.002" v="953" actId="20577"/>
          <ac:spMkLst>
            <pc:docMk/>
            <pc:sldMk cId="2138214653" sldId="336"/>
            <ac:spMk id="11" creationId="{A85B63CE-F705-D484-5E81-DE7984422899}"/>
          </ac:spMkLst>
        </pc:spChg>
      </pc:sldChg>
      <pc:sldChg chg="addSp delSp modSp mod">
        <pc:chgData name="Kirsty Patterson" userId="06c453ef-d90e-4cbc-ba6b-1bf363c3e0a9" providerId="ADAL" clId="{2B52998C-451C-485A-9808-79CB34D495AD}" dt="2026-07-07T11:54:12.229" v="538" actId="20577"/>
        <pc:sldMkLst>
          <pc:docMk/>
          <pc:sldMk cId="218847855" sldId="337"/>
        </pc:sldMkLst>
        <pc:spChg chg="add del mod">
          <ac:chgData name="Kirsty Patterson" userId="06c453ef-d90e-4cbc-ba6b-1bf363c3e0a9" providerId="ADAL" clId="{2B52998C-451C-485A-9808-79CB34D495AD}" dt="2026-07-07T11:53:51.917" v="537" actId="478"/>
          <ac:spMkLst>
            <pc:docMk/>
            <pc:sldMk cId="218847855" sldId="337"/>
            <ac:spMk id="3" creationId="{2123A94C-22E2-7FAF-8F2E-BC794817CA22}"/>
          </ac:spMkLst>
        </pc:spChg>
        <pc:spChg chg="mod ord">
          <ac:chgData name="Kirsty Patterson" userId="06c453ef-d90e-4cbc-ba6b-1bf363c3e0a9" providerId="ADAL" clId="{2B52998C-451C-485A-9808-79CB34D495AD}" dt="2026-07-07T11:53:48.057" v="536" actId="167"/>
          <ac:spMkLst>
            <pc:docMk/>
            <pc:sldMk cId="218847855" sldId="337"/>
            <ac:spMk id="6" creationId="{494D845F-3EE1-EE3E-C3B6-B4EBFAEDB4CA}"/>
          </ac:spMkLst>
        </pc:spChg>
        <pc:spChg chg="mod">
          <ac:chgData name="Kirsty Patterson" userId="06c453ef-d90e-4cbc-ba6b-1bf363c3e0a9" providerId="ADAL" clId="{2B52998C-451C-485A-9808-79CB34D495AD}" dt="2026-07-07T11:54:12.229" v="538" actId="20577"/>
          <ac:spMkLst>
            <pc:docMk/>
            <pc:sldMk cId="218847855" sldId="337"/>
            <ac:spMk id="11" creationId="{08FEF8DA-81DA-B1EA-FFBB-E852A240FEA2}"/>
          </ac:spMkLst>
        </pc:spChg>
      </pc:sldChg>
      <pc:sldChg chg="addSp delSp modSp mod">
        <pc:chgData name="Kirsty Patterson" userId="06c453ef-d90e-4cbc-ba6b-1bf363c3e0a9" providerId="ADAL" clId="{2B52998C-451C-485A-9808-79CB34D495AD}" dt="2026-07-07T20:10:59.017" v="1127" actId="478"/>
        <pc:sldMkLst>
          <pc:docMk/>
          <pc:sldMk cId="1141644858" sldId="338"/>
        </pc:sldMkLst>
        <pc:spChg chg="add del mod">
          <ac:chgData name="Kirsty Patterson" userId="06c453ef-d90e-4cbc-ba6b-1bf363c3e0a9" providerId="ADAL" clId="{2B52998C-451C-485A-9808-79CB34D495AD}" dt="2026-07-07T20:10:59.017" v="1127" actId="478"/>
          <ac:spMkLst>
            <pc:docMk/>
            <pc:sldMk cId="1141644858" sldId="338"/>
            <ac:spMk id="3" creationId="{1F72CFE6-C0EB-F2DB-0A43-554D6384A3B7}"/>
          </ac:spMkLst>
        </pc:spChg>
        <pc:spChg chg="mod ord">
          <ac:chgData name="Kirsty Patterson" userId="06c453ef-d90e-4cbc-ba6b-1bf363c3e0a9" providerId="ADAL" clId="{2B52998C-451C-485A-9808-79CB34D495AD}" dt="2026-07-07T20:10:51.769" v="1126" actId="167"/>
          <ac:spMkLst>
            <pc:docMk/>
            <pc:sldMk cId="1141644858" sldId="338"/>
            <ac:spMk id="6" creationId="{D57B4343-17AA-1971-1494-895532F70FEC}"/>
          </ac:spMkLst>
        </pc:spChg>
        <pc:spChg chg="mod">
          <ac:chgData name="Kirsty Patterson" userId="06c453ef-d90e-4cbc-ba6b-1bf363c3e0a9" providerId="ADAL" clId="{2B52998C-451C-485A-9808-79CB34D495AD}" dt="2026-07-07T20:05:55.460" v="1075" actId="20577"/>
          <ac:spMkLst>
            <pc:docMk/>
            <pc:sldMk cId="1141644858" sldId="338"/>
            <ac:spMk id="11" creationId="{D8AABD13-B550-B3D4-8F68-187215875DBB}"/>
          </ac:spMkLst>
        </pc:spChg>
      </pc:sldChg>
      <pc:sldChg chg="addSp delSp modSp mod modCm">
        <pc:chgData name="Kirsty Patterson" userId="06c453ef-d90e-4cbc-ba6b-1bf363c3e0a9" providerId="ADAL" clId="{2B52998C-451C-485A-9808-79CB34D495AD}" dt="2026-07-07T21:31:11.477" v="1402" actId="478"/>
        <pc:sldMkLst>
          <pc:docMk/>
          <pc:sldMk cId="2937239074" sldId="339"/>
        </pc:sldMkLst>
        <pc:spChg chg="add del mod">
          <ac:chgData name="Kirsty Patterson" userId="06c453ef-d90e-4cbc-ba6b-1bf363c3e0a9" providerId="ADAL" clId="{2B52998C-451C-485A-9808-79CB34D495AD}" dt="2026-07-07T21:31:11.477" v="1402" actId="478"/>
          <ac:spMkLst>
            <pc:docMk/>
            <pc:sldMk cId="2937239074" sldId="339"/>
            <ac:spMk id="5" creationId="{6B09296C-15B5-AD32-3D83-CC2E0EAA1AC2}"/>
          </ac:spMkLst>
        </pc:spChg>
        <pc:spChg chg="mod">
          <ac:chgData name="Kirsty Patterson" userId="06c453ef-d90e-4cbc-ba6b-1bf363c3e0a9" providerId="ADAL" clId="{2B52998C-451C-485A-9808-79CB34D495AD}" dt="2026-07-07T21:31:07.802" v="1401" actId="1076"/>
          <ac:spMkLst>
            <pc:docMk/>
            <pc:sldMk cId="2937239074" sldId="339"/>
            <ac:spMk id="6" creationId="{2E8203B0-C9CF-61CB-C36A-77172C6E0CB7}"/>
          </ac:spMkLst>
        </pc:spChg>
        <pc:spChg chg="mod">
          <ac:chgData name="Kirsty Patterson" userId="06c453ef-d90e-4cbc-ba6b-1bf363c3e0a9" providerId="ADAL" clId="{2B52998C-451C-485A-9808-79CB34D495AD}" dt="2026-07-07T20:09:48.775" v="1118" actId="20577"/>
          <ac:spMkLst>
            <pc:docMk/>
            <pc:sldMk cId="2937239074" sldId="339"/>
            <ac:spMk id="11" creationId="{CD30BA33-2184-9289-3C3D-AC71BC1DC96D}"/>
          </ac:spMkLst>
        </pc:spChg>
        <pc:graphicFrameChg chg="add mod modGraphic">
          <ac:chgData name="Kirsty Patterson" userId="06c453ef-d90e-4cbc-ba6b-1bf363c3e0a9" providerId="ADAL" clId="{2B52998C-451C-485A-9808-79CB34D495AD}" dt="2026-07-07T20:10:17.400" v="1123" actId="1076"/>
          <ac:graphicFrameMkLst>
            <pc:docMk/>
            <pc:sldMk cId="2937239074" sldId="339"/>
            <ac:graphicFrameMk id="3" creationId="{3C3C5490-F729-6120-2228-0B3F9BFAEA23}"/>
          </ac:graphicFrameMkLst>
        </pc:graphicFrame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7-07T20:09:48.775" v="1118" actId="20577"/>
              <pc2:cmMkLst xmlns:pc2="http://schemas.microsoft.com/office/powerpoint/2019/9/main/command">
                <pc:docMk/>
                <pc:sldMk cId="2937239074" sldId="339"/>
                <pc2:cmMk id="{A6C167D5-4AB2-426A-9A33-8973EB511F68}"/>
              </pc2:cmMkLst>
            </pc226:cmChg>
            <pc226:cmChg xmlns:pc226="http://schemas.microsoft.com/office/powerpoint/2022/06/main/command" chg="mod">
              <pc226:chgData name="Kirsty Patterson" userId="06c453ef-d90e-4cbc-ba6b-1bf363c3e0a9" providerId="ADAL" clId="{2B52998C-451C-485A-9808-79CB34D495AD}" dt="2026-07-07T20:09:48.775" v="1118" actId="20577"/>
              <pc2:cmMkLst xmlns:pc2="http://schemas.microsoft.com/office/powerpoint/2019/9/main/command">
                <pc:docMk/>
                <pc:sldMk cId="2937239074" sldId="339"/>
                <pc2:cmMk id="{D2DDD5DE-16FA-45A0-AF3C-3F83E6D5B8CE}"/>
              </pc2:cmMkLst>
            </pc226:cmChg>
          </p:ext>
        </pc:extLst>
      </pc:sldChg>
      <pc:sldChg chg="addSp delSp modSp mod">
        <pc:chgData name="Kirsty Patterson" userId="06c453ef-d90e-4cbc-ba6b-1bf363c3e0a9" providerId="ADAL" clId="{2B52998C-451C-485A-9808-79CB34D495AD}" dt="2026-07-07T21:27:28.427" v="1364" actId="20577"/>
        <pc:sldMkLst>
          <pc:docMk/>
          <pc:sldMk cId="1872872742" sldId="340"/>
        </pc:sldMkLst>
        <pc:spChg chg="mod ord">
          <ac:chgData name="Kirsty Patterson" userId="06c453ef-d90e-4cbc-ba6b-1bf363c3e0a9" providerId="ADAL" clId="{2B52998C-451C-485A-9808-79CB34D495AD}" dt="2026-07-07T21:27:17.651" v="1361" actId="167"/>
          <ac:spMkLst>
            <pc:docMk/>
            <pc:sldMk cId="1872872742" sldId="340"/>
            <ac:spMk id="6" creationId="{03DBC9A9-4210-2227-DD3B-6F821F3E702D}"/>
          </ac:spMkLst>
        </pc:spChg>
        <pc:spChg chg="add del mod">
          <ac:chgData name="Kirsty Patterson" userId="06c453ef-d90e-4cbc-ba6b-1bf363c3e0a9" providerId="ADAL" clId="{2B52998C-451C-485A-9808-79CB34D495AD}" dt="2026-07-07T21:27:21.733" v="1362" actId="478"/>
          <ac:spMkLst>
            <pc:docMk/>
            <pc:sldMk cId="1872872742" sldId="340"/>
            <ac:spMk id="7" creationId="{A7EB34FF-6E1E-5AAC-9391-F243115A542A}"/>
          </ac:spMkLst>
        </pc:spChg>
        <pc:spChg chg="mod">
          <ac:chgData name="Kirsty Patterson" userId="06c453ef-d90e-4cbc-ba6b-1bf363c3e0a9" providerId="ADAL" clId="{2B52998C-451C-485A-9808-79CB34D495AD}" dt="2026-07-07T21:27:28.427" v="1364" actId="20577"/>
          <ac:spMkLst>
            <pc:docMk/>
            <pc:sldMk cId="1872872742" sldId="340"/>
            <ac:spMk id="11" creationId="{DFFF4E3A-6CDE-D430-737B-A910D4E7CFB0}"/>
          </ac:spMkLst>
        </pc:spChg>
      </pc:sldChg>
      <pc:sldChg chg="addSp delSp modSp mod">
        <pc:chgData name="Kirsty Patterson" userId="06c453ef-d90e-4cbc-ba6b-1bf363c3e0a9" providerId="ADAL" clId="{2B52998C-451C-485A-9808-79CB34D495AD}" dt="2026-07-08T08:55:24.559" v="1632" actId="403"/>
        <pc:sldMkLst>
          <pc:docMk/>
          <pc:sldMk cId="2349558320" sldId="341"/>
        </pc:sldMkLst>
        <pc:spChg chg="add mod">
          <ac:chgData name="Kirsty Patterson" userId="06c453ef-d90e-4cbc-ba6b-1bf363c3e0a9" providerId="ADAL" clId="{2B52998C-451C-485A-9808-79CB34D495AD}" dt="2026-07-07T21:26:46.605" v="1353"/>
          <ac:spMkLst>
            <pc:docMk/>
            <pc:sldMk cId="2349558320" sldId="341"/>
            <ac:spMk id="3" creationId="{D3244C10-8049-F2C8-FFC6-096F20784EC1}"/>
          </ac:spMkLst>
        </pc:spChg>
        <pc:spChg chg="del">
          <ac:chgData name="Kirsty Patterson" userId="06c453ef-d90e-4cbc-ba6b-1bf363c3e0a9" providerId="ADAL" clId="{2B52998C-451C-485A-9808-79CB34D495AD}" dt="2026-07-07T21:26:49.638" v="1354" actId="478"/>
          <ac:spMkLst>
            <pc:docMk/>
            <pc:sldMk cId="2349558320" sldId="341"/>
            <ac:spMk id="6" creationId="{1B2AD8CD-79CB-2D2E-54F0-F3347A4E7A96}"/>
          </ac:spMkLst>
        </pc:spChg>
        <pc:spChg chg="mod">
          <ac:chgData name="Kirsty Patterson" userId="06c453ef-d90e-4cbc-ba6b-1bf363c3e0a9" providerId="ADAL" clId="{2B52998C-451C-485A-9808-79CB34D495AD}" dt="2026-07-08T08:55:24.559" v="1632" actId="403"/>
          <ac:spMkLst>
            <pc:docMk/>
            <pc:sldMk cId="2349558320" sldId="341"/>
            <ac:spMk id="11" creationId="{DB99B7B2-99DA-AAAB-1723-492EF7624F3A}"/>
          </ac:spMkLst>
        </pc:spChg>
      </pc:sldChg>
      <pc:sldChg chg="addSp delSp modSp mod">
        <pc:chgData name="Kirsty Patterson" userId="06c453ef-d90e-4cbc-ba6b-1bf363c3e0a9" providerId="ADAL" clId="{2B52998C-451C-485A-9808-79CB34D495AD}" dt="2026-07-08T08:58:26.846" v="1657" actId="113"/>
        <pc:sldMkLst>
          <pc:docMk/>
          <pc:sldMk cId="2774742365" sldId="342"/>
        </pc:sldMkLst>
        <pc:spChg chg="add mod">
          <ac:chgData name="Kirsty Patterson" userId="06c453ef-d90e-4cbc-ba6b-1bf363c3e0a9" providerId="ADAL" clId="{2B52998C-451C-485A-9808-79CB34D495AD}" dt="2026-07-07T21:26:52.539" v="1355"/>
          <ac:spMkLst>
            <pc:docMk/>
            <pc:sldMk cId="2774742365" sldId="342"/>
            <ac:spMk id="3" creationId="{A0BD5652-1C03-FA9D-4F00-3D4AEE170EB5}"/>
          </ac:spMkLst>
        </pc:spChg>
        <pc:spChg chg="del">
          <ac:chgData name="Kirsty Patterson" userId="06c453ef-d90e-4cbc-ba6b-1bf363c3e0a9" providerId="ADAL" clId="{2B52998C-451C-485A-9808-79CB34D495AD}" dt="2026-07-07T21:26:55.024" v="1356" actId="478"/>
          <ac:spMkLst>
            <pc:docMk/>
            <pc:sldMk cId="2774742365" sldId="342"/>
            <ac:spMk id="6" creationId="{0328225A-E945-F5E2-E046-39FC9BA9E6D7}"/>
          </ac:spMkLst>
        </pc:spChg>
        <pc:spChg chg="mod">
          <ac:chgData name="Kirsty Patterson" userId="06c453ef-d90e-4cbc-ba6b-1bf363c3e0a9" providerId="ADAL" clId="{2B52998C-451C-485A-9808-79CB34D495AD}" dt="2026-07-08T08:58:26.846" v="1657" actId="113"/>
          <ac:spMkLst>
            <pc:docMk/>
            <pc:sldMk cId="2774742365" sldId="342"/>
            <ac:spMk id="11" creationId="{BC1F4729-F1A9-5936-9844-E4B5176AF6E0}"/>
          </ac:spMkLst>
        </pc:spChg>
      </pc:sldChg>
      <pc:sldChg chg="addSp delSp modSp mod">
        <pc:chgData name="Kirsty Patterson" userId="06c453ef-d90e-4cbc-ba6b-1bf363c3e0a9" providerId="ADAL" clId="{2B52998C-451C-485A-9808-79CB34D495AD}" dt="2026-07-07T21:27:04.152" v="1358" actId="478"/>
        <pc:sldMkLst>
          <pc:docMk/>
          <pc:sldMk cId="1251945155" sldId="343"/>
        </pc:sldMkLst>
        <pc:spChg chg="add mod">
          <ac:chgData name="Kirsty Patterson" userId="06c453ef-d90e-4cbc-ba6b-1bf363c3e0a9" providerId="ADAL" clId="{2B52998C-451C-485A-9808-79CB34D495AD}" dt="2026-07-07T21:27:01.521" v="1357"/>
          <ac:spMkLst>
            <pc:docMk/>
            <pc:sldMk cId="1251945155" sldId="343"/>
            <ac:spMk id="3" creationId="{B4F709E9-D23B-DDB1-24FB-EEDE057C5854}"/>
          </ac:spMkLst>
        </pc:spChg>
        <pc:spChg chg="del">
          <ac:chgData name="Kirsty Patterson" userId="06c453ef-d90e-4cbc-ba6b-1bf363c3e0a9" providerId="ADAL" clId="{2B52998C-451C-485A-9808-79CB34D495AD}" dt="2026-07-07T21:27:04.152" v="1358" actId="478"/>
          <ac:spMkLst>
            <pc:docMk/>
            <pc:sldMk cId="1251945155" sldId="343"/>
            <ac:spMk id="6" creationId="{FA788462-F972-A54B-C7D0-98E66AEB6785}"/>
          </ac:spMkLst>
        </pc:spChg>
        <pc:spChg chg="mod">
          <ac:chgData name="Kirsty Patterson" userId="06c453ef-d90e-4cbc-ba6b-1bf363c3e0a9" providerId="ADAL" clId="{2B52998C-451C-485A-9808-79CB34D495AD}" dt="2026-07-07T18:08:30.089" v="905" actId="114"/>
          <ac:spMkLst>
            <pc:docMk/>
            <pc:sldMk cId="1251945155" sldId="343"/>
            <ac:spMk id="11" creationId="{DAD545B8-C883-8227-4B73-5EC2418F4168}"/>
          </ac:spMkLst>
        </pc:spChg>
      </pc:sldChg>
      <pc:sldMasterChg chg="modSldLayout">
        <pc:chgData name="Kirsty Patterson" userId="06c453ef-d90e-4cbc-ba6b-1bf363c3e0a9" providerId="ADAL" clId="{2B52998C-451C-485A-9808-79CB34D495AD}" dt="2026-07-07T21:57:43.140" v="1578" actId="478"/>
        <pc:sldMasterMkLst>
          <pc:docMk/>
          <pc:sldMasterMk cId="2405364243" sldId="2147483648"/>
        </pc:sldMasterMkLst>
        <pc:sldLayoutChg chg="delSp mod">
          <pc:chgData name="Kirsty Patterson" userId="06c453ef-d90e-4cbc-ba6b-1bf363c3e0a9" providerId="ADAL" clId="{2B52998C-451C-485A-9808-79CB34D495AD}" dt="2026-07-07T21:57:38.220" v="1577" actId="478"/>
          <pc:sldLayoutMkLst>
            <pc:docMk/>
            <pc:sldMasterMk cId="2405364243" sldId="2147483648"/>
            <pc:sldLayoutMk cId="132028183" sldId="2147483661"/>
          </pc:sldLayoutMkLst>
          <pc:spChg chg="del">
            <ac:chgData name="Kirsty Patterson" userId="06c453ef-d90e-4cbc-ba6b-1bf363c3e0a9" providerId="ADAL" clId="{2B52998C-451C-485A-9808-79CB34D495AD}" dt="2026-07-07T21:57:38.220" v="1577" actId="478"/>
            <ac:spMkLst>
              <pc:docMk/>
              <pc:sldMasterMk cId="2405364243" sldId="2147483648"/>
              <pc:sldLayoutMk cId="132028183" sldId="2147483661"/>
              <ac:spMk id="14" creationId="{81CC5E98-2B71-6344-A937-ED75B3E16CA3}"/>
            </ac:spMkLst>
          </pc:spChg>
        </pc:sldLayoutChg>
        <pc:sldLayoutChg chg="delSp mod">
          <pc:chgData name="Kirsty Patterson" userId="06c453ef-d90e-4cbc-ba6b-1bf363c3e0a9" providerId="ADAL" clId="{2B52998C-451C-485A-9808-79CB34D495AD}" dt="2026-07-07T21:57:33.542" v="1576" actId="478"/>
          <pc:sldLayoutMkLst>
            <pc:docMk/>
            <pc:sldMasterMk cId="2405364243" sldId="2147483648"/>
            <pc:sldLayoutMk cId="4170965741" sldId="2147483675"/>
          </pc:sldLayoutMkLst>
          <pc:spChg chg="del">
            <ac:chgData name="Kirsty Patterson" userId="06c453ef-d90e-4cbc-ba6b-1bf363c3e0a9" providerId="ADAL" clId="{2B52998C-451C-485A-9808-79CB34D495AD}" dt="2026-07-07T21:57:33.542" v="1576" actId="478"/>
            <ac:spMkLst>
              <pc:docMk/>
              <pc:sldMasterMk cId="2405364243" sldId="2147483648"/>
              <pc:sldLayoutMk cId="4170965741" sldId="2147483675"/>
              <ac:spMk id="13" creationId="{A5BB0AE8-6DC8-9941-9AD4-FAD7BFF45B99}"/>
            </ac:spMkLst>
          </pc:spChg>
        </pc:sldLayoutChg>
        <pc:sldLayoutChg chg="delSp mod">
          <pc:chgData name="Kirsty Patterson" userId="06c453ef-d90e-4cbc-ba6b-1bf363c3e0a9" providerId="ADAL" clId="{2B52998C-451C-485A-9808-79CB34D495AD}" dt="2026-07-07T21:57:43.140" v="1578" actId="478"/>
          <pc:sldLayoutMkLst>
            <pc:docMk/>
            <pc:sldMasterMk cId="2405364243" sldId="2147483648"/>
            <pc:sldLayoutMk cId="486097431" sldId="2147483679"/>
          </pc:sldLayoutMkLst>
          <pc:spChg chg="del">
            <ac:chgData name="Kirsty Patterson" userId="06c453ef-d90e-4cbc-ba6b-1bf363c3e0a9" providerId="ADAL" clId="{2B52998C-451C-485A-9808-79CB34D495AD}" dt="2026-07-07T21:57:43.140" v="1578" actId="478"/>
            <ac:spMkLst>
              <pc:docMk/>
              <pc:sldMasterMk cId="2405364243" sldId="2147483648"/>
              <pc:sldLayoutMk cId="486097431" sldId="2147483679"/>
              <ac:spMk id="14" creationId="{733B6428-7651-D44C-BAFC-EA24E6298D54}"/>
            </ac:spMkLst>
          </pc:spChg>
        </pc:sldLayoutChg>
      </pc:sldMasterChg>
    </pc:docChg>
  </pc:docChgLst>
  <pc:docChgLst>
    <pc:chgData name="Jo Pugh" userId="1187eaa31d8c3d2c" providerId="LiveId" clId="{2635C83F-2F05-40DB-9CDE-86F96A3CA64C}"/>
    <pc:docChg chg="undo custSel modSld">
      <pc:chgData name="Jo Pugh" userId="1187eaa31d8c3d2c" providerId="LiveId" clId="{2635C83F-2F05-40DB-9CDE-86F96A3CA64C}" dt="2026-06-23T20:28:38.734" v="664" actId="20577"/>
      <pc:docMkLst>
        <pc:docMk/>
      </pc:docMkLst>
      <pc:sldChg chg="modSp mod">
        <pc:chgData name="Jo Pugh" userId="1187eaa31d8c3d2c" providerId="LiveId" clId="{2635C83F-2F05-40DB-9CDE-86F96A3CA64C}" dt="2026-06-23T19:23:14.967" v="28" actId="113"/>
        <pc:sldMkLst>
          <pc:docMk/>
          <pc:sldMk cId="3708121807" sldId="293"/>
        </pc:sldMkLst>
        <pc:spChg chg="mod">
          <ac:chgData name="Jo Pugh" userId="1187eaa31d8c3d2c" providerId="LiveId" clId="{2635C83F-2F05-40DB-9CDE-86F96A3CA64C}" dt="2026-06-23T19:23:14.967" v="28" actId="113"/>
          <ac:spMkLst>
            <pc:docMk/>
            <pc:sldMk cId="3708121807" sldId="293"/>
            <ac:spMk id="3" creationId="{CC673AA7-0565-0C45-BCCD-847B36196BF5}"/>
          </ac:spMkLst>
        </pc:spChg>
      </pc:sldChg>
      <pc:sldChg chg="modSp mod">
        <pc:chgData name="Jo Pugh" userId="1187eaa31d8c3d2c" providerId="LiveId" clId="{2635C83F-2F05-40DB-9CDE-86F96A3CA64C}" dt="2026-06-23T19:22:05.701" v="26" actId="20577"/>
        <pc:sldMkLst>
          <pc:docMk/>
          <pc:sldMk cId="3659483100" sldId="294"/>
        </pc:sldMkLst>
        <pc:spChg chg="mod">
          <ac:chgData name="Jo Pugh" userId="1187eaa31d8c3d2c" providerId="LiveId" clId="{2635C83F-2F05-40DB-9CDE-86F96A3CA64C}" dt="2026-06-23T19:22:05.701" v="26" actId="20577"/>
          <ac:spMkLst>
            <pc:docMk/>
            <pc:sldMk cId="3659483100" sldId="294"/>
            <ac:spMk id="3" creationId="{BCFFB25B-F7CD-BA43-B498-C6CDF64364F7}"/>
          </ac:spMkLst>
        </pc:spChg>
      </pc:sldChg>
      <pc:sldChg chg="modSp mod">
        <pc:chgData name="Jo Pugh" userId="1187eaa31d8c3d2c" providerId="LiveId" clId="{2635C83F-2F05-40DB-9CDE-86F96A3CA64C}" dt="2026-06-23T19:31:40.920" v="174" actId="114"/>
        <pc:sldMkLst>
          <pc:docMk/>
          <pc:sldMk cId="1148474611" sldId="295"/>
        </pc:sldMkLst>
        <pc:spChg chg="mod">
          <ac:chgData name="Jo Pugh" userId="1187eaa31d8c3d2c" providerId="LiveId" clId="{2635C83F-2F05-40DB-9CDE-86F96A3CA64C}" dt="2026-06-23T19:31:06.336" v="169"/>
          <ac:spMkLst>
            <pc:docMk/>
            <pc:sldMk cId="1148474611" sldId="295"/>
            <ac:spMk id="3" creationId="{044BF228-D223-1941-AD30-403DC2926113}"/>
          </ac:spMkLst>
        </pc:spChg>
      </pc:sldChg>
      <pc:sldChg chg="modSp mod">
        <pc:chgData name="Jo Pugh" userId="1187eaa31d8c3d2c" providerId="LiveId" clId="{2635C83F-2F05-40DB-9CDE-86F96A3CA64C}" dt="2026-06-23T19:40:22.841" v="258" actId="113"/>
        <pc:sldMkLst>
          <pc:docMk/>
          <pc:sldMk cId="4110700375" sldId="306"/>
        </pc:sldMkLst>
        <pc:spChg chg="mod">
          <ac:chgData name="Jo Pugh" userId="1187eaa31d8c3d2c" providerId="LiveId" clId="{2635C83F-2F05-40DB-9CDE-86F96A3CA64C}" dt="2026-06-23T19:40:22.841" v="258" actId="113"/>
          <ac:spMkLst>
            <pc:docMk/>
            <pc:sldMk cId="4110700375" sldId="306"/>
            <ac:spMk id="10" creationId="{92196314-9050-DC52-CF29-4073C98F3519}"/>
          </ac:spMkLst>
        </pc:spChg>
      </pc:sldChg>
      <pc:sldChg chg="modSp mod modCm">
        <pc:chgData name="Jo Pugh" userId="1187eaa31d8c3d2c" providerId="LiveId" clId="{2635C83F-2F05-40DB-9CDE-86F96A3CA64C}" dt="2026-06-23T20:13:36.122" v="652" actId="20577"/>
        <pc:sldMkLst>
          <pc:docMk/>
          <pc:sldMk cId="3188391569" sldId="309"/>
        </pc:sldMkLst>
        <pc:spChg chg="mod">
          <ac:chgData name="Jo Pugh" userId="1187eaa31d8c3d2c" providerId="LiveId" clId="{2635C83F-2F05-40DB-9CDE-86F96A3CA64C}" dt="2026-06-23T20:13:23.306" v="650" actId="20577"/>
          <ac:spMkLst>
            <pc:docMk/>
            <pc:sldMk cId="3188391569" sldId="309"/>
            <ac:spMk id="9" creationId="{F0557DAF-706A-BB59-2011-BD1B01FE4B87}"/>
          </ac:spMkLst>
        </pc:spChg>
        <pc:spChg chg="mod">
          <ac:chgData name="Jo Pugh" userId="1187eaa31d8c3d2c" providerId="LiveId" clId="{2635C83F-2F05-40DB-9CDE-86F96A3CA64C}" dt="2026-06-23T20:13:29.939" v="651" actId="20577"/>
          <ac:spMkLst>
            <pc:docMk/>
            <pc:sldMk cId="3188391569" sldId="309"/>
            <ac:spMk id="11" creationId="{F5093B4D-FC8B-CADF-5832-EDED1324CE53}"/>
          </ac:spMkLst>
        </pc:spChg>
        <pc:spChg chg="mod">
          <ac:chgData name="Jo Pugh" userId="1187eaa31d8c3d2c" providerId="LiveId" clId="{2635C83F-2F05-40DB-9CDE-86F96A3CA64C}" dt="2026-06-23T20:13:36.122" v="652" actId="20577"/>
          <ac:spMkLst>
            <pc:docMk/>
            <pc:sldMk cId="3188391569" sldId="309"/>
            <ac:spMk id="13" creationId="{D2C74C1E-0AF3-5A36-8764-31258CBFE327}"/>
          </ac:spMkLst>
        </pc:spChg>
        <pc:extLst>
          <p:ext xmlns:p="http://schemas.openxmlformats.org/presentationml/2006/main" uri="{D6D511B9-2390-475A-947B-AFAB55BFBCF1}">
            <pc226:cmChg xmlns:pc226="http://schemas.microsoft.com/office/powerpoint/2022/06/main/command" chg="mod">
              <pc226:chgData name="Jo Pugh" userId="1187eaa31d8c3d2c" providerId="LiveId" clId="{2635C83F-2F05-40DB-9CDE-86F96A3CA64C}" dt="2026-06-23T20:13:36.122" v="652" actId="20577"/>
              <pc2:cmMkLst xmlns:pc2="http://schemas.microsoft.com/office/powerpoint/2019/9/main/command">
                <pc:docMk/>
                <pc:sldMk cId="3188391569" sldId="309"/>
                <pc2:cmMk id="{FF175EAB-15EA-4B87-B9DC-AEEB92054F39}"/>
              </pc2:cmMkLst>
            </pc226:cmChg>
            <pc226:cmChg xmlns:pc226="http://schemas.microsoft.com/office/powerpoint/2022/06/main/command" chg="mod">
              <pc226:chgData name="Jo Pugh" userId="1187eaa31d8c3d2c" providerId="LiveId" clId="{2635C83F-2F05-40DB-9CDE-86F96A3CA64C}" dt="2026-06-23T20:13:29.939" v="651" actId="20577"/>
              <pc2:cmMkLst xmlns:pc2="http://schemas.microsoft.com/office/powerpoint/2019/9/main/command">
                <pc:docMk/>
                <pc:sldMk cId="3188391569" sldId="309"/>
                <pc2:cmMk id="{AD92BAB2-EE42-48BB-86C1-D5FFFD7E150B}"/>
              </pc2:cmMkLst>
            </pc226:cmChg>
            <pc226:cmChg xmlns:pc226="http://schemas.microsoft.com/office/powerpoint/2022/06/main/command" chg="mod">
              <pc226:chgData name="Jo Pugh" userId="1187eaa31d8c3d2c" providerId="LiveId" clId="{2635C83F-2F05-40DB-9CDE-86F96A3CA64C}" dt="2026-06-23T20:13:23.306" v="650" actId="20577"/>
              <pc2:cmMkLst xmlns:pc2="http://schemas.microsoft.com/office/powerpoint/2019/9/main/command">
                <pc:docMk/>
                <pc:sldMk cId="3188391569" sldId="309"/>
                <pc2:cmMk id="{8B76D4BC-4C3C-4BFB-834A-BB7B56DB7A96}"/>
              </pc2:cmMkLst>
            </pc226:cmChg>
          </p:ext>
        </pc:extLst>
      </pc:sldChg>
      <pc:sldChg chg="modSp mod">
        <pc:chgData name="Jo Pugh" userId="1187eaa31d8c3d2c" providerId="LiveId" clId="{2635C83F-2F05-40DB-9CDE-86F96A3CA64C}" dt="2026-06-23T19:25:49.577" v="102" actId="20577"/>
        <pc:sldMkLst>
          <pc:docMk/>
          <pc:sldMk cId="2698741265" sldId="312"/>
        </pc:sldMkLst>
        <pc:spChg chg="mod">
          <ac:chgData name="Jo Pugh" userId="1187eaa31d8c3d2c" providerId="LiveId" clId="{2635C83F-2F05-40DB-9CDE-86F96A3CA64C}" dt="2026-06-23T19:25:49.577" v="102" actId="20577"/>
          <ac:spMkLst>
            <pc:docMk/>
            <pc:sldMk cId="2698741265" sldId="312"/>
            <ac:spMk id="3" creationId="{FABB069D-0AD0-72C2-83EE-BDF4CF430566}"/>
          </ac:spMkLst>
        </pc:spChg>
      </pc:sldChg>
      <pc:sldChg chg="modSp mod">
        <pc:chgData name="Jo Pugh" userId="1187eaa31d8c3d2c" providerId="LiveId" clId="{2635C83F-2F05-40DB-9CDE-86F96A3CA64C}" dt="2026-06-23T19:27:33.893" v="163" actId="20577"/>
        <pc:sldMkLst>
          <pc:docMk/>
          <pc:sldMk cId="924983111" sldId="313"/>
        </pc:sldMkLst>
        <pc:spChg chg="mod">
          <ac:chgData name="Jo Pugh" userId="1187eaa31d8c3d2c" providerId="LiveId" clId="{2635C83F-2F05-40DB-9CDE-86F96A3CA64C}" dt="2026-06-23T19:27:33.893" v="163" actId="20577"/>
          <ac:spMkLst>
            <pc:docMk/>
            <pc:sldMk cId="924983111" sldId="313"/>
            <ac:spMk id="3" creationId="{1259085F-05B3-899A-868D-643BB560FE35}"/>
          </ac:spMkLst>
        </pc:spChg>
      </pc:sldChg>
      <pc:sldChg chg="modSp mod">
        <pc:chgData name="Jo Pugh" userId="1187eaa31d8c3d2c" providerId="LiveId" clId="{2635C83F-2F05-40DB-9CDE-86F96A3CA64C}" dt="2026-06-23T20:14:02.926" v="653" actId="113"/>
        <pc:sldMkLst>
          <pc:docMk/>
          <pc:sldMk cId="3825813519" sldId="314"/>
        </pc:sldMkLst>
        <pc:spChg chg="mod">
          <ac:chgData name="Jo Pugh" userId="1187eaa31d8c3d2c" providerId="LiveId" clId="{2635C83F-2F05-40DB-9CDE-86F96A3CA64C}" dt="2026-06-23T19:33:07.905" v="182" actId="20577"/>
          <ac:spMkLst>
            <pc:docMk/>
            <pc:sldMk cId="3825813519" sldId="314"/>
            <ac:spMk id="8" creationId="{280D33A0-1B84-0D90-AF2A-E8655A4428DF}"/>
          </ac:spMkLst>
        </pc:spChg>
        <pc:graphicFrameChg chg="mod modGraphic">
          <ac:chgData name="Jo Pugh" userId="1187eaa31d8c3d2c" providerId="LiveId" clId="{2635C83F-2F05-40DB-9CDE-86F96A3CA64C}" dt="2026-06-23T20:14:02.926" v="653" actId="113"/>
          <ac:graphicFrameMkLst>
            <pc:docMk/>
            <pc:sldMk cId="3825813519" sldId="314"/>
            <ac:graphicFrameMk id="5" creationId="{484797D5-EE6A-C909-D87D-785466E4E968}"/>
          </ac:graphicFrameMkLst>
        </pc:graphicFrameChg>
      </pc:sldChg>
      <pc:sldChg chg="delSp modSp mod">
        <pc:chgData name="Jo Pugh" userId="1187eaa31d8c3d2c" providerId="LiveId" clId="{2635C83F-2F05-40DB-9CDE-86F96A3CA64C}" dt="2026-06-23T20:14:07.016" v="654" actId="113"/>
        <pc:sldMkLst>
          <pc:docMk/>
          <pc:sldMk cId="3030294347" sldId="315"/>
        </pc:sldMkLst>
        <pc:spChg chg="mod">
          <ac:chgData name="Jo Pugh" userId="1187eaa31d8c3d2c" providerId="LiveId" clId="{2635C83F-2F05-40DB-9CDE-86F96A3CA64C}" dt="2026-06-23T19:38:00.604" v="242" actId="20577"/>
          <ac:spMkLst>
            <pc:docMk/>
            <pc:sldMk cId="3030294347" sldId="315"/>
            <ac:spMk id="9" creationId="{603847B3-C391-2D7F-C187-3E20B16842DA}"/>
          </ac:spMkLst>
        </pc:spChg>
        <pc:grpChg chg="mod">
          <ac:chgData name="Jo Pugh" userId="1187eaa31d8c3d2c" providerId="LiveId" clId="{2635C83F-2F05-40DB-9CDE-86F96A3CA64C}" dt="2026-06-23T19:34:30.578" v="189" actId="14100"/>
          <ac:grpSpMkLst>
            <pc:docMk/>
            <pc:sldMk cId="3030294347" sldId="315"/>
            <ac:grpSpMk id="12" creationId="{9423E396-D49A-E33D-2FDF-93DFEBE78975}"/>
          </ac:grpSpMkLst>
        </pc:grpChg>
        <pc:graphicFrameChg chg="mod modGraphic">
          <ac:chgData name="Jo Pugh" userId="1187eaa31d8c3d2c" providerId="LiveId" clId="{2635C83F-2F05-40DB-9CDE-86F96A3CA64C}" dt="2026-06-23T20:14:07.016" v="654" actId="113"/>
          <ac:graphicFrameMkLst>
            <pc:docMk/>
            <pc:sldMk cId="3030294347" sldId="315"/>
            <ac:graphicFrameMk id="5" creationId="{83295B80-8DFA-3619-386E-8706849B4BDD}"/>
          </ac:graphicFrameMkLst>
        </pc:graphicFrameChg>
      </pc:sldChg>
      <pc:sldChg chg="modSp mod">
        <pc:chgData name="Jo Pugh" userId="1187eaa31d8c3d2c" providerId="LiveId" clId="{2635C83F-2F05-40DB-9CDE-86F96A3CA64C}" dt="2026-06-23T19:43:11.773" v="286" actId="113"/>
        <pc:sldMkLst>
          <pc:docMk/>
          <pc:sldMk cId="3939175250" sldId="316"/>
        </pc:sldMkLst>
        <pc:spChg chg="mod">
          <ac:chgData name="Jo Pugh" userId="1187eaa31d8c3d2c" providerId="LiveId" clId="{2635C83F-2F05-40DB-9CDE-86F96A3CA64C}" dt="2026-06-23T19:41:00.758" v="263" actId="114"/>
          <ac:spMkLst>
            <pc:docMk/>
            <pc:sldMk cId="3939175250" sldId="316"/>
            <ac:spMk id="4" creationId="{CFBBB61C-C69D-B7CD-98F6-CCEF118321BF}"/>
          </ac:spMkLst>
        </pc:spChg>
        <pc:spChg chg="mod">
          <ac:chgData name="Jo Pugh" userId="1187eaa31d8c3d2c" providerId="LiveId" clId="{2635C83F-2F05-40DB-9CDE-86F96A3CA64C}" dt="2026-06-23T19:42:49.175" v="282" actId="114"/>
          <ac:spMkLst>
            <pc:docMk/>
            <pc:sldMk cId="3939175250" sldId="316"/>
            <ac:spMk id="11" creationId="{F4B56EFD-3D6A-B7A8-75DE-D9C55E7B2582}"/>
          </ac:spMkLst>
        </pc:spChg>
        <pc:spChg chg="mod">
          <ac:chgData name="Jo Pugh" userId="1187eaa31d8c3d2c" providerId="LiveId" clId="{2635C83F-2F05-40DB-9CDE-86F96A3CA64C}" dt="2026-06-23T19:41:06.205" v="265" actId="20577"/>
          <ac:spMkLst>
            <pc:docMk/>
            <pc:sldMk cId="3939175250" sldId="316"/>
            <ac:spMk id="13" creationId="{019789AA-AC46-CDD9-A1DD-77F51C4C4AEF}"/>
          </ac:spMkLst>
        </pc:spChg>
        <pc:graphicFrameChg chg="mod modGraphic">
          <ac:chgData name="Jo Pugh" userId="1187eaa31d8c3d2c" providerId="LiveId" clId="{2635C83F-2F05-40DB-9CDE-86F96A3CA64C}" dt="2026-06-23T19:43:11.773" v="286" actId="113"/>
          <ac:graphicFrameMkLst>
            <pc:docMk/>
            <pc:sldMk cId="3939175250" sldId="316"/>
            <ac:graphicFrameMk id="3" creationId="{D64E5D6D-E3BD-E15F-D52B-8CC139C56A14}"/>
          </ac:graphicFrameMkLst>
        </pc:graphicFrameChg>
      </pc:sldChg>
      <pc:sldChg chg="modSp mod">
        <pc:chgData name="Jo Pugh" userId="1187eaa31d8c3d2c" providerId="LiveId" clId="{2635C83F-2F05-40DB-9CDE-86F96A3CA64C}" dt="2026-06-23T19:44:19.467" v="289" actId="20577"/>
        <pc:sldMkLst>
          <pc:docMk/>
          <pc:sldMk cId="1446872626" sldId="317"/>
        </pc:sldMkLst>
        <pc:spChg chg="mod">
          <ac:chgData name="Jo Pugh" userId="1187eaa31d8c3d2c" providerId="LiveId" clId="{2635C83F-2F05-40DB-9CDE-86F96A3CA64C}" dt="2026-06-23T19:44:19.467" v="289" actId="20577"/>
          <ac:spMkLst>
            <pc:docMk/>
            <pc:sldMk cId="1446872626" sldId="317"/>
            <ac:spMk id="3" creationId="{3796B375-97F3-C51A-C44C-3D860814F1AA}"/>
          </ac:spMkLst>
        </pc:spChg>
      </pc:sldChg>
      <pc:sldChg chg="modSp mod">
        <pc:chgData name="Jo Pugh" userId="1187eaa31d8c3d2c" providerId="LiveId" clId="{2635C83F-2F05-40DB-9CDE-86F96A3CA64C}" dt="2026-06-23T19:51:33.189" v="353" actId="114"/>
        <pc:sldMkLst>
          <pc:docMk/>
          <pc:sldMk cId="1050755273" sldId="318"/>
        </pc:sldMkLst>
        <pc:spChg chg="mod">
          <ac:chgData name="Jo Pugh" userId="1187eaa31d8c3d2c" providerId="LiveId" clId="{2635C83F-2F05-40DB-9CDE-86F96A3CA64C}" dt="2026-06-23T19:48:52.046" v="325" actId="114"/>
          <ac:spMkLst>
            <pc:docMk/>
            <pc:sldMk cId="1050755273" sldId="318"/>
            <ac:spMk id="4" creationId="{1E1B32BD-36C7-15EA-DD00-F77F08221D00}"/>
          </ac:spMkLst>
        </pc:spChg>
        <pc:spChg chg="mod">
          <ac:chgData name="Jo Pugh" userId="1187eaa31d8c3d2c" providerId="LiveId" clId="{2635C83F-2F05-40DB-9CDE-86F96A3CA64C}" dt="2026-06-23T19:49:11.351" v="328" actId="114"/>
          <ac:spMkLst>
            <pc:docMk/>
            <pc:sldMk cId="1050755273" sldId="318"/>
            <ac:spMk id="12" creationId="{61A8593A-94F5-4C9C-20F0-FB848CB7D093}"/>
          </ac:spMkLst>
        </pc:spChg>
        <pc:spChg chg="mod">
          <ac:chgData name="Jo Pugh" userId="1187eaa31d8c3d2c" providerId="LiveId" clId="{2635C83F-2F05-40DB-9CDE-86F96A3CA64C}" dt="2026-06-23T19:51:18.423" v="351" actId="114"/>
          <ac:spMkLst>
            <pc:docMk/>
            <pc:sldMk cId="1050755273" sldId="318"/>
            <ac:spMk id="13" creationId="{778DAD60-F039-6A83-538B-ACC69EDA2492}"/>
          </ac:spMkLst>
        </pc:spChg>
        <pc:spChg chg="mod">
          <ac:chgData name="Jo Pugh" userId="1187eaa31d8c3d2c" providerId="LiveId" clId="{2635C83F-2F05-40DB-9CDE-86F96A3CA64C}" dt="2026-06-23T19:50:01.684" v="341" actId="114"/>
          <ac:spMkLst>
            <pc:docMk/>
            <pc:sldMk cId="1050755273" sldId="318"/>
            <ac:spMk id="15" creationId="{3C115536-388F-B1F7-1183-77D3DAD6FDBB}"/>
          </ac:spMkLst>
        </pc:spChg>
        <pc:spChg chg="mod">
          <ac:chgData name="Jo Pugh" userId="1187eaa31d8c3d2c" providerId="LiveId" clId="{2635C83F-2F05-40DB-9CDE-86F96A3CA64C}" dt="2026-06-23T19:51:33.189" v="353" actId="114"/>
          <ac:spMkLst>
            <pc:docMk/>
            <pc:sldMk cId="1050755273" sldId="318"/>
            <ac:spMk id="16" creationId="{49CA71DA-D2B9-97ED-7CF6-0E6C4BD38607}"/>
          </ac:spMkLst>
        </pc:spChg>
      </pc:sldChg>
      <pc:sldChg chg="modSp mod">
        <pc:chgData name="Jo Pugh" userId="1187eaa31d8c3d2c" providerId="LiveId" clId="{2635C83F-2F05-40DB-9CDE-86F96A3CA64C}" dt="2026-06-23T19:50:16.661" v="347" actId="20577"/>
        <pc:sldMkLst>
          <pc:docMk/>
          <pc:sldMk cId="222275736" sldId="319"/>
        </pc:sldMkLst>
        <pc:spChg chg="mod">
          <ac:chgData name="Jo Pugh" userId="1187eaa31d8c3d2c" providerId="LiveId" clId="{2635C83F-2F05-40DB-9CDE-86F96A3CA64C}" dt="2026-06-23T19:44:59.961" v="296" actId="114"/>
          <ac:spMkLst>
            <pc:docMk/>
            <pc:sldMk cId="222275736" sldId="319"/>
            <ac:spMk id="3" creationId="{148C1B82-8828-74DF-B7A1-9B7FA322FE8C}"/>
          </ac:spMkLst>
        </pc:spChg>
        <pc:spChg chg="mod">
          <ac:chgData name="Jo Pugh" userId="1187eaa31d8c3d2c" providerId="LiveId" clId="{2635C83F-2F05-40DB-9CDE-86F96A3CA64C}" dt="2026-06-23T19:50:16.661" v="347" actId="20577"/>
          <ac:spMkLst>
            <pc:docMk/>
            <pc:sldMk cId="222275736" sldId="319"/>
            <ac:spMk id="15" creationId="{52008BF1-EAB8-1A9B-351F-AA4F3AB6E4E7}"/>
          </ac:spMkLst>
        </pc:spChg>
        <pc:spChg chg="mod">
          <ac:chgData name="Jo Pugh" userId="1187eaa31d8c3d2c" providerId="LiveId" clId="{2635C83F-2F05-40DB-9CDE-86F96A3CA64C}" dt="2026-06-23T19:44:37.470" v="291" actId="114"/>
          <ac:spMkLst>
            <pc:docMk/>
            <pc:sldMk cId="222275736" sldId="319"/>
            <ac:spMk id="17" creationId="{411D52E1-3847-295E-6974-1EE88F878B0E}"/>
          </ac:spMkLst>
        </pc:spChg>
      </pc:sldChg>
      <pc:sldChg chg="modSp mod">
        <pc:chgData name="Jo Pugh" userId="1187eaa31d8c3d2c" providerId="LiveId" clId="{2635C83F-2F05-40DB-9CDE-86F96A3CA64C}" dt="2026-06-23T19:57:41.552" v="413" actId="20577"/>
        <pc:sldMkLst>
          <pc:docMk/>
          <pc:sldMk cId="2776648740" sldId="321"/>
        </pc:sldMkLst>
        <pc:spChg chg="mod">
          <ac:chgData name="Jo Pugh" userId="1187eaa31d8c3d2c" providerId="LiveId" clId="{2635C83F-2F05-40DB-9CDE-86F96A3CA64C}" dt="2026-06-23T19:57:41.552" v="413" actId="20577"/>
          <ac:spMkLst>
            <pc:docMk/>
            <pc:sldMk cId="2776648740" sldId="321"/>
            <ac:spMk id="11" creationId="{4957C340-99C7-05A3-325D-CC23B729D951}"/>
          </ac:spMkLst>
        </pc:spChg>
      </pc:sldChg>
      <pc:sldChg chg="modSp mod">
        <pc:chgData name="Jo Pugh" userId="1187eaa31d8c3d2c" providerId="LiveId" clId="{2635C83F-2F05-40DB-9CDE-86F96A3CA64C}" dt="2026-06-23T20:28:10.568" v="658" actId="20577"/>
        <pc:sldMkLst>
          <pc:docMk/>
          <pc:sldMk cId="2824401183" sldId="323"/>
        </pc:sldMkLst>
        <pc:spChg chg="mod">
          <ac:chgData name="Jo Pugh" userId="1187eaa31d8c3d2c" providerId="LiveId" clId="{2635C83F-2F05-40DB-9CDE-86F96A3CA64C}" dt="2026-06-23T20:28:10.568" v="658" actId="20577"/>
          <ac:spMkLst>
            <pc:docMk/>
            <pc:sldMk cId="2824401183" sldId="323"/>
            <ac:spMk id="11" creationId="{337380D1-0590-9A2D-0EC2-E087F555D557}"/>
          </ac:spMkLst>
        </pc:spChg>
      </pc:sldChg>
      <pc:sldChg chg="modSp mod">
        <pc:chgData name="Jo Pugh" userId="1187eaa31d8c3d2c" providerId="LiveId" clId="{2635C83F-2F05-40DB-9CDE-86F96A3CA64C}" dt="2026-06-23T20:09:54.311" v="648" actId="20577"/>
        <pc:sldMkLst>
          <pc:docMk/>
          <pc:sldMk cId="2024174413" sldId="324"/>
        </pc:sldMkLst>
        <pc:spChg chg="mod">
          <ac:chgData name="Jo Pugh" userId="1187eaa31d8c3d2c" providerId="LiveId" clId="{2635C83F-2F05-40DB-9CDE-86F96A3CA64C}" dt="2026-06-23T20:09:54.311" v="648" actId="20577"/>
          <ac:spMkLst>
            <pc:docMk/>
            <pc:sldMk cId="2024174413" sldId="324"/>
            <ac:spMk id="8" creationId="{519AB610-563C-B997-F9A8-FB53D21B4C00}"/>
          </ac:spMkLst>
        </pc:spChg>
      </pc:sldChg>
      <pc:sldChg chg="modSp mod">
        <pc:chgData name="Jo Pugh" userId="1187eaa31d8c3d2c" providerId="LiveId" clId="{2635C83F-2F05-40DB-9CDE-86F96A3CA64C}" dt="2026-06-23T20:02:59.588" v="561" actId="20577"/>
        <pc:sldMkLst>
          <pc:docMk/>
          <pc:sldMk cId="876823890" sldId="325"/>
        </pc:sldMkLst>
        <pc:spChg chg="mod">
          <ac:chgData name="Jo Pugh" userId="1187eaa31d8c3d2c" providerId="LiveId" clId="{2635C83F-2F05-40DB-9CDE-86F96A3CA64C}" dt="2026-06-23T20:02:59.588" v="561" actId="20577"/>
          <ac:spMkLst>
            <pc:docMk/>
            <pc:sldMk cId="876823890" sldId="325"/>
            <ac:spMk id="11" creationId="{719802C3-30D0-5820-C587-0D1F4423F63D}"/>
          </ac:spMkLst>
        </pc:spChg>
      </pc:sldChg>
      <pc:sldChg chg="modSp mod">
        <pc:chgData name="Jo Pugh" userId="1187eaa31d8c3d2c" providerId="LiveId" clId="{2635C83F-2F05-40DB-9CDE-86F96A3CA64C}" dt="2026-06-23T20:06:29.230" v="583" actId="20577"/>
        <pc:sldMkLst>
          <pc:docMk/>
          <pc:sldMk cId="4174882713" sldId="326"/>
        </pc:sldMkLst>
        <pc:spChg chg="mod">
          <ac:chgData name="Jo Pugh" userId="1187eaa31d8c3d2c" providerId="LiveId" clId="{2635C83F-2F05-40DB-9CDE-86F96A3CA64C}" dt="2026-06-23T20:06:29.230" v="583" actId="20577"/>
          <ac:spMkLst>
            <pc:docMk/>
            <pc:sldMk cId="4174882713" sldId="326"/>
            <ac:spMk id="11" creationId="{7DBEA741-3DF7-E51B-32A5-6EEBA299252F}"/>
          </ac:spMkLst>
        </pc:spChg>
      </pc:sldChg>
      <pc:sldChg chg="modSp mod">
        <pc:chgData name="Jo Pugh" userId="1187eaa31d8c3d2c" providerId="LiveId" clId="{2635C83F-2F05-40DB-9CDE-86F96A3CA64C}" dt="2026-06-23T20:28:38.734" v="664" actId="20577"/>
        <pc:sldMkLst>
          <pc:docMk/>
          <pc:sldMk cId="627781230" sldId="327"/>
        </pc:sldMkLst>
        <pc:spChg chg="mod">
          <ac:chgData name="Jo Pugh" userId="1187eaa31d8c3d2c" providerId="LiveId" clId="{2635C83F-2F05-40DB-9CDE-86F96A3CA64C}" dt="2026-06-23T20:28:38.734" v="664" actId="20577"/>
          <ac:spMkLst>
            <pc:docMk/>
            <pc:sldMk cId="627781230" sldId="327"/>
            <ac:spMk id="11" creationId="{626D6054-B4F9-728A-A54D-BBB6FBF3B0AF}"/>
          </ac:spMkLst>
        </pc:spChg>
      </pc:sldChg>
      <pc:sldChg chg="modSp mod">
        <pc:chgData name="Jo Pugh" userId="1187eaa31d8c3d2c" providerId="LiveId" clId="{2635C83F-2F05-40DB-9CDE-86F96A3CA64C}" dt="2026-06-23T20:09:44.409" v="639" actId="20577"/>
        <pc:sldMkLst>
          <pc:docMk/>
          <pc:sldMk cId="2824651909" sldId="328"/>
        </pc:sldMkLst>
        <pc:spChg chg="mod">
          <ac:chgData name="Jo Pugh" userId="1187eaa31d8c3d2c" providerId="LiveId" clId="{2635C83F-2F05-40DB-9CDE-86F96A3CA64C}" dt="2026-06-23T20:09:44.409" v="639" actId="20577"/>
          <ac:spMkLst>
            <pc:docMk/>
            <pc:sldMk cId="2824651909" sldId="328"/>
            <ac:spMk id="11" creationId="{BAA525A5-50B1-7A1F-A229-7F8F9FC859EE}"/>
          </ac:spMkLst>
        </pc:spChg>
      </pc:sldChg>
    </pc:docChg>
  </pc:docChgLst>
  <pc:docChgLst>
    <pc:chgData name="Emily Kelly" userId="129b2903-a77d-4011-b626-fdf346dce13b" providerId="ADAL" clId="{85A5C25D-5312-4C33-8E0A-4DB7416EB847}"/>
    <pc:docChg chg="undo custSel addSld delSld modSld sldOrd modMainMaster">
      <pc:chgData name="Emily Kelly" userId="129b2903-a77d-4011-b626-fdf346dce13b" providerId="ADAL" clId="{85A5C25D-5312-4C33-8E0A-4DB7416EB847}" dt="2026-07-08T08:33:00.551" v="1909" actId="20577"/>
      <pc:docMkLst>
        <pc:docMk/>
      </pc:docMkLst>
      <pc:sldChg chg="modSp mod">
        <pc:chgData name="Emily Kelly" userId="129b2903-a77d-4011-b626-fdf346dce13b" providerId="ADAL" clId="{85A5C25D-5312-4C33-8E0A-4DB7416EB847}" dt="2026-07-02T11:02:53.511" v="419" actId="962"/>
        <pc:sldMkLst>
          <pc:docMk/>
          <pc:sldMk cId="3803064194" sldId="290"/>
        </pc:sldMkLst>
        <pc:spChg chg="mod">
          <ac:chgData name="Emily Kelly" userId="129b2903-a77d-4011-b626-fdf346dce13b" providerId="ADAL" clId="{85A5C25D-5312-4C33-8E0A-4DB7416EB847}" dt="2026-07-02T11:02:53.511" v="419" actId="962"/>
          <ac:spMkLst>
            <pc:docMk/>
            <pc:sldMk cId="3803064194" sldId="290"/>
            <ac:spMk id="4" creationId="{F68B9C4F-E484-F44F-B8BC-C9FFC90B4FB2}"/>
          </ac:spMkLst>
        </pc:spChg>
      </pc:sldChg>
      <pc:sldChg chg="addSp modSp mod">
        <pc:chgData name="Emily Kelly" userId="129b2903-a77d-4011-b626-fdf346dce13b" providerId="ADAL" clId="{85A5C25D-5312-4C33-8E0A-4DB7416EB847}" dt="2026-07-02T11:03:40.553" v="430" actId="13244"/>
        <pc:sldMkLst>
          <pc:docMk/>
          <pc:sldMk cId="3708121807" sldId="293"/>
        </pc:sldMkLst>
        <pc:spChg chg="mod">
          <ac:chgData name="Emily Kelly" userId="129b2903-a77d-4011-b626-fdf346dce13b" providerId="ADAL" clId="{85A5C25D-5312-4C33-8E0A-4DB7416EB847}" dt="2026-07-02T10:55:11.112" v="228" actId="14100"/>
          <ac:spMkLst>
            <pc:docMk/>
            <pc:sldMk cId="3708121807" sldId="293"/>
            <ac:spMk id="3" creationId="{CC673AA7-0565-0C45-BCCD-847B36196BF5}"/>
          </ac:spMkLst>
        </pc:spChg>
        <pc:spChg chg="ord">
          <ac:chgData name="Emily Kelly" userId="129b2903-a77d-4011-b626-fdf346dce13b" providerId="ADAL" clId="{85A5C25D-5312-4C33-8E0A-4DB7416EB847}" dt="2026-07-02T11:03:40.553" v="430" actId="13244"/>
          <ac:spMkLst>
            <pc:docMk/>
            <pc:sldMk cId="3708121807" sldId="293"/>
            <ac:spMk id="5" creationId="{94DF5491-C51B-5546-8D63-8BD341C64B0A}"/>
          </ac:spMkLst>
        </pc:spChg>
      </pc:sldChg>
      <pc:sldChg chg="modSp mod">
        <pc:chgData name="Emily Kelly" userId="129b2903-a77d-4011-b626-fdf346dce13b" providerId="ADAL" clId="{85A5C25D-5312-4C33-8E0A-4DB7416EB847}" dt="2026-07-02T09:56:40.698" v="56" actId="20577"/>
        <pc:sldMkLst>
          <pc:docMk/>
          <pc:sldMk cId="3659483100" sldId="294"/>
        </pc:sldMkLst>
        <pc:spChg chg="mod">
          <ac:chgData name="Emily Kelly" userId="129b2903-a77d-4011-b626-fdf346dce13b" providerId="ADAL" clId="{85A5C25D-5312-4C33-8E0A-4DB7416EB847}" dt="2026-07-02T09:56:40.698" v="56" actId="20577"/>
          <ac:spMkLst>
            <pc:docMk/>
            <pc:sldMk cId="3659483100" sldId="294"/>
            <ac:spMk id="3" creationId="{BCFFB25B-F7CD-BA43-B498-C6CDF64364F7}"/>
          </ac:spMkLst>
        </pc:spChg>
      </pc:sldChg>
      <pc:sldChg chg="modSp mod ord">
        <pc:chgData name="Emily Kelly" userId="129b2903-a77d-4011-b626-fdf346dce13b" providerId="ADAL" clId="{85A5C25D-5312-4C33-8E0A-4DB7416EB847}" dt="2026-07-02T12:36:05.637" v="992"/>
        <pc:sldMkLst>
          <pc:docMk/>
          <pc:sldMk cId="1148474611" sldId="295"/>
        </pc:sldMkLst>
        <pc:spChg chg="ord">
          <ac:chgData name="Emily Kelly" userId="129b2903-a77d-4011-b626-fdf346dce13b" providerId="ADAL" clId="{85A5C25D-5312-4C33-8E0A-4DB7416EB847}" dt="2026-07-02T11:04:26.193" v="436" actId="13244"/>
          <ac:spMkLst>
            <pc:docMk/>
            <pc:sldMk cId="1148474611" sldId="295"/>
            <ac:spMk id="4" creationId="{FEE63CE5-8A72-4242-81BD-5FB3FC7CB196}"/>
          </ac:spMkLst>
        </pc:spChg>
      </pc:sldChg>
      <pc:sldChg chg="modSp mod">
        <pc:chgData name="Emily Kelly" userId="129b2903-a77d-4011-b626-fdf346dce13b" providerId="ADAL" clId="{85A5C25D-5312-4C33-8E0A-4DB7416EB847}" dt="2026-07-02T11:04:47.326" v="439" actId="13244"/>
        <pc:sldMkLst>
          <pc:docMk/>
          <pc:sldMk cId="4110700375" sldId="306"/>
        </pc:sldMkLst>
        <pc:spChg chg="ord">
          <ac:chgData name="Emily Kelly" userId="129b2903-a77d-4011-b626-fdf346dce13b" providerId="ADAL" clId="{85A5C25D-5312-4C33-8E0A-4DB7416EB847}" dt="2026-07-02T11:04:47.326" v="439" actId="13244"/>
          <ac:spMkLst>
            <pc:docMk/>
            <pc:sldMk cId="4110700375" sldId="306"/>
            <ac:spMk id="5" creationId="{4639524B-BE05-0742-B8B8-CA81482DA778}"/>
          </ac:spMkLst>
        </pc:spChg>
      </pc:sldChg>
      <pc:sldChg chg="modSp mod modCm">
        <pc:chgData name="Emily Kelly" userId="129b2903-a77d-4011-b626-fdf346dce13b" providerId="ADAL" clId="{85A5C25D-5312-4C33-8E0A-4DB7416EB847}" dt="2026-07-08T08:33:00.551" v="1909" actId="20577"/>
        <pc:sldMkLst>
          <pc:docMk/>
          <pc:sldMk cId="3188391569" sldId="309"/>
        </pc:sldMkLst>
        <pc:spChg chg="ord">
          <ac:chgData name="Emily Kelly" userId="129b2903-a77d-4011-b626-fdf346dce13b" providerId="ADAL" clId="{85A5C25D-5312-4C33-8E0A-4DB7416EB847}" dt="2026-07-02T11:06:37.358" v="454" actId="13244"/>
          <ac:spMkLst>
            <pc:docMk/>
            <pc:sldMk cId="3188391569" sldId="309"/>
            <ac:spMk id="6" creationId="{A41F9482-3B9C-E144-8DBE-2790A6299F6A}"/>
          </ac:spMkLst>
        </pc:spChg>
        <pc:spChg chg="mod">
          <ac:chgData name="Emily Kelly" userId="129b2903-a77d-4011-b626-fdf346dce13b" providerId="ADAL" clId="{85A5C25D-5312-4C33-8E0A-4DB7416EB847}" dt="2026-07-02T10:27:59.586" v="198" actId="255"/>
          <ac:spMkLst>
            <pc:docMk/>
            <pc:sldMk cId="3188391569" sldId="309"/>
            <ac:spMk id="9" creationId="{F0557DAF-706A-BB59-2011-BD1B01FE4B87}"/>
          </ac:spMkLst>
        </pc:spChg>
        <pc:spChg chg="mod">
          <ac:chgData name="Emily Kelly" userId="129b2903-a77d-4011-b626-fdf346dce13b" providerId="ADAL" clId="{85A5C25D-5312-4C33-8E0A-4DB7416EB847}" dt="2026-07-02T10:28:32.544" v="209" actId="207"/>
          <ac:spMkLst>
            <pc:docMk/>
            <pc:sldMk cId="3188391569" sldId="309"/>
            <ac:spMk id="11" creationId="{F5093B4D-FC8B-CADF-5832-EDED1324CE53}"/>
          </ac:spMkLst>
        </pc:spChg>
        <pc:spChg chg="mod">
          <ac:chgData name="Emily Kelly" userId="129b2903-a77d-4011-b626-fdf346dce13b" providerId="ADAL" clId="{85A5C25D-5312-4C33-8E0A-4DB7416EB847}" dt="2026-07-08T08:33:00.551" v="1909" actId="20577"/>
          <ac:spMkLst>
            <pc:docMk/>
            <pc:sldMk cId="3188391569" sldId="309"/>
            <ac:spMk id="13" creationId="{D2C74C1E-0AF3-5A36-8764-31258CBFE327}"/>
          </ac:spMkLst>
        </pc:spChg>
        <pc:extLst>
          <p:ext xmlns:p="http://schemas.openxmlformats.org/presentationml/2006/main" uri="{D6D511B9-2390-475A-947B-AFAB55BFBCF1}">
            <pc226:cmChg xmlns:pc226="http://schemas.microsoft.com/office/powerpoint/2022/06/main/command" chg="mod">
              <pc226:chgData name="Emily Kelly" userId="129b2903-a77d-4011-b626-fdf346dce13b" providerId="ADAL" clId="{85A5C25D-5312-4C33-8E0A-4DB7416EB847}" dt="2026-07-08T08:33:00.551" v="1909" actId="20577"/>
              <pc2:cmMkLst xmlns:pc2="http://schemas.microsoft.com/office/powerpoint/2019/9/main/command">
                <pc:docMk/>
                <pc:sldMk cId="3188391569" sldId="309"/>
                <pc2:cmMk id="{FF175EAB-15EA-4B87-B9DC-AEEB92054F39}"/>
              </pc2:cmMkLst>
            </pc226:cmChg>
            <pc226:cmChg xmlns:pc226="http://schemas.microsoft.com/office/powerpoint/2022/06/main/command" chg="mod">
              <pc226:chgData name="Emily Kelly" userId="129b2903-a77d-4011-b626-fdf346dce13b" providerId="ADAL" clId="{85A5C25D-5312-4C33-8E0A-4DB7416EB847}" dt="2026-07-08T07:51:07.332" v="1395" actId="20577"/>
              <pc2:cmMkLst xmlns:pc2="http://schemas.microsoft.com/office/powerpoint/2019/9/main/command">
                <pc:docMk/>
                <pc:sldMk cId="3188391569" sldId="309"/>
                <pc2:cmMk id="{687336CC-9D58-46F1-926A-2752E93217D5}"/>
              </pc2:cmMkLst>
            </pc226:cmChg>
          </p:ext>
        </pc:extLst>
      </pc:sldChg>
      <pc:sldChg chg="addSp modSp mod">
        <pc:chgData name="Emily Kelly" userId="129b2903-a77d-4011-b626-fdf346dce13b" providerId="ADAL" clId="{85A5C25D-5312-4C33-8E0A-4DB7416EB847}" dt="2026-07-02T11:04:17.352" v="434" actId="13244"/>
        <pc:sldMkLst>
          <pc:docMk/>
          <pc:sldMk cId="2698741265" sldId="312"/>
        </pc:sldMkLst>
        <pc:spChg chg="ord">
          <ac:chgData name="Emily Kelly" userId="129b2903-a77d-4011-b626-fdf346dce13b" providerId="ADAL" clId="{85A5C25D-5312-4C33-8E0A-4DB7416EB847}" dt="2026-07-02T11:04:07.670" v="432"/>
          <ac:spMkLst>
            <pc:docMk/>
            <pc:sldMk cId="2698741265" sldId="312"/>
            <ac:spMk id="2" creationId="{9B104C7C-205E-C1CB-C0C2-1A6B9BB5BABB}"/>
          </ac:spMkLst>
        </pc:spChg>
        <pc:spChg chg="mod ord">
          <ac:chgData name="Emily Kelly" userId="129b2903-a77d-4011-b626-fdf346dce13b" providerId="ADAL" clId="{85A5C25D-5312-4C33-8E0A-4DB7416EB847}" dt="2026-07-02T11:04:07.670" v="432"/>
          <ac:spMkLst>
            <pc:docMk/>
            <pc:sldMk cId="2698741265" sldId="312"/>
            <ac:spMk id="3" creationId="{FABB069D-0AD0-72C2-83EE-BDF4CF430566}"/>
          </ac:spMkLst>
        </pc:spChg>
        <pc:spChg chg="ord">
          <ac:chgData name="Emily Kelly" userId="129b2903-a77d-4011-b626-fdf346dce13b" providerId="ADAL" clId="{85A5C25D-5312-4C33-8E0A-4DB7416EB847}" dt="2026-07-02T11:04:17.352" v="434" actId="13244"/>
          <ac:spMkLst>
            <pc:docMk/>
            <pc:sldMk cId="2698741265" sldId="312"/>
            <ac:spMk id="5" creationId="{27B45E58-8D86-0975-EE12-0FE97A92D455}"/>
          </ac:spMkLst>
        </pc:spChg>
      </pc:sldChg>
      <pc:sldChg chg="modSp mod">
        <pc:chgData name="Emily Kelly" userId="129b2903-a77d-4011-b626-fdf346dce13b" providerId="ADAL" clId="{85A5C25D-5312-4C33-8E0A-4DB7416EB847}" dt="2026-07-02T11:04:22.813" v="435" actId="13244"/>
        <pc:sldMkLst>
          <pc:docMk/>
          <pc:sldMk cId="924983111" sldId="313"/>
        </pc:sldMkLst>
        <pc:spChg chg="mod">
          <ac:chgData name="Emily Kelly" userId="129b2903-a77d-4011-b626-fdf346dce13b" providerId="ADAL" clId="{85A5C25D-5312-4C33-8E0A-4DB7416EB847}" dt="2026-07-02T10:31:28.265" v="222" actId="20577"/>
          <ac:spMkLst>
            <pc:docMk/>
            <pc:sldMk cId="924983111" sldId="313"/>
            <ac:spMk id="3" creationId="{1259085F-05B3-899A-868D-643BB560FE35}"/>
          </ac:spMkLst>
        </pc:spChg>
        <pc:spChg chg="ord">
          <ac:chgData name="Emily Kelly" userId="129b2903-a77d-4011-b626-fdf346dce13b" providerId="ADAL" clId="{85A5C25D-5312-4C33-8E0A-4DB7416EB847}" dt="2026-07-02T11:04:22.813" v="435" actId="13244"/>
          <ac:spMkLst>
            <pc:docMk/>
            <pc:sldMk cId="924983111" sldId="313"/>
            <ac:spMk id="5" creationId="{9584426E-1B07-DDA4-4D17-C8FE1ED2DDCE}"/>
          </ac:spMkLst>
        </pc:spChg>
      </pc:sldChg>
      <pc:sldChg chg="modSp mod">
        <pc:chgData name="Emily Kelly" userId="129b2903-a77d-4011-b626-fdf346dce13b" providerId="ADAL" clId="{85A5C25D-5312-4C33-8E0A-4DB7416EB847}" dt="2026-07-02T11:04:33.031" v="437" actId="13244"/>
        <pc:sldMkLst>
          <pc:docMk/>
          <pc:sldMk cId="3825813519" sldId="314"/>
        </pc:sldMkLst>
        <pc:spChg chg="ord">
          <ac:chgData name="Emily Kelly" userId="129b2903-a77d-4011-b626-fdf346dce13b" providerId="ADAL" clId="{85A5C25D-5312-4C33-8E0A-4DB7416EB847}" dt="2026-07-02T11:04:09.077" v="433"/>
          <ac:spMkLst>
            <pc:docMk/>
            <pc:sldMk cId="3825813519" sldId="314"/>
            <ac:spMk id="2" creationId="{041F7BBC-C0AD-B973-E6D4-A84B4A9E09ED}"/>
          </ac:spMkLst>
        </pc:spChg>
        <pc:spChg chg="mod ord">
          <ac:chgData name="Emily Kelly" userId="129b2903-a77d-4011-b626-fdf346dce13b" providerId="ADAL" clId="{85A5C25D-5312-4C33-8E0A-4DB7416EB847}" dt="2026-07-02T11:04:33.031" v="437" actId="13244"/>
          <ac:spMkLst>
            <pc:docMk/>
            <pc:sldMk cId="3825813519" sldId="314"/>
            <ac:spMk id="4" creationId="{9D696B5A-7A25-E89E-30AA-B6754E0C2DBF}"/>
          </ac:spMkLst>
        </pc:spChg>
        <pc:spChg chg="ord">
          <ac:chgData name="Emily Kelly" userId="129b2903-a77d-4011-b626-fdf346dce13b" providerId="ADAL" clId="{85A5C25D-5312-4C33-8E0A-4DB7416EB847}" dt="2026-07-02T11:04:09.077" v="433"/>
          <ac:spMkLst>
            <pc:docMk/>
            <pc:sldMk cId="3825813519" sldId="314"/>
            <ac:spMk id="6" creationId="{079EA63D-445D-7C8D-0AEA-30E75FEA8570}"/>
          </ac:spMkLst>
        </pc:spChg>
        <pc:spChg chg="ord">
          <ac:chgData name="Emily Kelly" userId="129b2903-a77d-4011-b626-fdf346dce13b" providerId="ADAL" clId="{85A5C25D-5312-4C33-8E0A-4DB7416EB847}" dt="2026-07-02T11:04:09.077" v="433"/>
          <ac:spMkLst>
            <pc:docMk/>
            <pc:sldMk cId="3825813519" sldId="314"/>
            <ac:spMk id="8" creationId="{280D33A0-1B84-0D90-AF2A-E8655A4428DF}"/>
          </ac:spMkLst>
        </pc:spChg>
        <pc:spChg chg="ord">
          <ac:chgData name="Emily Kelly" userId="129b2903-a77d-4011-b626-fdf346dce13b" providerId="ADAL" clId="{85A5C25D-5312-4C33-8E0A-4DB7416EB847}" dt="2026-07-02T11:04:09.077" v="433"/>
          <ac:spMkLst>
            <pc:docMk/>
            <pc:sldMk cId="3825813519" sldId="314"/>
            <ac:spMk id="9" creationId="{B2BA64F3-912E-36F0-7ADA-A07178F02FE7}"/>
          </ac:spMkLst>
        </pc:spChg>
        <pc:graphicFrameChg chg="ord">
          <ac:chgData name="Emily Kelly" userId="129b2903-a77d-4011-b626-fdf346dce13b" providerId="ADAL" clId="{85A5C25D-5312-4C33-8E0A-4DB7416EB847}" dt="2026-07-02T11:04:09.077" v="433"/>
          <ac:graphicFrameMkLst>
            <pc:docMk/>
            <pc:sldMk cId="3825813519" sldId="314"/>
            <ac:graphicFrameMk id="5" creationId="{484797D5-EE6A-C909-D87D-785466E4E968}"/>
          </ac:graphicFrameMkLst>
        </pc:graphicFrameChg>
        <pc:picChg chg="ord">
          <ac:chgData name="Emily Kelly" userId="129b2903-a77d-4011-b626-fdf346dce13b" providerId="ADAL" clId="{85A5C25D-5312-4C33-8E0A-4DB7416EB847}" dt="2026-07-02T11:04:09.077" v="433"/>
          <ac:picMkLst>
            <pc:docMk/>
            <pc:sldMk cId="3825813519" sldId="314"/>
            <ac:picMk id="12" creationId="{6357F4E9-94D4-5297-F109-425CF0A848A5}"/>
          </ac:picMkLst>
        </pc:picChg>
      </pc:sldChg>
      <pc:sldChg chg="modSp mod">
        <pc:chgData name="Emily Kelly" userId="129b2903-a77d-4011-b626-fdf346dce13b" providerId="ADAL" clId="{85A5C25D-5312-4C33-8E0A-4DB7416EB847}" dt="2026-07-02T11:04:41.727" v="438" actId="13244"/>
        <pc:sldMkLst>
          <pc:docMk/>
          <pc:sldMk cId="3030294347" sldId="315"/>
        </pc:sldMkLst>
        <pc:spChg chg="mod ord">
          <ac:chgData name="Emily Kelly" userId="129b2903-a77d-4011-b626-fdf346dce13b" providerId="ADAL" clId="{85A5C25D-5312-4C33-8E0A-4DB7416EB847}" dt="2026-07-02T11:04:41.727" v="438" actId="13244"/>
          <ac:spMkLst>
            <pc:docMk/>
            <pc:sldMk cId="3030294347" sldId="315"/>
            <ac:spMk id="4" creationId="{CEAB3BD4-57D3-7C9E-3343-958374C18D7B}"/>
          </ac:spMkLst>
        </pc:spChg>
        <pc:grpChg chg="mod">
          <ac:chgData name="Emily Kelly" userId="129b2903-a77d-4011-b626-fdf346dce13b" providerId="ADAL" clId="{85A5C25D-5312-4C33-8E0A-4DB7416EB847}" dt="2026-07-02T11:02:59.516" v="424" actId="962"/>
          <ac:grpSpMkLst>
            <pc:docMk/>
            <pc:sldMk cId="3030294347" sldId="315"/>
            <ac:grpSpMk id="12" creationId="{9423E396-D49A-E33D-2FDF-93DFEBE78975}"/>
          </ac:grpSpMkLst>
        </pc:grpChg>
      </pc:sldChg>
      <pc:sldChg chg="modSp mod">
        <pc:chgData name="Emily Kelly" userId="129b2903-a77d-4011-b626-fdf346dce13b" providerId="ADAL" clId="{85A5C25D-5312-4C33-8E0A-4DB7416EB847}" dt="2026-07-02T11:04:55.381" v="440" actId="13244"/>
        <pc:sldMkLst>
          <pc:docMk/>
          <pc:sldMk cId="3939175250" sldId="316"/>
        </pc:sldMkLst>
        <pc:spChg chg="ord">
          <ac:chgData name="Emily Kelly" userId="129b2903-a77d-4011-b626-fdf346dce13b" providerId="ADAL" clId="{85A5C25D-5312-4C33-8E0A-4DB7416EB847}" dt="2026-07-02T11:04:55.381" v="440" actId="13244"/>
          <ac:spMkLst>
            <pc:docMk/>
            <pc:sldMk cId="3939175250" sldId="316"/>
            <ac:spMk id="5" creationId="{1B0D6DD3-6D5A-3569-B8C8-DFDA45EDC862}"/>
          </ac:spMkLst>
        </pc:spChg>
        <pc:spChg chg="mod">
          <ac:chgData name="Emily Kelly" userId="129b2903-a77d-4011-b626-fdf346dce13b" providerId="ADAL" clId="{85A5C25D-5312-4C33-8E0A-4DB7416EB847}" dt="2026-07-02T10:02:08.805" v="123" actId="207"/>
          <ac:spMkLst>
            <pc:docMk/>
            <pc:sldMk cId="3939175250" sldId="316"/>
            <ac:spMk id="11" creationId="{F4B56EFD-3D6A-B7A8-75DE-D9C55E7B2582}"/>
          </ac:spMkLst>
        </pc:spChg>
      </pc:sldChg>
      <pc:sldChg chg="modSp mod">
        <pc:chgData name="Emily Kelly" userId="129b2903-a77d-4011-b626-fdf346dce13b" providerId="ADAL" clId="{85A5C25D-5312-4C33-8E0A-4DB7416EB847}" dt="2026-07-02T11:05:33.520" v="441" actId="13244"/>
        <pc:sldMkLst>
          <pc:docMk/>
          <pc:sldMk cId="1446872626" sldId="317"/>
        </pc:sldMkLst>
        <pc:spChg chg="mod">
          <ac:chgData name="Emily Kelly" userId="129b2903-a77d-4011-b626-fdf346dce13b" providerId="ADAL" clId="{85A5C25D-5312-4C33-8E0A-4DB7416EB847}" dt="2026-07-02T10:03:01.643" v="125" actId="20577"/>
          <ac:spMkLst>
            <pc:docMk/>
            <pc:sldMk cId="1446872626" sldId="317"/>
            <ac:spMk id="3" creationId="{3796B375-97F3-C51A-C44C-3D860814F1AA}"/>
          </ac:spMkLst>
        </pc:spChg>
        <pc:spChg chg="ord">
          <ac:chgData name="Emily Kelly" userId="129b2903-a77d-4011-b626-fdf346dce13b" providerId="ADAL" clId="{85A5C25D-5312-4C33-8E0A-4DB7416EB847}" dt="2026-07-02T11:05:33.520" v="441" actId="13244"/>
          <ac:spMkLst>
            <pc:docMk/>
            <pc:sldMk cId="1446872626" sldId="317"/>
            <ac:spMk id="5" creationId="{9400EA80-69C7-3F2F-9D49-1068B66A5C88}"/>
          </ac:spMkLst>
        </pc:spChg>
      </pc:sldChg>
      <pc:sldChg chg="modSp mod">
        <pc:chgData name="Emily Kelly" userId="129b2903-a77d-4011-b626-fdf346dce13b" providerId="ADAL" clId="{85A5C25D-5312-4C33-8E0A-4DB7416EB847}" dt="2026-07-02T11:05:45.262" v="444" actId="13244"/>
        <pc:sldMkLst>
          <pc:docMk/>
          <pc:sldMk cId="1050755273" sldId="318"/>
        </pc:sldMkLst>
        <pc:spChg chg="mod ord">
          <ac:chgData name="Emily Kelly" userId="129b2903-a77d-4011-b626-fdf346dce13b" providerId="ADAL" clId="{85A5C25D-5312-4C33-8E0A-4DB7416EB847}" dt="2026-07-02T11:05:45.262" v="444" actId="13244"/>
          <ac:spMkLst>
            <pc:docMk/>
            <pc:sldMk cId="1050755273" sldId="318"/>
            <ac:spMk id="5" creationId="{8E222AA5-C9AD-F794-CCB9-2BD2A7A42E69}"/>
          </ac:spMkLst>
        </pc:spChg>
        <pc:grpChg chg="mod">
          <ac:chgData name="Emily Kelly" userId="129b2903-a77d-4011-b626-fdf346dce13b" providerId="ADAL" clId="{85A5C25D-5312-4C33-8E0A-4DB7416EB847}" dt="2026-07-02T11:03:00.473" v="425" actId="962"/>
          <ac:grpSpMkLst>
            <pc:docMk/>
            <pc:sldMk cId="1050755273" sldId="318"/>
            <ac:grpSpMk id="3" creationId="{7E86FF5D-7852-1ACC-53D7-A55BBC6B7255}"/>
          </ac:grpSpMkLst>
        </pc:grpChg>
      </pc:sldChg>
      <pc:sldChg chg="modSp mod">
        <pc:chgData name="Emily Kelly" userId="129b2903-a77d-4011-b626-fdf346dce13b" providerId="ADAL" clId="{85A5C25D-5312-4C33-8E0A-4DB7416EB847}" dt="2026-07-02T11:05:41.968" v="443" actId="13244"/>
        <pc:sldMkLst>
          <pc:docMk/>
          <pc:sldMk cId="222275736" sldId="319"/>
        </pc:sldMkLst>
        <pc:spChg chg="mod ord">
          <ac:chgData name="Emily Kelly" userId="129b2903-a77d-4011-b626-fdf346dce13b" providerId="ADAL" clId="{85A5C25D-5312-4C33-8E0A-4DB7416EB847}" dt="2026-07-02T11:05:41.968" v="443" actId="13244"/>
          <ac:spMkLst>
            <pc:docMk/>
            <pc:sldMk cId="222275736" sldId="319"/>
            <ac:spMk id="5" creationId="{9D0D5644-13F6-829E-B251-1303E705D6A0}"/>
          </ac:spMkLst>
        </pc:spChg>
      </pc:sldChg>
      <pc:sldChg chg="addSp delSp modSp del mod ord">
        <pc:chgData name="Emily Kelly" userId="129b2903-a77d-4011-b626-fdf346dce13b" providerId="ADAL" clId="{85A5C25D-5312-4C33-8E0A-4DB7416EB847}" dt="2026-07-07T07:15:29.999" v="1333" actId="47"/>
        <pc:sldMkLst>
          <pc:docMk/>
          <pc:sldMk cId="2992419874" sldId="320"/>
        </pc:sldMkLst>
      </pc:sldChg>
      <pc:sldChg chg="modSp mod">
        <pc:chgData name="Emily Kelly" userId="129b2903-a77d-4011-b626-fdf346dce13b" providerId="ADAL" clId="{85A5C25D-5312-4C33-8E0A-4DB7416EB847}" dt="2026-07-02T11:06:01.246" v="447" actId="13244"/>
        <pc:sldMkLst>
          <pc:docMk/>
          <pc:sldMk cId="2776648740" sldId="321"/>
        </pc:sldMkLst>
        <pc:grpChg chg="mod">
          <ac:chgData name="Emily Kelly" userId="129b2903-a77d-4011-b626-fdf346dce13b" providerId="ADAL" clId="{85A5C25D-5312-4C33-8E0A-4DB7416EB847}" dt="2026-07-02T11:03:02.193" v="427" actId="962"/>
          <ac:grpSpMkLst>
            <pc:docMk/>
            <pc:sldMk cId="2776648740" sldId="321"/>
            <ac:grpSpMk id="3" creationId="{2C1FEB24-B961-BE18-5B64-6DAA96CD8133}"/>
          </ac:grpSpMkLst>
        </pc:grpChg>
      </pc:sldChg>
      <pc:sldChg chg="modSp mod">
        <pc:chgData name="Emily Kelly" userId="129b2903-a77d-4011-b626-fdf346dce13b" providerId="ADAL" clId="{85A5C25D-5312-4C33-8E0A-4DB7416EB847}" dt="2026-07-02T11:06:07.390" v="448" actId="13244"/>
        <pc:sldMkLst>
          <pc:docMk/>
          <pc:sldMk cId="2824401183" sldId="323"/>
        </pc:sldMkLst>
        <pc:grpChg chg="mod">
          <ac:chgData name="Emily Kelly" userId="129b2903-a77d-4011-b626-fdf346dce13b" providerId="ADAL" clId="{85A5C25D-5312-4C33-8E0A-4DB7416EB847}" dt="2026-07-02T11:03:02.684" v="428" actId="962"/>
          <ac:grpSpMkLst>
            <pc:docMk/>
            <pc:sldMk cId="2824401183" sldId="323"/>
            <ac:grpSpMk id="3" creationId="{91BC481E-399D-1B37-3A02-77B42A0B5777}"/>
          </ac:grpSpMkLst>
        </pc:grpChg>
      </pc:sldChg>
      <pc:sldChg chg="modSp mod">
        <pc:chgData name="Emily Kelly" userId="129b2903-a77d-4011-b626-fdf346dce13b" providerId="ADAL" clId="{85A5C25D-5312-4C33-8E0A-4DB7416EB847}" dt="2026-07-02T11:06:11.589" v="449" actId="13244"/>
        <pc:sldMkLst>
          <pc:docMk/>
          <pc:sldMk cId="2024174413" sldId="324"/>
        </pc:sldMkLst>
        <pc:grpChg chg="mod">
          <ac:chgData name="Emily Kelly" userId="129b2903-a77d-4011-b626-fdf346dce13b" providerId="ADAL" clId="{85A5C25D-5312-4C33-8E0A-4DB7416EB847}" dt="2026-07-02T11:03:03.745" v="429" actId="962"/>
          <ac:grpSpMkLst>
            <pc:docMk/>
            <pc:sldMk cId="2024174413" sldId="324"/>
            <ac:grpSpMk id="3" creationId="{93CC38BA-A61B-F4A2-A207-9435C8A35CE2}"/>
          </ac:grpSpMkLst>
        </pc:grpChg>
      </pc:sldChg>
      <pc:sldChg chg="modSp mod">
        <pc:chgData name="Emily Kelly" userId="129b2903-a77d-4011-b626-fdf346dce13b" providerId="ADAL" clId="{85A5C25D-5312-4C33-8E0A-4DB7416EB847}" dt="2026-07-02T11:06:17.054" v="450" actId="13244"/>
        <pc:sldMkLst>
          <pc:docMk/>
          <pc:sldMk cId="876823890" sldId="325"/>
        </pc:sldMkLst>
      </pc:sldChg>
      <pc:sldChg chg="modSp mod">
        <pc:chgData name="Emily Kelly" userId="129b2903-a77d-4011-b626-fdf346dce13b" providerId="ADAL" clId="{85A5C25D-5312-4C33-8E0A-4DB7416EB847}" dt="2026-07-02T11:06:25.548" v="451" actId="13244"/>
        <pc:sldMkLst>
          <pc:docMk/>
          <pc:sldMk cId="4174882713" sldId="326"/>
        </pc:sldMkLst>
      </pc:sldChg>
      <pc:sldChg chg="modSp mod">
        <pc:chgData name="Emily Kelly" userId="129b2903-a77d-4011-b626-fdf346dce13b" providerId="ADAL" clId="{85A5C25D-5312-4C33-8E0A-4DB7416EB847}" dt="2026-07-02T11:06:29.742" v="452" actId="13244"/>
        <pc:sldMkLst>
          <pc:docMk/>
          <pc:sldMk cId="627781230" sldId="327"/>
        </pc:sldMkLst>
      </pc:sldChg>
      <pc:sldChg chg="modSp mod">
        <pc:chgData name="Emily Kelly" userId="129b2903-a77d-4011-b626-fdf346dce13b" providerId="ADAL" clId="{85A5C25D-5312-4C33-8E0A-4DB7416EB847}" dt="2026-07-02T11:06:32.902" v="453" actId="13244"/>
        <pc:sldMkLst>
          <pc:docMk/>
          <pc:sldMk cId="2824651909" sldId="328"/>
        </pc:sldMkLst>
      </pc:sldChg>
      <pc:sldChg chg="delSp modSp add mod">
        <pc:chgData name="Emily Kelly" userId="129b2903-a77d-4011-b626-fdf346dce13b" providerId="ADAL" clId="{85A5C25D-5312-4C33-8E0A-4DB7416EB847}" dt="2026-07-02T11:05:37.183" v="442" actId="13244"/>
        <pc:sldMkLst>
          <pc:docMk/>
          <pc:sldMk cId="3784275617" sldId="329"/>
        </pc:sldMkLst>
        <pc:spChg chg="mod">
          <ac:chgData name="Emily Kelly" userId="129b2903-a77d-4011-b626-fdf346dce13b" providerId="ADAL" clId="{85A5C25D-5312-4C33-8E0A-4DB7416EB847}" dt="2026-07-02T10:04:54.119" v="155"/>
          <ac:spMkLst>
            <pc:docMk/>
            <pc:sldMk cId="3784275617" sldId="329"/>
            <ac:spMk id="2" creationId="{EE4F9BDE-D0DA-5582-95B8-3C6638877337}"/>
          </ac:spMkLst>
        </pc:spChg>
        <pc:spChg chg="mod">
          <ac:chgData name="Emily Kelly" userId="129b2903-a77d-4011-b626-fdf346dce13b" providerId="ADAL" clId="{85A5C25D-5312-4C33-8E0A-4DB7416EB847}" dt="2026-07-02T10:08:10.137" v="188" actId="20577"/>
          <ac:spMkLst>
            <pc:docMk/>
            <pc:sldMk cId="3784275617" sldId="329"/>
            <ac:spMk id="4" creationId="{5AE9EDA6-4AE5-44BA-5B04-45F021270D8C}"/>
          </ac:spMkLst>
        </pc:spChg>
        <pc:spChg chg="ord">
          <ac:chgData name="Emily Kelly" userId="129b2903-a77d-4011-b626-fdf346dce13b" providerId="ADAL" clId="{85A5C25D-5312-4C33-8E0A-4DB7416EB847}" dt="2026-07-02T11:05:37.183" v="442" actId="13244"/>
          <ac:spMkLst>
            <pc:docMk/>
            <pc:sldMk cId="3784275617" sldId="329"/>
            <ac:spMk id="5" creationId="{557DA9BE-D951-671F-AF63-FD03D478FA04}"/>
          </ac:spMkLst>
        </pc:spChg>
      </pc:sldChg>
      <pc:sldChg chg="add del">
        <pc:chgData name="Emily Kelly" userId="129b2903-a77d-4011-b626-fdf346dce13b" providerId="ADAL" clId="{85A5C25D-5312-4C33-8E0A-4DB7416EB847}" dt="2026-07-07T07:15:47.065" v="1334" actId="47"/>
        <pc:sldMkLst>
          <pc:docMk/>
          <pc:sldMk cId="3637589429" sldId="331"/>
        </pc:sldMkLst>
      </pc:sldChg>
      <pc:sldChg chg="modSp add mod">
        <pc:chgData name="Emily Kelly" userId="129b2903-a77d-4011-b626-fdf346dce13b" providerId="ADAL" clId="{85A5C25D-5312-4C33-8E0A-4DB7416EB847}" dt="2026-07-02T11:08:37.224" v="492" actId="20577"/>
        <pc:sldMkLst>
          <pc:docMk/>
          <pc:sldMk cId="4097466280" sldId="332"/>
        </pc:sldMkLst>
        <pc:spChg chg="mod">
          <ac:chgData name="Emily Kelly" userId="129b2903-a77d-4011-b626-fdf346dce13b" providerId="ADAL" clId="{85A5C25D-5312-4C33-8E0A-4DB7416EB847}" dt="2026-07-02T11:08:37.224" v="492" actId="20577"/>
          <ac:spMkLst>
            <pc:docMk/>
            <pc:sldMk cId="4097466280" sldId="332"/>
            <ac:spMk id="11" creationId="{43095143-834D-CC86-CB25-1202B30B43FB}"/>
          </ac:spMkLst>
        </pc:spChg>
      </pc:sldChg>
      <pc:sldChg chg="modSp add mod ord">
        <pc:chgData name="Emily Kelly" userId="129b2903-a77d-4011-b626-fdf346dce13b" providerId="ADAL" clId="{85A5C25D-5312-4C33-8E0A-4DB7416EB847}" dt="2026-07-02T12:36:03.556" v="990"/>
        <pc:sldMkLst>
          <pc:docMk/>
          <pc:sldMk cId="1830852041" sldId="333"/>
        </pc:sldMkLst>
        <pc:spChg chg="mod">
          <ac:chgData name="Emily Kelly" userId="129b2903-a77d-4011-b626-fdf346dce13b" providerId="ADAL" clId="{85A5C25D-5312-4C33-8E0A-4DB7416EB847}" dt="2026-07-02T11:19:46.984" v="860" actId="11"/>
          <ac:spMkLst>
            <pc:docMk/>
            <pc:sldMk cId="1830852041" sldId="333"/>
            <ac:spMk id="11" creationId="{E024C176-A16A-A4A2-8209-A113050E9320}"/>
          </ac:spMkLst>
        </pc:spChg>
      </pc:sldChg>
      <pc:sldChg chg="delSp modSp add mod">
        <pc:chgData name="Emily Kelly" userId="129b2903-a77d-4011-b626-fdf346dce13b" providerId="ADAL" clId="{85A5C25D-5312-4C33-8E0A-4DB7416EB847}" dt="2026-07-02T12:51:43.030" v="1207" actId="20577"/>
        <pc:sldMkLst>
          <pc:docMk/>
          <pc:sldMk cId="699008720" sldId="334"/>
        </pc:sldMkLst>
        <pc:spChg chg="mod">
          <ac:chgData name="Emily Kelly" userId="129b2903-a77d-4011-b626-fdf346dce13b" providerId="ADAL" clId="{85A5C25D-5312-4C33-8E0A-4DB7416EB847}" dt="2026-07-02T12:45:10.816" v="1115" actId="20577"/>
          <ac:spMkLst>
            <pc:docMk/>
            <pc:sldMk cId="699008720" sldId="334"/>
            <ac:spMk id="6" creationId="{D3A78204-8B18-A824-810D-315D8B7B79E5}"/>
          </ac:spMkLst>
        </pc:spChg>
        <pc:spChg chg="mod">
          <ac:chgData name="Emily Kelly" userId="129b2903-a77d-4011-b626-fdf346dce13b" providerId="ADAL" clId="{85A5C25D-5312-4C33-8E0A-4DB7416EB847}" dt="2026-07-02T12:51:43.030" v="1207" actId="20577"/>
          <ac:spMkLst>
            <pc:docMk/>
            <pc:sldMk cId="699008720" sldId="334"/>
            <ac:spMk id="11" creationId="{6ED48336-3EFE-D25F-BC7D-DAEC079F9955}"/>
          </ac:spMkLst>
        </pc:spChg>
        <pc:picChg chg="topLvl">
          <ac:chgData name="Emily Kelly" userId="129b2903-a77d-4011-b626-fdf346dce13b" providerId="ADAL" clId="{85A5C25D-5312-4C33-8E0A-4DB7416EB847}" dt="2026-07-02T12:45:07.727" v="1114" actId="478"/>
          <ac:picMkLst>
            <pc:docMk/>
            <pc:sldMk cId="699008720" sldId="334"/>
            <ac:picMk id="4" creationId="{F58EA3F2-B71F-3888-A6B6-937F91D3064B}"/>
          </ac:picMkLst>
        </pc:picChg>
      </pc:sldChg>
      <pc:sldChg chg="modSp add mod">
        <pc:chgData name="Emily Kelly" userId="129b2903-a77d-4011-b626-fdf346dce13b" providerId="ADAL" clId="{85A5C25D-5312-4C33-8E0A-4DB7416EB847}" dt="2026-07-02T12:34:18.869" v="978" actId="255"/>
        <pc:sldMkLst>
          <pc:docMk/>
          <pc:sldMk cId="1175213542" sldId="335"/>
        </pc:sldMkLst>
        <pc:spChg chg="mod">
          <ac:chgData name="Emily Kelly" userId="129b2903-a77d-4011-b626-fdf346dce13b" providerId="ADAL" clId="{85A5C25D-5312-4C33-8E0A-4DB7416EB847}" dt="2026-07-02T12:34:18.869" v="978" actId="255"/>
          <ac:spMkLst>
            <pc:docMk/>
            <pc:sldMk cId="1175213542" sldId="335"/>
            <ac:spMk id="11" creationId="{1A097C70-2ECB-3A39-E4D5-23FD6DD1AE37}"/>
          </ac:spMkLst>
        </pc:spChg>
      </pc:sldChg>
      <pc:sldChg chg="modSp add mod">
        <pc:chgData name="Emily Kelly" userId="129b2903-a77d-4011-b626-fdf346dce13b" providerId="ADAL" clId="{85A5C25D-5312-4C33-8E0A-4DB7416EB847}" dt="2026-07-02T12:34:07.942" v="977" actId="255"/>
        <pc:sldMkLst>
          <pc:docMk/>
          <pc:sldMk cId="2138214653" sldId="336"/>
        </pc:sldMkLst>
        <pc:spChg chg="mod">
          <ac:chgData name="Emily Kelly" userId="129b2903-a77d-4011-b626-fdf346dce13b" providerId="ADAL" clId="{85A5C25D-5312-4C33-8E0A-4DB7416EB847}" dt="2026-07-02T12:34:07.942" v="977" actId="255"/>
          <ac:spMkLst>
            <pc:docMk/>
            <pc:sldMk cId="2138214653" sldId="336"/>
            <ac:spMk id="11" creationId="{A85B63CE-F705-D484-5E81-DE7984422899}"/>
          </ac:spMkLst>
        </pc:spChg>
      </pc:sldChg>
      <pc:sldChg chg="addSp delSp modSp add mod">
        <pc:chgData name="Emily Kelly" userId="129b2903-a77d-4011-b626-fdf346dce13b" providerId="ADAL" clId="{85A5C25D-5312-4C33-8E0A-4DB7416EB847}" dt="2026-07-02T12:56:41.226" v="1327" actId="20577"/>
        <pc:sldMkLst>
          <pc:docMk/>
          <pc:sldMk cId="218847855" sldId="337"/>
        </pc:sldMkLst>
        <pc:spChg chg="mod">
          <ac:chgData name="Emily Kelly" userId="129b2903-a77d-4011-b626-fdf346dce13b" providerId="ADAL" clId="{85A5C25D-5312-4C33-8E0A-4DB7416EB847}" dt="2026-07-02T12:56:41.226" v="1327" actId="20577"/>
          <ac:spMkLst>
            <pc:docMk/>
            <pc:sldMk cId="218847855" sldId="337"/>
            <ac:spMk id="6" creationId="{494D845F-3EE1-EE3E-C3B6-B4EBFAEDB4CA}"/>
          </ac:spMkLst>
        </pc:spChg>
        <pc:picChg chg="topLvl">
          <ac:chgData name="Emily Kelly" userId="129b2903-a77d-4011-b626-fdf346dce13b" providerId="ADAL" clId="{85A5C25D-5312-4C33-8E0A-4DB7416EB847}" dt="2026-07-02T12:36:47.176" v="1004" actId="478"/>
          <ac:picMkLst>
            <pc:docMk/>
            <pc:sldMk cId="218847855" sldId="337"/>
            <ac:picMk id="4" creationId="{5B44EE12-8F86-2FC3-A5AD-38BC148D8B05}"/>
          </ac:picMkLst>
        </pc:picChg>
        <pc:picChg chg="add mod">
          <ac:chgData name="Emily Kelly" userId="129b2903-a77d-4011-b626-fdf346dce13b" providerId="ADAL" clId="{85A5C25D-5312-4C33-8E0A-4DB7416EB847}" dt="2026-07-02T12:38:33.152" v="1029" actId="1076"/>
          <ac:picMkLst>
            <pc:docMk/>
            <pc:sldMk cId="218847855" sldId="337"/>
            <ac:picMk id="7" creationId="{2E5CBED6-060B-13C2-69C4-879AA664CC20}"/>
          </ac:picMkLst>
        </pc:picChg>
      </pc:sldChg>
      <pc:sldChg chg="delSp modSp add mod ord">
        <pc:chgData name="Emily Kelly" userId="129b2903-a77d-4011-b626-fdf346dce13b" providerId="ADAL" clId="{85A5C25D-5312-4C33-8E0A-4DB7416EB847}" dt="2026-07-02T12:43:11.004" v="1093" actId="20577"/>
        <pc:sldMkLst>
          <pc:docMk/>
          <pc:sldMk cId="1141644858" sldId="338"/>
        </pc:sldMkLst>
        <pc:spChg chg="mod">
          <ac:chgData name="Emily Kelly" userId="129b2903-a77d-4011-b626-fdf346dce13b" providerId="ADAL" clId="{85A5C25D-5312-4C33-8E0A-4DB7416EB847}" dt="2026-07-02T12:42:46.855" v="1086" actId="20577"/>
          <ac:spMkLst>
            <pc:docMk/>
            <pc:sldMk cId="1141644858" sldId="338"/>
            <ac:spMk id="6" creationId="{D57B4343-17AA-1971-1494-895532F70FEC}"/>
          </ac:spMkLst>
        </pc:spChg>
        <pc:spChg chg="mod">
          <ac:chgData name="Emily Kelly" userId="129b2903-a77d-4011-b626-fdf346dce13b" providerId="ADAL" clId="{85A5C25D-5312-4C33-8E0A-4DB7416EB847}" dt="2026-07-02T12:43:11.004" v="1093" actId="20577"/>
          <ac:spMkLst>
            <pc:docMk/>
            <pc:sldMk cId="1141644858" sldId="338"/>
            <ac:spMk id="11" creationId="{D8AABD13-B550-B3D4-8F68-187215875DBB}"/>
          </ac:spMkLst>
        </pc:spChg>
        <pc:picChg chg="topLvl">
          <ac:chgData name="Emily Kelly" userId="129b2903-a77d-4011-b626-fdf346dce13b" providerId="ADAL" clId="{85A5C25D-5312-4C33-8E0A-4DB7416EB847}" dt="2026-07-02T12:42:42.605" v="1085" actId="478"/>
          <ac:picMkLst>
            <pc:docMk/>
            <pc:sldMk cId="1141644858" sldId="338"/>
            <ac:picMk id="4" creationId="{8A42AA7B-8793-5239-B139-F74ED0F0F9EC}"/>
          </ac:picMkLst>
        </pc:picChg>
      </pc:sldChg>
      <pc:sldChg chg="modSp add mod">
        <pc:chgData name="Emily Kelly" userId="129b2903-a77d-4011-b626-fdf346dce13b" providerId="ADAL" clId="{85A5C25D-5312-4C33-8E0A-4DB7416EB847}" dt="2026-07-02T12:44:40.359" v="1112" actId="255"/>
        <pc:sldMkLst>
          <pc:docMk/>
          <pc:sldMk cId="2937239074" sldId="339"/>
        </pc:sldMkLst>
        <pc:spChg chg="mod">
          <ac:chgData name="Emily Kelly" userId="129b2903-a77d-4011-b626-fdf346dce13b" providerId="ADAL" clId="{85A5C25D-5312-4C33-8E0A-4DB7416EB847}" dt="2026-07-02T12:44:40.359" v="1112" actId="255"/>
          <ac:spMkLst>
            <pc:docMk/>
            <pc:sldMk cId="2937239074" sldId="339"/>
            <ac:spMk id="11" creationId="{CD30BA33-2184-9289-3C3D-AC71BC1DC96D}"/>
          </ac:spMkLst>
        </pc:spChg>
      </pc:sldChg>
      <pc:sldChg chg="add">
        <pc:chgData name="Emily Kelly" userId="129b2903-a77d-4011-b626-fdf346dce13b" providerId="ADAL" clId="{85A5C25D-5312-4C33-8E0A-4DB7416EB847}" dt="2026-07-02T12:45:02.573" v="1113" actId="2890"/>
        <pc:sldMkLst>
          <pc:docMk/>
          <pc:sldMk cId="1872872742" sldId="340"/>
        </pc:sldMkLst>
      </pc:sldChg>
      <pc:sldChg chg="modSp add">
        <pc:chgData name="Emily Kelly" userId="129b2903-a77d-4011-b626-fdf346dce13b" providerId="ADAL" clId="{85A5C25D-5312-4C33-8E0A-4DB7416EB847}" dt="2026-07-02T12:51:50.073" v="1209"/>
        <pc:sldMkLst>
          <pc:docMk/>
          <pc:sldMk cId="2349558320" sldId="341"/>
        </pc:sldMkLst>
        <pc:spChg chg="mod">
          <ac:chgData name="Emily Kelly" userId="129b2903-a77d-4011-b626-fdf346dce13b" providerId="ADAL" clId="{85A5C25D-5312-4C33-8E0A-4DB7416EB847}" dt="2026-07-02T12:51:50.073" v="1209"/>
          <ac:spMkLst>
            <pc:docMk/>
            <pc:sldMk cId="2349558320" sldId="341"/>
            <ac:spMk id="11" creationId="{DB99B7B2-99DA-AAAB-1723-492EF7624F3A}"/>
          </ac:spMkLst>
        </pc:spChg>
      </pc:sldChg>
      <pc:sldChg chg="delSp modSp add mod ord">
        <pc:chgData name="Emily Kelly" userId="129b2903-a77d-4011-b626-fdf346dce13b" providerId="ADAL" clId="{85A5C25D-5312-4C33-8E0A-4DB7416EB847}" dt="2026-07-02T12:54:28.564" v="1311" actId="20577"/>
        <pc:sldMkLst>
          <pc:docMk/>
          <pc:sldMk cId="2774742365" sldId="342"/>
        </pc:sldMkLst>
        <pc:spChg chg="mod">
          <ac:chgData name="Emily Kelly" userId="129b2903-a77d-4011-b626-fdf346dce13b" providerId="ADAL" clId="{85A5C25D-5312-4C33-8E0A-4DB7416EB847}" dt="2026-07-02T12:54:28.564" v="1311" actId="20577"/>
          <ac:spMkLst>
            <pc:docMk/>
            <pc:sldMk cId="2774742365" sldId="342"/>
            <ac:spMk id="11" creationId="{BC1F4729-F1A9-5936-9844-E4B5176AF6E0}"/>
          </ac:spMkLst>
        </pc:spChg>
        <pc:picChg chg="topLvl">
          <ac:chgData name="Emily Kelly" userId="129b2903-a77d-4011-b626-fdf346dce13b" providerId="ADAL" clId="{85A5C25D-5312-4C33-8E0A-4DB7416EB847}" dt="2026-07-02T12:52:37.220" v="1215" actId="478"/>
          <ac:picMkLst>
            <pc:docMk/>
            <pc:sldMk cId="2774742365" sldId="342"/>
            <ac:picMk id="4" creationId="{9C0EC303-BBA9-B7E5-B8B7-E2CE8842C6A3}"/>
          </ac:picMkLst>
        </pc:picChg>
      </pc:sldChg>
      <pc:sldChg chg="delSp modSp add mod ord">
        <pc:chgData name="Emily Kelly" userId="129b2903-a77d-4011-b626-fdf346dce13b" providerId="ADAL" clId="{85A5C25D-5312-4C33-8E0A-4DB7416EB847}" dt="2026-07-02T12:55:38.538" v="1323" actId="20577"/>
        <pc:sldMkLst>
          <pc:docMk/>
          <pc:sldMk cId="1251945155" sldId="343"/>
        </pc:sldMkLst>
        <pc:spChg chg="mod">
          <ac:chgData name="Emily Kelly" userId="129b2903-a77d-4011-b626-fdf346dce13b" providerId="ADAL" clId="{85A5C25D-5312-4C33-8E0A-4DB7416EB847}" dt="2026-07-02T12:55:38.538" v="1323" actId="20577"/>
          <ac:spMkLst>
            <pc:docMk/>
            <pc:sldMk cId="1251945155" sldId="343"/>
            <ac:spMk id="11" creationId="{DAD545B8-C883-8227-4B73-5EC2418F4168}"/>
          </ac:spMkLst>
        </pc:spChg>
        <pc:picChg chg="topLvl">
          <ac:chgData name="Emily Kelly" userId="129b2903-a77d-4011-b626-fdf346dce13b" providerId="ADAL" clId="{85A5C25D-5312-4C33-8E0A-4DB7416EB847}" dt="2026-07-02T12:54:49.211" v="1315" actId="478"/>
          <ac:picMkLst>
            <pc:docMk/>
            <pc:sldMk cId="1251945155" sldId="343"/>
            <ac:picMk id="4" creationId="{FB590104-4EED-805B-C780-4A390D08E067}"/>
          </ac:picMkLst>
        </pc:picChg>
      </pc:sldChg>
      <pc:sldMasterChg chg="modSldLayout">
        <pc:chgData name="Emily Kelly" userId="129b2903-a77d-4011-b626-fdf346dce13b" providerId="ADAL" clId="{85A5C25D-5312-4C33-8E0A-4DB7416EB847}" dt="2026-07-02T09:55:44.152" v="41" actId="207"/>
        <pc:sldMasterMkLst>
          <pc:docMk/>
          <pc:sldMasterMk cId="2405364243" sldId="2147483648"/>
        </pc:sldMasterMkLst>
        <pc:sldLayoutChg chg="modSp mod">
          <pc:chgData name="Emily Kelly" userId="129b2903-a77d-4011-b626-fdf346dce13b" providerId="ADAL" clId="{85A5C25D-5312-4C33-8E0A-4DB7416EB847}" dt="2026-07-02T09:55:44.152" v="41" actId="207"/>
          <pc:sldLayoutMkLst>
            <pc:docMk/>
            <pc:sldMasterMk cId="2405364243" sldId="2147483648"/>
            <pc:sldLayoutMk cId="4170965741" sldId="214748367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844101-34FD-4B8C-8321-F14CCC3ECDE4}" type="datetimeFigureOut">
              <a:rPr lang="en-GB" smtClean="0"/>
              <a:t>08/07/2026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1CF16-2A65-4DA8-8E02-E7222AB8B726}" type="slidenum">
              <a:rPr lang="en-GB" smtClean="0"/>
              <a:t>‹#›</a:t>
            </a:fld>
            <a:endParaRPr lang="en-GB"/>
          </a:p>
        </p:txBody>
      </p:sp>
    </p:spTree>
    <p:extLst>
      <p:ext uri="{BB962C8B-B14F-4D97-AF65-F5344CB8AC3E}">
        <p14:creationId xmlns:p14="http://schemas.microsoft.com/office/powerpoint/2010/main" val="1301020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solidFill>
                  <a:schemeClr val="tx1"/>
                </a:solidFill>
              </a:rPr>
              <a:t>Image ©</a:t>
            </a:r>
            <a:r>
              <a:rPr lang="en-US" sz="1200" b="0" dirty="0">
                <a:solidFill>
                  <a:schemeClr val="tx1"/>
                </a:solidFill>
              </a:rPr>
              <a:t> </a:t>
            </a:r>
            <a:r>
              <a:rPr lang="en-GB" sz="1200" b="0" dirty="0">
                <a:solidFill>
                  <a:schemeClr val="tx1"/>
                </a:solidFill>
              </a:rPr>
              <a:t>Mark B Pixels / Shutterstock</a:t>
            </a:r>
            <a:endParaRPr lang="en-GB" dirty="0"/>
          </a:p>
        </p:txBody>
      </p:sp>
      <p:sp>
        <p:nvSpPr>
          <p:cNvPr id="4" name="Slide Number Placeholder 3"/>
          <p:cNvSpPr>
            <a:spLocks noGrp="1"/>
          </p:cNvSpPr>
          <p:nvPr>
            <p:ph type="sldNum" sz="quarter" idx="5"/>
          </p:nvPr>
        </p:nvSpPr>
        <p:spPr/>
        <p:txBody>
          <a:bodyPr/>
          <a:lstStyle/>
          <a:p>
            <a:fld id="{FFA1CF16-2A65-4DA8-8E02-E7222AB8B726}" type="slidenum">
              <a:rPr lang="en-GB" smtClean="0"/>
              <a:t>1</a:t>
            </a:fld>
            <a:endParaRPr lang="en-GB"/>
          </a:p>
        </p:txBody>
      </p:sp>
    </p:spTree>
    <p:extLst>
      <p:ext uri="{BB962C8B-B14F-4D97-AF65-F5344CB8AC3E}">
        <p14:creationId xmlns:p14="http://schemas.microsoft.com/office/powerpoint/2010/main" val="166210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solidFill>
                  <a:schemeClr val="tx1"/>
                </a:solidFill>
              </a:rPr>
              <a:t>Image ©</a:t>
            </a:r>
            <a:r>
              <a:rPr lang="en-US" sz="1200" b="0" dirty="0">
                <a:solidFill>
                  <a:schemeClr val="tx1"/>
                </a:solidFill>
              </a:rPr>
              <a:t> </a:t>
            </a:r>
            <a:r>
              <a:rPr lang="en-GB" sz="1200" b="0" dirty="0">
                <a:solidFill>
                  <a:schemeClr val="tx1"/>
                </a:solidFill>
              </a:rPr>
              <a:t>Mark B Pixels / Shutterstock</a:t>
            </a:r>
            <a:endParaRPr lang="en-GB" dirty="0"/>
          </a:p>
        </p:txBody>
      </p:sp>
      <p:sp>
        <p:nvSpPr>
          <p:cNvPr id="4" name="Slide Number Placeholder 3"/>
          <p:cNvSpPr>
            <a:spLocks noGrp="1"/>
          </p:cNvSpPr>
          <p:nvPr>
            <p:ph type="sldNum" sz="quarter" idx="5"/>
          </p:nvPr>
        </p:nvSpPr>
        <p:spPr/>
        <p:txBody>
          <a:bodyPr/>
          <a:lstStyle/>
          <a:p>
            <a:fld id="{FFA1CF16-2A65-4DA8-8E02-E7222AB8B726}" type="slidenum">
              <a:rPr lang="en-GB" smtClean="0"/>
              <a:t>3</a:t>
            </a:fld>
            <a:endParaRPr lang="en-GB"/>
          </a:p>
        </p:txBody>
      </p:sp>
    </p:spTree>
    <p:extLst>
      <p:ext uri="{BB962C8B-B14F-4D97-AF65-F5344CB8AC3E}">
        <p14:creationId xmlns:p14="http://schemas.microsoft.com/office/powerpoint/2010/main" val="1395232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A1CF16-2A65-4DA8-8E02-E7222AB8B726}" type="slidenum">
              <a:rPr lang="en-GB" smtClean="0"/>
              <a:t>8</a:t>
            </a:fld>
            <a:endParaRPr lang="en-GB"/>
          </a:p>
        </p:txBody>
      </p:sp>
    </p:spTree>
    <p:extLst>
      <p:ext uri="{BB962C8B-B14F-4D97-AF65-F5344CB8AC3E}">
        <p14:creationId xmlns:p14="http://schemas.microsoft.com/office/powerpoint/2010/main" val="539676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A1CF16-2A65-4DA8-8E02-E7222AB8B726}" type="slidenum">
              <a:rPr lang="en-GB" smtClean="0"/>
              <a:t>27</a:t>
            </a:fld>
            <a:endParaRPr lang="en-GB"/>
          </a:p>
        </p:txBody>
      </p:sp>
    </p:spTree>
    <p:extLst>
      <p:ext uri="{BB962C8B-B14F-4D97-AF65-F5344CB8AC3E}">
        <p14:creationId xmlns:p14="http://schemas.microsoft.com/office/powerpoint/2010/main" val="1601571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A8E65-DE61-7A80-4E9B-C08999533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F1962-9861-2078-F7D5-A8D0B4D02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D3BB1-30DA-6EF7-AAEE-C271CD3EEB7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465B36-2E8D-89C8-8B95-89886DE8BD3D}"/>
              </a:ext>
            </a:extLst>
          </p:cNvPr>
          <p:cNvSpPr>
            <a:spLocks noGrp="1"/>
          </p:cNvSpPr>
          <p:nvPr>
            <p:ph type="sldNum" sz="quarter" idx="5"/>
          </p:nvPr>
        </p:nvSpPr>
        <p:spPr/>
        <p:txBody>
          <a:bodyPr/>
          <a:lstStyle/>
          <a:p>
            <a:fld id="{FFA1CF16-2A65-4DA8-8E02-E7222AB8B726}" type="slidenum">
              <a:rPr lang="en-GB" smtClean="0"/>
              <a:t>28</a:t>
            </a:fld>
            <a:endParaRPr lang="en-GB"/>
          </a:p>
        </p:txBody>
      </p:sp>
    </p:spTree>
    <p:extLst>
      <p:ext uri="{BB962C8B-B14F-4D97-AF65-F5344CB8AC3E}">
        <p14:creationId xmlns:p14="http://schemas.microsoft.com/office/powerpoint/2010/main" val="525156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9597D-BC0A-AD1D-3C95-892C489B3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C832F5-D810-EBAB-562C-AF74817EDD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8046AB-5233-0469-21F5-7CD4B20E5A9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50A665A-E436-9E52-30CF-6C6267FEA7A1}"/>
              </a:ext>
            </a:extLst>
          </p:cNvPr>
          <p:cNvSpPr>
            <a:spLocks noGrp="1"/>
          </p:cNvSpPr>
          <p:nvPr>
            <p:ph type="sldNum" sz="quarter" idx="5"/>
          </p:nvPr>
        </p:nvSpPr>
        <p:spPr/>
        <p:txBody>
          <a:bodyPr/>
          <a:lstStyle/>
          <a:p>
            <a:fld id="{FFA1CF16-2A65-4DA8-8E02-E7222AB8B726}" type="slidenum">
              <a:rPr lang="en-GB" smtClean="0"/>
              <a:t>29</a:t>
            </a:fld>
            <a:endParaRPr lang="en-GB"/>
          </a:p>
        </p:txBody>
      </p:sp>
    </p:spTree>
    <p:extLst>
      <p:ext uri="{BB962C8B-B14F-4D97-AF65-F5344CB8AC3E}">
        <p14:creationId xmlns:p14="http://schemas.microsoft.com/office/powerpoint/2010/main" val="1939317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640A2-15ED-4E75-F1B6-B445325337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E32BED-7A9C-47D6-7FDF-7F8B827A2A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B7BFDE-B81F-3CB3-8E75-BC82EAE80BE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C0012E7-B192-7457-6520-4BAF7582CA5F}"/>
              </a:ext>
            </a:extLst>
          </p:cNvPr>
          <p:cNvSpPr>
            <a:spLocks noGrp="1"/>
          </p:cNvSpPr>
          <p:nvPr>
            <p:ph type="sldNum" sz="quarter" idx="5"/>
          </p:nvPr>
        </p:nvSpPr>
        <p:spPr/>
        <p:txBody>
          <a:bodyPr/>
          <a:lstStyle/>
          <a:p>
            <a:fld id="{FFA1CF16-2A65-4DA8-8E02-E7222AB8B726}" type="slidenum">
              <a:rPr lang="en-GB" smtClean="0"/>
              <a:t>31</a:t>
            </a:fld>
            <a:endParaRPr lang="en-GB"/>
          </a:p>
        </p:txBody>
      </p:sp>
    </p:spTree>
    <p:extLst>
      <p:ext uri="{BB962C8B-B14F-4D97-AF65-F5344CB8AC3E}">
        <p14:creationId xmlns:p14="http://schemas.microsoft.com/office/powerpoint/2010/main" val="3996342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8716B-D41E-6F92-A748-A70751E4C4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4ECF5E-D7C1-F041-D61A-CDC3757694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BEE83D-86E0-732E-CB45-DEEB3D4B29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4156C70-D96F-0950-A3D6-FA74B0B237A3}"/>
              </a:ext>
            </a:extLst>
          </p:cNvPr>
          <p:cNvSpPr>
            <a:spLocks noGrp="1"/>
          </p:cNvSpPr>
          <p:nvPr>
            <p:ph type="sldNum" sz="quarter" idx="5"/>
          </p:nvPr>
        </p:nvSpPr>
        <p:spPr/>
        <p:txBody>
          <a:bodyPr/>
          <a:lstStyle/>
          <a:p>
            <a:fld id="{FFA1CF16-2A65-4DA8-8E02-E7222AB8B726}" type="slidenum">
              <a:rPr lang="en-GB" smtClean="0"/>
              <a:t>32</a:t>
            </a:fld>
            <a:endParaRPr lang="en-GB"/>
          </a:p>
        </p:txBody>
      </p:sp>
    </p:spTree>
    <p:extLst>
      <p:ext uri="{BB962C8B-B14F-4D97-AF65-F5344CB8AC3E}">
        <p14:creationId xmlns:p14="http://schemas.microsoft.com/office/powerpoint/2010/main" val="2194811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F9ECF-7349-6768-7458-30B3B8382C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EA460-2F05-BD6F-F5D5-716CCFA61E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8F664D-D6E2-BB65-750C-796E6533281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D7A3EB9-1152-E7EE-8847-643DFE3E7EDA}"/>
              </a:ext>
            </a:extLst>
          </p:cNvPr>
          <p:cNvSpPr>
            <a:spLocks noGrp="1"/>
          </p:cNvSpPr>
          <p:nvPr>
            <p:ph type="sldNum" sz="quarter" idx="5"/>
          </p:nvPr>
        </p:nvSpPr>
        <p:spPr/>
        <p:txBody>
          <a:bodyPr/>
          <a:lstStyle/>
          <a:p>
            <a:fld id="{FFA1CF16-2A65-4DA8-8E02-E7222AB8B726}" type="slidenum">
              <a:rPr lang="en-GB" smtClean="0"/>
              <a:t>33</a:t>
            </a:fld>
            <a:endParaRPr lang="en-GB"/>
          </a:p>
        </p:txBody>
      </p:sp>
    </p:spTree>
    <p:extLst>
      <p:ext uri="{BB962C8B-B14F-4D97-AF65-F5344CB8AC3E}">
        <p14:creationId xmlns:p14="http://schemas.microsoft.com/office/powerpoint/2010/main" val="342316231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7/8/2026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49NqSLB"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70.png"/></Relationships>
</file>

<file path=ppt/slides/_rels/slide15.xml.rels><?xml version="1.0" encoding="UTF-8" standalone="yes"?>
<Relationships xmlns="http://schemas.openxmlformats.org/package/2006/relationships"><Relationship Id="rId3" Type="http://schemas.openxmlformats.org/officeDocument/2006/relationships/image" Target="../media/image29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png"/><Relationship Id="rId7"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9.png"/><Relationship Id="rId10" Type="http://schemas.openxmlformats.org/officeDocument/2006/relationships/image" Target="../media/image43.png"/><Relationship Id="rId4" Type="http://schemas.openxmlformats.org/officeDocument/2006/relationships/image" Target="../media/image13.png"/><Relationship Id="rId9"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edu.rsc.org/feature/life-cycle-assessment-of-fast-food-containers/4018849.article" TargetMode="External"/><Relationship Id="rId2" Type="http://schemas.openxmlformats.org/officeDocument/2006/relationships/hyperlink" Target="https://rsc.li/48PcLEY" TargetMode="External"/><Relationship Id="rId1" Type="http://schemas.openxmlformats.org/officeDocument/2006/relationships/slideLayout" Target="../slideLayouts/slideLayout8.xml"/><Relationship Id="rId5" Type="http://schemas.openxmlformats.org/officeDocument/2006/relationships/hyperlink" Target="https://edu.rsc.org/feature/why-the-world-urgently-needs-more-chemists/4015156.article" TargetMode="External"/><Relationship Id="rId4" Type="http://schemas.openxmlformats.org/officeDocument/2006/relationships/hyperlink" Target="https://rsc.li/2Jdg7H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p:txBody>
          <a:bodyPr/>
          <a:lstStyle/>
          <a:p>
            <a:r>
              <a:rPr lang="en-US" sz="4000" dirty="0"/>
              <a:t>Green chemistry, atom economy and sustainable development</a:t>
            </a:r>
          </a:p>
        </p:txBody>
      </p:sp>
      <p:sp>
        <p:nvSpPr>
          <p:cNvPr id="4" name="Oval 3" descr="Fresh green leaves in the foreground with a blurred industrial plant and blue sky behind them.&#10;(c) Shutterstock/ Mark B Pixels">
            <a:extLst>
              <a:ext uri="{FF2B5EF4-FFF2-40B4-BE49-F238E27FC236}">
                <a16:creationId xmlns:a16="http://schemas.microsoft.com/office/drawing/2014/main" id="{F68B9C4F-E484-F44F-B8BC-C9FFC90B4FB2}"/>
              </a:ext>
            </a:extLst>
          </p:cNvPr>
          <p:cNvSpPr/>
          <p:nvPr/>
        </p:nvSpPr>
        <p:spPr>
          <a:xfrm>
            <a:off x="8827625" y="-870363"/>
            <a:ext cx="4333437" cy="4333437"/>
          </a:xfrm>
          <a:prstGeom prst="ellipse">
            <a:avLst/>
          </a:prstGeom>
          <a:blipFill>
            <a:blip r:embed="rId3"/>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54E30394-1E06-CF6F-8E6E-5787CAD26F29}"/>
              </a:ext>
            </a:extLst>
          </p:cNvPr>
          <p:cNvSpPr txBox="1">
            <a:spLocks/>
          </p:cNvSpPr>
          <p:nvPr/>
        </p:nvSpPr>
        <p:spPr>
          <a:xfrm>
            <a:off x="7523431" y="5850000"/>
            <a:ext cx="408657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kern="1200" dirty="0">
                <a:solidFill>
                  <a:schemeClr val="bg1"/>
                </a:solidFill>
                <a:effectLst/>
                <a:latin typeface="Century Gothic" panose="020B0502020202020204" pitchFamily="34" charset="0"/>
                <a:ea typeface="+mj-ea"/>
                <a:cs typeface="+mj-cs"/>
              </a:rPr>
              <a:t>Downloaded from: </a:t>
            </a:r>
            <a:r>
              <a:rPr lang="en-GB" sz="1600" b="1" i="0" u="none" kern="1200" dirty="0">
                <a:solidFill>
                  <a:schemeClr val="bg1"/>
                </a:solidFill>
                <a:effectLst/>
                <a:latin typeface="Century Gothic" panose="020B0502020202020204" pitchFamily="34" charset="0"/>
                <a:ea typeface="+mj-ea"/>
                <a:cs typeface="+mj-cs"/>
                <a:hlinkClick r:id="rId4">
                  <a:extLst>
                    <a:ext uri="{A12FA001-AC4F-418D-AE19-62706E023703}">
                      <ahyp:hlinkClr xmlns:ahyp="http://schemas.microsoft.com/office/drawing/2018/hyperlinkcolor" val="tx"/>
                    </a:ext>
                  </a:extLst>
                </a:hlinkClick>
              </a:rPr>
              <a:t>rsc.li/49NqSLB</a:t>
            </a:r>
            <a:endParaRPr lang="en-US" sz="1600" u="none" dirty="0">
              <a:solidFill>
                <a:schemeClr val="bg1"/>
              </a:solidFill>
            </a:endParaRPr>
          </a:p>
        </p:txBody>
      </p:sp>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marL="360363" lvl="0" indent="-360363">
              <a:lnSpc>
                <a:spcPct val="108000"/>
              </a:lnSpc>
              <a:buNone/>
              <a:tabLst>
                <a:tab pos="360363" algn="l"/>
              </a:tabLst>
            </a:pPr>
            <a:r>
              <a:rPr lang="en-GB" b="1" dirty="0">
                <a:solidFill>
                  <a:srgbClr val="C8102E"/>
                </a:solidFill>
              </a:rPr>
              <a:t>1</a:t>
            </a:r>
            <a:r>
              <a:rPr lang="en-GB" dirty="0"/>
              <a:t>	Understand what sustainable development is and the role of green chemistry in advancing it.</a:t>
            </a:r>
          </a:p>
          <a:p>
            <a:pPr marL="360363" lvl="0" indent="-360363">
              <a:lnSpc>
                <a:spcPct val="108000"/>
              </a:lnSpc>
              <a:buNone/>
              <a:tabLst>
                <a:tab pos="360363" algn="l"/>
              </a:tabLst>
            </a:pPr>
            <a:r>
              <a:rPr lang="en-GB" b="1" dirty="0">
                <a:solidFill>
                  <a:srgbClr val="C8102E"/>
                </a:solidFill>
              </a:rPr>
              <a:t>2</a:t>
            </a:r>
            <a:r>
              <a:rPr lang="en-GB" dirty="0"/>
              <a:t>	Explain the importance of percentage yield and atom economy for sustainable development.</a:t>
            </a:r>
          </a:p>
          <a:p>
            <a:pPr marL="360363" lvl="0" indent="-360363">
              <a:lnSpc>
                <a:spcPct val="108000"/>
              </a:lnSpc>
              <a:buNone/>
              <a:tabLst>
                <a:tab pos="360363" algn="l"/>
              </a:tabLst>
            </a:pPr>
            <a:r>
              <a:rPr lang="en-GB" b="1" dirty="0">
                <a:solidFill>
                  <a:srgbClr val="C8102E"/>
                </a:solidFill>
              </a:rPr>
              <a:t>3</a:t>
            </a:r>
            <a:r>
              <a:rPr lang="en-GB" dirty="0"/>
              <a:t>	Calculate the percentage yield and atom economy of a chemical process given relevant data.</a:t>
            </a:r>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Sustainable development</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6494543" cy="5040000"/>
          </a:xfrm>
        </p:spPr>
        <p:txBody>
          <a:bodyPr>
            <a:normAutofit/>
          </a:bodyPr>
          <a:lstStyle/>
          <a:p>
            <a:pPr>
              <a:lnSpc>
                <a:spcPct val="108000"/>
              </a:lnSpc>
            </a:pPr>
            <a:r>
              <a:rPr lang="en-US" dirty="0"/>
              <a:t>Around the world, millions of people live in poverty. Many don’t have access to healthcare and even in richer communities, education and healthcare could be better.</a:t>
            </a:r>
          </a:p>
          <a:p>
            <a:pPr>
              <a:lnSpc>
                <a:spcPct val="108000"/>
              </a:lnSpc>
            </a:pPr>
            <a:r>
              <a:rPr lang="en-US" dirty="0"/>
              <a:t>To improve this, countries need to grow their economies, but economic growth can cause pollution and harm the environment. The challenge is to grow in a way that helps people today without damaging the planet for future generations. This is called </a:t>
            </a:r>
            <a:r>
              <a:rPr lang="en-US" b="1" dirty="0"/>
              <a:t>sustainable development</a:t>
            </a:r>
            <a:r>
              <a:rPr lang="en-US" dirty="0"/>
              <a:t>, and it is becoming more important as the world’s population grows.</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6" name="Picture 5" descr="Fresh green leaves in the foreground with a blurred industrial plant and blue sky behind them.&#10;(c) Shutterstock/ Mark B Pixels">
            <a:extLst>
              <a:ext uri="{FF2B5EF4-FFF2-40B4-BE49-F238E27FC236}">
                <a16:creationId xmlns:a16="http://schemas.microsoft.com/office/drawing/2014/main" id="{2358ECE4-12BC-4A64-3440-AEE177F86580}"/>
              </a:ext>
            </a:extLst>
          </p:cNvPr>
          <p:cNvPicPr>
            <a:picLocks noChangeAspect="1"/>
          </p:cNvPicPr>
          <p:nvPr/>
        </p:nvPicPr>
        <p:blipFill>
          <a:blip r:embed="rId3"/>
          <a:srcRect l="19312" r="32834"/>
          <a:stretch>
            <a:fillRect/>
          </a:stretch>
        </p:blipFill>
        <p:spPr>
          <a:xfrm>
            <a:off x="7351414" y="1174882"/>
            <a:ext cx="3681452" cy="4311518"/>
          </a:xfrm>
          <a:prstGeom prst="rect">
            <a:avLst/>
          </a:prstGeom>
        </p:spPr>
      </p:pic>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4C924-5948-BC6F-7995-9A324EB303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104C7C-205E-C1CB-C0C2-1A6B9BB5BABB}"/>
              </a:ext>
            </a:extLst>
          </p:cNvPr>
          <p:cNvSpPr>
            <a:spLocks noGrp="1"/>
          </p:cNvSpPr>
          <p:nvPr>
            <p:ph type="title"/>
          </p:nvPr>
        </p:nvSpPr>
        <p:spPr/>
        <p:txBody>
          <a:bodyPr/>
          <a:lstStyle/>
          <a:p>
            <a:r>
              <a:rPr lang="en-US" dirty="0"/>
              <a:t>Green chemistry</a:t>
            </a:r>
          </a:p>
        </p:txBody>
      </p:sp>
      <p:sp>
        <p:nvSpPr>
          <p:cNvPr id="3" name="Content Placeholder 2">
            <a:extLst>
              <a:ext uri="{FF2B5EF4-FFF2-40B4-BE49-F238E27FC236}">
                <a16:creationId xmlns:a16="http://schemas.microsoft.com/office/drawing/2014/main" id="{FABB069D-0AD0-72C2-83EE-BDF4CF430566}"/>
              </a:ext>
            </a:extLst>
          </p:cNvPr>
          <p:cNvSpPr>
            <a:spLocks noGrp="1"/>
          </p:cNvSpPr>
          <p:nvPr>
            <p:ph idx="1"/>
          </p:nvPr>
        </p:nvSpPr>
        <p:spPr>
          <a:xfrm>
            <a:off x="540000" y="1260000"/>
            <a:ext cx="10025745" cy="5058000"/>
          </a:xfrm>
        </p:spPr>
        <p:txBody>
          <a:bodyPr>
            <a:normAutofit/>
          </a:bodyPr>
          <a:lstStyle/>
          <a:p>
            <a:r>
              <a:rPr lang="en-GB" dirty="0"/>
              <a:t>One way the chemical industry is helping sustainable development is through </a:t>
            </a:r>
            <a:r>
              <a:rPr lang="en-GB" b="1" dirty="0"/>
              <a:t>green chemistry</a:t>
            </a:r>
            <a:r>
              <a:rPr lang="en-GB" dirty="0"/>
              <a:t>. </a:t>
            </a:r>
          </a:p>
          <a:p>
            <a:r>
              <a:rPr lang="en-GB" dirty="0"/>
              <a:t>One of the principles of green chemistry is to avoid producing harmful substances, instead of making them and then cleaning them up later. Green chemistry is:</a:t>
            </a:r>
          </a:p>
          <a:p>
            <a:pPr marL="342900" lvl="0" indent="-342900">
              <a:buClr>
                <a:srgbClr val="C8102E"/>
              </a:buClr>
              <a:buFont typeface="Arial" panose="020B0604020202020204" pitchFamily="34" charset="0"/>
              <a:buChar char="•"/>
            </a:pPr>
            <a:r>
              <a:rPr lang="en-GB" dirty="0"/>
              <a:t>safer</a:t>
            </a:r>
          </a:p>
          <a:p>
            <a:pPr marL="342900" lvl="0" indent="-342900">
              <a:buClr>
                <a:srgbClr val="C8102E"/>
              </a:buClr>
              <a:buFont typeface="Arial" panose="020B0604020202020204" pitchFamily="34" charset="0"/>
              <a:buChar char="•"/>
            </a:pPr>
            <a:r>
              <a:rPr lang="en-GB" dirty="0"/>
              <a:t>uses fewer raw materials</a:t>
            </a:r>
          </a:p>
          <a:p>
            <a:pPr marL="342900" lvl="0" indent="-342900">
              <a:buClr>
                <a:srgbClr val="C8102E"/>
              </a:buClr>
              <a:buFont typeface="Arial" panose="020B0604020202020204" pitchFamily="34" charset="0"/>
              <a:buChar char="•"/>
            </a:pPr>
            <a:r>
              <a:rPr lang="en-GB" dirty="0"/>
              <a:t>often cheaper than traditional methods</a:t>
            </a:r>
          </a:p>
          <a:p>
            <a:pPr lvl="0">
              <a:spcBef>
                <a:spcPts val="1200"/>
              </a:spcBef>
              <a:buClr>
                <a:srgbClr val="C8102E"/>
              </a:buClr>
            </a:pPr>
            <a:r>
              <a:rPr lang="en-GB" dirty="0">
                <a:solidFill>
                  <a:srgbClr val="C8102E"/>
                </a:solidFill>
              </a:rPr>
              <a:t>How do you think chemists could adapt chemical processes to make them greener?</a:t>
            </a:r>
          </a:p>
        </p:txBody>
      </p:sp>
      <p:sp>
        <p:nvSpPr>
          <p:cNvPr id="5" name="Vertical Title 1">
            <a:extLst>
              <a:ext uri="{FF2B5EF4-FFF2-40B4-BE49-F238E27FC236}">
                <a16:creationId xmlns:a16="http://schemas.microsoft.com/office/drawing/2014/main" id="{27B45E58-8D86-0975-EE12-0FE97A92D45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98741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4C105-F9E2-40F4-D373-0E7839A761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051C0F-4C6F-A022-3C4B-A4AB8D0EA3BC}"/>
              </a:ext>
            </a:extLst>
          </p:cNvPr>
          <p:cNvSpPr>
            <a:spLocks noGrp="1"/>
          </p:cNvSpPr>
          <p:nvPr>
            <p:ph type="title"/>
          </p:nvPr>
        </p:nvSpPr>
        <p:spPr/>
        <p:txBody>
          <a:bodyPr/>
          <a:lstStyle/>
          <a:p>
            <a:r>
              <a:rPr lang="en-US" dirty="0"/>
              <a:t>Green chemistry</a:t>
            </a:r>
          </a:p>
        </p:txBody>
      </p:sp>
      <p:sp>
        <p:nvSpPr>
          <p:cNvPr id="3" name="Content Placeholder 2">
            <a:extLst>
              <a:ext uri="{FF2B5EF4-FFF2-40B4-BE49-F238E27FC236}">
                <a16:creationId xmlns:a16="http://schemas.microsoft.com/office/drawing/2014/main" id="{1259085F-05B3-899A-868D-643BB560FE35}"/>
              </a:ext>
            </a:extLst>
          </p:cNvPr>
          <p:cNvSpPr>
            <a:spLocks noGrp="1"/>
          </p:cNvSpPr>
          <p:nvPr>
            <p:ph idx="1"/>
          </p:nvPr>
        </p:nvSpPr>
        <p:spPr>
          <a:xfrm>
            <a:off x="540000" y="1260000"/>
            <a:ext cx="10143732" cy="5040000"/>
          </a:xfrm>
        </p:spPr>
        <p:txBody>
          <a:bodyPr>
            <a:normAutofit/>
          </a:bodyPr>
          <a:lstStyle/>
          <a:p>
            <a:pPr>
              <a:lnSpc>
                <a:spcPct val="108000"/>
              </a:lnSpc>
            </a:pPr>
            <a:r>
              <a:rPr lang="en-GB" dirty="0"/>
              <a:t>There are three main ways to make chemical processes ‘greener’:</a:t>
            </a:r>
          </a:p>
          <a:p>
            <a:pPr marL="457200" lvl="0" indent="-457200">
              <a:lnSpc>
                <a:spcPct val="108000"/>
              </a:lnSpc>
              <a:buClr>
                <a:srgbClr val="C8102E"/>
              </a:buClr>
              <a:buFont typeface="Arial" panose="020B0604020202020204" pitchFamily="34" charset="0"/>
              <a:buChar char="•"/>
            </a:pPr>
            <a:r>
              <a:rPr lang="en-GB" dirty="0"/>
              <a:t>Use safer starting materials</a:t>
            </a:r>
          </a:p>
          <a:p>
            <a:pPr marL="457200" lvl="0" indent="-457200">
              <a:lnSpc>
                <a:spcPct val="108000"/>
              </a:lnSpc>
              <a:buClr>
                <a:srgbClr val="C8102E"/>
              </a:buClr>
              <a:buFont typeface="Arial" panose="020B0604020202020204" pitchFamily="34" charset="0"/>
              <a:buChar char="•"/>
            </a:pPr>
            <a:r>
              <a:rPr lang="en-GB" dirty="0"/>
              <a:t>Use gentler conditions such as better catalysts and safer solvents</a:t>
            </a:r>
          </a:p>
          <a:p>
            <a:pPr marL="457200" lvl="0" indent="-457200">
              <a:lnSpc>
                <a:spcPct val="108000"/>
              </a:lnSpc>
              <a:buClr>
                <a:srgbClr val="C8102E"/>
              </a:buClr>
              <a:buFont typeface="Arial" panose="020B0604020202020204" pitchFamily="34" charset="0"/>
              <a:buChar char="•"/>
            </a:pPr>
            <a:r>
              <a:rPr lang="en-GB" dirty="0"/>
              <a:t>Use methods with fewer steps and less waste</a:t>
            </a:r>
          </a:p>
        </p:txBody>
      </p:sp>
      <p:sp>
        <p:nvSpPr>
          <p:cNvPr id="5" name="Vertical Title 1">
            <a:extLst>
              <a:ext uri="{FF2B5EF4-FFF2-40B4-BE49-F238E27FC236}">
                <a16:creationId xmlns:a16="http://schemas.microsoft.com/office/drawing/2014/main" id="{9584426E-1B07-DDA4-4D17-C8FE1ED2DDC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24983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1D32D-E9D7-C1F7-9D8B-F82C99F6E97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94D845F-3EE1-EE3E-C3B6-B4EBFAEDB4CA}"/>
              </a:ext>
            </a:extLst>
          </p:cNvPr>
          <p:cNvSpPr txBox="1"/>
          <p:nvPr/>
        </p:nvSpPr>
        <p:spPr>
          <a:xfrm rot="5400000">
            <a:off x="9989805" y="2045120"/>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Unscaffolded</a:t>
            </a:r>
            <a:r>
              <a:rPr lang="en-GB" sz="2200" b="1" i="0" dirty="0">
                <a:solidFill>
                  <a:schemeClr val="bg1"/>
                </a:solidFill>
                <a:latin typeface="Century Gothic" panose="020B0502020202020204" pitchFamily="34" charset="0"/>
              </a:rPr>
              <a:t>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25FC82BE-F4E1-C389-4C55-B309B9F626A8}"/>
              </a:ext>
            </a:extLst>
          </p:cNvPr>
          <p:cNvSpPr>
            <a:spLocks noGrp="1"/>
          </p:cNvSpPr>
          <p:nvPr>
            <p:ph type="title"/>
          </p:nvPr>
        </p:nvSpPr>
        <p:spPr>
          <a:xfrm>
            <a:off x="457833" y="428902"/>
            <a:ext cx="10080000" cy="440661"/>
          </a:xfrm>
        </p:spPr>
        <p:txBody>
          <a:bodyPr/>
          <a:lstStyle/>
          <a:p>
            <a:r>
              <a:rPr lang="en-GB"/>
              <a:t>Questions</a:t>
            </a:r>
          </a:p>
        </p:txBody>
      </p:sp>
      <p:sp>
        <p:nvSpPr>
          <p:cNvPr id="11" name="TextBox 10">
            <a:extLst>
              <a:ext uri="{FF2B5EF4-FFF2-40B4-BE49-F238E27FC236}">
                <a16:creationId xmlns:a16="http://schemas.microsoft.com/office/drawing/2014/main" id="{08FEF8DA-81DA-B1EA-FFBB-E852A240FEA2}"/>
              </a:ext>
            </a:extLst>
          </p:cNvPr>
          <p:cNvSpPr txBox="1"/>
          <p:nvPr/>
        </p:nvSpPr>
        <p:spPr>
          <a:xfrm>
            <a:off x="283902" y="1801477"/>
            <a:ext cx="10795623" cy="1488421"/>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lang="en-GB" sz="2400" dirty="0">
                <a:latin typeface="Century Gothic" panose="020B0502020202020204" pitchFamily="34" charset="0"/>
              </a:rPr>
              <a:t>Explain why it is better to avoid pollution and making harmful substances than to make them and clean them up later.</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lang="en-GB" sz="2400" dirty="0">
                <a:latin typeface="Century Gothic" panose="020B0502020202020204" pitchFamily="34" charset="0"/>
              </a:rPr>
              <a:t>Explain why using a catalyst might make a chemical process faster.</a:t>
            </a:r>
          </a:p>
        </p:txBody>
      </p:sp>
      <p:pic>
        <p:nvPicPr>
          <p:cNvPr id="4" name="Picture 3">
            <a:extLst>
              <a:ext uri="{FF2B5EF4-FFF2-40B4-BE49-F238E27FC236}">
                <a16:creationId xmlns:a16="http://schemas.microsoft.com/office/drawing/2014/main" id="{5B44EE12-8F86-2FC3-A5AD-38BC148D8B05}"/>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pic>
        <p:nvPicPr>
          <p:cNvPr id="7" name="Picture 6">
            <a:extLst>
              <a:ext uri="{FF2B5EF4-FFF2-40B4-BE49-F238E27FC236}">
                <a16:creationId xmlns:a16="http://schemas.microsoft.com/office/drawing/2014/main" id="{2E5CBED6-060B-13C2-69C4-879AA664CC20}"/>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6452" y="484093"/>
            <a:ext cx="338186" cy="337396"/>
          </a:xfrm>
          <a:prstGeom prst="rect">
            <a:avLst/>
          </a:prstGeom>
        </p:spPr>
      </p:pic>
    </p:spTree>
    <p:extLst>
      <p:ext uri="{BB962C8B-B14F-4D97-AF65-F5344CB8AC3E}">
        <p14:creationId xmlns:p14="http://schemas.microsoft.com/office/powerpoint/2010/main" val="218847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dirty="0"/>
              <a:t>Percentage yield</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0" y="1260000"/>
            <a:ext cx="9347319" cy="5040000"/>
          </a:xfrm>
        </p:spPr>
        <p:txBody>
          <a:bodyPr/>
          <a:lstStyle/>
          <a:p>
            <a:pPr marL="0" indent="0">
              <a:buNone/>
            </a:pPr>
            <a:r>
              <a:rPr lang="en-GB" dirty="0"/>
              <a:t>Most of the chemical industry is about changing one material (a raw</a:t>
            </a:r>
            <a:r>
              <a:rPr lang="en-GB" b="1" dirty="0"/>
              <a:t> </a:t>
            </a:r>
            <a:r>
              <a:rPr lang="en-GB" dirty="0"/>
              <a:t>material) into a more useful and valuable substance (the product). This process can have several steps and is called a chemical synthesis.</a:t>
            </a:r>
            <a:endParaRPr lang="en-GB" b="1" dirty="0"/>
          </a:p>
          <a:p>
            <a:pPr marL="0" indent="0">
              <a:buNone/>
            </a:pPr>
            <a:r>
              <a:rPr lang="en-GB" dirty="0"/>
              <a:t>Scientists and engineers want to make as much product as possible from the raw materials they use.</a:t>
            </a:r>
            <a:endParaRPr lang="en-GB" b="1" dirty="0"/>
          </a:p>
          <a:p>
            <a:pPr marL="0" indent="0">
              <a:buNone/>
            </a:pPr>
            <a:r>
              <a:rPr lang="en-GB" dirty="0"/>
              <a:t>They can measure how successful a process is by calculating the </a:t>
            </a:r>
            <a:r>
              <a:rPr lang="en-GB" b="1" dirty="0"/>
              <a:t>yield</a:t>
            </a:r>
            <a:r>
              <a:rPr lang="en-GB" dirty="0"/>
              <a:t>. This shows how much product is actually made compared to how much could be made.</a:t>
            </a:r>
          </a:p>
          <a:p>
            <a:pPr marL="0" indent="0">
              <a:buNone/>
            </a:pPr>
            <a:r>
              <a:rPr lang="en-GB" dirty="0"/>
              <a:t>The percentage yield of a reaction is calculated using the equation:</a:t>
            </a:r>
          </a:p>
          <a:p>
            <a:pPr marL="0" indent="0">
              <a:buNone/>
            </a:pPr>
            <a:endParaRPr lang="en-GB" b="1" dirty="0"/>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Percentage yield</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402B674F-B2C2-05BD-E4F4-305AADEF1B6E}"/>
                  </a:ext>
                </a:extLst>
              </p:cNvPr>
              <p:cNvSpPr txBox="1"/>
              <p:nvPr/>
            </p:nvSpPr>
            <p:spPr>
              <a:xfrm>
                <a:off x="540000" y="5376461"/>
                <a:ext cx="9660046" cy="79297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yield</m:t>
                      </m:r>
                      <m:r>
                        <a:rPr lang="en-GB" sz="2200" b="0" i="0" smtClean="0">
                          <a:solidFill>
                            <a:srgbClr val="C8102E"/>
                          </a:solidFill>
                          <a:latin typeface="Cambria Math" panose="02040503050406030204" pitchFamily="18" charset="0"/>
                        </a:rPr>
                        <m:t>= </m:t>
                      </m:r>
                      <m:f>
                        <m:fPr>
                          <m:ctrlPr>
                            <a:rPr lang="en-GB" sz="2200" b="0" i="1" smtClean="0">
                              <a:solidFill>
                                <a:srgbClr val="C8102E"/>
                              </a:solidFill>
                              <a:latin typeface="Cambria Math" panose="02040503050406030204" pitchFamily="18" charset="0"/>
                            </a:rPr>
                          </m:ctrlPr>
                        </m:fPr>
                        <m:num>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actually</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num>
                        <m:den>
                          <m:r>
                            <m:rPr>
                              <m:sty m:val="p"/>
                            </m:rPr>
                            <a:rPr lang="en-GB" sz="2200" b="0" i="0" smtClean="0">
                              <a:solidFill>
                                <a:srgbClr val="C8102E"/>
                              </a:solidFill>
                              <a:latin typeface="Cambria Math" panose="02040503050406030204" pitchFamily="18" charset="0"/>
                            </a:rPr>
                            <m:t>maximum</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that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could</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be</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den>
                      </m:f>
                      <m:r>
                        <a:rPr lang="en-GB" sz="2200" b="0" i="0" smtClean="0">
                          <a:solidFill>
                            <a:srgbClr val="C8102E"/>
                          </a:solidFill>
                          <a:latin typeface="Cambria Math" panose="02040503050406030204" pitchFamily="18" charset="0"/>
                        </a:rPr>
                        <m:t> </m:t>
                      </m:r>
                      <m:r>
                        <a:rPr lang="en-GB" sz="2200" b="0" i="0" smtClean="0">
                          <a:solidFill>
                            <a:srgbClr val="C8102E"/>
                          </a:solidFill>
                          <a:latin typeface="Cambria Math" panose="02040503050406030204" pitchFamily="18" charset="0"/>
                          <a:ea typeface="Cambria Math" panose="02040503050406030204" pitchFamily="18" charset="0"/>
                        </a:rPr>
                        <m:t>×100</m:t>
                      </m:r>
                    </m:oMath>
                  </m:oMathPara>
                </a14:m>
                <a:endParaRPr lang="en-GB" sz="2200" dirty="0">
                  <a:solidFill>
                    <a:srgbClr val="C8102E"/>
                  </a:solidFill>
                </a:endParaRPr>
              </a:p>
            </p:txBody>
          </p:sp>
        </mc:Choice>
        <mc:Fallback xmlns="">
          <p:sp>
            <p:nvSpPr>
              <p:cNvPr id="5" name="TextBox 4">
                <a:extLst>
                  <a:ext uri="{FF2B5EF4-FFF2-40B4-BE49-F238E27FC236}">
                    <a16:creationId xmlns:a16="http://schemas.microsoft.com/office/drawing/2014/main" id="{402B674F-B2C2-05BD-E4F4-305AADEF1B6E}"/>
                  </a:ext>
                </a:extLst>
              </p:cNvPr>
              <p:cNvSpPr txBox="1">
                <a:spLocks noRot="1" noChangeAspect="1" noMove="1" noResize="1" noEditPoints="1" noAdjustHandles="1" noChangeArrowheads="1" noChangeShapeType="1" noTextEdit="1"/>
              </p:cNvSpPr>
              <p:nvPr/>
            </p:nvSpPr>
            <p:spPr>
              <a:xfrm>
                <a:off x="540000" y="5376461"/>
                <a:ext cx="9660046" cy="792974"/>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148474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61E15C-48E4-8741-6D5F-F3DBE867F9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1F7BBC-C0AD-B973-E6D4-A84B4A9E09ED}"/>
              </a:ext>
            </a:extLst>
          </p:cNvPr>
          <p:cNvSpPr>
            <a:spLocks noGrp="1"/>
          </p:cNvSpPr>
          <p:nvPr>
            <p:ph type="title"/>
          </p:nvPr>
        </p:nvSpPr>
        <p:spPr>
          <a:xfrm>
            <a:off x="481006" y="261543"/>
            <a:ext cx="10080000" cy="440661"/>
          </a:xfrm>
        </p:spPr>
        <p:txBody>
          <a:bodyPr/>
          <a:lstStyle/>
          <a:p>
            <a:r>
              <a:rPr lang="en-US" dirty="0"/>
              <a:t>Calculating percentage yield</a:t>
            </a:r>
          </a:p>
        </p:txBody>
      </p:sp>
      <p:sp>
        <p:nvSpPr>
          <p:cNvPr id="4" name="Vertical Title 1">
            <a:extLst>
              <a:ext uri="{FF2B5EF4-FFF2-40B4-BE49-F238E27FC236}">
                <a16:creationId xmlns:a16="http://schemas.microsoft.com/office/drawing/2014/main" id="{9D696B5A-7A25-E89E-30AA-B6754E0C2DB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Worked example</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graphicFrame>
            <p:nvGraphicFramePr>
              <p:cNvPr id="5" name="Table 4">
                <a:extLst>
                  <a:ext uri="{FF2B5EF4-FFF2-40B4-BE49-F238E27FC236}">
                    <a16:creationId xmlns:a16="http://schemas.microsoft.com/office/drawing/2014/main" id="{484797D5-EE6A-C909-D87D-785466E4E968}"/>
                  </a:ext>
                </a:extLst>
              </p:cNvPr>
              <p:cNvGraphicFramePr>
                <a:graphicFrameLocks noGrp="1"/>
              </p:cNvGraphicFramePr>
              <p:nvPr>
                <p:extLst>
                  <p:ext uri="{D42A27DB-BD31-4B8C-83A1-F6EECF244321}">
                    <p14:modId xmlns:p14="http://schemas.microsoft.com/office/powerpoint/2010/main" val="3012726509"/>
                  </p:ext>
                </p:extLst>
              </p:nvPr>
            </p:nvGraphicFramePr>
            <p:xfrm>
              <a:off x="179219" y="1301174"/>
              <a:ext cx="10692000" cy="1923190"/>
            </p:xfrm>
            <a:graphic>
              <a:graphicData uri="http://schemas.openxmlformats.org/drawingml/2006/table">
                <a:tbl>
                  <a:tblPr firstRow="1" firstCol="1" bandRow="1">
                    <a:tableStyleId>{5C22544A-7EE6-4342-B048-85BDC9FD1C3A}</a:tableStyleId>
                  </a:tblPr>
                  <a:tblGrid>
                    <a:gridCol w="2880000">
                      <a:extLst>
                        <a:ext uri="{9D8B030D-6E8A-4147-A177-3AD203B41FA5}">
                          <a16:colId xmlns:a16="http://schemas.microsoft.com/office/drawing/2014/main" val="2475566756"/>
                        </a:ext>
                      </a:extLst>
                    </a:gridCol>
                    <a:gridCol w="1404000">
                      <a:extLst>
                        <a:ext uri="{9D8B030D-6E8A-4147-A177-3AD203B41FA5}">
                          <a16:colId xmlns:a16="http://schemas.microsoft.com/office/drawing/2014/main" val="2806888298"/>
                        </a:ext>
                      </a:extLst>
                    </a:gridCol>
                    <a:gridCol w="1404000">
                      <a:extLst>
                        <a:ext uri="{9D8B030D-6E8A-4147-A177-3AD203B41FA5}">
                          <a16:colId xmlns:a16="http://schemas.microsoft.com/office/drawing/2014/main" val="1374928657"/>
                        </a:ext>
                      </a:extLst>
                    </a:gridCol>
                    <a:gridCol w="1404000">
                      <a:extLst>
                        <a:ext uri="{9D8B030D-6E8A-4147-A177-3AD203B41FA5}">
                          <a16:colId xmlns:a16="http://schemas.microsoft.com/office/drawing/2014/main" val="3548343661"/>
                        </a:ext>
                      </a:extLst>
                    </a:gridCol>
                    <a:gridCol w="1404000">
                      <a:extLst>
                        <a:ext uri="{9D8B030D-6E8A-4147-A177-3AD203B41FA5}">
                          <a16:colId xmlns:a16="http://schemas.microsoft.com/office/drawing/2014/main" val="3505267233"/>
                        </a:ext>
                      </a:extLst>
                    </a:gridCol>
                    <a:gridCol w="2196000">
                      <a:extLst>
                        <a:ext uri="{9D8B030D-6E8A-4147-A177-3AD203B41FA5}">
                          <a16:colId xmlns:a16="http://schemas.microsoft.com/office/drawing/2014/main" val="122196749"/>
                        </a:ext>
                      </a:extLst>
                    </a:gridCol>
                  </a:tblGrid>
                  <a:tr h="432000">
                    <a:tc>
                      <a:txBody>
                        <a:bodyPr/>
                        <a:lstStyle/>
                        <a:p>
                          <a:pPr marL="457200" indent="-226695" algn="l">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1095375" indent="-830263"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baseline="0" dirty="0" smtClean="0">
                                    <a:solidFill>
                                      <a:schemeClr val="tx1"/>
                                    </a:solidFill>
                                    <a:effectLst/>
                                    <a:latin typeface="Cambria Math" panose="02040503050406030204" pitchFamily="18" charset="0"/>
                                    <a:ea typeface="Calibri" panose="020F0502020204030204" pitchFamily="34" charset="0"/>
                                  </a:rPr>
                                  <m:t>ethene</m:t>
                                </m:r>
                              </m:oMath>
                            </m:oMathPara>
                          </a14:m>
                          <a:endParaRPr/>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Calibri" panose="020F0502020204030204" pitchFamily="34" charset="0"/>
                                  </a:rPr>
                                  <m:t>+</m:t>
                                </m:r>
                              </m:oMath>
                            </m:oMathPara>
                          </a14:m>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ea typeface="Calibri" panose="020F0502020204030204" pitchFamily="34" charset="0"/>
                                  </a:rPr>
                                  <m:t>water</m:t>
                                </m:r>
                              </m:oMath>
                            </m:oMathPara>
                          </a14:m>
                          <a:endParaRPr/>
                        </a:p>
                      </a:txBody>
                      <a:tcPr marL="68580" marR="68580" marT="0" marB="0" anchor="ctr">
                        <a:noFill/>
                      </a:tcPr>
                    </a:tc>
                    <a:tc>
                      <a:txBody>
                        <a:bodyPr/>
                        <a:lstStyle/>
                        <a:p>
                          <a:pPr marL="457200" marR="0" lvl="0" indent="-226695" algn="ctr" defTabSz="914400" rtl="0" eaLnBrk="1" fontAlgn="auto" latinLnBrk="0" hangingPunct="1">
                            <a:lnSpc>
                              <a:spcPct val="107000"/>
                            </a:lnSpc>
                            <a:spcBef>
                              <a:spcPts val="0"/>
                            </a:spcBef>
                            <a:spcAft>
                              <a:spcPts val="0"/>
                            </a:spcAft>
                            <a:buClrTx/>
                            <a:buSzTx/>
                            <a:buFontTx/>
                            <a:buNone/>
                            <a:tabLst>
                              <a:tab pos="270510" algn="l"/>
                            </a:tabLst>
                            <a:defRPr/>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Calibri" panose="020F0502020204030204" pitchFamily="34" charset="0"/>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spcAft>
                              <a:spcPts val="600"/>
                            </a:spcAft>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ea typeface="Calibri" panose="020F0502020204030204" pitchFamily="34" charset="0"/>
                                  </a:rPr>
                                  <m:t>ethanol</m:t>
                                </m:r>
                              </m:oMath>
                            </m:oMathPara>
                          </a14:m>
                          <a:endParaRPr/>
                        </a:p>
                      </a:txBody>
                      <a:tcPr marL="68580" marR="68580" marT="0" marB="0" anchor="ctr">
                        <a:noFill/>
                      </a:tcPr>
                    </a:tc>
                    <a:extLst>
                      <a:ext uri="{0D108BD9-81ED-4DB2-BD59-A6C34878D82A}">
                        <a16:rowId xmlns:a16="http://schemas.microsoft.com/office/drawing/2014/main" val="4271920109"/>
                      </a:ext>
                    </a:extLst>
                  </a:tr>
                  <a:tr h="432000">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C</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H</m:t>
                                </m:r>
                                <m:r>
                                  <a:rPr lang="en-GB" sz="2000" b="0" i="0" baseline="-25000" dirty="0">
                                    <a:solidFill>
                                      <a:schemeClr val="tx1"/>
                                    </a:solidFill>
                                    <a:effectLst/>
                                    <a:latin typeface="Cambria Math" panose="02040503050406030204" pitchFamily="18" charset="0"/>
                                  </a:rPr>
                                  <m:t>4</m:t>
                                </m:r>
                              </m:oMath>
                            </m:oMathPara>
                          </a14:m>
                          <a:endParaRPr/>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H</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O</m:t>
                                </m:r>
                              </m:oMath>
                            </m:oMathPara>
                          </a14:m>
                          <a:endParaRPr/>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Calibri" panose="020F0502020204030204" pitchFamily="34" charset="0"/>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spcAft>
                              <a:spcPts val="600"/>
                            </a:spcAft>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CH</m:t>
                                </m:r>
                                <m:r>
                                  <a:rPr lang="en-GB" sz="2000" b="0" i="0" baseline="-25000" dirty="0">
                                    <a:solidFill>
                                      <a:schemeClr val="tx1"/>
                                    </a:solidFill>
                                    <a:effectLst/>
                                    <a:latin typeface="Cambria Math" panose="02040503050406030204" pitchFamily="18" charset="0"/>
                                  </a:rPr>
                                  <m:t>3</m:t>
                                </m:r>
                                <m:r>
                                  <m:rPr>
                                    <m:sty m:val="p"/>
                                  </m:rPr>
                                  <a:rPr lang="en-GB" sz="2000" b="0" i="0" dirty="0">
                                    <a:solidFill>
                                      <a:schemeClr val="tx1"/>
                                    </a:solidFill>
                                    <a:effectLst/>
                                    <a:latin typeface="Cambria Math" panose="02040503050406030204" pitchFamily="18" charset="0"/>
                                  </a:rPr>
                                  <m:t>CH</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OH</m:t>
                                </m:r>
                              </m:oMath>
                            </m:oMathPara>
                          </a14:m>
                          <a:endParaRPr/>
                        </a:p>
                      </a:txBody>
                      <a:tcPr marL="68580" marR="68580" marT="0" marB="0" anchor="ctr">
                        <a:noFill/>
                      </a:tcPr>
                    </a:tc>
                    <a:extLst>
                      <a:ext uri="{0D108BD9-81ED-4DB2-BD59-A6C34878D82A}">
                        <a16:rowId xmlns:a16="http://schemas.microsoft.com/office/drawing/2014/main" val="3193000256"/>
                      </a:ext>
                    </a:extLst>
                  </a:tr>
                  <a:tr h="432000">
                    <a:tc>
                      <a:txBody>
                        <a:bodyPr/>
                        <a:lstStyle/>
                        <a:p>
                          <a:pPr marL="457200" indent="-226695" algn="l">
                            <a:lnSpc>
                              <a:spcPct val="107000"/>
                            </a:lnSpc>
                            <a:buNone/>
                            <a:tabLst>
                              <a:tab pos="270510" algn="l"/>
                            </a:tabLst>
                          </a:pPr>
                          <a:r>
                            <a:rPr lang="en-GB" sz="2000" b="0" dirty="0">
                              <a:solidFill>
                                <a:schemeClr val="tx1"/>
                              </a:solidFill>
                              <a:effectLst/>
                              <a:latin typeface="Century Gothic" panose="020B0502020202020204" pitchFamily="34" charset="0"/>
                            </a:rPr>
                            <a:t>Relative formula mass (</a:t>
                          </a:r>
                          <a14:m>
                            <m:oMath xmlns:m="http://schemas.openxmlformats.org/officeDocument/2006/math">
                              <m:sSub>
                                <m:sSubPr>
                                  <m:ctrlPr>
                                    <a:rPr lang="en-GB" sz="2000" i="1" dirty="0" smtClean="0">
                                      <a:solidFill>
                                        <a:schemeClr val="tx1"/>
                                      </a:solidFill>
                                      <a:latin typeface="Cambria Math" panose="02040503050406030204" pitchFamily="18" charset="0"/>
                                    </a:rPr>
                                  </m:ctrlPr>
                                </m:sSubPr>
                                <m:e>
                                  <m:r>
                                    <a:rPr lang="en-GB" sz="2000" i="1" dirty="0">
                                      <a:solidFill>
                                        <a:schemeClr val="tx1"/>
                                      </a:solidFill>
                                      <a:latin typeface="Cambria Math" panose="02040503050406030204" pitchFamily="18" charset="0"/>
                                    </a:rPr>
                                    <m:t>𝑀</m:t>
                                  </m:r>
                                </m:e>
                                <m:sub>
                                  <m:r>
                                    <m:rPr>
                                      <m:sty m:val="p"/>
                                    </m:rPr>
                                    <a:rPr lang="en-GB" sz="2000" dirty="0">
                                      <a:solidFill>
                                        <a:schemeClr val="tx1"/>
                                      </a:solidFill>
                                      <a:latin typeface="Cambria Math" panose="02040503050406030204" pitchFamily="18" charset="0"/>
                                    </a:rPr>
                                    <m:t>r</m:t>
                                  </m:r>
                                </m:sub>
                              </m:sSub>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r>
                            <a:rPr lang="en-GB" sz="2000" b="0" dirty="0">
                              <a:solidFill>
                                <a:schemeClr val="tx1"/>
                              </a:solidFill>
                              <a:effectLst/>
                              <a:latin typeface="Century Gothic" panose="020B0502020202020204" pitchFamily="34" charset="0"/>
                            </a:rPr>
                            <a:t>)</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052306171"/>
                      </a:ext>
                    </a:extLst>
                  </a:tr>
                  <a:tr h="432000">
                    <a:tc>
                      <a:txBody>
                        <a:bodyPr/>
                        <a:lstStyle/>
                        <a:p>
                          <a:pPr marL="457200" indent="-226695" algn="l">
                            <a:lnSpc>
                              <a:spcPct val="107000"/>
                            </a:lnSpc>
                            <a:buNone/>
                            <a:tabLst>
                              <a:tab pos="270510" algn="l"/>
                            </a:tabLst>
                          </a:pPr>
                          <a:r>
                            <a:rPr lang="en-GB" sz="2000" b="0" dirty="0">
                              <a:solidFill>
                                <a:schemeClr val="tx1"/>
                              </a:solidFill>
                              <a:effectLst/>
                              <a:latin typeface="Century Gothic" panose="020B0502020202020204" pitchFamily="34" charset="0"/>
                            </a:rPr>
                            <a:t>Reacting masses</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623460309"/>
                      </a:ext>
                    </a:extLst>
                  </a:tr>
                </a:tbl>
              </a:graphicData>
            </a:graphic>
          </p:graphicFrame>
        </mc:Choice>
        <mc:Fallback xmlns="">
          <p:graphicFrame>
            <p:nvGraphicFramePr>
              <p:cNvPr id="5" name="Table 4">
                <a:extLst>
                  <a:ext uri="{FF2B5EF4-FFF2-40B4-BE49-F238E27FC236}">
                    <a16:creationId xmlns:a16="http://schemas.microsoft.com/office/drawing/2014/main" id="{484797D5-EE6A-C909-D87D-785466E4E968}"/>
                  </a:ext>
                </a:extLst>
              </p:cNvPr>
              <p:cNvGraphicFramePr>
                <a:graphicFrameLocks noGrp="1"/>
              </p:cNvGraphicFramePr>
              <p:nvPr>
                <p:extLst>
                  <p:ext uri="{D42A27DB-BD31-4B8C-83A1-F6EECF244321}">
                    <p14:modId xmlns:p14="http://schemas.microsoft.com/office/powerpoint/2010/main" val="3012726509"/>
                  </p:ext>
                </p:extLst>
              </p:nvPr>
            </p:nvGraphicFramePr>
            <p:xfrm>
              <a:off x="179219" y="1301174"/>
              <a:ext cx="10692000" cy="1923190"/>
            </p:xfrm>
            <a:graphic>
              <a:graphicData uri="http://schemas.openxmlformats.org/drawingml/2006/table">
                <a:tbl>
                  <a:tblPr firstRow="1" firstCol="1" bandRow="1">
                    <a:tableStyleId>{5C22544A-7EE6-4342-B048-85BDC9FD1C3A}</a:tableStyleId>
                  </a:tblPr>
                  <a:tblGrid>
                    <a:gridCol w="2880000">
                      <a:extLst>
                        <a:ext uri="{9D8B030D-6E8A-4147-A177-3AD203B41FA5}">
                          <a16:colId xmlns:a16="http://schemas.microsoft.com/office/drawing/2014/main" val="2475566756"/>
                        </a:ext>
                      </a:extLst>
                    </a:gridCol>
                    <a:gridCol w="1404000">
                      <a:extLst>
                        <a:ext uri="{9D8B030D-6E8A-4147-A177-3AD203B41FA5}">
                          <a16:colId xmlns:a16="http://schemas.microsoft.com/office/drawing/2014/main" val="2806888298"/>
                        </a:ext>
                      </a:extLst>
                    </a:gridCol>
                    <a:gridCol w="1404000">
                      <a:extLst>
                        <a:ext uri="{9D8B030D-6E8A-4147-A177-3AD203B41FA5}">
                          <a16:colId xmlns:a16="http://schemas.microsoft.com/office/drawing/2014/main" val="1374928657"/>
                        </a:ext>
                      </a:extLst>
                    </a:gridCol>
                    <a:gridCol w="1404000">
                      <a:extLst>
                        <a:ext uri="{9D8B030D-6E8A-4147-A177-3AD203B41FA5}">
                          <a16:colId xmlns:a16="http://schemas.microsoft.com/office/drawing/2014/main" val="3548343661"/>
                        </a:ext>
                      </a:extLst>
                    </a:gridCol>
                    <a:gridCol w="1404000">
                      <a:extLst>
                        <a:ext uri="{9D8B030D-6E8A-4147-A177-3AD203B41FA5}">
                          <a16:colId xmlns:a16="http://schemas.microsoft.com/office/drawing/2014/main" val="3505267233"/>
                        </a:ext>
                      </a:extLst>
                    </a:gridCol>
                    <a:gridCol w="2196000">
                      <a:extLst>
                        <a:ext uri="{9D8B030D-6E8A-4147-A177-3AD203B41FA5}">
                          <a16:colId xmlns:a16="http://schemas.microsoft.com/office/drawing/2014/main" val="122196749"/>
                        </a:ext>
                      </a:extLst>
                    </a:gridCol>
                  </a:tblGrid>
                  <a:tr h="432000">
                    <a:tc>
                      <a:txBody>
                        <a:bodyPr/>
                        <a:lstStyle/>
                        <a:p>
                          <a:pPr marL="457200" indent="-226695" algn="l">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endParaRPr lang="en-US"/>
                        </a:p>
                      </a:txBody>
                      <a:tcPr marL="68580" marR="68580" marT="0" marB="0" anchor="ctr">
                        <a:blipFill>
                          <a:blip r:embed="rId3"/>
                          <a:stretch>
                            <a:fillRect l="-206087" t="-1408" r="-459130" b="-364789"/>
                          </a:stretch>
                        </a:blipFill>
                      </a:tcPr>
                    </a:tc>
                    <a:tc>
                      <a:txBody>
                        <a:bodyPr/>
                        <a:lstStyle/>
                        <a:p>
                          <a:endParaRPr lang="en-US"/>
                        </a:p>
                      </a:txBody>
                      <a:tcPr marL="68580" marR="68580" marT="0" marB="0" anchor="ctr">
                        <a:blipFill>
                          <a:blip r:embed="rId3"/>
                          <a:stretch>
                            <a:fillRect l="-304762" t="-1408" r="-357143" b="-364789"/>
                          </a:stretch>
                        </a:blipFill>
                      </a:tcPr>
                    </a:tc>
                    <a:tc>
                      <a:txBody>
                        <a:bodyPr/>
                        <a:lstStyle/>
                        <a:p>
                          <a:endParaRPr lang="en-US"/>
                        </a:p>
                      </a:txBody>
                      <a:tcPr marL="68580" marR="68580" marT="0" marB="0" anchor="ctr">
                        <a:blipFill>
                          <a:blip r:embed="rId3"/>
                          <a:stretch>
                            <a:fillRect l="-406522" t="-1408" r="-258696" b="-364789"/>
                          </a:stretch>
                        </a:blipFill>
                      </a:tcPr>
                    </a:tc>
                    <a:tc>
                      <a:txBody>
                        <a:bodyPr/>
                        <a:lstStyle/>
                        <a:p>
                          <a:endParaRPr lang="en-US"/>
                        </a:p>
                      </a:txBody>
                      <a:tcPr marL="68580" marR="68580" marT="0" marB="0" anchor="ctr">
                        <a:blipFill>
                          <a:blip r:embed="rId3"/>
                          <a:stretch>
                            <a:fillRect l="-504329" t="-1408" r="-157576" b="-364789"/>
                          </a:stretch>
                        </a:blipFill>
                      </a:tcPr>
                    </a:tc>
                    <a:tc>
                      <a:txBody>
                        <a:bodyPr/>
                        <a:lstStyle/>
                        <a:p>
                          <a:endParaRPr lang="en-US"/>
                        </a:p>
                      </a:txBody>
                      <a:tcPr marL="68580" marR="68580" marT="0" marB="0" anchor="ctr">
                        <a:blipFill>
                          <a:blip r:embed="rId3"/>
                          <a:stretch>
                            <a:fillRect l="-387778" t="-1408" r="-1111" b="-364789"/>
                          </a:stretch>
                        </a:blipFill>
                      </a:tcPr>
                    </a:tc>
                    <a:extLst>
                      <a:ext uri="{0D108BD9-81ED-4DB2-BD59-A6C34878D82A}">
                        <a16:rowId xmlns:a16="http://schemas.microsoft.com/office/drawing/2014/main" val="4271920109"/>
                      </a:ext>
                    </a:extLst>
                  </a:tr>
                  <a:tr h="432000">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endParaRPr lang="en-US"/>
                        </a:p>
                      </a:txBody>
                      <a:tcPr marL="68580" marR="68580" marT="0" marB="0" anchor="ctr">
                        <a:blipFill>
                          <a:blip r:embed="rId3"/>
                          <a:stretch>
                            <a:fillRect l="-206087" t="-101408" r="-459130" b="-264789"/>
                          </a:stretch>
                        </a:blipFill>
                      </a:tcPr>
                    </a:tc>
                    <a:tc>
                      <a:txBody>
                        <a:bodyPr/>
                        <a:lstStyle/>
                        <a:p>
                          <a:endParaRPr lang="en-US"/>
                        </a:p>
                      </a:txBody>
                      <a:tcPr marL="68580" marR="68580" marT="0" marB="0" anchor="ctr">
                        <a:blipFill>
                          <a:blip r:embed="rId3"/>
                          <a:stretch>
                            <a:fillRect l="-304762" t="-101408" r="-357143" b="-264789"/>
                          </a:stretch>
                        </a:blipFill>
                      </a:tcPr>
                    </a:tc>
                    <a:tc>
                      <a:txBody>
                        <a:bodyPr/>
                        <a:lstStyle/>
                        <a:p>
                          <a:endParaRPr lang="en-US"/>
                        </a:p>
                      </a:txBody>
                      <a:tcPr marL="68580" marR="68580" marT="0" marB="0" anchor="ctr">
                        <a:blipFill>
                          <a:blip r:embed="rId3"/>
                          <a:stretch>
                            <a:fillRect l="-406522" t="-101408" r="-258696" b="-264789"/>
                          </a:stretch>
                        </a:blipFill>
                      </a:tcPr>
                    </a:tc>
                    <a:tc>
                      <a:txBody>
                        <a:bodyPr/>
                        <a:lstStyle/>
                        <a:p>
                          <a:endParaRPr lang="en-US"/>
                        </a:p>
                      </a:txBody>
                      <a:tcPr marL="68580" marR="68580" marT="0" marB="0" anchor="ctr">
                        <a:blipFill>
                          <a:blip r:embed="rId3"/>
                          <a:stretch>
                            <a:fillRect l="-504329" t="-101408" r="-157576" b="-264789"/>
                          </a:stretch>
                        </a:blipFill>
                      </a:tcPr>
                    </a:tc>
                    <a:tc>
                      <a:txBody>
                        <a:bodyPr/>
                        <a:lstStyle/>
                        <a:p>
                          <a:endParaRPr lang="en-US"/>
                        </a:p>
                      </a:txBody>
                      <a:tcPr marL="68580" marR="68580" marT="0" marB="0" anchor="ctr">
                        <a:blipFill>
                          <a:blip r:embed="rId3"/>
                          <a:stretch>
                            <a:fillRect l="-387778" t="-101408" r="-1111" b="-264789"/>
                          </a:stretch>
                        </a:blipFill>
                      </a:tcPr>
                    </a:tc>
                    <a:extLst>
                      <a:ext uri="{0D108BD9-81ED-4DB2-BD59-A6C34878D82A}">
                        <a16:rowId xmlns:a16="http://schemas.microsoft.com/office/drawing/2014/main" val="3193000256"/>
                      </a:ext>
                    </a:extLst>
                  </a:tr>
                  <a:tr h="627190">
                    <a:tc>
                      <a:txBody>
                        <a:bodyPr/>
                        <a:lstStyle/>
                        <a:p>
                          <a:endParaRPr lang="en-US"/>
                        </a:p>
                      </a:txBody>
                      <a:tcPr marL="68580" marR="68580" marT="0" marB="0" anchor="ctr">
                        <a:blipFill>
                          <a:blip r:embed="rId3"/>
                          <a:stretch>
                            <a:fillRect l="-211" t="-138835" r="-271882" b="-82524"/>
                          </a:stretch>
                        </a:blip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052306171"/>
                      </a:ext>
                    </a:extLst>
                  </a:tr>
                  <a:tr h="432000">
                    <a:tc>
                      <a:txBody>
                        <a:bodyPr/>
                        <a:lstStyle/>
                        <a:p>
                          <a:pPr marL="457200" indent="-226695" algn="l">
                            <a:lnSpc>
                              <a:spcPct val="107000"/>
                            </a:lnSpc>
                            <a:buNone/>
                            <a:tabLst>
                              <a:tab pos="270510" algn="l"/>
                            </a:tabLst>
                          </a:pPr>
                          <a:r>
                            <a:rPr lang="en-GB" sz="2000" b="0" dirty="0">
                              <a:solidFill>
                                <a:schemeClr val="tx1"/>
                              </a:solidFill>
                              <a:effectLst/>
                              <a:latin typeface="Century Gothic" panose="020B0502020202020204" pitchFamily="34" charset="0"/>
                            </a:rPr>
                            <a:t>Reacting masses</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623460309"/>
                      </a:ext>
                    </a:extLst>
                  </a:tr>
                </a:tbl>
              </a:graphicData>
            </a:graphic>
          </p:graphicFrame>
        </mc:Fallback>
      </mc:AlternateContent>
      <p:sp>
        <p:nvSpPr>
          <p:cNvPr id="6" name="Rectangle 1">
            <a:extLst>
              <a:ext uri="{FF2B5EF4-FFF2-40B4-BE49-F238E27FC236}">
                <a16:creationId xmlns:a16="http://schemas.microsoft.com/office/drawing/2014/main" id="{079EA63D-445D-7C8D-0AEA-30E75FEA8570}"/>
              </a:ext>
            </a:extLst>
          </p:cNvPr>
          <p:cNvSpPr>
            <a:spLocks noChangeArrowheads="1"/>
          </p:cNvSpPr>
          <p:nvPr/>
        </p:nvSpPr>
        <p:spPr bwMode="auto">
          <a:xfrm>
            <a:off x="387752" y="897502"/>
            <a:ext cx="738214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269875" algn="l"/>
              </a:tabLst>
            </a:pPr>
            <a:r>
              <a:rPr lang="en-GB" altLang="zh-CN" sz="2000" dirty="0">
                <a:latin typeface="Century Gothic" panose="020B0502020202020204" pitchFamily="34" charset="0"/>
              </a:rPr>
              <a:t>Ethanol is produced by the reaction of ethene and water.</a:t>
            </a:r>
            <a:endParaRPr kumimoji="0" lang="en-GB" altLang="zh-CN" sz="2000" b="0" i="0" u="none" strike="noStrike" cap="none" normalizeH="0" baseline="0" dirty="0">
              <a:ln>
                <a:noFill/>
              </a:ln>
              <a:solidFill>
                <a:schemeClr val="tx1"/>
              </a:solidFill>
              <a:effectLst/>
              <a:latin typeface="Century Gothic" panose="020B0502020202020204" pitchFamily="34" charset="0"/>
            </a:endParaRPr>
          </a:p>
        </p:txBody>
      </p:sp>
      <p:sp>
        <p:nvSpPr>
          <p:cNvPr id="8" name="Rectangle 1">
            <a:extLst>
              <a:ext uri="{FF2B5EF4-FFF2-40B4-BE49-F238E27FC236}">
                <a16:creationId xmlns:a16="http://schemas.microsoft.com/office/drawing/2014/main" id="{280D33A0-1B84-0D90-AF2A-E8655A4428DF}"/>
              </a:ext>
            </a:extLst>
          </p:cNvPr>
          <p:cNvSpPr>
            <a:spLocks noChangeArrowheads="1"/>
          </p:cNvSpPr>
          <p:nvPr/>
        </p:nvSpPr>
        <p:spPr bwMode="auto">
          <a:xfrm>
            <a:off x="404317" y="3238482"/>
            <a:ext cx="10173255" cy="730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8000"/>
              </a:lnSpc>
              <a:spcBef>
                <a:spcPct val="0"/>
              </a:spcBef>
              <a:spcAft>
                <a:spcPct val="0"/>
              </a:spcAft>
              <a:buClrTx/>
              <a:buSzTx/>
              <a:tabLst>
                <a:tab pos="269875" algn="l"/>
              </a:tabLst>
            </a:pPr>
            <a:r>
              <a:rPr kumimoji="0" lang="en-GB" altLang="zh-CN" sz="2000" b="0" i="0" u="none" strike="noStrike" cap="none" normalizeH="0" baseline="0" dirty="0">
                <a:ln>
                  <a:noFill/>
                </a:ln>
                <a:solidFill>
                  <a:schemeClr val="tx1"/>
                </a:solidFill>
                <a:effectLst/>
                <a:latin typeface="Century Gothic" panose="020B0502020202020204" pitchFamily="34" charset="0"/>
              </a:rPr>
              <a:t>When 28 kg of ethene </a:t>
            </a:r>
            <a:r>
              <a:rPr lang="en-GB" altLang="zh-CN" sz="2000" dirty="0">
                <a:latin typeface="Century Gothic" panose="020B0502020202020204" pitchFamily="34" charset="0"/>
              </a:rPr>
              <a:t>is reacted with an excess of water, the maximum mass of ethanol that can be made is 46 kg.</a:t>
            </a:r>
            <a:endParaRPr kumimoji="0" lang="en-GB" altLang="zh-CN" sz="2000" b="0" i="0" u="none" strike="noStrike" cap="none" normalizeH="0" baseline="0" dirty="0">
              <a:ln>
                <a:noFill/>
              </a:ln>
              <a:solidFill>
                <a:schemeClr val="tx1"/>
              </a:solidFill>
              <a:effectLst/>
              <a:latin typeface="Century Gothic" panose="020B0502020202020204" pitchFamily="34" charset="0"/>
            </a:endParaRPr>
          </a:p>
        </p:txBody>
      </p:sp>
      <p:sp>
        <p:nvSpPr>
          <p:cNvPr id="9" name="Rectangle 1">
            <a:extLst>
              <a:ext uri="{FF2B5EF4-FFF2-40B4-BE49-F238E27FC236}">
                <a16:creationId xmlns:a16="http://schemas.microsoft.com/office/drawing/2014/main" id="{B2BA64F3-912E-36F0-7ADA-A07178F02FE7}"/>
              </a:ext>
            </a:extLst>
          </p:cNvPr>
          <p:cNvSpPr>
            <a:spLocks noChangeArrowheads="1"/>
          </p:cNvSpPr>
          <p:nvPr/>
        </p:nvSpPr>
        <p:spPr bwMode="auto">
          <a:xfrm>
            <a:off x="416355" y="4014970"/>
            <a:ext cx="919194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269875" algn="l"/>
              </a:tabLst>
            </a:pPr>
            <a:r>
              <a:rPr kumimoji="0" lang="en-GB" altLang="zh-CN" sz="2000" b="0" i="0" u="none" strike="noStrike" cap="none" normalizeH="0" baseline="0" dirty="0">
                <a:ln>
                  <a:noFill/>
                </a:ln>
                <a:solidFill>
                  <a:schemeClr val="tx1"/>
                </a:solidFill>
                <a:effectLst/>
                <a:latin typeface="Century Gothic" panose="020B0502020202020204" pitchFamily="34" charset="0"/>
              </a:rPr>
              <a:t>Ca</a:t>
            </a:r>
            <a:r>
              <a:rPr lang="en-GB" altLang="zh-CN" sz="2000" dirty="0">
                <a:latin typeface="Century Gothic" panose="020B0502020202020204" pitchFamily="34" charset="0"/>
              </a:rPr>
              <a:t>lculate the percentage yield if only 32 kg of ethanol is actually made.</a:t>
            </a:r>
            <a:endParaRPr kumimoji="0" lang="en-GB" altLang="zh-CN" sz="2000" b="0" i="0" u="none" strike="noStrike" cap="none" normalizeH="0" baseline="0" dirty="0">
              <a:ln>
                <a:noFill/>
              </a:ln>
              <a:solidFill>
                <a:schemeClr val="tx1"/>
              </a:solidFill>
              <a:effectLst/>
              <a:latin typeface="Century Gothic" panose="020B0502020202020204" pitchFamily="34" charset="0"/>
            </a:endParaRPr>
          </a:p>
        </p:txBody>
      </p:sp>
      <p:pic>
        <p:nvPicPr>
          <p:cNvPr id="12" name="Picture 11">
            <a:extLst>
              <a:ext uri="{FF2B5EF4-FFF2-40B4-BE49-F238E27FC236}">
                <a16:creationId xmlns:a16="http://schemas.microsoft.com/office/drawing/2014/main" id="{6357F4E9-94D4-5297-F109-425CF0A848A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0409" y="291245"/>
            <a:ext cx="414310" cy="412740"/>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B3FA7BF3-2A2E-53F0-486C-CF80F7A9850C}"/>
                  </a:ext>
                </a:extLst>
              </p:cNvPr>
              <p:cNvSpPr txBox="1"/>
              <p:nvPr/>
            </p:nvSpPr>
            <p:spPr>
              <a:xfrm>
                <a:off x="540000" y="4573136"/>
                <a:ext cx="9660046" cy="79297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yield</m:t>
                      </m:r>
                      <m:r>
                        <a:rPr lang="en-GB" sz="2200" b="0" i="0" smtClean="0">
                          <a:solidFill>
                            <a:srgbClr val="C8102E"/>
                          </a:solidFill>
                          <a:latin typeface="Cambria Math" panose="02040503050406030204" pitchFamily="18" charset="0"/>
                        </a:rPr>
                        <m:t>= </m:t>
                      </m:r>
                      <m:f>
                        <m:fPr>
                          <m:ctrlPr>
                            <a:rPr lang="en-GB" sz="2200" b="0" i="1" smtClean="0">
                              <a:solidFill>
                                <a:srgbClr val="C8102E"/>
                              </a:solidFill>
                              <a:latin typeface="Cambria Math" panose="02040503050406030204" pitchFamily="18" charset="0"/>
                            </a:rPr>
                          </m:ctrlPr>
                        </m:fPr>
                        <m:num>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actually</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num>
                        <m:den>
                          <m:r>
                            <m:rPr>
                              <m:sty m:val="p"/>
                            </m:rPr>
                            <a:rPr lang="en-GB" sz="2200" b="0" i="0" smtClean="0">
                              <a:solidFill>
                                <a:srgbClr val="C8102E"/>
                              </a:solidFill>
                              <a:latin typeface="Cambria Math" panose="02040503050406030204" pitchFamily="18" charset="0"/>
                            </a:rPr>
                            <m:t>maximum</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that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could</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be</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den>
                      </m:f>
                      <m:r>
                        <a:rPr lang="en-GB" sz="2200" b="0" i="0" smtClean="0">
                          <a:solidFill>
                            <a:srgbClr val="C8102E"/>
                          </a:solidFill>
                          <a:latin typeface="Cambria Math" panose="02040503050406030204" pitchFamily="18" charset="0"/>
                        </a:rPr>
                        <m:t> </m:t>
                      </m:r>
                      <m:r>
                        <a:rPr lang="en-GB" sz="2200" b="0" i="0" smtClean="0">
                          <a:solidFill>
                            <a:srgbClr val="C8102E"/>
                          </a:solidFill>
                          <a:latin typeface="Cambria Math" panose="02040503050406030204" pitchFamily="18" charset="0"/>
                          <a:ea typeface="Cambria Math" panose="02040503050406030204" pitchFamily="18" charset="0"/>
                        </a:rPr>
                        <m:t>×100</m:t>
                      </m:r>
                    </m:oMath>
                  </m:oMathPara>
                </a14:m>
                <a:endParaRPr lang="en-GB" sz="2200" dirty="0">
                  <a:solidFill>
                    <a:srgbClr val="C8102E"/>
                  </a:solidFill>
                </a:endParaRPr>
              </a:p>
            </p:txBody>
          </p:sp>
        </mc:Choice>
        <mc:Fallback xmlns="">
          <p:sp>
            <p:nvSpPr>
              <p:cNvPr id="3" name="TextBox 2">
                <a:extLst>
                  <a:ext uri="{FF2B5EF4-FFF2-40B4-BE49-F238E27FC236}">
                    <a16:creationId xmlns:a16="http://schemas.microsoft.com/office/drawing/2014/main" id="{B3FA7BF3-2A2E-53F0-486C-CF80F7A9850C}"/>
                  </a:ext>
                </a:extLst>
              </p:cNvPr>
              <p:cNvSpPr txBox="1">
                <a:spLocks noRot="1" noChangeAspect="1" noMove="1" noResize="1" noEditPoints="1" noAdjustHandles="1" noChangeArrowheads="1" noChangeShapeType="1" noTextEdit="1"/>
              </p:cNvSpPr>
              <p:nvPr/>
            </p:nvSpPr>
            <p:spPr>
              <a:xfrm>
                <a:off x="540000" y="4573136"/>
                <a:ext cx="9660046" cy="792974"/>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9C1947A5-A4E7-6E02-E6DC-68DDD51523D4}"/>
                  </a:ext>
                </a:extLst>
              </p:cNvPr>
              <p:cNvSpPr txBox="1"/>
              <p:nvPr/>
            </p:nvSpPr>
            <p:spPr>
              <a:xfrm>
                <a:off x="3027403" y="5660541"/>
                <a:ext cx="3969844" cy="632096"/>
              </a:xfrm>
              <a:prstGeom prst="rect">
                <a:avLst/>
              </a:prstGeom>
              <a:noFill/>
            </p:spPr>
            <p:txBody>
              <a:bodyPr wrap="square" rtlCol="0">
                <a:spAutoFit/>
              </a:bodyPr>
              <a:lstStyle/>
              <a:p>
                <a14:m>
                  <m:oMath xmlns:m="http://schemas.openxmlformats.org/officeDocument/2006/math">
                    <m:r>
                      <a:rPr lang="en-GB" sz="2200" i="0" smtClean="0">
                        <a:latin typeface="Cambria Math" panose="02040503050406030204" pitchFamily="18" charset="0"/>
                      </a:rPr>
                      <m:t>%</m:t>
                    </m:r>
                    <m:r>
                      <a:rPr lang="en-GB" sz="2200" b="0" i="0" smtClean="0">
                        <a:latin typeface="Cambria Math" panose="02040503050406030204" pitchFamily="18" charset="0"/>
                      </a:rPr>
                      <m:t> </m:t>
                    </m:r>
                    <m:r>
                      <m:rPr>
                        <m:sty m:val="p"/>
                      </m:rPr>
                      <a:rPr lang="en-GB" sz="2200" b="0" i="0" smtClean="0">
                        <a:latin typeface="Cambria Math" panose="02040503050406030204" pitchFamily="18" charset="0"/>
                      </a:rPr>
                      <m:t>yield</m:t>
                    </m:r>
                    <m:r>
                      <a:rPr lang="en-GB" sz="2200" b="0" i="0" smtClean="0">
                        <a:latin typeface="Cambria Math" panose="02040503050406030204" pitchFamily="18" charset="0"/>
                      </a:rPr>
                      <m:t>= </m:t>
                    </m:r>
                    <m:f>
                      <m:fPr>
                        <m:ctrlPr>
                          <a:rPr lang="en-GB" sz="2200" b="0" i="1" smtClean="0">
                            <a:latin typeface="Cambria Math" panose="02040503050406030204" pitchFamily="18" charset="0"/>
                          </a:rPr>
                        </m:ctrlPr>
                      </m:fPr>
                      <m:num>
                        <m:r>
                          <a:rPr lang="en-GB" sz="2200" b="0" i="0" smtClean="0">
                            <a:latin typeface="Cambria Math" panose="02040503050406030204" pitchFamily="18" charset="0"/>
                          </a:rPr>
                          <m:t>32 </m:t>
                        </m:r>
                        <m:r>
                          <m:rPr>
                            <m:sty m:val="p"/>
                          </m:rPr>
                          <a:rPr lang="en-GB" sz="2200" b="0" i="0" smtClean="0">
                            <a:latin typeface="Cambria Math" panose="02040503050406030204" pitchFamily="18" charset="0"/>
                          </a:rPr>
                          <m:t>kg</m:t>
                        </m:r>
                      </m:num>
                      <m:den>
                        <m:r>
                          <a:rPr lang="en-GB" sz="2200" b="0" i="0" smtClean="0">
                            <a:latin typeface="Cambria Math" panose="02040503050406030204" pitchFamily="18" charset="0"/>
                          </a:rPr>
                          <m:t>46 </m:t>
                        </m:r>
                        <m:r>
                          <m:rPr>
                            <m:sty m:val="p"/>
                          </m:rPr>
                          <a:rPr lang="en-GB" sz="2200" b="0" i="0" smtClean="0">
                            <a:latin typeface="Cambria Math" panose="02040503050406030204" pitchFamily="18" charset="0"/>
                          </a:rPr>
                          <m:t>kg</m:t>
                        </m:r>
                      </m:den>
                    </m:f>
                    <m:r>
                      <a:rPr lang="en-GB" sz="2200" b="0" i="0" smtClean="0">
                        <a:latin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m:t>
                    </m:r>
                    <m:r>
                      <a:rPr lang="en-GB" sz="2200" b="0" i="1" smtClean="0">
                        <a:latin typeface="Cambria Math" panose="02040503050406030204" pitchFamily="18" charset="0"/>
                      </a:rPr>
                      <m:t> 100=</m:t>
                    </m:r>
                    <m:r>
                      <a:rPr lang="en-GB" sz="2200" b="1" i="1" smtClean="0">
                        <a:solidFill>
                          <a:srgbClr val="C8102E"/>
                        </a:solidFill>
                        <a:latin typeface="Cambria Math" panose="02040503050406030204" pitchFamily="18" charset="0"/>
                      </a:rPr>
                      <m:t>𝟕𝟎</m:t>
                    </m:r>
                    <m:r>
                      <a:rPr lang="en-GB" sz="2200" b="1" i="1" smtClean="0">
                        <a:solidFill>
                          <a:srgbClr val="C8102E"/>
                        </a:solidFill>
                        <a:latin typeface="Cambria Math" panose="02040503050406030204" pitchFamily="18" charset="0"/>
                      </a:rPr>
                      <m:t>%</m:t>
                    </m:r>
                  </m:oMath>
                </a14:m>
                <a:r>
                  <a:rPr lang="en-GB" sz="2200" dirty="0"/>
                  <a:t>  </a:t>
                </a:r>
              </a:p>
            </p:txBody>
          </p:sp>
        </mc:Choice>
        <mc:Fallback xmlns="">
          <p:sp>
            <p:nvSpPr>
              <p:cNvPr id="11" name="TextBox 10">
                <a:extLst>
                  <a:ext uri="{FF2B5EF4-FFF2-40B4-BE49-F238E27FC236}">
                    <a16:creationId xmlns:a16="http://schemas.microsoft.com/office/drawing/2014/main" id="{9C1947A5-A4E7-6E02-E6DC-68DDD51523D4}"/>
                  </a:ext>
                </a:extLst>
              </p:cNvPr>
              <p:cNvSpPr txBox="1">
                <a:spLocks noRot="1" noChangeAspect="1" noMove="1" noResize="1" noEditPoints="1" noAdjustHandles="1" noChangeArrowheads="1" noChangeShapeType="1" noTextEdit="1"/>
              </p:cNvSpPr>
              <p:nvPr/>
            </p:nvSpPr>
            <p:spPr>
              <a:xfrm>
                <a:off x="3027403" y="5660541"/>
                <a:ext cx="3969844" cy="632096"/>
              </a:xfrm>
              <a:prstGeom prst="rect">
                <a:avLst/>
              </a:prstGeom>
              <a:blipFill>
                <a:blip r:embed="rId6"/>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825813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B2E87-BE55-F3BD-EC8B-0609BBB5F4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C42F00-B248-8B32-34DE-E859BA4FB49E}"/>
              </a:ext>
            </a:extLst>
          </p:cNvPr>
          <p:cNvSpPr>
            <a:spLocks noGrp="1"/>
          </p:cNvSpPr>
          <p:nvPr>
            <p:ph type="title"/>
          </p:nvPr>
        </p:nvSpPr>
        <p:spPr>
          <a:xfrm>
            <a:off x="481006" y="261543"/>
            <a:ext cx="10080000" cy="440661"/>
          </a:xfrm>
        </p:spPr>
        <p:txBody>
          <a:bodyPr/>
          <a:lstStyle/>
          <a:p>
            <a:r>
              <a:rPr lang="en-US" dirty="0"/>
              <a:t>Calculating percentage yield</a:t>
            </a:r>
          </a:p>
        </p:txBody>
      </p:sp>
      <p:sp>
        <p:nvSpPr>
          <p:cNvPr id="4" name="Vertical Title 1">
            <a:extLst>
              <a:ext uri="{FF2B5EF4-FFF2-40B4-BE49-F238E27FC236}">
                <a16:creationId xmlns:a16="http://schemas.microsoft.com/office/drawing/2014/main" id="{CEAB3BD4-57D3-7C9E-3343-958374C18D7B}"/>
              </a:ext>
            </a:extLst>
          </p:cNvPr>
          <p:cNvSpPr txBox="1">
            <a:spLocks/>
          </p:cNvSpPr>
          <p:nvPr/>
        </p:nvSpPr>
        <p:spPr>
          <a:xfrm>
            <a:off x="11382000" y="539999"/>
            <a:ext cx="810000" cy="4498049"/>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Worked example</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graphicFrame>
            <p:nvGraphicFramePr>
              <p:cNvPr id="5" name="Table 4">
                <a:extLst>
                  <a:ext uri="{FF2B5EF4-FFF2-40B4-BE49-F238E27FC236}">
                    <a16:creationId xmlns:a16="http://schemas.microsoft.com/office/drawing/2014/main" id="{83295B80-8DFA-3619-386E-8706849B4BDD}"/>
                  </a:ext>
                </a:extLst>
              </p:cNvPr>
              <p:cNvGraphicFramePr>
                <a:graphicFrameLocks noGrp="1"/>
              </p:cNvGraphicFramePr>
              <p:nvPr>
                <p:extLst>
                  <p:ext uri="{D42A27DB-BD31-4B8C-83A1-F6EECF244321}">
                    <p14:modId xmlns:p14="http://schemas.microsoft.com/office/powerpoint/2010/main" val="954178455"/>
                  </p:ext>
                </p:extLst>
              </p:nvPr>
            </p:nvGraphicFramePr>
            <p:xfrm>
              <a:off x="190974" y="1248919"/>
              <a:ext cx="10692000" cy="1728000"/>
            </p:xfrm>
            <a:graphic>
              <a:graphicData uri="http://schemas.openxmlformats.org/drawingml/2006/table">
                <a:tbl>
                  <a:tblPr firstRow="1" firstCol="1" bandRow="1">
                    <a:tableStyleId>{5C22544A-7EE6-4342-B048-85BDC9FD1C3A}</a:tableStyleId>
                  </a:tblPr>
                  <a:tblGrid>
                    <a:gridCol w="2880000">
                      <a:extLst>
                        <a:ext uri="{9D8B030D-6E8A-4147-A177-3AD203B41FA5}">
                          <a16:colId xmlns:a16="http://schemas.microsoft.com/office/drawing/2014/main" val="2475566756"/>
                        </a:ext>
                      </a:extLst>
                    </a:gridCol>
                    <a:gridCol w="1424295">
                      <a:extLst>
                        <a:ext uri="{9D8B030D-6E8A-4147-A177-3AD203B41FA5}">
                          <a16:colId xmlns:a16="http://schemas.microsoft.com/office/drawing/2014/main" val="2806888298"/>
                        </a:ext>
                      </a:extLst>
                    </a:gridCol>
                    <a:gridCol w="1383705">
                      <a:extLst>
                        <a:ext uri="{9D8B030D-6E8A-4147-A177-3AD203B41FA5}">
                          <a16:colId xmlns:a16="http://schemas.microsoft.com/office/drawing/2014/main" val="1374928657"/>
                        </a:ext>
                      </a:extLst>
                    </a:gridCol>
                    <a:gridCol w="1404000">
                      <a:extLst>
                        <a:ext uri="{9D8B030D-6E8A-4147-A177-3AD203B41FA5}">
                          <a16:colId xmlns:a16="http://schemas.microsoft.com/office/drawing/2014/main" val="3548343661"/>
                        </a:ext>
                      </a:extLst>
                    </a:gridCol>
                    <a:gridCol w="1404000">
                      <a:extLst>
                        <a:ext uri="{9D8B030D-6E8A-4147-A177-3AD203B41FA5}">
                          <a16:colId xmlns:a16="http://schemas.microsoft.com/office/drawing/2014/main" val="3505267233"/>
                        </a:ext>
                      </a:extLst>
                    </a:gridCol>
                    <a:gridCol w="2196000">
                      <a:extLst>
                        <a:ext uri="{9D8B030D-6E8A-4147-A177-3AD203B41FA5}">
                          <a16:colId xmlns:a16="http://schemas.microsoft.com/office/drawing/2014/main" val="122196749"/>
                        </a:ext>
                      </a:extLst>
                    </a:gridCol>
                  </a:tblGrid>
                  <a:tr h="432000">
                    <a:tc>
                      <a:txBody>
                        <a:bodyPr/>
                        <a:lstStyle/>
                        <a:p>
                          <a:pPr marL="457200" indent="-226695" algn="l">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1095375" indent="-925513" algn="l">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baseline="0" dirty="0" smtClean="0">
                                    <a:solidFill>
                                      <a:schemeClr val="tx1"/>
                                    </a:solidFill>
                                    <a:effectLst/>
                                    <a:latin typeface="Cambria Math" panose="02040503050406030204" pitchFamily="18" charset="0"/>
                                    <a:ea typeface="Calibri" panose="020F0502020204030204" pitchFamily="34" charset="0"/>
                                  </a:rPr>
                                  <m:t> </m:t>
                                </m:r>
                                <m:r>
                                  <m:rPr>
                                    <m:sty m:val="p"/>
                                  </m:rPr>
                                  <a:rPr lang="en-GB" sz="2000" b="0" i="0" baseline="0" dirty="0" smtClean="0">
                                    <a:solidFill>
                                      <a:schemeClr val="tx1"/>
                                    </a:solidFill>
                                    <a:effectLst/>
                                    <a:latin typeface="Cambria Math" panose="02040503050406030204" pitchFamily="18" charset="0"/>
                                    <a:ea typeface="Calibri" panose="020F0502020204030204" pitchFamily="34" charset="0"/>
                                  </a:rPr>
                                  <m:t>ethene</m:t>
                                </m:r>
                              </m:oMath>
                            </m:oMathPara>
                          </a14:m>
                          <a:endParaRPr/>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Calibri" panose="020F0502020204030204" pitchFamily="34" charset="0"/>
                                  </a:rPr>
                                  <m:t>+</m:t>
                                </m:r>
                              </m:oMath>
                            </m:oMathPara>
                          </a14:m>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ea typeface="Calibri" panose="020F0502020204030204" pitchFamily="34" charset="0"/>
                                  </a:rPr>
                                  <m:t>water</m:t>
                                </m:r>
                              </m:oMath>
                            </m:oMathPara>
                          </a14:m>
                          <a:endParaRPr/>
                        </a:p>
                      </a:txBody>
                      <a:tcPr marL="68580" marR="68580" marT="0" marB="0" anchor="ctr">
                        <a:noFill/>
                      </a:tcPr>
                    </a:tc>
                    <a:tc>
                      <a:txBody>
                        <a:bodyPr/>
                        <a:lstStyle/>
                        <a:p>
                          <a:pPr marL="457200" marR="0" lvl="0" indent="-226695" algn="ctr" defTabSz="914400" rtl="0" eaLnBrk="1" fontAlgn="auto" latinLnBrk="0" hangingPunct="1">
                            <a:lnSpc>
                              <a:spcPct val="107000"/>
                            </a:lnSpc>
                            <a:spcBef>
                              <a:spcPts val="0"/>
                            </a:spcBef>
                            <a:spcAft>
                              <a:spcPts val="0"/>
                            </a:spcAft>
                            <a:buClrTx/>
                            <a:buSzTx/>
                            <a:buFontTx/>
                            <a:buNone/>
                            <a:tabLst>
                              <a:tab pos="270510" algn="l"/>
                            </a:tabLst>
                            <a:defRPr/>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mn-ea"/>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spcAft>
                              <a:spcPts val="600"/>
                            </a:spcAft>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ea typeface="Calibri" panose="020F0502020204030204" pitchFamily="34" charset="0"/>
                                  </a:rPr>
                                  <m:t>ethanol</m:t>
                                </m:r>
                              </m:oMath>
                            </m:oMathPara>
                          </a14:m>
                          <a:endParaRPr/>
                        </a:p>
                      </a:txBody>
                      <a:tcPr marL="68580" marR="68580" marT="0" marB="0" anchor="ctr">
                        <a:noFill/>
                      </a:tcPr>
                    </a:tc>
                    <a:extLst>
                      <a:ext uri="{0D108BD9-81ED-4DB2-BD59-A6C34878D82A}">
                        <a16:rowId xmlns:a16="http://schemas.microsoft.com/office/drawing/2014/main" val="4271920109"/>
                      </a:ext>
                    </a:extLst>
                  </a:tr>
                  <a:tr h="432000">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C</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H</m:t>
                                </m:r>
                                <m:r>
                                  <a:rPr lang="en-GB" sz="2000" b="0" i="0" baseline="-25000" dirty="0">
                                    <a:solidFill>
                                      <a:schemeClr val="tx1"/>
                                    </a:solidFill>
                                    <a:effectLst/>
                                    <a:latin typeface="Cambria Math" panose="02040503050406030204" pitchFamily="18" charset="0"/>
                                  </a:rPr>
                                  <m:t>4</m:t>
                                </m:r>
                              </m:oMath>
                            </m:oMathPara>
                          </a14:m>
                          <a:endParaRPr dirty="0"/>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H</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O</m:t>
                                </m:r>
                              </m:oMath>
                            </m:oMathPara>
                          </a14:m>
                          <a:endParaRPr/>
                        </a:p>
                      </a:txBody>
                      <a:tcPr marL="68580" marR="68580" marT="0" marB="0" anchor="ctr">
                        <a:noFill/>
                      </a:tcPr>
                    </a:tc>
                    <a:tc>
                      <a:txBody>
                        <a:bodyPr/>
                        <a:lstStyle/>
                        <a:p>
                          <a:pPr marL="457200" indent="-226695" algn="ctr">
                            <a:lnSpc>
                              <a:spcPct val="107000"/>
                            </a:lnSpc>
                            <a:buNone/>
                            <a:tabLst>
                              <a:tab pos="270510" algn="l"/>
                            </a:tabLst>
                          </a:pPr>
                          <a14:m>
                            <m:oMathPara xmlns:m="http://schemas.openxmlformats.org/officeDocument/2006/math">
                              <m:oMathParaPr>
                                <m:jc m:val="centerGroup"/>
                              </m:oMathParaPr>
                              <m:oMath xmlns:m="http://schemas.openxmlformats.org/officeDocument/2006/math">
                                <m:r>
                                  <a:rPr lang="en-GB" sz="2000" b="0" i="0" dirty="0" smtClean="0">
                                    <a:solidFill>
                                      <a:schemeClr val="tx1"/>
                                    </a:solidFill>
                                    <a:effectLst/>
                                    <a:latin typeface="Cambria Math" panose="02040503050406030204" pitchFamily="18" charset="0"/>
                                    <a:ea typeface="+mn-ea"/>
                                    <a:sym typeface="Symbol" panose="05050102010706020507" pitchFamily="18" charset="2"/>
                                  </a:rPr>
                                  <m:t>→</m:t>
                                </m:r>
                              </m:oMath>
                            </m:oMathPara>
                          </a14:m>
                          <a:endParaRPr/>
                        </a:p>
                      </a:txBody>
                      <a:tcPr marL="68580" marR="68580" marT="0" marB="0" anchor="ctr">
                        <a:noFill/>
                      </a:tcPr>
                    </a:tc>
                    <a:tc>
                      <a:txBody>
                        <a:bodyPr/>
                        <a:lstStyle/>
                        <a:p>
                          <a:pPr marL="457200" indent="-226695" algn="l">
                            <a:lnSpc>
                              <a:spcPct val="107000"/>
                            </a:lnSpc>
                            <a:spcAft>
                              <a:spcPts val="600"/>
                            </a:spcAft>
                            <a:buNone/>
                            <a:tabLst>
                              <a:tab pos="270510" algn="l"/>
                            </a:tabLst>
                          </a:pPr>
                          <a14:m>
                            <m:oMathPara xmlns:m="http://schemas.openxmlformats.org/officeDocument/2006/math">
                              <m:oMathParaPr>
                                <m:jc m:val="centerGroup"/>
                              </m:oMathParaPr>
                              <m:oMath xmlns:m="http://schemas.openxmlformats.org/officeDocument/2006/math">
                                <m:r>
                                  <m:rPr>
                                    <m:sty m:val="p"/>
                                  </m:rPr>
                                  <a:rPr lang="en-GB" sz="2000" b="0" i="0" dirty="0" smtClean="0">
                                    <a:solidFill>
                                      <a:schemeClr val="tx1"/>
                                    </a:solidFill>
                                    <a:effectLst/>
                                    <a:latin typeface="Cambria Math" panose="02040503050406030204" pitchFamily="18" charset="0"/>
                                  </a:rPr>
                                  <m:t>CH</m:t>
                                </m:r>
                                <m:r>
                                  <a:rPr lang="en-GB" sz="2000" b="0" i="0" baseline="-25000" dirty="0">
                                    <a:solidFill>
                                      <a:schemeClr val="tx1"/>
                                    </a:solidFill>
                                    <a:effectLst/>
                                    <a:latin typeface="Cambria Math" panose="02040503050406030204" pitchFamily="18" charset="0"/>
                                  </a:rPr>
                                  <m:t>3</m:t>
                                </m:r>
                                <m:r>
                                  <m:rPr>
                                    <m:sty m:val="p"/>
                                  </m:rPr>
                                  <a:rPr lang="en-GB" sz="2000" b="0" i="0" dirty="0">
                                    <a:solidFill>
                                      <a:schemeClr val="tx1"/>
                                    </a:solidFill>
                                    <a:effectLst/>
                                    <a:latin typeface="Cambria Math" panose="02040503050406030204" pitchFamily="18" charset="0"/>
                                  </a:rPr>
                                  <m:t>CH</m:t>
                                </m:r>
                                <m:r>
                                  <a:rPr lang="en-GB" sz="2000" b="0" i="0" baseline="-25000" dirty="0">
                                    <a:solidFill>
                                      <a:schemeClr val="tx1"/>
                                    </a:solidFill>
                                    <a:effectLst/>
                                    <a:latin typeface="Cambria Math" panose="02040503050406030204" pitchFamily="18" charset="0"/>
                                  </a:rPr>
                                  <m:t>2</m:t>
                                </m:r>
                                <m:r>
                                  <m:rPr>
                                    <m:sty m:val="p"/>
                                  </m:rPr>
                                  <a:rPr lang="en-GB" sz="2000" b="0" i="0" dirty="0">
                                    <a:solidFill>
                                      <a:schemeClr val="tx1"/>
                                    </a:solidFill>
                                    <a:effectLst/>
                                    <a:latin typeface="Cambria Math" panose="02040503050406030204" pitchFamily="18" charset="0"/>
                                  </a:rPr>
                                  <m:t>OH</m:t>
                                </m:r>
                              </m:oMath>
                            </m:oMathPara>
                          </a14:m>
                          <a:endParaRPr dirty="0"/>
                        </a:p>
                      </a:txBody>
                      <a:tcPr marL="68580" marR="68580" marT="0" marB="0" anchor="ctr">
                        <a:noFill/>
                      </a:tcPr>
                    </a:tc>
                    <a:extLst>
                      <a:ext uri="{0D108BD9-81ED-4DB2-BD59-A6C34878D82A}">
                        <a16:rowId xmlns:a16="http://schemas.microsoft.com/office/drawing/2014/main" val="3193000256"/>
                      </a:ext>
                    </a:extLst>
                  </a:tr>
                  <a:tr h="432000">
                    <a:tc>
                      <a:txBody>
                        <a:bodyPr/>
                        <a:lstStyle/>
                        <a:p>
                          <a:pPr marL="457200" indent="-226695" algn="l">
                            <a:lnSpc>
                              <a:spcPct val="107000"/>
                            </a:lnSpc>
                            <a:buNone/>
                            <a:tabLst>
                              <a:tab pos="270510" algn="l"/>
                            </a:tabLst>
                          </a:pPr>
                          <a14:m>
                            <m:oMath xmlns:m="http://schemas.openxmlformats.org/officeDocument/2006/math">
                              <m:sSub>
                                <m:sSubPr>
                                  <m:ctrlPr>
                                    <a:rPr lang="en-GB" sz="2000" i="1" dirty="0" smtClean="0">
                                      <a:solidFill>
                                        <a:schemeClr val="tx1"/>
                                      </a:solidFill>
                                      <a:latin typeface="Cambria Math" panose="02040503050406030204" pitchFamily="18" charset="0"/>
                                    </a:rPr>
                                  </m:ctrlPr>
                                </m:sSubPr>
                                <m:e>
                                  <m:r>
                                    <a:rPr lang="en-GB" sz="2000" i="1" dirty="0">
                                      <a:solidFill>
                                        <a:schemeClr val="tx1"/>
                                      </a:solidFill>
                                      <a:latin typeface="Cambria Math" panose="02040503050406030204" pitchFamily="18" charset="0"/>
                                    </a:rPr>
                                    <m:t>𝑀</m:t>
                                  </m:r>
                                </m:e>
                                <m:sub>
                                  <m:r>
                                    <m:rPr>
                                      <m:sty m:val="p"/>
                                    </m:rPr>
                                    <a:rPr lang="en-GB" sz="2000" dirty="0">
                                      <a:solidFill>
                                        <a:schemeClr val="tx1"/>
                                      </a:solidFill>
                                      <a:latin typeface="Cambria Math" panose="02040503050406030204" pitchFamily="18" charset="0"/>
                                    </a:rPr>
                                    <m:t>r</m:t>
                                  </m:r>
                                </m:sub>
                              </m:sSub>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052306171"/>
                      </a:ext>
                    </a:extLst>
                  </a:tr>
                  <a:tr h="432000">
                    <a:tc>
                      <a:txBody>
                        <a:bodyPr/>
                        <a:lstStyle/>
                        <a:p>
                          <a:pPr marL="457200" indent="-226695" algn="l">
                            <a:lnSpc>
                              <a:spcPct val="107000"/>
                            </a:lnSpc>
                            <a:buNone/>
                            <a:tabLst>
                              <a:tab pos="270510" algn="l"/>
                            </a:tabLst>
                          </a:pPr>
                          <a:r>
                            <a:rPr lang="en-GB" sz="2000" b="0" dirty="0">
                              <a:solidFill>
                                <a:schemeClr val="tx1"/>
                              </a:solidFill>
                              <a:effectLst/>
                              <a:latin typeface="Century Gothic" panose="020B0502020202020204" pitchFamily="34" charset="0"/>
                            </a:rPr>
                            <a:t>Reacting masses</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623460309"/>
                      </a:ext>
                    </a:extLst>
                  </a:tr>
                </a:tbl>
              </a:graphicData>
            </a:graphic>
          </p:graphicFrame>
        </mc:Choice>
        <mc:Fallback xmlns="">
          <p:graphicFrame>
            <p:nvGraphicFramePr>
              <p:cNvPr id="5" name="Table 4">
                <a:extLst>
                  <a:ext uri="{FF2B5EF4-FFF2-40B4-BE49-F238E27FC236}">
                    <a16:creationId xmlns:a16="http://schemas.microsoft.com/office/drawing/2014/main" id="{83295B80-8DFA-3619-386E-8706849B4BDD}"/>
                  </a:ext>
                </a:extLst>
              </p:cNvPr>
              <p:cNvGraphicFramePr>
                <a:graphicFrameLocks noGrp="1"/>
              </p:cNvGraphicFramePr>
              <p:nvPr>
                <p:extLst>
                  <p:ext uri="{D42A27DB-BD31-4B8C-83A1-F6EECF244321}">
                    <p14:modId xmlns:p14="http://schemas.microsoft.com/office/powerpoint/2010/main" val="954178455"/>
                  </p:ext>
                </p:extLst>
              </p:nvPr>
            </p:nvGraphicFramePr>
            <p:xfrm>
              <a:off x="190974" y="1248919"/>
              <a:ext cx="10692000" cy="1728000"/>
            </p:xfrm>
            <a:graphic>
              <a:graphicData uri="http://schemas.openxmlformats.org/drawingml/2006/table">
                <a:tbl>
                  <a:tblPr firstRow="1" firstCol="1" bandRow="1">
                    <a:tableStyleId>{5C22544A-7EE6-4342-B048-85BDC9FD1C3A}</a:tableStyleId>
                  </a:tblPr>
                  <a:tblGrid>
                    <a:gridCol w="2880000">
                      <a:extLst>
                        <a:ext uri="{9D8B030D-6E8A-4147-A177-3AD203B41FA5}">
                          <a16:colId xmlns:a16="http://schemas.microsoft.com/office/drawing/2014/main" val="2475566756"/>
                        </a:ext>
                      </a:extLst>
                    </a:gridCol>
                    <a:gridCol w="1424295">
                      <a:extLst>
                        <a:ext uri="{9D8B030D-6E8A-4147-A177-3AD203B41FA5}">
                          <a16:colId xmlns:a16="http://schemas.microsoft.com/office/drawing/2014/main" val="2806888298"/>
                        </a:ext>
                      </a:extLst>
                    </a:gridCol>
                    <a:gridCol w="1383705">
                      <a:extLst>
                        <a:ext uri="{9D8B030D-6E8A-4147-A177-3AD203B41FA5}">
                          <a16:colId xmlns:a16="http://schemas.microsoft.com/office/drawing/2014/main" val="1374928657"/>
                        </a:ext>
                      </a:extLst>
                    </a:gridCol>
                    <a:gridCol w="1404000">
                      <a:extLst>
                        <a:ext uri="{9D8B030D-6E8A-4147-A177-3AD203B41FA5}">
                          <a16:colId xmlns:a16="http://schemas.microsoft.com/office/drawing/2014/main" val="3548343661"/>
                        </a:ext>
                      </a:extLst>
                    </a:gridCol>
                    <a:gridCol w="1404000">
                      <a:extLst>
                        <a:ext uri="{9D8B030D-6E8A-4147-A177-3AD203B41FA5}">
                          <a16:colId xmlns:a16="http://schemas.microsoft.com/office/drawing/2014/main" val="3505267233"/>
                        </a:ext>
                      </a:extLst>
                    </a:gridCol>
                    <a:gridCol w="2196000">
                      <a:extLst>
                        <a:ext uri="{9D8B030D-6E8A-4147-A177-3AD203B41FA5}">
                          <a16:colId xmlns:a16="http://schemas.microsoft.com/office/drawing/2014/main" val="122196749"/>
                        </a:ext>
                      </a:extLst>
                    </a:gridCol>
                  </a:tblGrid>
                  <a:tr h="432000">
                    <a:tc>
                      <a:txBody>
                        <a:bodyPr/>
                        <a:lstStyle/>
                        <a:p>
                          <a:pPr marL="457200" indent="-226695" algn="l">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endParaRPr lang="en-US"/>
                        </a:p>
                      </a:txBody>
                      <a:tcPr marL="68580" marR="68580" marT="0" marB="0" anchor="ctr">
                        <a:blipFill>
                          <a:blip r:embed="rId2"/>
                          <a:stretch>
                            <a:fillRect l="-202564" t="-1408" r="-449573" b="-321127"/>
                          </a:stretch>
                        </a:blipFill>
                      </a:tcPr>
                    </a:tc>
                    <a:tc>
                      <a:txBody>
                        <a:bodyPr/>
                        <a:lstStyle/>
                        <a:p>
                          <a:endParaRPr lang="en-US"/>
                        </a:p>
                      </a:txBody>
                      <a:tcPr marL="68580" marR="68580" marT="0" marB="0" anchor="ctr">
                        <a:blipFill>
                          <a:blip r:embed="rId2"/>
                          <a:stretch>
                            <a:fillRect l="-311894" t="-1408" r="-363436" b="-321127"/>
                          </a:stretch>
                        </a:blipFill>
                      </a:tcPr>
                    </a:tc>
                    <a:tc>
                      <a:txBody>
                        <a:bodyPr/>
                        <a:lstStyle/>
                        <a:p>
                          <a:endParaRPr lang="en-US"/>
                        </a:p>
                      </a:txBody>
                      <a:tcPr marL="68580" marR="68580" marT="0" marB="0" anchor="ctr">
                        <a:blipFill>
                          <a:blip r:embed="rId2"/>
                          <a:stretch>
                            <a:fillRect l="-406522" t="-1408" r="-258696" b="-321127"/>
                          </a:stretch>
                        </a:blipFill>
                      </a:tcPr>
                    </a:tc>
                    <a:tc>
                      <a:txBody>
                        <a:bodyPr/>
                        <a:lstStyle/>
                        <a:p>
                          <a:endParaRPr lang="en-US"/>
                        </a:p>
                      </a:txBody>
                      <a:tcPr marL="68580" marR="68580" marT="0" marB="0" anchor="ctr">
                        <a:blipFill>
                          <a:blip r:embed="rId2"/>
                          <a:stretch>
                            <a:fillRect l="-504329" t="-1408" r="-157576" b="-321127"/>
                          </a:stretch>
                        </a:blipFill>
                      </a:tcPr>
                    </a:tc>
                    <a:tc>
                      <a:txBody>
                        <a:bodyPr/>
                        <a:lstStyle/>
                        <a:p>
                          <a:endParaRPr lang="en-US"/>
                        </a:p>
                      </a:txBody>
                      <a:tcPr marL="68580" marR="68580" marT="0" marB="0" anchor="ctr">
                        <a:blipFill>
                          <a:blip r:embed="rId2"/>
                          <a:stretch>
                            <a:fillRect l="-387778" t="-1408" r="-1111" b="-321127"/>
                          </a:stretch>
                        </a:blipFill>
                      </a:tcPr>
                    </a:tc>
                    <a:extLst>
                      <a:ext uri="{0D108BD9-81ED-4DB2-BD59-A6C34878D82A}">
                        <a16:rowId xmlns:a16="http://schemas.microsoft.com/office/drawing/2014/main" val="4271920109"/>
                      </a:ext>
                    </a:extLst>
                  </a:tr>
                  <a:tr h="432000">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endParaRPr lang="en-US"/>
                        </a:p>
                      </a:txBody>
                      <a:tcPr marL="68580" marR="68580" marT="0" marB="0" anchor="ctr">
                        <a:blipFill>
                          <a:blip r:embed="rId2"/>
                          <a:stretch>
                            <a:fillRect l="-202564" t="-100000" r="-449573" b="-216667"/>
                          </a:stretch>
                        </a:blipFill>
                      </a:tcPr>
                    </a:tc>
                    <a:tc>
                      <a:txBody>
                        <a:bodyPr/>
                        <a:lstStyle/>
                        <a:p>
                          <a:endParaRPr lang="en-US"/>
                        </a:p>
                      </a:txBody>
                      <a:tcPr marL="68580" marR="68580" marT="0" marB="0" anchor="ctr">
                        <a:blipFill>
                          <a:blip r:embed="rId2"/>
                          <a:stretch>
                            <a:fillRect l="-311894" t="-100000" r="-363436" b="-216667"/>
                          </a:stretch>
                        </a:blipFill>
                      </a:tcPr>
                    </a:tc>
                    <a:tc>
                      <a:txBody>
                        <a:bodyPr/>
                        <a:lstStyle/>
                        <a:p>
                          <a:endParaRPr lang="en-US"/>
                        </a:p>
                      </a:txBody>
                      <a:tcPr marL="68580" marR="68580" marT="0" marB="0" anchor="ctr">
                        <a:blipFill>
                          <a:blip r:embed="rId2"/>
                          <a:stretch>
                            <a:fillRect l="-406522" t="-100000" r="-258696" b="-216667"/>
                          </a:stretch>
                        </a:blipFill>
                      </a:tcPr>
                    </a:tc>
                    <a:tc>
                      <a:txBody>
                        <a:bodyPr/>
                        <a:lstStyle/>
                        <a:p>
                          <a:endParaRPr lang="en-US"/>
                        </a:p>
                      </a:txBody>
                      <a:tcPr marL="68580" marR="68580" marT="0" marB="0" anchor="ctr">
                        <a:blipFill>
                          <a:blip r:embed="rId2"/>
                          <a:stretch>
                            <a:fillRect l="-504329" t="-100000" r="-157576" b="-216667"/>
                          </a:stretch>
                        </a:blipFill>
                      </a:tcPr>
                    </a:tc>
                    <a:tc>
                      <a:txBody>
                        <a:bodyPr/>
                        <a:lstStyle/>
                        <a:p>
                          <a:endParaRPr lang="en-US"/>
                        </a:p>
                      </a:txBody>
                      <a:tcPr marL="68580" marR="68580" marT="0" marB="0" anchor="ctr">
                        <a:blipFill>
                          <a:blip r:embed="rId2"/>
                          <a:stretch>
                            <a:fillRect l="-387778" t="-100000" r="-1111" b="-216667"/>
                          </a:stretch>
                        </a:blipFill>
                      </a:tcPr>
                    </a:tc>
                    <a:extLst>
                      <a:ext uri="{0D108BD9-81ED-4DB2-BD59-A6C34878D82A}">
                        <a16:rowId xmlns:a16="http://schemas.microsoft.com/office/drawing/2014/main" val="3193000256"/>
                      </a:ext>
                    </a:extLst>
                  </a:tr>
                  <a:tr h="432000">
                    <a:tc>
                      <a:txBody>
                        <a:bodyPr/>
                        <a:lstStyle/>
                        <a:p>
                          <a:endParaRPr lang="en-US"/>
                        </a:p>
                      </a:txBody>
                      <a:tcPr marL="68580" marR="68580" marT="0" marB="0" anchor="ctr">
                        <a:blipFill>
                          <a:blip r:embed="rId2"/>
                          <a:stretch>
                            <a:fillRect l="-211" t="-202817" r="-271882" b="-119718"/>
                          </a:stretch>
                        </a:blip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r>
                            <a:rPr lang="en-GB" sz="2000" dirty="0">
                              <a:solidFill>
                                <a:schemeClr val="tx1"/>
                              </a:solidFill>
                              <a:effectLst/>
                              <a:latin typeface="Century Gothic" panose="020B0502020202020204" pitchFamily="34" charset="0"/>
                            </a:rPr>
                            <a:t> </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052306171"/>
                      </a:ext>
                    </a:extLst>
                  </a:tr>
                  <a:tr h="432000">
                    <a:tc>
                      <a:txBody>
                        <a:bodyPr/>
                        <a:lstStyle/>
                        <a:p>
                          <a:pPr marL="457200" indent="-226695" algn="l">
                            <a:lnSpc>
                              <a:spcPct val="107000"/>
                            </a:lnSpc>
                            <a:buNone/>
                            <a:tabLst>
                              <a:tab pos="270510" algn="l"/>
                            </a:tabLst>
                          </a:pPr>
                          <a:r>
                            <a:rPr lang="en-GB" sz="2000" b="0" dirty="0">
                              <a:solidFill>
                                <a:schemeClr val="tx1"/>
                              </a:solidFill>
                              <a:effectLst/>
                              <a:latin typeface="Century Gothic" panose="020B0502020202020204" pitchFamily="34" charset="0"/>
                            </a:rPr>
                            <a:t>Reacting masses</a:t>
                          </a: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28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buNone/>
                            <a:tabLst>
                              <a:tab pos="270510" algn="l"/>
                            </a:tabLst>
                          </a:pPr>
                          <a:r>
                            <a:rPr lang="en-GB" sz="2000" dirty="0">
                              <a:solidFill>
                                <a:schemeClr val="tx1"/>
                              </a:solidFill>
                              <a:effectLst/>
                              <a:latin typeface="Century Gothic" panose="020B0502020202020204" pitchFamily="34" charset="0"/>
                            </a:rPr>
                            <a:t>18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ctr">
                            <a:lnSpc>
                              <a:spcPct val="107000"/>
                            </a:lnSpc>
                            <a:buNone/>
                            <a:tabLst>
                              <a:tab pos="270510" algn="l"/>
                            </a:tabLst>
                          </a:pPr>
                          <a:endParaRPr lang="en-GB" sz="2000" b="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tc>
                      <a:txBody>
                        <a:bodyPr/>
                        <a:lstStyle/>
                        <a:p>
                          <a:pPr marL="457200" indent="-226695" algn="l">
                            <a:lnSpc>
                              <a:spcPct val="107000"/>
                            </a:lnSpc>
                            <a:spcAft>
                              <a:spcPts val="600"/>
                            </a:spcAft>
                            <a:buNone/>
                            <a:tabLst>
                              <a:tab pos="270510" algn="l"/>
                            </a:tabLst>
                          </a:pPr>
                          <a:r>
                            <a:rPr lang="en-GB" sz="2000" dirty="0">
                              <a:solidFill>
                                <a:schemeClr val="tx1"/>
                              </a:solidFill>
                              <a:effectLst/>
                              <a:latin typeface="Century Gothic" panose="020B0502020202020204" pitchFamily="34" charset="0"/>
                            </a:rPr>
                            <a:t>46 kg</a:t>
                          </a:r>
                          <a:endParaRPr lang="en-GB" sz="2000" dirty="0">
                            <a:solidFill>
                              <a:schemeClr val="tx1"/>
                            </a:solidFill>
                            <a:effectLst/>
                            <a:latin typeface="Century Gothic" panose="020B0502020202020204" pitchFamily="34" charset="0"/>
                            <a:ea typeface="Calibri" panose="020F0502020204030204" pitchFamily="34" charset="0"/>
                          </a:endParaRPr>
                        </a:p>
                      </a:txBody>
                      <a:tcPr marL="68580" marR="68580" marT="0" marB="0" anchor="ctr">
                        <a:noFill/>
                      </a:tcPr>
                    </a:tc>
                    <a:extLst>
                      <a:ext uri="{0D108BD9-81ED-4DB2-BD59-A6C34878D82A}">
                        <a16:rowId xmlns:a16="http://schemas.microsoft.com/office/drawing/2014/main" val="1623460309"/>
                      </a:ext>
                    </a:extLst>
                  </a:tr>
                </a:tbl>
              </a:graphicData>
            </a:graphic>
          </p:graphicFrame>
        </mc:Fallback>
      </mc:AlternateContent>
      <p:sp>
        <p:nvSpPr>
          <p:cNvPr id="6" name="Rectangle 1">
            <a:extLst>
              <a:ext uri="{FF2B5EF4-FFF2-40B4-BE49-F238E27FC236}">
                <a16:creationId xmlns:a16="http://schemas.microsoft.com/office/drawing/2014/main" id="{5D8D7832-9D44-248D-8ADE-5FA69EBD6B4A}"/>
              </a:ext>
            </a:extLst>
          </p:cNvPr>
          <p:cNvSpPr>
            <a:spLocks noChangeArrowheads="1"/>
          </p:cNvSpPr>
          <p:nvPr/>
        </p:nvSpPr>
        <p:spPr bwMode="auto">
          <a:xfrm>
            <a:off x="407417" y="800743"/>
            <a:ext cx="738214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269875" algn="l"/>
              </a:tabLst>
            </a:pPr>
            <a:r>
              <a:rPr lang="en-GB" altLang="zh-CN" sz="2000" dirty="0">
                <a:latin typeface="Century Gothic" panose="020B0502020202020204" pitchFamily="34" charset="0"/>
              </a:rPr>
              <a:t>Ethanol is produced by the reaction of ethene and water.</a:t>
            </a:r>
            <a:endParaRPr kumimoji="0" lang="en-GB" altLang="zh-CN" sz="2000" b="0" i="0" u="none" strike="noStrike" cap="none" normalizeH="0" baseline="0" dirty="0">
              <a:ln>
                <a:noFill/>
              </a:ln>
              <a:solidFill>
                <a:schemeClr val="tx1"/>
              </a:solidFill>
              <a:effectLst/>
              <a:latin typeface="Century Gothic" panose="020B0502020202020204" pitchFamily="34" charset="0"/>
            </a:endParaRPr>
          </a:p>
        </p:txBody>
      </p:sp>
      <p:sp>
        <p:nvSpPr>
          <p:cNvPr id="9" name="Rectangle 1">
            <a:extLst>
              <a:ext uri="{FF2B5EF4-FFF2-40B4-BE49-F238E27FC236}">
                <a16:creationId xmlns:a16="http://schemas.microsoft.com/office/drawing/2014/main" id="{603847B3-C391-2D7F-C187-3E20B16842DA}"/>
              </a:ext>
            </a:extLst>
          </p:cNvPr>
          <p:cNvSpPr>
            <a:spLocks noChangeArrowheads="1"/>
          </p:cNvSpPr>
          <p:nvPr/>
        </p:nvSpPr>
        <p:spPr bwMode="auto">
          <a:xfrm>
            <a:off x="393651" y="3062636"/>
            <a:ext cx="10030509" cy="730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8000"/>
              </a:lnSpc>
              <a:spcBef>
                <a:spcPct val="0"/>
              </a:spcBef>
              <a:spcAft>
                <a:spcPct val="0"/>
              </a:spcAft>
              <a:buClrTx/>
              <a:buSzTx/>
              <a:tabLst>
                <a:tab pos="269875" algn="l"/>
              </a:tabLst>
            </a:pPr>
            <a:r>
              <a:rPr lang="en-GB" altLang="zh-CN" sz="2000" dirty="0">
                <a:latin typeface="Century Gothic" panose="020B0502020202020204" pitchFamily="34" charset="0"/>
              </a:rPr>
              <a:t>When 84 kg of ethene is reacted with an excess of water, 124 kg of ethanol is produced. </a:t>
            </a:r>
            <a:r>
              <a:rPr kumimoji="0" lang="en-GB" altLang="zh-CN" sz="2000" b="0" i="0" u="none" strike="noStrike" cap="none" normalizeH="0" baseline="0" dirty="0">
                <a:ln>
                  <a:noFill/>
                </a:ln>
                <a:solidFill>
                  <a:schemeClr val="tx1"/>
                </a:solidFill>
                <a:effectLst/>
                <a:latin typeface="Century Gothic" panose="020B0502020202020204" pitchFamily="34" charset="0"/>
              </a:rPr>
              <a:t>What is the percentage </a:t>
            </a:r>
            <a:r>
              <a:rPr lang="en-GB" altLang="zh-CN" sz="2000" dirty="0">
                <a:latin typeface="Century Gothic" panose="020B0502020202020204" pitchFamily="34" charset="0"/>
              </a:rPr>
              <a:t>yield of the reaction?</a:t>
            </a:r>
            <a:endParaRPr kumimoji="0" lang="en-GB" altLang="zh-CN" sz="2000" b="0" i="0" u="none" strike="noStrike" cap="none" normalizeH="0" baseline="0" dirty="0">
              <a:ln>
                <a:noFill/>
              </a:ln>
              <a:solidFill>
                <a:schemeClr val="tx1"/>
              </a:solidFill>
              <a:effectLst/>
              <a:latin typeface="Century Gothic" panose="020B0502020202020204" pitchFamily="34" charset="0"/>
            </a:endParaRPr>
          </a:p>
        </p:txBody>
      </p:sp>
      <p:grpSp>
        <p:nvGrpSpPr>
          <p:cNvPr id="12" name="Group 11">
            <a:extLst>
              <a:ext uri="{FF2B5EF4-FFF2-40B4-BE49-F238E27FC236}">
                <a16:creationId xmlns:a16="http://schemas.microsoft.com/office/drawing/2014/main" id="{9423E396-D49A-E33D-2FDF-93DFEBE78975}"/>
              </a:ext>
              <a:ext uri="{C183D7F6-B498-43B3-948B-1728B52AA6E4}">
                <adec:decorative xmlns:adec="http://schemas.microsoft.com/office/drawing/2017/decorative" val="1"/>
              </a:ext>
            </a:extLst>
          </p:cNvPr>
          <p:cNvGrpSpPr>
            <a:grpSpLocks noChangeAspect="1"/>
          </p:cNvGrpSpPr>
          <p:nvPr/>
        </p:nvGrpSpPr>
        <p:grpSpPr>
          <a:xfrm>
            <a:off x="6877741" y="273455"/>
            <a:ext cx="950249" cy="440660"/>
            <a:chOff x="0" y="0"/>
            <a:chExt cx="519943" cy="242500"/>
          </a:xfrm>
        </p:grpSpPr>
        <p:pic>
          <p:nvPicPr>
            <p:cNvPr id="13" name="Picture 12">
              <a:extLst>
                <a:ext uri="{FF2B5EF4-FFF2-40B4-BE49-F238E27FC236}">
                  <a16:creationId xmlns:a16="http://schemas.microsoft.com/office/drawing/2014/main" id="{85759DA1-AEFC-9D73-C634-7E2CF1A67AA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14" name="Picture 13">
              <a:extLst>
                <a:ext uri="{FF2B5EF4-FFF2-40B4-BE49-F238E27FC236}">
                  <a16:creationId xmlns:a16="http://schemas.microsoft.com/office/drawing/2014/main" id="{CCBBA607-18AB-6A7C-275F-5BBC1BE97959}"/>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CE7A96D0-846D-CDD9-D01B-373C7AA01282}"/>
                  </a:ext>
                </a:extLst>
              </p:cNvPr>
              <p:cNvSpPr txBox="1"/>
              <p:nvPr/>
            </p:nvSpPr>
            <p:spPr>
              <a:xfrm>
                <a:off x="393651" y="4019308"/>
                <a:ext cx="9660046" cy="79297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yield</m:t>
                      </m:r>
                      <m:r>
                        <a:rPr lang="en-GB" sz="2200" b="0" i="0" smtClean="0">
                          <a:solidFill>
                            <a:srgbClr val="C8102E"/>
                          </a:solidFill>
                          <a:latin typeface="Cambria Math" panose="02040503050406030204" pitchFamily="18" charset="0"/>
                        </a:rPr>
                        <m:t>= </m:t>
                      </m:r>
                      <m:f>
                        <m:fPr>
                          <m:ctrlPr>
                            <a:rPr lang="en-GB" sz="2200" b="0" i="1" smtClean="0">
                              <a:solidFill>
                                <a:srgbClr val="C8102E"/>
                              </a:solidFill>
                              <a:latin typeface="Cambria Math" panose="02040503050406030204" pitchFamily="18" charset="0"/>
                            </a:rPr>
                          </m:ctrlPr>
                        </m:fPr>
                        <m:num>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actually</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num>
                        <m:den>
                          <m:r>
                            <m:rPr>
                              <m:sty m:val="p"/>
                            </m:rPr>
                            <a:rPr lang="en-GB" sz="2200" b="0" i="0" smtClean="0">
                              <a:solidFill>
                                <a:srgbClr val="C8102E"/>
                              </a:solidFill>
                              <a:latin typeface="Cambria Math" panose="02040503050406030204" pitchFamily="18" charset="0"/>
                            </a:rPr>
                            <m:t>maximum</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mass</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of</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product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that</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could</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be</m:t>
                          </m:r>
                          <m:r>
                            <a:rPr lang="en-GB" sz="2200" b="0" i="0" smtClean="0">
                              <a:solidFill>
                                <a:srgbClr val="C8102E"/>
                              </a:solidFill>
                              <a:latin typeface="Cambria Math" panose="02040503050406030204" pitchFamily="18" charset="0"/>
                            </a:rPr>
                            <m:t> </m:t>
                          </m:r>
                          <m:r>
                            <m:rPr>
                              <m:sty m:val="p"/>
                            </m:rPr>
                            <a:rPr lang="en-GB" sz="2200" b="0" i="0" smtClean="0">
                              <a:solidFill>
                                <a:srgbClr val="C8102E"/>
                              </a:solidFill>
                              <a:latin typeface="Cambria Math" panose="02040503050406030204" pitchFamily="18" charset="0"/>
                            </a:rPr>
                            <m:t>made</m:t>
                          </m:r>
                        </m:den>
                      </m:f>
                      <m:r>
                        <a:rPr lang="en-GB" sz="2200" b="0" i="0" smtClean="0">
                          <a:solidFill>
                            <a:srgbClr val="C8102E"/>
                          </a:solidFill>
                          <a:latin typeface="Cambria Math" panose="02040503050406030204" pitchFamily="18" charset="0"/>
                        </a:rPr>
                        <m:t> </m:t>
                      </m:r>
                      <m:r>
                        <a:rPr lang="en-GB" sz="2200" b="0" i="0" smtClean="0">
                          <a:solidFill>
                            <a:srgbClr val="C8102E"/>
                          </a:solidFill>
                          <a:latin typeface="Cambria Math" panose="02040503050406030204" pitchFamily="18" charset="0"/>
                          <a:ea typeface="Cambria Math" panose="02040503050406030204" pitchFamily="18" charset="0"/>
                        </a:rPr>
                        <m:t>×100</m:t>
                      </m:r>
                    </m:oMath>
                  </m:oMathPara>
                </a14:m>
                <a:endParaRPr lang="en-GB" sz="2200" dirty="0">
                  <a:solidFill>
                    <a:srgbClr val="C8102E"/>
                  </a:solidFill>
                </a:endParaRPr>
              </a:p>
            </p:txBody>
          </p:sp>
        </mc:Choice>
        <mc:Fallback xmlns="">
          <p:sp>
            <p:nvSpPr>
              <p:cNvPr id="3" name="TextBox 2">
                <a:extLst>
                  <a:ext uri="{FF2B5EF4-FFF2-40B4-BE49-F238E27FC236}">
                    <a16:creationId xmlns:a16="http://schemas.microsoft.com/office/drawing/2014/main" id="{CE7A96D0-846D-CDD9-D01B-373C7AA01282}"/>
                  </a:ext>
                </a:extLst>
              </p:cNvPr>
              <p:cNvSpPr txBox="1">
                <a:spLocks noRot="1" noChangeAspect="1" noMove="1" noResize="1" noEditPoints="1" noAdjustHandles="1" noChangeArrowheads="1" noChangeShapeType="1" noTextEdit="1"/>
              </p:cNvSpPr>
              <p:nvPr/>
            </p:nvSpPr>
            <p:spPr>
              <a:xfrm>
                <a:off x="393651" y="4019308"/>
                <a:ext cx="9660046" cy="792974"/>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179C0C44-77AB-CAAF-0EA3-F68C4AC0E3B7}"/>
                  </a:ext>
                </a:extLst>
              </p:cNvPr>
              <p:cNvSpPr txBox="1"/>
              <p:nvPr/>
            </p:nvSpPr>
            <p:spPr>
              <a:xfrm>
                <a:off x="3215991" y="6057257"/>
                <a:ext cx="5760017" cy="632096"/>
              </a:xfrm>
              <a:prstGeom prst="rect">
                <a:avLst/>
              </a:prstGeom>
              <a:noFill/>
            </p:spPr>
            <p:txBody>
              <a:bodyPr wrap="square" rtlCol="0">
                <a:spAutoFit/>
              </a:bodyPr>
              <a:lstStyle/>
              <a:p>
                <a14:m>
                  <m:oMath xmlns:m="http://schemas.openxmlformats.org/officeDocument/2006/math">
                    <m:r>
                      <a:rPr lang="en-GB" sz="2200" i="0" smtClean="0">
                        <a:latin typeface="Cambria Math" panose="02040503050406030204" pitchFamily="18" charset="0"/>
                      </a:rPr>
                      <m:t>%</m:t>
                    </m:r>
                    <m:r>
                      <a:rPr lang="en-GB" sz="2200" b="0" i="0" smtClean="0">
                        <a:latin typeface="Cambria Math" panose="02040503050406030204" pitchFamily="18" charset="0"/>
                      </a:rPr>
                      <m:t> </m:t>
                    </m:r>
                    <m:r>
                      <m:rPr>
                        <m:sty m:val="p"/>
                      </m:rPr>
                      <a:rPr lang="en-GB" sz="2200" b="0" i="0" smtClean="0">
                        <a:latin typeface="Cambria Math" panose="02040503050406030204" pitchFamily="18" charset="0"/>
                      </a:rPr>
                      <m:t>yield</m:t>
                    </m:r>
                    <m:r>
                      <a:rPr lang="en-GB" sz="2200" b="0" i="0" smtClean="0">
                        <a:latin typeface="Cambria Math" panose="02040503050406030204" pitchFamily="18" charset="0"/>
                      </a:rPr>
                      <m:t>= </m:t>
                    </m:r>
                    <m:f>
                      <m:fPr>
                        <m:ctrlPr>
                          <a:rPr lang="en-GB" sz="2200" b="0" i="1" smtClean="0">
                            <a:latin typeface="Cambria Math" panose="02040503050406030204" pitchFamily="18" charset="0"/>
                          </a:rPr>
                        </m:ctrlPr>
                      </m:fPr>
                      <m:num>
                        <m:r>
                          <a:rPr lang="en-GB" sz="2200" b="0" i="0" smtClean="0">
                            <a:latin typeface="Cambria Math" panose="02040503050406030204" pitchFamily="18" charset="0"/>
                          </a:rPr>
                          <m:t>124 </m:t>
                        </m:r>
                        <m:r>
                          <m:rPr>
                            <m:sty m:val="p"/>
                          </m:rPr>
                          <a:rPr lang="en-GB" sz="2200" b="0" i="0" smtClean="0">
                            <a:latin typeface="Cambria Math" panose="02040503050406030204" pitchFamily="18" charset="0"/>
                          </a:rPr>
                          <m:t>kg</m:t>
                        </m:r>
                      </m:num>
                      <m:den>
                        <m:r>
                          <a:rPr lang="en-GB" sz="2200" b="0" i="0" smtClean="0">
                            <a:latin typeface="Cambria Math" panose="02040503050406030204" pitchFamily="18" charset="0"/>
                          </a:rPr>
                          <m:t>138 </m:t>
                        </m:r>
                        <m:r>
                          <m:rPr>
                            <m:sty m:val="p"/>
                          </m:rPr>
                          <a:rPr lang="en-GB" sz="2200" b="0" i="0" smtClean="0">
                            <a:latin typeface="Cambria Math" panose="02040503050406030204" pitchFamily="18" charset="0"/>
                          </a:rPr>
                          <m:t>kg</m:t>
                        </m:r>
                      </m:den>
                    </m:f>
                    <m:r>
                      <a:rPr lang="en-GB" sz="2200" b="0" i="0" smtClean="0">
                        <a:latin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m:t>
                    </m:r>
                    <m:r>
                      <a:rPr lang="en-GB" sz="2200" b="0" i="1" smtClean="0">
                        <a:latin typeface="Cambria Math" panose="02040503050406030204" pitchFamily="18" charset="0"/>
                      </a:rPr>
                      <m:t> 100=</m:t>
                    </m:r>
                    <m:r>
                      <a:rPr lang="en-GB" sz="2200" b="1" i="1" smtClean="0">
                        <a:solidFill>
                          <a:srgbClr val="C8102E"/>
                        </a:solidFill>
                        <a:latin typeface="Cambria Math" panose="02040503050406030204" pitchFamily="18" charset="0"/>
                      </a:rPr>
                      <m:t>𝟖𝟗</m:t>
                    </m:r>
                    <m:r>
                      <a:rPr lang="en-GB" sz="2200" b="1" i="1" smtClean="0">
                        <a:solidFill>
                          <a:srgbClr val="C8102E"/>
                        </a:solidFill>
                        <a:latin typeface="Cambria Math" panose="02040503050406030204" pitchFamily="18" charset="0"/>
                      </a:rPr>
                      <m:t>.</m:t>
                    </m:r>
                    <m:r>
                      <a:rPr lang="en-GB" sz="2200" b="1" i="1" smtClean="0">
                        <a:solidFill>
                          <a:srgbClr val="C8102E"/>
                        </a:solidFill>
                        <a:latin typeface="Cambria Math" panose="02040503050406030204" pitchFamily="18" charset="0"/>
                      </a:rPr>
                      <m:t>𝟗</m:t>
                    </m:r>
                    <m:r>
                      <a:rPr lang="en-GB" sz="2200" b="1" i="1" smtClean="0">
                        <a:solidFill>
                          <a:srgbClr val="C8102E"/>
                        </a:solidFill>
                        <a:latin typeface="Cambria Math" panose="02040503050406030204" pitchFamily="18" charset="0"/>
                      </a:rPr>
                      <m:t>%</m:t>
                    </m:r>
                  </m:oMath>
                </a14:m>
                <a:r>
                  <a:rPr lang="en-GB" sz="2200" dirty="0"/>
                  <a:t>  </a:t>
                </a:r>
              </a:p>
            </p:txBody>
          </p:sp>
        </mc:Choice>
        <mc:Fallback xmlns="">
          <p:sp>
            <p:nvSpPr>
              <p:cNvPr id="7" name="TextBox 6">
                <a:extLst>
                  <a:ext uri="{FF2B5EF4-FFF2-40B4-BE49-F238E27FC236}">
                    <a16:creationId xmlns:a16="http://schemas.microsoft.com/office/drawing/2014/main" id="{179C0C44-77AB-CAAF-0EA3-F68C4AC0E3B7}"/>
                  </a:ext>
                </a:extLst>
              </p:cNvPr>
              <p:cNvSpPr txBox="1">
                <a:spLocks noRot="1" noChangeAspect="1" noMove="1" noResize="1" noEditPoints="1" noAdjustHandles="1" noChangeArrowheads="1" noChangeShapeType="1" noTextEdit="1"/>
              </p:cNvSpPr>
              <p:nvPr/>
            </p:nvSpPr>
            <p:spPr>
              <a:xfrm>
                <a:off x="3215991" y="6057257"/>
                <a:ext cx="5760017" cy="632096"/>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40F5231-83BA-1F50-3CAF-AF41FFFE53D7}"/>
                  </a:ext>
                </a:extLst>
              </p:cNvPr>
              <p:cNvSpPr txBox="1"/>
              <p:nvPr/>
            </p:nvSpPr>
            <p:spPr>
              <a:xfrm>
                <a:off x="3892557" y="5052284"/>
                <a:ext cx="5760017" cy="7946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200" b="0" i="0" smtClean="0">
                          <a:latin typeface="Cambria Math" panose="02040503050406030204" pitchFamily="18" charset="0"/>
                        </a:rPr>
                        <m:t>= </m:t>
                      </m:r>
                      <m:f>
                        <m:fPr>
                          <m:ctrlPr>
                            <a:rPr lang="en-GB" sz="2200" b="0" i="1" smtClean="0">
                              <a:latin typeface="Cambria Math" panose="02040503050406030204" pitchFamily="18" charset="0"/>
                            </a:rPr>
                          </m:ctrlPr>
                        </m:fPr>
                        <m:num>
                          <m:r>
                            <a:rPr lang="en-GB" sz="2200" b="0" i="0" smtClean="0">
                              <a:latin typeface="Cambria Math" panose="02040503050406030204" pitchFamily="18" charset="0"/>
                            </a:rPr>
                            <m:t>84 </m:t>
                          </m:r>
                          <m:r>
                            <m:rPr>
                              <m:sty m:val="p"/>
                            </m:rPr>
                            <a:rPr lang="en-GB" sz="2200" b="0" i="0" smtClean="0">
                              <a:latin typeface="Cambria Math" panose="02040503050406030204" pitchFamily="18" charset="0"/>
                            </a:rPr>
                            <m:t>kg</m:t>
                          </m:r>
                        </m:num>
                        <m:den>
                          <m:r>
                            <a:rPr lang="en-GB" sz="2200" b="0" i="0" smtClean="0">
                              <a:latin typeface="Cambria Math" panose="02040503050406030204" pitchFamily="18" charset="0"/>
                            </a:rPr>
                            <m:t>28 </m:t>
                          </m:r>
                          <m:r>
                            <m:rPr>
                              <m:sty m:val="p"/>
                            </m:rPr>
                            <a:rPr lang="en-GB" sz="2200" b="0" i="0" smtClean="0">
                              <a:latin typeface="Cambria Math" panose="02040503050406030204" pitchFamily="18" charset="0"/>
                            </a:rPr>
                            <m:t>kg</m:t>
                          </m:r>
                        </m:den>
                      </m:f>
                      <m:r>
                        <a:rPr lang="en-GB" sz="2200" b="0" i="0" smtClean="0">
                          <a:latin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m:t>
                      </m:r>
                      <m:r>
                        <a:rPr lang="en-GB" sz="2200" b="0" i="1" smtClean="0">
                          <a:latin typeface="Cambria Math" panose="02040503050406030204" pitchFamily="18" charset="0"/>
                        </a:rPr>
                        <m:t>46</m:t>
                      </m:r>
                      <m:r>
                        <m:rPr>
                          <m:sty m:val="p"/>
                        </m:rPr>
                        <a:rPr lang="en-GB" sz="2200" b="0" i="0" smtClean="0">
                          <a:latin typeface="Cambria Math" panose="02040503050406030204" pitchFamily="18" charset="0"/>
                        </a:rPr>
                        <m:t>kg</m:t>
                      </m:r>
                      <m:r>
                        <a:rPr lang="en-GB" sz="2200" b="0" i="1" smtClean="0">
                          <a:latin typeface="Cambria Math" panose="02040503050406030204" pitchFamily="18" charset="0"/>
                        </a:rPr>
                        <m:t>=</m:t>
                      </m:r>
                      <m:r>
                        <a:rPr lang="en-GB" sz="2200" b="0" i="0" smtClean="0">
                          <a:solidFill>
                            <a:schemeClr val="tx1"/>
                          </a:solidFill>
                          <a:latin typeface="Cambria Math" panose="02040503050406030204" pitchFamily="18" charset="0"/>
                        </a:rPr>
                        <m:t>138</m:t>
                      </m:r>
                      <m:r>
                        <m:rPr>
                          <m:sty m:val="p"/>
                        </m:rPr>
                        <a:rPr lang="en-GB" sz="2200" b="0" i="0" smtClean="0">
                          <a:solidFill>
                            <a:schemeClr val="tx1"/>
                          </a:solidFill>
                          <a:latin typeface="Cambria Math" panose="02040503050406030204" pitchFamily="18" charset="0"/>
                        </a:rPr>
                        <m:t>kg</m:t>
                      </m:r>
                    </m:oMath>
                  </m:oMathPara>
                </a14:m>
                <a:endParaRPr lang="en-GB" sz="2200" dirty="0"/>
              </a:p>
            </p:txBody>
          </p:sp>
        </mc:Choice>
        <mc:Fallback xmlns="">
          <p:sp>
            <p:nvSpPr>
              <p:cNvPr id="8" name="TextBox 7">
                <a:extLst>
                  <a:ext uri="{FF2B5EF4-FFF2-40B4-BE49-F238E27FC236}">
                    <a16:creationId xmlns:a16="http://schemas.microsoft.com/office/drawing/2014/main" id="{540F5231-83BA-1F50-3CAF-AF41FFFE53D7}"/>
                  </a:ext>
                </a:extLst>
              </p:cNvPr>
              <p:cNvSpPr txBox="1">
                <a:spLocks noRot="1" noChangeAspect="1" noMove="1" noResize="1" noEditPoints="1" noAdjustHandles="1" noChangeArrowheads="1" noChangeShapeType="1" noTextEdit="1"/>
              </p:cNvSpPr>
              <p:nvPr/>
            </p:nvSpPr>
            <p:spPr>
              <a:xfrm>
                <a:off x="3892557" y="5052284"/>
                <a:ext cx="5760017" cy="794641"/>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28515EE8-69E6-D350-5DD2-3144DFEAF6A0}"/>
                  </a:ext>
                </a:extLst>
              </p:cNvPr>
              <p:cNvSpPr txBox="1"/>
              <p:nvPr/>
            </p:nvSpPr>
            <p:spPr>
              <a:xfrm>
                <a:off x="1" y="5054987"/>
                <a:ext cx="6585526" cy="838948"/>
              </a:xfrm>
              <a:prstGeom prst="rect">
                <a:avLst/>
              </a:prstGeom>
              <a:noFill/>
            </p:spPr>
            <p:txBody>
              <a:bodyPr wrap="square">
                <a:spAutoFit/>
              </a:bodyPr>
              <a:lstStyle/>
              <a:p>
                <a:pPr marL="0" marR="0" lvl="0" indent="-226695" algn="l" defTabSz="914400" rtl="0" eaLnBrk="1" fontAlgn="auto" latinLnBrk="0" hangingPunct="1">
                  <a:lnSpc>
                    <a:spcPct val="107000"/>
                  </a:lnSpc>
                  <a:spcBef>
                    <a:spcPts val="3000"/>
                  </a:spcBef>
                  <a:spcAft>
                    <a:spcPts val="600"/>
                  </a:spcAft>
                  <a:buClrTx/>
                  <a:buSzTx/>
                  <a:buFontTx/>
                  <a:buNone/>
                  <a:tabLst>
                    <a:tab pos="270510" algn="l"/>
                  </a:tabLst>
                  <a:defRPr/>
                </a:pPr>
                <a14:m>
                  <m:oMathPara xmlns:m="http://schemas.openxmlformats.org/officeDocument/2006/math">
                    <m:oMathParaPr>
                      <m:jc m:val="centerGroup"/>
                    </m:oMathParaPr>
                    <m:oMath xmlns:m="http://schemas.openxmlformats.org/officeDocument/2006/math">
                      <m:r>
                        <m:rPr>
                          <m:sty m:val="p"/>
                        </m:rPr>
                        <a:rPr lang="en-GB" altLang="zh-CN" sz="1800" b="0" i="0" dirty="0" smtClean="0">
                          <a:solidFill>
                            <a:schemeClr val="tx1"/>
                          </a:solidFill>
                          <a:latin typeface="Cambria Math" panose="02040503050406030204" pitchFamily="18" charset="0"/>
                        </a:rPr>
                        <m:t>Maximum</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mass</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of</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ethanol</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that</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could</m:t>
                      </m:r>
                      <m:r>
                        <a:rPr lang="en-GB" altLang="zh-CN" sz="1800" b="0" i="0" dirty="0" smtClean="0">
                          <a:solidFill>
                            <a:schemeClr val="tx1"/>
                          </a:solidFill>
                          <a:latin typeface="Cambria Math" panose="02040503050406030204" pitchFamily="18" charset="0"/>
                        </a:rPr>
                        <m:t> </m:t>
                      </m:r>
                    </m:oMath>
                  </m:oMathPara>
                </a14:m>
                <a:endParaRPr lang="en-GB" altLang="zh-CN" sz="1800" b="0" i="0" dirty="0">
                  <a:solidFill>
                    <a:schemeClr val="tx1"/>
                  </a:solidFill>
                  <a:latin typeface="Cambria Math" panose="02040503050406030204" pitchFamily="18" charset="0"/>
                </a:endParaRPr>
              </a:p>
              <a:p>
                <a:pPr marL="0" marR="0" lvl="0" indent="-226695" algn="l" defTabSz="914400" rtl="0" eaLnBrk="1" fontAlgn="auto" latinLnBrk="0" hangingPunct="1">
                  <a:lnSpc>
                    <a:spcPct val="107000"/>
                  </a:lnSpc>
                  <a:spcBef>
                    <a:spcPts val="3000"/>
                  </a:spcBef>
                  <a:spcAft>
                    <a:spcPts val="600"/>
                  </a:spcAft>
                  <a:buClrTx/>
                  <a:buSzTx/>
                  <a:buFontTx/>
                  <a:buNone/>
                  <a:tabLst>
                    <a:tab pos="270510" algn="l"/>
                  </a:tabLst>
                  <a:defRPr/>
                </a:pPr>
                <a14:m>
                  <m:oMathPara xmlns:m="http://schemas.openxmlformats.org/officeDocument/2006/math">
                    <m:oMathParaPr>
                      <m:jc m:val="centerGroup"/>
                    </m:oMathParaPr>
                    <m:oMath xmlns:m="http://schemas.openxmlformats.org/officeDocument/2006/math">
                      <m:r>
                        <m:rPr>
                          <m:sty m:val="p"/>
                        </m:rPr>
                        <a:rPr lang="en-GB" altLang="zh-CN" sz="1800" b="0" i="0" dirty="0" smtClean="0">
                          <a:solidFill>
                            <a:schemeClr val="tx1"/>
                          </a:solidFill>
                          <a:latin typeface="Cambria Math" panose="02040503050406030204" pitchFamily="18" charset="0"/>
                        </a:rPr>
                        <m:t>be</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made</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from</m:t>
                      </m:r>
                      <m:r>
                        <a:rPr lang="en-GB" altLang="zh-CN" sz="1800" b="0" i="0" dirty="0" smtClean="0">
                          <a:solidFill>
                            <a:schemeClr val="tx1"/>
                          </a:solidFill>
                          <a:latin typeface="Cambria Math" panose="02040503050406030204" pitchFamily="18" charset="0"/>
                        </a:rPr>
                        <m:t> 84 </m:t>
                      </m:r>
                      <m:r>
                        <m:rPr>
                          <m:sty m:val="p"/>
                        </m:rPr>
                        <a:rPr lang="en-GB" altLang="zh-CN" sz="1800" b="0" i="0" dirty="0" smtClean="0">
                          <a:solidFill>
                            <a:schemeClr val="tx1"/>
                          </a:solidFill>
                          <a:latin typeface="Cambria Math" panose="02040503050406030204" pitchFamily="18" charset="0"/>
                        </a:rPr>
                        <m:t>kg</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of</m:t>
                      </m:r>
                      <m:r>
                        <a:rPr lang="en-GB" altLang="zh-CN" sz="1800" b="0" i="0" dirty="0" smtClean="0">
                          <a:solidFill>
                            <a:schemeClr val="tx1"/>
                          </a:solidFill>
                          <a:latin typeface="Cambria Math" panose="02040503050406030204" pitchFamily="18" charset="0"/>
                        </a:rPr>
                        <m:t> </m:t>
                      </m:r>
                      <m:r>
                        <m:rPr>
                          <m:sty m:val="p"/>
                        </m:rPr>
                        <a:rPr lang="en-GB" altLang="zh-CN" sz="1800" b="0" i="0" dirty="0" smtClean="0">
                          <a:solidFill>
                            <a:schemeClr val="tx1"/>
                          </a:solidFill>
                          <a:latin typeface="Cambria Math" panose="02040503050406030204" pitchFamily="18" charset="0"/>
                        </a:rPr>
                        <m:t>ethene</m:t>
                      </m:r>
                      <m:r>
                        <a:rPr lang="en-GB" altLang="zh-CN" sz="1800" b="0" i="0" dirty="0" smtClean="0">
                          <a:solidFill>
                            <a:schemeClr val="tx1"/>
                          </a:solidFill>
                          <a:latin typeface="Cambria Math" panose="02040503050406030204" pitchFamily="18" charset="0"/>
                        </a:rPr>
                        <m:t> </m:t>
                      </m:r>
                    </m:oMath>
                  </m:oMathPara>
                </a14:m>
                <a:endParaRPr lang="en-GB" altLang="zh-CN" sz="1800" b="0" i="0" dirty="0">
                  <a:solidFill>
                    <a:schemeClr val="tx1"/>
                  </a:solidFill>
                  <a:latin typeface="Cambria Math" panose="02040503050406030204" pitchFamily="18" charset="0"/>
                </a:endParaRPr>
              </a:p>
            </p:txBody>
          </p:sp>
        </mc:Choice>
        <mc:Fallback xmlns="">
          <p:sp>
            <p:nvSpPr>
              <p:cNvPr id="15" name="TextBox 14">
                <a:extLst>
                  <a:ext uri="{FF2B5EF4-FFF2-40B4-BE49-F238E27FC236}">
                    <a16:creationId xmlns:a16="http://schemas.microsoft.com/office/drawing/2014/main" id="{28515EE8-69E6-D350-5DD2-3144DFEAF6A0}"/>
                  </a:ext>
                </a:extLst>
              </p:cNvPr>
              <p:cNvSpPr txBox="1">
                <a:spLocks noRot="1" noChangeAspect="1" noMove="1" noResize="1" noEditPoints="1" noAdjustHandles="1" noChangeArrowheads="1" noChangeShapeType="1" noTextEdit="1"/>
              </p:cNvSpPr>
              <p:nvPr/>
            </p:nvSpPr>
            <p:spPr>
              <a:xfrm>
                <a:off x="1" y="5054987"/>
                <a:ext cx="6585526" cy="838948"/>
              </a:xfrm>
              <a:prstGeom prst="rect">
                <a:avLst/>
              </a:prstGeom>
              <a:blipFill>
                <a:blip r:embed="rId8"/>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030294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267CC-F463-B76B-B983-7C8B31E69C7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57B4343-17AA-1971-1494-895532F70FEC}"/>
              </a:ext>
            </a:extLst>
          </p:cNvPr>
          <p:cNvSpPr txBox="1"/>
          <p:nvPr/>
        </p:nvSpPr>
        <p:spPr>
          <a:xfrm rot="5400000">
            <a:off x="9989806" y="2065843"/>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B45F1F94-FEFE-5CFC-6C79-52F6831CF21A}"/>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8AABD13-B550-B3D4-8F68-187215875DBB}"/>
                  </a:ext>
                </a:extLst>
              </p:cNvPr>
              <p:cNvSpPr txBox="1"/>
              <p:nvPr/>
            </p:nvSpPr>
            <p:spPr>
              <a:xfrm>
                <a:off x="457833" y="1086026"/>
                <a:ext cx="10795623" cy="5567358"/>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startAt="3"/>
                  <a:tabLst>
                    <a:tab pos="3584575" algn="l"/>
                  </a:tabLst>
                </a:pPr>
                <a:r>
                  <a:rPr lang="en-GB" dirty="0">
                    <a:latin typeface="Century Gothic" panose="020B0502020202020204" pitchFamily="34" charset="0"/>
                  </a:rPr>
                  <a:t>In a chemical synthesis of calcium oxide, calcium carbonate is heated in an oven. The equation for the reaction is:</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m:rPr>
                          <m:sty m:val="p"/>
                        </m:rPr>
                        <a:rPr lang="en-GB" dirty="0">
                          <a:latin typeface="Cambria Math" panose="02040503050406030204" pitchFamily="18" charset="0"/>
                        </a:rPr>
                        <m:t>CaC</m:t>
                      </m:r>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i="1" dirty="0">
                              <a:latin typeface="Cambria Math" panose="02040503050406030204" pitchFamily="18" charset="0"/>
                            </a:rPr>
                            <m:t>3</m:t>
                          </m:r>
                        </m:sub>
                      </m:sSub>
                      <m:r>
                        <a:rPr lang="en-GB" dirty="0">
                          <a:latin typeface="Cambria Math" panose="02040503050406030204" pitchFamily="18" charset="0"/>
                        </a:rPr>
                        <m:t>  → </m:t>
                      </m:r>
                      <m:r>
                        <m:rPr>
                          <m:sty m:val="p"/>
                        </m:rPr>
                        <a:rPr lang="en-GB" dirty="0">
                          <a:latin typeface="Cambria Math" panose="02040503050406030204" pitchFamily="18" charset="0"/>
                        </a:rPr>
                        <m:t>CaO</m:t>
                      </m:r>
                      <m:r>
                        <a:rPr lang="en-GB" dirty="0">
                          <a:latin typeface="Cambria Math" panose="02040503050406030204" pitchFamily="18" charset="0"/>
                        </a:rPr>
                        <m:t> + </m:t>
                      </m:r>
                      <m:r>
                        <m:rPr>
                          <m:sty m:val="p"/>
                        </m:rPr>
                        <a:rPr lang="en-GB" dirty="0">
                          <a:latin typeface="Cambria Math" panose="02040503050406030204" pitchFamily="18" charset="0"/>
                        </a:rPr>
                        <m:t>C</m:t>
                      </m:r>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i="1" dirty="0">
                              <a:latin typeface="Cambria Math" panose="02040503050406030204" pitchFamily="18" charset="0"/>
                            </a:rPr>
                            <m:t>3</m:t>
                          </m:r>
                        </m:sub>
                      </m:sSub>
                    </m:oMath>
                  </m:oMathPara>
                </a14:m>
                <a:endParaRPr lang="en-GB" dirty="0"/>
              </a:p>
              <a:p>
                <a:pPr eaLnBrk="0" fontAlgn="base" hangingPunct="0">
                  <a:lnSpc>
                    <a:spcPct val="108000"/>
                  </a:lnSpc>
                  <a:spcBef>
                    <a:spcPts val="1200"/>
                  </a:spcBef>
                  <a:spcAft>
                    <a:spcPts val="600"/>
                  </a:spcAft>
                  <a:buClr>
                    <a:srgbClr val="C8102E"/>
                  </a:buClr>
                  <a:tabLst>
                    <a:tab pos="3584575" algn="l"/>
                  </a:tabLst>
                </a:pPr>
                <a:r>
                  <a:rPr lang="en-GB" dirty="0">
                    <a:latin typeface="Century Gothic" panose="020B0502020202020204" pitchFamily="34" charset="0"/>
                  </a:rPr>
                  <a:t>Reacting mass:			100 kg	   56 kg   44 kg</a:t>
                </a:r>
              </a:p>
              <a:p>
                <a:r>
                  <a:rPr lang="en-GB" dirty="0">
                    <a:latin typeface="Century Gothic" panose="020B0502020202020204" pitchFamily="34" charset="0"/>
                  </a:rPr>
                  <a:t>If 100 kg of </a:t>
                </a:r>
                <a:r>
                  <a:rPr lang="en-GB" dirty="0">
                    <a:latin typeface="Cambria Math" panose="02040503050406030204" pitchFamily="18" charset="0"/>
                    <a:ea typeface="Cambria Math" panose="02040503050406030204" pitchFamily="18" charset="0"/>
                  </a:rPr>
                  <a:t>CaCO</a:t>
                </a:r>
                <a:r>
                  <a:rPr lang="en-GB" baseline="-25000" dirty="0">
                    <a:latin typeface="Cambria Math" panose="02040503050406030204" pitchFamily="18" charset="0"/>
                    <a:ea typeface="Cambria Math" panose="02040503050406030204" pitchFamily="18" charset="0"/>
                  </a:rPr>
                  <a:t>3</a:t>
                </a:r>
                <a:r>
                  <a:rPr lang="en-GB" dirty="0">
                    <a:latin typeface="Century Gothic" panose="020B0502020202020204" pitchFamily="34" charset="0"/>
                  </a:rPr>
                  <a:t> is heated, the maximum mass of calcium oxide that can be made is 56 kg (shown as the reacting mass).</a:t>
                </a:r>
              </a:p>
              <a:p>
                <a:pPr eaLnBrk="0" fontAlgn="base" hangingPunct="0">
                  <a:lnSpc>
                    <a:spcPct val="108000"/>
                  </a:lnSpc>
                  <a:spcBef>
                    <a:spcPts val="1200"/>
                  </a:spcBef>
                  <a:spcAft>
                    <a:spcPts val="600"/>
                  </a:spcAft>
                  <a:buClr>
                    <a:srgbClr val="C8102E"/>
                  </a:buClr>
                  <a:tabLst>
                    <a:tab pos="3584575" algn="l"/>
                  </a:tabLst>
                </a:pPr>
                <a:r>
                  <a:rPr lang="en-GB" dirty="0">
                    <a:latin typeface="Century Gothic" panose="020B0502020202020204" pitchFamily="34" charset="0"/>
                  </a:rPr>
                  <a:t>If when 50 kg of calcium carbonate is heated, 21 kg of calcium oxide is made, calculate the percentage yield of the reaction.</a:t>
                </a: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dirty="0">
                    <a:latin typeface="Century Gothic" panose="020B0502020202020204" pitchFamily="34" charset="0"/>
                  </a:rPr>
                  <a:t>What is the maximum mass of calcium oxide that could be made when 50 kg of </a:t>
                </a:r>
                <a:r>
                  <a:rPr lang="en-GB" dirty="0">
                    <a:latin typeface="Cambria Math" panose="02040503050406030204" pitchFamily="18" charset="0"/>
                    <a:ea typeface="Cambria Math" panose="02040503050406030204" pitchFamily="18" charset="0"/>
                  </a:rPr>
                  <a:t>CaCO</a:t>
                </a:r>
                <a:r>
                  <a:rPr lang="en-GB" baseline="-25000" dirty="0">
                    <a:latin typeface="Cambria Math" panose="02040503050406030204" pitchFamily="18" charset="0"/>
                    <a:ea typeface="Cambria Math" panose="02040503050406030204" pitchFamily="18" charset="0"/>
                  </a:rPr>
                  <a:t>3</a:t>
                </a:r>
                <a:r>
                  <a:rPr lang="en-GB" dirty="0">
                    <a:latin typeface="Century Gothic" panose="020B0502020202020204" pitchFamily="34" charset="0"/>
                  </a:rPr>
                  <a:t> is heated?</a:t>
                </a:r>
              </a:p>
              <a:p>
                <a:pPr marL="342900" indent="-342900">
                  <a:buClr>
                    <a:schemeClr val="tx1"/>
                  </a:buClr>
                  <a:buFont typeface="+mj-lt"/>
                  <a:buAutoNum type="alphaLcParenR"/>
                </a:pPr>
                <a:r>
                  <a:rPr lang="en-GB" dirty="0">
                    <a:latin typeface="Century Gothic" panose="020B0502020202020204" pitchFamily="34" charset="0"/>
                  </a:rPr>
                  <a:t> If when 50 kg of calcium carbonate is heated only 21 kg of calcium oxide is actually made, calculate the percentage yield of the reaction.</a:t>
                </a:r>
              </a:p>
              <a:p>
                <a:pPr>
                  <a:buClr>
                    <a:srgbClr val="C00000"/>
                  </a:buClr>
                </a:pPr>
                <a:r>
                  <a:rPr lang="en-GB" dirty="0">
                    <a:latin typeface="Century Gothic" panose="020B0502020202020204" pitchFamily="34" charset="0"/>
                  </a:rPr>
                  <a:t>Use this equation:</a:t>
                </a:r>
              </a:p>
              <a:p>
                <a:pPr>
                  <a:buClr>
                    <a:srgbClr val="C00000"/>
                  </a:buClr>
                </a:pPr>
                <a14:m>
                  <m:oMathPara xmlns:m="http://schemas.openxmlformats.org/officeDocument/2006/math">
                    <m:oMathParaPr>
                      <m:jc m:val="centerGroup"/>
                    </m:oMathParaPr>
                    <m:oMath xmlns:m="http://schemas.openxmlformats.org/officeDocument/2006/math">
                      <m:r>
                        <a:rPr lang="en-GB">
                          <a:latin typeface="Cambria Math" panose="02040503050406030204" pitchFamily="18" charset="0"/>
                        </a:rPr>
                        <m:t>% </m:t>
                      </m:r>
                      <m:r>
                        <m:rPr>
                          <m:sty m:val="p"/>
                        </m:rPr>
                        <a:rPr lang="en-GB">
                          <a:latin typeface="Cambria Math" panose="02040503050406030204" pitchFamily="18" charset="0"/>
                        </a:rPr>
                        <m:t>yield</m:t>
                      </m:r>
                      <m:r>
                        <a:rPr lang="en-GB">
                          <a:latin typeface="Cambria Math" panose="02040503050406030204" pitchFamily="18" charset="0"/>
                        </a:rPr>
                        <m:t>=</m:t>
                      </m:r>
                      <m:f>
                        <m:fPr>
                          <m:ctrlPr>
                            <a:rPr lang="en-GB" i="1">
                              <a:latin typeface="Cambria Math" panose="02040503050406030204" pitchFamily="18" charset="0"/>
                            </a:rPr>
                          </m:ctrlPr>
                        </m:fPr>
                        <m:num>
                          <m:r>
                            <m:rPr>
                              <m:sty m:val="p"/>
                            </m:rPr>
                            <a:rPr lang="en-GB">
                              <a:latin typeface="Cambria Math" panose="02040503050406030204" pitchFamily="18" charset="0"/>
                            </a:rPr>
                            <m:t>mass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product</m:t>
                          </m:r>
                          <m:r>
                            <a:rPr lang="en-GB">
                              <a:latin typeface="Cambria Math" panose="02040503050406030204" pitchFamily="18" charset="0"/>
                            </a:rPr>
                            <m:t> </m:t>
                          </m:r>
                          <m:r>
                            <m:rPr>
                              <m:sty m:val="p"/>
                            </m:rPr>
                            <a:rPr lang="en-GB">
                              <a:latin typeface="Cambria Math" panose="02040503050406030204" pitchFamily="18" charset="0"/>
                            </a:rPr>
                            <m:t>actually</m:t>
                          </m:r>
                          <m:r>
                            <a:rPr lang="en-GB">
                              <a:latin typeface="Cambria Math" panose="02040503050406030204" pitchFamily="18" charset="0"/>
                            </a:rPr>
                            <m:t> </m:t>
                          </m:r>
                          <m:r>
                            <m:rPr>
                              <m:sty m:val="p"/>
                            </m:rPr>
                            <a:rPr lang="en-GB">
                              <a:latin typeface="Cambria Math" panose="02040503050406030204" pitchFamily="18" charset="0"/>
                            </a:rPr>
                            <m:t>made</m:t>
                          </m:r>
                        </m:num>
                        <m:den>
                          <m:r>
                            <m:rPr>
                              <m:sty m:val="p"/>
                            </m:rPr>
                            <a:rPr lang="en-GB">
                              <a:latin typeface="Cambria Math" panose="02040503050406030204" pitchFamily="18" charset="0"/>
                            </a:rPr>
                            <m:t>maximum</m:t>
                          </m:r>
                          <m:r>
                            <a:rPr lang="en-GB">
                              <a:latin typeface="Cambria Math" panose="02040503050406030204" pitchFamily="18" charset="0"/>
                            </a:rPr>
                            <m:t> </m:t>
                          </m:r>
                          <m:r>
                            <m:rPr>
                              <m:sty m:val="p"/>
                            </m:rPr>
                            <a:rPr lang="en-GB">
                              <a:latin typeface="Cambria Math" panose="02040503050406030204" pitchFamily="18" charset="0"/>
                            </a:rPr>
                            <m:t>mass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product</m:t>
                          </m:r>
                          <m:r>
                            <a:rPr lang="en-GB">
                              <a:latin typeface="Cambria Math" panose="02040503050406030204" pitchFamily="18" charset="0"/>
                            </a:rPr>
                            <m:t> </m:t>
                          </m:r>
                          <m:r>
                            <m:rPr>
                              <m:sty m:val="p"/>
                            </m:rPr>
                            <a:rPr lang="en-GB">
                              <a:latin typeface="Cambria Math" panose="02040503050406030204" pitchFamily="18" charset="0"/>
                            </a:rPr>
                            <m:t>that</m:t>
                          </m:r>
                          <m:r>
                            <a:rPr lang="en-GB">
                              <a:latin typeface="Cambria Math" panose="02040503050406030204" pitchFamily="18" charset="0"/>
                            </a:rPr>
                            <m:t> </m:t>
                          </m:r>
                          <m:r>
                            <m:rPr>
                              <m:sty m:val="p"/>
                            </m:rPr>
                            <a:rPr lang="en-GB">
                              <a:latin typeface="Cambria Math" panose="02040503050406030204" pitchFamily="18" charset="0"/>
                            </a:rPr>
                            <m:t>could</m:t>
                          </m:r>
                          <m:r>
                            <a:rPr lang="en-GB">
                              <a:latin typeface="Cambria Math" panose="02040503050406030204" pitchFamily="18" charset="0"/>
                            </a:rPr>
                            <m:t> </m:t>
                          </m:r>
                          <m:r>
                            <m:rPr>
                              <m:sty m:val="p"/>
                            </m:rPr>
                            <a:rPr lang="en-GB">
                              <a:latin typeface="Cambria Math" panose="02040503050406030204" pitchFamily="18" charset="0"/>
                            </a:rPr>
                            <m:t>be</m:t>
                          </m:r>
                          <m:r>
                            <a:rPr lang="en-GB">
                              <a:latin typeface="Cambria Math" panose="02040503050406030204" pitchFamily="18" charset="0"/>
                            </a:rPr>
                            <m:t> </m:t>
                          </m:r>
                          <m:r>
                            <m:rPr>
                              <m:sty m:val="p"/>
                            </m:rPr>
                            <a:rPr lang="en-GB">
                              <a:latin typeface="Cambria Math" panose="02040503050406030204" pitchFamily="18" charset="0"/>
                            </a:rPr>
                            <m:t>made</m:t>
                          </m:r>
                        </m:den>
                      </m:f>
                      <m:r>
                        <a:rPr lang="en-GB">
                          <a:latin typeface="Cambria Math" panose="02040503050406030204" pitchFamily="18" charset="0"/>
                        </a:rPr>
                        <m:t>×100</m:t>
                      </m:r>
                    </m:oMath>
                  </m:oMathPara>
                </a14:m>
                <a:endParaRPr lang="en-GB" dirty="0"/>
              </a:p>
              <a:p>
                <a:pPr>
                  <a:buClr>
                    <a:srgbClr val="C00000"/>
                  </a:buClr>
                </a:pPr>
                <a:endParaRPr lang="en-GB" dirty="0">
                  <a:latin typeface="Century Gothic" panose="020B0502020202020204" pitchFamily="34" charset="0"/>
                </a:endParaRPr>
              </a:p>
            </p:txBody>
          </p:sp>
        </mc:Choice>
        <mc:Fallback xmlns="">
          <p:sp>
            <p:nvSpPr>
              <p:cNvPr id="11" name="TextBox 10">
                <a:extLst>
                  <a:ext uri="{FF2B5EF4-FFF2-40B4-BE49-F238E27FC236}">
                    <a16:creationId xmlns:a16="http://schemas.microsoft.com/office/drawing/2014/main" id="{D8AABD13-B550-B3D4-8F68-187215875DBB}"/>
                  </a:ext>
                </a:extLst>
              </p:cNvPr>
              <p:cNvSpPr txBox="1">
                <a:spLocks noRot="1" noChangeAspect="1" noMove="1" noResize="1" noEditPoints="1" noAdjustHandles="1" noChangeArrowheads="1" noChangeShapeType="1" noTextEdit="1"/>
              </p:cNvSpPr>
              <p:nvPr/>
            </p:nvSpPr>
            <p:spPr>
              <a:xfrm>
                <a:off x="457833" y="1086026"/>
                <a:ext cx="10795623" cy="5567358"/>
              </a:xfrm>
              <a:prstGeom prst="rect">
                <a:avLst/>
              </a:prstGeom>
              <a:blipFill>
                <a:blip r:embed="rId2"/>
                <a:stretch>
                  <a:fillRect l="-452" t="-657" r="-56"/>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8A42AA7B-8793-5239-B139-F74ED0F0F9E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spTree>
    <p:extLst>
      <p:ext uri="{BB962C8B-B14F-4D97-AF65-F5344CB8AC3E}">
        <p14:creationId xmlns:p14="http://schemas.microsoft.com/office/powerpoint/2010/main" val="1141644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1F458-15BF-F9B2-63B9-74B624A0E2F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E8203B0-C9CF-61CB-C36A-77172C6E0CB7}"/>
              </a:ext>
            </a:extLst>
          </p:cNvPr>
          <p:cNvSpPr txBox="1"/>
          <p:nvPr/>
        </p:nvSpPr>
        <p:spPr>
          <a:xfrm rot="5400000">
            <a:off x="9987668" y="2065843"/>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F7F23B2F-F973-E01E-2CB7-8E57263B620E}"/>
              </a:ext>
            </a:extLst>
          </p:cNvPr>
          <p:cNvSpPr>
            <a:spLocks noGrp="1"/>
          </p:cNvSpPr>
          <p:nvPr>
            <p:ph type="title"/>
          </p:nvPr>
        </p:nvSpPr>
        <p:spPr>
          <a:xfrm>
            <a:off x="457833" y="428902"/>
            <a:ext cx="10080000" cy="440661"/>
          </a:xfrm>
        </p:spPr>
        <p:txBody>
          <a:bodyPr/>
          <a:lstStyle/>
          <a:p>
            <a:r>
              <a:rPr lang="en-GB"/>
              <a:t>Questions</a:t>
            </a:r>
          </a:p>
        </p:txBody>
      </p:sp>
      <p:sp>
        <p:nvSpPr>
          <p:cNvPr id="11" name="TextBox 10">
            <a:extLst>
              <a:ext uri="{FF2B5EF4-FFF2-40B4-BE49-F238E27FC236}">
                <a16:creationId xmlns:a16="http://schemas.microsoft.com/office/drawing/2014/main" id="{CD30BA33-2184-9289-3C3D-AC71BC1DC96D}"/>
              </a:ext>
            </a:extLst>
          </p:cNvPr>
          <p:cNvSpPr txBox="1"/>
          <p:nvPr/>
        </p:nvSpPr>
        <p:spPr>
          <a:xfrm>
            <a:off x="457833" y="1185614"/>
            <a:ext cx="10447763" cy="5395323"/>
          </a:xfrm>
          <a:prstGeom prst="rect">
            <a:avLst/>
          </a:prstGeom>
          <a:noFill/>
        </p:spPr>
        <p:txBody>
          <a:bodyPr wrap="square">
            <a:spAutoFit/>
          </a:bodyPr>
          <a:lstStyle/>
          <a:p>
            <a:pPr marL="342900" indent="-342900" eaLnBrk="0" fontAlgn="base" hangingPunct="0">
              <a:lnSpc>
                <a:spcPct val="108000"/>
              </a:lnSpc>
              <a:spcBef>
                <a:spcPts val="1200"/>
              </a:spcBef>
              <a:spcAft>
                <a:spcPts val="600"/>
              </a:spcAft>
              <a:buClr>
                <a:srgbClr val="C8102E"/>
              </a:buClr>
              <a:buFont typeface="+mj-lt"/>
              <a:buAutoNum type="arabicPeriod" startAt="4"/>
              <a:tabLst>
                <a:tab pos="3584575" algn="l"/>
              </a:tabLst>
            </a:pPr>
            <a:r>
              <a:rPr lang="en-GB" sz="2000" dirty="0">
                <a:latin typeface="Century Gothic" panose="020B0502020202020204" pitchFamily="34" charset="0"/>
              </a:rPr>
              <a:t>To make </a:t>
            </a:r>
            <a:r>
              <a:rPr lang="en-GB" sz="2000" dirty="0" err="1">
                <a:latin typeface="Century Gothic" panose="020B0502020202020204" pitchFamily="34" charset="0"/>
              </a:rPr>
              <a:t>sulfur</a:t>
            </a:r>
            <a:r>
              <a:rPr lang="en-GB" sz="2000" dirty="0">
                <a:latin typeface="Century Gothic" panose="020B0502020202020204" pitchFamily="34" charset="0"/>
              </a:rPr>
              <a:t> dioxide, </a:t>
            </a:r>
            <a:r>
              <a:rPr lang="en-GB" sz="2000" dirty="0" err="1">
                <a:latin typeface="Century Gothic" panose="020B0502020202020204" pitchFamily="34" charset="0"/>
              </a:rPr>
              <a:t>sulfur</a:t>
            </a:r>
            <a:r>
              <a:rPr lang="en-GB" sz="2000" dirty="0">
                <a:latin typeface="Century Gothic" panose="020B0502020202020204" pitchFamily="34" charset="0"/>
              </a:rPr>
              <a:t> is burned in oxygen:</a:t>
            </a:r>
          </a:p>
          <a:p>
            <a:endParaRPr lang="en-GB" sz="2000" dirty="0">
              <a:latin typeface="Century Gothic" panose="020B0502020202020204" pitchFamily="34" charset="0"/>
            </a:endParaRPr>
          </a:p>
          <a:p>
            <a:endParaRPr lang="en-GB" sz="2000" dirty="0">
              <a:latin typeface="Century Gothic" panose="020B0502020202020204" pitchFamily="34" charset="0"/>
            </a:endParaRPr>
          </a:p>
          <a:p>
            <a:endParaRPr lang="en-GB" sz="2000" dirty="0">
              <a:latin typeface="Century Gothic" panose="020B0502020202020204" pitchFamily="34" charset="0"/>
            </a:endParaRPr>
          </a:p>
          <a:p>
            <a:r>
              <a:rPr lang="en-GB" sz="2000" dirty="0">
                <a:latin typeface="Century Gothic" panose="020B0502020202020204" pitchFamily="34" charset="0"/>
              </a:rPr>
              <a:t>If 32 g of </a:t>
            </a:r>
            <a:r>
              <a:rPr lang="en-GB" sz="2000" dirty="0" err="1">
                <a:latin typeface="Century Gothic" panose="020B0502020202020204" pitchFamily="34" charset="0"/>
              </a:rPr>
              <a:t>sulfur</a:t>
            </a:r>
            <a:r>
              <a:rPr lang="en-GB" sz="2000" dirty="0">
                <a:latin typeface="Century Gothic" panose="020B0502020202020204" pitchFamily="34" charset="0"/>
              </a:rPr>
              <a:t> is burned in oxygen, the maximum mass of </a:t>
            </a:r>
            <a:r>
              <a:rPr lang="en-GB" sz="2000" dirty="0" err="1">
                <a:latin typeface="Century Gothic" panose="020B0502020202020204" pitchFamily="34" charset="0"/>
              </a:rPr>
              <a:t>sulfur</a:t>
            </a:r>
            <a:r>
              <a:rPr lang="en-GB" sz="2000" dirty="0">
                <a:latin typeface="Century Gothic" panose="020B0502020202020204" pitchFamily="34" charset="0"/>
              </a:rPr>
              <a:t> dioxide that can be produced is 64 g.</a:t>
            </a:r>
            <a:br>
              <a:rPr lang="en-GB" sz="2000" dirty="0">
                <a:latin typeface="Century Gothic" panose="020B0502020202020204" pitchFamily="34" charset="0"/>
              </a:rPr>
            </a:br>
            <a:endParaRPr lang="en-GB" sz="2000" dirty="0">
              <a:latin typeface="Century Gothic" panose="020B0502020202020204" pitchFamily="34" charset="0"/>
            </a:endParaRPr>
          </a:p>
          <a:p>
            <a:pPr marL="342900" indent="-342900">
              <a:buClr>
                <a:schemeClr val="tx1"/>
              </a:buClr>
              <a:buFont typeface="+mj-lt"/>
              <a:buAutoNum type="alphaLcParenR"/>
            </a:pPr>
            <a:r>
              <a:rPr lang="en-GB" sz="2000" dirty="0">
                <a:latin typeface="Century Gothic" panose="020B0502020202020204" pitchFamily="34" charset="0"/>
              </a:rPr>
              <a:t>If, when 32 g of </a:t>
            </a:r>
            <a:r>
              <a:rPr lang="en-GB" sz="2000" dirty="0" err="1">
                <a:latin typeface="Century Gothic" panose="020B0502020202020204" pitchFamily="34" charset="0"/>
              </a:rPr>
              <a:t>sulfur</a:t>
            </a:r>
            <a:r>
              <a:rPr lang="en-GB" sz="2000" dirty="0">
                <a:latin typeface="Century Gothic" panose="020B0502020202020204" pitchFamily="34" charset="0"/>
              </a:rPr>
              <a:t> is burned only 48 g of </a:t>
            </a:r>
            <a:r>
              <a:rPr lang="en-GB" sz="2000" dirty="0" err="1">
                <a:latin typeface="Century Gothic" panose="020B0502020202020204" pitchFamily="34" charset="0"/>
              </a:rPr>
              <a:t>sulfur</a:t>
            </a:r>
            <a:r>
              <a:rPr lang="en-GB" sz="2000" dirty="0">
                <a:latin typeface="Century Gothic" panose="020B0502020202020204" pitchFamily="34" charset="0"/>
              </a:rPr>
              <a:t> dioxide is produced, calculate the percentage yield.</a:t>
            </a:r>
            <a:br>
              <a:rPr lang="en-GB" sz="2000" dirty="0">
                <a:latin typeface="Century Gothic" panose="020B0502020202020204" pitchFamily="34" charset="0"/>
              </a:rPr>
            </a:br>
            <a:endParaRPr lang="en-GB" sz="2000" dirty="0">
              <a:latin typeface="Century Gothic" panose="020B0502020202020204" pitchFamily="34" charset="0"/>
            </a:endParaRPr>
          </a:p>
          <a:p>
            <a:pPr marL="342900" lvl="0" indent="-342900">
              <a:buClr>
                <a:schemeClr val="tx1"/>
              </a:buClr>
              <a:buFont typeface="+mj-lt"/>
              <a:buAutoNum type="alphaLcParenR"/>
            </a:pPr>
            <a:r>
              <a:rPr lang="en-GB" sz="2000" dirty="0">
                <a:latin typeface="Century Gothic" panose="020B0502020202020204" pitchFamily="34" charset="0"/>
              </a:rPr>
              <a:t>In a different reaction, 8 g of </a:t>
            </a:r>
            <a:r>
              <a:rPr lang="en-GB" sz="2000" dirty="0" err="1">
                <a:latin typeface="Century Gothic" panose="020B0502020202020204" pitchFamily="34" charset="0"/>
              </a:rPr>
              <a:t>sulfur</a:t>
            </a:r>
            <a:r>
              <a:rPr lang="en-GB" sz="2000" dirty="0">
                <a:latin typeface="Century Gothic" panose="020B0502020202020204" pitchFamily="34" charset="0"/>
              </a:rPr>
              <a:t> is burned in oxygen and 14 g of </a:t>
            </a:r>
            <a:r>
              <a:rPr lang="en-GB" sz="2000" dirty="0" err="1">
                <a:latin typeface="Century Gothic" panose="020B0502020202020204" pitchFamily="34" charset="0"/>
              </a:rPr>
              <a:t>sulfur</a:t>
            </a:r>
            <a:r>
              <a:rPr lang="en-GB" sz="2000" dirty="0">
                <a:latin typeface="Century Gothic" panose="020B0502020202020204" pitchFamily="34" charset="0"/>
              </a:rPr>
              <a:t> dioxide is produced.</a:t>
            </a:r>
            <a:br>
              <a:rPr lang="en-GB" sz="2000" dirty="0">
                <a:latin typeface="Century Gothic" panose="020B0502020202020204" pitchFamily="34" charset="0"/>
              </a:rPr>
            </a:br>
            <a:endParaRPr lang="en-GB" sz="2000" dirty="0">
              <a:latin typeface="Century Gothic" panose="020B0502020202020204" pitchFamily="34" charset="0"/>
            </a:endParaRPr>
          </a:p>
          <a:p>
            <a:r>
              <a:rPr lang="en-GB" sz="2000" dirty="0">
                <a:latin typeface="Century Gothic" panose="020B0502020202020204" pitchFamily="34" charset="0"/>
              </a:rPr>
              <a:t>c) Calculate the percentage yield of this reaction.</a:t>
            </a:r>
          </a:p>
          <a:p>
            <a:r>
              <a:rPr lang="en-GB" sz="2000" i="1" dirty="0">
                <a:solidFill>
                  <a:srgbClr val="C8102E"/>
                </a:solidFill>
                <a:latin typeface="Century Gothic" panose="020B0502020202020204" pitchFamily="34" charset="0"/>
              </a:rPr>
              <a:t>HINT: </a:t>
            </a:r>
            <a:r>
              <a:rPr lang="en-GB" sz="2000" dirty="0">
                <a:latin typeface="Century Gothic" panose="020B0502020202020204" pitchFamily="34" charset="0"/>
              </a:rPr>
              <a:t>first calculate the maximum mass of </a:t>
            </a:r>
            <a:r>
              <a:rPr lang="en-GB" sz="2000" dirty="0" err="1">
                <a:latin typeface="Century Gothic" panose="020B0502020202020204" pitchFamily="34" charset="0"/>
              </a:rPr>
              <a:t>sulfur</a:t>
            </a:r>
            <a:r>
              <a:rPr lang="en-GB" sz="2000" dirty="0">
                <a:latin typeface="Century Gothic" panose="020B0502020202020204" pitchFamily="34" charset="0"/>
              </a:rPr>
              <a:t> dioxide that could be produced from the 8 g of </a:t>
            </a:r>
            <a:r>
              <a:rPr lang="en-GB" sz="2000" dirty="0" err="1">
                <a:latin typeface="Century Gothic" panose="020B0502020202020204" pitchFamily="34" charset="0"/>
              </a:rPr>
              <a:t>sulfur</a:t>
            </a:r>
            <a:r>
              <a:rPr lang="en-GB" sz="2000" dirty="0">
                <a:latin typeface="Century Gothic" panose="020B0502020202020204" pitchFamily="34" charset="0"/>
              </a:rPr>
              <a:t>.</a:t>
            </a:r>
          </a:p>
          <a:p>
            <a:pPr marL="342900" indent="-342900">
              <a:buClr>
                <a:srgbClr val="C00000"/>
              </a:buClr>
              <a:buFont typeface="+mj-lt"/>
              <a:buAutoNum type="alphaLcParenR"/>
            </a:pP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8995A940-473F-3972-6737-178CACB0EE2A}"/>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3C3C5490-F729-6120-2228-0B3F9BFAEA23}"/>
                  </a:ext>
                </a:extLst>
              </p:cNvPr>
              <p:cNvGraphicFramePr>
                <a:graphicFrameLocks noGrp="1"/>
              </p:cNvGraphicFramePr>
              <p:nvPr>
                <p:extLst>
                  <p:ext uri="{D42A27DB-BD31-4B8C-83A1-F6EECF244321}">
                    <p14:modId xmlns:p14="http://schemas.microsoft.com/office/powerpoint/2010/main" val="1239682921"/>
                  </p:ext>
                </p:extLst>
              </p:nvPr>
            </p:nvGraphicFramePr>
            <p:xfrm>
              <a:off x="1920305" y="1663378"/>
              <a:ext cx="5747857" cy="741680"/>
            </p:xfrm>
            <a:graphic>
              <a:graphicData uri="http://schemas.openxmlformats.org/drawingml/2006/table">
                <a:tbl>
                  <a:tblPr firstRow="1" bandRow="1">
                    <a:tableStyleId>{2D5ABB26-0587-4C30-8999-92F81FD0307C}</a:tableStyleId>
                  </a:tblPr>
                  <a:tblGrid>
                    <a:gridCol w="2468642">
                      <a:extLst>
                        <a:ext uri="{9D8B030D-6E8A-4147-A177-3AD203B41FA5}">
                          <a16:colId xmlns:a16="http://schemas.microsoft.com/office/drawing/2014/main" val="3141226383"/>
                        </a:ext>
                      </a:extLst>
                    </a:gridCol>
                    <a:gridCol w="655843">
                      <a:extLst>
                        <a:ext uri="{9D8B030D-6E8A-4147-A177-3AD203B41FA5}">
                          <a16:colId xmlns:a16="http://schemas.microsoft.com/office/drawing/2014/main" val="603644126"/>
                        </a:ext>
                      </a:extLst>
                    </a:gridCol>
                    <a:gridCol w="655843">
                      <a:extLst>
                        <a:ext uri="{9D8B030D-6E8A-4147-A177-3AD203B41FA5}">
                          <a16:colId xmlns:a16="http://schemas.microsoft.com/office/drawing/2014/main" val="655500221"/>
                        </a:ext>
                      </a:extLst>
                    </a:gridCol>
                    <a:gridCol w="655843">
                      <a:extLst>
                        <a:ext uri="{9D8B030D-6E8A-4147-A177-3AD203B41FA5}">
                          <a16:colId xmlns:a16="http://schemas.microsoft.com/office/drawing/2014/main" val="1716453130"/>
                        </a:ext>
                      </a:extLst>
                    </a:gridCol>
                    <a:gridCol w="655843">
                      <a:extLst>
                        <a:ext uri="{9D8B030D-6E8A-4147-A177-3AD203B41FA5}">
                          <a16:colId xmlns:a16="http://schemas.microsoft.com/office/drawing/2014/main" val="587613566"/>
                        </a:ext>
                      </a:extLst>
                    </a:gridCol>
                    <a:gridCol w="655843">
                      <a:extLst>
                        <a:ext uri="{9D8B030D-6E8A-4147-A177-3AD203B41FA5}">
                          <a16:colId xmlns:a16="http://schemas.microsoft.com/office/drawing/2014/main" val="3733848341"/>
                        </a:ext>
                      </a:extLst>
                    </a:gridCol>
                  </a:tblGrid>
                  <a:tr h="370840">
                    <a:tc>
                      <a:txBody>
                        <a:bodyPr/>
                        <a:lstStyle/>
                        <a:p>
                          <a:pPr algn="ctr"/>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m:rPr>
                                    <m:sty m:val="p"/>
                                  </m:rPr>
                                  <a:rPr lang="en-GB" sz="1800" dirty="0" smtClean="0">
                                    <a:latin typeface="Cambria Math" panose="02040503050406030204" pitchFamily="18" charset="0"/>
                                  </a:rPr>
                                  <m:t>S</m:t>
                                </m:r>
                              </m:oMath>
                            </m:oMathPara>
                          </a14:m>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a:rPr lang="en-GB" sz="1800" dirty="0" smtClean="0">
                                    <a:latin typeface="Cambria Math" panose="02040503050406030204" pitchFamily="18" charset="0"/>
                                  </a:rPr>
                                  <m:t>+</m:t>
                                </m:r>
                              </m:oMath>
                            </m:oMathPara>
                          </a14:m>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m:rPr>
                                    <m:sty m:val="p"/>
                                  </m:rPr>
                                  <a:rPr lang="en-GB" sz="1800" dirty="0" smtClean="0">
                                    <a:latin typeface="Cambria Math" panose="02040503050406030204" pitchFamily="18" charset="0"/>
                                  </a:rPr>
                                  <m:t>O</m:t>
                                </m:r>
                                <m:r>
                                  <a:rPr lang="en-GB" sz="1800" baseline="-25000" dirty="0">
                                    <a:latin typeface="Cambria Math" panose="02040503050406030204" pitchFamily="18" charset="0"/>
                                  </a:rPr>
                                  <m:t>2</m:t>
                                </m:r>
                              </m:oMath>
                            </m:oMathPara>
                          </a14:m>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a:rPr lang="en-GB" sz="1800" dirty="0" smtClean="0">
                                    <a:latin typeface="Cambria Math" panose="02040503050406030204" pitchFamily="18" charset="0"/>
                                  </a:rPr>
                                  <m:t>→</m:t>
                                </m:r>
                              </m:oMath>
                            </m:oMathPara>
                          </a14:m>
                          <a:endParaRPr lang="en-GB"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lang="en-GB" sz="1800" dirty="0" smtClean="0">
                                    <a:latin typeface="Cambria Math" panose="02040503050406030204" pitchFamily="18" charset="0"/>
                                  </a:rPr>
                                  <m:t>SO</m:t>
                                </m:r>
                                <m:r>
                                  <a:rPr lang="en-GB" sz="1800" baseline="-25000" dirty="0">
                                    <a:latin typeface="Cambria Math" panose="02040503050406030204" pitchFamily="18" charset="0"/>
                                  </a:rPr>
                                  <m:t>2</m:t>
                                </m:r>
                              </m:oMath>
                            </m:oMathPara>
                          </a14:m>
                          <a:endParaRPr lang="en-GB" sz="1800" dirty="0">
                            <a:latin typeface="Century Gothic" panose="020B0502020202020204" pitchFamily="34" charset="0"/>
                          </a:endParaRPr>
                        </a:p>
                      </a:txBody>
                      <a:tcPr anchor="ctr"/>
                    </a:tc>
                    <a:extLst>
                      <a:ext uri="{0D108BD9-81ED-4DB2-BD59-A6C34878D82A}">
                        <a16:rowId xmlns:a16="http://schemas.microsoft.com/office/drawing/2014/main" val="3096003775"/>
                      </a:ext>
                    </a:extLst>
                  </a:tr>
                  <a:tr h="370840">
                    <a:tc>
                      <a:txBody>
                        <a:bodyPr/>
                        <a:lstStyle/>
                        <a:p>
                          <a:pPr algn="l"/>
                          <a:r>
                            <a:rPr lang="en-GB" sz="1800" dirty="0">
                              <a:latin typeface="Century Gothic" panose="020B0502020202020204" pitchFamily="34" charset="0"/>
                            </a:rPr>
                            <a:t>Reacting mass:</a:t>
                          </a: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32 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32 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64 g</a:t>
                          </a:r>
                          <a:endParaRPr lang="en-GB" dirty="0">
                            <a:latin typeface="Century Gothic" panose="020B0502020202020204" pitchFamily="34" charset="0"/>
                          </a:endParaRPr>
                        </a:p>
                      </a:txBody>
                      <a:tcPr anchor="ctr"/>
                    </a:tc>
                    <a:extLst>
                      <a:ext uri="{0D108BD9-81ED-4DB2-BD59-A6C34878D82A}">
                        <a16:rowId xmlns:a16="http://schemas.microsoft.com/office/drawing/2014/main" val="3514709547"/>
                      </a:ext>
                    </a:extLst>
                  </a:tr>
                </a:tbl>
              </a:graphicData>
            </a:graphic>
          </p:graphicFrame>
        </mc:Choice>
        <mc:Fallback xmlns="">
          <p:graphicFrame>
            <p:nvGraphicFramePr>
              <p:cNvPr id="3" name="Table 2">
                <a:extLst>
                  <a:ext uri="{FF2B5EF4-FFF2-40B4-BE49-F238E27FC236}">
                    <a16:creationId xmlns:a16="http://schemas.microsoft.com/office/drawing/2014/main" id="{3C3C5490-F729-6120-2228-0B3F9BFAEA23}"/>
                  </a:ext>
                </a:extLst>
              </p:cNvPr>
              <p:cNvGraphicFramePr>
                <a:graphicFrameLocks noGrp="1"/>
              </p:cNvGraphicFramePr>
              <p:nvPr>
                <p:extLst>
                  <p:ext uri="{D42A27DB-BD31-4B8C-83A1-F6EECF244321}">
                    <p14:modId xmlns:p14="http://schemas.microsoft.com/office/powerpoint/2010/main" val="1239682921"/>
                  </p:ext>
                </p:extLst>
              </p:nvPr>
            </p:nvGraphicFramePr>
            <p:xfrm>
              <a:off x="1920305" y="1663378"/>
              <a:ext cx="5747857" cy="741680"/>
            </p:xfrm>
            <a:graphic>
              <a:graphicData uri="http://schemas.openxmlformats.org/drawingml/2006/table">
                <a:tbl>
                  <a:tblPr firstRow="1" bandRow="1">
                    <a:tableStyleId>{2D5ABB26-0587-4C30-8999-92F81FD0307C}</a:tableStyleId>
                  </a:tblPr>
                  <a:tblGrid>
                    <a:gridCol w="2468642">
                      <a:extLst>
                        <a:ext uri="{9D8B030D-6E8A-4147-A177-3AD203B41FA5}">
                          <a16:colId xmlns:a16="http://schemas.microsoft.com/office/drawing/2014/main" val="3141226383"/>
                        </a:ext>
                      </a:extLst>
                    </a:gridCol>
                    <a:gridCol w="655843">
                      <a:extLst>
                        <a:ext uri="{9D8B030D-6E8A-4147-A177-3AD203B41FA5}">
                          <a16:colId xmlns:a16="http://schemas.microsoft.com/office/drawing/2014/main" val="603644126"/>
                        </a:ext>
                      </a:extLst>
                    </a:gridCol>
                    <a:gridCol w="655843">
                      <a:extLst>
                        <a:ext uri="{9D8B030D-6E8A-4147-A177-3AD203B41FA5}">
                          <a16:colId xmlns:a16="http://schemas.microsoft.com/office/drawing/2014/main" val="655500221"/>
                        </a:ext>
                      </a:extLst>
                    </a:gridCol>
                    <a:gridCol w="655843">
                      <a:extLst>
                        <a:ext uri="{9D8B030D-6E8A-4147-A177-3AD203B41FA5}">
                          <a16:colId xmlns:a16="http://schemas.microsoft.com/office/drawing/2014/main" val="1716453130"/>
                        </a:ext>
                      </a:extLst>
                    </a:gridCol>
                    <a:gridCol w="655843">
                      <a:extLst>
                        <a:ext uri="{9D8B030D-6E8A-4147-A177-3AD203B41FA5}">
                          <a16:colId xmlns:a16="http://schemas.microsoft.com/office/drawing/2014/main" val="587613566"/>
                        </a:ext>
                      </a:extLst>
                    </a:gridCol>
                    <a:gridCol w="655843">
                      <a:extLst>
                        <a:ext uri="{9D8B030D-6E8A-4147-A177-3AD203B41FA5}">
                          <a16:colId xmlns:a16="http://schemas.microsoft.com/office/drawing/2014/main" val="3733848341"/>
                        </a:ext>
                      </a:extLst>
                    </a:gridCol>
                  </a:tblGrid>
                  <a:tr h="370840">
                    <a:tc>
                      <a:txBody>
                        <a:bodyPr/>
                        <a:lstStyle/>
                        <a:p>
                          <a:pPr algn="ctr"/>
                          <a:endParaRPr lang="en-GB" dirty="0"/>
                        </a:p>
                      </a:txBody>
                      <a:tcPr anchor="ctr"/>
                    </a:tc>
                    <a:tc>
                      <a:txBody>
                        <a:bodyPr/>
                        <a:lstStyle/>
                        <a:p>
                          <a:endParaRPr lang="en-US"/>
                        </a:p>
                      </a:txBody>
                      <a:tcPr anchor="ctr">
                        <a:blipFill>
                          <a:blip r:embed="rId3"/>
                          <a:stretch>
                            <a:fillRect l="-375000" r="-398148" b="-122581"/>
                          </a:stretch>
                        </a:blipFill>
                      </a:tcPr>
                    </a:tc>
                    <a:tc>
                      <a:txBody>
                        <a:bodyPr/>
                        <a:lstStyle/>
                        <a:p>
                          <a:endParaRPr lang="en-US"/>
                        </a:p>
                      </a:txBody>
                      <a:tcPr anchor="ctr">
                        <a:blipFill>
                          <a:blip r:embed="rId3"/>
                          <a:stretch>
                            <a:fillRect l="-479439" r="-301869" b="-122581"/>
                          </a:stretch>
                        </a:blipFill>
                      </a:tcPr>
                    </a:tc>
                    <a:tc>
                      <a:txBody>
                        <a:bodyPr/>
                        <a:lstStyle/>
                        <a:p>
                          <a:endParaRPr lang="en-US"/>
                        </a:p>
                      </a:txBody>
                      <a:tcPr anchor="ctr">
                        <a:blipFill>
                          <a:blip r:embed="rId3"/>
                          <a:stretch>
                            <a:fillRect l="-574074" r="-199074" b="-122581"/>
                          </a:stretch>
                        </a:blipFill>
                      </a:tcPr>
                    </a:tc>
                    <a:tc>
                      <a:txBody>
                        <a:bodyPr/>
                        <a:lstStyle/>
                        <a:p>
                          <a:endParaRPr lang="en-US"/>
                        </a:p>
                      </a:txBody>
                      <a:tcPr anchor="ctr">
                        <a:blipFill>
                          <a:blip r:embed="rId3"/>
                          <a:stretch>
                            <a:fillRect l="-680374" r="-100935" b="-122581"/>
                          </a:stretch>
                        </a:blipFill>
                      </a:tcPr>
                    </a:tc>
                    <a:tc>
                      <a:txBody>
                        <a:bodyPr/>
                        <a:lstStyle/>
                        <a:p>
                          <a:endParaRPr lang="en-US"/>
                        </a:p>
                      </a:txBody>
                      <a:tcPr anchor="ctr">
                        <a:blipFill>
                          <a:blip r:embed="rId3"/>
                          <a:stretch>
                            <a:fillRect l="-773148" b="-122581"/>
                          </a:stretch>
                        </a:blipFill>
                      </a:tcPr>
                    </a:tc>
                    <a:extLst>
                      <a:ext uri="{0D108BD9-81ED-4DB2-BD59-A6C34878D82A}">
                        <a16:rowId xmlns:a16="http://schemas.microsoft.com/office/drawing/2014/main" val="3096003775"/>
                      </a:ext>
                    </a:extLst>
                  </a:tr>
                  <a:tr h="370840">
                    <a:tc>
                      <a:txBody>
                        <a:bodyPr/>
                        <a:lstStyle/>
                        <a:p>
                          <a:pPr algn="l"/>
                          <a:r>
                            <a:rPr lang="en-GB" sz="1800" dirty="0">
                              <a:latin typeface="Century Gothic" panose="020B0502020202020204" pitchFamily="34" charset="0"/>
                            </a:rPr>
                            <a:t>Reacting mass:</a:t>
                          </a: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32 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32 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64 g</a:t>
                          </a:r>
                          <a:endParaRPr lang="en-GB" dirty="0">
                            <a:latin typeface="Century Gothic" panose="020B0502020202020204" pitchFamily="34" charset="0"/>
                          </a:endParaRPr>
                        </a:p>
                      </a:txBody>
                      <a:tcPr anchor="ctr"/>
                    </a:tc>
                    <a:extLst>
                      <a:ext uri="{0D108BD9-81ED-4DB2-BD59-A6C34878D82A}">
                        <a16:rowId xmlns:a16="http://schemas.microsoft.com/office/drawing/2014/main" val="3514709547"/>
                      </a:ext>
                    </a:extLst>
                  </a:tr>
                </a:tbl>
              </a:graphicData>
            </a:graphic>
          </p:graphicFrame>
        </mc:Fallback>
      </mc:AlternateContent>
    </p:spTree>
    <p:extLst>
      <p:ext uri="{BB962C8B-B14F-4D97-AF65-F5344CB8AC3E}">
        <p14:creationId xmlns:p14="http://schemas.microsoft.com/office/powerpoint/2010/main" val="2937239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72C4-C0F5-87C8-2EA6-28DF29D55C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94DD02-040D-AFBB-391E-8F434AF5198C}"/>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E024C176-A16A-A4A2-8209-A113050E9320}"/>
                  </a:ext>
                </a:extLst>
              </p:cNvPr>
              <p:cNvSpPr txBox="1"/>
              <p:nvPr/>
            </p:nvSpPr>
            <p:spPr>
              <a:xfrm>
                <a:off x="457833" y="1086026"/>
                <a:ext cx="10795623" cy="5401094"/>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startAt="3"/>
                  <a:tabLst>
                    <a:tab pos="3584575" algn="l"/>
                  </a:tabLst>
                </a:pPr>
                <a:r>
                  <a:rPr lang="en-GB" dirty="0">
                    <a:latin typeface="Century Gothic" panose="020B0502020202020204" pitchFamily="34" charset="0"/>
                  </a:rPr>
                  <a:t>In a chemical synthesis of calcium oxide, calcium carbonate is heated in an oven. The equation for the reaction is:</a:t>
                </a:r>
              </a:p>
              <a:p>
                <a:pPr eaLnBrk="0" fontAlgn="base" hangingPunct="0">
                  <a:lnSpc>
                    <a:spcPct val="108000"/>
                  </a:lnSpc>
                  <a:spcBef>
                    <a:spcPts val="1200"/>
                  </a:spcBef>
                  <a:spcAft>
                    <a:spcPts val="600"/>
                  </a:spcAft>
                  <a:buClr>
                    <a:srgbClr val="C8102E"/>
                  </a:buClr>
                  <a:tabLst>
                    <a:tab pos="3584575" algn="l"/>
                  </a:tabLst>
                </a:pPr>
                <a:endParaRPr lang="en-GB" dirty="0">
                  <a:latin typeface="Century Gothic" panose="020B0502020202020204" pitchFamily="34" charset="0"/>
                </a:endParaRPr>
              </a:p>
              <a:p>
                <a:pPr eaLnBrk="0" fontAlgn="base" hangingPunct="0">
                  <a:lnSpc>
                    <a:spcPct val="108000"/>
                  </a:lnSpc>
                  <a:spcBef>
                    <a:spcPts val="1200"/>
                  </a:spcBef>
                  <a:spcAft>
                    <a:spcPts val="600"/>
                  </a:spcAft>
                  <a:buClr>
                    <a:srgbClr val="C8102E"/>
                  </a:buClr>
                  <a:tabLst>
                    <a:tab pos="3584575" algn="l"/>
                  </a:tabLst>
                </a:pPr>
                <a:endParaRPr lang="en-GB" dirty="0">
                  <a:latin typeface="Century Gothic" panose="020B0502020202020204" pitchFamily="34" charset="0"/>
                </a:endParaRPr>
              </a:p>
              <a:p>
                <a:pPr eaLnBrk="0" fontAlgn="base" hangingPunct="0">
                  <a:lnSpc>
                    <a:spcPct val="108000"/>
                  </a:lnSpc>
                  <a:spcBef>
                    <a:spcPts val="1200"/>
                  </a:spcBef>
                  <a:spcAft>
                    <a:spcPts val="600"/>
                  </a:spcAft>
                  <a:buClr>
                    <a:srgbClr val="C8102E"/>
                  </a:buClr>
                  <a:tabLst>
                    <a:tab pos="3584575" algn="l"/>
                  </a:tabLst>
                </a:pPr>
                <a:r>
                  <a:rPr lang="en-GB" dirty="0">
                    <a:latin typeface="Century Gothic" panose="020B0502020202020204" pitchFamily="34" charset="0"/>
                  </a:rPr>
                  <a:t>If 100 kg of </a:t>
                </a:r>
                <a14:m>
                  <m:oMath xmlns:m="http://schemas.openxmlformats.org/officeDocument/2006/math">
                    <m:r>
                      <m:rPr>
                        <m:sty m:val="p"/>
                      </m:rPr>
                      <a:rPr lang="en-GB" dirty="0">
                        <a:latin typeface="Cambria Math" panose="02040503050406030204" pitchFamily="18" charset="0"/>
                      </a:rPr>
                      <m:t>CaC</m:t>
                    </m:r>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i="1" dirty="0">
                            <a:latin typeface="Cambria Math" panose="02040503050406030204" pitchFamily="18" charset="0"/>
                          </a:rPr>
                          <m:t>3</m:t>
                        </m:r>
                      </m:sub>
                    </m:sSub>
                  </m:oMath>
                </a14:m>
                <a:r>
                  <a:rPr lang="en-GB" dirty="0">
                    <a:latin typeface="Century Gothic" panose="020B0502020202020204" pitchFamily="34" charset="0"/>
                  </a:rPr>
                  <a:t> is heated, the maximum mass of each product that could be made is shown above as the reacting mass.</a:t>
                </a:r>
              </a:p>
              <a:p>
                <a:pPr eaLnBrk="0" fontAlgn="base" hangingPunct="0">
                  <a:lnSpc>
                    <a:spcPct val="108000"/>
                  </a:lnSpc>
                  <a:spcBef>
                    <a:spcPts val="1200"/>
                  </a:spcBef>
                  <a:spcAft>
                    <a:spcPts val="600"/>
                  </a:spcAft>
                  <a:buClr>
                    <a:srgbClr val="C8102E"/>
                  </a:buClr>
                  <a:tabLst>
                    <a:tab pos="3584575" algn="l"/>
                  </a:tabLst>
                </a:pPr>
                <a:r>
                  <a:rPr lang="en-GB" dirty="0">
                    <a:latin typeface="Century Gothic" panose="020B0502020202020204" pitchFamily="34" charset="0"/>
                  </a:rPr>
                  <a:t>If when 50 kg of calcium carbonate is heated, 21 kg of calcium oxide is made, calculate the percentage yield of the reaction.</a:t>
                </a:r>
              </a:p>
              <a:p>
                <a:pPr marL="342900" indent="-342900" eaLnBrk="0" fontAlgn="base" hangingPunct="0">
                  <a:lnSpc>
                    <a:spcPct val="108000"/>
                  </a:lnSpc>
                  <a:spcBef>
                    <a:spcPts val="1200"/>
                  </a:spcBef>
                  <a:spcAft>
                    <a:spcPts val="600"/>
                  </a:spcAft>
                  <a:buClr>
                    <a:srgbClr val="C8102E"/>
                  </a:buClr>
                  <a:buFont typeface="+mj-lt"/>
                  <a:buAutoNum type="arabicPeriod" startAt="4"/>
                  <a:tabLst>
                    <a:tab pos="3584575" algn="l"/>
                  </a:tabLst>
                </a:pPr>
                <a:r>
                  <a:rPr lang="en-GB" dirty="0">
                    <a:latin typeface="Century Gothic" panose="020B0502020202020204" pitchFamily="34" charset="0"/>
                  </a:rPr>
                  <a:t>To make </a:t>
                </a:r>
                <a:r>
                  <a:rPr lang="en-GB" dirty="0" err="1">
                    <a:latin typeface="Century Gothic" panose="020B0502020202020204" pitchFamily="34" charset="0"/>
                  </a:rPr>
                  <a:t>sulfur</a:t>
                </a:r>
                <a:r>
                  <a:rPr lang="en-GB" dirty="0">
                    <a:latin typeface="Century Gothic" panose="020B0502020202020204" pitchFamily="34" charset="0"/>
                  </a:rPr>
                  <a:t> dioxide, </a:t>
                </a:r>
                <a:r>
                  <a:rPr lang="en-GB" dirty="0" err="1">
                    <a:latin typeface="Century Gothic" panose="020B0502020202020204" pitchFamily="34" charset="0"/>
                  </a:rPr>
                  <a:t>sulfur</a:t>
                </a:r>
                <a:r>
                  <a:rPr lang="en-GB" dirty="0">
                    <a:latin typeface="Century Gothic" panose="020B0502020202020204" pitchFamily="34" charset="0"/>
                  </a:rPr>
                  <a:t> is burned in oxygen:</a:t>
                </a:r>
              </a:p>
              <a:p>
                <a:pPr/>
                <a14:m>
                  <m:oMathPara xmlns:m="http://schemas.openxmlformats.org/officeDocument/2006/math">
                    <m:oMathParaPr>
                      <m:jc m:val="centerGroup"/>
                    </m:oMathParaPr>
                    <m:oMath xmlns:m="http://schemas.openxmlformats.org/officeDocument/2006/math">
                      <m:r>
                        <m:rPr>
                          <m:sty m:val="p"/>
                        </m:rPr>
                        <a:rPr lang="en-GB" i="0" dirty="0" smtClean="0">
                          <a:latin typeface="Cambria Math" panose="02040503050406030204" pitchFamily="18" charset="0"/>
                        </a:rPr>
                        <m:t>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O</m:t>
                      </m:r>
                      <m:r>
                        <a:rPr lang="en-GB" i="0" baseline="-25000" dirty="0">
                          <a:latin typeface="Cambria Math" panose="02040503050406030204" pitchFamily="18" charset="0"/>
                        </a:rPr>
                        <m:t>2</m:t>
                      </m:r>
                      <m:r>
                        <a:rPr lang="en-GB" i="0" dirty="0">
                          <a:latin typeface="Cambria Math" panose="02040503050406030204" pitchFamily="18" charset="0"/>
                        </a:rPr>
                        <m:t> → </m:t>
                      </m:r>
                      <m:r>
                        <m:rPr>
                          <m:sty m:val="p"/>
                        </m:rPr>
                        <a:rPr lang="en-GB" i="0" dirty="0">
                          <a:latin typeface="Cambria Math" panose="02040503050406030204" pitchFamily="18" charset="0"/>
                        </a:rPr>
                        <m:t>SO</m:t>
                      </m:r>
                      <m:r>
                        <a:rPr lang="en-GB" i="0" baseline="-25000" dirty="0">
                          <a:latin typeface="Cambria Math" panose="02040503050406030204" pitchFamily="18" charset="0"/>
                        </a:rPr>
                        <m:t>2</m:t>
                      </m:r>
                    </m:oMath>
                  </m:oMathPara>
                </a14:m>
                <a:endParaRPr lang="en-GB" dirty="0">
                  <a:latin typeface="Century Gothic" panose="020B0502020202020204" pitchFamily="34" charset="0"/>
                </a:endParaRPr>
              </a:p>
              <a:p>
                <a:r>
                  <a:rPr lang="en-GB" dirty="0">
                    <a:latin typeface="Century Gothic" panose="020B0502020202020204" pitchFamily="34" charset="0"/>
                  </a:rPr>
                  <a:t>If, when 8 g of </a:t>
                </a:r>
                <a:r>
                  <a:rPr lang="en-GB" dirty="0" err="1">
                    <a:latin typeface="Century Gothic" panose="020B0502020202020204" pitchFamily="34" charset="0"/>
                  </a:rPr>
                  <a:t>sulfur</a:t>
                </a:r>
                <a:r>
                  <a:rPr lang="en-GB" dirty="0">
                    <a:latin typeface="Century Gothic" panose="020B0502020202020204" pitchFamily="34" charset="0"/>
                  </a:rPr>
                  <a:t> is used, 14 g of </a:t>
                </a:r>
                <a:r>
                  <a:rPr lang="en-GB" dirty="0" err="1">
                    <a:latin typeface="Century Gothic" panose="020B0502020202020204" pitchFamily="34" charset="0"/>
                  </a:rPr>
                  <a:t>sulfur</a:t>
                </a:r>
                <a:r>
                  <a:rPr lang="en-GB" dirty="0">
                    <a:latin typeface="Century Gothic" panose="020B0502020202020204" pitchFamily="34" charset="0"/>
                  </a:rPr>
                  <a:t> dioxide is produced, calculate the percentage yield of the reaction?</a:t>
                </a:r>
              </a:p>
              <a:p>
                <a:r>
                  <a:rPr lang="en-GB" i="1" dirty="0">
                    <a:solidFill>
                      <a:srgbClr val="C8102E"/>
                    </a:solidFill>
                    <a:latin typeface="Century Gothic" panose="020B0502020202020204" pitchFamily="34" charset="0"/>
                  </a:rPr>
                  <a:t>HINT: </a:t>
                </a:r>
                <a:r>
                  <a:rPr lang="en-GB" dirty="0">
                    <a:latin typeface="Century Gothic" panose="020B0502020202020204" pitchFamily="34" charset="0"/>
                  </a:rPr>
                  <a:t>first calculate the maximum mass of </a:t>
                </a:r>
                <a:r>
                  <a:rPr lang="en-GB" dirty="0" err="1">
                    <a:latin typeface="Century Gothic" panose="020B0502020202020204" pitchFamily="34" charset="0"/>
                  </a:rPr>
                  <a:t>sulfur</a:t>
                </a:r>
                <a:r>
                  <a:rPr lang="en-GB" dirty="0">
                    <a:latin typeface="Century Gothic" panose="020B0502020202020204" pitchFamily="34" charset="0"/>
                  </a:rPr>
                  <a:t> dioxide that could be produced from 8 g of </a:t>
                </a:r>
                <a:r>
                  <a:rPr lang="en-GB" dirty="0" err="1">
                    <a:latin typeface="Century Gothic" panose="020B0502020202020204" pitchFamily="34" charset="0"/>
                  </a:rPr>
                  <a:t>sulfur</a:t>
                </a:r>
                <a:r>
                  <a:rPr lang="en-GB" dirty="0">
                    <a:latin typeface="Century Gothic" panose="020B0502020202020204" pitchFamily="34" charset="0"/>
                  </a:rPr>
                  <a:t>.</a:t>
                </a:r>
              </a:p>
            </p:txBody>
          </p:sp>
        </mc:Choice>
        <mc:Fallback xmlns="">
          <p:sp>
            <p:nvSpPr>
              <p:cNvPr id="11" name="TextBox 10">
                <a:extLst>
                  <a:ext uri="{FF2B5EF4-FFF2-40B4-BE49-F238E27FC236}">
                    <a16:creationId xmlns:a16="http://schemas.microsoft.com/office/drawing/2014/main" id="{E024C176-A16A-A4A2-8209-A113050E9320}"/>
                  </a:ext>
                </a:extLst>
              </p:cNvPr>
              <p:cNvSpPr txBox="1">
                <a:spLocks noRot="1" noChangeAspect="1" noMove="1" noResize="1" noEditPoints="1" noAdjustHandles="1" noChangeArrowheads="1" noChangeShapeType="1" noTextEdit="1"/>
              </p:cNvSpPr>
              <p:nvPr/>
            </p:nvSpPr>
            <p:spPr>
              <a:xfrm>
                <a:off x="457833" y="1086026"/>
                <a:ext cx="10795623" cy="5401094"/>
              </a:xfrm>
              <a:prstGeom prst="rect">
                <a:avLst/>
              </a:prstGeom>
              <a:blipFill>
                <a:blip r:embed="rId2"/>
                <a:stretch>
                  <a:fillRect l="-452" t="-677" b="-790"/>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4555134F-F96C-E173-F5B5-883F16B18F27}"/>
              </a:ext>
              <a:ext uri="{C183D7F6-B498-43B3-948B-1728B52AA6E4}">
                <adec:decorative xmlns:adec="http://schemas.microsoft.com/office/drawing/2017/decorative" val="1"/>
              </a:ext>
            </a:extLst>
          </p:cNvPr>
          <p:cNvGrpSpPr>
            <a:grpSpLocks noChangeAspect="1"/>
          </p:cNvGrpSpPr>
          <p:nvPr/>
        </p:nvGrpSpPr>
        <p:grpSpPr>
          <a:xfrm>
            <a:off x="2541388" y="476975"/>
            <a:ext cx="742384" cy="344514"/>
            <a:chOff x="0" y="0"/>
            <a:chExt cx="519943" cy="242500"/>
          </a:xfrm>
        </p:grpSpPr>
        <p:pic>
          <p:nvPicPr>
            <p:cNvPr id="4" name="Picture 3">
              <a:extLst>
                <a:ext uri="{FF2B5EF4-FFF2-40B4-BE49-F238E27FC236}">
                  <a16:creationId xmlns:a16="http://schemas.microsoft.com/office/drawing/2014/main" id="{6F222F40-58FF-AED2-63F0-93F684F71A4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22C401A0-D9C7-83DD-2645-380587C449B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8" name="TextBox 7">
            <a:extLst>
              <a:ext uri="{FF2B5EF4-FFF2-40B4-BE49-F238E27FC236}">
                <a16:creationId xmlns:a16="http://schemas.microsoft.com/office/drawing/2014/main" id="{C12CC1DA-AD99-4E2C-DB19-51BFCE4B4835}"/>
              </a:ext>
            </a:extLst>
          </p:cNvPr>
          <p:cNvSpPr txBox="1"/>
          <p:nvPr/>
        </p:nvSpPr>
        <p:spPr>
          <a:xfrm rot="5400000">
            <a:off x="9989805" y="2045120"/>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Unscaffolded</a:t>
            </a:r>
            <a:r>
              <a:rPr lang="en-GB" sz="2200" b="1" i="0" dirty="0">
                <a:solidFill>
                  <a:schemeClr val="bg1"/>
                </a:solidFill>
                <a:latin typeface="Century Gothic" panose="020B0502020202020204" pitchFamily="34" charset="0"/>
              </a:rPr>
              <a:t> questions</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graphicFrame>
            <p:nvGraphicFramePr>
              <p:cNvPr id="9" name="Table 8">
                <a:extLst>
                  <a:ext uri="{FF2B5EF4-FFF2-40B4-BE49-F238E27FC236}">
                    <a16:creationId xmlns:a16="http://schemas.microsoft.com/office/drawing/2014/main" id="{628199AB-8215-5610-D2DB-2802931526F7}"/>
                  </a:ext>
                </a:extLst>
              </p:cNvPr>
              <p:cNvGraphicFramePr>
                <a:graphicFrameLocks noGrp="1"/>
              </p:cNvGraphicFramePr>
              <p:nvPr>
                <p:extLst>
                  <p:ext uri="{D42A27DB-BD31-4B8C-83A1-F6EECF244321}">
                    <p14:modId xmlns:p14="http://schemas.microsoft.com/office/powerpoint/2010/main" val="44896821"/>
                  </p:ext>
                </p:extLst>
              </p:nvPr>
            </p:nvGraphicFramePr>
            <p:xfrm>
              <a:off x="1417665" y="1704303"/>
              <a:ext cx="6663227" cy="1112520"/>
            </p:xfrm>
            <a:graphic>
              <a:graphicData uri="http://schemas.openxmlformats.org/drawingml/2006/table">
                <a:tbl>
                  <a:tblPr firstRow="1" bandRow="1">
                    <a:tableStyleId>{2D5ABB26-0587-4C30-8999-92F81FD0307C}</a:tableStyleId>
                  </a:tblPr>
                  <a:tblGrid>
                    <a:gridCol w="3384012">
                      <a:extLst>
                        <a:ext uri="{9D8B030D-6E8A-4147-A177-3AD203B41FA5}">
                          <a16:colId xmlns:a16="http://schemas.microsoft.com/office/drawing/2014/main" val="3141226383"/>
                        </a:ext>
                      </a:extLst>
                    </a:gridCol>
                    <a:gridCol w="907330">
                      <a:extLst>
                        <a:ext uri="{9D8B030D-6E8A-4147-A177-3AD203B41FA5}">
                          <a16:colId xmlns:a16="http://schemas.microsoft.com/office/drawing/2014/main" val="603644126"/>
                        </a:ext>
                      </a:extLst>
                    </a:gridCol>
                    <a:gridCol w="262551">
                      <a:extLst>
                        <a:ext uri="{9D8B030D-6E8A-4147-A177-3AD203B41FA5}">
                          <a16:colId xmlns:a16="http://schemas.microsoft.com/office/drawing/2014/main" val="655500221"/>
                        </a:ext>
                      </a:extLst>
                    </a:gridCol>
                    <a:gridCol w="959667">
                      <a:extLst>
                        <a:ext uri="{9D8B030D-6E8A-4147-A177-3AD203B41FA5}">
                          <a16:colId xmlns:a16="http://schemas.microsoft.com/office/drawing/2014/main" val="1716453130"/>
                        </a:ext>
                      </a:extLst>
                    </a:gridCol>
                    <a:gridCol w="271604">
                      <a:extLst>
                        <a:ext uri="{9D8B030D-6E8A-4147-A177-3AD203B41FA5}">
                          <a16:colId xmlns:a16="http://schemas.microsoft.com/office/drawing/2014/main" val="587613566"/>
                        </a:ext>
                      </a:extLst>
                    </a:gridCol>
                    <a:gridCol w="878063">
                      <a:extLst>
                        <a:ext uri="{9D8B030D-6E8A-4147-A177-3AD203B41FA5}">
                          <a16:colId xmlns:a16="http://schemas.microsoft.com/office/drawing/2014/main" val="3733848341"/>
                        </a:ext>
                      </a:extLst>
                    </a:gridCol>
                  </a:tblGrid>
                  <a:tr h="370840">
                    <a:tc>
                      <a:txBody>
                        <a:bodyPr/>
                        <a:lstStyle/>
                        <a:p>
                          <a:pPr algn="ctr"/>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m:rPr>
                                    <m:sty m:val="p"/>
                                  </m:rPr>
                                  <a:rPr lang="en-GB" dirty="0" smtClean="0">
                                    <a:latin typeface="Cambria Math" panose="02040503050406030204" pitchFamily="18" charset="0"/>
                                  </a:rPr>
                                  <m:t>CaC</m:t>
                                </m:r>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i="1" dirty="0">
                                        <a:latin typeface="Cambria Math" panose="02040503050406030204" pitchFamily="18" charset="0"/>
                                      </a:rPr>
                                      <m:t>3</m:t>
                                    </m:r>
                                  </m:sub>
                                </m:sSub>
                              </m:oMath>
                            </m:oMathPara>
                          </a14:m>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a:rPr lang="en-GB" sz="1800" dirty="0" smtClean="0">
                                    <a:latin typeface="Cambria Math" panose="02040503050406030204" pitchFamily="18" charset="0"/>
                                  </a:rPr>
                                  <m:t>→</m:t>
                                </m:r>
                              </m:oMath>
                            </m:oMathPara>
                          </a14:m>
                          <a:endParaRPr lang="en-GB" dirty="0"/>
                        </a:p>
                      </a:txBody>
                      <a:tcPr anchor="ctr"/>
                    </a:tc>
                    <a:tc>
                      <a:txBody>
                        <a:bodyPr/>
                        <a:lstStyle/>
                        <a:p>
                          <a:pPr algn="ctr"/>
                          <a14:m>
                            <m:oMathPara xmlns:m="http://schemas.openxmlformats.org/officeDocument/2006/math">
                              <m:oMathParaPr>
                                <m:jc m:val="centerGroup"/>
                              </m:oMathParaPr>
                              <m:oMath xmlns:m="http://schemas.openxmlformats.org/officeDocument/2006/math">
                                <m:r>
                                  <m:rPr>
                                    <m:sty m:val="p"/>
                                  </m:rPr>
                                  <a:rPr lang="en-GB" dirty="0" smtClean="0">
                                    <a:latin typeface="Cambria Math" panose="02040503050406030204" pitchFamily="18" charset="0"/>
                                  </a:rPr>
                                  <m:t>CaO</m:t>
                                </m:r>
                              </m:oMath>
                            </m:oMathPara>
                          </a14:m>
                          <a:endParaRPr lang="en-GB"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dirty="0" smtClean="0">
                                    <a:latin typeface="Cambria Math" panose="02040503050406030204" pitchFamily="18" charset="0"/>
                                  </a:rPr>
                                  <m:t>+</m:t>
                                </m:r>
                              </m:oMath>
                            </m:oMathPara>
                          </a14:m>
                          <a:endParaRPr lang="en-GB"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lang="en-GB" dirty="0" smtClean="0">
                                    <a:latin typeface="Cambria Math" panose="02040503050406030204" pitchFamily="18" charset="0"/>
                                  </a:rPr>
                                  <m:t>C</m:t>
                                </m:r>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i="1" dirty="0">
                                        <a:latin typeface="Cambria Math" panose="02040503050406030204" pitchFamily="18" charset="0"/>
                                      </a:rPr>
                                      <m:t>3</m:t>
                                    </m:r>
                                  </m:sub>
                                </m:sSub>
                              </m:oMath>
                            </m:oMathPara>
                          </a14:m>
                          <a:endParaRPr lang="en-GB" sz="1800" dirty="0">
                            <a:latin typeface="Century Gothic" panose="020B0502020202020204" pitchFamily="34" charset="0"/>
                          </a:endParaRPr>
                        </a:p>
                      </a:txBody>
                      <a:tcPr anchor="ctr"/>
                    </a:tc>
                    <a:extLst>
                      <a:ext uri="{0D108BD9-81ED-4DB2-BD59-A6C34878D82A}">
                        <a16:rowId xmlns:a16="http://schemas.microsoft.com/office/drawing/2014/main" val="3096003775"/>
                      </a:ext>
                    </a:extLst>
                  </a:tr>
                  <a:tr h="370840">
                    <a:tc>
                      <a:txBody>
                        <a:bodyPr/>
                        <a:lstStyle/>
                        <a:p>
                          <a:pPr algn="l"/>
                          <a:r>
                            <a:rPr lang="en-GB" dirty="0">
                              <a:latin typeface="Century Gothic" panose="020B0502020202020204" pitchFamily="34" charset="0"/>
                            </a:rPr>
                            <a:t>Relative formula mass (</a:t>
                          </a:r>
                          <a14:m>
                            <m:oMath xmlns:m="http://schemas.openxmlformats.org/officeDocument/2006/math">
                              <m:sSub>
                                <m:sSubPr>
                                  <m:ctrlPr>
                                    <a:rPr lang="en-GB" sz="1800" b="0" i="1" smtClean="0">
                                      <a:solidFill>
                                        <a:schemeClr val="tx1"/>
                                      </a:solidFill>
                                      <a:latin typeface="Cambria Math" panose="02040503050406030204" pitchFamily="18" charset="0"/>
                                    </a:rPr>
                                  </m:ctrlPr>
                                </m:sSubPr>
                                <m:e>
                                  <m:r>
                                    <a:rPr lang="en-GB" sz="1800" b="0" i="1" smtClean="0">
                                      <a:solidFill>
                                        <a:schemeClr val="tx1"/>
                                      </a:solidFill>
                                      <a:latin typeface="Cambria Math" panose="02040503050406030204" pitchFamily="18" charset="0"/>
                                    </a:rPr>
                                    <m:t>𝑀</m:t>
                                  </m:r>
                                </m:e>
                                <m:sub>
                                  <m:r>
                                    <m:rPr>
                                      <m:sty m:val="p"/>
                                    </m:rPr>
                                    <a:rPr lang="en-GB" sz="1800" b="0" i="0" smtClean="0">
                                      <a:solidFill>
                                        <a:schemeClr val="tx1"/>
                                      </a:solidFill>
                                      <a:latin typeface="Cambria Math" panose="02040503050406030204" pitchFamily="18" charset="0"/>
                                    </a:rPr>
                                    <m:t>r</m:t>
                                  </m:r>
                                </m:sub>
                              </m:sSub>
                              <m:r>
                                <a:rPr lang="en-GB" sz="1800" b="0" i="0" smtClean="0">
                                  <a:solidFill>
                                    <a:schemeClr val="tx1"/>
                                  </a:solidFill>
                                  <a:latin typeface="Cambria Math" panose="02040503050406030204" pitchFamily="18" charset="0"/>
                                </a:rPr>
                                <m:t>) </m:t>
                              </m:r>
                            </m:oMath>
                          </a14:m>
                          <a:endParaRPr lang="en-GB" dirty="0">
                            <a:latin typeface="Century Gothic" panose="020B0502020202020204" pitchFamily="34" charset="0"/>
                          </a:endParaRPr>
                        </a:p>
                      </a:txBody>
                      <a:tcPr anchor="ctr"/>
                    </a:tc>
                    <a:tc>
                      <a:txBody>
                        <a:bodyPr/>
                        <a:lstStyle/>
                        <a:p>
                          <a:pPr algn="ctr"/>
                          <a:r>
                            <a:rPr lang="en-GB" dirty="0">
                              <a:latin typeface="Century Gothic" panose="020B0502020202020204" pitchFamily="34" charset="0"/>
                            </a:rPr>
                            <a:t>100</a:t>
                          </a: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dirty="0">
                              <a:latin typeface="Century Gothic" panose="020B0502020202020204" pitchFamily="34" charset="0"/>
                            </a:rPr>
                            <a:t>56</a:t>
                          </a: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dirty="0">
                              <a:latin typeface="Century Gothic" panose="020B0502020202020204" pitchFamily="34" charset="0"/>
                            </a:rPr>
                            <a:t>44</a:t>
                          </a:r>
                        </a:p>
                      </a:txBody>
                      <a:tcPr anchor="ctr"/>
                    </a:tc>
                    <a:extLst>
                      <a:ext uri="{0D108BD9-81ED-4DB2-BD59-A6C34878D82A}">
                        <a16:rowId xmlns:a16="http://schemas.microsoft.com/office/drawing/2014/main" val="781401368"/>
                      </a:ext>
                    </a:extLst>
                  </a:tr>
                  <a:tr h="370840">
                    <a:tc>
                      <a:txBody>
                        <a:bodyPr/>
                        <a:lstStyle/>
                        <a:p>
                          <a:pPr algn="l"/>
                          <a:r>
                            <a:rPr lang="en-GB" sz="1800" dirty="0">
                              <a:latin typeface="Century Gothic" panose="020B0502020202020204" pitchFamily="34" charset="0"/>
                            </a:rPr>
                            <a:t>Reacting mass:</a:t>
                          </a: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100 kg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56 kg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44 kg</a:t>
                          </a:r>
                          <a:endParaRPr lang="en-GB" dirty="0">
                            <a:latin typeface="Century Gothic" panose="020B0502020202020204" pitchFamily="34" charset="0"/>
                          </a:endParaRPr>
                        </a:p>
                      </a:txBody>
                      <a:tcPr anchor="ctr"/>
                    </a:tc>
                    <a:extLst>
                      <a:ext uri="{0D108BD9-81ED-4DB2-BD59-A6C34878D82A}">
                        <a16:rowId xmlns:a16="http://schemas.microsoft.com/office/drawing/2014/main" val="3514709547"/>
                      </a:ext>
                    </a:extLst>
                  </a:tr>
                </a:tbl>
              </a:graphicData>
            </a:graphic>
          </p:graphicFrame>
        </mc:Choice>
        <mc:Fallback xmlns="">
          <p:graphicFrame>
            <p:nvGraphicFramePr>
              <p:cNvPr id="9" name="Table 8">
                <a:extLst>
                  <a:ext uri="{FF2B5EF4-FFF2-40B4-BE49-F238E27FC236}">
                    <a16:creationId xmlns:a16="http://schemas.microsoft.com/office/drawing/2014/main" id="{628199AB-8215-5610-D2DB-2802931526F7}"/>
                  </a:ext>
                </a:extLst>
              </p:cNvPr>
              <p:cNvGraphicFramePr>
                <a:graphicFrameLocks noGrp="1"/>
              </p:cNvGraphicFramePr>
              <p:nvPr>
                <p:extLst>
                  <p:ext uri="{D42A27DB-BD31-4B8C-83A1-F6EECF244321}">
                    <p14:modId xmlns:p14="http://schemas.microsoft.com/office/powerpoint/2010/main" val="44896821"/>
                  </p:ext>
                </p:extLst>
              </p:nvPr>
            </p:nvGraphicFramePr>
            <p:xfrm>
              <a:off x="1417665" y="1704303"/>
              <a:ext cx="6663227" cy="1112520"/>
            </p:xfrm>
            <a:graphic>
              <a:graphicData uri="http://schemas.openxmlformats.org/drawingml/2006/table">
                <a:tbl>
                  <a:tblPr firstRow="1" bandRow="1">
                    <a:tableStyleId>{2D5ABB26-0587-4C30-8999-92F81FD0307C}</a:tableStyleId>
                  </a:tblPr>
                  <a:tblGrid>
                    <a:gridCol w="3384012">
                      <a:extLst>
                        <a:ext uri="{9D8B030D-6E8A-4147-A177-3AD203B41FA5}">
                          <a16:colId xmlns:a16="http://schemas.microsoft.com/office/drawing/2014/main" val="3141226383"/>
                        </a:ext>
                      </a:extLst>
                    </a:gridCol>
                    <a:gridCol w="907330">
                      <a:extLst>
                        <a:ext uri="{9D8B030D-6E8A-4147-A177-3AD203B41FA5}">
                          <a16:colId xmlns:a16="http://schemas.microsoft.com/office/drawing/2014/main" val="603644126"/>
                        </a:ext>
                      </a:extLst>
                    </a:gridCol>
                    <a:gridCol w="262551">
                      <a:extLst>
                        <a:ext uri="{9D8B030D-6E8A-4147-A177-3AD203B41FA5}">
                          <a16:colId xmlns:a16="http://schemas.microsoft.com/office/drawing/2014/main" val="655500221"/>
                        </a:ext>
                      </a:extLst>
                    </a:gridCol>
                    <a:gridCol w="959667">
                      <a:extLst>
                        <a:ext uri="{9D8B030D-6E8A-4147-A177-3AD203B41FA5}">
                          <a16:colId xmlns:a16="http://schemas.microsoft.com/office/drawing/2014/main" val="1716453130"/>
                        </a:ext>
                      </a:extLst>
                    </a:gridCol>
                    <a:gridCol w="271604">
                      <a:extLst>
                        <a:ext uri="{9D8B030D-6E8A-4147-A177-3AD203B41FA5}">
                          <a16:colId xmlns:a16="http://schemas.microsoft.com/office/drawing/2014/main" val="587613566"/>
                        </a:ext>
                      </a:extLst>
                    </a:gridCol>
                    <a:gridCol w="878063">
                      <a:extLst>
                        <a:ext uri="{9D8B030D-6E8A-4147-A177-3AD203B41FA5}">
                          <a16:colId xmlns:a16="http://schemas.microsoft.com/office/drawing/2014/main" val="3733848341"/>
                        </a:ext>
                      </a:extLst>
                    </a:gridCol>
                  </a:tblGrid>
                  <a:tr h="370840">
                    <a:tc>
                      <a:txBody>
                        <a:bodyPr/>
                        <a:lstStyle/>
                        <a:p>
                          <a:pPr algn="ctr"/>
                          <a:endParaRPr lang="en-GB" dirty="0"/>
                        </a:p>
                      </a:txBody>
                      <a:tcPr anchor="ctr"/>
                    </a:tc>
                    <a:tc>
                      <a:txBody>
                        <a:bodyPr/>
                        <a:lstStyle/>
                        <a:p>
                          <a:endParaRPr lang="en-US"/>
                        </a:p>
                      </a:txBody>
                      <a:tcPr anchor="ctr">
                        <a:blipFill>
                          <a:blip r:embed="rId5"/>
                          <a:stretch>
                            <a:fillRect l="-373154" r="-261074" b="-226230"/>
                          </a:stretch>
                        </a:blipFill>
                      </a:tcPr>
                    </a:tc>
                    <a:tc>
                      <a:txBody>
                        <a:bodyPr/>
                        <a:lstStyle/>
                        <a:p>
                          <a:endParaRPr lang="en-US"/>
                        </a:p>
                      </a:txBody>
                      <a:tcPr anchor="ctr">
                        <a:blipFill>
                          <a:blip r:embed="rId5"/>
                          <a:stretch>
                            <a:fillRect l="-1639535" r="-804651" b="-226230"/>
                          </a:stretch>
                        </a:blipFill>
                      </a:tcPr>
                    </a:tc>
                    <a:tc>
                      <a:txBody>
                        <a:bodyPr/>
                        <a:lstStyle/>
                        <a:p>
                          <a:endParaRPr lang="en-US"/>
                        </a:p>
                      </a:txBody>
                      <a:tcPr anchor="ctr">
                        <a:blipFill>
                          <a:blip r:embed="rId5"/>
                          <a:stretch>
                            <a:fillRect l="-476433" r="-120382" b="-226230"/>
                          </a:stretch>
                        </a:blipFill>
                      </a:tcPr>
                    </a:tc>
                    <a:tc>
                      <a:txBody>
                        <a:bodyPr/>
                        <a:lstStyle/>
                        <a:p>
                          <a:endParaRPr lang="en-US"/>
                        </a:p>
                      </a:txBody>
                      <a:tcPr anchor="ctr">
                        <a:blipFill>
                          <a:blip r:embed="rId5"/>
                          <a:stretch>
                            <a:fillRect l="-2011111" r="-320000" b="-226230"/>
                          </a:stretch>
                        </a:blipFill>
                      </a:tcPr>
                    </a:tc>
                    <a:tc>
                      <a:txBody>
                        <a:bodyPr/>
                        <a:lstStyle/>
                        <a:p>
                          <a:endParaRPr lang="en-US"/>
                        </a:p>
                      </a:txBody>
                      <a:tcPr anchor="ctr">
                        <a:blipFill>
                          <a:blip r:embed="rId5"/>
                          <a:stretch>
                            <a:fillRect l="-659722" b="-226230"/>
                          </a:stretch>
                        </a:blipFill>
                      </a:tcPr>
                    </a:tc>
                    <a:extLst>
                      <a:ext uri="{0D108BD9-81ED-4DB2-BD59-A6C34878D82A}">
                        <a16:rowId xmlns:a16="http://schemas.microsoft.com/office/drawing/2014/main" val="3096003775"/>
                      </a:ext>
                    </a:extLst>
                  </a:tr>
                  <a:tr h="370840">
                    <a:tc>
                      <a:txBody>
                        <a:bodyPr/>
                        <a:lstStyle/>
                        <a:p>
                          <a:endParaRPr lang="en-US"/>
                        </a:p>
                      </a:txBody>
                      <a:tcPr anchor="ctr">
                        <a:blipFill>
                          <a:blip r:embed="rId5"/>
                          <a:stretch>
                            <a:fillRect t="-98387" r="-96763" b="-122581"/>
                          </a:stretch>
                        </a:blipFill>
                      </a:tcPr>
                    </a:tc>
                    <a:tc>
                      <a:txBody>
                        <a:bodyPr/>
                        <a:lstStyle/>
                        <a:p>
                          <a:pPr algn="ctr"/>
                          <a:r>
                            <a:rPr lang="en-GB" dirty="0">
                              <a:latin typeface="Century Gothic" panose="020B0502020202020204" pitchFamily="34" charset="0"/>
                            </a:rPr>
                            <a:t>100</a:t>
                          </a: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dirty="0">
                              <a:latin typeface="Century Gothic" panose="020B0502020202020204" pitchFamily="34" charset="0"/>
                            </a:rPr>
                            <a:t>56</a:t>
                          </a: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dirty="0">
                              <a:latin typeface="Century Gothic" panose="020B0502020202020204" pitchFamily="34" charset="0"/>
                            </a:rPr>
                            <a:t>44</a:t>
                          </a:r>
                        </a:p>
                      </a:txBody>
                      <a:tcPr anchor="ctr"/>
                    </a:tc>
                    <a:extLst>
                      <a:ext uri="{0D108BD9-81ED-4DB2-BD59-A6C34878D82A}">
                        <a16:rowId xmlns:a16="http://schemas.microsoft.com/office/drawing/2014/main" val="781401368"/>
                      </a:ext>
                    </a:extLst>
                  </a:tr>
                  <a:tr h="370840">
                    <a:tc>
                      <a:txBody>
                        <a:bodyPr/>
                        <a:lstStyle/>
                        <a:p>
                          <a:pPr algn="l"/>
                          <a:r>
                            <a:rPr lang="en-GB" sz="1800" dirty="0">
                              <a:latin typeface="Century Gothic" panose="020B0502020202020204" pitchFamily="34" charset="0"/>
                            </a:rPr>
                            <a:t>Reacting mass:</a:t>
                          </a: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100 kg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56 kg</a:t>
                          </a:r>
                          <a:endParaRPr lang="en-GB" dirty="0">
                            <a:latin typeface="Century Gothic" panose="020B0502020202020204" pitchFamily="34" charset="0"/>
                          </a:endParaRPr>
                        </a:p>
                      </a:txBody>
                      <a:tcPr anchor="ctr"/>
                    </a:tc>
                    <a:tc>
                      <a:txBody>
                        <a:bodyPr/>
                        <a:lstStyle/>
                        <a:p>
                          <a:pPr algn="ctr"/>
                          <a:endParaRPr lang="en-GB" dirty="0">
                            <a:latin typeface="Century Gothic" panose="020B0502020202020204" pitchFamily="34" charset="0"/>
                          </a:endParaRPr>
                        </a:p>
                      </a:txBody>
                      <a:tcPr anchor="ctr"/>
                    </a:tc>
                    <a:tc>
                      <a:txBody>
                        <a:bodyPr/>
                        <a:lstStyle/>
                        <a:p>
                          <a:pPr algn="ctr"/>
                          <a:r>
                            <a:rPr lang="en-GB" sz="1800" dirty="0">
                              <a:latin typeface="Century Gothic" panose="020B0502020202020204" pitchFamily="34" charset="0"/>
                            </a:rPr>
                            <a:t>44 kg</a:t>
                          </a:r>
                          <a:endParaRPr lang="en-GB" dirty="0">
                            <a:latin typeface="Century Gothic" panose="020B0502020202020204" pitchFamily="34" charset="0"/>
                          </a:endParaRPr>
                        </a:p>
                      </a:txBody>
                      <a:tcPr anchor="ctr"/>
                    </a:tc>
                    <a:extLst>
                      <a:ext uri="{0D108BD9-81ED-4DB2-BD59-A6C34878D82A}">
                        <a16:rowId xmlns:a16="http://schemas.microsoft.com/office/drawing/2014/main" val="3514709547"/>
                      </a:ext>
                    </a:extLst>
                  </a:tr>
                </a:tbl>
              </a:graphicData>
            </a:graphic>
          </p:graphicFrame>
        </mc:Fallback>
      </mc:AlternateContent>
    </p:spTree>
    <p:extLst>
      <p:ext uri="{BB962C8B-B14F-4D97-AF65-F5344CB8AC3E}">
        <p14:creationId xmlns:p14="http://schemas.microsoft.com/office/powerpoint/2010/main" val="1830852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p:txBody>
          <a:bodyPr/>
          <a:lstStyle/>
          <a:p>
            <a:r>
              <a:rPr lang="en-US" dirty="0"/>
              <a:t>Atom economy</a:t>
            </a:r>
          </a:p>
        </p:txBody>
      </p:sp>
      <p:sp>
        <p:nvSpPr>
          <p:cNvPr id="5" name="Vertical Title 1">
            <a:extLst>
              <a:ext uri="{FF2B5EF4-FFF2-40B4-BE49-F238E27FC236}">
                <a16:creationId xmlns:a16="http://schemas.microsoft.com/office/drawing/2014/main" id="{4639524B-BE05-0742-B8B8-CA81482DA778}"/>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Atom economy</a:t>
            </a:r>
            <a:endParaRPr lang="en-US" sz="2200" b="1" i="0" dirty="0">
              <a:solidFill>
                <a:schemeClr val="bg1"/>
              </a:solidFill>
              <a:latin typeface="Century Gothic" panose="020B0502020202020204" pitchFamily="34" charset="0"/>
            </a:endParaRPr>
          </a:p>
        </p:txBody>
      </p:sp>
      <p:sp>
        <p:nvSpPr>
          <p:cNvPr id="10" name="TextBox 9">
            <a:extLst>
              <a:ext uri="{FF2B5EF4-FFF2-40B4-BE49-F238E27FC236}">
                <a16:creationId xmlns:a16="http://schemas.microsoft.com/office/drawing/2014/main" id="{92196314-9050-DC52-CF29-4073C98F3519}"/>
              </a:ext>
            </a:extLst>
          </p:cNvPr>
          <p:cNvSpPr txBox="1"/>
          <p:nvPr/>
        </p:nvSpPr>
        <p:spPr>
          <a:xfrm>
            <a:off x="466049" y="1162173"/>
            <a:ext cx="10153951" cy="4391074"/>
          </a:xfrm>
          <a:prstGeom prst="rect">
            <a:avLst/>
          </a:prstGeom>
          <a:noFill/>
        </p:spPr>
        <p:txBody>
          <a:bodyPr wrap="square" rtlCol="0">
            <a:spAutoFit/>
          </a:bodyPr>
          <a:lstStyle/>
          <a:p>
            <a:pPr>
              <a:lnSpc>
                <a:spcPct val="108000"/>
              </a:lnSpc>
            </a:pPr>
            <a:r>
              <a:rPr lang="en-US" sz="2200" dirty="0">
                <a:latin typeface="Century Gothic" panose="020B0502020202020204" pitchFamily="34" charset="0"/>
              </a:rPr>
              <a:t>Yield is useful, but it does not tell the whole story. This is because yield is calculated by looking at only one reactant and one product.</a:t>
            </a:r>
          </a:p>
          <a:p>
            <a:pPr>
              <a:lnSpc>
                <a:spcPct val="108000"/>
              </a:lnSpc>
            </a:pPr>
            <a:endParaRPr lang="en-US" sz="2200" dirty="0">
              <a:latin typeface="Century Gothic" panose="020B0502020202020204" pitchFamily="34" charset="0"/>
            </a:endParaRPr>
          </a:p>
          <a:p>
            <a:pPr>
              <a:lnSpc>
                <a:spcPct val="108000"/>
              </a:lnSpc>
            </a:pPr>
            <a:r>
              <a:rPr lang="en-US" sz="2200" dirty="0">
                <a:latin typeface="Century Gothic" panose="020B0502020202020204" pitchFamily="34" charset="0"/>
              </a:rPr>
              <a:t>Green chemistry aims to use as much of the raw materials as possible to make the final product and to produce as little waste as possible.</a:t>
            </a:r>
          </a:p>
          <a:p>
            <a:pPr>
              <a:lnSpc>
                <a:spcPct val="108000"/>
              </a:lnSpc>
            </a:pPr>
            <a:endParaRPr lang="en-US" sz="2200" dirty="0">
              <a:latin typeface="Century Gothic" panose="020B0502020202020204" pitchFamily="34" charset="0"/>
            </a:endParaRPr>
          </a:p>
          <a:p>
            <a:pPr>
              <a:lnSpc>
                <a:spcPct val="108000"/>
              </a:lnSpc>
            </a:pPr>
            <a:r>
              <a:rPr lang="en-US" sz="2200" dirty="0">
                <a:latin typeface="Century Gothic" panose="020B0502020202020204" pitchFamily="34" charset="0"/>
              </a:rPr>
              <a:t>Sometimes, a reaction can have a high yield but still create a lot of waste. This means it has a low </a:t>
            </a:r>
            <a:r>
              <a:rPr lang="en-US" sz="2200" b="1" dirty="0">
                <a:latin typeface="Century Gothic" panose="020B0502020202020204" pitchFamily="34" charset="0"/>
              </a:rPr>
              <a:t>atom economy</a:t>
            </a:r>
            <a:r>
              <a:rPr lang="en-US" sz="2200" dirty="0">
                <a:latin typeface="Century Gothic" panose="020B0502020202020204" pitchFamily="34" charset="0"/>
              </a:rPr>
              <a:t>.</a:t>
            </a:r>
          </a:p>
          <a:p>
            <a:pPr>
              <a:lnSpc>
                <a:spcPct val="108000"/>
              </a:lnSpc>
            </a:pPr>
            <a:endParaRPr lang="en-US" sz="2200" dirty="0">
              <a:latin typeface="Century Gothic" panose="020B0502020202020204" pitchFamily="34" charset="0"/>
            </a:endParaRPr>
          </a:p>
          <a:p>
            <a:pPr>
              <a:lnSpc>
                <a:spcPct val="108000"/>
              </a:lnSpc>
            </a:pPr>
            <a:r>
              <a:rPr lang="en-US" sz="2200" dirty="0">
                <a:latin typeface="Century Gothic" panose="020B0502020202020204" pitchFamily="34" charset="0"/>
              </a:rPr>
              <a:t>To make a process more environmentally friendly, scientists need to think about both yield and atom economy.</a:t>
            </a:r>
          </a:p>
          <a:p>
            <a:endParaRPr lang="en-GB" dirty="0"/>
          </a:p>
        </p:txBody>
      </p:sp>
    </p:spTree>
    <p:extLst>
      <p:ext uri="{BB962C8B-B14F-4D97-AF65-F5344CB8AC3E}">
        <p14:creationId xmlns:p14="http://schemas.microsoft.com/office/powerpoint/2010/main" val="4110700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F0E84-040A-5CD3-0F12-E11FA6098C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DD5E85-A0F6-E68E-8823-450C8A434C39}"/>
              </a:ext>
            </a:extLst>
          </p:cNvPr>
          <p:cNvSpPr>
            <a:spLocks noGrp="1"/>
          </p:cNvSpPr>
          <p:nvPr>
            <p:ph type="title"/>
          </p:nvPr>
        </p:nvSpPr>
        <p:spPr/>
        <p:txBody>
          <a:bodyPr/>
          <a:lstStyle/>
          <a:p>
            <a:r>
              <a:rPr lang="en-US" dirty="0"/>
              <a:t>Atom economy</a:t>
            </a:r>
          </a:p>
        </p:txBody>
      </p:sp>
      <p:sp>
        <p:nvSpPr>
          <p:cNvPr id="5" name="Vertical Title 1">
            <a:extLst>
              <a:ext uri="{FF2B5EF4-FFF2-40B4-BE49-F238E27FC236}">
                <a16:creationId xmlns:a16="http://schemas.microsoft.com/office/drawing/2014/main" id="{1B0D6DD3-6D5A-3569-B8C8-DFDA45EDC86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Atom economy</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D64E5D6D-E3BD-E15F-D52B-8CC139C56A14}"/>
                  </a:ext>
                </a:extLst>
              </p:cNvPr>
              <p:cNvGraphicFramePr>
                <a:graphicFrameLocks noGrp="1"/>
              </p:cNvGraphicFramePr>
              <p:nvPr>
                <p:extLst>
                  <p:ext uri="{D42A27DB-BD31-4B8C-83A1-F6EECF244321}">
                    <p14:modId xmlns:p14="http://schemas.microsoft.com/office/powerpoint/2010/main" val="4023327003"/>
                  </p:ext>
                </p:extLst>
              </p:nvPr>
            </p:nvGraphicFramePr>
            <p:xfrm>
              <a:off x="3050810" y="3257525"/>
              <a:ext cx="6253342" cy="434975"/>
            </p:xfrm>
            <a:graphic>
              <a:graphicData uri="http://schemas.openxmlformats.org/drawingml/2006/table">
                <a:tbl>
                  <a:tblPr firstRow="1" firstCol="1" bandRow="1">
                    <a:tableStyleId>{5C22544A-7EE6-4342-B048-85BDC9FD1C3A}</a:tableStyleId>
                  </a:tblPr>
                  <a:tblGrid>
                    <a:gridCol w="2196000">
                      <a:extLst>
                        <a:ext uri="{9D8B030D-6E8A-4147-A177-3AD203B41FA5}">
                          <a16:colId xmlns:a16="http://schemas.microsoft.com/office/drawing/2014/main" val="4135692970"/>
                        </a:ext>
                      </a:extLst>
                    </a:gridCol>
                    <a:gridCol w="916754">
                      <a:extLst>
                        <a:ext uri="{9D8B030D-6E8A-4147-A177-3AD203B41FA5}">
                          <a16:colId xmlns:a16="http://schemas.microsoft.com/office/drawing/2014/main" val="2328812351"/>
                        </a:ext>
                      </a:extLst>
                    </a:gridCol>
                    <a:gridCol w="1332000">
                      <a:extLst>
                        <a:ext uri="{9D8B030D-6E8A-4147-A177-3AD203B41FA5}">
                          <a16:colId xmlns:a16="http://schemas.microsoft.com/office/drawing/2014/main" val="1149233566"/>
                        </a:ext>
                      </a:extLst>
                    </a:gridCol>
                    <a:gridCol w="584588">
                      <a:extLst>
                        <a:ext uri="{9D8B030D-6E8A-4147-A177-3AD203B41FA5}">
                          <a16:colId xmlns:a16="http://schemas.microsoft.com/office/drawing/2014/main" val="3913674577"/>
                        </a:ext>
                      </a:extLst>
                    </a:gridCol>
                    <a:gridCol w="1224000">
                      <a:extLst>
                        <a:ext uri="{9D8B030D-6E8A-4147-A177-3AD203B41FA5}">
                          <a16:colId xmlns:a16="http://schemas.microsoft.com/office/drawing/2014/main" val="552254962"/>
                        </a:ext>
                      </a:extLst>
                    </a:gridCol>
                  </a:tblGrid>
                  <a:tr h="0">
                    <a:tc>
                      <a:txBody>
                        <a:bodyPr/>
                        <a:lstStyle/>
                        <a:p>
                          <a:pPr indent="-226695" algn="l">
                            <a:lnSpc>
                              <a:spcPct val="107000"/>
                            </a:lnSpc>
                            <a:spcBef>
                              <a:spcPts val="600"/>
                            </a:spcBef>
                            <a:spcAft>
                              <a:spcPts val="600"/>
                            </a:spcAft>
                            <a:buNone/>
                          </a:pPr>
                          <a14:m>
                            <m:oMathPara xmlns:m="http://schemas.openxmlformats.org/officeDocument/2006/math">
                              <m:oMathParaPr>
                                <m:jc m:val="centerGroup"/>
                              </m:oMathParaPr>
                              <m:oMath xmlns:m="http://schemas.openxmlformats.org/officeDocument/2006/math">
                                <m:r>
                                  <a:rPr lang="en-GB" sz="2200" b="1" i="0" dirty="0" smtClean="0">
                                    <a:solidFill>
                                      <a:schemeClr val="tx1"/>
                                    </a:solidFill>
                                    <a:effectLst/>
                                    <a:latin typeface="Cambria Math" panose="02040503050406030204" pitchFamily="18" charset="0"/>
                                  </a:rPr>
                                  <m:t>𝐂𝐚</m:t>
                                </m:r>
                                <m:r>
                                  <a:rPr lang="en-GB" sz="2200" i="0" dirty="0" smtClean="0">
                                    <a:solidFill>
                                      <a:schemeClr val="tx1"/>
                                    </a:solidFill>
                                    <a:effectLst/>
                                    <a:latin typeface="Cambria Math" panose="02040503050406030204" pitchFamily="18" charset="0"/>
                                  </a:rPr>
                                  <m:t> </m:t>
                                </m:r>
                                <m:r>
                                  <m:rPr>
                                    <m:sty m:val="p"/>
                                  </m:rPr>
                                  <a:rPr lang="en-GB" sz="2200" b="0" i="0" dirty="0">
                                    <a:solidFill>
                                      <a:schemeClr val="tx1"/>
                                    </a:solidFill>
                                    <a:effectLst/>
                                    <a:latin typeface="Cambria Math" panose="02040503050406030204" pitchFamily="18" charset="0"/>
                                  </a:rPr>
                                  <m:t>C</m:t>
                                </m:r>
                                <m:r>
                                  <a:rPr lang="en-GB" sz="2200" b="0" i="0" dirty="0">
                                    <a:solidFill>
                                      <a:schemeClr val="tx1"/>
                                    </a:solidFill>
                                    <a:effectLst/>
                                    <a:latin typeface="Cambria Math" panose="02040503050406030204" pitchFamily="18" charset="0"/>
                                  </a:rPr>
                                  <m:t> </m:t>
                                </m:r>
                                <m:r>
                                  <a:rPr lang="en-GB" sz="2200" b="1" i="0" dirty="0">
                                    <a:solidFill>
                                      <a:schemeClr val="tx1"/>
                                    </a:solidFill>
                                    <a:effectLst/>
                                    <a:latin typeface="Cambria Math" panose="02040503050406030204" pitchFamily="18" charset="0"/>
                                  </a:rPr>
                                  <m:t>𝐎</m:t>
                                </m:r>
                                <m:r>
                                  <a:rPr lang="en-GB" sz="2200" i="0" dirty="0">
                                    <a:solidFill>
                                      <a:schemeClr val="tx1"/>
                                    </a:solidFill>
                                    <a:effectLst/>
                                    <a:latin typeface="Cambria Math" panose="02040503050406030204" pitchFamily="18" charset="0"/>
                                  </a:rPr>
                                  <m:t> </m:t>
                                </m:r>
                                <m:r>
                                  <m:rPr>
                                    <m:sty m:val="p"/>
                                  </m:rPr>
                                  <a:rPr lang="en-GB" sz="2200" b="0" i="0" dirty="0" err="1">
                                    <a:solidFill>
                                      <a:schemeClr val="tx1"/>
                                    </a:solidFill>
                                    <a:effectLst/>
                                    <a:latin typeface="Cambria Math" panose="02040503050406030204" pitchFamily="18" charset="0"/>
                                  </a:rPr>
                                  <m:t>O</m:t>
                                </m:r>
                                <m:r>
                                  <a:rPr lang="en-GB" sz="2200" b="0" i="0" dirty="0">
                                    <a:solidFill>
                                      <a:schemeClr val="tx1"/>
                                    </a:solidFill>
                                    <a:effectLst/>
                                    <a:latin typeface="Cambria Math" panose="02040503050406030204" pitchFamily="18" charset="0"/>
                                  </a:rPr>
                                  <m:t> </m:t>
                                </m:r>
                                <m:r>
                                  <m:rPr>
                                    <m:sty m:val="p"/>
                                  </m:rPr>
                                  <a:rPr lang="en-GB" sz="2200" b="0" i="0" dirty="0" err="1">
                                    <a:solidFill>
                                      <a:schemeClr val="tx1"/>
                                    </a:solidFill>
                                    <a:effectLst/>
                                    <a:latin typeface="Cambria Math" panose="02040503050406030204" pitchFamily="18" charset="0"/>
                                  </a:rPr>
                                  <m:t>O</m:t>
                                </m:r>
                                <m:r>
                                  <a:rPr lang="en-GB" sz="2200" i="0" dirty="0">
                                    <a:solidFill>
                                      <a:schemeClr val="tx1"/>
                                    </a:solidFill>
                                    <a:effectLst/>
                                    <a:latin typeface="Cambria Math" panose="02040503050406030204" pitchFamily="18" charset="0"/>
                                  </a:rPr>
                                  <m:t>   </m:t>
                                </m:r>
                              </m:oMath>
                            </m:oMathPara>
                          </a14:m>
                          <a:endParaRPr dirty="0"/>
                        </a:p>
                      </a:txBody>
                      <a:tcPr marL="68580" marR="68580" marT="0" marB="0">
                        <a:noFill/>
                      </a:tcPr>
                    </a:tc>
                    <a:tc>
                      <a:txBody>
                        <a:bodyPr/>
                        <a:lstStyle/>
                        <a:p>
                          <a:pPr indent="-226695" algn="l">
                            <a:lnSpc>
                              <a:spcPct val="107000"/>
                            </a:lnSpc>
                            <a:spcBef>
                              <a:spcPts val="600"/>
                            </a:spcBef>
                            <a:spcAft>
                              <a:spcPts val="600"/>
                            </a:spcAft>
                            <a:buNone/>
                          </a:pPr>
                          <a14:m>
                            <m:oMathPara xmlns:m="http://schemas.openxmlformats.org/officeDocument/2006/math">
                              <m:oMathParaPr>
                                <m:jc m:val="centerGroup"/>
                              </m:oMathParaPr>
                              <m:oMath xmlns:m="http://schemas.openxmlformats.org/officeDocument/2006/math">
                                <m:r>
                                  <a:rPr lang="en-GB" sz="2200" i="0" dirty="0" smtClean="0">
                                    <a:solidFill>
                                      <a:schemeClr val="tx1"/>
                                    </a:solidFill>
                                    <a:effectLst/>
                                    <a:latin typeface="Cambria Math" panose="02040503050406030204" pitchFamily="18" charset="0"/>
                                    <a:ea typeface="Calibri" panose="020F0502020204030204" pitchFamily="34" charset="0"/>
                                    <a:sym typeface="Symbol" panose="05050102010706020507" pitchFamily="18" charset="2"/>
                                  </a:rPr>
                                  <m:t>→</m:t>
                                </m:r>
                              </m:oMath>
                            </m:oMathPara>
                          </a14:m>
                          <a:endParaRPr/>
                        </a:p>
                      </a:txBody>
                      <a:tcPr marL="68580" marR="68580" marT="0" marB="0">
                        <a:noFill/>
                      </a:tcPr>
                    </a:tc>
                    <a:tc>
                      <a:txBody>
                        <a:bodyPr/>
                        <a:lstStyle/>
                        <a:p>
                          <a:pPr indent="-226695" algn="l">
                            <a:lnSpc>
                              <a:spcPct val="107000"/>
                            </a:lnSpc>
                            <a:spcBef>
                              <a:spcPts val="600"/>
                            </a:spcBef>
                            <a:spcAft>
                              <a:spcPts val="600"/>
                            </a:spcAft>
                            <a:buNone/>
                          </a:pPr>
                          <a14:m>
                            <m:oMathPara xmlns:m="http://schemas.openxmlformats.org/officeDocument/2006/math">
                              <m:oMathParaPr>
                                <m:jc m:val="centerGroup"/>
                              </m:oMathParaPr>
                              <m:oMath xmlns:m="http://schemas.openxmlformats.org/officeDocument/2006/math">
                                <m:r>
                                  <a:rPr lang="en-GB" sz="2200" b="1" i="0" dirty="0" smtClean="0">
                                    <a:solidFill>
                                      <a:schemeClr val="tx1"/>
                                    </a:solidFill>
                                    <a:effectLst/>
                                    <a:latin typeface="Cambria Math" panose="02040503050406030204" pitchFamily="18" charset="0"/>
                                  </a:rPr>
                                  <m:t>𝐂𝐚</m:t>
                                </m:r>
                                <m:r>
                                  <a:rPr lang="en-GB" sz="2200" b="1" i="0" dirty="0" smtClean="0">
                                    <a:solidFill>
                                      <a:schemeClr val="tx1"/>
                                    </a:solidFill>
                                    <a:effectLst/>
                                    <a:latin typeface="Cambria Math" panose="02040503050406030204" pitchFamily="18" charset="0"/>
                                  </a:rPr>
                                  <m:t> </m:t>
                                </m:r>
                                <m:r>
                                  <a:rPr lang="en-GB" sz="2200" b="1" i="0" dirty="0" smtClean="0">
                                    <a:solidFill>
                                      <a:schemeClr val="tx1"/>
                                    </a:solidFill>
                                    <a:effectLst/>
                                    <a:latin typeface="Cambria Math" panose="02040503050406030204" pitchFamily="18" charset="0"/>
                                  </a:rPr>
                                  <m:t>𝐎</m:t>
                                </m:r>
                              </m:oMath>
                            </m:oMathPara>
                          </a14:m>
                          <a:endParaRPr dirty="0"/>
                        </a:p>
                      </a:txBody>
                      <a:tcPr marL="68580" marR="68580" marT="0" marB="0">
                        <a:noFill/>
                      </a:tcPr>
                    </a:tc>
                    <a:tc>
                      <a:txBody>
                        <a:bodyPr/>
                        <a:lstStyle/>
                        <a:p>
                          <a:pPr indent="-226695" algn="l">
                            <a:lnSpc>
                              <a:spcPct val="107000"/>
                            </a:lnSpc>
                            <a:spcBef>
                              <a:spcPts val="600"/>
                            </a:spcBef>
                            <a:spcAft>
                              <a:spcPts val="600"/>
                            </a:spcAft>
                            <a:buNone/>
                          </a:pPr>
                          <a14:m>
                            <m:oMathPara xmlns:m="http://schemas.openxmlformats.org/officeDocument/2006/math">
                              <m:oMathParaPr>
                                <m:jc m:val="centerGroup"/>
                              </m:oMathParaPr>
                              <m:oMath xmlns:m="http://schemas.openxmlformats.org/officeDocument/2006/math">
                                <m:r>
                                  <a:rPr lang="en-GB" sz="2200" b="0" i="0" dirty="0" smtClean="0">
                                    <a:solidFill>
                                      <a:schemeClr val="tx1"/>
                                    </a:solidFill>
                                    <a:effectLst/>
                                    <a:latin typeface="Cambria Math" panose="02040503050406030204" pitchFamily="18" charset="0"/>
                                  </a:rPr>
                                  <m:t>+</m:t>
                                </m:r>
                              </m:oMath>
                            </m:oMathPara>
                          </a14:m>
                          <a:endParaRPr/>
                        </a:p>
                      </a:txBody>
                      <a:tcPr marL="68580" marR="68580" marT="0" marB="0">
                        <a:noFill/>
                      </a:tcPr>
                    </a:tc>
                    <a:tc>
                      <a:txBody>
                        <a:bodyPr/>
                        <a:lstStyle/>
                        <a:p>
                          <a:pPr indent="-226695" algn="l">
                            <a:lnSpc>
                              <a:spcPct val="107000"/>
                            </a:lnSpc>
                            <a:spcBef>
                              <a:spcPts val="600"/>
                            </a:spcBef>
                            <a:spcAft>
                              <a:spcPts val="600"/>
                            </a:spcAft>
                            <a:buNone/>
                          </a:pPr>
                          <a14:m>
                            <m:oMathPara xmlns:m="http://schemas.openxmlformats.org/officeDocument/2006/math">
                              <m:oMathParaPr>
                                <m:jc m:val="centerGroup"/>
                              </m:oMathParaPr>
                              <m:oMath xmlns:m="http://schemas.openxmlformats.org/officeDocument/2006/math">
                                <m:r>
                                  <m:rPr>
                                    <m:sty m:val="p"/>
                                  </m:rPr>
                                  <a:rPr lang="en-GB" sz="2200" b="0" i="0" dirty="0" smtClean="0">
                                    <a:solidFill>
                                      <a:srgbClr val="C8102E"/>
                                    </a:solidFill>
                                    <a:effectLst/>
                                    <a:latin typeface="Cambria Math" panose="02040503050406030204" pitchFamily="18" charset="0"/>
                                  </a:rPr>
                                  <m:t>C</m:t>
                                </m:r>
                                <m:r>
                                  <a:rPr lang="en-GB" sz="2200" b="0" i="0" dirty="0" smtClean="0">
                                    <a:solidFill>
                                      <a:srgbClr val="C8102E"/>
                                    </a:solidFill>
                                    <a:effectLst/>
                                    <a:latin typeface="Cambria Math" panose="02040503050406030204" pitchFamily="18" charset="0"/>
                                  </a:rPr>
                                  <m:t> </m:t>
                                </m:r>
                                <m:r>
                                  <m:rPr>
                                    <m:sty m:val="p"/>
                                  </m:rPr>
                                  <a:rPr lang="en-GB" sz="2200" b="0" i="0" dirty="0" smtClean="0">
                                    <a:solidFill>
                                      <a:srgbClr val="C8102E"/>
                                    </a:solidFill>
                                    <a:effectLst/>
                                    <a:latin typeface="Cambria Math" panose="02040503050406030204" pitchFamily="18" charset="0"/>
                                  </a:rPr>
                                  <m:t>O</m:t>
                                </m:r>
                                <m:r>
                                  <a:rPr lang="en-GB" sz="2200" b="0" i="0" dirty="0" smtClean="0">
                                    <a:solidFill>
                                      <a:srgbClr val="C8102E"/>
                                    </a:solidFill>
                                    <a:effectLst/>
                                    <a:latin typeface="Cambria Math" panose="02040503050406030204" pitchFamily="18" charset="0"/>
                                  </a:rPr>
                                  <m:t> </m:t>
                                </m:r>
                                <m:r>
                                  <m:rPr>
                                    <m:sty m:val="p"/>
                                  </m:rPr>
                                  <a:rPr lang="en-GB" sz="2200" b="0" i="0" dirty="0" err="1">
                                    <a:solidFill>
                                      <a:srgbClr val="C8102E"/>
                                    </a:solidFill>
                                    <a:effectLst/>
                                    <a:latin typeface="Cambria Math" panose="02040503050406030204" pitchFamily="18" charset="0"/>
                                  </a:rPr>
                                  <m:t>O</m:t>
                                </m:r>
                              </m:oMath>
                            </m:oMathPara>
                          </a14:m>
                          <a:endParaRPr dirty="0"/>
                        </a:p>
                      </a:txBody>
                      <a:tcPr marL="68580" marR="68580" marT="0" marB="0">
                        <a:noFill/>
                      </a:tcPr>
                    </a:tc>
                    <a:extLst>
                      <a:ext uri="{0D108BD9-81ED-4DB2-BD59-A6C34878D82A}">
                        <a16:rowId xmlns:a16="http://schemas.microsoft.com/office/drawing/2014/main" val="2222990348"/>
                      </a:ext>
                    </a:extLst>
                  </a:tr>
                </a:tbl>
              </a:graphicData>
            </a:graphic>
          </p:graphicFrame>
        </mc:Choice>
        <mc:Fallback xmlns="">
          <p:graphicFrame>
            <p:nvGraphicFramePr>
              <p:cNvPr id="3" name="Table 2">
                <a:extLst>
                  <a:ext uri="{FF2B5EF4-FFF2-40B4-BE49-F238E27FC236}">
                    <a16:creationId xmlns:a16="http://schemas.microsoft.com/office/drawing/2014/main" id="{D64E5D6D-E3BD-E15F-D52B-8CC139C56A14}"/>
                  </a:ext>
                </a:extLst>
              </p:cNvPr>
              <p:cNvGraphicFramePr>
                <a:graphicFrameLocks noGrp="1"/>
              </p:cNvGraphicFramePr>
              <p:nvPr>
                <p:extLst>
                  <p:ext uri="{D42A27DB-BD31-4B8C-83A1-F6EECF244321}">
                    <p14:modId xmlns:p14="http://schemas.microsoft.com/office/powerpoint/2010/main" val="4023327003"/>
                  </p:ext>
                </p:extLst>
              </p:nvPr>
            </p:nvGraphicFramePr>
            <p:xfrm>
              <a:off x="3050810" y="3257525"/>
              <a:ext cx="6253342" cy="434975"/>
            </p:xfrm>
            <a:graphic>
              <a:graphicData uri="http://schemas.openxmlformats.org/drawingml/2006/table">
                <a:tbl>
                  <a:tblPr firstRow="1" firstCol="1" bandRow="1">
                    <a:tableStyleId>{5C22544A-7EE6-4342-B048-85BDC9FD1C3A}</a:tableStyleId>
                  </a:tblPr>
                  <a:tblGrid>
                    <a:gridCol w="2196000">
                      <a:extLst>
                        <a:ext uri="{9D8B030D-6E8A-4147-A177-3AD203B41FA5}">
                          <a16:colId xmlns:a16="http://schemas.microsoft.com/office/drawing/2014/main" val="4135692970"/>
                        </a:ext>
                      </a:extLst>
                    </a:gridCol>
                    <a:gridCol w="916754">
                      <a:extLst>
                        <a:ext uri="{9D8B030D-6E8A-4147-A177-3AD203B41FA5}">
                          <a16:colId xmlns:a16="http://schemas.microsoft.com/office/drawing/2014/main" val="2328812351"/>
                        </a:ext>
                      </a:extLst>
                    </a:gridCol>
                    <a:gridCol w="1332000">
                      <a:extLst>
                        <a:ext uri="{9D8B030D-6E8A-4147-A177-3AD203B41FA5}">
                          <a16:colId xmlns:a16="http://schemas.microsoft.com/office/drawing/2014/main" val="1149233566"/>
                        </a:ext>
                      </a:extLst>
                    </a:gridCol>
                    <a:gridCol w="584588">
                      <a:extLst>
                        <a:ext uri="{9D8B030D-6E8A-4147-A177-3AD203B41FA5}">
                          <a16:colId xmlns:a16="http://schemas.microsoft.com/office/drawing/2014/main" val="3913674577"/>
                        </a:ext>
                      </a:extLst>
                    </a:gridCol>
                    <a:gridCol w="1224000">
                      <a:extLst>
                        <a:ext uri="{9D8B030D-6E8A-4147-A177-3AD203B41FA5}">
                          <a16:colId xmlns:a16="http://schemas.microsoft.com/office/drawing/2014/main" val="552254962"/>
                        </a:ext>
                      </a:extLst>
                    </a:gridCol>
                  </a:tblGrid>
                  <a:tr h="434975">
                    <a:tc>
                      <a:txBody>
                        <a:bodyPr/>
                        <a:lstStyle/>
                        <a:p>
                          <a:endParaRPr lang="en-US"/>
                        </a:p>
                      </a:txBody>
                      <a:tcPr marL="68580" marR="68580" marT="0" marB="0">
                        <a:blipFill>
                          <a:blip r:embed="rId2"/>
                          <a:stretch>
                            <a:fillRect l="-277" t="-1389" r="-185596" b="-5556"/>
                          </a:stretch>
                        </a:blipFill>
                      </a:tcPr>
                    </a:tc>
                    <a:tc>
                      <a:txBody>
                        <a:bodyPr/>
                        <a:lstStyle/>
                        <a:p>
                          <a:endParaRPr lang="en-US"/>
                        </a:p>
                      </a:txBody>
                      <a:tcPr marL="68580" marR="68580" marT="0" marB="0">
                        <a:blipFill>
                          <a:blip r:embed="rId2"/>
                          <a:stretch>
                            <a:fillRect l="-241333" t="-1389" r="-346667" b="-5556"/>
                          </a:stretch>
                        </a:blipFill>
                      </a:tcPr>
                    </a:tc>
                    <a:tc>
                      <a:txBody>
                        <a:bodyPr/>
                        <a:lstStyle/>
                        <a:p>
                          <a:endParaRPr lang="en-US"/>
                        </a:p>
                      </a:txBody>
                      <a:tcPr marL="68580" marR="68580" marT="0" marB="0">
                        <a:blipFill>
                          <a:blip r:embed="rId2"/>
                          <a:stretch>
                            <a:fillRect l="-233790" t="-1389" r="-137443" b="-5556"/>
                          </a:stretch>
                        </a:blipFill>
                      </a:tcPr>
                    </a:tc>
                    <a:tc>
                      <a:txBody>
                        <a:bodyPr/>
                        <a:lstStyle/>
                        <a:p>
                          <a:endParaRPr lang="en-US"/>
                        </a:p>
                      </a:txBody>
                      <a:tcPr marL="68580" marR="68580" marT="0" marB="0">
                        <a:blipFill>
                          <a:blip r:embed="rId2"/>
                          <a:stretch>
                            <a:fillRect l="-761458" t="-1389" r="-213542" b="-5556"/>
                          </a:stretch>
                        </a:blipFill>
                      </a:tcPr>
                    </a:tc>
                    <a:tc>
                      <a:txBody>
                        <a:bodyPr/>
                        <a:lstStyle/>
                        <a:p>
                          <a:endParaRPr lang="en-US"/>
                        </a:p>
                      </a:txBody>
                      <a:tcPr marL="68580" marR="68580" marT="0" marB="0">
                        <a:blipFill>
                          <a:blip r:embed="rId2"/>
                          <a:stretch>
                            <a:fillRect l="-411443" t="-1389" r="-1990" b="-5556"/>
                          </a:stretch>
                        </a:blipFill>
                      </a:tcPr>
                    </a:tc>
                    <a:extLst>
                      <a:ext uri="{0D108BD9-81ED-4DB2-BD59-A6C34878D82A}">
                        <a16:rowId xmlns:a16="http://schemas.microsoft.com/office/drawing/2014/main" val="2222990348"/>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a:extLst>
                  <a:ext uri="{FF2B5EF4-FFF2-40B4-BE49-F238E27FC236}">
                    <a16:creationId xmlns:a16="http://schemas.microsoft.com/office/drawing/2014/main" id="{CFBBB61C-C69D-B7CD-98F6-CCEF118321BF}"/>
                  </a:ext>
                </a:extLst>
              </p:cNvPr>
              <p:cNvSpPr>
                <a:spLocks noChangeArrowheads="1"/>
              </p:cNvSpPr>
              <p:nvPr/>
            </p:nvSpPr>
            <p:spPr bwMode="auto">
              <a:xfrm>
                <a:off x="466049" y="1144264"/>
                <a:ext cx="10397404" cy="90050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Consider the reaction for making calcium oxide, </a:t>
                </a:r>
                <a14:m>
                  <m:oMath xmlns:m="http://schemas.openxmlformats.org/officeDocument/2006/math">
                    <m:r>
                      <m:rPr>
                        <m:sty m:val="p"/>
                      </m:rPr>
                      <a:rPr lang="en-GB" sz="2200" i="0" dirty="0" smtClean="0">
                        <a:latin typeface="Cambria Math" panose="02040503050406030204" pitchFamily="18" charset="0"/>
                      </a:rPr>
                      <m:t>CaO</m:t>
                    </m:r>
                  </m:oMath>
                </a14:m>
                <a:r>
                  <a:rPr lang="en-GB" sz="2200" dirty="0">
                    <a:latin typeface="Century Gothic" panose="020B0502020202020204" pitchFamily="34" charset="0"/>
                  </a:rPr>
                  <a:t>:</a:t>
                </a:r>
              </a:p>
              <a:p>
                <a:pPr marL="0" marR="0" lvl="0" indent="0" algn="ctr" defTabSz="914400" rtl="0" eaLnBrk="0" fontAlgn="base" latinLnBrk="0" hangingPunct="0">
                  <a:lnSpc>
                    <a:spcPct val="108000"/>
                  </a:lnSpc>
                  <a:spcBef>
                    <a:spcPts val="1200"/>
                  </a:spcBef>
                  <a:spcAft>
                    <a:spcPts val="600"/>
                  </a:spcAft>
                  <a:buClrTx/>
                  <a:buSzTx/>
                  <a:buFontTx/>
                  <a:buNone/>
                  <a:tabLst/>
                </a:pPr>
                <a14:m>
                  <m:oMathPara xmlns:m="http://schemas.openxmlformats.org/officeDocument/2006/math">
                    <m:oMathParaPr>
                      <m:jc m:val="centerGroup"/>
                    </m:oMathParaPr>
                    <m:oMath xmlns:m="http://schemas.openxmlformats.org/officeDocument/2006/math">
                      <m:r>
                        <m:rPr>
                          <m:sty m:val="p"/>
                        </m:rPr>
                        <a:rPr kumimoji="0" lang="en-GB" altLang="en-US" sz="22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CaCO</m:t>
                      </m:r>
                      <m:r>
                        <a:rPr kumimoji="0" lang="en-GB" altLang="en-US" sz="2200" b="0" i="0" u="none" strike="noStrike" cap="none" normalizeH="0" baseline="-3000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3</m:t>
                      </m:r>
                      <m:r>
                        <a:rPr kumimoji="0" lang="en-GB" altLang="en-US" sz="2200" b="0" i="0" u="none" strike="noStrike" cap="none" normalizeH="0" baseline="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 </m:t>
                      </m:r>
                      <m:r>
                        <a:rPr lang="en-GB" altLang="en-US" sz="2200" i="0" dirty="0">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m:t>
                      </m:r>
                      <m:r>
                        <a:rPr kumimoji="0" lang="en-GB" altLang="en-US" sz="22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 </m:t>
                      </m:r>
                      <m:r>
                        <m:rPr>
                          <m:sty m:val="p"/>
                        </m:rPr>
                        <a:rPr kumimoji="0" lang="en-GB" altLang="en-US" sz="2200" b="0" i="0" u="none" strike="noStrike" cap="none" normalizeH="0" baseline="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CaO</m:t>
                      </m:r>
                      <m:r>
                        <a:rPr kumimoji="0" lang="en-GB" altLang="en-US" sz="2200" b="0" i="0" u="none" strike="noStrike" cap="none" normalizeH="0" baseline="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 + </m:t>
                      </m:r>
                      <m:r>
                        <m:rPr>
                          <m:sty m:val="p"/>
                        </m:rPr>
                        <a:rPr kumimoji="0" lang="en-GB" altLang="en-US" sz="2200" b="0" i="0" u="none" strike="noStrike" cap="none" normalizeH="0" baseline="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CO</m:t>
                      </m:r>
                      <m:r>
                        <a:rPr kumimoji="0" lang="en-GB" altLang="en-US" sz="2200" b="0" i="0" u="none" strike="noStrike" cap="none" normalizeH="0" baseline="-3000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2</m:t>
                      </m:r>
                    </m:oMath>
                  </m:oMathPara>
                </a14:m>
                <a:endParaRPr lang="en-GB" sz="2200" dirty="0">
                  <a:latin typeface="Century Gothic" panose="020B0502020202020204" pitchFamily="34" charset="0"/>
                </a:endParaRPr>
              </a:p>
            </p:txBody>
          </p:sp>
        </mc:Choice>
        <mc:Fallback xmlns="">
          <p:sp>
            <p:nvSpPr>
              <p:cNvPr id="4" name="Rectangle 1">
                <a:extLst>
                  <a:ext uri="{FF2B5EF4-FFF2-40B4-BE49-F238E27FC236}">
                    <a16:creationId xmlns:a16="http://schemas.microsoft.com/office/drawing/2014/main" id="{CFBBB61C-C69D-B7CD-98F6-CCEF118321BF}"/>
                  </a:ext>
                </a:extLst>
              </p:cNvPr>
              <p:cNvSpPr>
                <a:spLocks noRot="1" noChangeAspect="1" noMove="1" noResize="1" noEditPoints="1" noAdjustHandles="1" noChangeArrowheads="1" noChangeShapeType="1" noTextEdit="1"/>
              </p:cNvSpPr>
              <p:nvPr/>
            </p:nvSpPr>
            <p:spPr bwMode="auto">
              <a:xfrm>
                <a:off x="466049" y="1144264"/>
                <a:ext cx="10397404" cy="900503"/>
              </a:xfrm>
              <a:prstGeom prst="rect">
                <a:avLst/>
              </a:prstGeom>
              <a:blipFill>
                <a:blip r:embed="rId4"/>
                <a:stretch>
                  <a:fillRect l="-762" t="-272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8" name="Rectangle 1">
            <a:extLst>
              <a:ext uri="{FF2B5EF4-FFF2-40B4-BE49-F238E27FC236}">
                <a16:creationId xmlns:a16="http://schemas.microsoft.com/office/drawing/2014/main" id="{BDEBF44E-567C-8502-54DA-BDCD60030360}"/>
              </a:ext>
            </a:extLst>
          </p:cNvPr>
          <p:cNvSpPr>
            <a:spLocks noChangeArrowheads="1"/>
          </p:cNvSpPr>
          <p:nvPr/>
        </p:nvSpPr>
        <p:spPr bwMode="auto">
          <a:xfrm>
            <a:off x="466049" y="4168815"/>
            <a:ext cx="10760423" cy="794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The atoms shown in </a:t>
            </a:r>
            <a:r>
              <a:rPr lang="en-GB" sz="2200" b="1" dirty="0">
                <a:latin typeface="Century Gothic" panose="020B0502020202020204" pitchFamily="34" charset="0"/>
              </a:rPr>
              <a:t>bold</a:t>
            </a:r>
            <a:r>
              <a:rPr lang="en-GB" sz="2200" dirty="0">
                <a:latin typeface="Century Gothic" panose="020B0502020202020204" pitchFamily="34" charset="0"/>
              </a:rPr>
              <a:t> end up in the product we want (the calcium oxide), the rest do not. </a:t>
            </a:r>
            <a:endPar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4B56EFD-3D6A-B7A8-75DE-D9C55E7B2582}"/>
                  </a:ext>
                </a:extLst>
              </p:cNvPr>
              <p:cNvSpPr txBox="1"/>
              <p:nvPr/>
            </p:nvSpPr>
            <p:spPr>
              <a:xfrm>
                <a:off x="466049" y="5218985"/>
                <a:ext cx="10015630" cy="790216"/>
              </a:xfrm>
              <a:prstGeom prst="rect">
                <a:avLst/>
              </a:prstGeom>
              <a:noFill/>
            </p:spPr>
            <p:txBody>
              <a:bodyPr wrap="square">
                <a:spAutoFit/>
              </a:bodyPr>
              <a:lstStyle/>
              <a:p>
                <a:pPr algn="l">
                  <a:lnSpc>
                    <a:spcPct val="108000"/>
                  </a:lnSpc>
                  <a:spcBef>
                    <a:spcPts val="1200"/>
                  </a:spcBef>
                  <a:spcAft>
                    <a:spcPts val="600"/>
                  </a:spcAft>
                  <a:buNone/>
                </a:pPr>
                <a:r>
                  <a:rPr lang="en-GB" sz="2200" dirty="0">
                    <a:effectLst/>
                    <a:latin typeface="Century Gothic" panose="020B0502020202020204" pitchFamily="34" charset="0"/>
                    <a:ea typeface="Calibri" panose="020F0502020204030204" pitchFamily="34" charset="0"/>
                  </a:rPr>
                  <a:t>From the original atoms, one </a:t>
                </a:r>
                <a14:m>
                  <m:oMath xmlns:m="http://schemas.openxmlformats.org/officeDocument/2006/math">
                    <m:r>
                      <m:rPr>
                        <m:sty m:val="p"/>
                      </m:rPr>
                      <a:rPr lang="en-GB" sz="2200" i="0" dirty="0" smtClean="0">
                        <a:effectLst/>
                        <a:latin typeface="Cambria Math" panose="02040503050406030204" pitchFamily="18" charset="0"/>
                        <a:ea typeface="Calibri" panose="020F0502020204030204" pitchFamily="34" charset="0"/>
                      </a:rPr>
                      <m:t>C</m:t>
                    </m:r>
                  </m:oMath>
                </a14:m>
                <a:r>
                  <a:rPr lang="en-GB" sz="2200" dirty="0">
                    <a:effectLst/>
                    <a:latin typeface="Century Gothic" panose="020B0502020202020204" pitchFamily="34" charset="0"/>
                    <a:ea typeface="Calibri" panose="020F0502020204030204" pitchFamily="34" charset="0"/>
                  </a:rPr>
                  <a:t> atom and two </a:t>
                </a:r>
                <a14:m>
                  <m:oMath xmlns:m="http://schemas.openxmlformats.org/officeDocument/2006/math">
                    <m:r>
                      <m:rPr>
                        <m:sty m:val="p"/>
                      </m:rPr>
                      <a:rPr lang="en-GB" sz="2200" i="0" dirty="0" smtClean="0">
                        <a:effectLst/>
                        <a:latin typeface="Cambria Math" panose="02040503050406030204" pitchFamily="18" charset="0"/>
                        <a:ea typeface="Calibri" panose="020F0502020204030204" pitchFamily="34" charset="0"/>
                      </a:rPr>
                      <m:t>O</m:t>
                    </m:r>
                  </m:oMath>
                </a14:m>
                <a:r>
                  <a:rPr lang="en-GB" sz="2200" dirty="0">
                    <a:effectLst/>
                    <a:latin typeface="Century Gothic" panose="020B0502020202020204" pitchFamily="34" charset="0"/>
                    <a:ea typeface="Calibri" panose="020F0502020204030204" pitchFamily="34" charset="0"/>
                  </a:rPr>
                  <a:t> atoms are wasted – they are not in the final desired product.</a:t>
                </a:r>
                <a:endParaRPr lang="en-GB" sz="2200" dirty="0">
                  <a:effectLst/>
                  <a:latin typeface="Arial" panose="020B0604020202020204" pitchFamily="34" charset="0"/>
                  <a:ea typeface="Calibri" panose="020F0502020204030204" pitchFamily="34" charset="0"/>
                </a:endParaRPr>
              </a:p>
            </p:txBody>
          </p:sp>
        </mc:Choice>
        <mc:Fallback xmlns="">
          <p:sp>
            <p:nvSpPr>
              <p:cNvPr id="11" name="TextBox 10">
                <a:extLst>
                  <a:ext uri="{FF2B5EF4-FFF2-40B4-BE49-F238E27FC236}">
                    <a16:creationId xmlns:a16="http://schemas.microsoft.com/office/drawing/2014/main" id="{F4B56EFD-3D6A-B7A8-75DE-D9C55E7B2582}"/>
                  </a:ext>
                </a:extLst>
              </p:cNvPr>
              <p:cNvSpPr txBox="1">
                <a:spLocks noRot="1" noChangeAspect="1" noMove="1" noResize="1" noEditPoints="1" noAdjustHandles="1" noChangeArrowheads="1" noChangeShapeType="1" noTextEdit="1"/>
              </p:cNvSpPr>
              <p:nvPr/>
            </p:nvSpPr>
            <p:spPr>
              <a:xfrm>
                <a:off x="466049" y="5218985"/>
                <a:ext cx="10015630" cy="790216"/>
              </a:xfrm>
              <a:prstGeom prst="rect">
                <a:avLst/>
              </a:prstGeom>
              <a:blipFill>
                <a:blip r:embed="rId5"/>
                <a:stretch>
                  <a:fillRect l="-791" t="-5385" r="-1156" b="-15385"/>
                </a:stretch>
              </a:blipFill>
            </p:spPr>
            <p:txBody>
              <a:bodyPr/>
              <a:lstStyle/>
              <a:p>
                <a:r>
                  <a:rPr lang="en-GB">
                    <a:noFill/>
                  </a:rPr>
                  <a:t> </a:t>
                </a:r>
              </a:p>
            </p:txBody>
          </p:sp>
        </mc:Fallback>
      </mc:AlternateContent>
      <p:sp>
        <p:nvSpPr>
          <p:cNvPr id="13" name="TextBox 12">
            <a:extLst>
              <a:ext uri="{FF2B5EF4-FFF2-40B4-BE49-F238E27FC236}">
                <a16:creationId xmlns:a16="http://schemas.microsoft.com/office/drawing/2014/main" id="{019789AA-AC46-CDD9-A1DD-77F51C4C4AEF}"/>
              </a:ext>
            </a:extLst>
          </p:cNvPr>
          <p:cNvSpPr txBox="1"/>
          <p:nvPr/>
        </p:nvSpPr>
        <p:spPr>
          <a:xfrm>
            <a:off x="466049" y="2161288"/>
            <a:ext cx="10153952" cy="794769"/>
          </a:xfrm>
          <a:prstGeom prst="rect">
            <a:avLst/>
          </a:prstGeom>
          <a:noFill/>
        </p:spPr>
        <p:txBody>
          <a:bodyPr wrap="square">
            <a:spAutoFit/>
          </a:bodyPr>
          <a:lstStyle/>
          <a:p>
            <a:pPr marL="0" marR="0" lvl="0" indent="0" algn="l" defTabSz="914400" rtl="0" eaLnBrk="0" fontAlgn="base" latinLnBrk="0" hangingPunct="0">
              <a:lnSpc>
                <a:spcPct val="108000"/>
              </a:lnSpc>
              <a:spcBef>
                <a:spcPct val="0"/>
              </a:spcBef>
              <a:spcAft>
                <a:spcPct val="0"/>
              </a:spcAft>
              <a:buClrTx/>
              <a:buSzTx/>
              <a:buFontTx/>
              <a:buNone/>
              <a:tabLst/>
            </a:pPr>
            <a:r>
              <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If we split up the formulas, we can look at what happens to each atom in the reaction. </a:t>
            </a:r>
          </a:p>
        </p:txBody>
      </p:sp>
    </p:spTree>
    <p:extLst>
      <p:ext uri="{BB962C8B-B14F-4D97-AF65-F5344CB8AC3E}">
        <p14:creationId xmlns:p14="http://schemas.microsoft.com/office/powerpoint/2010/main" val="3939175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D310-2408-2905-0590-E4C0302B6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34202C-F651-1999-A394-E382931F0E04}"/>
              </a:ext>
            </a:extLst>
          </p:cNvPr>
          <p:cNvSpPr>
            <a:spLocks noGrp="1"/>
          </p:cNvSpPr>
          <p:nvPr>
            <p:ph type="title"/>
          </p:nvPr>
        </p:nvSpPr>
        <p:spPr/>
        <p:txBody>
          <a:bodyPr/>
          <a:lstStyle/>
          <a:p>
            <a:r>
              <a:rPr lang="en-US" dirty="0"/>
              <a:t>Atom economy</a:t>
            </a:r>
          </a:p>
        </p:txBody>
      </p:sp>
      <p:sp>
        <p:nvSpPr>
          <p:cNvPr id="5" name="Vertical Title 1">
            <a:extLst>
              <a:ext uri="{FF2B5EF4-FFF2-40B4-BE49-F238E27FC236}">
                <a16:creationId xmlns:a16="http://schemas.microsoft.com/office/drawing/2014/main" id="{9400EA80-69C7-3F2F-9D49-1068B66A5C88}"/>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Atom economy</a:t>
            </a:r>
            <a:endParaRPr lang="en-US" sz="2200" b="1" i="0" dirty="0">
              <a:solidFill>
                <a:schemeClr val="bg1"/>
              </a:solidFill>
              <a:latin typeface="Century Gothic" panose="020B0502020202020204" pitchFamily="34" charset="0"/>
            </a:endParaRPr>
          </a:p>
        </p:txBody>
      </p:sp>
      <p:sp>
        <p:nvSpPr>
          <p:cNvPr id="4" name="Rectangle 1">
            <a:extLst>
              <a:ext uri="{FF2B5EF4-FFF2-40B4-BE49-F238E27FC236}">
                <a16:creationId xmlns:a16="http://schemas.microsoft.com/office/drawing/2014/main" id="{791AB9E6-494D-FA97-642B-9E0CCA1EA77C}"/>
              </a:ext>
            </a:extLst>
          </p:cNvPr>
          <p:cNvSpPr>
            <a:spLocks noChangeArrowheads="1"/>
          </p:cNvSpPr>
          <p:nvPr/>
        </p:nvSpPr>
        <p:spPr bwMode="auto">
          <a:xfrm>
            <a:off x="466048" y="1252048"/>
            <a:ext cx="10397404" cy="80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lnSpc>
                <a:spcPct val="108000"/>
              </a:lnSpc>
              <a:spcBef>
                <a:spcPct val="0"/>
              </a:spcBef>
              <a:spcAft>
                <a:spcPct val="0"/>
              </a:spcAft>
              <a:tabLst>
                <a:tab pos="269875" algn="l"/>
              </a:tabLst>
            </a:pPr>
            <a:r>
              <a:rPr lang="en-GB" altLang="en-US" sz="2200" dirty="0">
                <a:latin typeface="Century Gothic" panose="020B0502020202020204" pitchFamily="34" charset="0"/>
                <a:ea typeface="Calibri" panose="020F0502020204030204" pitchFamily="34" charset="0"/>
                <a:cs typeface="Arial" panose="020B0604020202020204" pitchFamily="34" charset="0"/>
              </a:rPr>
              <a:t>For any given balanced symbol equation, green chemists define atom economy as:</a:t>
            </a:r>
            <a:endParaRPr lang="en-GB" altLang="en-US" sz="2200" dirty="0"/>
          </a:p>
        </p:txBody>
      </p:sp>
      <p:sp>
        <p:nvSpPr>
          <p:cNvPr id="19" name="Rectangle 1">
            <a:extLst>
              <a:ext uri="{FF2B5EF4-FFF2-40B4-BE49-F238E27FC236}">
                <a16:creationId xmlns:a16="http://schemas.microsoft.com/office/drawing/2014/main" id="{806A0939-AFFF-0E65-739A-70A9BEC8B4B8}"/>
              </a:ext>
            </a:extLst>
          </p:cNvPr>
          <p:cNvSpPr>
            <a:spLocks noChangeArrowheads="1"/>
          </p:cNvSpPr>
          <p:nvPr/>
        </p:nvSpPr>
        <p:spPr bwMode="auto">
          <a:xfrm>
            <a:off x="466048" y="3291803"/>
            <a:ext cx="10397404" cy="80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lnSpc>
                <a:spcPct val="108000"/>
              </a:lnSpc>
              <a:spcBef>
                <a:spcPct val="0"/>
              </a:spcBef>
              <a:spcAft>
                <a:spcPct val="0"/>
              </a:spcAft>
              <a:tabLst>
                <a:tab pos="269875" algn="l"/>
              </a:tabLst>
            </a:pPr>
            <a:r>
              <a:rPr lang="en-GB" altLang="en-US" sz="2200" dirty="0">
                <a:latin typeface="Century Gothic" panose="020B0502020202020204" pitchFamily="34" charset="0"/>
                <a:ea typeface="Calibri" panose="020F0502020204030204" pitchFamily="34" charset="0"/>
                <a:cs typeface="Arial" panose="020B0604020202020204" pitchFamily="34" charset="0"/>
              </a:rPr>
              <a:t>Where the relative formula mass is the total relative atomic mass of all the atoms in the final desired product or reactants.</a:t>
            </a:r>
            <a:endParaRPr lang="en-GB" altLang="en-US" sz="2200" dirty="0"/>
          </a:p>
        </p:txBody>
      </p:sp>
      <p:sp>
        <p:nvSpPr>
          <p:cNvPr id="3" name="Rectangle 1">
            <a:extLst>
              <a:ext uri="{FF2B5EF4-FFF2-40B4-BE49-F238E27FC236}">
                <a16:creationId xmlns:a16="http://schemas.microsoft.com/office/drawing/2014/main" id="{3796B375-97F3-C51A-C44C-3D860814F1AA}"/>
              </a:ext>
            </a:extLst>
          </p:cNvPr>
          <p:cNvSpPr>
            <a:spLocks noChangeArrowheads="1"/>
          </p:cNvSpPr>
          <p:nvPr/>
        </p:nvSpPr>
        <p:spPr bwMode="auto">
          <a:xfrm>
            <a:off x="466048" y="4313798"/>
            <a:ext cx="10397404" cy="80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lnSpc>
                <a:spcPct val="108000"/>
              </a:lnSpc>
              <a:spcBef>
                <a:spcPct val="0"/>
              </a:spcBef>
              <a:spcAft>
                <a:spcPct val="0"/>
              </a:spcAft>
              <a:tabLst>
                <a:tab pos="269875" algn="l"/>
              </a:tabLst>
            </a:pPr>
            <a:r>
              <a:rPr lang="en-GB" altLang="en-US" sz="2200" dirty="0">
                <a:latin typeface="Century Gothic" panose="020B0502020202020204" pitchFamily="34" charset="0"/>
                <a:ea typeface="Calibri" panose="020F0502020204030204" pitchFamily="34" charset="0"/>
                <a:cs typeface="Arial" panose="020B0604020202020204" pitchFamily="34" charset="0"/>
              </a:rPr>
              <a:t>The higher the atom economy of a reaction, the more of the reactant atoms that end up in the desired product. The less waste there is.</a:t>
            </a:r>
            <a:endParaRPr lang="en-GB" altLang="en-US" sz="2200" dirty="0"/>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C1286CF-F576-45DD-977D-A09FCE97C90A}"/>
                  </a:ext>
                </a:extLst>
              </p:cNvPr>
              <p:cNvSpPr txBox="1"/>
              <p:nvPr/>
            </p:nvSpPr>
            <p:spPr>
              <a:xfrm>
                <a:off x="1110857" y="2266901"/>
                <a:ext cx="8802688" cy="635367"/>
              </a:xfrm>
              <a:prstGeom prst="rect">
                <a:avLst/>
              </a:prstGeom>
              <a:noFill/>
            </p:spPr>
            <p:txBody>
              <a:bodyPr wrap="square" rtlCol="0">
                <a:spAutoFit/>
              </a:bodyPr>
              <a:lstStyle/>
              <a:p>
                <a14:m>
                  <m:oMath xmlns:m="http://schemas.openxmlformats.org/officeDocument/2006/math">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atom</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economy</m:t>
                    </m:r>
                    <m:r>
                      <a:rPr lang="en-GB" sz="2400" b="0" i="0" smtClean="0">
                        <a:solidFill>
                          <a:srgbClr val="C8102E"/>
                        </a:solidFill>
                        <a:latin typeface="Cambria Math" panose="02040503050406030204" pitchFamily="18" charset="0"/>
                      </a:rPr>
                      <m:t>= </m:t>
                    </m:r>
                    <m:f>
                      <m:fPr>
                        <m:ctrlPr>
                          <a:rPr lang="en-GB" sz="2400" b="0" i="1" smtClean="0">
                            <a:solidFill>
                              <a:srgbClr val="C8102E"/>
                            </a:solidFill>
                            <a:latin typeface="Cambria Math" panose="02040503050406030204" pitchFamily="18" charset="0"/>
                          </a:rPr>
                        </m:ctrlPr>
                      </m:fPr>
                      <m:num>
                        <m:r>
                          <m:rPr>
                            <m:sty m:val="p"/>
                          </m:rPr>
                          <a:rPr lang="en-GB" sz="2400" b="0" i="0" smtClean="0">
                            <a:solidFill>
                              <a:srgbClr val="C8102E"/>
                            </a:solidFill>
                            <a:latin typeface="Cambria Math" panose="02040503050406030204" pitchFamily="18" charset="0"/>
                          </a:rPr>
                          <m:t>relative</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formula</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mass</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desired</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product</m:t>
                        </m:r>
                      </m:num>
                      <m:den>
                        <m:r>
                          <m:rPr>
                            <m:sty m:val="p"/>
                          </m:rPr>
                          <a:rPr lang="en-GB" sz="2400" b="0" i="0" smtClean="0">
                            <a:solidFill>
                              <a:srgbClr val="C8102E"/>
                            </a:solidFill>
                            <a:latin typeface="Cambria Math" panose="02040503050406030204" pitchFamily="18" charset="0"/>
                          </a:rPr>
                          <m:t>total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relative</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formula</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mass</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all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reactants</m:t>
                        </m:r>
                      </m:den>
                    </m:f>
                    <m:r>
                      <a:rPr lang="en-GB" sz="2400" b="0" i="0" smtClean="0">
                        <a:solidFill>
                          <a:srgbClr val="C8102E"/>
                        </a:solidFill>
                        <a:latin typeface="Cambria Math" panose="02040503050406030204" pitchFamily="18" charset="0"/>
                      </a:rPr>
                      <m:t> </m:t>
                    </m:r>
                    <m:r>
                      <a:rPr lang="en-GB" sz="2400" b="0" i="0" smtClean="0">
                        <a:solidFill>
                          <a:srgbClr val="C8102E"/>
                        </a:solidFill>
                        <a:latin typeface="Cambria Math" panose="02040503050406030204" pitchFamily="18" charset="0"/>
                        <a:ea typeface="Cambria Math" panose="02040503050406030204" pitchFamily="18" charset="0"/>
                      </a:rPr>
                      <m:t>× 100</m:t>
                    </m:r>
                  </m:oMath>
                </a14:m>
                <a:r>
                  <a:rPr lang="en-GB" sz="2400" dirty="0">
                    <a:solidFill>
                      <a:srgbClr val="C8102E"/>
                    </a:solidFill>
                  </a:rPr>
                  <a:t> </a:t>
                </a:r>
              </a:p>
            </p:txBody>
          </p:sp>
        </mc:Choice>
        <mc:Fallback xmlns="">
          <p:sp>
            <p:nvSpPr>
              <p:cNvPr id="8" name="TextBox 7">
                <a:extLst>
                  <a:ext uri="{FF2B5EF4-FFF2-40B4-BE49-F238E27FC236}">
                    <a16:creationId xmlns:a16="http://schemas.microsoft.com/office/drawing/2014/main" id="{DC1286CF-F576-45DD-977D-A09FCE97C90A}"/>
                  </a:ext>
                </a:extLst>
              </p:cNvPr>
              <p:cNvSpPr txBox="1">
                <a:spLocks noRot="1" noChangeAspect="1" noMove="1" noResize="1" noEditPoints="1" noAdjustHandles="1" noChangeArrowheads="1" noChangeShapeType="1" noTextEdit="1"/>
              </p:cNvSpPr>
              <p:nvPr/>
            </p:nvSpPr>
            <p:spPr>
              <a:xfrm>
                <a:off x="1110857" y="2266901"/>
                <a:ext cx="8802688" cy="635367"/>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446872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09E5D-7476-85BA-B41F-92F307CF3B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4F9BDE-D0DA-5582-95B8-3C6638877337}"/>
              </a:ext>
            </a:extLst>
          </p:cNvPr>
          <p:cNvSpPr>
            <a:spLocks noGrp="1"/>
          </p:cNvSpPr>
          <p:nvPr>
            <p:ph type="title"/>
          </p:nvPr>
        </p:nvSpPr>
        <p:spPr/>
        <p:txBody>
          <a:bodyPr/>
          <a:lstStyle/>
          <a:p>
            <a:r>
              <a:rPr lang="en-GB" dirty="0"/>
              <a:t>How to calculate atom economy step-by-step</a:t>
            </a:r>
          </a:p>
        </p:txBody>
      </p:sp>
      <p:sp>
        <p:nvSpPr>
          <p:cNvPr id="5" name="Vertical Title 1">
            <a:extLst>
              <a:ext uri="{FF2B5EF4-FFF2-40B4-BE49-F238E27FC236}">
                <a16:creationId xmlns:a16="http://schemas.microsoft.com/office/drawing/2014/main" id="{557DA9BE-D951-671F-AF63-FD03D478FA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Atom economy</a:t>
            </a:r>
            <a:endParaRPr lang="en-US" sz="2200" b="1" i="0" dirty="0">
              <a:solidFill>
                <a:schemeClr val="bg1"/>
              </a:solidFill>
              <a:latin typeface="Century Gothic" panose="020B0502020202020204" pitchFamily="34" charset="0"/>
            </a:endParaRPr>
          </a:p>
        </p:txBody>
      </p:sp>
      <p:sp>
        <p:nvSpPr>
          <p:cNvPr id="4" name="Rectangle 1">
            <a:extLst>
              <a:ext uri="{FF2B5EF4-FFF2-40B4-BE49-F238E27FC236}">
                <a16:creationId xmlns:a16="http://schemas.microsoft.com/office/drawing/2014/main" id="{5AE9EDA6-4AE5-44BA-5B04-45F021270D8C}"/>
              </a:ext>
            </a:extLst>
          </p:cNvPr>
          <p:cNvSpPr>
            <a:spLocks noChangeArrowheads="1"/>
          </p:cNvSpPr>
          <p:nvPr/>
        </p:nvSpPr>
        <p:spPr bwMode="auto">
          <a:xfrm>
            <a:off x="461420" y="1279218"/>
            <a:ext cx="9519924"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buClr>
                <a:srgbClr val="C8102E"/>
              </a:buClr>
            </a:pPr>
            <a:r>
              <a:rPr lang="en-GB" sz="2200" b="1" dirty="0">
                <a:solidFill>
                  <a:srgbClr val="C8102E"/>
                </a:solidFill>
                <a:latin typeface="Century Gothic" panose="020B0502020202020204" pitchFamily="34" charset="0"/>
              </a:rPr>
              <a:t>Step one: </a:t>
            </a:r>
            <a:r>
              <a:rPr lang="en-GB" sz="2200" dirty="0">
                <a:latin typeface="Century Gothic" panose="020B0502020202020204" pitchFamily="34" charset="0"/>
              </a:rPr>
              <a:t>Write out the balanced symbol equation.</a:t>
            </a:r>
            <a:endParaRPr lang="en-GB" sz="2200" b="1" dirty="0">
              <a:latin typeface="Century Gothic" panose="020B0502020202020204" pitchFamily="34" charset="0"/>
            </a:endParaRPr>
          </a:p>
          <a:p>
            <a:pPr marL="457200" lvl="0" indent="-457200">
              <a:buClr>
                <a:srgbClr val="C8102E"/>
              </a:buClr>
              <a:buSzPct val="100000"/>
              <a:buFont typeface="+mj-lt"/>
              <a:buAutoNum type="arabicPeriod"/>
            </a:pPr>
            <a:endParaRPr lang="en-GB" sz="2200" dirty="0">
              <a:latin typeface="Century Gothic" panose="020B0502020202020204" pitchFamily="34" charset="0"/>
            </a:endParaRPr>
          </a:p>
          <a:p>
            <a:pPr lvl="0">
              <a:buClr>
                <a:srgbClr val="C8102E"/>
              </a:buClr>
              <a:buSzPct val="100000"/>
            </a:pPr>
            <a:r>
              <a:rPr lang="en-GB" sz="2200" b="1" dirty="0">
                <a:solidFill>
                  <a:srgbClr val="C8102E"/>
                </a:solidFill>
                <a:latin typeface="Century Gothic" panose="020B0502020202020204" pitchFamily="34" charset="0"/>
              </a:rPr>
              <a:t>Step two: </a:t>
            </a:r>
            <a:r>
              <a:rPr lang="en-GB" sz="2200" dirty="0">
                <a:latin typeface="Century Gothic" panose="020B0502020202020204" pitchFamily="34" charset="0"/>
              </a:rPr>
              <a:t>Calculate the relative formula mass of the desired product (the relative atomic mass of all the atoms in the desired product). Remember to account for any numbers in front of the symbols indicating that multiples of that product are produced.</a:t>
            </a:r>
            <a:endParaRPr lang="en-GB" sz="2200" b="1" dirty="0">
              <a:latin typeface="Century Gothic" panose="020B0502020202020204" pitchFamily="34" charset="0"/>
            </a:endParaRPr>
          </a:p>
          <a:p>
            <a:pPr marL="457200" lvl="0" indent="-457200">
              <a:buClr>
                <a:srgbClr val="C8102E"/>
              </a:buClr>
              <a:buSzPct val="100000"/>
              <a:buFont typeface="+mj-lt"/>
              <a:buAutoNum type="arabicPeriod"/>
            </a:pPr>
            <a:endParaRPr lang="en-GB" sz="2200" b="1" dirty="0">
              <a:latin typeface="Century Gothic" panose="020B0502020202020204" pitchFamily="34" charset="0"/>
            </a:endParaRPr>
          </a:p>
          <a:p>
            <a:pPr lvl="0">
              <a:buClr>
                <a:srgbClr val="C8102E"/>
              </a:buClr>
              <a:buSzPct val="100000"/>
            </a:pPr>
            <a:r>
              <a:rPr lang="en-GB" sz="2200" b="1" dirty="0">
                <a:solidFill>
                  <a:srgbClr val="C8102E"/>
                </a:solidFill>
                <a:latin typeface="Century Gothic" panose="020B0502020202020204" pitchFamily="34" charset="0"/>
              </a:rPr>
              <a:t>Step three: </a:t>
            </a:r>
            <a:r>
              <a:rPr lang="en-GB" sz="2200" dirty="0">
                <a:latin typeface="Century Gothic" panose="020B0502020202020204" pitchFamily="34" charset="0"/>
              </a:rPr>
              <a:t>Calculate the total relative formula mass of all reactants (the relative atomic mass of all the atoms going into the reaction).</a:t>
            </a:r>
            <a:endParaRPr lang="en-GB" sz="2200" b="1" dirty="0">
              <a:latin typeface="Century Gothic" panose="020B0502020202020204" pitchFamily="34" charset="0"/>
            </a:endParaRPr>
          </a:p>
          <a:p>
            <a:pPr marL="457200" lvl="0" indent="-457200">
              <a:buClr>
                <a:srgbClr val="C8102E"/>
              </a:buClr>
              <a:buSzPct val="100000"/>
              <a:buFont typeface="+mj-lt"/>
              <a:buAutoNum type="arabicPeriod"/>
            </a:pPr>
            <a:endParaRPr lang="en-GB" sz="2200" b="1" dirty="0">
              <a:latin typeface="Century Gothic" panose="020B0502020202020204" pitchFamily="34" charset="0"/>
            </a:endParaRPr>
          </a:p>
          <a:p>
            <a:pPr lvl="0">
              <a:buClr>
                <a:srgbClr val="C8102E"/>
              </a:buClr>
              <a:buSzPct val="100000"/>
            </a:pPr>
            <a:r>
              <a:rPr lang="en-GB" sz="2200" b="1" dirty="0">
                <a:solidFill>
                  <a:srgbClr val="C8102E"/>
                </a:solidFill>
                <a:latin typeface="Century Gothic" panose="020B0502020202020204" pitchFamily="34" charset="0"/>
              </a:rPr>
              <a:t>Step four: </a:t>
            </a:r>
            <a:r>
              <a:rPr lang="en-GB" sz="2200" dirty="0">
                <a:latin typeface="Century Gothic" panose="020B0502020202020204" pitchFamily="34" charset="0"/>
              </a:rPr>
              <a:t>Apply the formula: </a:t>
            </a:r>
            <a:endParaRPr lang="en-GB" sz="2200" b="1" dirty="0">
              <a:latin typeface="Century Gothic" panose="020B0502020202020204" pitchFamily="34" charset="0"/>
            </a:endParaRP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225D5372-CF55-10E5-18D7-0C619A623577}"/>
                  </a:ext>
                </a:extLst>
              </p:cNvPr>
              <p:cNvSpPr txBox="1"/>
              <p:nvPr/>
            </p:nvSpPr>
            <p:spPr>
              <a:xfrm>
                <a:off x="997586" y="5515383"/>
                <a:ext cx="8802688" cy="635367"/>
              </a:xfrm>
              <a:prstGeom prst="rect">
                <a:avLst/>
              </a:prstGeom>
              <a:noFill/>
            </p:spPr>
            <p:txBody>
              <a:bodyPr wrap="square" rtlCol="0">
                <a:spAutoFit/>
              </a:bodyPr>
              <a:lstStyle/>
              <a:p>
                <a14:m>
                  <m:oMath xmlns:m="http://schemas.openxmlformats.org/officeDocument/2006/math">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atom</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economy</m:t>
                    </m:r>
                    <m:r>
                      <a:rPr lang="en-GB" sz="2400" b="0" i="0" smtClean="0">
                        <a:solidFill>
                          <a:srgbClr val="C8102E"/>
                        </a:solidFill>
                        <a:latin typeface="Cambria Math" panose="02040503050406030204" pitchFamily="18" charset="0"/>
                      </a:rPr>
                      <m:t>= </m:t>
                    </m:r>
                    <m:f>
                      <m:fPr>
                        <m:ctrlPr>
                          <a:rPr lang="en-GB" sz="2400" b="0" i="1" smtClean="0">
                            <a:solidFill>
                              <a:srgbClr val="C8102E"/>
                            </a:solidFill>
                            <a:latin typeface="Cambria Math" panose="02040503050406030204" pitchFamily="18" charset="0"/>
                          </a:rPr>
                        </m:ctrlPr>
                      </m:fPr>
                      <m:num>
                        <m:r>
                          <m:rPr>
                            <m:sty m:val="p"/>
                          </m:rPr>
                          <a:rPr lang="en-GB" sz="2400" b="0" i="0" smtClean="0">
                            <a:solidFill>
                              <a:srgbClr val="C8102E"/>
                            </a:solidFill>
                            <a:latin typeface="Cambria Math" panose="02040503050406030204" pitchFamily="18" charset="0"/>
                          </a:rPr>
                          <m:t>relative</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formula</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mass</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desired</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product</m:t>
                        </m:r>
                      </m:num>
                      <m:den>
                        <m:r>
                          <m:rPr>
                            <m:sty m:val="p"/>
                          </m:rPr>
                          <a:rPr lang="en-GB" sz="2400" b="0" i="0" smtClean="0">
                            <a:solidFill>
                              <a:srgbClr val="C8102E"/>
                            </a:solidFill>
                            <a:latin typeface="Cambria Math" panose="02040503050406030204" pitchFamily="18" charset="0"/>
                          </a:rPr>
                          <m:t>total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relative</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formula</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mass</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all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reactants</m:t>
                        </m:r>
                      </m:den>
                    </m:f>
                    <m:r>
                      <a:rPr lang="en-GB" sz="2400" b="0" i="0" smtClean="0">
                        <a:solidFill>
                          <a:srgbClr val="C8102E"/>
                        </a:solidFill>
                        <a:latin typeface="Cambria Math" panose="02040503050406030204" pitchFamily="18" charset="0"/>
                      </a:rPr>
                      <m:t> </m:t>
                    </m:r>
                    <m:r>
                      <a:rPr lang="en-GB" sz="2400" b="0" i="0" smtClean="0">
                        <a:solidFill>
                          <a:srgbClr val="C8102E"/>
                        </a:solidFill>
                        <a:latin typeface="Cambria Math" panose="02040503050406030204" pitchFamily="18" charset="0"/>
                        <a:ea typeface="Cambria Math" panose="02040503050406030204" pitchFamily="18" charset="0"/>
                      </a:rPr>
                      <m:t>× 100</m:t>
                    </m:r>
                  </m:oMath>
                </a14:m>
                <a:r>
                  <a:rPr lang="en-GB" sz="2400" dirty="0">
                    <a:solidFill>
                      <a:srgbClr val="C8102E"/>
                    </a:solidFill>
                  </a:rPr>
                  <a:t> </a:t>
                </a:r>
              </a:p>
            </p:txBody>
          </p:sp>
        </mc:Choice>
        <mc:Fallback xmlns="">
          <p:sp>
            <p:nvSpPr>
              <p:cNvPr id="3" name="TextBox 2">
                <a:extLst>
                  <a:ext uri="{FF2B5EF4-FFF2-40B4-BE49-F238E27FC236}">
                    <a16:creationId xmlns:a16="http://schemas.microsoft.com/office/drawing/2014/main" id="{225D5372-CF55-10E5-18D7-0C619A623577}"/>
                  </a:ext>
                </a:extLst>
              </p:cNvPr>
              <p:cNvSpPr txBox="1">
                <a:spLocks noRot="1" noChangeAspect="1" noMove="1" noResize="1" noEditPoints="1" noAdjustHandles="1" noChangeArrowheads="1" noChangeShapeType="1" noTextEdit="1"/>
              </p:cNvSpPr>
              <p:nvPr/>
            </p:nvSpPr>
            <p:spPr>
              <a:xfrm>
                <a:off x="997586" y="5515383"/>
                <a:ext cx="8802688" cy="635367"/>
              </a:xfrm>
              <a:prstGeom prst="rect">
                <a:avLst/>
              </a:prstGeom>
              <a:blipFill>
                <a:blip r:embed="rId2"/>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784275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09868-EAEC-C0B8-CE0F-4CC3DB3E9A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A410DB-A375-4384-216C-70BE64458964}"/>
              </a:ext>
            </a:extLst>
          </p:cNvPr>
          <p:cNvSpPr>
            <a:spLocks noGrp="1"/>
          </p:cNvSpPr>
          <p:nvPr>
            <p:ph type="title"/>
          </p:nvPr>
        </p:nvSpPr>
        <p:spPr/>
        <p:txBody>
          <a:bodyPr/>
          <a:lstStyle/>
          <a:p>
            <a:r>
              <a:rPr lang="en-US" dirty="0"/>
              <a:t>Calculating atom economy</a:t>
            </a:r>
          </a:p>
        </p:txBody>
      </p:sp>
      <p:sp>
        <p:nvSpPr>
          <p:cNvPr id="5" name="Vertical Title 1">
            <a:extLst>
              <a:ext uri="{FF2B5EF4-FFF2-40B4-BE49-F238E27FC236}">
                <a16:creationId xmlns:a16="http://schemas.microsoft.com/office/drawing/2014/main" id="{9D0D5644-13F6-829E-B251-1303E705D6A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Worked example</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sp>
            <p:nvSpPr>
              <p:cNvPr id="15" name="Rectangle 1">
                <a:extLst>
                  <a:ext uri="{FF2B5EF4-FFF2-40B4-BE49-F238E27FC236}">
                    <a16:creationId xmlns:a16="http://schemas.microsoft.com/office/drawing/2014/main" id="{52008BF1-EAB8-1A9B-351F-AA4F3AB6E4E7}"/>
                  </a:ext>
                </a:extLst>
              </p:cNvPr>
              <p:cNvSpPr>
                <a:spLocks noChangeArrowheads="1"/>
              </p:cNvSpPr>
              <p:nvPr/>
            </p:nvSpPr>
            <p:spPr bwMode="auto">
              <a:xfrm>
                <a:off x="477841" y="2933591"/>
                <a:ext cx="10660135" cy="42915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Relative atomic masses: </a:t>
                </a:r>
                <a14:m>
                  <m:oMath xmlns:m="http://schemas.openxmlformats.org/officeDocument/2006/math">
                    <m:r>
                      <m:rPr>
                        <m:sty m:val="p"/>
                      </m:rPr>
                      <a:rPr lang="en-GB" sz="2200" i="0" dirty="0" smtClean="0">
                        <a:latin typeface="Cambria Math" panose="02040503050406030204" pitchFamily="18" charset="0"/>
                      </a:rPr>
                      <m:t>H</m:t>
                    </m:r>
                    <m:r>
                      <a:rPr lang="en-GB" sz="2200" i="0" dirty="0" smtClean="0">
                        <a:latin typeface="Cambria Math" panose="02040503050406030204" pitchFamily="18" charset="0"/>
                      </a:rPr>
                      <m:t>=1, </m:t>
                    </m:r>
                    <m:r>
                      <m:rPr>
                        <m:sty m:val="p"/>
                      </m:rPr>
                      <a:rPr lang="en-GB" sz="2200" i="0" dirty="0" smtClean="0">
                        <a:latin typeface="Cambria Math" panose="02040503050406030204" pitchFamily="18" charset="0"/>
                      </a:rPr>
                      <m:t>C</m:t>
                    </m:r>
                    <m:r>
                      <a:rPr lang="en-GB" sz="2200" i="0" dirty="0" smtClean="0">
                        <a:latin typeface="Cambria Math" panose="02040503050406030204" pitchFamily="18" charset="0"/>
                      </a:rPr>
                      <m:t>=12, </m:t>
                    </m:r>
                    <m:r>
                      <m:rPr>
                        <m:sty m:val="p"/>
                      </m:rPr>
                      <a:rPr lang="en-GB" sz="2200" i="0" dirty="0" smtClean="0">
                        <a:latin typeface="Cambria Math" panose="02040503050406030204" pitchFamily="18" charset="0"/>
                      </a:rPr>
                      <m:t>O</m:t>
                    </m:r>
                    <m:r>
                      <a:rPr lang="en-GB" sz="2200" i="0" dirty="0" smtClean="0">
                        <a:latin typeface="Cambria Math" panose="02040503050406030204" pitchFamily="18" charset="0"/>
                      </a:rPr>
                      <m:t>=16.</m:t>
                    </m:r>
                  </m:oMath>
                </a14:m>
                <a:endParaRPr lang="en-GB" sz="2200" dirty="0">
                  <a:latin typeface="Century Gothic" panose="020B0502020202020204" pitchFamily="34" charset="0"/>
                </a:endParaRPr>
              </a:p>
            </p:txBody>
          </p:sp>
        </mc:Choice>
        <mc:Fallback xmlns="">
          <p:sp>
            <p:nvSpPr>
              <p:cNvPr id="15" name="Rectangle 1">
                <a:extLst>
                  <a:ext uri="{FF2B5EF4-FFF2-40B4-BE49-F238E27FC236}">
                    <a16:creationId xmlns:a16="http://schemas.microsoft.com/office/drawing/2014/main" id="{52008BF1-EAB8-1A9B-351F-AA4F3AB6E4E7}"/>
                  </a:ext>
                </a:extLst>
              </p:cNvPr>
              <p:cNvSpPr>
                <a:spLocks noRot="1" noChangeAspect="1" noMove="1" noResize="1" noEditPoints="1" noAdjustHandles="1" noChangeArrowheads="1" noChangeShapeType="1" noTextEdit="1"/>
              </p:cNvSpPr>
              <p:nvPr/>
            </p:nvSpPr>
            <p:spPr bwMode="auto">
              <a:xfrm>
                <a:off x="477841" y="2933591"/>
                <a:ext cx="10660135" cy="429156"/>
              </a:xfrm>
              <a:prstGeom prst="rect">
                <a:avLst/>
              </a:prstGeom>
              <a:blipFill>
                <a:blip r:embed="rId3"/>
                <a:stretch>
                  <a:fillRect l="-743" t="-7042" b="-2957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411D52E1-3847-295E-6974-1EE88F878B0E}"/>
                  </a:ext>
                </a:extLst>
              </p:cNvPr>
              <p:cNvSpPr txBox="1"/>
              <p:nvPr/>
            </p:nvSpPr>
            <p:spPr>
              <a:xfrm>
                <a:off x="457833" y="1112275"/>
                <a:ext cx="10660135" cy="804131"/>
              </a:xfrm>
              <a:prstGeom prst="rect">
                <a:avLst/>
              </a:prstGeom>
              <a:noFill/>
            </p:spPr>
            <p:txBody>
              <a:bodyPr wrap="square">
                <a:spAutoFit/>
              </a:bodyPr>
              <a:lstStyle/>
              <a:p>
                <a:pPr marL="0" marR="0" lvl="0" indent="0" defTabSz="914400" rtl="0" eaLnBrk="0" fontAlgn="base" latinLnBrk="0" hangingPunct="0">
                  <a:lnSpc>
                    <a:spcPct val="108000"/>
                  </a:lnSpc>
                  <a:spcBef>
                    <a:spcPts val="1200"/>
                  </a:spcBef>
                  <a:spcAft>
                    <a:spcPts val="600"/>
                  </a:spcAft>
                  <a:buClrTx/>
                  <a:buSzTx/>
                  <a:buFontTx/>
                  <a:buNone/>
                  <a:tabLst>
                    <a:tab pos="3584575" algn="l"/>
                  </a:tabLst>
                </a:pPr>
                <a:r>
                  <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Hydrogen gas, </a:t>
                </a:r>
                <a14:m>
                  <m:oMath xmlns:m="http://schemas.openxmlformats.org/officeDocument/2006/math">
                    <m:r>
                      <m:rPr>
                        <m:sty m:val="p"/>
                      </m:rPr>
                      <a:rPr kumimoji="0" lang="en-GB" altLang="en-US" sz="22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H</m:t>
                    </m:r>
                    <m:r>
                      <a:rPr kumimoji="0" lang="en-GB" altLang="en-US" sz="2200" b="0" i="0" u="none" strike="noStrike" cap="none" normalizeH="0" baseline="-2500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rPr>
                      <m:t>2</m:t>
                    </m:r>
                  </m:oMath>
                </a14:m>
                <a:r>
                  <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 can be made from the reaction of water with coke (a form of carbon). The equation for the reaction is:</a:t>
                </a:r>
                <a:endParaRPr kumimoji="0" lang="en-GB" altLang="en-US" sz="2200" b="0" i="0" u="none" strike="noStrike" cap="none" normalizeH="0" baseline="0" dirty="0">
                  <a:ln>
                    <a:noFill/>
                  </a:ln>
                  <a:solidFill>
                    <a:schemeClr val="tx1"/>
                  </a:solidFill>
                  <a:effectLst/>
                  <a:sym typeface="Symbol" panose="05050102010706020507" pitchFamily="18" charset="2"/>
                </a:endParaRPr>
              </a:p>
            </p:txBody>
          </p:sp>
        </mc:Choice>
        <mc:Fallback xmlns="">
          <p:sp>
            <p:nvSpPr>
              <p:cNvPr id="17" name="TextBox 16">
                <a:extLst>
                  <a:ext uri="{FF2B5EF4-FFF2-40B4-BE49-F238E27FC236}">
                    <a16:creationId xmlns:a16="http://schemas.microsoft.com/office/drawing/2014/main" id="{411D52E1-3847-295E-6974-1EE88F878B0E}"/>
                  </a:ext>
                </a:extLst>
              </p:cNvPr>
              <p:cNvSpPr txBox="1">
                <a:spLocks noRot="1" noChangeAspect="1" noMove="1" noResize="1" noEditPoints="1" noAdjustHandles="1" noChangeArrowheads="1" noChangeShapeType="1" noTextEdit="1"/>
              </p:cNvSpPr>
              <p:nvPr/>
            </p:nvSpPr>
            <p:spPr>
              <a:xfrm>
                <a:off x="457833" y="1112275"/>
                <a:ext cx="10660135" cy="804131"/>
              </a:xfrm>
              <a:prstGeom prst="rect">
                <a:avLst/>
              </a:prstGeom>
              <a:blipFill>
                <a:blip r:embed="rId4"/>
                <a:stretch>
                  <a:fillRect l="-743" t="-3030" r="-343" b="-1515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148C1B82-8828-74DF-B7A1-9B7FA322FE8C}"/>
                  </a:ext>
                </a:extLst>
              </p:cNvPr>
              <p:cNvSpPr txBox="1"/>
              <p:nvPr/>
            </p:nvSpPr>
            <p:spPr>
              <a:xfrm>
                <a:off x="2667983" y="1958771"/>
                <a:ext cx="6102882" cy="430887"/>
              </a:xfrm>
              <a:prstGeom prst="rect">
                <a:avLst/>
              </a:prstGeom>
              <a:noFill/>
            </p:spPr>
            <p:txBody>
              <a:bodyPr wrap="square">
                <a:spAutoFit/>
              </a:bodyPr>
              <a:lstStyle/>
              <a:p>
                <a:pPr algn="ctr"/>
                <a14:m>
                  <m:oMathPara xmlns:m="http://schemas.openxmlformats.org/officeDocument/2006/math">
                    <m:oMathParaPr>
                      <m:jc m:val="centerGroup"/>
                    </m:oMathParaPr>
                    <m:oMath xmlns:m="http://schemas.openxmlformats.org/officeDocument/2006/math">
                      <m:r>
                        <m:rPr>
                          <m:sty m:val="p"/>
                        </m:rPr>
                        <a:rPr lang="pt-BR" sz="2200" b="0" i="0" dirty="0" smtClean="0">
                          <a:solidFill>
                            <a:srgbClr val="202122"/>
                          </a:solidFill>
                          <a:effectLst/>
                          <a:latin typeface="Cambria Math" panose="02040503050406030204" pitchFamily="18" charset="0"/>
                        </a:rPr>
                        <m:t>C</m:t>
                      </m:r>
                      <m:r>
                        <a:rPr lang="pt-BR" sz="2200" b="0" i="0" dirty="0" smtClean="0">
                          <a:solidFill>
                            <a:srgbClr val="202122"/>
                          </a:solidFill>
                          <a:effectLst/>
                          <a:latin typeface="Cambria Math" panose="02040503050406030204" pitchFamily="18" charset="0"/>
                        </a:rPr>
                        <m:t> + </m:t>
                      </m:r>
                      <m:r>
                        <m:rPr>
                          <m:sty m:val="p"/>
                        </m:rPr>
                        <a:rPr lang="pt-BR" sz="2200" b="0" i="0" dirty="0" smtClean="0">
                          <a:solidFill>
                            <a:srgbClr val="202122"/>
                          </a:solidFill>
                          <a:effectLst/>
                          <a:latin typeface="Cambria Math" panose="02040503050406030204" pitchFamily="18" charset="0"/>
                        </a:rPr>
                        <m:t>H</m:t>
                      </m:r>
                      <m:r>
                        <a:rPr lang="pt-BR" sz="2200" b="0" i="0" baseline="-25000" dirty="0">
                          <a:solidFill>
                            <a:srgbClr val="202122"/>
                          </a:solidFill>
                          <a:effectLst/>
                          <a:latin typeface="Cambria Math" panose="02040503050406030204" pitchFamily="18" charset="0"/>
                        </a:rPr>
                        <m:t>2</m:t>
                      </m:r>
                      <m:r>
                        <m:rPr>
                          <m:sty m:val="p"/>
                        </m:rPr>
                        <a:rPr lang="pt-BR" sz="2200" b="0" i="0" dirty="0">
                          <a:solidFill>
                            <a:srgbClr val="202122"/>
                          </a:solidFill>
                          <a:effectLst/>
                          <a:latin typeface="Cambria Math" panose="02040503050406030204" pitchFamily="18" charset="0"/>
                        </a:rPr>
                        <m:t>O</m:t>
                      </m:r>
                      <m:r>
                        <a:rPr lang="pt-BR" sz="2200" b="0" i="0" dirty="0">
                          <a:solidFill>
                            <a:srgbClr val="202122"/>
                          </a:solidFill>
                          <a:effectLst/>
                          <a:latin typeface="Cambria Math" panose="02040503050406030204" pitchFamily="18" charset="0"/>
                        </a:rPr>
                        <m:t> → </m:t>
                      </m:r>
                      <m:r>
                        <m:rPr>
                          <m:sty m:val="p"/>
                        </m:rPr>
                        <a:rPr lang="pt-BR" sz="2200" b="0" i="0" dirty="0">
                          <a:solidFill>
                            <a:srgbClr val="202122"/>
                          </a:solidFill>
                          <a:effectLst/>
                          <a:latin typeface="Cambria Math" panose="02040503050406030204" pitchFamily="18" charset="0"/>
                          <a:sym typeface="Symbol" panose="05050102010706020507" pitchFamily="18" charset="2"/>
                        </a:rPr>
                        <m:t>H</m:t>
                      </m:r>
                      <m:r>
                        <a:rPr lang="pt-BR" sz="2200" b="0" i="0" baseline="-25000" dirty="0">
                          <a:solidFill>
                            <a:srgbClr val="202122"/>
                          </a:solidFill>
                          <a:effectLst/>
                          <a:latin typeface="Cambria Math" panose="02040503050406030204" pitchFamily="18" charset="0"/>
                          <a:sym typeface="Symbol" panose="05050102010706020507" pitchFamily="18" charset="2"/>
                        </a:rPr>
                        <m:t>2</m:t>
                      </m:r>
                      <m:r>
                        <a:rPr lang="pt-BR" sz="2200" b="0" i="0" dirty="0">
                          <a:solidFill>
                            <a:srgbClr val="202122"/>
                          </a:solidFill>
                          <a:effectLst/>
                          <a:latin typeface="Cambria Math" panose="02040503050406030204" pitchFamily="18" charset="0"/>
                          <a:sym typeface="Symbol" panose="05050102010706020507" pitchFamily="18" charset="2"/>
                        </a:rPr>
                        <m:t> + </m:t>
                      </m:r>
                      <m:r>
                        <m:rPr>
                          <m:sty m:val="p"/>
                        </m:rPr>
                        <a:rPr lang="pt-BR" sz="2200" b="0" i="0" dirty="0">
                          <a:solidFill>
                            <a:srgbClr val="202122"/>
                          </a:solidFill>
                          <a:effectLst/>
                          <a:latin typeface="Cambria Math" panose="02040503050406030204" pitchFamily="18" charset="0"/>
                          <a:sym typeface="Symbol" panose="05050102010706020507" pitchFamily="18" charset="2"/>
                        </a:rPr>
                        <m:t>CO</m:t>
                      </m:r>
                      <m:r>
                        <a:rPr lang="pt-BR" sz="2200" b="0" i="0" dirty="0">
                          <a:solidFill>
                            <a:srgbClr val="202122"/>
                          </a:solidFill>
                          <a:effectLst/>
                          <a:latin typeface="Cambria Math" panose="02040503050406030204" pitchFamily="18" charset="0"/>
                        </a:rPr>
                        <m:t>  </m:t>
                      </m:r>
                    </m:oMath>
                  </m:oMathPara>
                </a14:m>
                <a:endParaRPr/>
              </a:p>
            </p:txBody>
          </p:sp>
        </mc:Choice>
        <mc:Fallback xmlns="">
          <p:sp>
            <p:nvSpPr>
              <p:cNvPr id="3" name="TextBox 2">
                <a:extLst>
                  <a:ext uri="{FF2B5EF4-FFF2-40B4-BE49-F238E27FC236}">
                    <a16:creationId xmlns:a16="http://schemas.microsoft.com/office/drawing/2014/main" id="{148C1B82-8828-74DF-B7A1-9B7FA322FE8C}"/>
                  </a:ext>
                </a:extLst>
              </p:cNvPr>
              <p:cNvSpPr txBox="1">
                <a:spLocks noRot="1" noChangeAspect="1" noMove="1" noResize="1" noEditPoints="1" noAdjustHandles="1" noChangeArrowheads="1" noChangeShapeType="1" noTextEdit="1"/>
              </p:cNvSpPr>
              <p:nvPr/>
            </p:nvSpPr>
            <p:spPr>
              <a:xfrm>
                <a:off x="2667983" y="1958771"/>
                <a:ext cx="6102882" cy="430887"/>
              </a:xfrm>
              <a:prstGeom prst="rect">
                <a:avLst/>
              </a:prstGeom>
              <a:blipFill>
                <a:blip r:embed="rId5"/>
                <a:stretch>
                  <a:fillRect b="-1408"/>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C9A4457E-6C0A-D810-8993-45E1AA0BB4B8}"/>
              </a:ext>
            </a:extLst>
          </p:cNvPr>
          <p:cNvSpPr txBox="1"/>
          <p:nvPr/>
        </p:nvSpPr>
        <p:spPr>
          <a:xfrm>
            <a:off x="477841" y="2439002"/>
            <a:ext cx="10660135" cy="438518"/>
          </a:xfrm>
          <a:prstGeom prst="rect">
            <a:avLst/>
          </a:prstGeom>
          <a:noFill/>
        </p:spPr>
        <p:txBody>
          <a:bodyPr wrap="square">
            <a:spAutoFit/>
          </a:bodyPr>
          <a:lstStyle/>
          <a:p>
            <a:pPr marL="0" marR="0" lvl="0" indent="0" defTabSz="914400" rtl="0" eaLnBrk="0" fontAlgn="base" latinLnBrk="0" hangingPunct="0">
              <a:lnSpc>
                <a:spcPct val="108000"/>
              </a:lnSpc>
              <a:spcBef>
                <a:spcPts val="1200"/>
              </a:spcBef>
              <a:spcAft>
                <a:spcPts val="600"/>
              </a:spcAft>
              <a:buClrTx/>
              <a:buSzTx/>
              <a:buFontTx/>
              <a:buNone/>
              <a:tabLst>
                <a:tab pos="3584575" algn="l"/>
              </a:tabLst>
            </a:pPr>
            <a:r>
              <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Calculate the atom economy of the process for making hydrogen.</a:t>
            </a:r>
            <a:endParaRPr kumimoji="0" lang="en-GB" altLang="en-US" sz="2200" b="0" i="0" u="none" strike="noStrike" cap="none" normalizeH="0" baseline="0" dirty="0">
              <a:ln>
                <a:noFill/>
              </a:ln>
              <a:solidFill>
                <a:schemeClr val="tx1"/>
              </a:solidFill>
              <a:effectLst/>
              <a:sym typeface="Symbol" panose="05050102010706020507" pitchFamily="18" charset="2"/>
            </a:endParaRPr>
          </a:p>
        </p:txBody>
      </p:sp>
      <p:pic>
        <p:nvPicPr>
          <p:cNvPr id="11" name="Picture 10">
            <a:extLst>
              <a:ext uri="{FF2B5EF4-FFF2-40B4-BE49-F238E27FC236}">
                <a16:creationId xmlns:a16="http://schemas.microsoft.com/office/drawing/2014/main" id="{0E486BC2-B8A8-C79E-F9D4-6D3D181D1445}"/>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00838" y="556727"/>
            <a:ext cx="414310" cy="412740"/>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37056EB-E161-0AC1-7800-E957089EBE4E}"/>
                  </a:ext>
                </a:extLst>
              </p:cNvPr>
              <p:cNvSpPr txBox="1"/>
              <p:nvPr/>
            </p:nvSpPr>
            <p:spPr>
              <a:xfrm>
                <a:off x="1903935" y="3564514"/>
                <a:ext cx="6398094" cy="679160"/>
              </a:xfrm>
              <a:prstGeom prst="rect">
                <a:avLst/>
              </a:prstGeom>
              <a:noFill/>
            </p:spPr>
            <p:txBody>
              <a:bodyPr wrap="square">
                <a:spAutoFit/>
              </a:bodyPr>
              <a:lstStyle/>
              <a:p>
                <a14:m>
                  <m:oMath xmlns:m="http://schemas.openxmlformats.org/officeDocument/2006/math">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atom</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economy</m:t>
                    </m:r>
                    <m:r>
                      <a:rPr lang="en-GB" sz="2400" b="0" i="0" smtClean="0">
                        <a:solidFill>
                          <a:srgbClr val="C8102E"/>
                        </a:solidFill>
                        <a:latin typeface="Cambria Math" panose="02040503050406030204" pitchFamily="18" charset="0"/>
                      </a:rPr>
                      <m:t>= </m:t>
                    </m:r>
                    <m:f>
                      <m:fPr>
                        <m:ctrlPr>
                          <a:rPr lang="en-GB" sz="2400" b="0" i="1" smtClean="0">
                            <a:solidFill>
                              <a:srgbClr val="C8102E"/>
                            </a:solidFill>
                            <a:latin typeface="Cambria Math" panose="02040503050406030204" pitchFamily="18" charset="0"/>
                          </a:rPr>
                        </m:ctrlPr>
                      </m:fPr>
                      <m:num>
                        <m:sSub>
                          <m:sSubPr>
                            <m:ctrlPr>
                              <a:rPr lang="en-GB" sz="2400" b="0" i="1" smtClean="0">
                                <a:solidFill>
                                  <a:srgbClr val="C8102E"/>
                                </a:solidFill>
                                <a:latin typeface="Cambria Math" panose="02040503050406030204" pitchFamily="18" charset="0"/>
                              </a:rPr>
                            </m:ctrlPr>
                          </m:sSubPr>
                          <m:e>
                            <m:r>
                              <a:rPr lang="en-GB" sz="2400" b="0" i="1" smtClean="0">
                                <a:solidFill>
                                  <a:srgbClr val="C8102E"/>
                                </a:solidFill>
                                <a:latin typeface="Cambria Math" panose="02040503050406030204" pitchFamily="18" charset="0"/>
                              </a:rPr>
                              <m:t>𝑀</m:t>
                            </m:r>
                          </m:e>
                          <m:sub>
                            <m:r>
                              <m:rPr>
                                <m:sty m:val="p"/>
                              </m:rPr>
                              <a:rPr lang="en-GB" sz="2400" b="0" i="0" smtClean="0">
                                <a:solidFill>
                                  <a:srgbClr val="C8102E"/>
                                </a:solidFill>
                                <a:latin typeface="Cambria Math" panose="02040503050406030204" pitchFamily="18" charset="0"/>
                              </a:rPr>
                              <m:t>r</m:t>
                            </m:r>
                          </m:sub>
                        </m:sSub>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desired</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product</m:t>
                        </m:r>
                      </m:num>
                      <m:den>
                        <m:r>
                          <m:rPr>
                            <m:sty m:val="p"/>
                          </m:rPr>
                          <a:rPr lang="en-GB" sz="2400" b="0" i="0" smtClean="0">
                            <a:solidFill>
                              <a:srgbClr val="C8102E"/>
                            </a:solidFill>
                            <a:latin typeface="Cambria Math" panose="02040503050406030204" pitchFamily="18" charset="0"/>
                          </a:rPr>
                          <m:t>total</m:t>
                        </m:r>
                        <m:sSub>
                          <m:sSubPr>
                            <m:ctrlPr>
                              <a:rPr lang="en-GB" sz="2400" i="1">
                                <a:solidFill>
                                  <a:srgbClr val="C8102E"/>
                                </a:solidFill>
                                <a:latin typeface="Cambria Math" panose="02040503050406030204" pitchFamily="18" charset="0"/>
                              </a:rPr>
                            </m:ctrlPr>
                          </m:sSubPr>
                          <m:e>
                            <m:r>
                              <a:rPr lang="en-GB" sz="2400" b="0" i="1" smtClean="0">
                                <a:solidFill>
                                  <a:srgbClr val="C8102E"/>
                                </a:solidFill>
                                <a:latin typeface="Cambria Math" panose="02040503050406030204" pitchFamily="18" charset="0"/>
                              </a:rPr>
                              <m:t> </m:t>
                            </m:r>
                            <m:r>
                              <a:rPr lang="en-GB" sz="2400" i="1">
                                <a:solidFill>
                                  <a:srgbClr val="C8102E"/>
                                </a:solidFill>
                                <a:latin typeface="Cambria Math" panose="02040503050406030204" pitchFamily="18" charset="0"/>
                              </a:rPr>
                              <m:t>𝑀</m:t>
                            </m:r>
                          </m:e>
                          <m:sub>
                            <m:r>
                              <m:rPr>
                                <m:sty m:val="p"/>
                              </m:rPr>
                              <a:rPr lang="en-GB" sz="2400">
                                <a:solidFill>
                                  <a:srgbClr val="C8102E"/>
                                </a:solidFill>
                                <a:latin typeface="Cambria Math" panose="02040503050406030204" pitchFamily="18" charset="0"/>
                              </a:rPr>
                              <m:t>r</m:t>
                            </m:r>
                          </m:sub>
                        </m:sSub>
                        <m:r>
                          <a:rPr lang="en-GB" sz="2400" b="0" i="1"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all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reactants</m:t>
                        </m:r>
                      </m:den>
                    </m:f>
                    <m:r>
                      <a:rPr lang="en-GB" sz="2400" b="0" i="0" smtClean="0">
                        <a:solidFill>
                          <a:srgbClr val="C8102E"/>
                        </a:solidFill>
                        <a:latin typeface="Cambria Math" panose="02040503050406030204" pitchFamily="18" charset="0"/>
                      </a:rPr>
                      <m:t> </m:t>
                    </m:r>
                    <m:r>
                      <a:rPr lang="en-GB" sz="2400" b="0" i="0" smtClean="0">
                        <a:solidFill>
                          <a:srgbClr val="C8102E"/>
                        </a:solidFill>
                        <a:latin typeface="Cambria Math" panose="02040503050406030204" pitchFamily="18" charset="0"/>
                        <a:ea typeface="Cambria Math" panose="02040503050406030204" pitchFamily="18" charset="0"/>
                      </a:rPr>
                      <m:t>× 100</m:t>
                    </m:r>
                  </m:oMath>
                </a14:m>
                <a:r>
                  <a:rPr lang="en-GB" sz="2800" dirty="0">
                    <a:solidFill>
                      <a:srgbClr val="C8102E"/>
                    </a:solidFill>
                  </a:rPr>
                  <a:t> </a:t>
                </a:r>
              </a:p>
            </p:txBody>
          </p:sp>
        </mc:Choice>
        <mc:Fallback xmlns="">
          <p:sp>
            <p:nvSpPr>
              <p:cNvPr id="8" name="TextBox 7">
                <a:extLst>
                  <a:ext uri="{FF2B5EF4-FFF2-40B4-BE49-F238E27FC236}">
                    <a16:creationId xmlns:a16="http://schemas.microsoft.com/office/drawing/2014/main" id="{737056EB-E161-0AC1-7800-E957089EBE4E}"/>
                  </a:ext>
                </a:extLst>
              </p:cNvPr>
              <p:cNvSpPr txBox="1">
                <a:spLocks noRot="1" noChangeAspect="1" noMove="1" noResize="1" noEditPoints="1" noAdjustHandles="1" noChangeArrowheads="1" noChangeShapeType="1" noTextEdit="1"/>
              </p:cNvSpPr>
              <p:nvPr/>
            </p:nvSpPr>
            <p:spPr>
              <a:xfrm>
                <a:off x="1903935" y="3564514"/>
                <a:ext cx="6398094" cy="679160"/>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B26EC335-4177-FD1E-BB23-E844E1490F54}"/>
                  </a:ext>
                </a:extLst>
              </p:cNvPr>
              <p:cNvSpPr txBox="1"/>
              <p:nvPr/>
            </p:nvSpPr>
            <p:spPr>
              <a:xfrm>
                <a:off x="2138713" y="4437530"/>
                <a:ext cx="7703301" cy="683649"/>
              </a:xfrm>
              <a:prstGeom prst="rect">
                <a:avLst/>
              </a:prstGeom>
              <a:noFill/>
            </p:spPr>
            <p:txBody>
              <a:bodyPr wrap="square">
                <a:spAutoFit/>
              </a:bodyPr>
              <a:lstStyle/>
              <a:p>
                <a14:m>
                  <m:oMath xmlns:m="http://schemas.openxmlformats.org/officeDocument/2006/math">
                    <m:r>
                      <a:rPr lang="en-GB" sz="2400" b="0" i="0" smtClean="0">
                        <a:solidFill>
                          <a:schemeClr val="tx1"/>
                        </a:solidFill>
                        <a:latin typeface="Cambria Math" panose="02040503050406030204" pitchFamily="18" charset="0"/>
                      </a:rPr>
                      <m:t>= </m:t>
                    </m:r>
                    <m:f>
                      <m:fPr>
                        <m:ctrlPr>
                          <a:rPr lang="en-GB" sz="2400" b="0" i="1" smtClean="0">
                            <a:solidFill>
                              <a:schemeClr val="tx1"/>
                            </a:solidFill>
                            <a:latin typeface="Cambria Math" panose="02040503050406030204" pitchFamily="18" charset="0"/>
                          </a:rPr>
                        </m:ctrlPr>
                      </m:fPr>
                      <m:num>
                        <m:sSub>
                          <m:sSubPr>
                            <m:ctrlPr>
                              <a:rPr lang="en-GB" sz="2400" b="0" i="1" smtClean="0">
                                <a:solidFill>
                                  <a:schemeClr val="tx1"/>
                                </a:solidFill>
                                <a:latin typeface="Cambria Math" panose="02040503050406030204" pitchFamily="18" charset="0"/>
                              </a:rPr>
                            </m:ctrlPr>
                          </m:sSubPr>
                          <m:e>
                            <m:r>
                              <a:rPr lang="en-GB" sz="2400" b="0" i="1" smtClean="0">
                                <a:solidFill>
                                  <a:schemeClr val="tx1"/>
                                </a:solidFill>
                                <a:latin typeface="Cambria Math" panose="02040503050406030204" pitchFamily="18" charset="0"/>
                              </a:rPr>
                              <m:t>𝑀</m:t>
                            </m:r>
                          </m:e>
                          <m:sub>
                            <m:r>
                              <m:rPr>
                                <m:sty m:val="p"/>
                              </m:rPr>
                              <a:rPr lang="en-GB" sz="2400" b="0" i="0" smtClean="0">
                                <a:solidFill>
                                  <a:schemeClr val="tx1"/>
                                </a:solidFill>
                                <a:latin typeface="Cambria Math" panose="02040503050406030204" pitchFamily="18" charset="0"/>
                              </a:rPr>
                              <m:t>r</m:t>
                            </m:r>
                          </m:sub>
                        </m:sSub>
                        <m:r>
                          <a:rPr lang="en-GB" sz="2400" b="0" i="0" smtClean="0">
                            <a:solidFill>
                              <a:schemeClr val="tx1"/>
                            </a:solidFill>
                            <a:latin typeface="Cambria Math" panose="02040503050406030204" pitchFamily="18" charset="0"/>
                          </a:rPr>
                          <m:t> </m:t>
                        </m:r>
                        <m:r>
                          <m:rPr>
                            <m:sty m:val="p"/>
                          </m:rPr>
                          <a:rPr lang="en-GB" sz="2400" b="0" i="0" smtClean="0">
                            <a:solidFill>
                              <a:schemeClr val="tx1"/>
                            </a:solidFill>
                            <a:latin typeface="Cambria Math" panose="02040503050406030204" pitchFamily="18" charset="0"/>
                          </a:rPr>
                          <m:t>of</m:t>
                        </m:r>
                        <m:r>
                          <a:rPr lang="en-GB" sz="2400" b="0" i="0" smtClean="0">
                            <a:solidFill>
                              <a:schemeClr val="tx1"/>
                            </a:solidFill>
                            <a:latin typeface="Cambria Math" panose="02040503050406030204" pitchFamily="18" charset="0"/>
                          </a:rPr>
                          <m:t> </m:t>
                        </m:r>
                        <m:sSub>
                          <m:sSubPr>
                            <m:ctrlPr>
                              <a:rPr lang="en-GB" sz="2400" b="0" i="1" smtClean="0">
                                <a:solidFill>
                                  <a:schemeClr val="tx1"/>
                                </a:solidFill>
                                <a:latin typeface="Cambria Math" panose="02040503050406030204" pitchFamily="18" charset="0"/>
                              </a:rPr>
                            </m:ctrlPr>
                          </m:sSubPr>
                          <m:e>
                            <m:r>
                              <m:rPr>
                                <m:sty m:val="p"/>
                              </m:rPr>
                              <a:rPr lang="en-GB" sz="2400" b="0" i="0" smtClean="0">
                                <a:solidFill>
                                  <a:schemeClr val="tx1"/>
                                </a:solidFill>
                                <a:latin typeface="Cambria Math" panose="02040503050406030204" pitchFamily="18" charset="0"/>
                              </a:rPr>
                              <m:t>H</m:t>
                            </m:r>
                          </m:e>
                          <m:sub>
                            <m:r>
                              <a:rPr lang="en-GB" sz="2400" b="0" i="0" smtClean="0">
                                <a:solidFill>
                                  <a:schemeClr val="tx1"/>
                                </a:solidFill>
                                <a:latin typeface="Cambria Math" panose="02040503050406030204" pitchFamily="18" charset="0"/>
                              </a:rPr>
                              <m:t>2</m:t>
                            </m:r>
                          </m:sub>
                        </m:sSub>
                      </m:num>
                      <m:den>
                        <m:sSub>
                          <m:sSubPr>
                            <m:ctrlPr>
                              <a:rPr lang="en-GB" sz="2400" i="1">
                                <a:solidFill>
                                  <a:schemeClr val="tx1"/>
                                </a:solidFill>
                                <a:latin typeface="Cambria Math" panose="02040503050406030204" pitchFamily="18" charset="0"/>
                              </a:rPr>
                            </m:ctrlPr>
                          </m:sSubPr>
                          <m:e>
                            <m:r>
                              <a:rPr lang="en-GB" sz="2400" i="1">
                                <a:solidFill>
                                  <a:schemeClr val="tx1"/>
                                </a:solidFill>
                                <a:latin typeface="Cambria Math" panose="02040503050406030204" pitchFamily="18" charset="0"/>
                              </a:rPr>
                              <m:t>𝑀</m:t>
                            </m:r>
                          </m:e>
                          <m:sub>
                            <m:r>
                              <m:rPr>
                                <m:sty m:val="p"/>
                              </m:rPr>
                              <a:rPr lang="en-GB" sz="2400">
                                <a:solidFill>
                                  <a:schemeClr val="tx1"/>
                                </a:solidFill>
                                <a:latin typeface="Cambria Math" panose="02040503050406030204" pitchFamily="18" charset="0"/>
                              </a:rPr>
                              <m:t>r</m:t>
                            </m:r>
                          </m:sub>
                        </m:sSub>
                        <m:r>
                          <a:rPr lang="en-GB" sz="2400">
                            <a:solidFill>
                              <a:schemeClr val="tx1"/>
                            </a:solidFill>
                            <a:latin typeface="Cambria Math" panose="02040503050406030204" pitchFamily="18" charset="0"/>
                          </a:rPr>
                          <m:t> </m:t>
                        </m:r>
                        <m:r>
                          <m:rPr>
                            <m:sty m:val="p"/>
                          </m:rPr>
                          <a:rPr lang="en-GB" sz="2400">
                            <a:solidFill>
                              <a:schemeClr val="tx1"/>
                            </a:solidFill>
                            <a:latin typeface="Cambria Math" panose="02040503050406030204" pitchFamily="18" charset="0"/>
                          </a:rPr>
                          <m:t>of</m:t>
                        </m:r>
                        <m:r>
                          <a:rPr lang="en-GB" sz="2400">
                            <a:solidFill>
                              <a:schemeClr val="tx1"/>
                            </a:solidFill>
                            <a:latin typeface="Cambria Math" panose="02040503050406030204" pitchFamily="18" charset="0"/>
                          </a:rPr>
                          <m:t> </m:t>
                        </m:r>
                        <m:r>
                          <m:rPr>
                            <m:sty m:val="p"/>
                          </m:rPr>
                          <a:rPr lang="en-GB" sz="2400" b="0" i="0" smtClean="0">
                            <a:solidFill>
                              <a:schemeClr val="tx1"/>
                            </a:solidFill>
                            <a:latin typeface="Cambria Math" panose="02040503050406030204" pitchFamily="18" charset="0"/>
                          </a:rPr>
                          <m:t>C</m:t>
                        </m:r>
                        <m:r>
                          <a:rPr lang="en-GB" sz="2400" b="0" i="1" smtClean="0">
                            <a:solidFill>
                              <a:schemeClr val="tx1"/>
                            </a:solidFill>
                            <a:latin typeface="Cambria Math" panose="02040503050406030204" pitchFamily="18" charset="0"/>
                          </a:rPr>
                          <m:t> +</m:t>
                        </m:r>
                        <m:sSub>
                          <m:sSubPr>
                            <m:ctrlPr>
                              <a:rPr lang="en-GB" sz="2400" i="1">
                                <a:solidFill>
                                  <a:schemeClr val="tx1"/>
                                </a:solidFill>
                                <a:latin typeface="Cambria Math" panose="02040503050406030204" pitchFamily="18" charset="0"/>
                              </a:rPr>
                            </m:ctrlPr>
                          </m:sSubPr>
                          <m:e>
                            <m:r>
                              <a:rPr lang="en-GB" sz="2400" i="1">
                                <a:solidFill>
                                  <a:schemeClr val="tx1"/>
                                </a:solidFill>
                                <a:latin typeface="Cambria Math" panose="02040503050406030204" pitchFamily="18" charset="0"/>
                              </a:rPr>
                              <m:t>𝑀</m:t>
                            </m:r>
                          </m:e>
                          <m:sub>
                            <m:r>
                              <m:rPr>
                                <m:sty m:val="p"/>
                              </m:rPr>
                              <a:rPr lang="en-GB" sz="2400">
                                <a:solidFill>
                                  <a:schemeClr val="tx1"/>
                                </a:solidFill>
                                <a:latin typeface="Cambria Math" panose="02040503050406030204" pitchFamily="18" charset="0"/>
                              </a:rPr>
                              <m:t>r</m:t>
                            </m:r>
                          </m:sub>
                        </m:sSub>
                        <m:r>
                          <a:rPr lang="en-GB" sz="2400">
                            <a:solidFill>
                              <a:schemeClr val="tx1"/>
                            </a:solidFill>
                            <a:latin typeface="Cambria Math" panose="02040503050406030204" pitchFamily="18" charset="0"/>
                          </a:rPr>
                          <m:t> </m:t>
                        </m:r>
                        <m:r>
                          <m:rPr>
                            <m:sty m:val="p"/>
                          </m:rPr>
                          <a:rPr lang="en-GB" sz="2400">
                            <a:solidFill>
                              <a:schemeClr val="tx1"/>
                            </a:solidFill>
                            <a:latin typeface="Cambria Math" panose="02040503050406030204" pitchFamily="18" charset="0"/>
                          </a:rPr>
                          <m:t>of</m:t>
                        </m:r>
                        <m:r>
                          <a:rPr lang="en-GB" sz="2400">
                            <a:solidFill>
                              <a:schemeClr val="tx1"/>
                            </a:solidFill>
                            <a:latin typeface="Cambria Math" panose="02040503050406030204" pitchFamily="18" charset="0"/>
                          </a:rPr>
                          <m:t> </m:t>
                        </m:r>
                        <m:sSub>
                          <m:sSubPr>
                            <m:ctrlPr>
                              <a:rPr lang="en-GB" sz="2400" i="1">
                                <a:solidFill>
                                  <a:schemeClr val="tx1"/>
                                </a:solidFill>
                                <a:latin typeface="Cambria Math" panose="02040503050406030204" pitchFamily="18" charset="0"/>
                              </a:rPr>
                            </m:ctrlPr>
                          </m:sSubPr>
                          <m:e>
                            <m:r>
                              <m:rPr>
                                <m:sty m:val="p"/>
                              </m:rPr>
                              <a:rPr lang="en-GB" sz="2400">
                                <a:solidFill>
                                  <a:schemeClr val="tx1"/>
                                </a:solidFill>
                                <a:latin typeface="Cambria Math" panose="02040503050406030204" pitchFamily="18" charset="0"/>
                              </a:rPr>
                              <m:t>H</m:t>
                            </m:r>
                          </m:e>
                          <m:sub>
                            <m:r>
                              <a:rPr lang="en-GB" sz="2400">
                                <a:solidFill>
                                  <a:schemeClr val="tx1"/>
                                </a:solidFill>
                                <a:latin typeface="Cambria Math" panose="02040503050406030204" pitchFamily="18" charset="0"/>
                              </a:rPr>
                              <m:t>2</m:t>
                            </m:r>
                          </m:sub>
                        </m:sSub>
                        <m:r>
                          <m:rPr>
                            <m:sty m:val="p"/>
                          </m:rPr>
                          <a:rPr lang="en-GB" sz="2400" b="0" i="0" smtClean="0">
                            <a:solidFill>
                              <a:schemeClr val="tx1"/>
                            </a:solidFill>
                            <a:latin typeface="Cambria Math" panose="02040503050406030204" pitchFamily="18" charset="0"/>
                          </a:rPr>
                          <m:t>O</m:t>
                        </m:r>
                      </m:den>
                    </m:f>
                    <m:r>
                      <a:rPr lang="en-GB" sz="2400" b="0" i="0" smtClean="0">
                        <a:solidFill>
                          <a:schemeClr val="tx1"/>
                        </a:solidFill>
                        <a:latin typeface="Cambria Math" panose="02040503050406030204" pitchFamily="18" charset="0"/>
                      </a:rPr>
                      <m:t> </m:t>
                    </m:r>
                    <m:r>
                      <a:rPr lang="en-GB" sz="2400" b="0" i="0" smtClean="0">
                        <a:solidFill>
                          <a:schemeClr val="tx1"/>
                        </a:solidFill>
                        <a:latin typeface="Cambria Math" panose="02040503050406030204" pitchFamily="18" charset="0"/>
                        <a:ea typeface="Cambria Math" panose="02040503050406030204" pitchFamily="18" charset="0"/>
                      </a:rPr>
                      <m:t>× 100= </m:t>
                    </m:r>
                    <m:f>
                      <m:fPr>
                        <m:ctrlPr>
                          <a:rPr lang="en-GB" sz="2400" b="0" i="1" smtClean="0">
                            <a:solidFill>
                              <a:schemeClr val="tx1"/>
                            </a:solidFill>
                            <a:latin typeface="Cambria Math" panose="02040503050406030204" pitchFamily="18" charset="0"/>
                            <a:ea typeface="Cambria Math" panose="02040503050406030204" pitchFamily="18" charset="0"/>
                          </a:rPr>
                        </m:ctrlPr>
                      </m:fPr>
                      <m:num>
                        <m:r>
                          <a:rPr lang="en-GB" sz="2400" b="0" i="1" smtClean="0">
                            <a:solidFill>
                              <a:schemeClr val="tx1"/>
                            </a:solidFill>
                            <a:latin typeface="Cambria Math" panose="02040503050406030204" pitchFamily="18" charset="0"/>
                            <a:ea typeface="Cambria Math" panose="02040503050406030204" pitchFamily="18" charset="0"/>
                          </a:rPr>
                          <m:t>2 ×1</m:t>
                        </m:r>
                      </m:num>
                      <m:den>
                        <m:r>
                          <a:rPr lang="en-GB" sz="2400" b="0" i="1" smtClean="0">
                            <a:solidFill>
                              <a:schemeClr val="tx1"/>
                            </a:solidFill>
                            <a:latin typeface="Cambria Math" panose="02040503050406030204" pitchFamily="18" charset="0"/>
                            <a:ea typeface="Cambria Math" panose="02040503050406030204" pitchFamily="18" charset="0"/>
                          </a:rPr>
                          <m:t>12+[</m:t>
                        </m:r>
                        <m:d>
                          <m:dPr>
                            <m:ctrlPr>
                              <a:rPr lang="en-GB" sz="2400" b="0" i="1" smtClean="0">
                                <a:solidFill>
                                  <a:schemeClr val="tx1"/>
                                </a:solidFill>
                                <a:latin typeface="Cambria Math" panose="02040503050406030204" pitchFamily="18" charset="0"/>
                                <a:ea typeface="Cambria Math" panose="02040503050406030204" pitchFamily="18" charset="0"/>
                              </a:rPr>
                            </m:ctrlPr>
                          </m:dPr>
                          <m:e>
                            <m:r>
                              <a:rPr lang="en-GB" sz="2400" b="0" i="1" smtClean="0">
                                <a:solidFill>
                                  <a:schemeClr val="tx1"/>
                                </a:solidFill>
                                <a:latin typeface="Cambria Math" panose="02040503050406030204" pitchFamily="18" charset="0"/>
                                <a:ea typeface="Cambria Math" panose="02040503050406030204" pitchFamily="18" charset="0"/>
                              </a:rPr>
                              <m:t>2 ×1</m:t>
                            </m:r>
                          </m:e>
                        </m:d>
                        <m:r>
                          <a:rPr lang="en-GB" sz="2400" b="0" i="1" smtClean="0">
                            <a:solidFill>
                              <a:schemeClr val="tx1"/>
                            </a:solidFill>
                            <a:latin typeface="Cambria Math" panose="02040503050406030204" pitchFamily="18" charset="0"/>
                            <a:ea typeface="Cambria Math" panose="02040503050406030204" pitchFamily="18" charset="0"/>
                          </a:rPr>
                          <m:t>+16]</m:t>
                        </m:r>
                      </m:den>
                    </m:f>
                    <m:r>
                      <a:rPr lang="en-GB" sz="2400" b="0" i="1" smtClean="0">
                        <a:solidFill>
                          <a:schemeClr val="tx1"/>
                        </a:solidFill>
                        <a:latin typeface="Cambria Math" panose="02040503050406030204" pitchFamily="18" charset="0"/>
                        <a:ea typeface="Cambria Math" panose="02040503050406030204" pitchFamily="18" charset="0"/>
                      </a:rPr>
                      <m:t> ×100</m:t>
                    </m:r>
                  </m:oMath>
                </a14:m>
                <a:r>
                  <a:rPr lang="en-GB" sz="2800" dirty="0">
                    <a:solidFill>
                      <a:schemeClr val="tx1"/>
                    </a:solidFill>
                  </a:rPr>
                  <a:t> </a:t>
                </a:r>
              </a:p>
            </p:txBody>
          </p:sp>
        </mc:Choice>
        <mc:Fallback xmlns="">
          <p:sp>
            <p:nvSpPr>
              <p:cNvPr id="10" name="TextBox 9">
                <a:extLst>
                  <a:ext uri="{FF2B5EF4-FFF2-40B4-BE49-F238E27FC236}">
                    <a16:creationId xmlns:a16="http://schemas.microsoft.com/office/drawing/2014/main" id="{B26EC335-4177-FD1E-BB23-E844E1490F54}"/>
                  </a:ext>
                </a:extLst>
              </p:cNvPr>
              <p:cNvSpPr txBox="1">
                <a:spLocks noRot="1" noChangeAspect="1" noMove="1" noResize="1" noEditPoints="1" noAdjustHandles="1" noChangeArrowheads="1" noChangeShapeType="1" noTextEdit="1"/>
              </p:cNvSpPr>
              <p:nvPr/>
            </p:nvSpPr>
            <p:spPr>
              <a:xfrm>
                <a:off x="2138713" y="4437530"/>
                <a:ext cx="7703301" cy="683649"/>
              </a:xfrm>
              <a:prstGeom prst="rect">
                <a:avLst/>
              </a:prstGeom>
              <a:blipFill>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0D09D7D7-1B58-FC2C-BF18-CE1CF80885B6}"/>
                  </a:ext>
                </a:extLst>
              </p:cNvPr>
              <p:cNvSpPr txBox="1"/>
              <p:nvPr/>
            </p:nvSpPr>
            <p:spPr>
              <a:xfrm>
                <a:off x="5580000" y="5370857"/>
                <a:ext cx="3277625" cy="616964"/>
              </a:xfrm>
              <a:prstGeom prst="rect">
                <a:avLst/>
              </a:prstGeom>
              <a:noFill/>
            </p:spPr>
            <p:txBody>
              <a:bodyPr wrap="square">
                <a:spAutoFit/>
              </a:bodyPr>
              <a:lstStyle/>
              <a:p>
                <a14:m>
                  <m:oMath xmlns:m="http://schemas.openxmlformats.org/officeDocument/2006/math">
                    <m:r>
                      <a:rPr lang="en-GB" sz="2400" b="0" i="0" smtClean="0">
                        <a:solidFill>
                          <a:schemeClr val="tx1"/>
                        </a:solidFill>
                        <a:latin typeface="Cambria Math" panose="02040503050406030204" pitchFamily="18" charset="0"/>
                        <a:ea typeface="Cambria Math" panose="02040503050406030204" pitchFamily="18" charset="0"/>
                      </a:rPr>
                      <m:t>= </m:t>
                    </m:r>
                    <m:f>
                      <m:fPr>
                        <m:ctrlPr>
                          <a:rPr lang="en-GB" sz="2400" b="0" i="1" smtClean="0">
                            <a:solidFill>
                              <a:schemeClr val="tx1"/>
                            </a:solidFill>
                            <a:latin typeface="Cambria Math" panose="02040503050406030204" pitchFamily="18" charset="0"/>
                            <a:ea typeface="Cambria Math" panose="02040503050406030204" pitchFamily="18" charset="0"/>
                          </a:rPr>
                        </m:ctrlPr>
                      </m:fPr>
                      <m:num>
                        <m:r>
                          <a:rPr lang="en-GB" sz="2400" b="0" i="1" smtClean="0">
                            <a:solidFill>
                              <a:schemeClr val="tx1"/>
                            </a:solidFill>
                            <a:latin typeface="Cambria Math" panose="02040503050406030204" pitchFamily="18" charset="0"/>
                            <a:ea typeface="Cambria Math" panose="02040503050406030204" pitchFamily="18" charset="0"/>
                          </a:rPr>
                          <m:t>2</m:t>
                        </m:r>
                      </m:num>
                      <m:den>
                        <m:r>
                          <a:rPr lang="en-GB" sz="2400" b="0" i="1" smtClean="0">
                            <a:solidFill>
                              <a:schemeClr val="tx1"/>
                            </a:solidFill>
                            <a:latin typeface="Cambria Math" panose="02040503050406030204" pitchFamily="18" charset="0"/>
                            <a:ea typeface="Cambria Math" panose="02040503050406030204" pitchFamily="18" charset="0"/>
                          </a:rPr>
                          <m:t>30</m:t>
                        </m:r>
                      </m:den>
                    </m:f>
                    <m:r>
                      <a:rPr lang="en-GB" sz="2400" b="0" i="1" smtClean="0">
                        <a:solidFill>
                          <a:schemeClr val="tx1"/>
                        </a:solidFill>
                        <a:latin typeface="Cambria Math" panose="02040503050406030204" pitchFamily="18" charset="0"/>
                        <a:ea typeface="Cambria Math" panose="02040503050406030204" pitchFamily="18" charset="0"/>
                      </a:rPr>
                      <m:t> ×100=</m:t>
                    </m:r>
                    <m:r>
                      <a:rPr lang="en-GB" sz="2400" b="0" i="1" smtClean="0">
                        <a:solidFill>
                          <a:srgbClr val="C8102E"/>
                        </a:solidFill>
                        <a:latin typeface="Cambria Math" panose="02040503050406030204" pitchFamily="18" charset="0"/>
                        <a:ea typeface="Cambria Math" panose="02040503050406030204" pitchFamily="18" charset="0"/>
                      </a:rPr>
                      <m:t>6.7%</m:t>
                    </m:r>
                  </m:oMath>
                </a14:m>
                <a:r>
                  <a:rPr lang="en-GB" sz="2800" dirty="0">
                    <a:solidFill>
                      <a:schemeClr val="tx1"/>
                    </a:solidFill>
                  </a:rPr>
                  <a:t> </a:t>
                </a:r>
              </a:p>
            </p:txBody>
          </p:sp>
        </mc:Choice>
        <mc:Fallback xmlns="">
          <p:sp>
            <p:nvSpPr>
              <p:cNvPr id="13" name="TextBox 12">
                <a:extLst>
                  <a:ext uri="{FF2B5EF4-FFF2-40B4-BE49-F238E27FC236}">
                    <a16:creationId xmlns:a16="http://schemas.microsoft.com/office/drawing/2014/main" id="{0D09D7D7-1B58-FC2C-BF18-CE1CF80885B6}"/>
                  </a:ext>
                </a:extLst>
              </p:cNvPr>
              <p:cNvSpPr txBox="1">
                <a:spLocks noRot="1" noChangeAspect="1" noMove="1" noResize="1" noEditPoints="1" noAdjustHandles="1" noChangeArrowheads="1" noChangeShapeType="1" noTextEdit="1"/>
              </p:cNvSpPr>
              <p:nvPr/>
            </p:nvSpPr>
            <p:spPr>
              <a:xfrm>
                <a:off x="5580000" y="5370857"/>
                <a:ext cx="3277625" cy="616964"/>
              </a:xfrm>
              <a:prstGeom prst="rect">
                <a:avLst/>
              </a:prstGeom>
              <a:blipFill>
                <a:blip r:embed="rId9"/>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22275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71F30-EA14-4668-6BF5-D5BFD5D44B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94A47F-DC4E-9D14-1960-05F2134BE313}"/>
              </a:ext>
            </a:extLst>
          </p:cNvPr>
          <p:cNvSpPr>
            <a:spLocks noGrp="1"/>
          </p:cNvSpPr>
          <p:nvPr>
            <p:ph type="title"/>
          </p:nvPr>
        </p:nvSpPr>
        <p:spPr/>
        <p:txBody>
          <a:bodyPr/>
          <a:lstStyle/>
          <a:p>
            <a:r>
              <a:rPr lang="en-US" dirty="0"/>
              <a:t>Calculating atom economy</a:t>
            </a:r>
          </a:p>
        </p:txBody>
      </p:sp>
      <p:sp>
        <p:nvSpPr>
          <p:cNvPr id="5" name="Vertical Title 1">
            <a:extLst>
              <a:ext uri="{FF2B5EF4-FFF2-40B4-BE49-F238E27FC236}">
                <a16:creationId xmlns:a16="http://schemas.microsoft.com/office/drawing/2014/main" id="{8E222AA5-C9AD-F794-CCB9-2BD2A7A42E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Worked example</a:t>
            </a:r>
            <a:endParaRPr lang="en-US" sz="2200" b="1" i="0" dirty="0">
              <a:solidFill>
                <a:schemeClr val="bg1"/>
              </a:solidFill>
              <a:latin typeface="Century Gothic" panose="020B0502020202020204" pitchFamily="34" charset="0"/>
            </a:endParaRPr>
          </a:p>
        </p:txBody>
      </p:sp>
      <mc:AlternateContent xmlns:mc="http://schemas.openxmlformats.org/markup-compatibility/2006" xmlns:a14="http://schemas.microsoft.com/office/drawing/2010/main">
        <mc:Choice Requires="a14">
          <p:sp>
            <p:nvSpPr>
              <p:cNvPr id="4" name="Rectangle 1">
                <a:extLst>
                  <a:ext uri="{FF2B5EF4-FFF2-40B4-BE49-F238E27FC236}">
                    <a16:creationId xmlns:a16="http://schemas.microsoft.com/office/drawing/2014/main" id="{1E1B32BD-36C7-15EA-DD00-F77F08221D00}"/>
                  </a:ext>
                </a:extLst>
              </p:cNvPr>
              <p:cNvSpPr>
                <a:spLocks noChangeArrowheads="1"/>
              </p:cNvSpPr>
              <p:nvPr/>
            </p:nvSpPr>
            <p:spPr bwMode="auto">
              <a:xfrm>
                <a:off x="466050" y="1201506"/>
                <a:ext cx="10397404" cy="43088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tabLst>
                    <a:tab pos="269875" algn="l"/>
                  </a:tabLst>
                </a:pPr>
                <a:r>
                  <a:rPr lang="en-GB" altLang="en-US" sz="2200" dirty="0">
                    <a:latin typeface="Century Gothic" panose="020B0502020202020204" pitchFamily="34" charset="0"/>
                    <a:ea typeface="Calibri" panose="020F0502020204030204" pitchFamily="34" charset="0"/>
                    <a:cs typeface="Arial" panose="020B0604020202020204" pitchFamily="34" charset="0"/>
                  </a:rPr>
                  <a:t>Nitric acid, </a:t>
                </a:r>
                <a14:m>
                  <m:oMath xmlns:m="http://schemas.openxmlformats.org/officeDocument/2006/math">
                    <m:r>
                      <m:rPr>
                        <m:sty m:val="p"/>
                      </m:rPr>
                      <a:rPr lang="en-GB" altLang="en-US" sz="2200" i="0" dirty="0" smtClean="0">
                        <a:latin typeface="Cambria Math" panose="02040503050406030204" pitchFamily="18" charset="0"/>
                        <a:ea typeface="Calibri" panose="020F0502020204030204" pitchFamily="34" charset="0"/>
                        <a:cs typeface="Arial" panose="020B0604020202020204" pitchFamily="34" charset="0"/>
                      </a:rPr>
                      <m:t>HNO</m:t>
                    </m:r>
                    <m:r>
                      <a:rPr lang="en-GB" altLang="en-US" sz="2200" i="0" baseline="-25000" dirty="0">
                        <a:latin typeface="Cambria Math" panose="02040503050406030204" pitchFamily="18" charset="0"/>
                        <a:ea typeface="Calibri" panose="020F0502020204030204" pitchFamily="34" charset="0"/>
                        <a:cs typeface="Arial" panose="020B0604020202020204" pitchFamily="34" charset="0"/>
                      </a:rPr>
                      <m:t>3</m:t>
                    </m:r>
                  </m:oMath>
                </a14:m>
                <a:r>
                  <a:rPr lang="en-GB" altLang="en-US" sz="2200" dirty="0">
                    <a:latin typeface="Century Gothic" panose="020B0502020202020204" pitchFamily="34" charset="0"/>
                    <a:ea typeface="Calibri" panose="020F0502020204030204" pitchFamily="34" charset="0"/>
                    <a:cs typeface="Arial" panose="020B0604020202020204" pitchFamily="34" charset="0"/>
                  </a:rPr>
                  <a:t> is made by the reaction:</a:t>
                </a:r>
                <a:endParaRPr lang="en-GB" altLang="en-US" sz="2200" dirty="0"/>
              </a:p>
            </p:txBody>
          </p:sp>
        </mc:Choice>
        <mc:Fallback xmlns="">
          <p:sp>
            <p:nvSpPr>
              <p:cNvPr id="4" name="Rectangle 1">
                <a:extLst>
                  <a:ext uri="{FF2B5EF4-FFF2-40B4-BE49-F238E27FC236}">
                    <a16:creationId xmlns:a16="http://schemas.microsoft.com/office/drawing/2014/main" id="{1E1B32BD-36C7-15EA-DD00-F77F08221D00}"/>
                  </a:ext>
                </a:extLst>
              </p:cNvPr>
              <p:cNvSpPr>
                <a:spLocks noRot="1" noChangeAspect="1" noMove="1" noResize="1" noEditPoints="1" noAdjustHandles="1" noChangeArrowheads="1" noChangeShapeType="1" noTextEdit="1"/>
              </p:cNvSpPr>
              <p:nvPr/>
            </p:nvSpPr>
            <p:spPr bwMode="auto">
              <a:xfrm>
                <a:off x="466050" y="1201506"/>
                <a:ext cx="10397404" cy="430887"/>
              </a:xfrm>
              <a:prstGeom prst="rect">
                <a:avLst/>
              </a:prstGeom>
              <a:blipFill>
                <a:blip r:embed="rId2"/>
                <a:stretch>
                  <a:fillRect l="-762" t="-8451" b="-2816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8" name="Rectangle 1">
            <a:extLst>
              <a:ext uri="{FF2B5EF4-FFF2-40B4-BE49-F238E27FC236}">
                <a16:creationId xmlns:a16="http://schemas.microsoft.com/office/drawing/2014/main" id="{592D8FEC-9374-2D65-5740-A61CCC58088E}"/>
              </a:ext>
            </a:extLst>
          </p:cNvPr>
          <p:cNvSpPr>
            <a:spLocks noChangeArrowheads="1"/>
          </p:cNvSpPr>
          <p:nvPr/>
        </p:nvSpPr>
        <p:spPr bwMode="auto">
          <a:xfrm>
            <a:off x="445804" y="2095798"/>
            <a:ext cx="10555196" cy="429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Calculate the atom economy of the process for making nitric acid.</a:t>
            </a:r>
            <a:endParaRPr kumimoji="0" lang="en-GB" altLang="en-US" sz="2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AlternateContent xmlns:mc="http://schemas.openxmlformats.org/markup-compatibility/2006" xmlns:a14="http://schemas.microsoft.com/office/drawing/2010/main">
        <mc:Choice Requires="a14">
          <p:sp>
            <p:nvSpPr>
              <p:cNvPr id="15" name="Rectangle 1">
                <a:extLst>
                  <a:ext uri="{FF2B5EF4-FFF2-40B4-BE49-F238E27FC236}">
                    <a16:creationId xmlns:a16="http://schemas.microsoft.com/office/drawing/2014/main" id="{3C115536-388F-B1F7-1183-77D3DAD6FDBB}"/>
                  </a:ext>
                </a:extLst>
              </p:cNvPr>
              <p:cNvSpPr>
                <a:spLocks noChangeArrowheads="1"/>
              </p:cNvSpPr>
              <p:nvPr/>
            </p:nvSpPr>
            <p:spPr bwMode="auto">
              <a:xfrm>
                <a:off x="466050" y="2559203"/>
                <a:ext cx="10833570" cy="42915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Relative atomic masses: </a:t>
                </a:r>
                <a14:m>
                  <m:oMath xmlns:m="http://schemas.openxmlformats.org/officeDocument/2006/math">
                    <m:r>
                      <m:rPr>
                        <m:sty m:val="p"/>
                      </m:rPr>
                      <a:rPr lang="en-GB" sz="2200" i="0" dirty="0" smtClean="0">
                        <a:latin typeface="Cambria Math" panose="02040503050406030204" pitchFamily="18" charset="0"/>
                      </a:rPr>
                      <m:t>H</m:t>
                    </m:r>
                    <m:r>
                      <a:rPr lang="en-GB" sz="2200" i="0" dirty="0" smtClean="0">
                        <a:latin typeface="Cambria Math" panose="02040503050406030204" pitchFamily="18" charset="0"/>
                      </a:rPr>
                      <m:t>=1, </m:t>
                    </m:r>
                    <m:r>
                      <m:rPr>
                        <m:sty m:val="p"/>
                      </m:rPr>
                      <a:rPr lang="en-GB" sz="2200" i="0" dirty="0" smtClean="0">
                        <a:latin typeface="Cambria Math" panose="02040503050406030204" pitchFamily="18" charset="0"/>
                      </a:rPr>
                      <m:t>N</m:t>
                    </m:r>
                    <m:r>
                      <a:rPr lang="en-GB" sz="2200" i="0" dirty="0" smtClean="0">
                        <a:latin typeface="Cambria Math" panose="02040503050406030204" pitchFamily="18" charset="0"/>
                      </a:rPr>
                      <m:t> =14, </m:t>
                    </m:r>
                    <m:r>
                      <m:rPr>
                        <m:sty m:val="p"/>
                      </m:rPr>
                      <a:rPr lang="en-GB" sz="2200" i="0" dirty="0" smtClean="0">
                        <a:latin typeface="Cambria Math" panose="02040503050406030204" pitchFamily="18" charset="0"/>
                      </a:rPr>
                      <m:t>O</m:t>
                    </m:r>
                    <m:r>
                      <a:rPr lang="en-GB" sz="2200" i="0" dirty="0" smtClean="0">
                        <a:latin typeface="Cambria Math" panose="02040503050406030204" pitchFamily="18" charset="0"/>
                      </a:rPr>
                      <m:t>=16</m:t>
                    </m:r>
                    <m:r>
                      <a:rPr lang="en-GB" sz="2200" b="0" i="1" dirty="0" smtClean="0">
                        <a:latin typeface="Cambria Math" panose="02040503050406030204" pitchFamily="18" charset="0"/>
                      </a:rPr>
                      <m:t>.</m:t>
                    </m:r>
                  </m:oMath>
                </a14:m>
                <a:endParaRPr kumimoji="0" lang="en-GB" altLang="en-US" sz="2200" b="0" i="1"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xmlns="">
          <p:sp>
            <p:nvSpPr>
              <p:cNvPr id="15" name="Rectangle 1">
                <a:extLst>
                  <a:ext uri="{FF2B5EF4-FFF2-40B4-BE49-F238E27FC236}">
                    <a16:creationId xmlns:a16="http://schemas.microsoft.com/office/drawing/2014/main" id="{3C115536-388F-B1F7-1183-77D3DAD6FDBB}"/>
                  </a:ext>
                </a:extLst>
              </p:cNvPr>
              <p:cNvSpPr>
                <a:spLocks noRot="1" noChangeAspect="1" noMove="1" noResize="1" noEditPoints="1" noAdjustHandles="1" noChangeArrowheads="1" noChangeShapeType="1" noTextEdit="1"/>
              </p:cNvSpPr>
              <p:nvPr/>
            </p:nvSpPr>
            <p:spPr bwMode="auto">
              <a:xfrm>
                <a:off x="466050" y="2559203"/>
                <a:ext cx="10833570" cy="429156"/>
              </a:xfrm>
              <a:prstGeom prst="rect">
                <a:avLst/>
              </a:prstGeom>
              <a:blipFill>
                <a:blip r:embed="rId3"/>
                <a:stretch>
                  <a:fillRect l="-731" t="-7143" b="-3142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pSp>
        <p:nvGrpSpPr>
          <p:cNvPr id="3" name="Group 2">
            <a:extLst>
              <a:ext uri="{FF2B5EF4-FFF2-40B4-BE49-F238E27FC236}">
                <a16:creationId xmlns:a16="http://schemas.microsoft.com/office/drawing/2014/main" id="{7E86FF5D-7852-1ACC-53D7-A55BBC6B7255}"/>
              </a:ext>
              <a:ext uri="{C183D7F6-B498-43B3-948B-1728B52AA6E4}">
                <adec:decorative xmlns:adec="http://schemas.microsoft.com/office/drawing/2017/decorative" val="1"/>
              </a:ext>
            </a:extLst>
          </p:cNvPr>
          <p:cNvGrpSpPr>
            <a:grpSpLocks noChangeAspect="1"/>
          </p:cNvGrpSpPr>
          <p:nvPr/>
        </p:nvGrpSpPr>
        <p:grpSpPr>
          <a:xfrm>
            <a:off x="6588198" y="567053"/>
            <a:ext cx="928404" cy="430530"/>
            <a:chOff x="0" y="0"/>
            <a:chExt cx="519943" cy="242500"/>
          </a:xfrm>
        </p:grpSpPr>
        <p:pic>
          <p:nvPicPr>
            <p:cNvPr id="6" name="Picture 5">
              <a:extLst>
                <a:ext uri="{FF2B5EF4-FFF2-40B4-BE49-F238E27FC236}">
                  <a16:creationId xmlns:a16="http://schemas.microsoft.com/office/drawing/2014/main" id="{9DB62EA7-40A0-CDD2-8204-5487670B1B12}"/>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9" name="Picture 8">
              <a:extLst>
                <a:ext uri="{FF2B5EF4-FFF2-40B4-BE49-F238E27FC236}">
                  <a16:creationId xmlns:a16="http://schemas.microsoft.com/office/drawing/2014/main" id="{2C7942DD-9DA4-E1CD-1824-137CCAF5589F}"/>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61A8593A-94F5-4C9C-20F0-FB848CB7D093}"/>
                  </a:ext>
                </a:extLst>
              </p:cNvPr>
              <p:cNvSpPr txBox="1"/>
              <p:nvPr/>
            </p:nvSpPr>
            <p:spPr>
              <a:xfrm>
                <a:off x="3175328" y="1632393"/>
                <a:ext cx="6102882" cy="47224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pt-BR" sz="2200" b="0" i="0" dirty="0" smtClean="0">
                          <a:solidFill>
                            <a:srgbClr val="202122"/>
                          </a:solidFill>
                          <a:effectLst/>
                          <a:latin typeface="Cambria Math" panose="02040503050406030204" pitchFamily="18" charset="0"/>
                        </a:rPr>
                        <m:t>2</m:t>
                      </m:r>
                      <m:r>
                        <m:rPr>
                          <m:sty m:val="p"/>
                        </m:rPr>
                        <a:rPr lang="pt-BR" sz="2200" b="0" i="0" dirty="0" smtClean="0">
                          <a:solidFill>
                            <a:srgbClr val="202122"/>
                          </a:solidFill>
                          <a:effectLst/>
                          <a:latin typeface="Cambria Math" panose="02040503050406030204" pitchFamily="18" charset="0"/>
                        </a:rPr>
                        <m:t>NH</m:t>
                      </m:r>
                      <m:r>
                        <a:rPr lang="pt-BR" sz="2200" b="0" i="0" baseline="-25000" dirty="0">
                          <a:solidFill>
                            <a:srgbClr val="202122"/>
                          </a:solidFill>
                          <a:effectLst/>
                          <a:latin typeface="Cambria Math" panose="02040503050406030204" pitchFamily="18" charset="0"/>
                        </a:rPr>
                        <m:t>3</m:t>
                      </m:r>
                      <m:r>
                        <a:rPr lang="pt-BR" sz="2200" b="0" i="0" dirty="0">
                          <a:solidFill>
                            <a:srgbClr val="202122"/>
                          </a:solidFill>
                          <a:effectLst/>
                          <a:latin typeface="Cambria Math" panose="02040503050406030204" pitchFamily="18" charset="0"/>
                        </a:rPr>
                        <m:t> + 4</m:t>
                      </m:r>
                      <m:r>
                        <m:rPr>
                          <m:sty m:val="p"/>
                        </m:rPr>
                        <a:rPr lang="pt-BR" sz="2200" b="0" i="0" dirty="0">
                          <a:solidFill>
                            <a:srgbClr val="202122"/>
                          </a:solidFill>
                          <a:effectLst/>
                          <a:latin typeface="Cambria Math" panose="02040503050406030204" pitchFamily="18" charset="0"/>
                        </a:rPr>
                        <m:t>O</m:t>
                      </m:r>
                      <m:r>
                        <a:rPr lang="pt-BR" sz="2200" b="0" i="0" baseline="-25000" dirty="0">
                          <a:solidFill>
                            <a:srgbClr val="202122"/>
                          </a:solidFill>
                          <a:effectLst/>
                          <a:latin typeface="Cambria Math" panose="02040503050406030204" pitchFamily="18" charset="0"/>
                        </a:rPr>
                        <m:t>2</m:t>
                      </m:r>
                      <m:r>
                        <a:rPr lang="pt-BR" sz="2200" b="0" i="0" dirty="0">
                          <a:solidFill>
                            <a:srgbClr val="202122"/>
                          </a:solidFill>
                          <a:effectLst/>
                          <a:latin typeface="Cambria Math" panose="02040503050406030204" pitchFamily="18" charset="0"/>
                        </a:rPr>
                        <m:t> + </m:t>
                      </m:r>
                      <m:r>
                        <m:rPr>
                          <m:sty m:val="p"/>
                        </m:rPr>
                        <a:rPr lang="pt-BR" sz="2200" b="0" i="0" dirty="0">
                          <a:solidFill>
                            <a:srgbClr val="202122"/>
                          </a:solidFill>
                          <a:effectLst/>
                          <a:latin typeface="Cambria Math" panose="02040503050406030204" pitchFamily="18" charset="0"/>
                        </a:rPr>
                        <m:t>H</m:t>
                      </m:r>
                      <m:r>
                        <a:rPr lang="pt-BR" sz="2200" b="0" i="0" baseline="-25000" dirty="0">
                          <a:solidFill>
                            <a:srgbClr val="202122"/>
                          </a:solidFill>
                          <a:effectLst/>
                          <a:latin typeface="Cambria Math" panose="02040503050406030204" pitchFamily="18" charset="0"/>
                        </a:rPr>
                        <m:t>2</m:t>
                      </m:r>
                      <m:r>
                        <m:rPr>
                          <m:sty m:val="p"/>
                        </m:rPr>
                        <a:rPr lang="pt-BR" sz="2200" b="0" i="0" dirty="0">
                          <a:solidFill>
                            <a:srgbClr val="202122"/>
                          </a:solidFill>
                          <a:effectLst/>
                          <a:latin typeface="Cambria Math" panose="02040503050406030204" pitchFamily="18" charset="0"/>
                        </a:rPr>
                        <m:t>O</m:t>
                      </m:r>
                      <m:r>
                        <a:rPr lang="pt-BR" sz="2200" b="0" i="0" dirty="0">
                          <a:solidFill>
                            <a:srgbClr val="202122"/>
                          </a:solidFill>
                          <a:effectLst/>
                          <a:latin typeface="Cambria Math" panose="02040503050406030204" pitchFamily="18" charset="0"/>
                        </a:rPr>
                        <m:t> → 3</m:t>
                      </m:r>
                      <m:r>
                        <m:rPr>
                          <m:sty m:val="p"/>
                        </m:rPr>
                        <a:rPr lang="pt-BR" sz="2200" b="0" i="0" dirty="0">
                          <a:solidFill>
                            <a:srgbClr val="202122"/>
                          </a:solidFill>
                          <a:effectLst/>
                          <a:latin typeface="Cambria Math" panose="02040503050406030204" pitchFamily="18" charset="0"/>
                        </a:rPr>
                        <m:t>H</m:t>
                      </m:r>
                      <m:r>
                        <a:rPr lang="pt-BR" sz="2200" b="0" i="0" baseline="-25000" dirty="0">
                          <a:solidFill>
                            <a:srgbClr val="202122"/>
                          </a:solidFill>
                          <a:effectLst/>
                          <a:latin typeface="Cambria Math" panose="02040503050406030204" pitchFamily="18" charset="0"/>
                        </a:rPr>
                        <m:t>2</m:t>
                      </m:r>
                      <m:r>
                        <m:rPr>
                          <m:sty m:val="p"/>
                        </m:rPr>
                        <a:rPr lang="pt-BR" sz="2200" b="0" i="0" dirty="0">
                          <a:solidFill>
                            <a:srgbClr val="202122"/>
                          </a:solidFill>
                          <a:effectLst/>
                          <a:latin typeface="Cambria Math" panose="02040503050406030204" pitchFamily="18" charset="0"/>
                        </a:rPr>
                        <m:t>O</m:t>
                      </m:r>
                      <m:r>
                        <a:rPr lang="pt-BR" sz="2200" b="0" i="0" dirty="0">
                          <a:solidFill>
                            <a:srgbClr val="202122"/>
                          </a:solidFill>
                          <a:effectLst/>
                          <a:latin typeface="Cambria Math" panose="02040503050406030204" pitchFamily="18" charset="0"/>
                        </a:rPr>
                        <m:t> + 2</m:t>
                      </m:r>
                      <m:r>
                        <m:rPr>
                          <m:sty m:val="p"/>
                        </m:rPr>
                        <a:rPr lang="pt-BR" sz="2200" b="0" i="0" dirty="0">
                          <a:solidFill>
                            <a:srgbClr val="202122"/>
                          </a:solidFill>
                          <a:effectLst/>
                          <a:latin typeface="Cambria Math" panose="02040503050406030204" pitchFamily="18" charset="0"/>
                        </a:rPr>
                        <m:t>HNO</m:t>
                      </m:r>
                      <m:r>
                        <a:rPr lang="pt-BR" sz="2200" b="0" i="0" baseline="-25000" dirty="0">
                          <a:solidFill>
                            <a:srgbClr val="202122"/>
                          </a:solidFill>
                          <a:effectLst/>
                          <a:latin typeface="Cambria Math" panose="02040503050406030204" pitchFamily="18" charset="0"/>
                        </a:rPr>
                        <m:t>3</m:t>
                      </m:r>
                    </m:oMath>
                  </m:oMathPara>
                </a14:m>
                <a:endParaRPr/>
              </a:p>
            </p:txBody>
          </p:sp>
        </mc:Choice>
        <mc:Fallback xmlns="">
          <p:sp>
            <p:nvSpPr>
              <p:cNvPr id="12" name="TextBox 11">
                <a:extLst>
                  <a:ext uri="{FF2B5EF4-FFF2-40B4-BE49-F238E27FC236}">
                    <a16:creationId xmlns:a16="http://schemas.microsoft.com/office/drawing/2014/main" id="{61A8593A-94F5-4C9C-20F0-FB848CB7D093}"/>
                  </a:ext>
                </a:extLst>
              </p:cNvPr>
              <p:cNvSpPr txBox="1">
                <a:spLocks noRot="1" noChangeAspect="1" noMove="1" noResize="1" noEditPoints="1" noAdjustHandles="1" noChangeArrowheads="1" noChangeShapeType="1" noTextEdit="1"/>
              </p:cNvSpPr>
              <p:nvPr/>
            </p:nvSpPr>
            <p:spPr>
              <a:xfrm>
                <a:off x="3175328" y="1632393"/>
                <a:ext cx="6102882" cy="472245"/>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
                <a:extLst>
                  <a:ext uri="{FF2B5EF4-FFF2-40B4-BE49-F238E27FC236}">
                    <a16:creationId xmlns:a16="http://schemas.microsoft.com/office/drawing/2014/main" id="{778DAD60-F039-6A83-538B-ACC69EDA2492}"/>
                  </a:ext>
                </a:extLst>
              </p:cNvPr>
              <p:cNvSpPr>
                <a:spLocks noChangeArrowheads="1"/>
              </p:cNvSpPr>
              <p:nvPr/>
            </p:nvSpPr>
            <p:spPr bwMode="auto">
              <a:xfrm>
                <a:off x="466050" y="4275563"/>
                <a:ext cx="10833570" cy="42915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Mass of desired product (</a:t>
                </a:r>
                <a14:m>
                  <m:oMath xmlns:m="http://schemas.openxmlformats.org/officeDocument/2006/math">
                    <m:r>
                      <a:rPr lang="en-GB" sz="2200" i="0" dirty="0" smtClean="0">
                        <a:latin typeface="Cambria Math" panose="02040503050406030204" pitchFamily="18" charset="0"/>
                      </a:rPr>
                      <m:t>2</m:t>
                    </m:r>
                    <m:r>
                      <m:rPr>
                        <m:sty m:val="p"/>
                      </m:rPr>
                      <a:rPr lang="en-GB" sz="2200" i="0" dirty="0" smtClean="0">
                        <a:latin typeface="Cambria Math" panose="02040503050406030204" pitchFamily="18" charset="0"/>
                      </a:rPr>
                      <m:t>HNO</m:t>
                    </m:r>
                    <m:r>
                      <a:rPr lang="en-GB" sz="2200" i="0" baseline="-25000" dirty="0">
                        <a:latin typeface="Cambria Math" panose="02040503050406030204" pitchFamily="18" charset="0"/>
                      </a:rPr>
                      <m:t>3</m:t>
                    </m:r>
                  </m:oMath>
                </a14:m>
                <a:r>
                  <a:rPr lang="en-GB" sz="2200" dirty="0">
                    <a:latin typeface="Century Gothic" panose="020B0502020202020204" pitchFamily="34" charset="0"/>
                  </a:rPr>
                  <a:t>) = 2 × [1 + 14 + (3 × 16)] = 126 </a:t>
                </a:r>
                <a:endParaRPr kumimoji="0" lang="en-GB" altLang="en-US" sz="2200" b="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xmlns="">
          <p:sp>
            <p:nvSpPr>
              <p:cNvPr id="13" name="Rectangle 1">
                <a:extLst>
                  <a:ext uri="{FF2B5EF4-FFF2-40B4-BE49-F238E27FC236}">
                    <a16:creationId xmlns:a16="http://schemas.microsoft.com/office/drawing/2014/main" id="{778DAD60-F039-6A83-538B-ACC69EDA2492}"/>
                  </a:ext>
                </a:extLst>
              </p:cNvPr>
              <p:cNvSpPr>
                <a:spLocks noRot="1" noChangeAspect="1" noMove="1" noResize="1" noEditPoints="1" noAdjustHandles="1" noChangeArrowheads="1" noChangeShapeType="1" noTextEdit="1"/>
              </p:cNvSpPr>
              <p:nvPr/>
            </p:nvSpPr>
            <p:spPr bwMode="auto">
              <a:xfrm>
                <a:off x="466050" y="4275563"/>
                <a:ext cx="10833570" cy="429156"/>
              </a:xfrm>
              <a:prstGeom prst="rect">
                <a:avLst/>
              </a:prstGeom>
              <a:blipFill>
                <a:blip r:embed="rId7"/>
                <a:stretch>
                  <a:fillRect l="-731" t="-7042" b="-2957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
                <a:extLst>
                  <a:ext uri="{FF2B5EF4-FFF2-40B4-BE49-F238E27FC236}">
                    <a16:creationId xmlns:a16="http://schemas.microsoft.com/office/drawing/2014/main" id="{49CA71DA-D2B9-97ED-7CF6-0E6C4BD38607}"/>
                  </a:ext>
                </a:extLst>
              </p:cNvPr>
              <p:cNvSpPr>
                <a:spLocks noChangeArrowheads="1"/>
              </p:cNvSpPr>
              <p:nvPr/>
            </p:nvSpPr>
            <p:spPr bwMode="auto">
              <a:xfrm>
                <a:off x="445804" y="4847564"/>
                <a:ext cx="11259900" cy="46429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8000"/>
                  </a:lnSpc>
                  <a:spcBef>
                    <a:spcPct val="0"/>
                  </a:spcBef>
                  <a:spcAft>
                    <a:spcPct val="0"/>
                  </a:spcAft>
                </a:pPr>
                <a:r>
                  <a:rPr lang="en-GB" sz="2200" dirty="0">
                    <a:latin typeface="Century Gothic" panose="020B0502020202020204" pitchFamily="34" charset="0"/>
                  </a:rPr>
                  <a:t>Total mass of all reactants (</a:t>
                </a:r>
                <a14:m>
                  <m:oMath xmlns:m="http://schemas.openxmlformats.org/officeDocument/2006/math">
                    <m:r>
                      <a:rPr lang="pt-BR" sz="2200" i="0" dirty="0" smtClean="0">
                        <a:solidFill>
                          <a:srgbClr val="202122"/>
                        </a:solidFill>
                        <a:latin typeface="Cambria Math" panose="02040503050406030204" pitchFamily="18" charset="0"/>
                      </a:rPr>
                      <m:t>2</m:t>
                    </m:r>
                    <m:r>
                      <m:rPr>
                        <m:sty m:val="p"/>
                      </m:rPr>
                      <a:rPr lang="pt-BR" sz="2200" i="0" dirty="0" smtClean="0">
                        <a:solidFill>
                          <a:srgbClr val="202122"/>
                        </a:solidFill>
                        <a:latin typeface="Cambria Math" panose="02040503050406030204" pitchFamily="18" charset="0"/>
                      </a:rPr>
                      <m:t>NH</m:t>
                    </m:r>
                    <m:r>
                      <a:rPr lang="pt-BR" sz="2200" i="0" baseline="-25000" dirty="0">
                        <a:solidFill>
                          <a:srgbClr val="202122"/>
                        </a:solidFill>
                        <a:latin typeface="Cambria Math" panose="02040503050406030204" pitchFamily="18" charset="0"/>
                      </a:rPr>
                      <m:t>3</m:t>
                    </m:r>
                    <m:r>
                      <a:rPr lang="pt-BR" sz="2200" i="0" dirty="0">
                        <a:solidFill>
                          <a:srgbClr val="202122"/>
                        </a:solidFill>
                        <a:latin typeface="Cambria Math" panose="02040503050406030204" pitchFamily="18" charset="0"/>
                      </a:rPr>
                      <m:t> + 4</m:t>
                    </m:r>
                    <m:r>
                      <m:rPr>
                        <m:sty m:val="p"/>
                      </m:rPr>
                      <a:rPr lang="pt-BR" sz="2200" i="0" dirty="0">
                        <a:solidFill>
                          <a:srgbClr val="202122"/>
                        </a:solidFill>
                        <a:latin typeface="Cambria Math" panose="02040503050406030204" pitchFamily="18" charset="0"/>
                      </a:rPr>
                      <m:t>O</m:t>
                    </m:r>
                    <m:r>
                      <a:rPr lang="pt-BR" sz="2200" i="0" baseline="-25000" dirty="0">
                        <a:solidFill>
                          <a:srgbClr val="202122"/>
                        </a:solidFill>
                        <a:latin typeface="Cambria Math" panose="02040503050406030204" pitchFamily="18" charset="0"/>
                      </a:rPr>
                      <m:t>2</m:t>
                    </m:r>
                    <m:r>
                      <a:rPr lang="pt-BR" sz="2200" i="0" dirty="0">
                        <a:solidFill>
                          <a:srgbClr val="202122"/>
                        </a:solidFill>
                        <a:latin typeface="Cambria Math" panose="02040503050406030204" pitchFamily="18" charset="0"/>
                      </a:rPr>
                      <m:t> + </m:t>
                    </m:r>
                    <m:r>
                      <m:rPr>
                        <m:sty m:val="p"/>
                      </m:rPr>
                      <a:rPr lang="pt-BR" sz="2200" i="0" dirty="0">
                        <a:solidFill>
                          <a:srgbClr val="202122"/>
                        </a:solidFill>
                        <a:latin typeface="Cambria Math" panose="02040503050406030204" pitchFamily="18" charset="0"/>
                      </a:rPr>
                      <m:t>H</m:t>
                    </m:r>
                    <m:r>
                      <a:rPr lang="pt-BR" sz="2200" i="0" baseline="-25000" dirty="0">
                        <a:solidFill>
                          <a:srgbClr val="202122"/>
                        </a:solidFill>
                        <a:latin typeface="Cambria Math" panose="02040503050406030204" pitchFamily="18" charset="0"/>
                      </a:rPr>
                      <m:t>2</m:t>
                    </m:r>
                    <m:r>
                      <m:rPr>
                        <m:sty m:val="p"/>
                      </m:rPr>
                      <a:rPr lang="pt-BR" sz="2200" i="0" dirty="0">
                        <a:solidFill>
                          <a:srgbClr val="202122"/>
                        </a:solidFill>
                        <a:latin typeface="Cambria Math" panose="02040503050406030204" pitchFamily="18" charset="0"/>
                      </a:rPr>
                      <m:t>O</m:t>
                    </m:r>
                    <m:r>
                      <a:rPr lang="pt-BR" sz="2200" i="0" dirty="0">
                        <a:solidFill>
                          <a:srgbClr val="202122"/>
                        </a:solidFill>
                        <a:latin typeface="Cambria Math" panose="02040503050406030204" pitchFamily="18" charset="0"/>
                      </a:rPr>
                      <m:t> </m:t>
                    </m:r>
                  </m:oMath>
                </a14:m>
                <a:r>
                  <a:rPr lang="en-GB" sz="2200" dirty="0">
                    <a:latin typeface="Century Gothic" panose="020B0502020202020204" pitchFamily="34" charset="0"/>
                  </a:rPr>
                  <a:t>) = (2 × 17) + (4 × 32) + 18 = 180 </a:t>
                </a:r>
                <a:endParaRPr kumimoji="0" lang="en-GB" altLang="en-US" sz="2200" b="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xmlns="">
          <p:sp>
            <p:nvSpPr>
              <p:cNvPr id="16" name="Rectangle 1">
                <a:extLst>
                  <a:ext uri="{FF2B5EF4-FFF2-40B4-BE49-F238E27FC236}">
                    <a16:creationId xmlns:a16="http://schemas.microsoft.com/office/drawing/2014/main" id="{49CA71DA-D2B9-97ED-7CF6-0E6C4BD38607}"/>
                  </a:ext>
                </a:extLst>
              </p:cNvPr>
              <p:cNvSpPr>
                <a:spLocks noRot="1" noChangeAspect="1" noMove="1" noResize="1" noEditPoints="1" noAdjustHandles="1" noChangeArrowheads="1" noChangeShapeType="1" noTextEdit="1"/>
              </p:cNvSpPr>
              <p:nvPr/>
            </p:nvSpPr>
            <p:spPr bwMode="auto">
              <a:xfrm>
                <a:off x="445804" y="4847564"/>
                <a:ext cx="11259900" cy="464294"/>
              </a:xfrm>
              <a:prstGeom prst="rect">
                <a:avLst/>
              </a:prstGeom>
              <a:blipFill>
                <a:blip r:embed="rId8"/>
                <a:stretch>
                  <a:fillRect l="-704" t="-2632" b="-2500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4AAB4CF1-31E0-93C4-5CCB-FCC7F8FE959B}"/>
                  </a:ext>
                </a:extLst>
              </p:cNvPr>
              <p:cNvSpPr txBox="1"/>
              <p:nvPr/>
            </p:nvSpPr>
            <p:spPr>
              <a:xfrm>
                <a:off x="2257020" y="3224934"/>
                <a:ext cx="6398094" cy="679160"/>
              </a:xfrm>
              <a:prstGeom prst="rect">
                <a:avLst/>
              </a:prstGeom>
              <a:noFill/>
            </p:spPr>
            <p:txBody>
              <a:bodyPr wrap="square">
                <a:spAutoFit/>
              </a:bodyPr>
              <a:lstStyle/>
              <a:p>
                <a14:m>
                  <m:oMath xmlns:m="http://schemas.openxmlformats.org/officeDocument/2006/math">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atom</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economy</m:t>
                    </m:r>
                    <m:r>
                      <a:rPr lang="en-GB" sz="2400" b="0" i="0" smtClean="0">
                        <a:solidFill>
                          <a:srgbClr val="C8102E"/>
                        </a:solidFill>
                        <a:latin typeface="Cambria Math" panose="02040503050406030204" pitchFamily="18" charset="0"/>
                      </a:rPr>
                      <m:t>= </m:t>
                    </m:r>
                    <m:f>
                      <m:fPr>
                        <m:ctrlPr>
                          <a:rPr lang="en-GB" sz="2400" b="0" i="1" smtClean="0">
                            <a:solidFill>
                              <a:srgbClr val="C8102E"/>
                            </a:solidFill>
                            <a:latin typeface="Cambria Math" panose="02040503050406030204" pitchFamily="18" charset="0"/>
                          </a:rPr>
                        </m:ctrlPr>
                      </m:fPr>
                      <m:num>
                        <m:sSub>
                          <m:sSubPr>
                            <m:ctrlPr>
                              <a:rPr lang="en-GB" sz="2400" b="0" i="1" smtClean="0">
                                <a:solidFill>
                                  <a:srgbClr val="C8102E"/>
                                </a:solidFill>
                                <a:latin typeface="Cambria Math" panose="02040503050406030204" pitchFamily="18" charset="0"/>
                              </a:rPr>
                            </m:ctrlPr>
                          </m:sSubPr>
                          <m:e>
                            <m:r>
                              <a:rPr lang="en-GB" sz="2400" b="0" i="1" smtClean="0">
                                <a:solidFill>
                                  <a:srgbClr val="C8102E"/>
                                </a:solidFill>
                                <a:latin typeface="Cambria Math" panose="02040503050406030204" pitchFamily="18" charset="0"/>
                              </a:rPr>
                              <m:t>𝑀</m:t>
                            </m:r>
                          </m:e>
                          <m:sub>
                            <m:r>
                              <m:rPr>
                                <m:sty m:val="p"/>
                              </m:rPr>
                              <a:rPr lang="en-GB" sz="2400" b="0" i="0" smtClean="0">
                                <a:solidFill>
                                  <a:srgbClr val="C8102E"/>
                                </a:solidFill>
                                <a:latin typeface="Cambria Math" panose="02040503050406030204" pitchFamily="18" charset="0"/>
                              </a:rPr>
                              <m:t>r</m:t>
                            </m:r>
                          </m:sub>
                        </m:sSub>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desired</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product</m:t>
                        </m:r>
                      </m:num>
                      <m:den>
                        <m:r>
                          <m:rPr>
                            <m:sty m:val="p"/>
                          </m:rPr>
                          <a:rPr lang="en-GB" sz="2400" b="0" i="0" smtClean="0">
                            <a:solidFill>
                              <a:srgbClr val="C8102E"/>
                            </a:solidFill>
                            <a:latin typeface="Cambria Math" panose="02040503050406030204" pitchFamily="18" charset="0"/>
                          </a:rPr>
                          <m:t>total</m:t>
                        </m:r>
                        <m:sSub>
                          <m:sSubPr>
                            <m:ctrlPr>
                              <a:rPr lang="en-GB" sz="2400" i="1">
                                <a:solidFill>
                                  <a:srgbClr val="C8102E"/>
                                </a:solidFill>
                                <a:latin typeface="Cambria Math" panose="02040503050406030204" pitchFamily="18" charset="0"/>
                              </a:rPr>
                            </m:ctrlPr>
                          </m:sSubPr>
                          <m:e>
                            <m:r>
                              <a:rPr lang="en-GB" sz="2400" b="0" i="1" smtClean="0">
                                <a:solidFill>
                                  <a:srgbClr val="C8102E"/>
                                </a:solidFill>
                                <a:latin typeface="Cambria Math" panose="02040503050406030204" pitchFamily="18" charset="0"/>
                              </a:rPr>
                              <m:t> </m:t>
                            </m:r>
                            <m:r>
                              <a:rPr lang="en-GB" sz="2400" i="1">
                                <a:solidFill>
                                  <a:srgbClr val="C8102E"/>
                                </a:solidFill>
                                <a:latin typeface="Cambria Math" panose="02040503050406030204" pitchFamily="18" charset="0"/>
                              </a:rPr>
                              <m:t>𝑀</m:t>
                            </m:r>
                          </m:e>
                          <m:sub>
                            <m:r>
                              <m:rPr>
                                <m:sty m:val="p"/>
                              </m:rPr>
                              <a:rPr lang="en-GB" sz="2400">
                                <a:solidFill>
                                  <a:srgbClr val="C8102E"/>
                                </a:solidFill>
                                <a:latin typeface="Cambria Math" panose="02040503050406030204" pitchFamily="18" charset="0"/>
                              </a:rPr>
                              <m:t>r</m:t>
                            </m:r>
                          </m:sub>
                        </m:sSub>
                        <m:r>
                          <a:rPr lang="en-GB" sz="2400" b="0" i="1"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of</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all</m:t>
                        </m:r>
                        <m:r>
                          <a:rPr lang="en-GB" sz="2400" b="0" i="0" smtClean="0">
                            <a:solidFill>
                              <a:srgbClr val="C8102E"/>
                            </a:solidFill>
                            <a:latin typeface="Cambria Math" panose="02040503050406030204" pitchFamily="18" charset="0"/>
                          </a:rPr>
                          <m:t> </m:t>
                        </m:r>
                        <m:r>
                          <m:rPr>
                            <m:sty m:val="p"/>
                          </m:rPr>
                          <a:rPr lang="en-GB" sz="2400" b="0" i="0" smtClean="0">
                            <a:solidFill>
                              <a:srgbClr val="C8102E"/>
                            </a:solidFill>
                            <a:latin typeface="Cambria Math" panose="02040503050406030204" pitchFamily="18" charset="0"/>
                          </a:rPr>
                          <m:t>reactants</m:t>
                        </m:r>
                      </m:den>
                    </m:f>
                    <m:r>
                      <a:rPr lang="en-GB" sz="2400" b="0" i="0" smtClean="0">
                        <a:solidFill>
                          <a:srgbClr val="C8102E"/>
                        </a:solidFill>
                        <a:latin typeface="Cambria Math" panose="02040503050406030204" pitchFamily="18" charset="0"/>
                      </a:rPr>
                      <m:t> </m:t>
                    </m:r>
                    <m:r>
                      <a:rPr lang="en-GB" sz="2400" b="0" i="0" smtClean="0">
                        <a:solidFill>
                          <a:srgbClr val="C8102E"/>
                        </a:solidFill>
                        <a:latin typeface="Cambria Math" panose="02040503050406030204" pitchFamily="18" charset="0"/>
                        <a:ea typeface="Cambria Math" panose="02040503050406030204" pitchFamily="18" charset="0"/>
                      </a:rPr>
                      <m:t>× 100</m:t>
                    </m:r>
                  </m:oMath>
                </a14:m>
                <a:r>
                  <a:rPr lang="en-GB" sz="2800" dirty="0">
                    <a:solidFill>
                      <a:srgbClr val="C8102E"/>
                    </a:solidFill>
                  </a:rPr>
                  <a:t> </a:t>
                </a:r>
              </a:p>
            </p:txBody>
          </p:sp>
        </mc:Choice>
        <mc:Fallback xmlns="">
          <p:sp>
            <p:nvSpPr>
              <p:cNvPr id="10" name="TextBox 9">
                <a:extLst>
                  <a:ext uri="{FF2B5EF4-FFF2-40B4-BE49-F238E27FC236}">
                    <a16:creationId xmlns:a16="http://schemas.microsoft.com/office/drawing/2014/main" id="{4AAB4CF1-31E0-93C4-5CCB-FCC7F8FE959B}"/>
                  </a:ext>
                </a:extLst>
              </p:cNvPr>
              <p:cNvSpPr txBox="1">
                <a:spLocks noRot="1" noChangeAspect="1" noMove="1" noResize="1" noEditPoints="1" noAdjustHandles="1" noChangeArrowheads="1" noChangeShapeType="1" noTextEdit="1"/>
              </p:cNvSpPr>
              <p:nvPr/>
            </p:nvSpPr>
            <p:spPr>
              <a:xfrm>
                <a:off x="2257020" y="3224934"/>
                <a:ext cx="6398094" cy="679160"/>
              </a:xfrm>
              <a:prstGeom prst="rect">
                <a:avLst/>
              </a:prstGeom>
              <a:blipFill>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A511E08A-BEE5-5B81-617B-B7E68A78C5D5}"/>
                  </a:ext>
                </a:extLst>
              </p:cNvPr>
              <p:cNvSpPr txBox="1"/>
              <p:nvPr/>
            </p:nvSpPr>
            <p:spPr>
              <a:xfrm>
                <a:off x="1816025" y="5656494"/>
                <a:ext cx="6839089" cy="7283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200" b="0" i="0" smtClean="0">
                          <a:latin typeface="Cambria Math" panose="02040503050406030204" pitchFamily="18" charset="0"/>
                        </a:rPr>
                        <m:t>% </m:t>
                      </m:r>
                      <m:r>
                        <m:rPr>
                          <m:sty m:val="p"/>
                        </m:rPr>
                        <a:rPr lang="en-GB" sz="2200" b="0" i="0" smtClean="0">
                          <a:latin typeface="Cambria Math" panose="02040503050406030204" pitchFamily="18" charset="0"/>
                        </a:rPr>
                        <m:t>atom</m:t>
                      </m:r>
                      <m:r>
                        <a:rPr lang="en-GB" sz="2200" b="0" i="0" smtClean="0">
                          <a:latin typeface="Cambria Math" panose="02040503050406030204" pitchFamily="18" charset="0"/>
                        </a:rPr>
                        <m:t> </m:t>
                      </m:r>
                      <m:r>
                        <m:rPr>
                          <m:sty m:val="p"/>
                        </m:rPr>
                        <a:rPr lang="en-GB" sz="2200" b="0" i="0" smtClean="0">
                          <a:latin typeface="Cambria Math" panose="02040503050406030204" pitchFamily="18" charset="0"/>
                        </a:rPr>
                        <m:t>economy</m:t>
                      </m:r>
                      <m:r>
                        <a:rPr lang="en-GB" sz="2200" b="0" i="1" smtClean="0">
                          <a:latin typeface="Cambria Math" panose="02040503050406030204" pitchFamily="18" charset="0"/>
                        </a:rPr>
                        <m:t>= </m:t>
                      </m:r>
                      <m:f>
                        <m:fPr>
                          <m:ctrlPr>
                            <a:rPr lang="en-GB" sz="2200" b="0" i="1" smtClean="0">
                              <a:latin typeface="Cambria Math" panose="02040503050406030204" pitchFamily="18" charset="0"/>
                            </a:rPr>
                          </m:ctrlPr>
                        </m:fPr>
                        <m:num>
                          <m:r>
                            <a:rPr lang="en-GB" sz="2200" b="0" i="1" smtClean="0">
                              <a:latin typeface="Cambria Math" panose="02040503050406030204" pitchFamily="18" charset="0"/>
                            </a:rPr>
                            <m:t>126</m:t>
                          </m:r>
                        </m:num>
                        <m:den>
                          <m:r>
                            <a:rPr lang="en-GB" sz="2200" b="0" i="1" smtClean="0">
                              <a:latin typeface="Cambria Math" panose="02040503050406030204" pitchFamily="18" charset="0"/>
                            </a:rPr>
                            <m:t>180</m:t>
                          </m:r>
                        </m:den>
                      </m:f>
                      <m:r>
                        <a:rPr lang="en-GB" sz="2200" b="0" i="1" smtClean="0">
                          <a:latin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×100=</m:t>
                      </m:r>
                      <m:r>
                        <a:rPr lang="en-GB" sz="2200" b="1" i="1" smtClean="0">
                          <a:solidFill>
                            <a:srgbClr val="C8102E"/>
                          </a:solidFill>
                          <a:latin typeface="Cambria Math" panose="02040503050406030204" pitchFamily="18" charset="0"/>
                          <a:ea typeface="Cambria Math" panose="02040503050406030204" pitchFamily="18" charset="0"/>
                        </a:rPr>
                        <m:t>𝟕𝟎</m:t>
                      </m:r>
                      <m:r>
                        <a:rPr lang="en-GB" sz="2200" b="1" i="1" smtClean="0">
                          <a:solidFill>
                            <a:srgbClr val="C8102E"/>
                          </a:solidFill>
                          <a:latin typeface="Cambria Math" panose="02040503050406030204" pitchFamily="18" charset="0"/>
                          <a:ea typeface="Cambria Math" panose="02040503050406030204" pitchFamily="18" charset="0"/>
                        </a:rPr>
                        <m:t>%</m:t>
                      </m:r>
                    </m:oMath>
                  </m:oMathPara>
                </a14:m>
                <a:endParaRPr lang="en-GB" sz="2200" b="1" dirty="0"/>
              </a:p>
            </p:txBody>
          </p:sp>
        </mc:Choice>
        <mc:Fallback xmlns="">
          <p:sp>
            <p:nvSpPr>
              <p:cNvPr id="11" name="TextBox 10">
                <a:extLst>
                  <a:ext uri="{FF2B5EF4-FFF2-40B4-BE49-F238E27FC236}">
                    <a16:creationId xmlns:a16="http://schemas.microsoft.com/office/drawing/2014/main" id="{A511E08A-BEE5-5B81-617B-B7E68A78C5D5}"/>
                  </a:ext>
                </a:extLst>
              </p:cNvPr>
              <p:cNvSpPr txBox="1">
                <a:spLocks noRot="1" noChangeAspect="1" noMove="1" noResize="1" noEditPoints="1" noAdjustHandles="1" noChangeArrowheads="1" noChangeShapeType="1" noTextEdit="1"/>
              </p:cNvSpPr>
              <p:nvPr/>
            </p:nvSpPr>
            <p:spPr>
              <a:xfrm>
                <a:off x="1816025" y="5656494"/>
                <a:ext cx="6839089" cy="728341"/>
              </a:xfrm>
              <a:prstGeom prst="rect">
                <a:avLst/>
              </a:prstGeom>
              <a:blipFill>
                <a:blip r:embed="rId10"/>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05075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99F13-0294-E33A-DEE7-93333E8CD8C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3A78204-8B18-A824-810D-315D8B7B79E5}"/>
              </a:ext>
            </a:extLst>
          </p:cNvPr>
          <p:cNvSpPr txBox="1"/>
          <p:nvPr/>
        </p:nvSpPr>
        <p:spPr>
          <a:xfrm rot="5400000">
            <a:off x="9989806" y="2010652"/>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6F2B386F-AC21-F97B-2475-4F06B305097C}"/>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6ED48336-3EFE-D25F-BC7D-DAEC079F9955}"/>
                  </a:ext>
                </a:extLst>
              </p:cNvPr>
              <p:cNvSpPr txBox="1"/>
              <p:nvPr/>
            </p:nvSpPr>
            <p:spPr>
              <a:xfrm>
                <a:off x="457833" y="1086026"/>
                <a:ext cx="10795623" cy="4454361"/>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startAt="5"/>
                  <a:tabLst>
                    <a:tab pos="3584575" algn="l"/>
                  </a:tabLst>
                </a:pPr>
                <a:r>
                  <a:rPr lang="en-GB" sz="2400" dirty="0">
                    <a:latin typeface="Century Gothic" panose="020B0502020202020204" pitchFamily="34" charset="0"/>
                  </a:rPr>
                  <a:t>Calculate the atom economy for the reaction in Q4.</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
                    </m:oMathParaPr>
                    <m:oMath xmlns:m="http://schemas.openxmlformats.org/officeDocument/2006/math">
                      <m:r>
                        <m:rPr>
                          <m:sty m:val="p"/>
                        </m:rPr>
                        <a:rPr lang="en-GB" sz="2400" i="0" dirty="0" smtClean="0">
                          <a:latin typeface="Cambria Math" panose="02040503050406030204" pitchFamily="18" charset="0"/>
                        </a:rPr>
                        <m:t>S</m:t>
                      </m:r>
                      <m:r>
                        <a:rPr lang="en-GB" sz="2400" i="0" dirty="0" smtClean="0">
                          <a:latin typeface="Cambria Math" panose="02040503050406030204" pitchFamily="18" charset="0"/>
                        </a:rPr>
                        <m:t> + </m:t>
                      </m:r>
                      <m:r>
                        <m:rPr>
                          <m:sty m:val="p"/>
                        </m:rPr>
                        <a:rPr lang="en-GB" sz="2400" i="0" dirty="0" smtClean="0">
                          <a:latin typeface="Cambria Math" panose="02040503050406030204" pitchFamily="18" charset="0"/>
                        </a:rPr>
                        <m:t>O</m:t>
                      </m:r>
                      <m:r>
                        <a:rPr lang="en-GB" sz="2400" i="0" baseline="-25000" dirty="0">
                          <a:latin typeface="Cambria Math" panose="02040503050406030204" pitchFamily="18" charset="0"/>
                        </a:rPr>
                        <m:t>2</m:t>
                      </m:r>
                      <m:r>
                        <a:rPr lang="en-GB" sz="2400" i="0" dirty="0">
                          <a:latin typeface="Cambria Math" panose="02040503050406030204" pitchFamily="18" charset="0"/>
                        </a:rPr>
                        <m:t> → </m:t>
                      </m:r>
                      <m:r>
                        <m:rPr>
                          <m:sty m:val="p"/>
                        </m:rPr>
                        <a:rPr lang="en-GB" sz="2400" i="0" dirty="0">
                          <a:latin typeface="Cambria Math" panose="02040503050406030204" pitchFamily="18" charset="0"/>
                        </a:rPr>
                        <m:t>SO</m:t>
                      </m:r>
                      <m:r>
                        <a:rPr lang="en-GB" sz="2400" i="0" baseline="-25000" dirty="0">
                          <a:latin typeface="Cambria Math" panose="02040503050406030204" pitchFamily="18" charset="0"/>
                        </a:rPr>
                        <m:t>2</m:t>
                      </m:r>
                    </m:oMath>
                  </m:oMathPara>
                </a14:m>
                <a:endParaRPr lang="en-GB" sz="2400" i="0" baseline="-25000" dirty="0">
                  <a:latin typeface="Cambria Math" panose="02040503050406030204" pitchFamily="18" charset="0"/>
                </a:endParaRP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Relative atomic masses: </a:t>
                </a:r>
                <a:r>
                  <a:rPr lang="en-GB" sz="2400" dirty="0">
                    <a:latin typeface="Cambria Math" panose="02040503050406030204" pitchFamily="18" charset="0"/>
                    <a:ea typeface="Cambria Math" panose="02040503050406030204" pitchFamily="18" charset="0"/>
                  </a:rPr>
                  <a:t>O</a:t>
                </a:r>
                <a:r>
                  <a:rPr lang="en-GB" sz="2400" dirty="0">
                    <a:latin typeface="Century Gothic" panose="020B0502020202020204" pitchFamily="34" charset="0"/>
                  </a:rPr>
                  <a:t> = 16, </a:t>
                </a:r>
                <a:r>
                  <a:rPr lang="en-GB" sz="2400" dirty="0">
                    <a:latin typeface="Cambria Math" panose="02040503050406030204" pitchFamily="18" charset="0"/>
                    <a:ea typeface="Cambria Math" panose="02040503050406030204" pitchFamily="18" charset="0"/>
                  </a:rPr>
                  <a:t>S</a:t>
                </a:r>
                <a:r>
                  <a:rPr lang="en-GB" sz="2400" dirty="0">
                    <a:latin typeface="Century Gothic" panose="020B0502020202020204" pitchFamily="34" charset="0"/>
                  </a:rPr>
                  <a:t> = 32</a:t>
                </a: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400" dirty="0">
                    <a:latin typeface="Century Gothic" panose="020B0502020202020204" pitchFamily="34" charset="0"/>
                    <a:ea typeface="Cambria Math" panose="02040503050406030204" pitchFamily="18" charset="0"/>
                  </a:rPr>
                  <a:t>Calculate the mass of the desired product,</a:t>
                </a:r>
                <a:r>
                  <a:rPr lang="en-GB" sz="2400" dirty="0">
                    <a:latin typeface="Cambria Math" panose="02040503050406030204" pitchFamily="18" charset="0"/>
                    <a:ea typeface="Cambria Math" panose="02040503050406030204" pitchFamily="18" charset="0"/>
                  </a:rPr>
                  <a:t> SO</a:t>
                </a:r>
                <a:r>
                  <a:rPr lang="en-GB" sz="2400" baseline="-25000" dirty="0">
                    <a:latin typeface="Cambria Math" panose="02040503050406030204" pitchFamily="18" charset="0"/>
                    <a:ea typeface="Cambria Math" panose="02040503050406030204" pitchFamily="18" charset="0"/>
                  </a:rPr>
                  <a:t>2</a:t>
                </a:r>
                <a:r>
                  <a:rPr lang="en-GB" sz="2400" baseline="-25000" dirty="0">
                    <a:latin typeface="Century Gothic" panose="020B0502020202020204" pitchFamily="34" charset="0"/>
                    <a:ea typeface="Cambria Math" panose="02040503050406030204" pitchFamily="18" charset="0"/>
                  </a:rPr>
                  <a:t>.</a:t>
                </a:r>
                <a:endParaRPr lang="en-GB" sz="2400" dirty="0">
                  <a:latin typeface="Century Gothic" panose="020B0502020202020204" pitchFamily="34" charset="0"/>
                  <a:ea typeface="Cambria Math" panose="02040503050406030204" pitchFamily="18" charset="0"/>
                </a:endParaRP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400" dirty="0">
                    <a:latin typeface="Century Gothic" panose="020B0502020202020204" pitchFamily="34" charset="0"/>
                    <a:ea typeface="Cambria Math" panose="02040503050406030204" pitchFamily="18" charset="0"/>
                  </a:rPr>
                  <a:t>Calculate the total mass of all reactants, </a:t>
                </a:r>
                <a:r>
                  <a:rPr lang="en-GB" sz="2400" dirty="0">
                    <a:latin typeface="Cambria Math" panose="02040503050406030204" pitchFamily="18" charset="0"/>
                    <a:ea typeface="Cambria Math" panose="02040503050406030204" pitchFamily="18" charset="0"/>
                  </a:rPr>
                  <a:t>S</a:t>
                </a:r>
                <a:r>
                  <a:rPr lang="en-GB" sz="2400" dirty="0">
                    <a:latin typeface="Century Gothic" panose="020B0502020202020204" pitchFamily="34" charset="0"/>
                    <a:ea typeface="Cambria Math" panose="02040503050406030204" pitchFamily="18" charset="0"/>
                  </a:rPr>
                  <a:t> + </a:t>
                </a:r>
                <a:r>
                  <a:rPr lang="en-GB" sz="2400" dirty="0">
                    <a:latin typeface="Cambria Math" panose="02040503050406030204" pitchFamily="18" charset="0"/>
                    <a:ea typeface="Cambria Math" panose="02040503050406030204" pitchFamily="18" charset="0"/>
                  </a:rPr>
                  <a:t>O</a:t>
                </a:r>
                <a:r>
                  <a:rPr lang="en-GB" sz="2400" baseline="-25000" dirty="0">
                    <a:latin typeface="Century Gothic" panose="020B0502020202020204" pitchFamily="34" charset="0"/>
                    <a:ea typeface="Cambria Math" panose="02040503050406030204" pitchFamily="18" charset="0"/>
                  </a:rPr>
                  <a:t>2.</a:t>
                </a: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400" dirty="0">
                    <a:latin typeface="Century Gothic" panose="020B0502020202020204" pitchFamily="34" charset="0"/>
                    <a:ea typeface="Cambria Math" panose="02040503050406030204" pitchFamily="18" charset="0"/>
                  </a:rPr>
                  <a:t>Calculate the atom economy for the reaction. Use the equation:</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
                    </m:oMathParaPr>
                    <m:oMath xmlns:m="http://schemas.openxmlformats.org/officeDocument/2006/math">
                      <m:r>
                        <a:rPr lang="en-GB" sz="2400">
                          <a:latin typeface="Cambria Math" panose="02040503050406030204" pitchFamily="18" charset="0"/>
                        </a:rPr>
                        <m:t>% </m:t>
                      </m:r>
                      <m:r>
                        <m:rPr>
                          <m:sty m:val="p"/>
                        </m:rPr>
                        <a:rPr lang="en-GB" sz="2400">
                          <a:latin typeface="Cambria Math" panose="02040503050406030204" pitchFamily="18" charset="0"/>
                        </a:rPr>
                        <m:t>atom</m:t>
                      </m:r>
                      <m:r>
                        <a:rPr lang="en-GB" sz="2400">
                          <a:latin typeface="Cambria Math" panose="02040503050406030204" pitchFamily="18" charset="0"/>
                        </a:rPr>
                        <m:t> </m:t>
                      </m:r>
                      <m:r>
                        <m:rPr>
                          <m:sty m:val="p"/>
                        </m:rPr>
                        <a:rPr lang="en-GB" sz="2400">
                          <a:latin typeface="Cambria Math" panose="02040503050406030204" pitchFamily="18" charset="0"/>
                        </a:rPr>
                        <m:t>economy</m:t>
                      </m:r>
                      <m:r>
                        <a:rPr lang="en-GB" sz="2400">
                          <a:latin typeface="Cambria Math" panose="02040503050406030204" pitchFamily="18" charset="0"/>
                        </a:rPr>
                        <m:t>=</m:t>
                      </m:r>
                      <m:f>
                        <m:fPr>
                          <m:ctrlPr>
                            <a:rPr lang="en-GB" sz="2400" i="1">
                              <a:latin typeface="Cambria Math" panose="02040503050406030204" pitchFamily="18" charset="0"/>
                            </a:rPr>
                          </m:ctrlPr>
                        </m:fPr>
                        <m:num>
                          <m:sSub>
                            <m:sSubPr>
                              <m:ctrlPr>
                                <a:rPr lang="en-GB" sz="2400" i="1" smtClean="0">
                                  <a:solidFill>
                                    <a:schemeClr val="tx1"/>
                                  </a:solidFill>
                                  <a:latin typeface="Cambria Math" panose="02040503050406030204" pitchFamily="18" charset="0"/>
                                </a:rPr>
                              </m:ctrlPr>
                            </m:sSubPr>
                            <m:e>
                              <m:r>
                                <a:rPr lang="en-GB" sz="2400" i="1">
                                  <a:solidFill>
                                    <a:schemeClr val="tx1"/>
                                  </a:solidFill>
                                  <a:latin typeface="Cambria Math" panose="02040503050406030204" pitchFamily="18" charset="0"/>
                                </a:rPr>
                                <m:t>𝑀</m:t>
                              </m:r>
                            </m:e>
                            <m:sub>
                              <m:r>
                                <m:rPr>
                                  <m:sty m:val="p"/>
                                </m:rPr>
                                <a:rPr lang="en-GB" sz="2400">
                                  <a:solidFill>
                                    <a:schemeClr val="tx1"/>
                                  </a:solidFill>
                                  <a:latin typeface="Cambria Math" panose="02040503050406030204" pitchFamily="18" charset="0"/>
                                </a:rPr>
                                <m:t>r</m:t>
                              </m:r>
                              <m:r>
                                <a:rPr lang="en-GB" sz="2400" b="0" i="0" smtClean="0">
                                  <a:solidFill>
                                    <a:schemeClr val="tx1"/>
                                  </a:solidFill>
                                  <a:latin typeface="Cambria Math" panose="02040503050406030204" pitchFamily="18" charset="0"/>
                                </a:rPr>
                                <m:t> </m:t>
                              </m:r>
                            </m:sub>
                          </m:sSub>
                          <m:r>
                            <m:rPr>
                              <m:sty m:val="p"/>
                            </m:rPr>
                            <a:rPr lang="en-GB" sz="2400">
                              <a:solidFill>
                                <a:schemeClr val="tx1"/>
                              </a:solidFill>
                              <a:latin typeface="Cambria Math" panose="02040503050406030204" pitchFamily="18" charset="0"/>
                            </a:rPr>
                            <m:t>of</m:t>
                          </m:r>
                          <m:r>
                            <a:rPr lang="en-GB" sz="2400">
                              <a:solidFill>
                                <a:schemeClr val="tx1"/>
                              </a:solidFill>
                              <a:latin typeface="Cambria Math" panose="02040503050406030204" pitchFamily="18" charset="0"/>
                            </a:rPr>
                            <m:t> </m:t>
                          </m:r>
                          <m:r>
                            <m:rPr>
                              <m:sty m:val="p"/>
                            </m:rPr>
                            <a:rPr lang="en-GB" sz="2400">
                              <a:latin typeface="Cambria Math" panose="02040503050406030204" pitchFamily="18" charset="0"/>
                            </a:rPr>
                            <m:t>desired</m:t>
                          </m:r>
                          <m:r>
                            <a:rPr lang="en-GB" sz="2400">
                              <a:latin typeface="Cambria Math" panose="02040503050406030204" pitchFamily="18" charset="0"/>
                            </a:rPr>
                            <m:t> </m:t>
                          </m:r>
                          <m:r>
                            <m:rPr>
                              <m:sty m:val="p"/>
                            </m:rPr>
                            <a:rPr lang="en-GB" sz="2400">
                              <a:latin typeface="Cambria Math" panose="02040503050406030204" pitchFamily="18" charset="0"/>
                            </a:rPr>
                            <m:t>product</m:t>
                          </m:r>
                        </m:num>
                        <m:den>
                          <m:r>
                            <m:rPr>
                              <m:sty m:val="p"/>
                            </m:rPr>
                            <a:rPr lang="en-GB" sz="2400" smtClean="0">
                              <a:solidFill>
                                <a:schemeClr val="tx1"/>
                              </a:solidFill>
                              <a:latin typeface="Cambria Math" panose="02040503050406030204" pitchFamily="18" charset="0"/>
                            </a:rPr>
                            <m:t>total</m:t>
                          </m:r>
                          <m:r>
                            <a:rPr lang="en-GB" sz="2400" b="0" i="0" smtClean="0">
                              <a:solidFill>
                                <a:schemeClr val="tx1"/>
                              </a:solidFill>
                              <a:latin typeface="Cambria Math" panose="02040503050406030204" pitchFamily="18" charset="0"/>
                            </a:rPr>
                            <m:t> </m:t>
                          </m:r>
                          <m:sSub>
                            <m:sSubPr>
                              <m:ctrlPr>
                                <a:rPr lang="en-GB" sz="2400" i="1">
                                  <a:solidFill>
                                    <a:schemeClr val="tx1"/>
                                  </a:solidFill>
                                  <a:latin typeface="Cambria Math" panose="02040503050406030204" pitchFamily="18" charset="0"/>
                                </a:rPr>
                              </m:ctrlPr>
                            </m:sSubPr>
                            <m:e>
                              <m:r>
                                <a:rPr lang="en-GB" sz="2400" i="1">
                                  <a:solidFill>
                                    <a:schemeClr val="tx1"/>
                                  </a:solidFill>
                                  <a:latin typeface="Cambria Math" panose="02040503050406030204" pitchFamily="18" charset="0"/>
                                </a:rPr>
                                <m:t>𝑀</m:t>
                              </m:r>
                            </m:e>
                            <m:sub>
                              <m:r>
                                <m:rPr>
                                  <m:sty m:val="p"/>
                                </m:rPr>
                                <a:rPr lang="en-GB" sz="2400">
                                  <a:solidFill>
                                    <a:schemeClr val="tx1"/>
                                  </a:solidFill>
                                  <a:latin typeface="Cambria Math" panose="02040503050406030204" pitchFamily="18" charset="0"/>
                                </a:rPr>
                                <m:t>r</m:t>
                              </m:r>
                              <m:r>
                                <a:rPr lang="en-GB" sz="2400" b="0" i="0" smtClean="0">
                                  <a:solidFill>
                                    <a:schemeClr val="tx1"/>
                                  </a:solidFill>
                                  <a:latin typeface="Cambria Math" panose="02040503050406030204" pitchFamily="18" charset="0"/>
                                </a:rPr>
                                <m:t> </m:t>
                              </m:r>
                            </m:sub>
                          </m:sSub>
                          <m:r>
                            <m:rPr>
                              <m:sty m:val="p"/>
                            </m:rPr>
                            <a:rPr lang="en-GB" sz="2400">
                              <a:solidFill>
                                <a:schemeClr val="tx1"/>
                              </a:solidFill>
                              <a:latin typeface="Cambria Math" panose="02040503050406030204" pitchFamily="18" charset="0"/>
                            </a:rPr>
                            <m:t>of</m:t>
                          </m:r>
                          <m:r>
                            <a:rPr lang="en-GB" sz="2400">
                              <a:solidFill>
                                <a:schemeClr val="tx1"/>
                              </a:solidFill>
                              <a:latin typeface="Cambria Math" panose="02040503050406030204" pitchFamily="18" charset="0"/>
                            </a:rPr>
                            <m:t> </m:t>
                          </m:r>
                          <m:r>
                            <m:rPr>
                              <m:sty m:val="p"/>
                            </m:rPr>
                            <a:rPr lang="en-GB" sz="2400">
                              <a:latin typeface="Cambria Math" panose="02040503050406030204" pitchFamily="18" charset="0"/>
                            </a:rPr>
                            <m:t>all</m:t>
                          </m:r>
                          <m:r>
                            <a:rPr lang="en-GB" sz="2400">
                              <a:latin typeface="Cambria Math" panose="02040503050406030204" pitchFamily="18" charset="0"/>
                            </a:rPr>
                            <m:t> </m:t>
                          </m:r>
                          <m:r>
                            <m:rPr>
                              <m:sty m:val="p"/>
                            </m:rPr>
                            <a:rPr lang="en-GB" sz="2400">
                              <a:latin typeface="Cambria Math" panose="02040503050406030204" pitchFamily="18" charset="0"/>
                            </a:rPr>
                            <m:t>reactants</m:t>
                          </m:r>
                        </m:den>
                      </m:f>
                      <m:r>
                        <a:rPr lang="en-GB" sz="2400">
                          <a:latin typeface="Cambria Math" panose="02040503050406030204" pitchFamily="18" charset="0"/>
                        </a:rPr>
                        <m:t>×100</m:t>
                      </m:r>
                    </m:oMath>
                  </m:oMathPara>
                </a14:m>
                <a:endParaRPr lang="en-GB" sz="2400" i="0" baseline="-25000" dirty="0">
                  <a:latin typeface="Cambria Math" panose="02040503050406030204" pitchFamily="18" charset="0"/>
                </a:endParaRPr>
              </a:p>
            </p:txBody>
          </p:sp>
        </mc:Choice>
        <mc:Fallback>
          <p:sp>
            <p:nvSpPr>
              <p:cNvPr id="11" name="TextBox 10">
                <a:extLst>
                  <a:ext uri="{FF2B5EF4-FFF2-40B4-BE49-F238E27FC236}">
                    <a16:creationId xmlns:a16="http://schemas.microsoft.com/office/drawing/2014/main" id="{6ED48336-3EFE-D25F-BC7D-DAEC079F9955}"/>
                  </a:ext>
                </a:extLst>
              </p:cNvPr>
              <p:cNvSpPr txBox="1">
                <a:spLocks noRot="1" noChangeAspect="1" noMove="1" noResize="1" noEditPoints="1" noAdjustHandles="1" noChangeArrowheads="1" noChangeShapeType="1" noTextEdit="1"/>
              </p:cNvSpPr>
              <p:nvPr/>
            </p:nvSpPr>
            <p:spPr>
              <a:xfrm>
                <a:off x="457833" y="1086026"/>
                <a:ext cx="10795623" cy="4454361"/>
              </a:xfrm>
              <a:prstGeom prst="rect">
                <a:avLst/>
              </a:prstGeom>
              <a:blipFill>
                <a:blip r:embed="rId2"/>
                <a:stretch>
                  <a:fillRect l="-847" t="-1094"/>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F58EA3F2-B71F-3888-A6B6-937F91D3064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spTree>
    <p:extLst>
      <p:ext uri="{BB962C8B-B14F-4D97-AF65-F5344CB8AC3E}">
        <p14:creationId xmlns:p14="http://schemas.microsoft.com/office/powerpoint/2010/main" val="6990087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ECE37-857A-0B49-D34F-8CC9E03FCC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8039FA-EB04-3B90-F0B7-C75924FD2612}"/>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DB99B7B2-99DA-AAAB-1723-492EF7624F3A}"/>
                  </a:ext>
                </a:extLst>
              </p:cNvPr>
              <p:cNvSpPr txBox="1"/>
              <p:nvPr/>
            </p:nvSpPr>
            <p:spPr>
              <a:xfrm>
                <a:off x="457833" y="1086026"/>
                <a:ext cx="10795623" cy="4084260"/>
              </a:xfrm>
              <a:prstGeom prst="rect">
                <a:avLst/>
              </a:prstGeom>
              <a:noFill/>
            </p:spPr>
            <p:txBody>
              <a:bodyPr wrap="square">
                <a:spAutoFit/>
              </a:bodyPr>
              <a:lstStyle/>
              <a:p>
                <a:pPr marL="342900" indent="-342900" eaLnBrk="0" fontAlgn="base" hangingPunct="0">
                  <a:lnSpc>
                    <a:spcPct val="108000"/>
                  </a:lnSpc>
                  <a:spcBef>
                    <a:spcPts val="1200"/>
                  </a:spcBef>
                  <a:spcAft>
                    <a:spcPts val="600"/>
                  </a:spcAft>
                  <a:buClr>
                    <a:srgbClr val="C8102E"/>
                  </a:buClr>
                  <a:buFont typeface="+mj-lt"/>
                  <a:buAutoNum type="arabicPeriod" startAt="6"/>
                  <a:tabLst>
                    <a:tab pos="3584575" algn="l"/>
                  </a:tabLst>
                </a:pPr>
                <a:r>
                  <a:rPr lang="en-GB" sz="2400" dirty="0">
                    <a:latin typeface="Century Gothic" panose="020B0502020202020204" pitchFamily="34" charset="0"/>
                  </a:rPr>
                  <a:t>Iron is extracted from its ore, iron oxide, using carbon: </a:t>
                </a:r>
              </a:p>
              <a:p>
                <a:pPr algn="ct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a:rPr lang="en-GB" sz="2400">
                          <a:latin typeface="Cambria Math" panose="02040503050406030204" pitchFamily="18" charset="0"/>
                        </a:rPr>
                        <m:t>2</m:t>
                      </m:r>
                      <m:sSub>
                        <m:sSubPr>
                          <m:ctrlPr>
                            <a:rPr lang="en-GB" sz="2400" i="1">
                              <a:latin typeface="Cambria Math" panose="02040503050406030204" pitchFamily="18" charset="0"/>
                            </a:rPr>
                          </m:ctrlPr>
                        </m:sSubPr>
                        <m:e>
                          <m:r>
                            <m:rPr>
                              <m:sty m:val="p"/>
                            </m:rPr>
                            <a:rPr lang="en-GB" sz="2400">
                              <a:latin typeface="Cambria Math" panose="02040503050406030204" pitchFamily="18" charset="0"/>
                            </a:rPr>
                            <m:t>Fe</m:t>
                          </m:r>
                        </m:e>
                        <m:sub>
                          <m:r>
                            <a:rPr lang="en-GB" sz="2400" i="1">
                              <a:latin typeface="Cambria Math" panose="02040503050406030204" pitchFamily="18" charset="0"/>
                            </a:rPr>
                            <m:t>2</m:t>
                          </m:r>
                        </m:sub>
                      </m:sSub>
                      <m:sSub>
                        <m:sSubPr>
                          <m:ctrlPr>
                            <a:rPr lang="en-GB" sz="2400" i="1">
                              <a:latin typeface="Cambria Math" panose="02040503050406030204" pitchFamily="18" charset="0"/>
                            </a:rPr>
                          </m:ctrlPr>
                        </m:sSubPr>
                        <m:e>
                          <m:r>
                            <m:rPr>
                              <m:sty m:val="p"/>
                            </m:rPr>
                            <a:rPr lang="en-GB" sz="2400">
                              <a:latin typeface="Cambria Math" panose="02040503050406030204" pitchFamily="18" charset="0"/>
                            </a:rPr>
                            <m:t>O</m:t>
                          </m:r>
                        </m:e>
                        <m:sub>
                          <m:r>
                            <a:rPr lang="en-GB" sz="2400" i="1">
                              <a:latin typeface="Cambria Math" panose="02040503050406030204" pitchFamily="18" charset="0"/>
                            </a:rPr>
                            <m:t>3</m:t>
                          </m:r>
                        </m:sub>
                      </m:sSub>
                      <m:r>
                        <a:rPr lang="en-GB" sz="2400">
                          <a:latin typeface="Cambria Math" panose="02040503050406030204" pitchFamily="18" charset="0"/>
                        </a:rPr>
                        <m:t> + 3</m:t>
                      </m:r>
                      <m:r>
                        <m:rPr>
                          <m:sty m:val="p"/>
                        </m:rPr>
                        <a:rPr lang="en-GB" sz="2400">
                          <a:latin typeface="Cambria Math" panose="02040503050406030204" pitchFamily="18" charset="0"/>
                        </a:rPr>
                        <m:t>C</m:t>
                      </m:r>
                      <m:r>
                        <a:rPr lang="en-GB" sz="2400">
                          <a:latin typeface="Cambria Math" panose="02040503050406030204" pitchFamily="18" charset="0"/>
                        </a:rPr>
                        <m:t> → 4</m:t>
                      </m:r>
                      <m:r>
                        <m:rPr>
                          <m:sty m:val="p"/>
                        </m:rPr>
                        <a:rPr lang="en-GB" sz="2400">
                          <a:latin typeface="Cambria Math" panose="02040503050406030204" pitchFamily="18" charset="0"/>
                        </a:rPr>
                        <m:t>Fe</m:t>
                      </m:r>
                      <m:r>
                        <a:rPr lang="en-GB" sz="2400">
                          <a:latin typeface="Cambria Math" panose="02040503050406030204" pitchFamily="18" charset="0"/>
                        </a:rPr>
                        <m:t> + 3</m:t>
                      </m:r>
                      <m:sSub>
                        <m:sSubPr>
                          <m:ctrlPr>
                            <a:rPr lang="en-GB" sz="2400" i="1">
                              <a:latin typeface="Cambria Math" panose="02040503050406030204" pitchFamily="18" charset="0"/>
                            </a:rPr>
                          </m:ctrlPr>
                        </m:sSubPr>
                        <m:e>
                          <m:r>
                            <m:rPr>
                              <m:sty m:val="p"/>
                            </m:rPr>
                            <a:rPr lang="en-GB" sz="2400">
                              <a:latin typeface="Cambria Math" panose="02040503050406030204" pitchFamily="18" charset="0"/>
                            </a:rPr>
                            <m:t>CO</m:t>
                          </m:r>
                        </m:e>
                        <m:sub>
                          <m:r>
                            <a:rPr lang="en-GB" sz="2400" i="1">
                              <a:latin typeface="Cambria Math" panose="02040503050406030204" pitchFamily="18" charset="0"/>
                            </a:rPr>
                            <m:t>2</m:t>
                          </m:r>
                        </m:sub>
                      </m:sSub>
                    </m:oMath>
                  </m:oMathPara>
                </a14:m>
                <a:endParaRPr lang="en-GB" sz="2400" dirty="0">
                  <a:latin typeface="Century Gothic" panose="020B0502020202020204" pitchFamily="34" charset="0"/>
                </a:endParaRP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Calculate the atom economy of this reaction.</a:t>
                </a: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Relative atomic masses: </a:t>
                </a:r>
                <a:r>
                  <a:rPr lang="en-GB" sz="2400" dirty="0">
                    <a:latin typeface="Cambria Math" panose="02040503050406030204" pitchFamily="18" charset="0"/>
                    <a:ea typeface="Cambria Math" panose="02040503050406030204" pitchFamily="18" charset="0"/>
                  </a:rPr>
                  <a:t>C</a:t>
                </a:r>
                <a:r>
                  <a:rPr lang="en-GB" sz="2400" dirty="0">
                    <a:latin typeface="Century Gothic" panose="020B0502020202020204" pitchFamily="34" charset="0"/>
                  </a:rPr>
                  <a:t> = 12, </a:t>
                </a:r>
                <a:r>
                  <a:rPr lang="en-GB" sz="2400" dirty="0">
                    <a:latin typeface="Cambria Math" panose="02040503050406030204" pitchFamily="18" charset="0"/>
                    <a:ea typeface="Cambria Math" panose="02040503050406030204" pitchFamily="18" charset="0"/>
                  </a:rPr>
                  <a:t>O</a:t>
                </a:r>
                <a:r>
                  <a:rPr lang="en-GB" sz="2400" dirty="0">
                    <a:latin typeface="Century Gothic" panose="020B0502020202020204" pitchFamily="34" charset="0"/>
                  </a:rPr>
                  <a:t> = 16, </a:t>
                </a:r>
                <a:r>
                  <a:rPr lang="en-GB" sz="2400" dirty="0">
                    <a:latin typeface="Cambria Math" panose="02040503050406030204" pitchFamily="18" charset="0"/>
                    <a:ea typeface="Cambria Math" panose="02040503050406030204" pitchFamily="18" charset="0"/>
                  </a:rPr>
                  <a:t>Fe</a:t>
                </a:r>
                <a:r>
                  <a:rPr lang="en-GB" sz="2400" dirty="0">
                    <a:latin typeface="Century Gothic" panose="020B0502020202020204" pitchFamily="34" charset="0"/>
                  </a:rPr>
                  <a:t> = 56</a:t>
                </a: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a) Mass of the desired product (</a:t>
                </a:r>
                <a:r>
                  <a:rPr lang="en-GB" sz="2400" dirty="0">
                    <a:latin typeface="Cambria Math" panose="02040503050406030204" pitchFamily="18" charset="0"/>
                    <a:ea typeface="Cambria Math" panose="02040503050406030204" pitchFamily="18" charset="0"/>
                  </a:rPr>
                  <a:t>4Fe</a:t>
                </a:r>
                <a:r>
                  <a:rPr lang="en-GB" sz="2400" dirty="0">
                    <a:latin typeface="Century Gothic" panose="020B0502020202020204" pitchFamily="34" charset="0"/>
                  </a:rPr>
                  <a:t>) =</a:t>
                </a: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b) Total mass of all reactants (</a:t>
                </a:r>
                <a:r>
                  <a:rPr lang="en-GB" sz="2400" dirty="0">
                    <a:latin typeface="Cambria Math" panose="02040503050406030204" pitchFamily="18" charset="0"/>
                    <a:ea typeface="Cambria Math" panose="02040503050406030204" pitchFamily="18" charset="0"/>
                  </a:rPr>
                  <a:t>2Fe</a:t>
                </a:r>
                <a:r>
                  <a:rPr lang="en-GB" sz="2400" baseline="-25000" dirty="0">
                    <a:latin typeface="Cambria Math" panose="02040503050406030204" pitchFamily="18" charset="0"/>
                    <a:ea typeface="Cambria Math" panose="02040503050406030204" pitchFamily="18" charset="0"/>
                  </a:rPr>
                  <a:t>2</a:t>
                </a:r>
                <a:r>
                  <a:rPr lang="en-GB" sz="2400" dirty="0">
                    <a:latin typeface="Cambria Math" panose="02040503050406030204" pitchFamily="18" charset="0"/>
                    <a:ea typeface="Cambria Math" panose="02040503050406030204" pitchFamily="18" charset="0"/>
                  </a:rPr>
                  <a:t>O</a:t>
                </a:r>
                <a:r>
                  <a:rPr lang="en-GB" sz="2400" baseline="-25000" dirty="0">
                    <a:latin typeface="Cambria Math" panose="02040503050406030204" pitchFamily="18" charset="0"/>
                    <a:ea typeface="Cambria Math" panose="02040503050406030204" pitchFamily="18" charset="0"/>
                  </a:rPr>
                  <a:t>3</a:t>
                </a:r>
                <a:r>
                  <a:rPr lang="en-GB" sz="2400" dirty="0">
                    <a:latin typeface="Cambria Math" panose="02040503050406030204" pitchFamily="18" charset="0"/>
                    <a:ea typeface="Cambria Math" panose="02040503050406030204" pitchFamily="18" charset="0"/>
                  </a:rPr>
                  <a:t> + 3C</a:t>
                </a:r>
                <a:r>
                  <a:rPr lang="en-GB" sz="2400" dirty="0">
                    <a:latin typeface="Century Gothic" panose="020B0502020202020204" pitchFamily="34" charset="0"/>
                  </a:rPr>
                  <a:t>) =</a:t>
                </a:r>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c) % atom economy =</a:t>
                </a:r>
                <a:endParaRPr lang="en-GB" sz="2400" i="0" baseline="-25000" dirty="0">
                  <a:latin typeface="Cambria Math" panose="02040503050406030204" pitchFamily="18" charset="0"/>
                </a:endParaRPr>
              </a:p>
            </p:txBody>
          </p:sp>
        </mc:Choice>
        <mc:Fallback>
          <p:sp>
            <p:nvSpPr>
              <p:cNvPr id="11" name="TextBox 10">
                <a:extLst>
                  <a:ext uri="{FF2B5EF4-FFF2-40B4-BE49-F238E27FC236}">
                    <a16:creationId xmlns:a16="http://schemas.microsoft.com/office/drawing/2014/main" id="{DB99B7B2-99DA-AAAB-1723-492EF7624F3A}"/>
                  </a:ext>
                </a:extLst>
              </p:cNvPr>
              <p:cNvSpPr txBox="1">
                <a:spLocks noRot="1" noChangeAspect="1" noMove="1" noResize="1" noEditPoints="1" noAdjustHandles="1" noChangeArrowheads="1" noChangeShapeType="1" noTextEdit="1"/>
              </p:cNvSpPr>
              <p:nvPr/>
            </p:nvSpPr>
            <p:spPr>
              <a:xfrm>
                <a:off x="457833" y="1086026"/>
                <a:ext cx="10795623" cy="4084260"/>
              </a:xfrm>
              <a:prstGeom prst="rect">
                <a:avLst/>
              </a:prstGeom>
              <a:blipFill>
                <a:blip r:embed="rId2"/>
                <a:stretch>
                  <a:fillRect l="-847" t="-1194" b="-2388"/>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38E1E466-3A79-02A3-ACFB-9E0299747699}"/>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sp>
        <p:nvSpPr>
          <p:cNvPr id="3" name="TextBox 2">
            <a:extLst>
              <a:ext uri="{FF2B5EF4-FFF2-40B4-BE49-F238E27FC236}">
                <a16:creationId xmlns:a16="http://schemas.microsoft.com/office/drawing/2014/main" id="{D3244C10-8049-F2C8-FFC6-096F20784EC1}"/>
              </a:ext>
            </a:extLst>
          </p:cNvPr>
          <p:cNvSpPr txBox="1"/>
          <p:nvPr/>
        </p:nvSpPr>
        <p:spPr>
          <a:xfrm rot="5400000">
            <a:off x="9989806" y="2010652"/>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349558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CD585-7598-F43D-829D-70721685CA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A95C54-F798-94B2-90A5-046FCA78E1AA}"/>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BC1F4729-F1A9-5936-9844-E4B5176AF6E0}"/>
                  </a:ext>
                </a:extLst>
              </p:cNvPr>
              <p:cNvSpPr txBox="1"/>
              <p:nvPr/>
            </p:nvSpPr>
            <p:spPr>
              <a:xfrm>
                <a:off x="349678" y="869563"/>
                <a:ext cx="10795623" cy="6575839"/>
              </a:xfrm>
              <a:prstGeom prst="rect">
                <a:avLst/>
              </a:prstGeom>
              <a:noFill/>
            </p:spPr>
            <p:txBody>
              <a:bodyPr wrap="square">
                <a:spAutoFit/>
              </a:bodyPr>
              <a:lstStyle/>
              <a:p>
                <a:pPr marL="342900" indent="-342900" eaLnBrk="0" fontAlgn="base" hangingPunct="0">
                  <a:lnSpc>
                    <a:spcPct val="108000"/>
                  </a:lnSpc>
                  <a:spcBef>
                    <a:spcPts val="1200"/>
                  </a:spcBef>
                  <a:spcAft>
                    <a:spcPts val="600"/>
                  </a:spcAft>
                  <a:buClr>
                    <a:srgbClr val="C8102E"/>
                  </a:buClr>
                  <a:buFont typeface="+mj-lt"/>
                  <a:buAutoNum type="arabicPeriod" startAt="7"/>
                  <a:tabLst>
                    <a:tab pos="3584575" algn="l"/>
                  </a:tabLst>
                </a:pPr>
                <a:r>
                  <a:rPr lang="en-GB" sz="2000" dirty="0">
                    <a:latin typeface="Century Gothic" panose="020B0502020202020204" pitchFamily="34" charset="0"/>
                  </a:rPr>
                  <a:t>Titanium can be extracted from its ore by two different methods.</a:t>
                </a:r>
              </a:p>
              <a:p>
                <a:pPr eaLnBrk="0" fontAlgn="base" hangingPunct="0">
                  <a:lnSpc>
                    <a:spcPct val="108000"/>
                  </a:lnSpc>
                  <a:spcBef>
                    <a:spcPts val="1200"/>
                  </a:spcBef>
                  <a:spcAft>
                    <a:spcPts val="600"/>
                  </a:spcAft>
                  <a:buClr>
                    <a:srgbClr val="C8102E"/>
                  </a:buClr>
                  <a:tabLst>
                    <a:tab pos="3584575" algn="l"/>
                  </a:tabLst>
                </a:pPr>
                <a:r>
                  <a:rPr lang="en-GB" sz="2000" b="1" dirty="0">
                    <a:solidFill>
                      <a:srgbClr val="C8102E"/>
                    </a:solidFill>
                    <a:latin typeface="Century Gothic" panose="020B0502020202020204" pitchFamily="34" charset="0"/>
                  </a:rPr>
                  <a:t>Method 1 </a:t>
                </a:r>
                <a:r>
                  <a:rPr lang="en-GB" sz="2000" dirty="0">
                    <a:latin typeface="Century Gothic" panose="020B0502020202020204" pitchFamily="34" charset="0"/>
                  </a:rPr>
                  <a:t>uses a more reactive metal to displace the titanium: </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m:rPr>
                          <m:sty m:val="p"/>
                        </m:rPr>
                        <a:rPr lang="en-GB" sz="2000">
                          <a:latin typeface="Cambria Math" panose="02040503050406030204" pitchFamily="18" charset="0"/>
                        </a:rPr>
                        <m:t>Ti</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+ 2</m:t>
                      </m:r>
                      <m:r>
                        <m:rPr>
                          <m:sty m:val="p"/>
                        </m:rPr>
                        <a:rPr lang="en-GB" sz="2000">
                          <a:latin typeface="Cambria Math" panose="02040503050406030204" pitchFamily="18" charset="0"/>
                        </a:rPr>
                        <m:t>Mg</m:t>
                      </m:r>
                      <m:r>
                        <a:rPr lang="en-GB" sz="2000">
                          <a:latin typeface="Cambria Math" panose="02040503050406030204" pitchFamily="18" charset="0"/>
                        </a:rPr>
                        <m:t> → </m:t>
                      </m:r>
                      <m:r>
                        <m:rPr>
                          <m:sty m:val="p"/>
                        </m:rPr>
                        <a:rPr lang="en-GB" sz="2000">
                          <a:latin typeface="Cambria Math" panose="02040503050406030204" pitchFamily="18" charset="0"/>
                        </a:rPr>
                        <m:t>Ti</m:t>
                      </m:r>
                      <m:r>
                        <a:rPr lang="en-GB" sz="2000">
                          <a:latin typeface="Cambria Math" panose="02040503050406030204" pitchFamily="18" charset="0"/>
                        </a:rPr>
                        <m:t> + 2</m:t>
                      </m:r>
                      <m:r>
                        <m:rPr>
                          <m:sty m:val="p"/>
                        </m:rPr>
                        <a:rPr lang="en-GB" sz="2000">
                          <a:latin typeface="Cambria Math" panose="02040503050406030204" pitchFamily="18" charset="0"/>
                        </a:rPr>
                        <m:t>MgO</m:t>
                      </m:r>
                    </m:oMath>
                  </m:oMathPara>
                </a14:m>
                <a:endParaRPr lang="en-GB" sz="2000" dirty="0"/>
              </a:p>
              <a:p>
                <a:pPr eaLnBrk="0" fontAlgn="base" hangingPunct="0">
                  <a:lnSpc>
                    <a:spcPct val="108000"/>
                  </a:lnSpc>
                  <a:spcBef>
                    <a:spcPts val="1200"/>
                  </a:spcBef>
                  <a:spcAft>
                    <a:spcPts val="600"/>
                  </a:spcAft>
                  <a:buClr>
                    <a:srgbClr val="C8102E"/>
                  </a:buClr>
                  <a:tabLst>
                    <a:tab pos="3584575" algn="l"/>
                  </a:tabLst>
                </a:pPr>
                <a:r>
                  <a:rPr lang="en-GB" sz="2000" b="1" dirty="0">
                    <a:solidFill>
                      <a:srgbClr val="C8102E"/>
                    </a:solidFill>
                    <a:latin typeface="Century Gothic" panose="020B0502020202020204" pitchFamily="34" charset="0"/>
                  </a:rPr>
                  <a:t>Method 2 </a:t>
                </a:r>
                <a:r>
                  <a:rPr lang="en-GB" sz="2000" dirty="0">
                    <a:latin typeface="Century Gothic" panose="020B0502020202020204" pitchFamily="34" charset="0"/>
                  </a:rPr>
                  <a:t>is electrolysis of the ore. The overall reaction for this method is:</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m:rPr>
                          <m:sty m:val="p"/>
                        </m:rPr>
                        <a:rPr lang="en-GB" sz="2000">
                          <a:latin typeface="Cambria Math" panose="02040503050406030204" pitchFamily="18" charset="0"/>
                        </a:rPr>
                        <m:t>Ti</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 </m:t>
                      </m:r>
                      <m:r>
                        <m:rPr>
                          <m:sty m:val="p"/>
                        </m:rPr>
                        <a:rPr lang="en-GB" sz="2000">
                          <a:latin typeface="Cambria Math" panose="02040503050406030204" pitchFamily="18" charset="0"/>
                        </a:rPr>
                        <m:t>Ti</m:t>
                      </m:r>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m:t>
                      </m:r>
                    </m:oMath>
                  </m:oMathPara>
                </a14:m>
                <a:endParaRPr lang="en-GB" sz="2000" dirty="0">
                  <a:latin typeface="Century Gothic" panose="020B0502020202020204" pitchFamily="34" charset="0"/>
                </a:endParaRPr>
              </a:p>
              <a:p>
                <a:pPr eaLnBrk="0" fontAlgn="base" hangingPunct="0">
                  <a:lnSpc>
                    <a:spcPct val="108000"/>
                  </a:lnSpc>
                  <a:spcBef>
                    <a:spcPts val="1200"/>
                  </a:spcBef>
                  <a:spcAft>
                    <a:spcPts val="600"/>
                  </a:spcAft>
                  <a:buClr>
                    <a:srgbClr val="C8102E"/>
                  </a:buClr>
                  <a:tabLst>
                    <a:tab pos="3584575" algn="l"/>
                  </a:tabLst>
                </a:pPr>
                <a:r>
                  <a:rPr lang="en-GB" sz="2000" dirty="0">
                    <a:latin typeface="Century Gothic" panose="020B0502020202020204" pitchFamily="34" charset="0"/>
                  </a:rPr>
                  <a:t>Relative atomic masses: </a:t>
                </a:r>
                <a:r>
                  <a:rPr lang="en-GB" sz="2000" dirty="0">
                    <a:latin typeface="Cambria Math" panose="02040503050406030204" pitchFamily="18" charset="0"/>
                    <a:ea typeface="Cambria Math" panose="02040503050406030204" pitchFamily="18" charset="0"/>
                  </a:rPr>
                  <a:t>O</a:t>
                </a:r>
                <a:r>
                  <a:rPr lang="en-GB" sz="2000" dirty="0">
                    <a:latin typeface="Century Gothic" panose="020B0502020202020204" pitchFamily="34" charset="0"/>
                  </a:rPr>
                  <a:t> = 16, </a:t>
                </a:r>
                <a:r>
                  <a:rPr lang="en-GB" sz="2000" dirty="0">
                    <a:latin typeface="Cambria Math" panose="02040503050406030204" pitchFamily="18" charset="0"/>
                    <a:ea typeface="Cambria Math" panose="02040503050406030204" pitchFamily="18" charset="0"/>
                  </a:rPr>
                  <a:t>Mg</a:t>
                </a:r>
                <a:r>
                  <a:rPr lang="en-GB" sz="2000" dirty="0">
                    <a:latin typeface="Century Gothic" panose="020B0502020202020204" pitchFamily="34" charset="0"/>
                  </a:rPr>
                  <a:t> = 24, </a:t>
                </a:r>
                <a:r>
                  <a:rPr lang="en-GB" sz="2000" dirty="0">
                    <a:latin typeface="Cambria Math" panose="02040503050406030204" pitchFamily="18" charset="0"/>
                    <a:ea typeface="Cambria Math" panose="02040503050406030204" pitchFamily="18" charset="0"/>
                  </a:rPr>
                  <a:t>Ti</a:t>
                </a:r>
                <a:r>
                  <a:rPr lang="en-GB" sz="2000" dirty="0">
                    <a:latin typeface="Century Gothic" panose="020B0502020202020204" pitchFamily="34" charset="0"/>
                  </a:rPr>
                  <a:t> = 48</a:t>
                </a: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 </a:t>
                </a:r>
              </a:p>
              <a:p>
                <a:pPr marL="971550" lvl="1" indent="-514350" eaLnBrk="0" fontAlgn="base" hangingPunct="0">
                  <a:lnSpc>
                    <a:spcPct val="108000"/>
                  </a:lnSpc>
                  <a:spcBef>
                    <a:spcPts val="1200"/>
                  </a:spcBef>
                  <a:spcAft>
                    <a:spcPts val="600"/>
                  </a:spcAft>
                  <a:buClr>
                    <a:schemeClr val="tx1"/>
                  </a:buClr>
                  <a:buFont typeface="+mj-lt"/>
                  <a:buAutoNum type="romanLcPeriod"/>
                  <a:tabLst>
                    <a:tab pos="3584575" algn="l"/>
                  </a:tabLst>
                </a:pPr>
                <a:r>
                  <a:rPr lang="en-GB" sz="2000" dirty="0">
                    <a:latin typeface="Century Gothic" panose="020B0502020202020204" pitchFamily="34" charset="0"/>
                  </a:rPr>
                  <a:t>Calculate the atom economy for </a:t>
                </a:r>
                <a:r>
                  <a:rPr lang="en-GB" sz="2000" b="1" dirty="0">
                    <a:solidFill>
                      <a:srgbClr val="C8102E"/>
                    </a:solidFill>
                    <a:latin typeface="Century Gothic" panose="020B0502020202020204" pitchFamily="34" charset="0"/>
                  </a:rPr>
                  <a:t>method 1</a:t>
                </a:r>
                <a:r>
                  <a:rPr lang="en-GB" sz="2000" dirty="0">
                    <a:latin typeface="Century Gothic" panose="020B0502020202020204" pitchFamily="34" charset="0"/>
                  </a:rPr>
                  <a:t>.</a:t>
                </a:r>
              </a:p>
              <a:p>
                <a:pPr marL="971550" lvl="1" indent="-514350" eaLnBrk="0" fontAlgn="base" hangingPunct="0">
                  <a:lnSpc>
                    <a:spcPct val="108000"/>
                  </a:lnSpc>
                  <a:spcBef>
                    <a:spcPts val="1200"/>
                  </a:spcBef>
                  <a:spcAft>
                    <a:spcPts val="600"/>
                  </a:spcAft>
                  <a:buClr>
                    <a:schemeClr val="tx1"/>
                  </a:buClr>
                  <a:buFont typeface="+mj-lt"/>
                  <a:buAutoNum type="romanLcPeriod"/>
                  <a:tabLst>
                    <a:tab pos="3584575" algn="l"/>
                  </a:tabLst>
                </a:pPr>
                <a:r>
                  <a:rPr lang="en-GB" sz="2000" dirty="0">
                    <a:latin typeface="Century Gothic" panose="020B0502020202020204" pitchFamily="34" charset="0"/>
                  </a:rPr>
                  <a:t>Calculate the atom economy for </a:t>
                </a:r>
                <a:r>
                  <a:rPr lang="en-GB" sz="2000" b="1" dirty="0">
                    <a:solidFill>
                      <a:srgbClr val="C8102E"/>
                    </a:solidFill>
                    <a:latin typeface="Century Gothic" panose="020B0502020202020204" pitchFamily="34" charset="0"/>
                  </a:rPr>
                  <a:t>method 2</a:t>
                </a:r>
                <a:r>
                  <a:rPr lang="en-GB" sz="2000" dirty="0">
                    <a:latin typeface="Century Gothic" panose="020B0502020202020204" pitchFamily="34" charset="0"/>
                  </a:rPr>
                  <a:t>.</a:t>
                </a:r>
              </a:p>
              <a:p>
                <a:pPr marL="342900" lvl="0" indent="-342900">
                  <a:buClr>
                    <a:schemeClr val="tx1"/>
                  </a:buClr>
                  <a:buFont typeface="+mj-lt"/>
                  <a:buAutoNum type="alphaLcParenR"/>
                </a:pPr>
                <a:r>
                  <a:rPr lang="en-GB" sz="2000" dirty="0">
                    <a:latin typeface="Century Gothic" panose="020B0502020202020204" pitchFamily="34" charset="0"/>
                  </a:rPr>
                  <a:t>Explain which method is greener and what else you might want to know before making a final decision.</a:t>
                </a:r>
              </a:p>
              <a:p>
                <a:pPr marL="342900" lvl="0" indent="-342900">
                  <a:buClr>
                    <a:schemeClr val="tx1"/>
                  </a:buClr>
                  <a:buFont typeface="+mj-lt"/>
                  <a:buAutoNum type="alphaLcParenR"/>
                </a:pPr>
                <a:r>
                  <a:rPr lang="en-GB" sz="2000" dirty="0">
                    <a:latin typeface="Century Gothic" panose="020B0502020202020204" pitchFamily="34" charset="0"/>
                  </a:rPr>
                  <a:t>Oxygen is a useful product and can be sold. Explain the atom economy of the electrolysis if the oxygen is collected and sold. </a:t>
                </a:r>
              </a:p>
              <a:p>
                <a:endParaRPr lang="en-GB" dirty="0">
                  <a:latin typeface="Century Gothic" panose="020B0502020202020204" pitchFamily="34" charset="0"/>
                </a:endParaRPr>
              </a:p>
              <a:p>
                <a:pPr marL="457200" indent="-457200" eaLnBrk="0" fontAlgn="base" hangingPunct="0">
                  <a:lnSpc>
                    <a:spcPct val="108000"/>
                  </a:lnSpc>
                  <a:spcBef>
                    <a:spcPts val="1200"/>
                  </a:spcBef>
                  <a:spcAft>
                    <a:spcPts val="600"/>
                  </a:spcAft>
                  <a:buClr>
                    <a:srgbClr val="C8102E"/>
                  </a:buClr>
                  <a:buFont typeface="+mj-lt"/>
                  <a:buAutoNum type="arabicPeriod" startAt="5"/>
                  <a:tabLst>
                    <a:tab pos="3584575" algn="l"/>
                  </a:tabLst>
                </a:pPr>
                <a:endParaRPr lang="en-GB" dirty="0">
                  <a:latin typeface="Century Gothic" panose="020B0502020202020204" pitchFamily="34" charset="0"/>
                </a:endParaRPr>
              </a:p>
            </p:txBody>
          </p:sp>
        </mc:Choice>
        <mc:Fallback>
          <p:sp>
            <p:nvSpPr>
              <p:cNvPr id="11" name="TextBox 10">
                <a:extLst>
                  <a:ext uri="{FF2B5EF4-FFF2-40B4-BE49-F238E27FC236}">
                    <a16:creationId xmlns:a16="http://schemas.microsoft.com/office/drawing/2014/main" id="{BC1F4729-F1A9-5936-9844-E4B5176AF6E0}"/>
                  </a:ext>
                </a:extLst>
              </p:cNvPr>
              <p:cNvSpPr txBox="1">
                <a:spLocks noRot="1" noChangeAspect="1" noMove="1" noResize="1" noEditPoints="1" noAdjustHandles="1" noChangeArrowheads="1" noChangeShapeType="1" noTextEdit="1"/>
              </p:cNvSpPr>
              <p:nvPr/>
            </p:nvSpPr>
            <p:spPr>
              <a:xfrm>
                <a:off x="349678" y="869563"/>
                <a:ext cx="10795623" cy="6575839"/>
              </a:xfrm>
              <a:prstGeom prst="rect">
                <a:avLst/>
              </a:prstGeom>
              <a:blipFill>
                <a:blip r:embed="rId2"/>
                <a:stretch>
                  <a:fillRect l="-565" t="-557"/>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9C0EC303-BBA9-B7E5-B8B7-E2CE8842C6A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sp>
        <p:nvSpPr>
          <p:cNvPr id="3" name="TextBox 2">
            <a:extLst>
              <a:ext uri="{FF2B5EF4-FFF2-40B4-BE49-F238E27FC236}">
                <a16:creationId xmlns:a16="http://schemas.microsoft.com/office/drawing/2014/main" id="{A0BD5652-1C03-FA9D-4F00-3D4AEE170EB5}"/>
              </a:ext>
            </a:extLst>
          </p:cNvPr>
          <p:cNvSpPr txBox="1"/>
          <p:nvPr/>
        </p:nvSpPr>
        <p:spPr>
          <a:xfrm rot="5400000">
            <a:off x="9989806" y="2010652"/>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7747423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A55A7-C560-A514-B6F8-94F988430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B162D-CB87-97C5-83C0-A87BD19AE26B}"/>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AD545B8-C883-8227-4B73-5EC2418F4168}"/>
                  </a:ext>
                </a:extLst>
              </p:cNvPr>
              <p:cNvSpPr txBox="1"/>
              <p:nvPr/>
            </p:nvSpPr>
            <p:spPr>
              <a:xfrm>
                <a:off x="457833" y="1086026"/>
                <a:ext cx="10795623" cy="7330533"/>
              </a:xfrm>
              <a:prstGeom prst="rect">
                <a:avLst/>
              </a:prstGeom>
              <a:noFill/>
            </p:spPr>
            <p:txBody>
              <a:bodyPr wrap="square">
                <a:spAutoFit/>
              </a:bodyPr>
              <a:lstStyle/>
              <a:p>
                <a:pPr marL="342900" lvl="0" indent="-342900">
                  <a:buClr>
                    <a:srgbClr val="C00000"/>
                  </a:buClr>
                  <a:buFont typeface="+mj-lt"/>
                  <a:buAutoNum type="arabicPeriod" startAt="8"/>
                </a:pPr>
                <a:r>
                  <a:rPr lang="en-GB" sz="2000" dirty="0">
                    <a:latin typeface="Century Gothic" panose="020B0502020202020204" pitchFamily="34" charset="0"/>
                  </a:rPr>
                  <a:t>Alkanes can be cracked to form alkenes.</a:t>
                </a:r>
              </a:p>
              <a:p>
                <a:r>
                  <a:rPr lang="en-GB" sz="2000" dirty="0" err="1">
                    <a:latin typeface="Century Gothic" panose="020B0502020202020204" pitchFamily="34" charset="0"/>
                  </a:rPr>
                  <a:t>Decane</a:t>
                </a:r>
                <a:r>
                  <a:rPr lang="en-GB" sz="2000" dirty="0">
                    <a:latin typeface="Century Gothic" panose="020B0502020202020204" pitchFamily="34" charset="0"/>
                  </a:rPr>
                  <a:t>, can be cracked to form two products, ethene </a:t>
                </a:r>
                <a:r>
                  <a:rPr lang="en-GB" sz="2000" dirty="0">
                    <a:latin typeface="Cambria Math" panose="02040503050406030204" pitchFamily="18" charset="0"/>
                    <a:ea typeface="Cambria Math" panose="02040503050406030204" pitchFamily="18" charset="0"/>
                  </a:rPr>
                  <a:t>C</a:t>
                </a:r>
                <a:r>
                  <a:rPr lang="en-GB" sz="2000" baseline="-25000" dirty="0">
                    <a:latin typeface="Cambria Math" panose="02040503050406030204" pitchFamily="18" charset="0"/>
                    <a:ea typeface="Cambria Math" panose="02040503050406030204" pitchFamily="18" charset="0"/>
                  </a:rPr>
                  <a:t>2</a:t>
                </a:r>
                <a:r>
                  <a:rPr lang="en-GB" sz="2000" dirty="0">
                    <a:latin typeface="Cambria Math" panose="02040503050406030204" pitchFamily="18" charset="0"/>
                    <a:ea typeface="Cambria Math" panose="02040503050406030204" pitchFamily="18" charset="0"/>
                  </a:rPr>
                  <a:t>H</a:t>
                </a:r>
                <a:r>
                  <a:rPr lang="en-GB" sz="2000" baseline="-25000" dirty="0">
                    <a:latin typeface="Cambria Math" panose="02040503050406030204" pitchFamily="18" charset="0"/>
                    <a:ea typeface="Cambria Math" panose="02040503050406030204" pitchFamily="18" charset="0"/>
                  </a:rPr>
                  <a:t>4</a:t>
                </a:r>
                <a:r>
                  <a:rPr lang="en-GB" sz="2000" dirty="0">
                    <a:latin typeface="Century Gothic" panose="020B0502020202020204" pitchFamily="34" charset="0"/>
                  </a:rPr>
                  <a:t> and octane </a:t>
                </a:r>
                <a:r>
                  <a:rPr lang="en-GB" sz="2000" dirty="0">
                    <a:latin typeface="Cambria Math" panose="02040503050406030204" pitchFamily="18" charset="0"/>
                    <a:ea typeface="Cambria Math" panose="02040503050406030204" pitchFamily="18" charset="0"/>
                  </a:rPr>
                  <a:t>C</a:t>
                </a:r>
                <a:r>
                  <a:rPr lang="en-GB" sz="2000" baseline="-25000" dirty="0">
                    <a:latin typeface="Cambria Math" panose="02040503050406030204" pitchFamily="18" charset="0"/>
                    <a:ea typeface="Cambria Math" panose="02040503050406030204" pitchFamily="18" charset="0"/>
                  </a:rPr>
                  <a:t>8</a:t>
                </a:r>
                <a:r>
                  <a:rPr lang="en-GB" sz="2000" dirty="0">
                    <a:latin typeface="Cambria Math" panose="02040503050406030204" pitchFamily="18" charset="0"/>
                    <a:ea typeface="Cambria Math" panose="02040503050406030204" pitchFamily="18" charset="0"/>
                  </a:rPr>
                  <a:t>H</a:t>
                </a:r>
                <a:r>
                  <a:rPr lang="en-GB" sz="2000" baseline="-25000" dirty="0">
                    <a:latin typeface="Cambria Math" panose="02040503050406030204" pitchFamily="18" charset="0"/>
                    <a:ea typeface="Cambria Math" panose="02040503050406030204" pitchFamily="18" charset="0"/>
                  </a:rPr>
                  <a:t>18</a:t>
                </a:r>
                <a:r>
                  <a:rPr lang="en-GB" sz="2000" dirty="0">
                    <a:latin typeface="Century Gothic" panose="020B0502020202020204" pitchFamily="34" charset="0"/>
                  </a:rPr>
                  <a:t>.</a:t>
                </a:r>
              </a:p>
              <a:p>
                <a:pPr/>
                <a14:m>
                  <m:oMathPara xmlns:m="http://schemas.openxmlformats.org/officeDocument/2006/math">
                    <m:oMathParaPr>
                      <m:jc m:val="centerGroup"/>
                    </m:oMathParaPr>
                    <m:oMath xmlns:m="http://schemas.openxmlformats.org/officeDocument/2006/math">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10</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22</m:t>
                          </m:r>
                        </m:sub>
                      </m:sSub>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2</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4</m:t>
                          </m:r>
                        </m:sub>
                      </m:sSub>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8</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18</m:t>
                          </m:r>
                        </m:sub>
                      </m:sSub>
                    </m:oMath>
                  </m:oMathPara>
                </a14:m>
                <a:endParaRPr lang="en-GB" sz="2000"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Relative atomic masses: </a:t>
                </a:r>
                <a:r>
                  <a:rPr lang="en-GB" dirty="0">
                    <a:latin typeface="Cambria Math" panose="02040503050406030204" pitchFamily="18" charset="0"/>
                    <a:ea typeface="Cambria Math" panose="02040503050406030204" pitchFamily="18" charset="0"/>
                  </a:rPr>
                  <a:t>H</a:t>
                </a:r>
                <a:r>
                  <a:rPr lang="en-GB" dirty="0">
                    <a:latin typeface="Century Gothic" panose="020B0502020202020204" pitchFamily="34" charset="0"/>
                  </a:rPr>
                  <a:t> = 1, C = 12</a:t>
                </a:r>
              </a:p>
              <a:p>
                <a:endParaRPr lang="en-GB" sz="2000" dirty="0">
                  <a:latin typeface="Century Gothic" panose="020B0502020202020204" pitchFamily="34" charset="0"/>
                </a:endParaRPr>
              </a:p>
              <a:p>
                <a:pPr marL="342900" lvl="0" indent="-342900">
                  <a:buFont typeface="+mj-lt"/>
                  <a:buAutoNum type="alphaLcParenR"/>
                </a:pPr>
                <a:r>
                  <a:rPr lang="en-GB" sz="2000" dirty="0">
                    <a:latin typeface="Century Gothic" panose="020B0502020202020204" pitchFamily="34" charset="0"/>
                  </a:rPr>
                  <a:t>If only the alkene (ethene) can be sold, state the atom economy of this process.</a:t>
                </a:r>
              </a:p>
              <a:p>
                <a:pPr marL="342900" indent="-342900">
                  <a:buFont typeface="+mj-lt"/>
                  <a:buAutoNum type="alphaLcParenR"/>
                </a:pPr>
                <a:r>
                  <a:rPr lang="en-GB" sz="2000" dirty="0">
                    <a:latin typeface="Century Gothic" panose="020B0502020202020204" pitchFamily="34" charset="0"/>
                  </a:rPr>
                  <a:t>If both products can be sold, state the atom economy. </a:t>
                </a:r>
              </a:p>
              <a:p>
                <a:pPr marL="342900" indent="-342900">
                  <a:buFont typeface="+mj-lt"/>
                  <a:buAutoNum type="alphaLcParenR"/>
                </a:pPr>
                <a:r>
                  <a:rPr lang="en-GB" sz="2000" dirty="0">
                    <a:latin typeface="Century Gothic" panose="020B0502020202020204" pitchFamily="34" charset="0"/>
                  </a:rPr>
                  <a:t>Explain why your answers to (a) and (b) are different. </a:t>
                </a:r>
              </a:p>
              <a:p>
                <a:pPr marL="342900" indent="-342900">
                  <a:buFont typeface="+mj-lt"/>
                  <a:buAutoNum type="alphaLcParenR"/>
                </a:pPr>
                <a:endParaRPr lang="en-GB" sz="2000" dirty="0">
                  <a:latin typeface="Century Gothic" panose="020B0502020202020204" pitchFamily="34" charset="0"/>
                </a:endParaRPr>
              </a:p>
              <a:p>
                <a:pPr marL="342900" lvl="0" indent="-342900">
                  <a:buClr>
                    <a:srgbClr val="C00000"/>
                  </a:buClr>
                  <a:buFont typeface="+mj-lt"/>
                  <a:buAutoNum type="arabicPeriod" startAt="9"/>
                </a:pPr>
                <a:r>
                  <a:rPr lang="en-GB" sz="2000" dirty="0">
                    <a:latin typeface="Century Gothic" panose="020B0502020202020204" pitchFamily="34" charset="0"/>
                  </a:rPr>
                  <a:t>The key reaction in the Haber process for making ammonia, </a:t>
                </a:r>
                <a:r>
                  <a:rPr lang="en-GB" sz="2000" dirty="0">
                    <a:latin typeface="Cambria Math" panose="02040503050406030204" pitchFamily="18" charset="0"/>
                    <a:ea typeface="Cambria Math" panose="02040503050406030204" pitchFamily="18" charset="0"/>
                  </a:rPr>
                  <a:t>NH</a:t>
                </a:r>
                <a:r>
                  <a:rPr lang="en-GB" sz="2000" baseline="-25000" dirty="0">
                    <a:latin typeface="Cambria Math" panose="02040503050406030204" pitchFamily="18" charset="0"/>
                    <a:ea typeface="Cambria Math" panose="02040503050406030204" pitchFamily="18" charset="0"/>
                  </a:rPr>
                  <a:t>3</a:t>
                </a:r>
                <a:r>
                  <a:rPr lang="en-GB" sz="2000" dirty="0">
                    <a:latin typeface="Century Gothic" panose="020B0502020202020204" pitchFamily="34" charset="0"/>
                  </a:rPr>
                  <a:t> is: </a:t>
                </a:r>
              </a:p>
              <a:p>
                <a:pPr/>
                <a14:m>
                  <m:oMathPara xmlns:m="http://schemas.openxmlformats.org/officeDocument/2006/math">
                    <m:oMathParaPr>
                      <m:jc m:val="centerGroup"/>
                    </m:oMathParaPr>
                    <m:oMath xmlns:m="http://schemas.openxmlformats.org/officeDocument/2006/math">
                      <m:r>
                        <m:rPr>
                          <m:sty m:val="p"/>
                        </m:rPr>
                        <a:rPr lang="en-GB" sz="2000" i="0" dirty="0" smtClean="0">
                          <a:latin typeface="Cambria Math" panose="02040503050406030204" pitchFamily="18" charset="0"/>
                        </a:rPr>
                        <m:t>N</m:t>
                      </m:r>
                      <m:r>
                        <a:rPr lang="en-GB" sz="2000" i="0" baseline="-25000" dirty="0">
                          <a:latin typeface="Cambria Math" panose="02040503050406030204" pitchFamily="18" charset="0"/>
                        </a:rPr>
                        <m:t>2</m:t>
                      </m:r>
                      <m:r>
                        <a:rPr lang="en-GB" sz="2000" i="0" dirty="0">
                          <a:latin typeface="Cambria Math" panose="02040503050406030204" pitchFamily="18" charset="0"/>
                        </a:rPr>
                        <m:t> + 3</m:t>
                      </m:r>
                      <m:r>
                        <m:rPr>
                          <m:sty m:val="p"/>
                        </m:rPr>
                        <a:rPr lang="en-GB" sz="2000" i="0" dirty="0">
                          <a:latin typeface="Cambria Math" panose="02040503050406030204" pitchFamily="18" charset="0"/>
                        </a:rPr>
                        <m:t>H</m:t>
                      </m:r>
                      <m:r>
                        <a:rPr lang="en-GB" sz="2000" i="0" baseline="-25000" dirty="0">
                          <a:latin typeface="Cambria Math" panose="02040503050406030204" pitchFamily="18" charset="0"/>
                        </a:rPr>
                        <m:t>2</m:t>
                      </m:r>
                      <m:r>
                        <a:rPr lang="en-GB" sz="2000" i="0" dirty="0">
                          <a:latin typeface="Cambria Math" panose="02040503050406030204" pitchFamily="18" charset="0"/>
                        </a:rPr>
                        <m:t> ⇌ 2</m:t>
                      </m:r>
                      <m:r>
                        <m:rPr>
                          <m:sty m:val="p"/>
                        </m:rPr>
                        <a:rPr lang="en-GB" sz="2000" i="0" dirty="0">
                          <a:latin typeface="Cambria Math" panose="02040503050406030204" pitchFamily="18" charset="0"/>
                        </a:rPr>
                        <m:t>NH</m:t>
                      </m:r>
                      <m:r>
                        <a:rPr lang="en-GB" sz="2000" i="0" baseline="-25000" dirty="0">
                          <a:latin typeface="Cambria Math" panose="02040503050406030204" pitchFamily="18" charset="0"/>
                        </a:rPr>
                        <m:t>3</m:t>
                      </m:r>
                    </m:oMath>
                  </m:oMathPara>
                </a14:m>
                <a:endParaRPr lang="en-GB" sz="2000" dirty="0">
                  <a:latin typeface="Century Gothic" panose="020B0502020202020204" pitchFamily="34" charset="0"/>
                </a:endParaRPr>
              </a:p>
              <a:p>
                <a:pPr marL="342900" lvl="0" indent="-342900">
                  <a:buFont typeface="+mj-lt"/>
                  <a:buAutoNum type="alphaLcParenR"/>
                </a:pPr>
                <a:r>
                  <a:rPr lang="en-GB" sz="2000" dirty="0">
                    <a:latin typeface="Century Gothic" panose="020B0502020202020204" pitchFamily="34" charset="0"/>
                  </a:rPr>
                  <a:t>State the atom economy of this reaction.</a:t>
                </a:r>
              </a:p>
              <a:p>
                <a:pPr marL="342900" lvl="0" indent="-342900">
                  <a:buFont typeface="+mj-lt"/>
                  <a:buAutoNum type="alphaLcParenR"/>
                </a:pPr>
                <a:r>
                  <a:rPr lang="en-GB" sz="2000" dirty="0">
                    <a:latin typeface="Century Gothic" panose="020B0502020202020204" pitchFamily="34" charset="0"/>
                  </a:rPr>
                  <a:t>Explain what the ⇌ symbol suggests about the likely yield of this reaction.</a:t>
                </a:r>
              </a:p>
              <a:p>
                <a:pPr lvl="0"/>
                <a:endParaRPr lang="en-GB" sz="2000" dirty="0">
                  <a:latin typeface="Century Gothic" panose="020B0502020202020204" pitchFamily="34" charset="0"/>
                </a:endParaRPr>
              </a:p>
              <a:p>
                <a:pPr marL="342900" indent="-342900">
                  <a:buClr>
                    <a:srgbClr val="C00000"/>
                  </a:buClr>
                  <a:buFont typeface="+mj-lt"/>
                  <a:buAutoNum type="arabicPeriod" startAt="10"/>
                </a:pPr>
                <a:r>
                  <a:rPr lang="en-GB" sz="2000" dirty="0">
                    <a:latin typeface="Century Gothic" panose="020B0502020202020204" pitchFamily="34" charset="0"/>
                  </a:rPr>
                  <a:t>Explain why using reactions with high atom economies is important for sustainable development</a:t>
                </a:r>
                <a:r>
                  <a:rPr lang="en-GB" sz="2000" dirty="0"/>
                  <a:t>. </a:t>
                </a:r>
              </a:p>
              <a:p>
                <a:pPr lvl="0"/>
                <a:endParaRPr lang="en-GB" dirty="0"/>
              </a:p>
              <a:p>
                <a:pPr marL="342900" indent="-342900">
                  <a:buFont typeface="+mj-lt"/>
                  <a:buAutoNum type="arabicPeriod"/>
                </a:pPr>
                <a:endParaRPr lang="en-GB" dirty="0">
                  <a:latin typeface="Century Gothic" panose="020B0502020202020204" pitchFamily="34" charset="0"/>
                </a:endParaRPr>
              </a:p>
              <a:p>
                <a:pPr lvl="0"/>
                <a:endParaRPr lang="en-GB" dirty="0"/>
              </a:p>
              <a:p>
                <a:r>
                  <a:rPr lang="en-GB" dirty="0">
                    <a:latin typeface="Century Gothic" panose="020B0502020202020204" pitchFamily="34" charset="0"/>
                  </a:rPr>
                  <a:t> </a:t>
                </a:r>
              </a:p>
              <a:p>
                <a:pPr marL="342900" indent="-342900" eaLnBrk="0" fontAlgn="base" hangingPunct="0">
                  <a:lnSpc>
                    <a:spcPct val="108000"/>
                  </a:lnSpc>
                  <a:spcBef>
                    <a:spcPts val="1200"/>
                  </a:spcBef>
                  <a:spcAft>
                    <a:spcPts val="600"/>
                  </a:spcAft>
                  <a:buClr>
                    <a:srgbClr val="C8102E"/>
                  </a:buClr>
                  <a:buFont typeface="+mj-lt"/>
                  <a:buAutoNum type="arabicPeriod"/>
                  <a:tabLst>
                    <a:tab pos="3584575" algn="l"/>
                  </a:tabLst>
                </a:pPr>
                <a:endParaRPr lang="en-GB" dirty="0">
                  <a:latin typeface="Century Gothic" panose="020B0502020202020204" pitchFamily="34" charset="0"/>
                </a:endParaRPr>
              </a:p>
              <a:p>
                <a:pPr marL="457200" indent="-457200" eaLnBrk="0" fontAlgn="base" hangingPunct="0">
                  <a:lnSpc>
                    <a:spcPct val="108000"/>
                  </a:lnSpc>
                  <a:spcBef>
                    <a:spcPts val="1200"/>
                  </a:spcBef>
                  <a:spcAft>
                    <a:spcPts val="600"/>
                  </a:spcAft>
                  <a:buClr>
                    <a:srgbClr val="C8102E"/>
                  </a:buClr>
                  <a:buFont typeface="+mj-lt"/>
                  <a:buAutoNum type="arabicPeriod" startAt="5"/>
                  <a:tabLst>
                    <a:tab pos="3584575" algn="l"/>
                  </a:tabLst>
                </a:pPr>
                <a:endParaRPr lang="en-GB" dirty="0">
                  <a:latin typeface="Century Gothic" panose="020B0502020202020204" pitchFamily="34" charset="0"/>
                </a:endParaRPr>
              </a:p>
            </p:txBody>
          </p:sp>
        </mc:Choice>
        <mc:Fallback xmlns="">
          <p:sp>
            <p:nvSpPr>
              <p:cNvPr id="11" name="TextBox 10">
                <a:extLst>
                  <a:ext uri="{FF2B5EF4-FFF2-40B4-BE49-F238E27FC236}">
                    <a16:creationId xmlns:a16="http://schemas.microsoft.com/office/drawing/2014/main" id="{DAD545B8-C883-8227-4B73-5EC2418F4168}"/>
                  </a:ext>
                </a:extLst>
              </p:cNvPr>
              <p:cNvSpPr txBox="1">
                <a:spLocks noRot="1" noChangeAspect="1" noMove="1" noResize="1" noEditPoints="1" noAdjustHandles="1" noChangeArrowheads="1" noChangeShapeType="1" noTextEdit="1"/>
              </p:cNvSpPr>
              <p:nvPr/>
            </p:nvSpPr>
            <p:spPr>
              <a:xfrm>
                <a:off x="457833" y="1086026"/>
                <a:ext cx="10795623" cy="7330533"/>
              </a:xfrm>
              <a:prstGeom prst="rect">
                <a:avLst/>
              </a:prstGeom>
              <a:blipFill>
                <a:blip r:embed="rId2"/>
                <a:stretch>
                  <a:fillRect l="-565" t="-416"/>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FB590104-4EED-805B-C780-4A390D08E06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1388" y="484093"/>
            <a:ext cx="338186" cy="337396"/>
          </a:xfrm>
          <a:prstGeom prst="rect">
            <a:avLst/>
          </a:prstGeom>
        </p:spPr>
      </p:pic>
      <p:sp>
        <p:nvSpPr>
          <p:cNvPr id="3" name="TextBox 2">
            <a:extLst>
              <a:ext uri="{FF2B5EF4-FFF2-40B4-BE49-F238E27FC236}">
                <a16:creationId xmlns:a16="http://schemas.microsoft.com/office/drawing/2014/main" id="{B4F709E9-D23B-DDB1-24FB-EEDE057C5854}"/>
              </a:ext>
            </a:extLst>
          </p:cNvPr>
          <p:cNvSpPr txBox="1"/>
          <p:nvPr/>
        </p:nvSpPr>
        <p:spPr>
          <a:xfrm rot="5400000">
            <a:off x="9989806" y="2010652"/>
            <a:ext cx="3594386"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S</a:t>
            </a:r>
            <a:r>
              <a:rPr lang="en-GB" sz="2200" b="1" i="0" dirty="0">
                <a:solidFill>
                  <a:schemeClr val="bg1"/>
                </a:solidFill>
                <a:latin typeface="Century Gothic" panose="020B0502020202020204" pitchFamily="34" charset="0"/>
              </a:rPr>
              <a:t>caffolded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2519451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7273F-AAFE-425C-089A-24A0BDF1F50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3DBC9A9-4210-2227-DD3B-6F821F3E702D}"/>
              </a:ext>
            </a:extLst>
          </p:cNvPr>
          <p:cNvSpPr txBox="1"/>
          <p:nvPr/>
        </p:nvSpPr>
        <p:spPr>
          <a:xfrm rot="5400000">
            <a:off x="9989805" y="2010652"/>
            <a:ext cx="3594386" cy="430887"/>
          </a:xfrm>
          <a:prstGeom prst="rect">
            <a:avLst/>
          </a:prstGeom>
          <a:noFill/>
        </p:spPr>
        <p:txBody>
          <a:bodyPr wrap="square">
            <a:spAutoFit/>
          </a:bodyPr>
          <a:lstStyle/>
          <a:p>
            <a:r>
              <a:rPr lang="en-GB" sz="2200" b="1" err="1">
                <a:solidFill>
                  <a:schemeClr val="bg1"/>
                </a:solidFill>
                <a:latin typeface="Century Gothic" panose="020B0502020202020204" pitchFamily="34" charset="0"/>
              </a:rPr>
              <a:t>Uns</a:t>
            </a:r>
            <a:r>
              <a:rPr lang="en-GB" sz="2200" b="1" i="0" err="1">
                <a:solidFill>
                  <a:schemeClr val="bg1"/>
                </a:solidFill>
                <a:latin typeface="Century Gothic" panose="020B0502020202020204" pitchFamily="34" charset="0"/>
              </a:rPr>
              <a:t>caffolded</a:t>
            </a:r>
            <a:r>
              <a:rPr lang="en-GB" sz="2200" b="1" i="0">
                <a:solidFill>
                  <a:schemeClr val="bg1"/>
                </a:solidFill>
                <a:latin typeface="Century Gothic" panose="020B0502020202020204" pitchFamily="34" charset="0"/>
              </a:rPr>
              <a:t> questions</a:t>
            </a:r>
            <a:endParaRPr lang="en-US" sz="2200" b="1" i="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194FC04-4DD5-9C8A-C8F0-A4176759C9A5}"/>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FFF4E3A-6CDE-D430-737B-A910D4E7CFB0}"/>
                  </a:ext>
                </a:extLst>
              </p:cNvPr>
              <p:cNvSpPr txBox="1"/>
              <p:nvPr/>
            </p:nvSpPr>
            <p:spPr>
              <a:xfrm>
                <a:off x="457833" y="1086026"/>
                <a:ext cx="10795623" cy="4889352"/>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startAt="5"/>
                  <a:tabLst>
                    <a:tab pos="3584575" algn="l"/>
                  </a:tabLst>
                </a:pPr>
                <a:r>
                  <a:rPr lang="en-GB" sz="2400" dirty="0">
                    <a:latin typeface="Century Gothic" panose="020B0502020202020204" pitchFamily="34" charset="0"/>
                  </a:rPr>
                  <a:t>Calculate the atom economy for the reaction in Q4.</a:t>
                </a:r>
                <a:endParaRPr lang="en-GB" sz="2400" i="0" dirty="0">
                  <a:latin typeface="Cambria Math" panose="02040503050406030204" pitchFamily="18" charset="0"/>
                </a:endParaRP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
                    </m:oMathParaPr>
                    <m:oMath xmlns:m="http://schemas.openxmlformats.org/officeDocument/2006/math">
                      <m:r>
                        <m:rPr>
                          <m:sty m:val="p"/>
                        </m:rPr>
                        <a:rPr lang="en-GB" sz="2400" i="0" dirty="0" smtClean="0">
                          <a:latin typeface="Cambria Math" panose="02040503050406030204" pitchFamily="18" charset="0"/>
                        </a:rPr>
                        <m:t>S</m:t>
                      </m:r>
                      <m:r>
                        <a:rPr lang="en-GB" sz="2400" i="0" dirty="0" smtClean="0">
                          <a:latin typeface="Cambria Math" panose="02040503050406030204" pitchFamily="18" charset="0"/>
                        </a:rPr>
                        <m:t> + </m:t>
                      </m:r>
                      <m:r>
                        <m:rPr>
                          <m:sty m:val="p"/>
                        </m:rPr>
                        <a:rPr lang="en-GB" sz="2400" i="0" dirty="0" smtClean="0">
                          <a:latin typeface="Cambria Math" panose="02040503050406030204" pitchFamily="18" charset="0"/>
                        </a:rPr>
                        <m:t>O</m:t>
                      </m:r>
                      <m:r>
                        <a:rPr lang="en-GB" sz="2400" i="0" baseline="-25000" dirty="0">
                          <a:latin typeface="Cambria Math" panose="02040503050406030204" pitchFamily="18" charset="0"/>
                        </a:rPr>
                        <m:t>2</m:t>
                      </m:r>
                      <m:r>
                        <a:rPr lang="en-GB" sz="2400" i="0" dirty="0">
                          <a:latin typeface="Cambria Math" panose="02040503050406030204" pitchFamily="18" charset="0"/>
                        </a:rPr>
                        <m:t> → </m:t>
                      </m:r>
                      <m:r>
                        <m:rPr>
                          <m:sty m:val="p"/>
                        </m:rPr>
                        <a:rPr lang="en-GB" sz="2400" i="0" dirty="0">
                          <a:latin typeface="Cambria Math" panose="02040503050406030204" pitchFamily="18" charset="0"/>
                        </a:rPr>
                        <m:t>SO</m:t>
                      </m:r>
                      <m:r>
                        <a:rPr lang="en-GB" sz="2400" i="0" baseline="-25000" dirty="0">
                          <a:latin typeface="Cambria Math" panose="02040503050406030204" pitchFamily="18" charset="0"/>
                        </a:rPr>
                        <m:t>2</m:t>
                      </m:r>
                    </m:oMath>
                  </m:oMathPara>
                </a14:m>
                <a:endParaRPr lang="en-GB" sz="2400" i="0" baseline="-25000" dirty="0">
                  <a:latin typeface="Cambria Math" panose="02040503050406030204" pitchFamily="18" charset="0"/>
                </a:endParaRPr>
              </a:p>
              <a:p>
                <a:pPr marL="342900" indent="-342900" eaLnBrk="0" fontAlgn="base" hangingPunct="0">
                  <a:lnSpc>
                    <a:spcPct val="108000"/>
                  </a:lnSpc>
                  <a:spcBef>
                    <a:spcPts val="1200"/>
                  </a:spcBef>
                  <a:spcAft>
                    <a:spcPts val="600"/>
                  </a:spcAft>
                  <a:buClr>
                    <a:srgbClr val="C8102E"/>
                  </a:buClr>
                  <a:buFont typeface="+mj-lt"/>
                  <a:buAutoNum type="arabicPeriod" startAt="6"/>
                  <a:tabLst>
                    <a:tab pos="3584575" algn="l"/>
                  </a:tabLst>
                </a:pPr>
                <a:endParaRPr lang="en-GB" sz="2400" dirty="0">
                  <a:latin typeface="Century Gothic" panose="020B0502020202020204" pitchFamily="34" charset="0"/>
                </a:endParaRPr>
              </a:p>
              <a:p>
                <a:pPr marL="342900" indent="-342900" eaLnBrk="0" fontAlgn="base" hangingPunct="0">
                  <a:lnSpc>
                    <a:spcPct val="108000"/>
                  </a:lnSpc>
                  <a:spcBef>
                    <a:spcPts val="1200"/>
                  </a:spcBef>
                  <a:spcAft>
                    <a:spcPts val="600"/>
                  </a:spcAft>
                  <a:buClr>
                    <a:srgbClr val="C8102E"/>
                  </a:buClr>
                  <a:buFont typeface="+mj-lt"/>
                  <a:buAutoNum type="arabicPeriod" startAt="6"/>
                  <a:tabLst>
                    <a:tab pos="3584575" algn="l"/>
                  </a:tabLst>
                </a:pPr>
                <a:r>
                  <a:rPr lang="en-GB" sz="2400" dirty="0">
                    <a:latin typeface="Century Gothic" panose="020B0502020202020204" pitchFamily="34" charset="0"/>
                  </a:rPr>
                  <a:t>Iron is extracted from its ore, iron oxide, using carbon: </a:t>
                </a:r>
              </a:p>
              <a:p>
                <a:pPr algn="ct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a:rPr lang="en-GB" sz="2400">
                          <a:latin typeface="Cambria Math" panose="02040503050406030204" pitchFamily="18" charset="0"/>
                        </a:rPr>
                        <m:t>2</m:t>
                      </m:r>
                      <m:sSub>
                        <m:sSubPr>
                          <m:ctrlPr>
                            <a:rPr lang="en-GB" sz="2400" i="1">
                              <a:latin typeface="Cambria Math" panose="02040503050406030204" pitchFamily="18" charset="0"/>
                            </a:rPr>
                          </m:ctrlPr>
                        </m:sSubPr>
                        <m:e>
                          <m:r>
                            <m:rPr>
                              <m:sty m:val="p"/>
                            </m:rPr>
                            <a:rPr lang="en-GB" sz="2400">
                              <a:latin typeface="Cambria Math" panose="02040503050406030204" pitchFamily="18" charset="0"/>
                            </a:rPr>
                            <m:t>Fe</m:t>
                          </m:r>
                        </m:e>
                        <m:sub>
                          <m:r>
                            <a:rPr lang="en-GB" sz="2400" i="1">
                              <a:latin typeface="Cambria Math" panose="02040503050406030204" pitchFamily="18" charset="0"/>
                            </a:rPr>
                            <m:t>2</m:t>
                          </m:r>
                        </m:sub>
                      </m:sSub>
                      <m:sSub>
                        <m:sSubPr>
                          <m:ctrlPr>
                            <a:rPr lang="en-GB" sz="2400" i="1">
                              <a:latin typeface="Cambria Math" panose="02040503050406030204" pitchFamily="18" charset="0"/>
                            </a:rPr>
                          </m:ctrlPr>
                        </m:sSubPr>
                        <m:e>
                          <m:r>
                            <m:rPr>
                              <m:sty m:val="p"/>
                            </m:rPr>
                            <a:rPr lang="en-GB" sz="2400">
                              <a:latin typeface="Cambria Math" panose="02040503050406030204" pitchFamily="18" charset="0"/>
                            </a:rPr>
                            <m:t>O</m:t>
                          </m:r>
                        </m:e>
                        <m:sub>
                          <m:r>
                            <a:rPr lang="en-GB" sz="2400" i="1">
                              <a:latin typeface="Cambria Math" panose="02040503050406030204" pitchFamily="18" charset="0"/>
                            </a:rPr>
                            <m:t>3</m:t>
                          </m:r>
                        </m:sub>
                      </m:sSub>
                      <m:r>
                        <a:rPr lang="en-GB" sz="2400">
                          <a:latin typeface="Cambria Math" panose="02040503050406030204" pitchFamily="18" charset="0"/>
                        </a:rPr>
                        <m:t> + 3</m:t>
                      </m:r>
                      <m:r>
                        <m:rPr>
                          <m:sty m:val="p"/>
                        </m:rPr>
                        <a:rPr lang="en-GB" sz="2400">
                          <a:latin typeface="Cambria Math" panose="02040503050406030204" pitchFamily="18" charset="0"/>
                        </a:rPr>
                        <m:t>C</m:t>
                      </m:r>
                      <m:r>
                        <a:rPr lang="en-GB" sz="2400">
                          <a:latin typeface="Cambria Math" panose="02040503050406030204" pitchFamily="18" charset="0"/>
                        </a:rPr>
                        <m:t> → 4</m:t>
                      </m:r>
                      <m:r>
                        <m:rPr>
                          <m:sty m:val="p"/>
                        </m:rPr>
                        <a:rPr lang="en-GB" sz="2400">
                          <a:latin typeface="Cambria Math" panose="02040503050406030204" pitchFamily="18" charset="0"/>
                        </a:rPr>
                        <m:t>Fe</m:t>
                      </m:r>
                      <m:r>
                        <a:rPr lang="en-GB" sz="2400">
                          <a:latin typeface="Cambria Math" panose="02040503050406030204" pitchFamily="18" charset="0"/>
                        </a:rPr>
                        <m:t> + 3</m:t>
                      </m:r>
                      <m:sSub>
                        <m:sSubPr>
                          <m:ctrlPr>
                            <a:rPr lang="en-GB" sz="2400" i="1">
                              <a:latin typeface="Cambria Math" panose="02040503050406030204" pitchFamily="18" charset="0"/>
                            </a:rPr>
                          </m:ctrlPr>
                        </m:sSubPr>
                        <m:e>
                          <m:r>
                            <m:rPr>
                              <m:sty m:val="p"/>
                            </m:rPr>
                            <a:rPr lang="en-GB" sz="2400">
                              <a:latin typeface="Cambria Math" panose="02040503050406030204" pitchFamily="18" charset="0"/>
                            </a:rPr>
                            <m:t>CO</m:t>
                          </m:r>
                        </m:e>
                        <m:sub>
                          <m:r>
                            <a:rPr lang="en-GB" sz="2400" i="1">
                              <a:latin typeface="Cambria Math" panose="02040503050406030204" pitchFamily="18" charset="0"/>
                            </a:rPr>
                            <m:t>2</m:t>
                          </m:r>
                        </m:sub>
                      </m:sSub>
                    </m:oMath>
                  </m:oMathPara>
                </a14:m>
                <a:endParaRPr lang="en-GB" sz="2400" dirty="0"/>
              </a:p>
              <a:p>
                <a:pPr eaLnBrk="0" fontAlgn="base" hangingPunct="0">
                  <a:lnSpc>
                    <a:spcPct val="108000"/>
                  </a:lnSpc>
                  <a:spcBef>
                    <a:spcPts val="1200"/>
                  </a:spcBef>
                  <a:spcAft>
                    <a:spcPts val="600"/>
                  </a:spcAft>
                  <a:buClr>
                    <a:srgbClr val="C8102E"/>
                  </a:buClr>
                  <a:tabLst>
                    <a:tab pos="3584575" algn="l"/>
                  </a:tabLst>
                </a:pPr>
                <a:r>
                  <a:rPr lang="en-GB" sz="2400" dirty="0">
                    <a:latin typeface="Century Gothic" panose="020B0502020202020204" pitchFamily="34" charset="0"/>
                  </a:rPr>
                  <a:t> Calculate the atom economy of this reaction.</a:t>
                </a:r>
              </a:p>
              <a:p>
                <a:pPr eaLnBrk="0" fontAlgn="base" hangingPunct="0">
                  <a:lnSpc>
                    <a:spcPct val="108000"/>
                  </a:lnSpc>
                  <a:spcBef>
                    <a:spcPts val="1200"/>
                  </a:spcBef>
                  <a:spcAft>
                    <a:spcPts val="600"/>
                  </a:spcAft>
                  <a:buClr>
                    <a:srgbClr val="C8102E"/>
                  </a:buClr>
                  <a:tabLst>
                    <a:tab pos="3584575" algn="l"/>
                  </a:tabLst>
                </a:pPr>
                <a:endParaRPr lang="en-GB" dirty="0">
                  <a:latin typeface="Century Gothic" panose="020B0502020202020204" pitchFamily="34" charset="0"/>
                </a:endParaRPr>
              </a:p>
              <a:p>
                <a:pPr marL="342900" indent="-342900" eaLnBrk="0" fontAlgn="base" hangingPunct="0">
                  <a:lnSpc>
                    <a:spcPct val="108000"/>
                  </a:lnSpc>
                  <a:spcBef>
                    <a:spcPts val="1200"/>
                  </a:spcBef>
                  <a:spcAft>
                    <a:spcPts val="600"/>
                  </a:spcAft>
                  <a:buClr>
                    <a:srgbClr val="C8102E"/>
                  </a:buClr>
                  <a:buFont typeface="+mj-lt"/>
                  <a:buAutoNum type="arabicPeriod"/>
                  <a:tabLst>
                    <a:tab pos="3584575" algn="l"/>
                  </a:tabLst>
                </a:pPr>
                <a:endParaRPr lang="en-GB" dirty="0">
                  <a:latin typeface="Century Gothic" panose="020B0502020202020204" pitchFamily="34" charset="0"/>
                </a:endParaRPr>
              </a:p>
              <a:p>
                <a:pPr marL="457200" indent="-457200" eaLnBrk="0" fontAlgn="base" hangingPunct="0">
                  <a:lnSpc>
                    <a:spcPct val="108000"/>
                  </a:lnSpc>
                  <a:spcBef>
                    <a:spcPts val="1200"/>
                  </a:spcBef>
                  <a:spcAft>
                    <a:spcPts val="600"/>
                  </a:spcAft>
                  <a:buClr>
                    <a:srgbClr val="C8102E"/>
                  </a:buClr>
                  <a:buFont typeface="+mj-lt"/>
                  <a:buAutoNum type="arabicPeriod" startAt="5"/>
                  <a:tabLst>
                    <a:tab pos="3584575" algn="l"/>
                  </a:tabLst>
                </a:pPr>
                <a:endParaRPr lang="en-GB" dirty="0">
                  <a:latin typeface="Century Gothic" panose="020B0502020202020204" pitchFamily="34" charset="0"/>
                </a:endParaRPr>
              </a:p>
            </p:txBody>
          </p:sp>
        </mc:Choice>
        <mc:Fallback xmlns="">
          <p:sp>
            <p:nvSpPr>
              <p:cNvPr id="11" name="TextBox 10">
                <a:extLst>
                  <a:ext uri="{FF2B5EF4-FFF2-40B4-BE49-F238E27FC236}">
                    <a16:creationId xmlns:a16="http://schemas.microsoft.com/office/drawing/2014/main" id="{DFFF4E3A-6CDE-D430-737B-A910D4E7CFB0}"/>
                  </a:ext>
                </a:extLst>
              </p:cNvPr>
              <p:cNvSpPr txBox="1">
                <a:spLocks noRot="1" noChangeAspect="1" noMove="1" noResize="1" noEditPoints="1" noAdjustHandles="1" noChangeArrowheads="1" noChangeShapeType="1" noTextEdit="1"/>
              </p:cNvSpPr>
              <p:nvPr/>
            </p:nvSpPr>
            <p:spPr>
              <a:xfrm>
                <a:off x="457833" y="1086026"/>
                <a:ext cx="10795623" cy="4889352"/>
              </a:xfrm>
              <a:prstGeom prst="rect">
                <a:avLst/>
              </a:prstGeom>
              <a:blipFill>
                <a:blip r:embed="rId2"/>
                <a:stretch>
                  <a:fillRect l="-847" t="-998"/>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60E66DEA-492C-A69C-E37C-4A674FE94755}"/>
              </a:ext>
              <a:ext uri="{C183D7F6-B498-43B3-948B-1728B52AA6E4}">
                <adec:decorative xmlns:adec="http://schemas.microsoft.com/office/drawing/2017/decorative" val="1"/>
              </a:ext>
            </a:extLst>
          </p:cNvPr>
          <p:cNvGrpSpPr>
            <a:grpSpLocks noChangeAspect="1"/>
          </p:cNvGrpSpPr>
          <p:nvPr/>
        </p:nvGrpSpPr>
        <p:grpSpPr>
          <a:xfrm>
            <a:off x="2541388" y="476975"/>
            <a:ext cx="742384" cy="344514"/>
            <a:chOff x="0" y="0"/>
            <a:chExt cx="519943" cy="242500"/>
          </a:xfrm>
        </p:grpSpPr>
        <p:pic>
          <p:nvPicPr>
            <p:cNvPr id="4" name="Picture 3">
              <a:extLst>
                <a:ext uri="{FF2B5EF4-FFF2-40B4-BE49-F238E27FC236}">
                  <a16:creationId xmlns:a16="http://schemas.microsoft.com/office/drawing/2014/main" id="{621F0834-F13E-D815-4A7E-7A799C790E8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F7564414-F59C-F2D7-CD22-E608C72224BF}"/>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Tree>
    <p:extLst>
      <p:ext uri="{BB962C8B-B14F-4D97-AF65-F5344CB8AC3E}">
        <p14:creationId xmlns:p14="http://schemas.microsoft.com/office/powerpoint/2010/main" val="1872872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427E7-30DD-1433-0BD6-1D590148BC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56405F-4A24-C93D-545F-600AA79FE66A}"/>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1A097C70-2ECB-3A39-E4D5-23FD6DD1AE37}"/>
                  </a:ext>
                </a:extLst>
              </p:cNvPr>
              <p:cNvSpPr txBox="1"/>
              <p:nvPr/>
            </p:nvSpPr>
            <p:spPr>
              <a:xfrm>
                <a:off x="457833" y="1086026"/>
                <a:ext cx="10795623" cy="5112169"/>
              </a:xfrm>
              <a:prstGeom prst="rect">
                <a:avLst/>
              </a:prstGeom>
              <a:noFill/>
            </p:spPr>
            <p:txBody>
              <a:bodyPr wrap="square">
                <a:spAutoFit/>
              </a:bodyPr>
              <a:lstStyle/>
              <a:p>
                <a:pPr marL="342900" indent="-342900" eaLnBrk="0" fontAlgn="base" hangingPunct="0">
                  <a:lnSpc>
                    <a:spcPct val="108000"/>
                  </a:lnSpc>
                  <a:spcBef>
                    <a:spcPts val="1200"/>
                  </a:spcBef>
                  <a:spcAft>
                    <a:spcPts val="600"/>
                  </a:spcAft>
                  <a:buClr>
                    <a:srgbClr val="C8102E"/>
                  </a:buClr>
                  <a:buFont typeface="+mj-lt"/>
                  <a:buAutoNum type="arabicPeriod" startAt="7"/>
                  <a:tabLst>
                    <a:tab pos="3584575" algn="l"/>
                  </a:tabLst>
                </a:pPr>
                <a:r>
                  <a:rPr lang="en-GB" sz="2000" dirty="0">
                    <a:latin typeface="Century Gothic" panose="020B0502020202020204" pitchFamily="34" charset="0"/>
                  </a:rPr>
                  <a:t>Titanium can be extracted from its ore by two different methods.</a:t>
                </a:r>
              </a:p>
              <a:p>
                <a:pPr eaLnBrk="0" fontAlgn="base" hangingPunct="0">
                  <a:lnSpc>
                    <a:spcPct val="108000"/>
                  </a:lnSpc>
                  <a:spcBef>
                    <a:spcPts val="1200"/>
                  </a:spcBef>
                  <a:spcAft>
                    <a:spcPts val="600"/>
                  </a:spcAft>
                  <a:buClr>
                    <a:srgbClr val="C8102E"/>
                  </a:buClr>
                  <a:tabLst>
                    <a:tab pos="3584575" algn="l"/>
                  </a:tabLst>
                </a:pPr>
                <a:r>
                  <a:rPr lang="en-GB" sz="2000" b="1" dirty="0">
                    <a:solidFill>
                      <a:srgbClr val="C8102E"/>
                    </a:solidFill>
                    <a:latin typeface="Century Gothic" panose="020B0502020202020204" pitchFamily="34" charset="0"/>
                  </a:rPr>
                  <a:t>Method 1 </a:t>
                </a:r>
                <a:r>
                  <a:rPr lang="en-GB" sz="2000" dirty="0">
                    <a:latin typeface="Century Gothic" panose="020B0502020202020204" pitchFamily="34" charset="0"/>
                  </a:rPr>
                  <a:t>uses a more reactive metal to displace the titanium: </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m:rPr>
                          <m:sty m:val="p"/>
                        </m:rPr>
                        <a:rPr lang="en-GB" sz="2000">
                          <a:latin typeface="Cambria Math" panose="02040503050406030204" pitchFamily="18" charset="0"/>
                        </a:rPr>
                        <m:t>Ti</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+ 2</m:t>
                      </m:r>
                      <m:r>
                        <m:rPr>
                          <m:sty m:val="p"/>
                        </m:rPr>
                        <a:rPr lang="en-GB" sz="2000">
                          <a:latin typeface="Cambria Math" panose="02040503050406030204" pitchFamily="18" charset="0"/>
                        </a:rPr>
                        <m:t>Mg</m:t>
                      </m:r>
                      <m:r>
                        <a:rPr lang="en-GB" sz="2000">
                          <a:latin typeface="Cambria Math" panose="02040503050406030204" pitchFamily="18" charset="0"/>
                        </a:rPr>
                        <m:t> → </m:t>
                      </m:r>
                      <m:r>
                        <m:rPr>
                          <m:sty m:val="p"/>
                        </m:rPr>
                        <a:rPr lang="en-GB" sz="2000">
                          <a:latin typeface="Cambria Math" panose="02040503050406030204" pitchFamily="18" charset="0"/>
                        </a:rPr>
                        <m:t>Ti</m:t>
                      </m:r>
                      <m:r>
                        <a:rPr lang="en-GB" sz="2000">
                          <a:latin typeface="Cambria Math" panose="02040503050406030204" pitchFamily="18" charset="0"/>
                        </a:rPr>
                        <m:t> + 2</m:t>
                      </m:r>
                      <m:r>
                        <m:rPr>
                          <m:sty m:val="p"/>
                        </m:rPr>
                        <a:rPr lang="en-GB" sz="2000">
                          <a:latin typeface="Cambria Math" panose="02040503050406030204" pitchFamily="18" charset="0"/>
                        </a:rPr>
                        <m:t>MgO</m:t>
                      </m:r>
                    </m:oMath>
                  </m:oMathPara>
                </a14:m>
                <a:endParaRPr lang="en-GB" sz="2000" dirty="0"/>
              </a:p>
              <a:p>
                <a:pPr eaLnBrk="0" fontAlgn="base" hangingPunct="0">
                  <a:lnSpc>
                    <a:spcPct val="108000"/>
                  </a:lnSpc>
                  <a:spcBef>
                    <a:spcPts val="1200"/>
                  </a:spcBef>
                  <a:spcAft>
                    <a:spcPts val="600"/>
                  </a:spcAft>
                  <a:buClr>
                    <a:srgbClr val="C8102E"/>
                  </a:buClr>
                  <a:tabLst>
                    <a:tab pos="3584575" algn="l"/>
                  </a:tabLst>
                </a:pPr>
                <a:r>
                  <a:rPr lang="en-GB" sz="2000" b="1" dirty="0">
                    <a:solidFill>
                      <a:srgbClr val="C8102E"/>
                    </a:solidFill>
                    <a:latin typeface="Century Gothic" panose="020B0502020202020204" pitchFamily="34" charset="0"/>
                  </a:rPr>
                  <a:t>Method 2 </a:t>
                </a:r>
                <a:r>
                  <a:rPr lang="en-GB" sz="2000" dirty="0">
                    <a:latin typeface="Century Gothic" panose="020B0502020202020204" pitchFamily="34" charset="0"/>
                  </a:rPr>
                  <a:t>is electrolysis of the ore. The overall reaction for this method is:</a:t>
                </a:r>
              </a:p>
              <a:p>
                <a:pPr eaLnBrk="0" fontAlgn="base" hangingPunct="0">
                  <a:lnSpc>
                    <a:spcPct val="108000"/>
                  </a:lnSpc>
                  <a:spcBef>
                    <a:spcPts val="1200"/>
                  </a:spcBef>
                  <a:spcAft>
                    <a:spcPts val="600"/>
                  </a:spcAft>
                  <a:buClr>
                    <a:srgbClr val="C8102E"/>
                  </a:buClr>
                  <a:tabLst>
                    <a:tab pos="3584575" algn="l"/>
                  </a:tabLst>
                </a:pPr>
                <a14:m>
                  <m:oMathPara xmlns:m="http://schemas.openxmlformats.org/officeDocument/2006/math">
                    <m:oMathParaPr>
                      <m:jc m:val="centerGroup"/>
                    </m:oMathParaPr>
                    <m:oMath xmlns:m="http://schemas.openxmlformats.org/officeDocument/2006/math">
                      <m:r>
                        <m:rPr>
                          <m:sty m:val="p"/>
                        </m:rPr>
                        <a:rPr lang="en-GB" sz="2000">
                          <a:latin typeface="Cambria Math" panose="02040503050406030204" pitchFamily="18" charset="0"/>
                        </a:rPr>
                        <m:t>Ti</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 </m:t>
                      </m:r>
                      <m:r>
                        <m:rPr>
                          <m:sty m:val="p"/>
                        </m:rPr>
                        <a:rPr lang="en-GB" sz="2000">
                          <a:latin typeface="Cambria Math" panose="02040503050406030204" pitchFamily="18" charset="0"/>
                        </a:rPr>
                        <m:t>Ti</m:t>
                      </m:r>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O</m:t>
                          </m:r>
                        </m:e>
                        <m:sub>
                          <m:r>
                            <a:rPr lang="en-GB" sz="2000">
                              <a:latin typeface="Cambria Math" panose="02040503050406030204" pitchFamily="18" charset="0"/>
                            </a:rPr>
                            <m:t>2</m:t>
                          </m:r>
                        </m:sub>
                      </m:sSub>
                      <m:r>
                        <a:rPr lang="en-GB" sz="2000">
                          <a:latin typeface="Cambria Math" panose="02040503050406030204" pitchFamily="18" charset="0"/>
                        </a:rPr>
                        <m:t> </m:t>
                      </m:r>
                    </m:oMath>
                  </m:oMathPara>
                </a14:m>
                <a:endParaRPr lang="en-GB" sz="2000" dirty="0">
                  <a:latin typeface="Century Gothic" panose="020B0502020202020204" pitchFamily="34" charset="0"/>
                </a:endParaRPr>
              </a:p>
              <a:p>
                <a:pPr marL="342900"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Calculate the atom economy for each reaction. </a:t>
                </a:r>
              </a:p>
              <a:p>
                <a:pPr eaLnBrk="0" fontAlgn="base" hangingPunct="0">
                  <a:lnSpc>
                    <a:spcPct val="108000"/>
                  </a:lnSpc>
                  <a:spcBef>
                    <a:spcPts val="1200"/>
                  </a:spcBef>
                  <a:spcAft>
                    <a:spcPts val="600"/>
                  </a:spcAft>
                  <a:buClr>
                    <a:schemeClr val="tx1"/>
                  </a:buClr>
                  <a:tabLst>
                    <a:tab pos="3584575" algn="l"/>
                  </a:tabLst>
                </a:pPr>
                <a:endParaRPr lang="en-GB" sz="2000" dirty="0">
                  <a:latin typeface="Century Gothic" panose="020B0502020202020204" pitchFamily="34" charset="0"/>
                </a:endParaRPr>
              </a:p>
              <a:p>
                <a:pPr marL="457200" lvl="0" indent="-457200">
                  <a:buClr>
                    <a:schemeClr val="tx1"/>
                  </a:buClr>
                  <a:buFont typeface="+mj-lt"/>
                  <a:buAutoNum type="alphaLcParenR" startAt="2"/>
                </a:pPr>
                <a:r>
                  <a:rPr lang="en-GB" sz="2000" dirty="0">
                    <a:latin typeface="Century Gothic" panose="020B0502020202020204" pitchFamily="34" charset="0"/>
                  </a:rPr>
                  <a:t>Explain which method is greener and what else might you want to know before making a final decision.</a:t>
                </a:r>
              </a:p>
              <a:p>
                <a:pPr lvl="0">
                  <a:buClr>
                    <a:schemeClr val="tx1"/>
                  </a:buClr>
                </a:pPr>
                <a:endParaRPr lang="en-GB" sz="2000" dirty="0">
                  <a:latin typeface="Century Gothic" panose="020B0502020202020204" pitchFamily="34" charset="0"/>
                </a:endParaRPr>
              </a:p>
              <a:p>
                <a:pPr marL="457200" lvl="0" indent="-457200">
                  <a:buClr>
                    <a:schemeClr val="tx1"/>
                  </a:buClr>
                  <a:buFont typeface="+mj-lt"/>
                  <a:buAutoNum type="alphaLcParenR" startAt="3"/>
                </a:pPr>
                <a:r>
                  <a:rPr lang="en-GB" sz="2000" dirty="0">
                    <a:latin typeface="Century Gothic" panose="020B0502020202020204" pitchFamily="34" charset="0"/>
                  </a:rPr>
                  <a:t>Oxygen is a useful product and can be sold. Explain the atom economy of the electrolysis if the oxygen is collected and sold. </a:t>
                </a:r>
              </a:p>
            </p:txBody>
          </p:sp>
        </mc:Choice>
        <mc:Fallback>
          <p:sp>
            <p:nvSpPr>
              <p:cNvPr id="11" name="TextBox 10">
                <a:extLst>
                  <a:ext uri="{FF2B5EF4-FFF2-40B4-BE49-F238E27FC236}">
                    <a16:creationId xmlns:a16="http://schemas.microsoft.com/office/drawing/2014/main" id="{1A097C70-2ECB-3A39-E4D5-23FD6DD1AE37}"/>
                  </a:ext>
                </a:extLst>
              </p:cNvPr>
              <p:cNvSpPr txBox="1">
                <a:spLocks noRot="1" noChangeAspect="1" noMove="1" noResize="1" noEditPoints="1" noAdjustHandles="1" noChangeArrowheads="1" noChangeShapeType="1" noTextEdit="1"/>
              </p:cNvSpPr>
              <p:nvPr/>
            </p:nvSpPr>
            <p:spPr>
              <a:xfrm>
                <a:off x="457833" y="1086026"/>
                <a:ext cx="10795623" cy="5112169"/>
              </a:xfrm>
              <a:prstGeom prst="rect">
                <a:avLst/>
              </a:prstGeom>
              <a:blipFill>
                <a:blip r:embed="rId2"/>
                <a:stretch>
                  <a:fillRect l="-565" t="-596" b="-1073"/>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07498730-62B4-DBCC-832F-63DFB9F8AC47}"/>
              </a:ext>
              <a:ext uri="{C183D7F6-B498-43B3-948B-1728B52AA6E4}">
                <adec:decorative xmlns:adec="http://schemas.microsoft.com/office/drawing/2017/decorative" val="1"/>
              </a:ext>
            </a:extLst>
          </p:cNvPr>
          <p:cNvGrpSpPr>
            <a:grpSpLocks noChangeAspect="1"/>
          </p:cNvGrpSpPr>
          <p:nvPr/>
        </p:nvGrpSpPr>
        <p:grpSpPr>
          <a:xfrm>
            <a:off x="2541388" y="476975"/>
            <a:ext cx="742384" cy="344514"/>
            <a:chOff x="0" y="0"/>
            <a:chExt cx="519943" cy="242500"/>
          </a:xfrm>
        </p:grpSpPr>
        <p:pic>
          <p:nvPicPr>
            <p:cNvPr id="4" name="Picture 3">
              <a:extLst>
                <a:ext uri="{FF2B5EF4-FFF2-40B4-BE49-F238E27FC236}">
                  <a16:creationId xmlns:a16="http://schemas.microsoft.com/office/drawing/2014/main" id="{889CAD2C-87A5-F7D5-6174-7CC086A60FE2}"/>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38BDB5A3-69D7-A79B-C84C-EC27606ED2E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7" name="TextBox 6">
            <a:extLst>
              <a:ext uri="{FF2B5EF4-FFF2-40B4-BE49-F238E27FC236}">
                <a16:creationId xmlns:a16="http://schemas.microsoft.com/office/drawing/2014/main" id="{1BD57FDD-4A30-70A8-7911-FC7CCFE808D6}"/>
              </a:ext>
            </a:extLst>
          </p:cNvPr>
          <p:cNvSpPr txBox="1"/>
          <p:nvPr/>
        </p:nvSpPr>
        <p:spPr>
          <a:xfrm rot="5400000">
            <a:off x="9989805" y="2010652"/>
            <a:ext cx="3594386" cy="430887"/>
          </a:xfrm>
          <a:prstGeom prst="rect">
            <a:avLst/>
          </a:prstGeom>
          <a:noFill/>
        </p:spPr>
        <p:txBody>
          <a:bodyPr wrap="square">
            <a:spAutoFit/>
          </a:bodyPr>
          <a:lstStyle/>
          <a:p>
            <a:r>
              <a:rPr lang="en-GB" sz="2200" b="1" err="1">
                <a:solidFill>
                  <a:schemeClr val="bg1"/>
                </a:solidFill>
                <a:latin typeface="Century Gothic" panose="020B0502020202020204" pitchFamily="34" charset="0"/>
              </a:rPr>
              <a:t>Uns</a:t>
            </a:r>
            <a:r>
              <a:rPr lang="en-GB" sz="2200" b="1" i="0" err="1">
                <a:solidFill>
                  <a:schemeClr val="bg1"/>
                </a:solidFill>
                <a:latin typeface="Century Gothic" panose="020B0502020202020204" pitchFamily="34" charset="0"/>
              </a:rPr>
              <a:t>caffolded</a:t>
            </a:r>
            <a:r>
              <a:rPr lang="en-GB" sz="2200" b="1" i="0">
                <a:solidFill>
                  <a:schemeClr val="bg1"/>
                </a:solidFill>
                <a:latin typeface="Century Gothic" panose="020B0502020202020204" pitchFamily="34" charset="0"/>
              </a:rPr>
              <a:t>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75213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92A4F-1BCA-50C9-E8B9-C0E297C762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C091B-4FF8-6CCE-A3E3-8C6E4CE0660E}"/>
              </a:ext>
            </a:extLst>
          </p:cNvPr>
          <p:cNvSpPr>
            <a:spLocks noGrp="1"/>
          </p:cNvSpPr>
          <p:nvPr>
            <p:ph type="title"/>
          </p:nvPr>
        </p:nvSpPr>
        <p:spPr>
          <a:xfrm>
            <a:off x="457833" y="428902"/>
            <a:ext cx="10080000" cy="440661"/>
          </a:xfrm>
        </p:spPr>
        <p:txBody>
          <a:bodyPr/>
          <a:lstStyle/>
          <a:p>
            <a:r>
              <a:rPr lang="en-GB"/>
              <a:t>Questions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A85B63CE-F705-D484-5E81-DE7984422899}"/>
                  </a:ext>
                </a:extLst>
              </p:cNvPr>
              <p:cNvSpPr txBox="1"/>
              <p:nvPr/>
            </p:nvSpPr>
            <p:spPr>
              <a:xfrm>
                <a:off x="457833" y="1086026"/>
                <a:ext cx="10795623" cy="5324535"/>
              </a:xfrm>
              <a:prstGeom prst="rect">
                <a:avLst/>
              </a:prstGeom>
              <a:noFill/>
            </p:spPr>
            <p:txBody>
              <a:bodyPr wrap="square">
                <a:spAutoFit/>
              </a:bodyPr>
              <a:lstStyle/>
              <a:p>
                <a:pPr marL="342900" lvl="0" indent="-342900">
                  <a:buClr>
                    <a:srgbClr val="C00000"/>
                  </a:buClr>
                  <a:buFont typeface="+mj-lt"/>
                  <a:buAutoNum type="arabicPeriod" startAt="8"/>
                </a:pPr>
                <a:r>
                  <a:rPr lang="en-GB" sz="2000" dirty="0">
                    <a:latin typeface="Century Gothic" panose="020B0502020202020204" pitchFamily="34" charset="0"/>
                  </a:rPr>
                  <a:t>Alkanes can be cracked to form alkenes.</a:t>
                </a:r>
              </a:p>
              <a:p>
                <a:r>
                  <a:rPr lang="en-GB" sz="2000" dirty="0" err="1">
                    <a:latin typeface="Century Gothic" panose="020B0502020202020204" pitchFamily="34" charset="0"/>
                  </a:rPr>
                  <a:t>Decane</a:t>
                </a:r>
                <a:r>
                  <a:rPr lang="en-GB" sz="2000" dirty="0">
                    <a:latin typeface="Century Gothic" panose="020B0502020202020204" pitchFamily="34" charset="0"/>
                  </a:rPr>
                  <a:t>, can be cracked to form two products, ethene </a:t>
                </a:r>
                <a:r>
                  <a:rPr lang="en-GB" sz="2000" dirty="0">
                    <a:latin typeface="Cambria Math" panose="02040503050406030204" pitchFamily="18" charset="0"/>
                    <a:ea typeface="Cambria Math" panose="02040503050406030204" pitchFamily="18" charset="0"/>
                  </a:rPr>
                  <a:t>C</a:t>
                </a:r>
                <a:r>
                  <a:rPr lang="en-GB" sz="2000" baseline="-25000" dirty="0">
                    <a:latin typeface="Cambria Math" panose="02040503050406030204" pitchFamily="18" charset="0"/>
                    <a:ea typeface="Cambria Math" panose="02040503050406030204" pitchFamily="18" charset="0"/>
                  </a:rPr>
                  <a:t>2</a:t>
                </a:r>
                <a:r>
                  <a:rPr lang="en-GB" sz="2000" dirty="0">
                    <a:latin typeface="Cambria Math" panose="02040503050406030204" pitchFamily="18" charset="0"/>
                    <a:ea typeface="Cambria Math" panose="02040503050406030204" pitchFamily="18" charset="0"/>
                  </a:rPr>
                  <a:t>H</a:t>
                </a:r>
                <a:r>
                  <a:rPr lang="en-GB" sz="2000" baseline="-25000" dirty="0">
                    <a:latin typeface="Cambria Math" panose="02040503050406030204" pitchFamily="18" charset="0"/>
                    <a:ea typeface="Cambria Math" panose="02040503050406030204" pitchFamily="18" charset="0"/>
                  </a:rPr>
                  <a:t>4</a:t>
                </a:r>
                <a:r>
                  <a:rPr lang="en-GB" sz="2000" dirty="0">
                    <a:latin typeface="Century Gothic" panose="020B0502020202020204" pitchFamily="34" charset="0"/>
                  </a:rPr>
                  <a:t> and octane </a:t>
                </a:r>
                <a:r>
                  <a:rPr lang="en-GB" sz="2000" dirty="0">
                    <a:latin typeface="Cambria Math" panose="02040503050406030204" pitchFamily="18" charset="0"/>
                    <a:ea typeface="Cambria Math" panose="02040503050406030204" pitchFamily="18" charset="0"/>
                  </a:rPr>
                  <a:t>C</a:t>
                </a:r>
                <a:r>
                  <a:rPr lang="en-GB" sz="2000" baseline="-25000" dirty="0">
                    <a:latin typeface="Cambria Math" panose="02040503050406030204" pitchFamily="18" charset="0"/>
                    <a:ea typeface="Cambria Math" panose="02040503050406030204" pitchFamily="18" charset="0"/>
                  </a:rPr>
                  <a:t>8</a:t>
                </a:r>
                <a:r>
                  <a:rPr lang="en-GB" sz="2000" dirty="0">
                    <a:latin typeface="Cambria Math" panose="02040503050406030204" pitchFamily="18" charset="0"/>
                    <a:ea typeface="Cambria Math" panose="02040503050406030204" pitchFamily="18" charset="0"/>
                  </a:rPr>
                  <a:t>H</a:t>
                </a:r>
                <a:r>
                  <a:rPr lang="en-GB" sz="2000" baseline="-25000" dirty="0">
                    <a:latin typeface="Cambria Math" panose="02040503050406030204" pitchFamily="18" charset="0"/>
                    <a:ea typeface="Cambria Math" panose="02040503050406030204" pitchFamily="18" charset="0"/>
                  </a:rPr>
                  <a:t>18</a:t>
                </a:r>
                <a:r>
                  <a:rPr lang="en-GB" sz="2000" dirty="0">
                    <a:latin typeface="Century Gothic" panose="020B0502020202020204" pitchFamily="34" charset="0"/>
                  </a:rPr>
                  <a:t>.</a:t>
                </a:r>
              </a:p>
              <a:p>
                <a:pPr/>
                <a14:m>
                  <m:oMathPara xmlns:m="http://schemas.openxmlformats.org/officeDocument/2006/math">
                    <m:oMathParaPr>
                      <m:jc m:val="centerGroup"/>
                    </m:oMathParaPr>
                    <m:oMath xmlns:m="http://schemas.openxmlformats.org/officeDocument/2006/math">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10</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22</m:t>
                          </m:r>
                        </m:sub>
                      </m:sSub>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2</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4</m:t>
                          </m:r>
                        </m:sub>
                      </m:sSub>
                      <m:r>
                        <a:rPr lang="en-GB" sz="2000">
                          <a:latin typeface="Cambria Math" panose="02040503050406030204" pitchFamily="18" charset="0"/>
                        </a:rPr>
                        <m:t> + </m:t>
                      </m:r>
                      <m:sSub>
                        <m:sSubPr>
                          <m:ctrlPr>
                            <a:rPr lang="en-GB" sz="2000" i="1">
                              <a:latin typeface="Cambria Math" panose="02040503050406030204" pitchFamily="18" charset="0"/>
                            </a:rPr>
                          </m:ctrlPr>
                        </m:sSubPr>
                        <m:e>
                          <m:r>
                            <m:rPr>
                              <m:sty m:val="p"/>
                            </m:rPr>
                            <a:rPr lang="en-GB" sz="2000">
                              <a:latin typeface="Cambria Math" panose="02040503050406030204" pitchFamily="18" charset="0"/>
                            </a:rPr>
                            <m:t>C</m:t>
                          </m:r>
                        </m:e>
                        <m:sub>
                          <m:r>
                            <a:rPr lang="en-GB" sz="2000" i="1">
                              <a:latin typeface="Cambria Math" panose="02040503050406030204" pitchFamily="18" charset="0"/>
                            </a:rPr>
                            <m:t>8</m:t>
                          </m:r>
                        </m:sub>
                      </m:sSub>
                      <m:sSub>
                        <m:sSubPr>
                          <m:ctrlPr>
                            <a:rPr lang="en-GB" sz="2000" i="1">
                              <a:latin typeface="Cambria Math" panose="02040503050406030204" pitchFamily="18" charset="0"/>
                            </a:rPr>
                          </m:ctrlPr>
                        </m:sSubPr>
                        <m:e>
                          <m:r>
                            <m:rPr>
                              <m:sty m:val="p"/>
                            </m:rPr>
                            <a:rPr lang="en-GB" sz="2000">
                              <a:latin typeface="Cambria Math" panose="02040503050406030204" pitchFamily="18" charset="0"/>
                            </a:rPr>
                            <m:t>H</m:t>
                          </m:r>
                        </m:e>
                        <m:sub>
                          <m:r>
                            <a:rPr lang="en-GB" sz="2000" i="1">
                              <a:latin typeface="Cambria Math" panose="02040503050406030204" pitchFamily="18" charset="0"/>
                            </a:rPr>
                            <m:t>18</m:t>
                          </m:r>
                        </m:sub>
                      </m:sSub>
                    </m:oMath>
                  </m:oMathPara>
                </a14:m>
                <a:endParaRPr lang="en-GB" sz="2000" dirty="0">
                  <a:latin typeface="Century Gothic" panose="020B0502020202020204" pitchFamily="34" charset="0"/>
                </a:endParaRPr>
              </a:p>
              <a:p>
                <a:pPr marL="342900" lvl="0" indent="-342900">
                  <a:buFont typeface="+mj-lt"/>
                  <a:buAutoNum type="alphaLcParenR"/>
                </a:pPr>
                <a:r>
                  <a:rPr lang="en-GB" sz="2000" dirty="0">
                    <a:latin typeface="Century Gothic" panose="020B0502020202020204" pitchFamily="34" charset="0"/>
                  </a:rPr>
                  <a:t>If only the alkene (ethene) can be sold, state the atom economy of this process.</a:t>
                </a:r>
              </a:p>
              <a:p>
                <a:pPr marL="342900" indent="-342900">
                  <a:buFont typeface="+mj-lt"/>
                  <a:buAutoNum type="alphaLcParenR"/>
                </a:pPr>
                <a:r>
                  <a:rPr lang="en-GB" sz="2000" dirty="0">
                    <a:latin typeface="Century Gothic" panose="020B0502020202020204" pitchFamily="34" charset="0"/>
                  </a:rPr>
                  <a:t>If both products can be sold, state the atom economy. </a:t>
                </a:r>
              </a:p>
              <a:p>
                <a:pPr marL="342900" indent="-342900">
                  <a:buFont typeface="+mj-lt"/>
                  <a:buAutoNum type="alphaLcParenR"/>
                </a:pPr>
                <a:r>
                  <a:rPr lang="en-GB" sz="2000" dirty="0">
                    <a:latin typeface="Century Gothic" panose="020B0502020202020204" pitchFamily="34" charset="0"/>
                  </a:rPr>
                  <a:t>Explain why your answers to (a) and (b) are different. </a:t>
                </a:r>
              </a:p>
              <a:p>
                <a:pPr marL="342900" indent="-342900">
                  <a:buFont typeface="+mj-lt"/>
                  <a:buAutoNum type="alphaLcParenR"/>
                </a:pPr>
                <a:endParaRPr lang="en-GB" sz="2000" dirty="0">
                  <a:latin typeface="Century Gothic" panose="020B0502020202020204" pitchFamily="34" charset="0"/>
                </a:endParaRPr>
              </a:p>
              <a:p>
                <a:pPr marL="342900" lvl="0" indent="-342900">
                  <a:buClr>
                    <a:srgbClr val="C00000"/>
                  </a:buClr>
                  <a:buFont typeface="+mj-lt"/>
                  <a:buAutoNum type="arabicPeriod" startAt="9"/>
                </a:pPr>
                <a:r>
                  <a:rPr lang="en-GB" sz="2000" dirty="0">
                    <a:latin typeface="Century Gothic" panose="020B0502020202020204" pitchFamily="34" charset="0"/>
                  </a:rPr>
                  <a:t>The key reaction in the Haber process for making ammonia, </a:t>
                </a:r>
                <a:r>
                  <a:rPr lang="en-GB" sz="2000" dirty="0">
                    <a:latin typeface="Cambria Math" panose="02040503050406030204" pitchFamily="18" charset="0"/>
                    <a:ea typeface="Cambria Math" panose="02040503050406030204" pitchFamily="18" charset="0"/>
                  </a:rPr>
                  <a:t>NH</a:t>
                </a:r>
                <a:r>
                  <a:rPr lang="en-GB" sz="2000" baseline="-25000" dirty="0">
                    <a:latin typeface="Cambria Math" panose="02040503050406030204" pitchFamily="18" charset="0"/>
                    <a:ea typeface="Cambria Math" panose="02040503050406030204" pitchFamily="18" charset="0"/>
                  </a:rPr>
                  <a:t>3</a:t>
                </a:r>
                <a:r>
                  <a:rPr lang="en-GB" sz="2000" dirty="0">
                    <a:latin typeface="Century Gothic" panose="020B0502020202020204" pitchFamily="34" charset="0"/>
                  </a:rPr>
                  <a:t> is: </a:t>
                </a:r>
                <a:br>
                  <a:rPr lang="en-GB" sz="2000" dirty="0">
                    <a:latin typeface="Century Gothic" panose="020B0502020202020204" pitchFamily="34" charset="0"/>
                  </a:rPr>
                </a:br>
                <a:endParaRPr lang="en-GB" sz="2000" dirty="0">
                  <a:latin typeface="Century Gothic" panose="020B0502020202020204" pitchFamily="34" charset="0"/>
                </a:endParaRPr>
              </a:p>
              <a:p>
                <a:pPr/>
                <a14:m>
                  <m:oMathPara xmlns:m="http://schemas.openxmlformats.org/officeDocument/2006/math">
                    <m:oMathParaPr>
                      <m:jc m:val="centerGroup"/>
                    </m:oMathParaPr>
                    <m:oMath xmlns:m="http://schemas.openxmlformats.org/officeDocument/2006/math">
                      <m:r>
                        <m:rPr>
                          <m:sty m:val="p"/>
                        </m:rPr>
                        <a:rPr lang="en-GB" sz="2000" i="0" dirty="0" smtClean="0">
                          <a:latin typeface="Cambria Math" panose="02040503050406030204" pitchFamily="18" charset="0"/>
                        </a:rPr>
                        <m:t>N</m:t>
                      </m:r>
                      <m:r>
                        <a:rPr lang="en-GB" sz="2000" i="0" baseline="-25000" dirty="0">
                          <a:latin typeface="Cambria Math" panose="02040503050406030204" pitchFamily="18" charset="0"/>
                        </a:rPr>
                        <m:t>2</m:t>
                      </m:r>
                      <m:r>
                        <a:rPr lang="en-GB" sz="2000" i="0" dirty="0">
                          <a:latin typeface="Cambria Math" panose="02040503050406030204" pitchFamily="18" charset="0"/>
                        </a:rPr>
                        <m:t> + 3</m:t>
                      </m:r>
                      <m:r>
                        <m:rPr>
                          <m:sty m:val="p"/>
                        </m:rPr>
                        <a:rPr lang="en-GB" sz="2000" i="0" dirty="0">
                          <a:latin typeface="Cambria Math" panose="02040503050406030204" pitchFamily="18" charset="0"/>
                        </a:rPr>
                        <m:t>H</m:t>
                      </m:r>
                      <m:r>
                        <a:rPr lang="en-GB" sz="2000" i="0" baseline="-25000" dirty="0">
                          <a:latin typeface="Cambria Math" panose="02040503050406030204" pitchFamily="18" charset="0"/>
                        </a:rPr>
                        <m:t>2</m:t>
                      </m:r>
                      <m:r>
                        <a:rPr lang="en-GB" sz="2000" i="0" dirty="0">
                          <a:latin typeface="Cambria Math" panose="02040503050406030204" pitchFamily="18" charset="0"/>
                        </a:rPr>
                        <m:t> ⇌ 2</m:t>
                      </m:r>
                      <m:r>
                        <m:rPr>
                          <m:sty m:val="p"/>
                        </m:rPr>
                        <a:rPr lang="en-GB" sz="2000" i="0" dirty="0">
                          <a:latin typeface="Cambria Math" panose="02040503050406030204" pitchFamily="18" charset="0"/>
                        </a:rPr>
                        <m:t>NH</m:t>
                      </m:r>
                      <m:r>
                        <a:rPr lang="en-GB" sz="2000" i="0" baseline="-25000" dirty="0">
                          <a:latin typeface="Cambria Math" panose="02040503050406030204" pitchFamily="18" charset="0"/>
                        </a:rPr>
                        <m:t>3</m:t>
                      </m:r>
                    </m:oMath>
                  </m:oMathPara>
                </a14:m>
                <a:br>
                  <a:rPr lang="en-GB" sz="2000" dirty="0">
                    <a:latin typeface="Century Gothic" panose="020B0502020202020204" pitchFamily="34" charset="0"/>
                  </a:rPr>
                </a:br>
                <a:endParaRPr lang="en-GB" sz="2000" dirty="0">
                  <a:latin typeface="Century Gothic" panose="020B0502020202020204" pitchFamily="34" charset="0"/>
                </a:endParaRPr>
              </a:p>
              <a:p>
                <a:pPr marL="342900" lvl="0" indent="-342900">
                  <a:buFont typeface="+mj-lt"/>
                  <a:buAutoNum type="alphaLcParenR"/>
                </a:pPr>
                <a:endParaRPr lang="en-GB" sz="2000" dirty="0">
                  <a:latin typeface="Century Gothic" panose="020B0502020202020204" pitchFamily="34" charset="0"/>
                </a:endParaRPr>
              </a:p>
              <a:p>
                <a:pPr marL="342900" lvl="0" indent="-342900">
                  <a:buFont typeface="+mj-lt"/>
                  <a:buAutoNum type="alphaLcParenR"/>
                </a:pPr>
                <a:r>
                  <a:rPr lang="en-GB" sz="2000" dirty="0">
                    <a:latin typeface="Century Gothic" panose="020B0502020202020204" pitchFamily="34" charset="0"/>
                  </a:rPr>
                  <a:t>State the atom economy of this reaction.</a:t>
                </a:r>
              </a:p>
              <a:p>
                <a:pPr marL="342900" lvl="0" indent="-342900">
                  <a:buFont typeface="+mj-lt"/>
                  <a:buAutoNum type="alphaLcParenR"/>
                </a:pPr>
                <a:endParaRPr lang="en-GB" sz="2000" dirty="0">
                  <a:latin typeface="Century Gothic" panose="020B0502020202020204" pitchFamily="34" charset="0"/>
                </a:endParaRPr>
              </a:p>
              <a:p>
                <a:pPr marL="342900" lvl="0" indent="-342900">
                  <a:buFont typeface="+mj-lt"/>
                  <a:buAutoNum type="alphaLcParenR"/>
                </a:pPr>
                <a:r>
                  <a:rPr lang="en-GB" sz="2000" dirty="0">
                    <a:latin typeface="Century Gothic" panose="020B0502020202020204" pitchFamily="34" charset="0"/>
                  </a:rPr>
                  <a:t>Explain what the ⇌ symbol suggests about the likely yield of this reaction.</a:t>
                </a:r>
              </a:p>
              <a:p>
                <a:pPr lvl="0"/>
                <a:endParaRPr lang="en-GB" sz="2000" dirty="0">
                  <a:latin typeface="Century Gothic" panose="020B0502020202020204" pitchFamily="34" charset="0"/>
                </a:endParaRPr>
              </a:p>
              <a:p>
                <a:pPr marL="342900" indent="-342900">
                  <a:buClr>
                    <a:srgbClr val="C00000"/>
                  </a:buClr>
                  <a:buFont typeface="+mj-lt"/>
                  <a:buAutoNum type="arabicPeriod" startAt="10"/>
                </a:pPr>
                <a:r>
                  <a:rPr lang="en-GB" sz="2000" dirty="0">
                    <a:latin typeface="Century Gothic" panose="020B0502020202020204" pitchFamily="34" charset="0"/>
                  </a:rPr>
                  <a:t>Explain why using reactions with high atom economies is important for sustainable development</a:t>
                </a:r>
                <a:r>
                  <a:rPr lang="en-GB" sz="2000" dirty="0"/>
                  <a:t>. </a:t>
                </a:r>
                <a:endParaRPr lang="en-GB" dirty="0">
                  <a:latin typeface="Century Gothic" panose="020B0502020202020204" pitchFamily="34" charset="0"/>
                </a:endParaRPr>
              </a:p>
            </p:txBody>
          </p:sp>
        </mc:Choice>
        <mc:Fallback xmlns="">
          <p:sp>
            <p:nvSpPr>
              <p:cNvPr id="11" name="TextBox 10">
                <a:extLst>
                  <a:ext uri="{FF2B5EF4-FFF2-40B4-BE49-F238E27FC236}">
                    <a16:creationId xmlns:a16="http://schemas.microsoft.com/office/drawing/2014/main" id="{A85B63CE-F705-D484-5E81-DE7984422899}"/>
                  </a:ext>
                </a:extLst>
              </p:cNvPr>
              <p:cNvSpPr txBox="1">
                <a:spLocks noRot="1" noChangeAspect="1" noMove="1" noResize="1" noEditPoints="1" noAdjustHandles="1" noChangeArrowheads="1" noChangeShapeType="1" noTextEdit="1"/>
              </p:cNvSpPr>
              <p:nvPr/>
            </p:nvSpPr>
            <p:spPr>
              <a:xfrm>
                <a:off x="457833" y="1086026"/>
                <a:ext cx="10795623" cy="5324535"/>
              </a:xfrm>
              <a:prstGeom prst="rect">
                <a:avLst/>
              </a:prstGeom>
              <a:blipFill>
                <a:blip r:embed="rId2"/>
                <a:stretch>
                  <a:fillRect l="-565" t="-572" b="-1030"/>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C739C3B9-CAE7-CB5A-0428-4935003068EC}"/>
              </a:ext>
              <a:ext uri="{C183D7F6-B498-43B3-948B-1728B52AA6E4}">
                <adec:decorative xmlns:adec="http://schemas.microsoft.com/office/drawing/2017/decorative" val="1"/>
              </a:ext>
            </a:extLst>
          </p:cNvPr>
          <p:cNvGrpSpPr>
            <a:grpSpLocks noChangeAspect="1"/>
          </p:cNvGrpSpPr>
          <p:nvPr/>
        </p:nvGrpSpPr>
        <p:grpSpPr>
          <a:xfrm>
            <a:off x="2541388" y="476975"/>
            <a:ext cx="742384" cy="344514"/>
            <a:chOff x="0" y="0"/>
            <a:chExt cx="519943" cy="242500"/>
          </a:xfrm>
        </p:grpSpPr>
        <p:pic>
          <p:nvPicPr>
            <p:cNvPr id="4" name="Picture 3">
              <a:extLst>
                <a:ext uri="{FF2B5EF4-FFF2-40B4-BE49-F238E27FC236}">
                  <a16:creationId xmlns:a16="http://schemas.microsoft.com/office/drawing/2014/main" id="{2EEC77C7-6780-3F50-B352-F62EB490348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43FB35A5-A362-A7BD-C64A-AFC4D80609C8}"/>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7" name="TextBox 6">
            <a:extLst>
              <a:ext uri="{FF2B5EF4-FFF2-40B4-BE49-F238E27FC236}">
                <a16:creationId xmlns:a16="http://schemas.microsoft.com/office/drawing/2014/main" id="{BEACAF40-C46A-177B-B061-69B5AA82E409}"/>
              </a:ext>
            </a:extLst>
          </p:cNvPr>
          <p:cNvSpPr txBox="1"/>
          <p:nvPr/>
        </p:nvSpPr>
        <p:spPr>
          <a:xfrm rot="5400000">
            <a:off x="9989805" y="2010652"/>
            <a:ext cx="3594386" cy="430887"/>
          </a:xfrm>
          <a:prstGeom prst="rect">
            <a:avLst/>
          </a:prstGeom>
          <a:noFill/>
        </p:spPr>
        <p:txBody>
          <a:bodyPr wrap="square">
            <a:spAutoFit/>
          </a:bodyPr>
          <a:lstStyle/>
          <a:p>
            <a:r>
              <a:rPr lang="en-GB" sz="2200" b="1" err="1">
                <a:solidFill>
                  <a:schemeClr val="bg1"/>
                </a:solidFill>
                <a:latin typeface="Century Gothic" panose="020B0502020202020204" pitchFamily="34" charset="0"/>
              </a:rPr>
              <a:t>Uns</a:t>
            </a:r>
            <a:r>
              <a:rPr lang="en-GB" sz="2200" b="1" i="0" err="1">
                <a:solidFill>
                  <a:schemeClr val="bg1"/>
                </a:solidFill>
                <a:latin typeface="Century Gothic" panose="020B0502020202020204" pitchFamily="34" charset="0"/>
              </a:rPr>
              <a:t>caffolded</a:t>
            </a:r>
            <a:r>
              <a:rPr lang="en-GB" sz="2200" b="1" i="0">
                <a:solidFill>
                  <a:schemeClr val="bg1"/>
                </a:solidFill>
                <a:latin typeface="Century Gothic" panose="020B0502020202020204" pitchFamily="34" charset="0"/>
              </a:rPr>
              <a:t>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1382146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4AB72-D5D5-74C1-CE2E-D10AC5CE30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B93FED-E9CA-F0E5-564F-B1E0C1B60F1F}"/>
              </a:ext>
            </a:extLst>
          </p:cNvPr>
          <p:cNvSpPr>
            <a:spLocks noGrp="1"/>
          </p:cNvSpPr>
          <p:nvPr>
            <p:ph type="title"/>
          </p:nvPr>
        </p:nvSpPr>
        <p:spPr>
          <a:xfrm>
            <a:off x="457833" y="428902"/>
            <a:ext cx="10080000" cy="440661"/>
          </a:xfrm>
        </p:spPr>
        <p:txBody>
          <a:bodyPr/>
          <a:lstStyle/>
          <a:p>
            <a:r>
              <a:rPr lang="en-GB"/>
              <a:t>Answers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43095143-834D-CC86-CB25-1202B30B43FB}"/>
                  </a:ext>
                </a:extLst>
              </p:cNvPr>
              <p:cNvSpPr txBox="1"/>
              <p:nvPr/>
            </p:nvSpPr>
            <p:spPr>
              <a:xfrm>
                <a:off x="457833" y="1086026"/>
                <a:ext cx="10795623" cy="5307800"/>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Various answers are possible, including:</a:t>
                </a:r>
              </a:p>
              <a:p>
                <a:pPr marL="914400" lvl="1" indent="-457200" eaLnBrk="0" fontAlgn="base" hangingPunct="0">
                  <a:lnSpc>
                    <a:spcPct val="108000"/>
                  </a:lnSpc>
                  <a:spcBef>
                    <a:spcPts val="1200"/>
                  </a:spcBef>
                  <a:spcAft>
                    <a:spcPts val="600"/>
                  </a:spcAft>
                  <a:buClr>
                    <a:srgbClr val="C8102E"/>
                  </a:buClr>
                  <a:buSzPct val="120000"/>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Not all pollution may be cleared up</a:t>
                </a:r>
              </a:p>
              <a:p>
                <a:pPr marL="914400" lvl="1" indent="-457200" eaLnBrk="0" fontAlgn="base" hangingPunct="0">
                  <a:lnSpc>
                    <a:spcPct val="108000"/>
                  </a:lnSpc>
                  <a:spcBef>
                    <a:spcPts val="1200"/>
                  </a:spcBef>
                  <a:spcAft>
                    <a:spcPts val="600"/>
                  </a:spcAft>
                  <a:buClr>
                    <a:srgbClr val="C8102E"/>
                  </a:buClr>
                  <a:buSzPct val="120000"/>
                  <a:buFont typeface="Arial" panose="020B0604020202020204" pitchFamily="34" charset="0"/>
                  <a:buChar cha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Energy will be wasted producing unwanted materials</a:t>
                </a:r>
              </a:p>
              <a:p>
                <a:pPr marL="914400" lvl="1" indent="-457200" eaLnBrk="0" fontAlgn="base" hangingPunct="0">
                  <a:lnSpc>
                    <a:spcPct val="108000"/>
                  </a:lnSpc>
                  <a:spcBef>
                    <a:spcPts val="1200"/>
                  </a:spcBef>
                  <a:spcAft>
                    <a:spcPts val="600"/>
                  </a:spcAft>
                  <a:buClr>
                    <a:srgbClr val="C8102E"/>
                  </a:buClr>
                  <a:buSzPct val="120000"/>
                  <a:buFont typeface="Arial" panose="020B0604020202020204" pitchFamily="34" charset="0"/>
                  <a:buChar cha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It is better not to produce hazardous materials at all then there is no danger of them being spilled or falling into the wrong hands</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Using a catalyst (or more efficient catalyst) may mean that the process can be carried out at a lower temperature, which saves energy. It may also increase the yield of one product over that of another, unwanted one.</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lang="en-GB" sz="2000" dirty="0">
                    <a:latin typeface="Century Gothic" panose="020B0502020202020204" pitchFamily="34" charset="0"/>
                  </a:rPr>
                  <a:t>(21/28) × 100 = 75%</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lang="en-GB" sz="2000" dirty="0">
                    <a:latin typeface="Century Gothic" panose="020B0502020202020204" pitchFamily="34" charset="0"/>
                  </a:rPr>
                  <a:t>Maximum mass of </a:t>
                </a:r>
                <a14:m>
                  <m:oMath xmlns:m="http://schemas.openxmlformats.org/officeDocument/2006/math">
                    <m:sSub>
                      <m:sSubPr>
                        <m:ctrlPr>
                          <a:rPr lang="en-GB" sz="2000" i="1" dirty="0" smtClean="0">
                            <a:latin typeface="Cambria Math" panose="02040503050406030204" pitchFamily="18" charset="0"/>
                          </a:rPr>
                        </m:ctrlPr>
                      </m:sSubPr>
                      <m:e>
                        <m:r>
                          <m:rPr>
                            <m:sty m:val="p"/>
                          </m:rPr>
                          <a:rPr lang="en-GB" sz="2000" i="0" dirty="0">
                            <a:latin typeface="Cambria Math" panose="02040503050406030204" pitchFamily="18" charset="0"/>
                          </a:rPr>
                          <m:t>SO</m:t>
                        </m:r>
                      </m:e>
                      <m:sub>
                        <m:r>
                          <a:rPr lang="en-GB" sz="2000" i="0" dirty="0">
                            <a:latin typeface="Cambria Math" panose="02040503050406030204" pitchFamily="18" charset="0"/>
                          </a:rPr>
                          <m:t>2</m:t>
                        </m:r>
                      </m:sub>
                    </m:sSub>
                  </m:oMath>
                </a14:m>
                <a:r>
                  <a:rPr lang="en-GB" sz="2000" dirty="0">
                    <a:latin typeface="Century Gothic" panose="020B0502020202020204" pitchFamily="34" charset="0"/>
                  </a:rPr>
                  <a:t> that could be produced = 16 g</a:t>
                </a:r>
              </a:p>
              <a:p>
                <a:pPr eaLnBrk="0" fontAlgn="base" hangingPunct="0">
                  <a:lnSpc>
                    <a:spcPct val="108000"/>
                  </a:lnSpc>
                  <a:spcBef>
                    <a:spcPts val="1200"/>
                  </a:spcBef>
                  <a:spcAft>
                    <a:spcPts val="600"/>
                  </a:spcAft>
                  <a:buClr>
                    <a:srgbClr val="C8102E"/>
                  </a:buClr>
                  <a:tabLst>
                    <a:tab pos="3584575" algn="l"/>
                  </a:tabLst>
                </a:pPr>
                <a:r>
                  <a:rPr lang="en-GB" sz="2000" dirty="0">
                    <a:latin typeface="Century Gothic" panose="020B0502020202020204" pitchFamily="34" charset="0"/>
                  </a:rPr>
                  <a:t>Percentage yield = (14/16) × 100 = 87.5%</a:t>
                </a:r>
              </a:p>
            </p:txBody>
          </p:sp>
        </mc:Choice>
        <mc:Fallback>
          <p:sp>
            <p:nvSpPr>
              <p:cNvPr id="11" name="TextBox 10">
                <a:extLst>
                  <a:ext uri="{FF2B5EF4-FFF2-40B4-BE49-F238E27FC236}">
                    <a16:creationId xmlns:a16="http://schemas.microsoft.com/office/drawing/2014/main" id="{43095143-834D-CC86-CB25-1202B30B43FB}"/>
                  </a:ext>
                </a:extLst>
              </p:cNvPr>
              <p:cNvSpPr txBox="1">
                <a:spLocks noRot="1" noChangeAspect="1" noMove="1" noResize="1" noEditPoints="1" noAdjustHandles="1" noChangeArrowheads="1" noChangeShapeType="1" noTextEdit="1"/>
              </p:cNvSpPr>
              <p:nvPr/>
            </p:nvSpPr>
            <p:spPr>
              <a:xfrm>
                <a:off x="457833" y="1086026"/>
                <a:ext cx="10795623" cy="5307800"/>
              </a:xfrm>
              <a:prstGeom prst="rect">
                <a:avLst/>
              </a:prstGeom>
              <a:blipFill>
                <a:blip r:embed="rId2"/>
                <a:stretch>
                  <a:fillRect l="-565" t="-574" r="-282" b="-1607"/>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BFDCAE2A-6676-9832-E464-E23B0BAB05D8}"/>
              </a:ext>
              <a:ext uri="{C183D7F6-B498-43B3-948B-1728B52AA6E4}">
                <adec:decorative xmlns:adec="http://schemas.microsoft.com/office/drawing/2017/decorative" val="1"/>
              </a:ext>
            </a:extLst>
          </p:cNvPr>
          <p:cNvGrpSpPr>
            <a:grpSpLocks noChangeAspect="1"/>
          </p:cNvGrpSpPr>
          <p:nvPr/>
        </p:nvGrpSpPr>
        <p:grpSpPr>
          <a:xfrm>
            <a:off x="2396532" y="495080"/>
            <a:ext cx="742384" cy="344514"/>
            <a:chOff x="0" y="0"/>
            <a:chExt cx="519943" cy="242500"/>
          </a:xfrm>
        </p:grpSpPr>
        <p:pic>
          <p:nvPicPr>
            <p:cNvPr id="4" name="Picture 3">
              <a:extLst>
                <a:ext uri="{FF2B5EF4-FFF2-40B4-BE49-F238E27FC236}">
                  <a16:creationId xmlns:a16="http://schemas.microsoft.com/office/drawing/2014/main" id="{2E5A659F-F22F-81CC-1599-EEF2C6542A84}"/>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F465312C-9626-7DF5-FE34-B0719D96BC6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7" name="TextBox 6">
            <a:extLst>
              <a:ext uri="{FF2B5EF4-FFF2-40B4-BE49-F238E27FC236}">
                <a16:creationId xmlns:a16="http://schemas.microsoft.com/office/drawing/2014/main" id="{32E91362-0A8A-655A-D595-B09FBF7630E1}"/>
              </a:ext>
            </a:extLst>
          </p:cNvPr>
          <p:cNvSpPr txBox="1"/>
          <p:nvPr/>
        </p:nvSpPr>
        <p:spPr>
          <a:xfrm rot="5400000">
            <a:off x="9989805" y="1990282"/>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a:t>
            </a:r>
            <a:r>
              <a:rPr lang="en-GB" sz="2200" b="1" i="0" dirty="0" err="1">
                <a:solidFill>
                  <a:schemeClr val="bg1"/>
                </a:solidFill>
                <a:latin typeface="Century Gothic" panose="020B0502020202020204" pitchFamily="34" charset="0"/>
              </a:rPr>
              <a:t>caffolded</a:t>
            </a:r>
            <a:r>
              <a:rPr lang="en-GB" sz="2200" b="1" i="0" dirty="0">
                <a:solidFill>
                  <a:schemeClr val="bg1"/>
                </a:solidFill>
                <a:latin typeface="Century Gothic" panose="020B0502020202020204" pitchFamily="34" charset="0"/>
              </a:rPr>
              <a:t>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097466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6754B-2FCE-27BE-56C5-369C6B0D3A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E41CCE-FC48-F4FC-016C-C1565EC5BE1F}"/>
              </a:ext>
            </a:extLst>
          </p:cNvPr>
          <p:cNvSpPr>
            <a:spLocks noGrp="1"/>
          </p:cNvSpPr>
          <p:nvPr>
            <p:ph type="title"/>
          </p:nvPr>
        </p:nvSpPr>
        <p:spPr>
          <a:xfrm>
            <a:off x="457833" y="413666"/>
            <a:ext cx="10080000" cy="440661"/>
          </a:xfrm>
        </p:spPr>
        <p:txBody>
          <a:bodyPr/>
          <a:lstStyle/>
          <a:p>
            <a:r>
              <a:rPr lang="en-GB" dirty="0"/>
              <a:t>Answers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4957C340-99C7-05A3-325D-CC23B729D951}"/>
                  </a:ext>
                </a:extLst>
              </p:cNvPr>
              <p:cNvSpPr txBox="1"/>
              <p:nvPr/>
            </p:nvSpPr>
            <p:spPr>
              <a:xfrm>
                <a:off x="457833" y="1112275"/>
                <a:ext cx="10795623" cy="4972259"/>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5"/>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Atom economy = 100%</a:t>
                </a:r>
              </a:p>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5"/>
                  <a:tabLst>
                    <a:tab pos="3584575" algn="l"/>
                  </a:tabLst>
                </a:pPr>
                <a:r>
                  <a:rPr lang="en-GB" sz="2000" dirty="0">
                    <a:latin typeface="Century Gothic" panose="020B0502020202020204" pitchFamily="34" charset="0"/>
                  </a:rPr>
                  <a:t>       </a:t>
                </a:r>
                <a:r>
                  <a:rPr lang="en-GB" sz="2000" dirty="0"/>
                  <a:t>  </a:t>
                </a:r>
                <a14:m>
                  <m:oMath xmlns:m="http://schemas.openxmlformats.org/officeDocument/2006/math">
                    <m:f>
                      <m:fPr>
                        <m:ctrlPr>
                          <a:rPr lang="en-GB" sz="2000" i="1">
                            <a:latin typeface="Cambria Math" panose="02040503050406030204" pitchFamily="18" charset="0"/>
                          </a:rPr>
                        </m:ctrlPr>
                      </m:fPr>
                      <m:num>
                        <m:r>
                          <a:rPr lang="en-GB" sz="2000" i="0">
                            <a:latin typeface="Cambria Math" panose="02040503050406030204" pitchFamily="18" charset="0"/>
                          </a:rPr>
                          <m:t>(4 × 56)</m:t>
                        </m:r>
                      </m:num>
                      <m:den>
                        <m:r>
                          <a:rPr lang="en-GB" sz="2000" i="0">
                            <a:latin typeface="Cambria Math" panose="02040503050406030204" pitchFamily="18" charset="0"/>
                          </a:rPr>
                          <m:t>2 × </m:t>
                        </m:r>
                        <m:d>
                          <m:dPr>
                            <m:begChr m:val="["/>
                            <m:endChr m:val="]"/>
                            <m:ctrlPr>
                              <a:rPr lang="en-GB" sz="2000" i="1">
                                <a:latin typeface="Cambria Math" panose="02040503050406030204" pitchFamily="18" charset="0"/>
                              </a:rPr>
                            </m:ctrlPr>
                          </m:dPr>
                          <m:e>
                            <m:d>
                              <m:dPr>
                                <m:ctrlPr>
                                  <a:rPr lang="en-GB" sz="2000" i="1">
                                    <a:latin typeface="Cambria Math" panose="02040503050406030204" pitchFamily="18" charset="0"/>
                                  </a:rPr>
                                </m:ctrlPr>
                              </m:dPr>
                              <m:e>
                                <m:r>
                                  <a:rPr lang="en-GB" sz="2000" i="0">
                                    <a:latin typeface="Cambria Math" panose="02040503050406030204" pitchFamily="18" charset="0"/>
                                  </a:rPr>
                                  <m:t>56 × 2</m:t>
                                </m:r>
                              </m:e>
                            </m:d>
                            <m:r>
                              <a:rPr lang="en-GB" sz="2000" i="0">
                                <a:latin typeface="Cambria Math" panose="02040503050406030204" pitchFamily="18" charset="0"/>
                              </a:rPr>
                              <m:t> + </m:t>
                            </m:r>
                            <m:d>
                              <m:dPr>
                                <m:ctrlPr>
                                  <a:rPr lang="en-GB" sz="2000" i="1">
                                    <a:latin typeface="Cambria Math" panose="02040503050406030204" pitchFamily="18" charset="0"/>
                                  </a:rPr>
                                </m:ctrlPr>
                              </m:dPr>
                              <m:e>
                                <m:r>
                                  <a:rPr lang="en-GB" sz="2000" i="0">
                                    <a:latin typeface="Cambria Math" panose="02040503050406030204" pitchFamily="18" charset="0"/>
                                  </a:rPr>
                                  <m:t>3 × 16</m:t>
                                </m:r>
                              </m:e>
                            </m:d>
                          </m:e>
                        </m:d>
                        <m:r>
                          <a:rPr lang="en-GB" sz="2000" i="0">
                            <a:latin typeface="Cambria Math" panose="02040503050406030204" pitchFamily="18" charset="0"/>
                          </a:rPr>
                          <m:t> + (3 × 12)</m:t>
                        </m:r>
                      </m:den>
                    </m:f>
                    <m:r>
                      <a:rPr lang="en-GB" sz="2000" i="0">
                        <a:latin typeface="Cambria Math" panose="02040503050406030204" pitchFamily="18" charset="0"/>
                      </a:rPr>
                      <m:t> ×100 = </m:t>
                    </m:r>
                    <m:f>
                      <m:fPr>
                        <m:ctrlPr>
                          <a:rPr lang="en-GB" sz="2000" i="1">
                            <a:latin typeface="Cambria Math" panose="02040503050406030204" pitchFamily="18" charset="0"/>
                          </a:rPr>
                        </m:ctrlPr>
                      </m:fPr>
                      <m:num>
                        <m:r>
                          <a:rPr lang="en-GB" sz="2000" i="0">
                            <a:latin typeface="Cambria Math" panose="02040503050406030204" pitchFamily="18" charset="0"/>
                          </a:rPr>
                          <m:t>224</m:t>
                        </m:r>
                      </m:num>
                      <m:den>
                        <m:r>
                          <a:rPr lang="en-GB" sz="2000" i="0">
                            <a:latin typeface="Cambria Math" panose="02040503050406030204" pitchFamily="18" charset="0"/>
                          </a:rPr>
                          <m:t>356</m:t>
                        </m:r>
                      </m:den>
                    </m:f>
                    <m:r>
                      <a:rPr lang="en-GB" sz="2000" i="0">
                        <a:latin typeface="Cambria Math" panose="02040503050406030204" pitchFamily="18" charset="0"/>
                      </a:rPr>
                      <m:t> ×100=62.9%</m:t>
                    </m:r>
                  </m:oMath>
                </a14:m>
                <a:endParaRPr lang="en-GB" sz="2000" dirty="0"/>
              </a:p>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5"/>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p>
              <a:p>
                <a:pPr marL="800100" lvl="1" indent="-342900" eaLnBrk="0" fontAlgn="base" hangingPunct="0">
                  <a:lnSpc>
                    <a:spcPct val="108000"/>
                  </a:lnSpc>
                  <a:spcBef>
                    <a:spcPts val="1200"/>
                  </a:spcBef>
                  <a:spcAft>
                    <a:spcPts val="600"/>
                  </a:spcAft>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Displacement:  48/([48 + (2 ×16)]  + (2 × 24))  ×100 =  48/128 × 100 = 37.5 %</a:t>
                </a:r>
              </a:p>
              <a:p>
                <a:pPr lvl="1" eaLnBrk="0" fontAlgn="base" hangingPunct="0">
                  <a:lnSpc>
                    <a:spcPct val="108000"/>
                  </a:lnSpc>
                  <a:spcBef>
                    <a:spcPts val="1200"/>
                  </a:spcBef>
                  <a:spcAft>
                    <a:spcPts val="600"/>
                  </a:spcAft>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Electrolysis:  48/(48 + (2 ×16)) ×100 =  48/80  × 100 = 60%</a:t>
                </a:r>
              </a:p>
              <a:p>
                <a:pPr marL="800100" lvl="1" indent="-342900" eaLnBrk="0" fontAlgn="base" hangingPunct="0">
                  <a:lnSpc>
                    <a:spcPct val="108000"/>
                  </a:lnSpc>
                  <a:spcBef>
                    <a:spcPts val="1200"/>
                  </a:spcBef>
                  <a:spcAft>
                    <a:spcPts val="600"/>
                  </a:spcAft>
                  <a:buFont typeface="+mj-lt"/>
                  <a:buAutoNum type="alphaLcParenR" startAt="2"/>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The greener process appears to be electrolysis. Before finally deciding, it might be important to know how much energy is used in each process, what (if any) solvents are used and what the yield for each reaction is.</a:t>
                </a:r>
              </a:p>
              <a:p>
                <a:pPr marL="800100" lvl="1" indent="-342900" eaLnBrk="0" fontAlgn="base" hangingPunct="0">
                  <a:lnSpc>
                    <a:spcPct val="108000"/>
                  </a:lnSpc>
                  <a:spcBef>
                    <a:spcPts val="1200"/>
                  </a:spcBef>
                  <a:spcAft>
                    <a:spcPts val="600"/>
                  </a:spcAft>
                  <a:buFont typeface="+mj-lt"/>
                  <a:buAutoNum type="alphaLcParenR" startAt="2"/>
                  <a:tabLst>
                    <a:tab pos="3584575" algn="l"/>
                  </a:tabLst>
                </a:pPr>
                <a:r>
                  <a:rPr lang="en-GB" sz="2000" dirty="0">
                    <a:latin typeface="Century Gothic" panose="020B0502020202020204" pitchFamily="34" charset="0"/>
                  </a:rPr>
                  <a:t>Atom economy = 100% because both products are now useful, so all the reactants have been converted into useful products and there is no waste.</a:t>
                </a:r>
                <a:endPar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p:sp>
            <p:nvSpPr>
              <p:cNvPr id="11" name="TextBox 10">
                <a:extLst>
                  <a:ext uri="{FF2B5EF4-FFF2-40B4-BE49-F238E27FC236}">
                    <a16:creationId xmlns:a16="http://schemas.microsoft.com/office/drawing/2014/main" id="{4957C340-99C7-05A3-325D-CC23B729D951}"/>
                  </a:ext>
                </a:extLst>
              </p:cNvPr>
              <p:cNvSpPr txBox="1">
                <a:spLocks noRot="1" noChangeAspect="1" noMove="1" noResize="1" noEditPoints="1" noAdjustHandles="1" noChangeArrowheads="1" noChangeShapeType="1" noTextEdit="1"/>
              </p:cNvSpPr>
              <p:nvPr/>
            </p:nvSpPr>
            <p:spPr>
              <a:xfrm>
                <a:off x="457833" y="1112275"/>
                <a:ext cx="10795623" cy="4972259"/>
              </a:xfrm>
              <a:prstGeom prst="rect">
                <a:avLst/>
              </a:prstGeom>
              <a:blipFill>
                <a:blip r:embed="rId3"/>
                <a:stretch>
                  <a:fillRect l="-565" t="-613" b="-1225"/>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2C1FEB24-B961-BE18-5B64-6DAA96CD8133}"/>
              </a:ext>
              <a:ext uri="{C183D7F6-B498-43B3-948B-1728B52AA6E4}">
                <adec:decorative xmlns:adec="http://schemas.microsoft.com/office/drawing/2017/decorative" val="1"/>
              </a:ext>
            </a:extLst>
          </p:cNvPr>
          <p:cNvGrpSpPr>
            <a:grpSpLocks noChangeAspect="1"/>
          </p:cNvGrpSpPr>
          <p:nvPr/>
        </p:nvGrpSpPr>
        <p:grpSpPr>
          <a:xfrm>
            <a:off x="2396532" y="459575"/>
            <a:ext cx="742384" cy="344514"/>
            <a:chOff x="0" y="0"/>
            <a:chExt cx="519943" cy="242500"/>
          </a:xfrm>
        </p:grpSpPr>
        <p:pic>
          <p:nvPicPr>
            <p:cNvPr id="4" name="Picture 3">
              <a:extLst>
                <a:ext uri="{FF2B5EF4-FFF2-40B4-BE49-F238E27FC236}">
                  <a16:creationId xmlns:a16="http://schemas.microsoft.com/office/drawing/2014/main" id="{30DEFA67-1EBE-E68F-2CE9-B260BC402CFB}"/>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AFC1D834-7C16-262C-7307-775FB6777024}"/>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7" name="TextBox 6">
            <a:extLst>
              <a:ext uri="{FF2B5EF4-FFF2-40B4-BE49-F238E27FC236}">
                <a16:creationId xmlns:a16="http://schemas.microsoft.com/office/drawing/2014/main" id="{C01376B9-C718-1A2A-45D5-17D255EEBCB3}"/>
              </a:ext>
            </a:extLst>
          </p:cNvPr>
          <p:cNvSpPr txBox="1"/>
          <p:nvPr/>
        </p:nvSpPr>
        <p:spPr>
          <a:xfrm rot="5400000">
            <a:off x="9989805" y="1990282"/>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a:t>
            </a:r>
            <a:r>
              <a:rPr lang="en-GB" sz="2200" b="1" i="0" dirty="0" err="1">
                <a:solidFill>
                  <a:schemeClr val="bg1"/>
                </a:solidFill>
                <a:latin typeface="Century Gothic" panose="020B0502020202020204" pitchFamily="34" charset="0"/>
              </a:rPr>
              <a:t>caffolded</a:t>
            </a:r>
            <a:r>
              <a:rPr lang="en-GB" sz="2200" b="1" i="0" dirty="0">
                <a:solidFill>
                  <a:schemeClr val="bg1"/>
                </a:solidFill>
                <a:latin typeface="Century Gothic" panose="020B0502020202020204" pitchFamily="34" charset="0"/>
              </a:rPr>
              <a:t>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776648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B8FB4-6E16-9D83-EB0F-9571D9F0A0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5E5365-3C27-766B-FCAE-B5DAD32DFF06}"/>
              </a:ext>
            </a:extLst>
          </p:cNvPr>
          <p:cNvSpPr>
            <a:spLocks noGrp="1"/>
          </p:cNvSpPr>
          <p:nvPr>
            <p:ph type="title"/>
          </p:nvPr>
        </p:nvSpPr>
        <p:spPr>
          <a:xfrm>
            <a:off x="467572" y="494546"/>
            <a:ext cx="10080000" cy="440661"/>
          </a:xfrm>
        </p:spPr>
        <p:txBody>
          <a:bodyPr/>
          <a:lstStyle/>
          <a:p>
            <a:r>
              <a:rPr lang="en-GB" dirty="0"/>
              <a:t>Answers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337380D1-0590-9A2D-0EC2-E087F555D557}"/>
                  </a:ext>
                </a:extLst>
              </p:cNvPr>
              <p:cNvSpPr txBox="1"/>
              <p:nvPr/>
            </p:nvSpPr>
            <p:spPr>
              <a:xfrm>
                <a:off x="324987" y="1279629"/>
                <a:ext cx="10795623" cy="4615879"/>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8"/>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rPr>
                  <a:t> </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 </a:t>
                </a:r>
                <a:r>
                  <a:rPr lang="en-GB" sz="2000" dirty="0"/>
                  <a:t> </a:t>
                </a:r>
                <a14:m>
                  <m:oMath xmlns:m="http://schemas.openxmlformats.org/officeDocument/2006/math">
                    <m:f>
                      <m:fPr>
                        <m:ctrlPr>
                          <a:rPr lang="en-GB" sz="2000" i="1">
                            <a:latin typeface="Cambria Math" panose="02040503050406030204" pitchFamily="18" charset="0"/>
                          </a:rPr>
                        </m:ctrlPr>
                      </m:fPr>
                      <m:num>
                        <m:r>
                          <a:rPr lang="en-GB" sz="2000" i="0">
                            <a:latin typeface="Cambria Math" panose="02040503050406030204" pitchFamily="18" charset="0"/>
                          </a:rPr>
                          <m:t>[</m:t>
                        </m:r>
                        <m:d>
                          <m:dPr>
                            <m:ctrlPr>
                              <a:rPr lang="en-GB" sz="2000" i="1">
                                <a:latin typeface="Cambria Math" panose="02040503050406030204" pitchFamily="18" charset="0"/>
                              </a:rPr>
                            </m:ctrlPr>
                          </m:dPr>
                          <m:e>
                            <m:r>
                              <a:rPr lang="en-GB" sz="2000" i="0">
                                <a:latin typeface="Cambria Math" panose="02040503050406030204" pitchFamily="18" charset="0"/>
                              </a:rPr>
                              <m:t>2 ×</m:t>
                            </m:r>
                            <m:r>
                              <a:rPr lang="en-GB" sz="2000" b="0" i="0" smtClean="0">
                                <a:latin typeface="Cambria Math" panose="02040503050406030204" pitchFamily="18" charset="0"/>
                              </a:rPr>
                              <m:t> </m:t>
                            </m:r>
                            <m:r>
                              <a:rPr lang="en-GB" sz="2000" i="0">
                                <a:latin typeface="Cambria Math" panose="02040503050406030204" pitchFamily="18" charset="0"/>
                              </a:rPr>
                              <m:t>12</m:t>
                            </m:r>
                          </m:e>
                        </m:d>
                        <m:r>
                          <a:rPr lang="en-GB" sz="2000" b="0" i="0" smtClean="0">
                            <a:latin typeface="Cambria Math" panose="02040503050406030204" pitchFamily="18" charset="0"/>
                          </a:rPr>
                          <m:t> </m:t>
                        </m:r>
                        <m:r>
                          <a:rPr lang="en-GB" sz="2000" i="0">
                            <a:latin typeface="Cambria Math" panose="02040503050406030204" pitchFamily="18" charset="0"/>
                          </a:rPr>
                          <m:t>+</m:t>
                        </m:r>
                        <m:r>
                          <a:rPr lang="en-GB" sz="2000" b="0" i="0" smtClean="0">
                            <a:latin typeface="Cambria Math" panose="02040503050406030204" pitchFamily="18" charset="0"/>
                          </a:rPr>
                          <m:t> </m:t>
                        </m:r>
                        <m:d>
                          <m:dPr>
                            <m:ctrlPr>
                              <a:rPr lang="en-GB" sz="2000" i="1">
                                <a:latin typeface="Cambria Math" panose="02040503050406030204" pitchFamily="18" charset="0"/>
                              </a:rPr>
                            </m:ctrlPr>
                          </m:dPr>
                          <m:e>
                            <m:r>
                              <a:rPr lang="en-GB" sz="2000" i="0">
                                <a:latin typeface="Cambria Math" panose="02040503050406030204" pitchFamily="18" charset="0"/>
                              </a:rPr>
                              <m:t>4 ×1</m:t>
                            </m:r>
                          </m:e>
                        </m:d>
                        <m:r>
                          <a:rPr lang="en-GB" sz="2000" i="0">
                            <a:latin typeface="Cambria Math" panose="02040503050406030204" pitchFamily="18" charset="0"/>
                          </a:rPr>
                          <m:t>]</m:t>
                        </m:r>
                      </m:num>
                      <m:den>
                        <m:r>
                          <a:rPr lang="en-GB" sz="2000" i="0">
                            <a:latin typeface="Cambria Math" panose="02040503050406030204" pitchFamily="18" charset="0"/>
                          </a:rPr>
                          <m:t>[</m:t>
                        </m:r>
                        <m:d>
                          <m:dPr>
                            <m:ctrlPr>
                              <a:rPr lang="en-GB" sz="2000" i="1">
                                <a:latin typeface="Cambria Math" panose="02040503050406030204" pitchFamily="18" charset="0"/>
                              </a:rPr>
                            </m:ctrlPr>
                          </m:dPr>
                          <m:e>
                            <m:r>
                              <a:rPr lang="en-GB" sz="2000" i="0">
                                <a:latin typeface="Cambria Math" panose="02040503050406030204" pitchFamily="18" charset="0"/>
                              </a:rPr>
                              <m:t>10 ×</m:t>
                            </m:r>
                            <m:r>
                              <a:rPr lang="en-GB" sz="2000" b="0" i="0" smtClean="0">
                                <a:latin typeface="Cambria Math" panose="02040503050406030204" pitchFamily="18" charset="0"/>
                              </a:rPr>
                              <m:t> </m:t>
                            </m:r>
                            <m:r>
                              <a:rPr lang="en-GB" sz="2000" i="0">
                                <a:latin typeface="Cambria Math" panose="02040503050406030204" pitchFamily="18" charset="0"/>
                              </a:rPr>
                              <m:t>12</m:t>
                            </m:r>
                          </m:e>
                        </m:d>
                        <m:r>
                          <a:rPr lang="en-GB" sz="2000" b="0" i="0" smtClean="0">
                            <a:latin typeface="Cambria Math" panose="02040503050406030204" pitchFamily="18" charset="0"/>
                          </a:rPr>
                          <m:t> </m:t>
                        </m:r>
                        <m:r>
                          <a:rPr lang="en-GB" sz="2000" i="0">
                            <a:latin typeface="Cambria Math" panose="02040503050406030204" pitchFamily="18" charset="0"/>
                          </a:rPr>
                          <m:t>+</m:t>
                        </m:r>
                        <m:r>
                          <a:rPr lang="en-GB" sz="2000" b="0" i="0" smtClean="0">
                            <a:latin typeface="Cambria Math" panose="02040503050406030204" pitchFamily="18" charset="0"/>
                          </a:rPr>
                          <m:t> </m:t>
                        </m:r>
                        <m:d>
                          <m:dPr>
                            <m:ctrlPr>
                              <a:rPr lang="en-GB" sz="2000" i="1">
                                <a:latin typeface="Cambria Math" panose="02040503050406030204" pitchFamily="18" charset="0"/>
                              </a:rPr>
                            </m:ctrlPr>
                          </m:dPr>
                          <m:e>
                            <m:r>
                              <a:rPr lang="en-GB" sz="2000" i="0">
                                <a:latin typeface="Cambria Math" panose="02040503050406030204" pitchFamily="18" charset="0"/>
                              </a:rPr>
                              <m:t>22 ×</m:t>
                            </m:r>
                            <m:r>
                              <a:rPr lang="en-GB" sz="2000" b="0" i="0" smtClean="0">
                                <a:latin typeface="Cambria Math" panose="02040503050406030204" pitchFamily="18" charset="0"/>
                              </a:rPr>
                              <m:t> </m:t>
                            </m:r>
                            <m:r>
                              <a:rPr lang="en-GB" sz="2000" i="0">
                                <a:latin typeface="Cambria Math" panose="02040503050406030204" pitchFamily="18" charset="0"/>
                              </a:rPr>
                              <m:t>1</m:t>
                            </m:r>
                          </m:e>
                        </m:d>
                        <m:r>
                          <a:rPr lang="en-GB" sz="2000" i="0">
                            <a:latin typeface="Cambria Math" panose="02040503050406030204" pitchFamily="18" charset="0"/>
                          </a:rPr>
                          <m:t>]</m:t>
                        </m:r>
                      </m:den>
                    </m:f>
                    <m:r>
                      <a:rPr lang="en-GB" sz="2000" i="0">
                        <a:latin typeface="Cambria Math" panose="02040503050406030204" pitchFamily="18" charset="0"/>
                      </a:rPr>
                      <m:t> ×100</m:t>
                    </m:r>
                  </m:oMath>
                </a14:m>
                <a:r>
                  <a:rPr lang="en-GB" sz="2000" dirty="0"/>
                  <a:t> </a:t>
                </a:r>
                <a14:m>
                  <m:oMath xmlns:m="http://schemas.openxmlformats.org/officeDocument/2006/math">
                    <m:r>
                      <a:rPr lang="en-GB" sz="2000" i="0">
                        <a:latin typeface="Cambria Math" panose="02040503050406030204" pitchFamily="18" charset="0"/>
                      </a:rPr>
                      <m:t>= </m:t>
                    </m:r>
                    <m:f>
                      <m:fPr>
                        <m:ctrlPr>
                          <a:rPr lang="en-GB" sz="2000" i="1">
                            <a:latin typeface="Cambria Math" panose="02040503050406030204" pitchFamily="18" charset="0"/>
                          </a:rPr>
                        </m:ctrlPr>
                      </m:fPr>
                      <m:num>
                        <m:r>
                          <a:rPr lang="en-GB" sz="2000" i="0">
                            <a:latin typeface="Cambria Math" panose="02040503050406030204" pitchFamily="18" charset="0"/>
                          </a:rPr>
                          <m:t>28</m:t>
                        </m:r>
                      </m:num>
                      <m:den>
                        <m:r>
                          <a:rPr lang="en-GB" sz="2000" i="0">
                            <a:latin typeface="Cambria Math" panose="02040503050406030204" pitchFamily="18" charset="0"/>
                          </a:rPr>
                          <m:t>142</m:t>
                        </m:r>
                      </m:den>
                    </m:f>
                    <m:r>
                      <a:rPr lang="en-GB" sz="2000" i="0">
                        <a:latin typeface="Cambria Math" panose="02040503050406030204" pitchFamily="18" charset="0"/>
                      </a:rPr>
                      <m:t> ×100=19.7%</m:t>
                    </m:r>
                  </m:oMath>
                </a14:m>
                <a:endParaRPr lang="en-GB" sz="2000" dirty="0"/>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Atom economy = 100%</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If only one product can be sold, then the rest is wasted; if both can be sold then there is no waste product and the atom economy is greater.</a:t>
                </a:r>
                <a:endPar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endParaRPr>
              </a:p>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8"/>
                  <a:tabLst>
                    <a:tab pos="3584575" algn="l"/>
                  </a:tabLst>
                </a:pPr>
                <a:r>
                  <a:rPr kumimoji="0" lang="en-GB" altLang="en-US" sz="2000" b="0" i="0" u="none" strike="noStrike" cap="none" normalizeH="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Atom economy = 100%</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The reversible reaction symbol (⇌) suggests that the reaction is unlikely to have a very high yield.</a:t>
                </a:r>
              </a:p>
            </p:txBody>
          </p:sp>
        </mc:Choice>
        <mc:Fallback>
          <p:sp>
            <p:nvSpPr>
              <p:cNvPr id="11" name="TextBox 10">
                <a:extLst>
                  <a:ext uri="{FF2B5EF4-FFF2-40B4-BE49-F238E27FC236}">
                    <a16:creationId xmlns:a16="http://schemas.microsoft.com/office/drawing/2014/main" id="{337380D1-0590-9A2D-0EC2-E087F555D557}"/>
                  </a:ext>
                </a:extLst>
              </p:cNvPr>
              <p:cNvSpPr txBox="1">
                <a:spLocks noRot="1" noChangeAspect="1" noMove="1" noResize="1" noEditPoints="1" noAdjustHandles="1" noChangeArrowheads="1" noChangeShapeType="1" noTextEdit="1"/>
              </p:cNvSpPr>
              <p:nvPr/>
            </p:nvSpPr>
            <p:spPr>
              <a:xfrm>
                <a:off x="324987" y="1279629"/>
                <a:ext cx="10795623" cy="4615879"/>
              </a:xfrm>
              <a:prstGeom prst="rect">
                <a:avLst/>
              </a:prstGeom>
              <a:blipFill>
                <a:blip r:embed="rId3"/>
                <a:stretch>
                  <a:fillRect l="-565" t="-793" r="-791" b="-2114"/>
                </a:stretch>
              </a:blipFill>
            </p:spPr>
            <p:txBody>
              <a:bodyPr/>
              <a:lstStyle/>
              <a:p>
                <a:r>
                  <a:rPr lang="en-GB">
                    <a:noFill/>
                  </a:rPr>
                  <a:t> </a:t>
                </a:r>
              </a:p>
            </p:txBody>
          </p:sp>
        </mc:Fallback>
      </mc:AlternateContent>
      <p:grpSp>
        <p:nvGrpSpPr>
          <p:cNvPr id="3" name="Group 2">
            <a:extLst>
              <a:ext uri="{FF2B5EF4-FFF2-40B4-BE49-F238E27FC236}">
                <a16:creationId xmlns:a16="http://schemas.microsoft.com/office/drawing/2014/main" id="{91BC481E-399D-1B37-3A02-77B42A0B5777}"/>
              </a:ext>
              <a:ext uri="{C183D7F6-B498-43B3-948B-1728B52AA6E4}">
                <adec:decorative xmlns:adec="http://schemas.microsoft.com/office/drawing/2017/decorative" val="1"/>
              </a:ext>
            </a:extLst>
          </p:cNvPr>
          <p:cNvGrpSpPr>
            <a:grpSpLocks noChangeAspect="1"/>
          </p:cNvGrpSpPr>
          <p:nvPr/>
        </p:nvGrpSpPr>
        <p:grpSpPr>
          <a:xfrm>
            <a:off x="2320896" y="542619"/>
            <a:ext cx="742384" cy="344514"/>
            <a:chOff x="0" y="0"/>
            <a:chExt cx="519943" cy="242500"/>
          </a:xfrm>
        </p:grpSpPr>
        <p:pic>
          <p:nvPicPr>
            <p:cNvPr id="4" name="Picture 3">
              <a:extLst>
                <a:ext uri="{FF2B5EF4-FFF2-40B4-BE49-F238E27FC236}">
                  <a16:creationId xmlns:a16="http://schemas.microsoft.com/office/drawing/2014/main" id="{3D82D361-88B7-8E33-DECC-C8013D754596}"/>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C1A933DE-E413-7C86-A6C3-01101DD1D224}"/>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7" name="TextBox 6">
            <a:extLst>
              <a:ext uri="{FF2B5EF4-FFF2-40B4-BE49-F238E27FC236}">
                <a16:creationId xmlns:a16="http://schemas.microsoft.com/office/drawing/2014/main" id="{BC9D9C66-3117-5866-BD67-2867FED97376}"/>
              </a:ext>
            </a:extLst>
          </p:cNvPr>
          <p:cNvSpPr txBox="1"/>
          <p:nvPr/>
        </p:nvSpPr>
        <p:spPr>
          <a:xfrm rot="5400000">
            <a:off x="9989805" y="1990282"/>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a:t>
            </a:r>
            <a:r>
              <a:rPr lang="en-GB" sz="2200" b="1" i="0" dirty="0" err="1">
                <a:solidFill>
                  <a:schemeClr val="bg1"/>
                </a:solidFill>
                <a:latin typeface="Century Gothic" panose="020B0502020202020204" pitchFamily="34" charset="0"/>
              </a:rPr>
              <a:t>caffolded</a:t>
            </a:r>
            <a:r>
              <a:rPr lang="en-GB" sz="2200" b="1" i="0" dirty="0">
                <a:solidFill>
                  <a:schemeClr val="bg1"/>
                </a:solidFill>
                <a:latin typeface="Century Gothic" panose="020B0502020202020204" pitchFamily="34" charset="0"/>
              </a:rPr>
              <a:t>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24401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014FD-6119-F369-F071-BCE4DA5C89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F3A5E9-0B16-6CDC-46D6-443365F130F7}"/>
              </a:ext>
            </a:extLst>
          </p:cNvPr>
          <p:cNvSpPr>
            <a:spLocks noGrp="1"/>
          </p:cNvSpPr>
          <p:nvPr>
            <p:ph type="title"/>
          </p:nvPr>
        </p:nvSpPr>
        <p:spPr>
          <a:xfrm>
            <a:off x="467572" y="494546"/>
            <a:ext cx="10080000" cy="440661"/>
          </a:xfrm>
        </p:spPr>
        <p:txBody>
          <a:bodyPr/>
          <a:lstStyle/>
          <a:p>
            <a:r>
              <a:rPr lang="en-GB" dirty="0"/>
              <a:t>Answers</a:t>
            </a:r>
          </a:p>
        </p:txBody>
      </p:sp>
      <p:grpSp>
        <p:nvGrpSpPr>
          <p:cNvPr id="3" name="Group 2">
            <a:extLst>
              <a:ext uri="{FF2B5EF4-FFF2-40B4-BE49-F238E27FC236}">
                <a16:creationId xmlns:a16="http://schemas.microsoft.com/office/drawing/2014/main" id="{93CC38BA-A61B-F4A2-A207-9435C8A35CE2}"/>
              </a:ext>
              <a:ext uri="{C183D7F6-B498-43B3-948B-1728B52AA6E4}">
                <adec:decorative xmlns:adec="http://schemas.microsoft.com/office/drawing/2017/decorative" val="1"/>
              </a:ext>
            </a:extLst>
          </p:cNvPr>
          <p:cNvGrpSpPr>
            <a:grpSpLocks noChangeAspect="1"/>
          </p:cNvGrpSpPr>
          <p:nvPr/>
        </p:nvGrpSpPr>
        <p:grpSpPr>
          <a:xfrm>
            <a:off x="2320896" y="542619"/>
            <a:ext cx="742384" cy="344514"/>
            <a:chOff x="0" y="0"/>
            <a:chExt cx="519943" cy="242500"/>
          </a:xfrm>
        </p:grpSpPr>
        <p:pic>
          <p:nvPicPr>
            <p:cNvPr id="4" name="Picture 3">
              <a:extLst>
                <a:ext uri="{FF2B5EF4-FFF2-40B4-BE49-F238E27FC236}">
                  <a16:creationId xmlns:a16="http://schemas.microsoft.com/office/drawing/2014/main" id="{9CB7673E-22BB-E73C-F765-4E19AC9F5A3A}"/>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10"/>
              <a:ext cx="236855" cy="237490"/>
            </a:xfrm>
            <a:prstGeom prst="rect">
              <a:avLst/>
            </a:prstGeom>
          </p:spPr>
        </p:pic>
        <p:pic>
          <p:nvPicPr>
            <p:cNvPr id="5" name="Picture 4">
              <a:extLst>
                <a:ext uri="{FF2B5EF4-FFF2-40B4-BE49-F238E27FC236}">
                  <a16:creationId xmlns:a16="http://schemas.microsoft.com/office/drawing/2014/main" id="{471BC5BD-C2AA-7DA4-3488-36A6BCB22622}"/>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88" y="0"/>
              <a:ext cx="236855" cy="237490"/>
            </a:xfrm>
            <a:prstGeom prst="rect">
              <a:avLst/>
            </a:prstGeom>
          </p:spPr>
        </p:pic>
      </p:grpSp>
      <p:sp>
        <p:nvSpPr>
          <p:cNvPr id="8" name="TextBox 7">
            <a:extLst>
              <a:ext uri="{FF2B5EF4-FFF2-40B4-BE49-F238E27FC236}">
                <a16:creationId xmlns:a16="http://schemas.microsoft.com/office/drawing/2014/main" id="{519AB610-563C-B997-F9A8-FB53D21B4C00}"/>
              </a:ext>
            </a:extLst>
          </p:cNvPr>
          <p:cNvSpPr txBox="1"/>
          <p:nvPr/>
        </p:nvSpPr>
        <p:spPr>
          <a:xfrm>
            <a:off x="354059" y="1328386"/>
            <a:ext cx="10080000" cy="3879460"/>
          </a:xfrm>
          <a:prstGeom prst="rect">
            <a:avLst/>
          </a:prstGeom>
          <a:noFill/>
        </p:spPr>
        <p:txBody>
          <a:bodyPr wrap="square">
            <a:spAutoFit/>
          </a:bodyPr>
          <a:lstStyle/>
          <a:p>
            <a:pPr marL="457200" indent="-457200" eaLnBrk="0" fontAlgn="base" hangingPunct="0">
              <a:lnSpc>
                <a:spcPct val="108000"/>
              </a:lnSpc>
              <a:spcBef>
                <a:spcPts val="1200"/>
              </a:spcBef>
              <a:spcAft>
                <a:spcPts val="600"/>
              </a:spcAft>
              <a:buClr>
                <a:srgbClr val="C8102E"/>
              </a:buClr>
              <a:buFont typeface="+mj-lt"/>
              <a:buAutoNum type="arabicPeriod" startAt="10"/>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Answers include:</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m</a:t>
            </a: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ore efficient use of resources</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less waste</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a:t>
            </a: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ess pollution</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less energy used</a:t>
            </a:r>
          </a:p>
          <a:p>
            <a:pPr lvl="1" eaLnBrk="0" fontAlgn="base" hangingPunct="0">
              <a:lnSpc>
                <a:spcPct val="108000"/>
              </a:lnSpc>
              <a:spcBef>
                <a:spcPts val="1200"/>
              </a:spcBef>
              <a:spcAft>
                <a:spcPts val="600"/>
              </a:spcAft>
              <a:buClr>
                <a:srgbClr val="C8102E"/>
              </a:buClr>
              <a:tabLst>
                <a:tab pos="3584575" algn="l"/>
              </a:tabLst>
            </a:pPr>
            <a:r>
              <a:rPr lang="en-GB" sz="2000" dirty="0">
                <a:latin typeface="Century Gothic" panose="020B0502020202020204" pitchFamily="34" charset="0"/>
              </a:rPr>
              <a:t>These things are important for sustainable development because they all help to make sure that we leave the planet healthy for future generations and do not use up all the available resources.</a:t>
            </a:r>
            <a:endPar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p:sp>
        <p:nvSpPr>
          <p:cNvPr id="7" name="TextBox 6">
            <a:extLst>
              <a:ext uri="{FF2B5EF4-FFF2-40B4-BE49-F238E27FC236}">
                <a16:creationId xmlns:a16="http://schemas.microsoft.com/office/drawing/2014/main" id="{7D197D10-3CE6-469A-93B2-E5DD6ED20A9E}"/>
              </a:ext>
            </a:extLst>
          </p:cNvPr>
          <p:cNvSpPr txBox="1"/>
          <p:nvPr/>
        </p:nvSpPr>
        <p:spPr>
          <a:xfrm rot="5400000">
            <a:off x="9989805" y="1990282"/>
            <a:ext cx="3594386" cy="430887"/>
          </a:xfrm>
          <a:prstGeom prst="rect">
            <a:avLst/>
          </a:prstGeom>
          <a:noFill/>
        </p:spPr>
        <p:txBody>
          <a:bodyPr wrap="square">
            <a:spAutoFit/>
          </a:bodyPr>
          <a:lstStyle/>
          <a:p>
            <a:r>
              <a:rPr lang="en-GB" sz="2200" b="1" dirty="0" err="1">
                <a:solidFill>
                  <a:schemeClr val="bg1"/>
                </a:solidFill>
                <a:latin typeface="Century Gothic" panose="020B0502020202020204" pitchFamily="34" charset="0"/>
              </a:rPr>
              <a:t>Uns</a:t>
            </a:r>
            <a:r>
              <a:rPr lang="en-GB" sz="2200" b="1" i="0" dirty="0" err="1">
                <a:solidFill>
                  <a:schemeClr val="bg1"/>
                </a:solidFill>
                <a:latin typeface="Century Gothic" panose="020B0502020202020204" pitchFamily="34" charset="0"/>
              </a:rPr>
              <a:t>caffolded</a:t>
            </a:r>
            <a:r>
              <a:rPr lang="en-GB" sz="2200" b="1" i="0" dirty="0">
                <a:solidFill>
                  <a:schemeClr val="bg1"/>
                </a:solidFill>
                <a:latin typeface="Century Gothic" panose="020B0502020202020204" pitchFamily="34" charset="0"/>
              </a:rPr>
              <a:t>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0241744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61FB1-0288-493E-F337-DF7716B008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E7C4BD-D982-249C-0131-6906EEEFE21B}"/>
              </a:ext>
            </a:extLst>
          </p:cNvPr>
          <p:cNvSpPr>
            <a:spLocks noGrp="1"/>
          </p:cNvSpPr>
          <p:nvPr>
            <p:ph type="title"/>
          </p:nvPr>
        </p:nvSpPr>
        <p:spPr>
          <a:xfrm>
            <a:off x="457833" y="428902"/>
            <a:ext cx="10080000" cy="440661"/>
          </a:xfrm>
        </p:spPr>
        <p:txBody>
          <a:bodyPr/>
          <a:lstStyle/>
          <a:p>
            <a:r>
              <a:rPr lang="en-GB" dirty="0"/>
              <a:t>Answers</a:t>
            </a:r>
          </a:p>
        </p:txBody>
      </p:sp>
      <p:sp>
        <p:nvSpPr>
          <p:cNvPr id="11" name="TextBox 10">
            <a:extLst>
              <a:ext uri="{FF2B5EF4-FFF2-40B4-BE49-F238E27FC236}">
                <a16:creationId xmlns:a16="http://schemas.microsoft.com/office/drawing/2014/main" id="{719802C3-30D0-5820-C587-0D1F4423F63D}"/>
              </a:ext>
            </a:extLst>
          </p:cNvPr>
          <p:cNvSpPr txBox="1"/>
          <p:nvPr/>
        </p:nvSpPr>
        <p:spPr>
          <a:xfrm>
            <a:off x="457833" y="1086026"/>
            <a:ext cx="10795623" cy="5307800"/>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Various answers are possible, including:</a:t>
            </a:r>
          </a:p>
          <a:p>
            <a:pPr marL="914400" lvl="1" indent="-457200" eaLnBrk="0" fontAlgn="base" hangingPunct="0">
              <a:lnSpc>
                <a:spcPct val="108000"/>
              </a:lnSpc>
              <a:spcBef>
                <a:spcPts val="1200"/>
              </a:spcBef>
              <a:spcAft>
                <a:spcPts val="600"/>
              </a:spcAft>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Not all pollution may be cleared up</a:t>
            </a:r>
          </a:p>
          <a:p>
            <a:pPr marL="914400" lvl="1" indent="-457200" eaLnBrk="0" fontAlgn="base" hangingPunct="0">
              <a:lnSpc>
                <a:spcPct val="108000"/>
              </a:lnSpc>
              <a:spcBef>
                <a:spcPts val="1200"/>
              </a:spcBef>
              <a:spcAft>
                <a:spcPts val="600"/>
              </a:spcAft>
              <a:buFont typeface="Arial" panose="020B0604020202020204" pitchFamily="34" charset="0"/>
              <a:buChar cha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Energy will be wasted producing unwanted materials</a:t>
            </a:r>
          </a:p>
          <a:p>
            <a:pPr marL="914400" lvl="1" indent="-457200" eaLnBrk="0" fontAlgn="base" hangingPunct="0">
              <a:lnSpc>
                <a:spcPct val="108000"/>
              </a:lnSpc>
              <a:spcBef>
                <a:spcPts val="1200"/>
              </a:spcBef>
              <a:spcAft>
                <a:spcPts val="600"/>
              </a:spcAft>
              <a:buFont typeface="Arial" panose="020B0604020202020204" pitchFamily="34" charset="0"/>
              <a:buChar cha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It is better not to produce hazardous materials at all then there is no danger of them being spilled or falling into the wrong hands</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Using a catalyst (or more efficient catalyst) may mean that the process can be carried out at a lower temperature, which saves energy. It may also increase the yield of one product over that of another, unwanted one.</a:t>
            </a:r>
          </a:p>
          <a:p>
            <a:pPr marL="457200" indent="-457200" eaLnBrk="0" fontAlgn="base" hangingPunct="0">
              <a:lnSpc>
                <a:spcPct val="108000"/>
              </a:lnSpc>
              <a:spcBef>
                <a:spcPts val="1200"/>
              </a:spcBef>
              <a:spcAft>
                <a:spcPts val="600"/>
              </a:spcAft>
              <a:buClr>
                <a:srgbClr val="C8102E"/>
              </a:buClr>
              <a:buFont typeface="+mj-lt"/>
              <a:buAutoNum type="arabicPeriod"/>
              <a:tabLst>
                <a:tab pos="3584575" algn="l"/>
              </a:tabLst>
            </a:pPr>
            <a:r>
              <a:rPr lang="en-GB" sz="2000" dirty="0">
                <a:latin typeface="Century Gothic" panose="020B0502020202020204" pitchFamily="34" charset="0"/>
              </a:rPr>
              <a:t> </a:t>
            </a:r>
          </a:p>
          <a:p>
            <a:pPr marL="914400" lvl="1" indent="-457200" eaLnBrk="0" fontAlgn="base" hangingPunct="0">
              <a:lnSpc>
                <a:spcPct val="108000"/>
              </a:lnSpc>
              <a:spcBef>
                <a:spcPts val="1200"/>
              </a:spcBef>
              <a:spcAft>
                <a:spcPts val="600"/>
              </a:spcAft>
              <a:buFont typeface="+mj-lt"/>
              <a:buAutoNum type="alphaLcParenR"/>
              <a:tabLst>
                <a:tab pos="3584575" algn="l"/>
              </a:tabLst>
            </a:pPr>
            <a:r>
              <a:rPr lang="en-GB" sz="2000" dirty="0">
                <a:latin typeface="Century Gothic" panose="020B0502020202020204" pitchFamily="34" charset="0"/>
              </a:rPr>
              <a:t>28 kg</a:t>
            </a:r>
          </a:p>
          <a:p>
            <a:pPr marL="800100" lvl="1"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(21/28) × 100 = 75%</a:t>
            </a:r>
          </a:p>
        </p:txBody>
      </p:sp>
      <p:pic>
        <p:nvPicPr>
          <p:cNvPr id="4" name="Picture 3">
            <a:extLst>
              <a:ext uri="{FF2B5EF4-FFF2-40B4-BE49-F238E27FC236}">
                <a16:creationId xmlns:a16="http://schemas.microsoft.com/office/drawing/2014/main" id="{6C07A024-AF41-803A-1B5A-2EF09E81B852}"/>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532" y="502198"/>
            <a:ext cx="338186" cy="337396"/>
          </a:xfrm>
          <a:prstGeom prst="rect">
            <a:avLst/>
          </a:prstGeom>
        </p:spPr>
      </p:pic>
      <p:sp>
        <p:nvSpPr>
          <p:cNvPr id="3" name="TextBox 2">
            <a:extLst>
              <a:ext uri="{FF2B5EF4-FFF2-40B4-BE49-F238E27FC236}">
                <a16:creationId xmlns:a16="http://schemas.microsoft.com/office/drawing/2014/main" id="{F15E300B-603D-E138-9126-452FBF6A1E18}"/>
              </a:ext>
            </a:extLst>
          </p:cNvPr>
          <p:cNvSpPr txBox="1"/>
          <p:nvPr/>
        </p:nvSpPr>
        <p:spPr>
          <a:xfrm rot="5400000">
            <a:off x="9989805" y="1990282"/>
            <a:ext cx="3594386" cy="430887"/>
          </a:xfrm>
          <a:prstGeom prst="rect">
            <a:avLst/>
          </a:prstGeom>
          <a:noFill/>
        </p:spPr>
        <p:txBody>
          <a:bodyPr wrap="square">
            <a:spAutoFit/>
          </a:bodyPr>
          <a:lstStyle/>
          <a:p>
            <a:r>
              <a:rPr lang="en-GB" sz="2200" b="1" i="0" dirty="0">
                <a:solidFill>
                  <a:schemeClr val="bg1"/>
                </a:solidFill>
                <a:latin typeface="Century Gothic" panose="020B0502020202020204" pitchFamily="34" charset="0"/>
              </a:rPr>
              <a:t>Scaffolded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876823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82B6E-0437-BDE2-4766-97231D0303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574386-424A-127A-0635-87C9DC095D3D}"/>
              </a:ext>
            </a:extLst>
          </p:cNvPr>
          <p:cNvSpPr>
            <a:spLocks noGrp="1"/>
          </p:cNvSpPr>
          <p:nvPr>
            <p:ph type="title"/>
          </p:nvPr>
        </p:nvSpPr>
        <p:spPr>
          <a:xfrm>
            <a:off x="457833" y="413666"/>
            <a:ext cx="10080000" cy="440661"/>
          </a:xfrm>
        </p:spPr>
        <p:txBody>
          <a:bodyPr/>
          <a:lstStyle/>
          <a:p>
            <a:r>
              <a:rPr lang="en-GB" dirty="0"/>
              <a:t>Answers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7DBEA741-3DF7-E51B-32A5-6EEBA299252F}"/>
                  </a:ext>
                </a:extLst>
              </p:cNvPr>
              <p:cNvSpPr txBox="1"/>
              <p:nvPr/>
            </p:nvSpPr>
            <p:spPr>
              <a:xfrm>
                <a:off x="349679" y="993216"/>
                <a:ext cx="10795623" cy="6019405"/>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4"/>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 </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Percentage yield = (48/64) × 100 = 75%</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Maximum </a:t>
                </a:r>
                <a:r>
                  <a:rPr lang="en-GB" sz="2000" dirty="0">
                    <a:latin typeface="Century Gothic" panose="020B0502020202020204" pitchFamily="34" charset="0"/>
                  </a:rPr>
                  <a:t>of </a:t>
                </a:r>
                <a:r>
                  <a:rPr lang="en-GB" sz="2000" dirty="0">
                    <a:latin typeface="Cambria Math" panose="02040503050406030204" pitchFamily="18" charset="0"/>
                    <a:ea typeface="Cambria Math" panose="02040503050406030204" pitchFamily="18" charset="0"/>
                  </a:rPr>
                  <a:t>SO</a:t>
                </a:r>
                <a:r>
                  <a:rPr lang="en-GB" sz="2000" baseline="-25000" dirty="0">
                    <a:latin typeface="Cambria Math" panose="02040503050406030204" pitchFamily="18" charset="0"/>
                    <a:ea typeface="Cambria Math" panose="02040503050406030204" pitchFamily="18" charset="0"/>
                  </a:rPr>
                  <a:t>2</a:t>
                </a:r>
                <a:r>
                  <a:rPr lang="en-GB" sz="2000" dirty="0">
                    <a:latin typeface="Century Gothic" panose="020B0502020202020204" pitchFamily="34" charset="0"/>
                  </a:rPr>
                  <a:t> that could be made = 16 g</a:t>
                </a:r>
              </a:p>
              <a:p>
                <a:pPr marL="800100" lvl="1" indent="-3429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Percentage yield = (14/16) × 100 = 87.5%</a:t>
                </a:r>
              </a:p>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4"/>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 </a:t>
                </a:r>
                <a14:m>
                  <m:oMath xmlns:m="http://schemas.openxmlformats.org/officeDocument/2006/math">
                    <m:sSub>
                      <m:sSubPr>
                        <m:ctrlPr>
                          <a:rPr lang="en-GB" sz="2000" i="1" dirty="0">
                            <a:latin typeface="Cambria Math" panose="02040503050406030204" pitchFamily="18" charset="0"/>
                          </a:rPr>
                        </m:ctrlPr>
                      </m:sSubPr>
                      <m:e>
                        <m:r>
                          <a:rPr lang="en-GB" sz="2000" i="1" dirty="0">
                            <a:latin typeface="Cambria Math" panose="02040503050406030204" pitchFamily="18" charset="0"/>
                          </a:rPr>
                          <m:t>𝑀</m:t>
                        </m:r>
                      </m:e>
                      <m:sub>
                        <m:r>
                          <m:rPr>
                            <m:sty m:val="p"/>
                          </m:rPr>
                          <a:rPr lang="en-GB" sz="2000" dirty="0">
                            <a:latin typeface="Cambria Math" panose="02040503050406030204" pitchFamily="18" charset="0"/>
                          </a:rPr>
                          <m:t>r</m:t>
                        </m:r>
                      </m:sub>
                    </m:sSub>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of </a:t>
                </a:r>
                <a14:m>
                  <m:oMath xmlns:m="http://schemas.openxmlformats.org/officeDocument/2006/math">
                    <m:r>
                      <m:rPr>
                        <m:sty m:val="p"/>
                      </m:rPr>
                      <a:rPr kumimoji="0" lang="en-GB" altLang="en-US" sz="20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SO</m:t>
                    </m:r>
                    <m:r>
                      <a:rPr kumimoji="0" lang="en-GB" altLang="en-US" sz="2000" b="0" i="0" u="none" strike="noStrike" cap="none" normalizeH="0" baseline="-25000" dirty="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2</m:t>
                    </m:r>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 32 + (2 × 16) = 64</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lang="en-GB" sz="2000" dirty="0">
                    <a:latin typeface="Century Gothic" panose="020B0502020202020204" pitchFamily="34" charset="0"/>
                  </a:rPr>
                  <a:t> </a:t>
                </a:r>
                <a14:m>
                  <m:oMath xmlns:m="http://schemas.openxmlformats.org/officeDocument/2006/math">
                    <m:sSub>
                      <m:sSubPr>
                        <m:ctrlPr>
                          <a:rPr lang="en-GB" sz="2000" i="1" dirty="0">
                            <a:latin typeface="Cambria Math" panose="02040503050406030204" pitchFamily="18" charset="0"/>
                          </a:rPr>
                        </m:ctrlPr>
                      </m:sSubPr>
                      <m:e>
                        <m:r>
                          <a:rPr lang="en-GB" sz="2000" i="1" dirty="0">
                            <a:latin typeface="Cambria Math" panose="02040503050406030204" pitchFamily="18" charset="0"/>
                          </a:rPr>
                          <m:t>𝑀</m:t>
                        </m:r>
                      </m:e>
                      <m:sub>
                        <m:r>
                          <m:rPr>
                            <m:sty m:val="p"/>
                          </m:rPr>
                          <a:rPr lang="en-GB" sz="2000" dirty="0">
                            <a:latin typeface="Cambria Math" panose="02040503050406030204" pitchFamily="18" charset="0"/>
                          </a:rPr>
                          <m:t>r</m:t>
                        </m:r>
                      </m:sub>
                    </m:sSub>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of </a:t>
                </a:r>
                <a14:m>
                  <m:oMath xmlns:m="http://schemas.openxmlformats.org/officeDocument/2006/math">
                    <m:r>
                      <m:rPr>
                        <m:sty m:val="p"/>
                      </m:rPr>
                      <a:rPr kumimoji="0" lang="en-GB" altLang="en-US" sz="20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S</m:t>
                    </m:r>
                    <m:r>
                      <a:rPr kumimoji="0" lang="en-GB" altLang="en-US" sz="20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m:t>
                    </m:r>
                    <m:r>
                      <m:rPr>
                        <m:sty m:val="p"/>
                      </m:rPr>
                      <a:rPr kumimoji="0" lang="en-GB" altLang="en-US" sz="20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O</m:t>
                    </m:r>
                    <m:r>
                      <a:rPr kumimoji="0" lang="en-GB" altLang="en-US" sz="2000" b="0" i="0" u="none" strike="noStrike" cap="none" normalizeH="0" baseline="-2500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2</m:t>
                    </m:r>
                    <m:r>
                      <a:rPr kumimoji="0" lang="en-GB" altLang="en-US" sz="2000" b="0" i="0" u="none" strike="noStrike" cap="none" normalizeH="0" baseline="0" dirty="0" smtClean="0">
                        <a:ln>
                          <a:noFill/>
                        </a:ln>
                        <a:solidFill>
                          <a:schemeClr val="tx1"/>
                        </a:solidFill>
                        <a:effectLst/>
                        <a:latin typeface="Cambria Math" panose="02040503050406030204" pitchFamily="18" charset="0"/>
                        <a:ea typeface="Calibri" panose="020F0502020204030204" pitchFamily="34" charset="0"/>
                        <a:cs typeface="Arial" panose="020B0604020202020204" pitchFamily="34" charset="0"/>
                        <a:sym typeface="Symbol" panose="05050102010706020507" pitchFamily="18" charset="2"/>
                      </a:rPr>
                      <m:t> </m:t>
                    </m:r>
                  </m:oMath>
                </a14:m>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32 + (2 × 16) = 64</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Atom economy = (64/64) × 100 = 100%</a:t>
                </a:r>
              </a:p>
              <a:p>
                <a:pPr marL="457200" indent="-457200" eaLnBrk="0" fontAlgn="base" hangingPunct="0">
                  <a:lnSpc>
                    <a:spcPct val="108000"/>
                  </a:lnSpc>
                  <a:spcBef>
                    <a:spcPts val="1200"/>
                  </a:spcBef>
                  <a:spcAft>
                    <a:spcPts val="600"/>
                  </a:spcAft>
                  <a:buClr>
                    <a:srgbClr val="C8102E"/>
                  </a:buClr>
                  <a:buFont typeface="+mj-lt"/>
                  <a:buAutoNum type="arabicPeriod" startAt="4"/>
                  <a:tabLst>
                    <a:tab pos="3584575" algn="l"/>
                  </a:tabLst>
                </a:pPr>
                <a:r>
                  <a:rPr lang="en-GB" sz="2000" dirty="0">
                    <a:latin typeface="Century Gothic" panose="020B0502020202020204" pitchFamily="34" charset="0"/>
                  </a:rPr>
                  <a:t> </a:t>
                </a:r>
                <a14:m>
                  <m:oMath xmlns:m="http://schemas.openxmlformats.org/officeDocument/2006/math">
                    <m:sSub>
                      <m:sSubPr>
                        <m:ctrlPr>
                          <a:rPr lang="en-GB" sz="2000" i="1" dirty="0">
                            <a:latin typeface="Cambria Math" panose="02040503050406030204" pitchFamily="18" charset="0"/>
                          </a:rPr>
                        </m:ctrlPr>
                      </m:sSubPr>
                      <m:e>
                        <m:r>
                          <a:rPr lang="en-GB" sz="2000" i="1" dirty="0">
                            <a:latin typeface="Cambria Math" panose="02040503050406030204" pitchFamily="18" charset="0"/>
                          </a:rPr>
                          <m:t>𝑀</m:t>
                        </m:r>
                      </m:e>
                      <m:sub>
                        <m:r>
                          <m:rPr>
                            <m:sty m:val="p"/>
                          </m:rPr>
                          <a:rPr lang="en-GB" sz="2000" dirty="0">
                            <a:latin typeface="Cambria Math" panose="02040503050406030204" pitchFamily="18" charset="0"/>
                          </a:rPr>
                          <m:t>r</m:t>
                        </m:r>
                      </m:sub>
                    </m:sSub>
                  </m:oMath>
                </a14:m>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of desired product (</a:t>
                </a:r>
                <a14:m>
                  <m:oMath xmlns:m="http://schemas.openxmlformats.org/officeDocument/2006/math">
                    <m:r>
                      <a:rPr lang="en-GB" sz="2000" i="0" dirty="0" smtClean="0">
                        <a:latin typeface="Cambria Math" panose="02040503050406030204" pitchFamily="18" charset="0"/>
                      </a:rPr>
                      <m:t>4</m:t>
                    </m:r>
                    <m:r>
                      <m:rPr>
                        <m:sty m:val="p"/>
                      </m:rPr>
                      <a:rPr lang="en-GB" sz="2000" i="0" dirty="0" smtClean="0">
                        <a:latin typeface="Cambria Math" panose="02040503050406030204" pitchFamily="18" charset="0"/>
                      </a:rPr>
                      <m:t>Fe</m:t>
                    </m:r>
                  </m:oMath>
                </a14:m>
                <a:r>
                  <a:rPr lang="en-GB" sz="2000" dirty="0">
                    <a:latin typeface="Century Gothic" panose="020B0502020202020204" pitchFamily="34" charset="0"/>
                  </a:rPr>
                  <a:t>) = 4 × 56 = 224</a:t>
                </a:r>
              </a:p>
              <a:p>
                <a:pPr lvl="1"/>
                <a:r>
                  <a:rPr lang="en-GB" sz="2000" dirty="0">
                    <a:latin typeface="Century Gothic" panose="020B0502020202020204" pitchFamily="34" charset="0"/>
                  </a:rPr>
                  <a:t>Total </a:t>
                </a:r>
                <a14:m>
                  <m:oMath xmlns:m="http://schemas.openxmlformats.org/officeDocument/2006/math">
                    <m:sSub>
                      <m:sSubPr>
                        <m:ctrlPr>
                          <a:rPr lang="en-GB" sz="2000" i="1" dirty="0" smtClean="0">
                            <a:latin typeface="Cambria Math" panose="02040503050406030204" pitchFamily="18" charset="0"/>
                          </a:rPr>
                        </m:ctrlPr>
                      </m:sSubPr>
                      <m:e>
                        <m:r>
                          <a:rPr lang="en-GB" sz="2000" b="0" i="1" dirty="0" smtClean="0">
                            <a:latin typeface="Cambria Math" panose="02040503050406030204" pitchFamily="18" charset="0"/>
                          </a:rPr>
                          <m:t>𝑀</m:t>
                        </m:r>
                      </m:e>
                      <m:sub>
                        <m:r>
                          <m:rPr>
                            <m:sty m:val="p"/>
                          </m:rPr>
                          <a:rPr lang="en-GB" sz="2000" b="0" i="0" dirty="0" smtClean="0">
                            <a:latin typeface="Cambria Math" panose="02040503050406030204" pitchFamily="18" charset="0"/>
                          </a:rPr>
                          <m:t>r</m:t>
                        </m:r>
                      </m:sub>
                    </m:sSub>
                  </m:oMath>
                </a14:m>
                <a:r>
                  <a:rPr lang="en-GB" sz="2000" dirty="0">
                    <a:latin typeface="Century Gothic" panose="020B0502020202020204" pitchFamily="34" charset="0"/>
                  </a:rPr>
                  <a:t> of all reactants (</a:t>
                </a:r>
                <a14:m>
                  <m:oMath xmlns:m="http://schemas.openxmlformats.org/officeDocument/2006/math">
                    <m:r>
                      <a:rPr lang="en-GB" sz="2000" i="0" dirty="0" smtClean="0">
                        <a:latin typeface="Cambria Math" panose="02040503050406030204" pitchFamily="18" charset="0"/>
                      </a:rPr>
                      <m:t>2</m:t>
                    </m:r>
                    <m:r>
                      <m:rPr>
                        <m:sty m:val="p"/>
                      </m:rPr>
                      <a:rPr lang="en-GB" sz="2000" i="0" dirty="0" smtClean="0">
                        <a:latin typeface="Cambria Math" panose="02040503050406030204" pitchFamily="18" charset="0"/>
                      </a:rPr>
                      <m:t>Fe</m:t>
                    </m:r>
                    <m:r>
                      <a:rPr lang="en-GB" sz="2000" i="0" baseline="-25000" dirty="0">
                        <a:latin typeface="Cambria Math" panose="02040503050406030204" pitchFamily="18" charset="0"/>
                      </a:rPr>
                      <m:t>2</m:t>
                    </m:r>
                    <m:r>
                      <m:rPr>
                        <m:sty m:val="p"/>
                      </m:rPr>
                      <a:rPr lang="en-GB" sz="2000" i="0" dirty="0">
                        <a:latin typeface="Cambria Math" panose="02040503050406030204" pitchFamily="18" charset="0"/>
                      </a:rPr>
                      <m:t>O</m:t>
                    </m:r>
                    <m:r>
                      <a:rPr lang="en-GB" sz="2000" i="0" baseline="-25000" dirty="0">
                        <a:latin typeface="Cambria Math" panose="02040503050406030204" pitchFamily="18" charset="0"/>
                      </a:rPr>
                      <m:t>3</m:t>
                    </m:r>
                    <m:r>
                      <a:rPr lang="en-GB" sz="2000" i="0" dirty="0">
                        <a:latin typeface="Cambria Math" panose="02040503050406030204" pitchFamily="18" charset="0"/>
                      </a:rPr>
                      <m:t> + 3 </m:t>
                    </m:r>
                    <m:r>
                      <m:rPr>
                        <m:sty m:val="p"/>
                      </m:rPr>
                      <a:rPr lang="en-GB" sz="2000" i="0" dirty="0">
                        <a:latin typeface="Cambria Math" panose="02040503050406030204" pitchFamily="18" charset="0"/>
                      </a:rPr>
                      <m:t>C</m:t>
                    </m:r>
                  </m:oMath>
                </a14:m>
                <a:r>
                  <a:rPr lang="en-GB" sz="2000" dirty="0">
                    <a:latin typeface="Century Gothic" panose="020B0502020202020204" pitchFamily="34" charset="0"/>
                  </a:rPr>
                  <a:t>) = (2 × 160) + (3 × 12) = 356</a:t>
                </a:r>
              </a:p>
              <a:p>
                <a:pPr lvl="1"/>
                <a:r>
                  <a:rPr lang="en-GB" sz="2000" dirty="0">
                    <a:latin typeface="Century Gothic" panose="020B0502020202020204" pitchFamily="34" charset="0"/>
                  </a:rPr>
                  <a:t>% atom economy = (224/356) × 100 = 62.9%</a:t>
                </a:r>
              </a:p>
              <a:p>
                <a:pPr marL="457200" indent="-457200" eaLnBrk="0" fontAlgn="base" hangingPunct="0">
                  <a:lnSpc>
                    <a:spcPct val="108000"/>
                  </a:lnSpc>
                  <a:spcBef>
                    <a:spcPts val="1200"/>
                  </a:spcBef>
                  <a:spcAft>
                    <a:spcPts val="600"/>
                  </a:spcAft>
                  <a:buClr>
                    <a:srgbClr val="C8102E"/>
                  </a:buClr>
                  <a:buFont typeface="+mj-lt"/>
                  <a:buAutoNum type="arabicPeriod" startAt="4"/>
                  <a:tabLst>
                    <a:tab pos="3584575" algn="l"/>
                  </a:tabLst>
                </a:pPr>
                <a:endParaRPr kumimoji="0" lang="en-GB" altLang="en-US"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p:sp>
            <p:nvSpPr>
              <p:cNvPr id="11" name="TextBox 10">
                <a:extLst>
                  <a:ext uri="{FF2B5EF4-FFF2-40B4-BE49-F238E27FC236}">
                    <a16:creationId xmlns:a16="http://schemas.microsoft.com/office/drawing/2014/main" id="{7DBEA741-3DF7-E51B-32A5-6EEBA299252F}"/>
                  </a:ext>
                </a:extLst>
              </p:cNvPr>
              <p:cNvSpPr txBox="1">
                <a:spLocks noRot="1" noChangeAspect="1" noMove="1" noResize="1" noEditPoints="1" noAdjustHandles="1" noChangeArrowheads="1" noChangeShapeType="1" noTextEdit="1"/>
              </p:cNvSpPr>
              <p:nvPr/>
            </p:nvSpPr>
            <p:spPr>
              <a:xfrm>
                <a:off x="349679" y="993216"/>
                <a:ext cx="10795623" cy="6019405"/>
              </a:xfrm>
              <a:prstGeom prst="rect">
                <a:avLst/>
              </a:prstGeom>
              <a:blipFill>
                <a:blip r:embed="rId3"/>
                <a:stretch>
                  <a:fillRect l="-565" t="-608"/>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1F0481BC-E6D8-4A5B-2F9E-FC744B37D096}"/>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6532" y="466693"/>
            <a:ext cx="338186" cy="337396"/>
          </a:xfrm>
          <a:prstGeom prst="rect">
            <a:avLst/>
          </a:prstGeom>
        </p:spPr>
      </p:pic>
      <p:sp>
        <p:nvSpPr>
          <p:cNvPr id="3" name="TextBox 2">
            <a:extLst>
              <a:ext uri="{FF2B5EF4-FFF2-40B4-BE49-F238E27FC236}">
                <a16:creationId xmlns:a16="http://schemas.microsoft.com/office/drawing/2014/main" id="{4E996006-70F2-4BDE-9419-3BE46C17A2EF}"/>
              </a:ext>
            </a:extLst>
          </p:cNvPr>
          <p:cNvSpPr txBox="1"/>
          <p:nvPr/>
        </p:nvSpPr>
        <p:spPr>
          <a:xfrm rot="5400000">
            <a:off x="9989805" y="1990282"/>
            <a:ext cx="3594386" cy="430887"/>
          </a:xfrm>
          <a:prstGeom prst="rect">
            <a:avLst/>
          </a:prstGeom>
          <a:noFill/>
        </p:spPr>
        <p:txBody>
          <a:bodyPr wrap="square">
            <a:spAutoFit/>
          </a:bodyPr>
          <a:lstStyle/>
          <a:p>
            <a:r>
              <a:rPr lang="en-GB" sz="2200" b="1" i="0" dirty="0">
                <a:solidFill>
                  <a:schemeClr val="bg1"/>
                </a:solidFill>
                <a:latin typeface="Century Gothic" panose="020B0502020202020204" pitchFamily="34" charset="0"/>
              </a:rPr>
              <a:t>Scaffolded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174882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74865-AAE4-EA38-04F5-77DF4C167B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9D88E3-77F4-6183-A436-A7DB003DD204}"/>
              </a:ext>
            </a:extLst>
          </p:cNvPr>
          <p:cNvSpPr>
            <a:spLocks noGrp="1"/>
          </p:cNvSpPr>
          <p:nvPr>
            <p:ph type="title"/>
          </p:nvPr>
        </p:nvSpPr>
        <p:spPr>
          <a:xfrm>
            <a:off x="467572" y="494546"/>
            <a:ext cx="10080000" cy="440661"/>
          </a:xfrm>
        </p:spPr>
        <p:txBody>
          <a:bodyPr/>
          <a:lstStyle/>
          <a:p>
            <a:r>
              <a:rPr lang="en-GB" dirty="0"/>
              <a:t>Answers</a:t>
            </a:r>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626D6054-B4F9-728A-A54D-BBB6FBF3B0AF}"/>
                  </a:ext>
                </a:extLst>
              </p:cNvPr>
              <p:cNvSpPr txBox="1"/>
              <p:nvPr/>
            </p:nvSpPr>
            <p:spPr>
              <a:xfrm>
                <a:off x="324987" y="1099015"/>
                <a:ext cx="10795623" cy="5807808"/>
              </a:xfrm>
              <a:prstGeom prst="rect">
                <a:avLst/>
              </a:prstGeom>
              <a:noFill/>
            </p:spPr>
            <p:txBody>
              <a:bodyPr wrap="square">
                <a:spAutoFit/>
              </a:bodyPr>
              <a:lstStyle/>
              <a:p>
                <a:pPr marL="457200" marR="0" lvl="0" indent="-457200" defTabSz="914400" rtl="0" eaLnBrk="0" fontAlgn="base" latinLnBrk="0" hangingPunct="0">
                  <a:lnSpc>
                    <a:spcPct val="108000"/>
                  </a:lnSpc>
                  <a:spcBef>
                    <a:spcPts val="1200"/>
                  </a:spcBef>
                  <a:spcAft>
                    <a:spcPts val="600"/>
                  </a:spcAft>
                  <a:buClr>
                    <a:srgbClr val="C8102E"/>
                  </a:buClr>
                  <a:buSzTx/>
                  <a:buFont typeface="+mj-lt"/>
                  <a:buAutoNum type="arabicPeriod" startAt="7"/>
                  <a:tabLst>
                    <a:tab pos="3584575" algn="l"/>
                  </a:tabLst>
                </a:pPr>
                <a:r>
                  <a:rPr lang="en-GB" altLang="en-US" dirty="0">
                    <a:latin typeface="Century Gothic" panose="020B0502020202020204" pitchFamily="34" charset="0"/>
                    <a:ea typeface="Calibri" panose="020F0502020204030204" pitchFamily="34" charset="0"/>
                    <a:cs typeface="Arial" panose="020B0604020202020204" pitchFamily="34" charset="0"/>
                  </a:rPr>
                  <a:t> </a:t>
                </a:r>
                <a:endParaRPr lang="en-GB" altLang="en-US" sz="2000" dirty="0">
                  <a:latin typeface="Century Gothic" panose="020B0502020202020204" pitchFamily="34" charset="0"/>
                  <a:ea typeface="Calibri" panose="020F0502020204030204" pitchFamily="34" charset="0"/>
                  <a:cs typeface="Arial" panose="020B0604020202020204" pitchFamily="34" charset="0"/>
                </a:endParaRPr>
              </a:p>
              <a:p>
                <a:pPr marL="800100" lvl="1" indent="-342900">
                  <a:buClr>
                    <a:schemeClr val="tx1"/>
                  </a:buClr>
                  <a:buFont typeface="+mj-lt"/>
                  <a:buAutoNum type="alphaLcParenR"/>
                </a:pPr>
                <a:r>
                  <a:rPr lang="en-GB" sz="2000" dirty="0">
                    <a:solidFill>
                      <a:srgbClr val="C8102E"/>
                    </a:solidFill>
                    <a:latin typeface="Century Gothic" panose="020B0502020202020204" pitchFamily="34" charset="0"/>
                  </a:rPr>
                  <a:t> </a:t>
                </a:r>
                <a:r>
                  <a:rPr lang="en-GB" sz="2000" b="1" dirty="0">
                    <a:solidFill>
                      <a:srgbClr val="C8102E"/>
                    </a:solidFill>
                    <a:latin typeface="Century Gothic" panose="020B0502020202020204" pitchFamily="34" charset="0"/>
                  </a:rPr>
                  <a:t>Method 1</a:t>
                </a:r>
                <a:r>
                  <a:rPr lang="en-GB" sz="2000" dirty="0">
                    <a:latin typeface="Century Gothic" panose="020B0502020202020204" pitchFamily="34" charset="0"/>
                  </a:rPr>
                  <a:t>:  </a:t>
                </a:r>
                <a14:m>
                  <m:oMath xmlns:m="http://schemas.openxmlformats.org/officeDocument/2006/math">
                    <m:f>
                      <m:fPr>
                        <m:ctrlPr>
                          <a:rPr lang="en-GB" sz="2000" i="1">
                            <a:latin typeface="Cambria Math" panose="02040503050406030204" pitchFamily="18" charset="0"/>
                          </a:rPr>
                        </m:ctrlPr>
                      </m:fPr>
                      <m:num>
                        <m:r>
                          <a:rPr lang="en-GB" sz="2000" b="0">
                            <a:latin typeface="Cambria Math" panose="02040503050406030204" pitchFamily="18" charset="0"/>
                          </a:rPr>
                          <m:t>48</m:t>
                        </m:r>
                      </m:num>
                      <m:den>
                        <m:d>
                          <m:dPr>
                            <m:begChr m:val="["/>
                            <m:endChr m:val="]"/>
                            <m:ctrlPr>
                              <a:rPr lang="en-GB" sz="2000" i="1">
                                <a:latin typeface="Cambria Math" panose="02040503050406030204" pitchFamily="18" charset="0"/>
                              </a:rPr>
                            </m:ctrlPr>
                          </m:dPr>
                          <m:e>
                            <m:r>
                              <a:rPr lang="en-GB" sz="2000" b="0">
                                <a:latin typeface="Cambria Math" panose="02040503050406030204" pitchFamily="18" charset="0"/>
                              </a:rPr>
                              <m:t>48 + </m:t>
                            </m:r>
                            <m:d>
                              <m:dPr>
                                <m:ctrlPr>
                                  <a:rPr lang="en-GB" sz="2000" i="1">
                                    <a:latin typeface="Cambria Math" panose="02040503050406030204" pitchFamily="18" charset="0"/>
                                  </a:rPr>
                                </m:ctrlPr>
                              </m:dPr>
                              <m:e>
                                <m:r>
                                  <a:rPr lang="en-GB" sz="2000" b="0">
                                    <a:latin typeface="Cambria Math" panose="02040503050406030204" pitchFamily="18" charset="0"/>
                                  </a:rPr>
                                  <m:t>2 ×</m:t>
                                </m:r>
                                <m:r>
                                  <a:rPr lang="en-GB" sz="2000" b="0" i="0" smtClean="0">
                                    <a:latin typeface="Cambria Math" panose="02040503050406030204" pitchFamily="18" charset="0"/>
                                  </a:rPr>
                                  <m:t> </m:t>
                                </m:r>
                                <m:r>
                                  <a:rPr lang="en-GB" sz="2000" b="0">
                                    <a:latin typeface="Cambria Math" panose="02040503050406030204" pitchFamily="18" charset="0"/>
                                  </a:rPr>
                                  <m:t>16</m:t>
                                </m:r>
                              </m:e>
                            </m:d>
                          </m:e>
                        </m:d>
                        <m:r>
                          <a:rPr lang="en-GB" sz="2000" b="0">
                            <a:latin typeface="Cambria Math" panose="02040503050406030204" pitchFamily="18" charset="0"/>
                          </a:rPr>
                          <m:t> + (2 × 124)</m:t>
                        </m:r>
                      </m:den>
                    </m:f>
                    <m:r>
                      <a:rPr lang="en-GB" sz="2000" b="0">
                        <a:latin typeface="Cambria Math" panose="02040503050406030204" pitchFamily="18" charset="0"/>
                      </a:rPr>
                      <m:t> ×100</m:t>
                    </m:r>
                  </m:oMath>
                </a14:m>
                <a:r>
                  <a:rPr lang="en-GB" sz="2000" dirty="0">
                    <a:latin typeface="Century Gothic" panose="020B0502020202020204" pitchFamily="34" charset="0"/>
                  </a:rPr>
                  <a:t> </a:t>
                </a:r>
                <a14:m>
                  <m:oMath xmlns:m="http://schemas.openxmlformats.org/officeDocument/2006/math">
                    <m:r>
                      <a:rPr lang="en-GB" sz="2000" b="0">
                        <a:latin typeface="Cambria Math" panose="02040503050406030204" pitchFamily="18" charset="0"/>
                      </a:rPr>
                      <m:t>= </m:t>
                    </m:r>
                    <m:f>
                      <m:fPr>
                        <m:ctrlPr>
                          <a:rPr lang="en-GB" sz="2000" i="1">
                            <a:latin typeface="Cambria Math" panose="02040503050406030204" pitchFamily="18" charset="0"/>
                          </a:rPr>
                        </m:ctrlPr>
                      </m:fPr>
                      <m:num>
                        <m:r>
                          <a:rPr lang="en-GB" sz="2000" b="0">
                            <a:latin typeface="Cambria Math" panose="02040503050406030204" pitchFamily="18" charset="0"/>
                          </a:rPr>
                          <m:t>48</m:t>
                        </m:r>
                      </m:num>
                      <m:den>
                        <m:r>
                          <a:rPr lang="en-GB" sz="2000" b="0">
                            <a:latin typeface="Cambria Math" panose="02040503050406030204" pitchFamily="18" charset="0"/>
                          </a:rPr>
                          <m:t>128</m:t>
                        </m:r>
                      </m:den>
                    </m:f>
                    <m:r>
                      <a:rPr lang="en-GB" sz="2000" b="0">
                        <a:latin typeface="Cambria Math" panose="02040503050406030204" pitchFamily="18" charset="0"/>
                      </a:rPr>
                      <m:t> ×100=37.5%</m:t>
                    </m:r>
                  </m:oMath>
                </a14:m>
                <a:endParaRPr lang="en-GB" sz="2000" dirty="0">
                  <a:latin typeface="Century Gothic" panose="020B0502020202020204" pitchFamily="34" charset="0"/>
                </a:endParaRPr>
              </a:p>
              <a:p>
                <a:r>
                  <a:rPr lang="en-GB" sz="2000" dirty="0">
                    <a:latin typeface="Century Gothic" panose="020B0502020202020204" pitchFamily="34" charset="0"/>
                  </a:rPr>
                  <a:t>              </a:t>
                </a:r>
                <a:r>
                  <a:rPr lang="en-GB" sz="2000" b="1" dirty="0">
                    <a:solidFill>
                      <a:srgbClr val="C8102E"/>
                    </a:solidFill>
                    <a:latin typeface="Century Gothic" panose="020B0502020202020204" pitchFamily="34" charset="0"/>
                  </a:rPr>
                  <a:t>Method 2</a:t>
                </a:r>
                <a:r>
                  <a:rPr lang="en-GB" sz="2000" dirty="0">
                    <a:latin typeface="Century Gothic" panose="020B0502020202020204" pitchFamily="34" charset="0"/>
                  </a:rPr>
                  <a:t>:  </a:t>
                </a:r>
                <a14:m>
                  <m:oMath xmlns:m="http://schemas.openxmlformats.org/officeDocument/2006/math">
                    <m:f>
                      <m:fPr>
                        <m:ctrlPr>
                          <a:rPr lang="en-GB" sz="2000" i="1">
                            <a:latin typeface="Cambria Math" panose="02040503050406030204" pitchFamily="18" charset="0"/>
                          </a:rPr>
                        </m:ctrlPr>
                      </m:fPr>
                      <m:num>
                        <m:r>
                          <a:rPr lang="en-GB" sz="2000" b="0">
                            <a:latin typeface="Cambria Math" panose="02040503050406030204" pitchFamily="18" charset="0"/>
                          </a:rPr>
                          <m:t>48</m:t>
                        </m:r>
                      </m:num>
                      <m:den>
                        <m:r>
                          <a:rPr lang="en-GB" sz="2000" b="0">
                            <a:latin typeface="Cambria Math" panose="02040503050406030204" pitchFamily="18" charset="0"/>
                          </a:rPr>
                          <m:t>48 + (2 ×</m:t>
                        </m:r>
                        <m:r>
                          <a:rPr lang="en-GB" sz="2000" b="0" i="0" smtClean="0">
                            <a:latin typeface="Cambria Math" panose="02040503050406030204" pitchFamily="18" charset="0"/>
                          </a:rPr>
                          <m:t> </m:t>
                        </m:r>
                        <m:r>
                          <a:rPr lang="en-GB" sz="2000" b="0">
                            <a:latin typeface="Cambria Math" panose="02040503050406030204" pitchFamily="18" charset="0"/>
                          </a:rPr>
                          <m:t>16)</m:t>
                        </m:r>
                      </m:den>
                    </m:f>
                    <m:r>
                      <a:rPr lang="en-GB" sz="2000" b="0">
                        <a:latin typeface="Cambria Math" panose="02040503050406030204" pitchFamily="18" charset="0"/>
                      </a:rPr>
                      <m:t> ×100</m:t>
                    </m:r>
                  </m:oMath>
                </a14:m>
                <a:r>
                  <a:rPr lang="en-GB" sz="2000" dirty="0">
                    <a:latin typeface="Century Gothic" panose="020B0502020202020204" pitchFamily="34" charset="0"/>
                  </a:rPr>
                  <a:t> </a:t>
                </a:r>
                <a14:m>
                  <m:oMath xmlns:m="http://schemas.openxmlformats.org/officeDocument/2006/math">
                    <m:r>
                      <a:rPr lang="en-GB" sz="2000" b="0">
                        <a:latin typeface="Cambria Math" panose="02040503050406030204" pitchFamily="18" charset="0"/>
                      </a:rPr>
                      <m:t>= </m:t>
                    </m:r>
                    <m:f>
                      <m:fPr>
                        <m:ctrlPr>
                          <a:rPr lang="en-GB" sz="2000" i="1">
                            <a:latin typeface="Cambria Math" panose="02040503050406030204" pitchFamily="18" charset="0"/>
                          </a:rPr>
                        </m:ctrlPr>
                      </m:fPr>
                      <m:num>
                        <m:r>
                          <a:rPr lang="en-GB" sz="2000" b="0">
                            <a:latin typeface="Cambria Math" panose="02040503050406030204" pitchFamily="18" charset="0"/>
                          </a:rPr>
                          <m:t>48</m:t>
                        </m:r>
                      </m:num>
                      <m:den>
                        <m:r>
                          <a:rPr lang="en-GB" sz="2000" b="0">
                            <a:latin typeface="Cambria Math" panose="02040503050406030204" pitchFamily="18" charset="0"/>
                          </a:rPr>
                          <m:t>80</m:t>
                        </m:r>
                      </m:den>
                    </m:f>
                    <m:r>
                      <a:rPr lang="en-GB" sz="2000" b="0">
                        <a:latin typeface="Cambria Math" panose="02040503050406030204" pitchFamily="18" charset="0"/>
                      </a:rPr>
                      <m:t> ×</m:t>
                    </m:r>
                    <m:r>
                      <a:rPr lang="en-GB" sz="2000" b="0" i="0">
                        <a:latin typeface="Cambria Math" panose="02040503050406030204" pitchFamily="18" charset="0"/>
                      </a:rPr>
                      <m:t>100</m:t>
                    </m:r>
                    <m:r>
                      <a:rPr lang="en-GB" sz="2000" b="0">
                        <a:latin typeface="Cambria Math" panose="02040503050406030204" pitchFamily="18" charset="0"/>
                      </a:rPr>
                      <m:t>=</m:t>
                    </m:r>
                    <m:r>
                      <a:rPr lang="en-GB" sz="2000" b="0" i="1">
                        <a:latin typeface="Cambria Math" panose="02040503050406030204" pitchFamily="18" charset="0"/>
                      </a:rPr>
                      <m:t>60</m:t>
                    </m:r>
                    <m:r>
                      <a:rPr lang="en-GB" sz="2000" b="0">
                        <a:latin typeface="Cambria Math" panose="02040503050406030204" pitchFamily="18" charset="0"/>
                      </a:rPr>
                      <m:t>%</m:t>
                    </m:r>
                  </m:oMath>
                </a14:m>
                <a:endParaRPr lang="en-GB" sz="2000" dirty="0">
                  <a:latin typeface="Century Gothic" panose="020B0502020202020204" pitchFamily="34" charset="0"/>
                </a:endParaRPr>
              </a:p>
              <a:p>
                <a:pPr marL="914400" lvl="1" indent="-457200" eaLnBrk="0" fontAlgn="base" hangingPunct="0">
                  <a:lnSpc>
                    <a:spcPct val="108000"/>
                  </a:lnSpc>
                  <a:spcBef>
                    <a:spcPts val="1200"/>
                  </a:spcBef>
                  <a:spcAft>
                    <a:spcPts val="600"/>
                  </a:spcAft>
                  <a:buClr>
                    <a:schemeClr val="tx1"/>
                  </a:buClr>
                  <a:buFont typeface="+mj-lt"/>
                  <a:buAutoNum type="alphaLcParenR" startAt="2"/>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The greener process appears to be electrolysis. Before finally deciding, it might be important to know how much energy is used in each process, what (if any) solvents are used and what the yield for each reaction is.</a:t>
                </a:r>
              </a:p>
              <a:p>
                <a:pPr marL="914400" lvl="1" indent="-457200" eaLnBrk="0" fontAlgn="base" hangingPunct="0">
                  <a:lnSpc>
                    <a:spcPct val="108000"/>
                  </a:lnSpc>
                  <a:spcBef>
                    <a:spcPts val="1200"/>
                  </a:spcBef>
                  <a:spcAft>
                    <a:spcPts val="600"/>
                  </a:spcAft>
                  <a:buClr>
                    <a:schemeClr val="tx1"/>
                  </a:buClr>
                  <a:buFont typeface="+mj-lt"/>
                  <a:buAutoNum type="alphaLcParenR" startAt="2"/>
                  <a:tabLst>
                    <a:tab pos="3584575" algn="l"/>
                  </a:tabLst>
                </a:pPr>
                <a:r>
                  <a:rPr kumimoji="0" lang="en-GB" altLang="en-US" sz="2000" b="0" i="0" u="none" strike="noStrike" cap="none" normalizeH="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Atom economy = 100% because both products are now useful, so all the reactants have been converted into useful products and there is no waste. </a:t>
                </a:r>
                <a:endPar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a:p>
                <a:pPr marL="457200" indent="-457200" eaLnBrk="0" fontAlgn="base" hangingPunct="0">
                  <a:lnSpc>
                    <a:spcPct val="108000"/>
                  </a:lnSpc>
                  <a:spcBef>
                    <a:spcPts val="1200"/>
                  </a:spcBef>
                  <a:spcAft>
                    <a:spcPts val="600"/>
                  </a:spcAft>
                  <a:buClr>
                    <a:srgbClr val="C8102E"/>
                  </a:buClr>
                  <a:buFont typeface="+mj-lt"/>
                  <a:buAutoNum type="arabicPeriod" startAt="8"/>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p>
              <a:p>
                <a:pPr marL="800100" lvl="1" indent="-342900">
                  <a:buClr>
                    <a:schemeClr val="tx1"/>
                  </a:buClr>
                  <a:buFont typeface="+mj-lt"/>
                  <a:buAutoNum type="alphaLcParenR"/>
                </a:pPr>
                <a:r>
                  <a:rPr lang="en-GB" sz="2000" dirty="0">
                    <a:latin typeface="Century Gothic" panose="020B0502020202020204" pitchFamily="34" charset="0"/>
                  </a:rPr>
                  <a:t> </a:t>
                </a:r>
                <a:r>
                  <a:rPr lang="en-GB" sz="2000" dirty="0"/>
                  <a:t> </a:t>
                </a:r>
                <a14:m>
                  <m:oMath xmlns:m="http://schemas.openxmlformats.org/officeDocument/2006/math">
                    <m:f>
                      <m:fPr>
                        <m:ctrlPr>
                          <a:rPr lang="en-GB" sz="2000" i="1">
                            <a:latin typeface="Cambria Math" panose="02040503050406030204" pitchFamily="18" charset="0"/>
                          </a:rPr>
                        </m:ctrlPr>
                      </m:fPr>
                      <m:num>
                        <m:r>
                          <a:rPr lang="en-GB" sz="2000" i="0">
                            <a:latin typeface="Cambria Math" panose="02040503050406030204" pitchFamily="18" charset="0"/>
                          </a:rPr>
                          <m:t>[</m:t>
                        </m:r>
                        <m:d>
                          <m:dPr>
                            <m:ctrlPr>
                              <a:rPr lang="en-GB" sz="2000" i="1">
                                <a:latin typeface="Cambria Math" panose="02040503050406030204" pitchFamily="18" charset="0"/>
                              </a:rPr>
                            </m:ctrlPr>
                          </m:dPr>
                          <m:e>
                            <m:r>
                              <a:rPr lang="en-GB" sz="2000" i="0">
                                <a:latin typeface="Cambria Math" panose="02040503050406030204" pitchFamily="18" charset="0"/>
                              </a:rPr>
                              <m:t>2 ×</m:t>
                            </m:r>
                            <m:r>
                              <a:rPr lang="en-GB" sz="2000" b="0" i="0" smtClean="0">
                                <a:latin typeface="Cambria Math" panose="02040503050406030204" pitchFamily="18" charset="0"/>
                              </a:rPr>
                              <m:t> </m:t>
                            </m:r>
                            <m:r>
                              <a:rPr lang="en-GB" sz="2000" i="0">
                                <a:latin typeface="Cambria Math" panose="02040503050406030204" pitchFamily="18" charset="0"/>
                              </a:rPr>
                              <m:t>12</m:t>
                            </m:r>
                          </m:e>
                        </m:d>
                        <m:r>
                          <a:rPr lang="en-GB" sz="2000" b="0" i="0" smtClean="0">
                            <a:latin typeface="Cambria Math" panose="02040503050406030204" pitchFamily="18" charset="0"/>
                          </a:rPr>
                          <m:t> </m:t>
                        </m:r>
                        <m:r>
                          <a:rPr lang="en-GB" sz="2000" i="0">
                            <a:latin typeface="Cambria Math" panose="02040503050406030204" pitchFamily="18" charset="0"/>
                          </a:rPr>
                          <m:t>+</m:t>
                        </m:r>
                        <m:r>
                          <a:rPr lang="en-GB" sz="2000" b="0" i="0" smtClean="0">
                            <a:latin typeface="Cambria Math" panose="02040503050406030204" pitchFamily="18" charset="0"/>
                          </a:rPr>
                          <m:t> </m:t>
                        </m:r>
                        <m:d>
                          <m:dPr>
                            <m:ctrlPr>
                              <a:rPr lang="en-GB" sz="2000" i="1">
                                <a:latin typeface="Cambria Math" panose="02040503050406030204" pitchFamily="18" charset="0"/>
                              </a:rPr>
                            </m:ctrlPr>
                          </m:dPr>
                          <m:e>
                            <m:r>
                              <a:rPr lang="en-GB" sz="2000" i="0">
                                <a:latin typeface="Cambria Math" panose="02040503050406030204" pitchFamily="18" charset="0"/>
                              </a:rPr>
                              <m:t>4 ×</m:t>
                            </m:r>
                            <m:r>
                              <a:rPr lang="en-GB" sz="2000" b="0" i="0" smtClean="0">
                                <a:latin typeface="Cambria Math" panose="02040503050406030204" pitchFamily="18" charset="0"/>
                              </a:rPr>
                              <m:t> </m:t>
                            </m:r>
                            <m:r>
                              <a:rPr lang="en-GB" sz="2000" i="0">
                                <a:latin typeface="Cambria Math" panose="02040503050406030204" pitchFamily="18" charset="0"/>
                              </a:rPr>
                              <m:t>1</m:t>
                            </m:r>
                          </m:e>
                        </m:d>
                        <m:r>
                          <a:rPr lang="en-GB" sz="2000" i="0">
                            <a:latin typeface="Cambria Math" panose="02040503050406030204" pitchFamily="18" charset="0"/>
                          </a:rPr>
                          <m:t>]</m:t>
                        </m:r>
                      </m:num>
                      <m:den>
                        <m:r>
                          <a:rPr lang="en-GB" sz="2000" i="0">
                            <a:latin typeface="Cambria Math" panose="02040503050406030204" pitchFamily="18" charset="0"/>
                          </a:rPr>
                          <m:t>[</m:t>
                        </m:r>
                        <m:d>
                          <m:dPr>
                            <m:ctrlPr>
                              <a:rPr lang="en-GB" sz="2000" i="1">
                                <a:latin typeface="Cambria Math" panose="02040503050406030204" pitchFamily="18" charset="0"/>
                              </a:rPr>
                            </m:ctrlPr>
                          </m:dPr>
                          <m:e>
                            <m:r>
                              <a:rPr lang="en-GB" sz="2000" i="0">
                                <a:latin typeface="Cambria Math" panose="02040503050406030204" pitchFamily="18" charset="0"/>
                              </a:rPr>
                              <m:t>10 ×</m:t>
                            </m:r>
                            <m:r>
                              <a:rPr lang="en-GB" sz="2000" b="0" i="0" smtClean="0">
                                <a:latin typeface="Cambria Math" panose="02040503050406030204" pitchFamily="18" charset="0"/>
                              </a:rPr>
                              <m:t> </m:t>
                            </m:r>
                            <m:r>
                              <a:rPr lang="en-GB" sz="2000" i="0">
                                <a:latin typeface="Cambria Math" panose="02040503050406030204" pitchFamily="18" charset="0"/>
                              </a:rPr>
                              <m:t>12</m:t>
                            </m:r>
                          </m:e>
                        </m:d>
                        <m:r>
                          <a:rPr lang="en-GB" sz="2000" b="0" i="0" smtClean="0">
                            <a:latin typeface="Cambria Math" panose="02040503050406030204" pitchFamily="18" charset="0"/>
                          </a:rPr>
                          <m:t> </m:t>
                        </m:r>
                        <m:r>
                          <a:rPr lang="en-GB" sz="2000" i="0">
                            <a:latin typeface="Cambria Math" panose="02040503050406030204" pitchFamily="18" charset="0"/>
                          </a:rPr>
                          <m:t>+</m:t>
                        </m:r>
                        <m:r>
                          <a:rPr lang="en-GB" sz="2000" b="0" i="0" smtClean="0">
                            <a:latin typeface="Cambria Math" panose="02040503050406030204" pitchFamily="18" charset="0"/>
                          </a:rPr>
                          <m:t> </m:t>
                        </m:r>
                        <m:d>
                          <m:dPr>
                            <m:ctrlPr>
                              <a:rPr lang="en-GB" sz="2000" i="1">
                                <a:latin typeface="Cambria Math" panose="02040503050406030204" pitchFamily="18" charset="0"/>
                              </a:rPr>
                            </m:ctrlPr>
                          </m:dPr>
                          <m:e>
                            <m:r>
                              <a:rPr lang="en-GB" sz="2000" i="0">
                                <a:latin typeface="Cambria Math" panose="02040503050406030204" pitchFamily="18" charset="0"/>
                              </a:rPr>
                              <m:t>22 ×</m:t>
                            </m:r>
                            <m:r>
                              <a:rPr lang="en-GB" sz="2000" b="0" i="0" smtClean="0">
                                <a:latin typeface="Cambria Math" panose="02040503050406030204" pitchFamily="18" charset="0"/>
                              </a:rPr>
                              <m:t> </m:t>
                            </m:r>
                            <m:r>
                              <a:rPr lang="en-GB" sz="2000" i="0">
                                <a:latin typeface="Cambria Math" panose="02040503050406030204" pitchFamily="18" charset="0"/>
                              </a:rPr>
                              <m:t>1</m:t>
                            </m:r>
                          </m:e>
                        </m:d>
                        <m:r>
                          <a:rPr lang="en-GB" sz="2000" i="0">
                            <a:latin typeface="Cambria Math" panose="02040503050406030204" pitchFamily="18" charset="0"/>
                          </a:rPr>
                          <m:t>]</m:t>
                        </m:r>
                      </m:den>
                    </m:f>
                    <m:r>
                      <a:rPr lang="en-GB" sz="2000" i="0">
                        <a:latin typeface="Cambria Math" panose="02040503050406030204" pitchFamily="18" charset="0"/>
                      </a:rPr>
                      <m:t> ×100</m:t>
                    </m:r>
                  </m:oMath>
                </a14:m>
                <a:r>
                  <a:rPr lang="en-GB" sz="2000" dirty="0"/>
                  <a:t> </a:t>
                </a:r>
                <a14:m>
                  <m:oMath xmlns:m="http://schemas.openxmlformats.org/officeDocument/2006/math">
                    <m:r>
                      <a:rPr lang="en-GB" sz="2000" i="0">
                        <a:latin typeface="Cambria Math" panose="02040503050406030204" pitchFamily="18" charset="0"/>
                      </a:rPr>
                      <m:t>= </m:t>
                    </m:r>
                    <m:f>
                      <m:fPr>
                        <m:ctrlPr>
                          <a:rPr lang="en-GB" sz="2000" i="1">
                            <a:latin typeface="Cambria Math" panose="02040503050406030204" pitchFamily="18" charset="0"/>
                          </a:rPr>
                        </m:ctrlPr>
                      </m:fPr>
                      <m:num>
                        <m:r>
                          <a:rPr lang="en-GB" sz="2000" i="0">
                            <a:latin typeface="Cambria Math" panose="02040503050406030204" pitchFamily="18" charset="0"/>
                          </a:rPr>
                          <m:t>28</m:t>
                        </m:r>
                      </m:num>
                      <m:den>
                        <m:r>
                          <a:rPr lang="en-GB" sz="2000" i="0">
                            <a:latin typeface="Cambria Math" panose="02040503050406030204" pitchFamily="18" charset="0"/>
                          </a:rPr>
                          <m:t>142</m:t>
                        </m:r>
                      </m:den>
                    </m:f>
                    <m:r>
                      <a:rPr lang="en-GB" sz="2000" i="0">
                        <a:latin typeface="Cambria Math" panose="02040503050406030204" pitchFamily="18" charset="0"/>
                      </a:rPr>
                      <m:t> ×100=19.7%</m:t>
                    </m:r>
                  </m:oMath>
                </a14:m>
                <a:endParaRPr lang="en-GB" altLang="en-US" sz="2000" dirty="0">
                  <a:latin typeface="Century Gothic" panose="020B0502020202020204" pitchFamily="34" charset="0"/>
                  <a:ea typeface="Calibri" panose="020F0502020204030204" pitchFamily="34" charset="0"/>
                  <a:cs typeface="Arial" panose="020B0604020202020204" pitchFamily="34" charset="0"/>
                </a:endParaRPr>
              </a:p>
              <a:p>
                <a:pPr marL="800100" lvl="1" indent="-342900">
                  <a:buClr>
                    <a:schemeClr val="tx1"/>
                  </a:buClr>
                  <a:buFont typeface="+mj-lt"/>
                  <a:buAutoNum type="alphaLcParenR"/>
                </a:pPr>
                <a:r>
                  <a:rPr lang="en-GB" sz="2000" dirty="0">
                    <a:latin typeface="Century Gothic" panose="020B0502020202020204" pitchFamily="34" charset="0"/>
                  </a:rPr>
                  <a:t>Atom economy = 100%</a:t>
                </a:r>
              </a:p>
              <a:p>
                <a:pPr marL="800100" lvl="1" indent="-342900">
                  <a:buClr>
                    <a:schemeClr val="tx1"/>
                  </a:buClr>
                  <a:buFont typeface="+mj-lt"/>
                  <a:buAutoNum type="alphaLcParenR"/>
                </a:pPr>
                <a:r>
                  <a:rPr lang="en-GB" sz="2000" dirty="0">
                    <a:latin typeface="Century Gothic" panose="020B0502020202020204" pitchFamily="34" charset="0"/>
                  </a:rPr>
                  <a:t>If only one product can be sold, then the rest is wasted; if both can be sold then there is no waste product and the atom economy is greater.</a:t>
                </a:r>
              </a:p>
              <a:p>
                <a:pPr marL="800100" lvl="1" indent="-342900">
                  <a:buClr>
                    <a:srgbClr val="C8102E"/>
                  </a:buClr>
                  <a:buFont typeface="+mj-lt"/>
                  <a:buAutoNum type="alphaLcParenR"/>
                </a:pPr>
                <a:endParaRPr kumimoji="0" lang="en-GB" altLang="en-US"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mc:Choice>
        <mc:Fallback>
          <p:sp>
            <p:nvSpPr>
              <p:cNvPr id="11" name="TextBox 10">
                <a:extLst>
                  <a:ext uri="{FF2B5EF4-FFF2-40B4-BE49-F238E27FC236}">
                    <a16:creationId xmlns:a16="http://schemas.microsoft.com/office/drawing/2014/main" id="{626D6054-B4F9-728A-A54D-BBB6FBF3B0AF}"/>
                  </a:ext>
                </a:extLst>
              </p:cNvPr>
              <p:cNvSpPr txBox="1">
                <a:spLocks noRot="1" noChangeAspect="1" noMove="1" noResize="1" noEditPoints="1" noAdjustHandles="1" noChangeArrowheads="1" noChangeShapeType="1" noTextEdit="1"/>
              </p:cNvSpPr>
              <p:nvPr/>
            </p:nvSpPr>
            <p:spPr>
              <a:xfrm>
                <a:off x="324987" y="1099015"/>
                <a:ext cx="10795623" cy="5807808"/>
              </a:xfrm>
              <a:prstGeom prst="rect">
                <a:avLst/>
              </a:prstGeom>
              <a:blipFill>
                <a:blip r:embed="rId3"/>
                <a:stretch>
                  <a:fillRect l="-565" t="-525" r="-621"/>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E4640247-D8D1-5892-0E92-328A9C6C5F5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0896" y="549737"/>
            <a:ext cx="338186" cy="337396"/>
          </a:xfrm>
          <a:prstGeom prst="rect">
            <a:avLst/>
          </a:prstGeom>
        </p:spPr>
      </p:pic>
      <p:sp>
        <p:nvSpPr>
          <p:cNvPr id="3" name="TextBox 2">
            <a:extLst>
              <a:ext uri="{FF2B5EF4-FFF2-40B4-BE49-F238E27FC236}">
                <a16:creationId xmlns:a16="http://schemas.microsoft.com/office/drawing/2014/main" id="{7C145BF3-7DDB-8AF6-064A-7E9E4EA6FA25}"/>
              </a:ext>
            </a:extLst>
          </p:cNvPr>
          <p:cNvSpPr txBox="1"/>
          <p:nvPr/>
        </p:nvSpPr>
        <p:spPr>
          <a:xfrm rot="5400000">
            <a:off x="9989805" y="1990282"/>
            <a:ext cx="3594386" cy="430887"/>
          </a:xfrm>
          <a:prstGeom prst="rect">
            <a:avLst/>
          </a:prstGeom>
          <a:noFill/>
        </p:spPr>
        <p:txBody>
          <a:bodyPr wrap="square">
            <a:spAutoFit/>
          </a:bodyPr>
          <a:lstStyle/>
          <a:p>
            <a:r>
              <a:rPr lang="en-GB" sz="2200" b="1" i="0" dirty="0">
                <a:solidFill>
                  <a:schemeClr val="bg1"/>
                </a:solidFill>
                <a:latin typeface="Century Gothic" panose="020B0502020202020204" pitchFamily="34" charset="0"/>
              </a:rPr>
              <a:t>Scaffolded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277812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C6202-DD60-0D5B-45F6-0DB7524C7A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E6493F-052E-5BAC-5F9A-21CBE4B7729E}"/>
              </a:ext>
            </a:extLst>
          </p:cNvPr>
          <p:cNvSpPr>
            <a:spLocks noGrp="1"/>
          </p:cNvSpPr>
          <p:nvPr>
            <p:ph type="title"/>
          </p:nvPr>
        </p:nvSpPr>
        <p:spPr>
          <a:xfrm>
            <a:off x="467572" y="494546"/>
            <a:ext cx="10080000" cy="440661"/>
          </a:xfrm>
        </p:spPr>
        <p:txBody>
          <a:bodyPr/>
          <a:lstStyle/>
          <a:p>
            <a:r>
              <a:rPr lang="en-GB" dirty="0"/>
              <a:t>Answers</a:t>
            </a:r>
          </a:p>
        </p:txBody>
      </p:sp>
      <p:sp>
        <p:nvSpPr>
          <p:cNvPr id="11" name="TextBox 10">
            <a:extLst>
              <a:ext uri="{FF2B5EF4-FFF2-40B4-BE49-F238E27FC236}">
                <a16:creationId xmlns:a16="http://schemas.microsoft.com/office/drawing/2014/main" id="{BAA525A5-50B1-7A1F-A229-7F8F9FC859EE}"/>
              </a:ext>
            </a:extLst>
          </p:cNvPr>
          <p:cNvSpPr txBox="1"/>
          <p:nvPr/>
        </p:nvSpPr>
        <p:spPr>
          <a:xfrm>
            <a:off x="324988" y="887133"/>
            <a:ext cx="10529826" cy="5901552"/>
          </a:xfrm>
          <a:prstGeom prst="rect">
            <a:avLst/>
          </a:prstGeom>
          <a:noFill/>
        </p:spPr>
        <p:txBody>
          <a:bodyPr wrap="square">
            <a:spAutoFit/>
          </a:bodyPr>
          <a:lstStyle/>
          <a:p>
            <a:pPr marL="342900" marR="0" lvl="0" indent="-342900" defTabSz="914400" rtl="0" eaLnBrk="0" fontAlgn="base" latinLnBrk="0" hangingPunct="0">
              <a:lnSpc>
                <a:spcPct val="108000"/>
              </a:lnSpc>
              <a:spcBef>
                <a:spcPts val="1200"/>
              </a:spcBef>
              <a:spcAft>
                <a:spcPts val="600"/>
              </a:spcAft>
              <a:buClr>
                <a:srgbClr val="C8102E"/>
              </a:buClr>
              <a:buSzTx/>
              <a:buFont typeface="+mj-lt"/>
              <a:buAutoNum type="arabicPeriod" startAt="9"/>
              <a:tabLst>
                <a:tab pos="3584575" algn="l"/>
              </a:tabLst>
            </a:pPr>
            <a:r>
              <a:rPr kumimoji="0" lang="en-GB" altLang="en-US" sz="2000" b="0" i="0" u="none" strike="noStrike" cap="none" normalizeH="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 </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Atom economy = 100%</a:t>
            </a:r>
          </a:p>
          <a:p>
            <a:pPr marL="914400" lvl="1" indent="-457200" eaLnBrk="0" fontAlgn="base" hangingPunct="0">
              <a:lnSpc>
                <a:spcPct val="108000"/>
              </a:lnSpc>
              <a:spcBef>
                <a:spcPts val="1200"/>
              </a:spcBef>
              <a:spcAft>
                <a:spcPts val="600"/>
              </a:spcAft>
              <a:buClr>
                <a:schemeClr val="tx1"/>
              </a:buClr>
              <a:buFont typeface="+mj-lt"/>
              <a:buAutoNum type="alphaLcParenR"/>
              <a:tabLst>
                <a:tab pos="3584575" algn="l"/>
              </a:tabLst>
            </a:pPr>
            <a:r>
              <a:rPr kumimoji="0" lang="en-GB"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The reversible reaction symbol (⇌) suggests that the reaction is unlikely to have a very high yield.</a:t>
            </a:r>
          </a:p>
          <a:p>
            <a:pPr marL="457200" indent="-457200" eaLnBrk="0" fontAlgn="base" hangingPunct="0">
              <a:lnSpc>
                <a:spcPct val="108000"/>
              </a:lnSpc>
              <a:spcBef>
                <a:spcPts val="1200"/>
              </a:spcBef>
              <a:spcAft>
                <a:spcPts val="600"/>
              </a:spcAft>
              <a:buClr>
                <a:srgbClr val="C8102E"/>
              </a:buClr>
              <a:buFont typeface="+mj-lt"/>
              <a:buAutoNum type="arabicPeriod" startAt="10"/>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Answers include:</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more efficient use of resources</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less waste</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less pollution</a:t>
            </a:r>
          </a:p>
          <a:p>
            <a:pPr marL="914400" lvl="1" indent="-457200" eaLnBrk="0" fontAlgn="base" hangingPunct="0">
              <a:lnSpc>
                <a:spcPct val="108000"/>
              </a:lnSpc>
              <a:spcBef>
                <a:spcPts val="1200"/>
              </a:spcBef>
              <a:spcAft>
                <a:spcPts val="600"/>
              </a:spcAft>
              <a:buClr>
                <a:srgbClr val="C8102E"/>
              </a:buClr>
              <a:buFont typeface="Arial" panose="020B0604020202020204" pitchFamily="34" charset="0"/>
              <a:buChar char="•"/>
              <a:tabLst>
                <a:tab pos="3584575" algn="l"/>
              </a:tabLst>
            </a:pPr>
            <a:r>
              <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rPr>
              <a:t>less energy used</a:t>
            </a:r>
          </a:p>
          <a:p>
            <a:pPr lvl="1" eaLnBrk="0" fontAlgn="base" hangingPunct="0">
              <a:lnSpc>
                <a:spcPct val="108000"/>
              </a:lnSpc>
              <a:spcBef>
                <a:spcPts val="1200"/>
              </a:spcBef>
              <a:spcAft>
                <a:spcPts val="600"/>
              </a:spcAft>
              <a:buClr>
                <a:srgbClr val="C8102E"/>
              </a:buClr>
              <a:tabLst>
                <a:tab pos="3584575" algn="l"/>
              </a:tabLst>
            </a:pPr>
            <a:r>
              <a:rPr lang="en-GB" sz="2000" dirty="0">
                <a:latin typeface="Century Gothic" panose="020B0502020202020204" pitchFamily="34" charset="0"/>
              </a:rPr>
              <a:t>These things are important for sustainable development because they all help to make sure that we leave the planet healthy for future generations and do not use up all the available resources.</a:t>
            </a:r>
            <a:endParaRPr lang="en-GB" altLang="en-US" sz="2000" dirty="0">
              <a:latin typeface="Century Gothic" panose="020B0502020202020204" pitchFamily="34" charset="0"/>
              <a:ea typeface="Calibri" panose="020F0502020204030204" pitchFamily="34" charset="0"/>
              <a:cs typeface="Arial" panose="020B0604020202020204" pitchFamily="34" charset="0"/>
              <a:sym typeface="Symbol" panose="05050102010706020507" pitchFamily="18" charset="2"/>
            </a:endParaRPr>
          </a:p>
        </p:txBody>
      </p:sp>
      <p:pic>
        <p:nvPicPr>
          <p:cNvPr id="4" name="Picture 3">
            <a:extLst>
              <a:ext uri="{FF2B5EF4-FFF2-40B4-BE49-F238E27FC236}">
                <a16:creationId xmlns:a16="http://schemas.microsoft.com/office/drawing/2014/main" id="{A624F5AF-8FCD-1D86-3CCA-30EBD709ADF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0896" y="549737"/>
            <a:ext cx="338186" cy="337396"/>
          </a:xfrm>
          <a:prstGeom prst="rect">
            <a:avLst/>
          </a:prstGeom>
        </p:spPr>
      </p:pic>
      <p:sp>
        <p:nvSpPr>
          <p:cNvPr id="3" name="TextBox 2">
            <a:extLst>
              <a:ext uri="{FF2B5EF4-FFF2-40B4-BE49-F238E27FC236}">
                <a16:creationId xmlns:a16="http://schemas.microsoft.com/office/drawing/2014/main" id="{7B9256D6-7D91-4690-9F36-78E031DC9972}"/>
              </a:ext>
            </a:extLst>
          </p:cNvPr>
          <p:cNvSpPr txBox="1"/>
          <p:nvPr/>
        </p:nvSpPr>
        <p:spPr>
          <a:xfrm rot="5400000">
            <a:off x="9989805" y="1990282"/>
            <a:ext cx="3594386" cy="430887"/>
          </a:xfrm>
          <a:prstGeom prst="rect">
            <a:avLst/>
          </a:prstGeom>
          <a:noFill/>
        </p:spPr>
        <p:txBody>
          <a:bodyPr wrap="square">
            <a:spAutoFit/>
          </a:bodyPr>
          <a:lstStyle/>
          <a:p>
            <a:r>
              <a:rPr lang="en-GB" sz="2200" b="1" i="0" dirty="0">
                <a:solidFill>
                  <a:schemeClr val="bg1"/>
                </a:solidFill>
                <a:latin typeface="Century Gothic" panose="020B0502020202020204" pitchFamily="34" charset="0"/>
              </a:rPr>
              <a:t>Scaffolded answers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246519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51CC-0A05-664C-BD94-1187A6671623}"/>
              </a:ext>
            </a:extLst>
          </p:cNvPr>
          <p:cNvSpPr>
            <a:spLocks noGrp="1"/>
          </p:cNvSpPr>
          <p:nvPr>
            <p:ph type="title"/>
          </p:nvPr>
        </p:nvSpPr>
        <p:spPr/>
        <p:txBody>
          <a:bodyPr/>
          <a:lstStyle/>
          <a:p>
            <a:r>
              <a:rPr lang="en-US" dirty="0"/>
              <a:t>Find out more</a:t>
            </a:r>
          </a:p>
        </p:txBody>
      </p:sp>
      <p:sp>
        <p:nvSpPr>
          <p:cNvPr id="6" name="Vertical Title 1">
            <a:extLst>
              <a:ext uri="{FF2B5EF4-FFF2-40B4-BE49-F238E27FC236}">
                <a16:creationId xmlns:a16="http://schemas.microsoft.com/office/drawing/2014/main" id="{A41F9482-3B9C-E144-8DBE-2790A6299F6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Further reading</a:t>
            </a:r>
            <a:endParaRPr lang="en-US" sz="2200" b="1" i="0" dirty="0">
              <a:solidFill>
                <a:schemeClr val="bg1"/>
              </a:solidFill>
              <a:latin typeface="Century Gothic" panose="020B0502020202020204" pitchFamily="34" charset="0"/>
            </a:endParaRPr>
          </a:p>
        </p:txBody>
      </p:sp>
      <p:sp>
        <p:nvSpPr>
          <p:cNvPr id="9" name="TextBox 8">
            <a:extLst>
              <a:ext uri="{FF2B5EF4-FFF2-40B4-BE49-F238E27FC236}">
                <a16:creationId xmlns:a16="http://schemas.microsoft.com/office/drawing/2014/main" id="{F0557DAF-706A-BB59-2011-BD1B01FE4B87}"/>
              </a:ext>
            </a:extLst>
          </p:cNvPr>
          <p:cNvSpPr txBox="1"/>
          <p:nvPr/>
        </p:nvSpPr>
        <p:spPr>
          <a:xfrm>
            <a:off x="457409" y="2133889"/>
            <a:ext cx="10491794" cy="1107996"/>
          </a:xfrm>
          <a:prstGeom prst="rect">
            <a:avLst/>
          </a:prstGeom>
          <a:noFill/>
        </p:spPr>
        <p:txBody>
          <a:bodyPr wrap="square">
            <a:spAutoFit/>
          </a:bodyPr>
          <a:lstStyle/>
          <a:p>
            <a:pPr marL="342900" indent="-342900">
              <a:buClr>
                <a:srgbClr val="C8102E"/>
              </a:buClr>
              <a:buFont typeface="Arial" panose="020B0604020202020204" pitchFamily="34" charset="0"/>
              <a:buChar char="•"/>
            </a:pPr>
            <a:r>
              <a:rPr lang="en-GB" sz="2200" b="1" dirty="0">
                <a:latin typeface="Century Gothic" panose="020B0502020202020204" pitchFamily="34" charset="0"/>
              </a:rPr>
              <a:t>Life cycle assessment of fast-food containers </a:t>
            </a:r>
            <a:r>
              <a:rPr lang="en-GB" sz="2200" dirty="0">
                <a:latin typeface="Century Gothic" panose="020B0502020202020204" pitchFamily="34" charset="0"/>
              </a:rPr>
              <a:t>(</a:t>
            </a:r>
            <a:r>
              <a:rPr lang="en-GB" sz="2200" dirty="0">
                <a:solidFill>
                  <a:srgbClr val="C8102E"/>
                </a:solidFill>
                <a:latin typeface="Century Gothic" panose="020B0502020202020204" pitchFamily="34" charset="0"/>
                <a:hlinkClick r:id="rId2">
                  <a:extLst>
                    <a:ext uri="{A12FA001-AC4F-418D-AE19-62706E023703}">
                      <ahyp:hlinkClr xmlns:ahyp="http://schemas.microsoft.com/office/drawing/2018/hyperlinkcolor" val="tx"/>
                    </a:ext>
                  </a:extLst>
                </a:hlinkClick>
              </a:rPr>
              <a:t>rsc.li/48PcLEY</a:t>
            </a:r>
            <a:r>
              <a:rPr lang="en-GB" sz="2200" dirty="0">
                <a:latin typeface="Century Gothic" panose="020B0502020202020204" pitchFamily="34" charset="0"/>
              </a:rPr>
              <a:t>)</a:t>
            </a:r>
            <a:br>
              <a:rPr lang="en-GB" sz="2200" dirty="0">
                <a:latin typeface="Century Gothic" panose="020B0502020202020204" pitchFamily="34" charset="0"/>
              </a:rPr>
            </a:br>
            <a:r>
              <a:rPr lang="en-GB" sz="2200" dirty="0">
                <a:latin typeface="Century Gothic" panose="020B0502020202020204" pitchFamily="34" charset="0"/>
              </a:rPr>
              <a:t>How can life cycle assessments help compare the environmental impact of fast-food containers?</a:t>
            </a:r>
            <a:endParaRPr lang="en-GB" sz="2200" dirty="0">
              <a:latin typeface="Century Gothic" panose="020B0502020202020204" pitchFamily="34" charset="0"/>
              <a:hlinkClick r:id="rId3"/>
            </a:endParaRPr>
          </a:p>
        </p:txBody>
      </p:sp>
      <p:sp>
        <p:nvSpPr>
          <p:cNvPr id="11" name="TextBox 10">
            <a:extLst>
              <a:ext uri="{FF2B5EF4-FFF2-40B4-BE49-F238E27FC236}">
                <a16:creationId xmlns:a16="http://schemas.microsoft.com/office/drawing/2014/main" id="{F5093B4D-FC8B-CADF-5832-EDED1324CE53}"/>
              </a:ext>
            </a:extLst>
          </p:cNvPr>
          <p:cNvSpPr txBox="1"/>
          <p:nvPr/>
        </p:nvSpPr>
        <p:spPr>
          <a:xfrm>
            <a:off x="457409" y="3539172"/>
            <a:ext cx="10597982" cy="1160382"/>
          </a:xfrm>
          <a:prstGeom prst="rect">
            <a:avLst/>
          </a:prstGeom>
          <a:noFill/>
        </p:spPr>
        <p:txBody>
          <a:bodyPr wrap="square">
            <a:spAutoFit/>
          </a:bodyPr>
          <a:lstStyle/>
          <a:p>
            <a:pPr marL="342900" indent="-342900">
              <a:lnSpc>
                <a:spcPct val="108000"/>
              </a:lnSpc>
              <a:buClr>
                <a:srgbClr val="C8102E"/>
              </a:buClr>
              <a:buFont typeface="Arial" panose="020B0604020202020204" pitchFamily="34" charset="0"/>
              <a:buChar char="•"/>
            </a:pPr>
            <a:r>
              <a:rPr lang="en-GB" sz="2200" b="1" dirty="0">
                <a:latin typeface="Century Gothic" panose="020B0502020202020204" pitchFamily="34" charset="0"/>
              </a:rPr>
              <a:t>Fixing fashion </a:t>
            </a:r>
            <a:r>
              <a:rPr lang="en-GB" sz="2200" dirty="0">
                <a:latin typeface="Century Gothic" panose="020B0502020202020204" pitchFamily="34" charset="0"/>
              </a:rPr>
              <a:t>(</a:t>
            </a:r>
            <a:r>
              <a:rPr lang="en-GB" sz="2200" dirty="0">
                <a:solidFill>
                  <a:srgbClr val="C8102E"/>
                </a:solidFill>
                <a:latin typeface="Century Gothic" panose="020B0502020202020204" pitchFamily="34" charset="0"/>
                <a:hlinkClick r:id="rId4">
                  <a:extLst>
                    <a:ext uri="{A12FA001-AC4F-418D-AE19-62706E023703}">
                      <ahyp:hlinkClr xmlns:ahyp="http://schemas.microsoft.com/office/drawing/2018/hyperlinkcolor" val="tx"/>
                    </a:ext>
                  </a:extLst>
                </a:hlinkClick>
              </a:rPr>
              <a:t>rsc.li/2Jdg7HU</a:t>
            </a:r>
            <a:r>
              <a:rPr lang="en-GB" sz="2200" dirty="0">
                <a:latin typeface="Century Gothic" panose="020B0502020202020204" pitchFamily="34" charset="0"/>
              </a:rPr>
              <a:t>)</a:t>
            </a:r>
            <a:br>
              <a:rPr lang="en-GB" sz="2200" dirty="0">
                <a:latin typeface="Century Gothic" panose="020B0502020202020204" pitchFamily="34" charset="0"/>
              </a:rPr>
            </a:br>
            <a:r>
              <a:rPr lang="en-GB" sz="2200" dirty="0">
                <a:latin typeface="Century Gothic" panose="020B0502020202020204" pitchFamily="34" charset="0"/>
              </a:rPr>
              <a:t>What can we do to reduce the environment impact of our clothes throughout their life cycle?</a:t>
            </a:r>
          </a:p>
        </p:txBody>
      </p:sp>
      <p:sp>
        <p:nvSpPr>
          <p:cNvPr id="13" name="TextBox 12">
            <a:extLst>
              <a:ext uri="{FF2B5EF4-FFF2-40B4-BE49-F238E27FC236}">
                <a16:creationId xmlns:a16="http://schemas.microsoft.com/office/drawing/2014/main" id="{D2C74C1E-0AF3-5A36-8764-31258CBFE327}"/>
              </a:ext>
            </a:extLst>
          </p:cNvPr>
          <p:cNvSpPr txBox="1"/>
          <p:nvPr/>
        </p:nvSpPr>
        <p:spPr>
          <a:xfrm>
            <a:off x="457409" y="5101791"/>
            <a:ext cx="11016836" cy="769441"/>
          </a:xfrm>
          <a:prstGeom prst="rect">
            <a:avLst/>
          </a:prstGeom>
          <a:noFill/>
        </p:spPr>
        <p:txBody>
          <a:bodyPr wrap="square">
            <a:spAutoFit/>
          </a:bodyPr>
          <a:lstStyle/>
          <a:p>
            <a:pPr marL="342900" indent="-342900">
              <a:buClr>
                <a:srgbClr val="C8102E"/>
              </a:buClr>
              <a:buFont typeface="Arial" panose="020B0604020202020204" pitchFamily="34" charset="0"/>
              <a:buChar char="•"/>
            </a:pPr>
            <a:r>
              <a:rPr lang="en-GB" sz="2200" b="1" dirty="0">
                <a:latin typeface="Century Gothic" panose="020B0502020202020204" pitchFamily="34" charset="0"/>
              </a:rPr>
              <a:t>Why the world urgently needs more chemists </a:t>
            </a:r>
            <a:r>
              <a:rPr lang="en-GB" sz="2200" dirty="0">
                <a:latin typeface="Century Gothic" panose="020B0502020202020204" pitchFamily="34" charset="0"/>
              </a:rPr>
              <a:t>(</a:t>
            </a:r>
            <a:r>
              <a:rPr lang="en-GB" sz="2200" u="sng" dirty="0">
                <a:solidFill>
                  <a:srgbClr val="C8102E"/>
                </a:solidFill>
                <a:latin typeface="Century Gothic" panose="020B0502020202020204" pitchFamily="34" charset="0"/>
              </a:rPr>
              <a:t>rsc.li/4eT6BYp</a:t>
            </a:r>
            <a:r>
              <a:rPr lang="en-GB" sz="2200" dirty="0">
                <a:latin typeface="Century Gothic" panose="020B0502020202020204" pitchFamily="34" charset="0"/>
              </a:rPr>
              <a:t>)</a:t>
            </a:r>
            <a:br>
              <a:rPr lang="en-GB" sz="2200" dirty="0">
                <a:solidFill>
                  <a:srgbClr val="954F72"/>
                </a:solidFill>
                <a:latin typeface="Century Gothic" panose="020B0502020202020204" pitchFamily="34" charset="0"/>
              </a:rPr>
            </a:br>
            <a:r>
              <a:rPr lang="en-GB" sz="2200" dirty="0">
                <a:latin typeface="Century Gothic" panose="020B0502020202020204" pitchFamily="34" charset="0"/>
              </a:rPr>
              <a:t>How can learners make a difference by pursuing a career in chemistry?</a:t>
            </a:r>
            <a:endParaRPr lang="en-GB" sz="2200" dirty="0">
              <a:latin typeface="Century Gothic" panose="020B0502020202020204" pitchFamily="34" charset="0"/>
              <a:hlinkClick r:id="rId5">
                <a:extLst>
                  <a:ext uri="{A12FA001-AC4F-418D-AE19-62706E023703}">
                    <ahyp:hlinkClr xmlns:ahyp="http://schemas.microsoft.com/office/drawing/2018/hyperlinkcolor" val="tx"/>
                  </a:ext>
                </a:extLst>
              </a:hlinkClick>
            </a:endParaRPr>
          </a:p>
        </p:txBody>
      </p:sp>
      <p:sp>
        <p:nvSpPr>
          <p:cNvPr id="14" name="Title 1">
            <a:extLst>
              <a:ext uri="{FF2B5EF4-FFF2-40B4-BE49-F238E27FC236}">
                <a16:creationId xmlns:a16="http://schemas.microsoft.com/office/drawing/2014/main" id="{A5065BAF-5E42-867C-B472-7623AD21BCE7}"/>
              </a:ext>
            </a:extLst>
          </p:cNvPr>
          <p:cNvSpPr txBox="1">
            <a:spLocks/>
          </p:cNvSpPr>
          <p:nvPr/>
        </p:nvSpPr>
        <p:spPr>
          <a:xfrm>
            <a:off x="540000" y="1179546"/>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a:lnSpc>
                <a:spcPct val="108000"/>
              </a:lnSpc>
            </a:pPr>
            <a:r>
              <a:rPr lang="en-US" sz="2200" b="0" dirty="0">
                <a:solidFill>
                  <a:schemeClr val="tx1"/>
                </a:solidFill>
              </a:rPr>
              <a:t>To find out more about how chemists can contribute to sustainable development have a look at the following articles:</a:t>
            </a:r>
          </a:p>
        </p:txBody>
      </p:sp>
    </p:spTree>
    <p:extLst>
      <p:ext uri="{BB962C8B-B14F-4D97-AF65-F5344CB8AC3E}">
        <p14:creationId xmlns:p14="http://schemas.microsoft.com/office/powerpoint/2010/main" val="31883915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263146-D151-4C96-939B-7C626020EEC4}">
  <ds:schemaRefs>
    <ds:schemaRef ds:uri="http://purl.org/dc/dcmitype/"/>
    <ds:schemaRef ds:uri="http://purl.org/dc/terms/"/>
    <ds:schemaRef ds:uri="http://purl.org/dc/elements/1.1/"/>
    <ds:schemaRef ds:uri="http://www.w3.org/XML/1998/namespace"/>
    <ds:schemaRef ds:uri="http://schemas.microsoft.com/office/2006/documentManagement/types"/>
    <ds:schemaRef ds:uri="http://schemas.microsoft.com/office/infopath/2007/PartnerControls"/>
    <ds:schemaRef ds:uri="5c7d88b2-bc5d-47d8-b067-5f30c82b40fb"/>
    <ds:schemaRef ds:uri="http://schemas.openxmlformats.org/package/2006/metadata/core-properties"/>
    <ds:schemaRef ds:uri="9e3c562f-56b0-4bc9-96c8-d04b09868558"/>
    <ds:schemaRef ds:uri="http://schemas.microsoft.com/office/2006/metadata/properties"/>
  </ds:schemaRefs>
</ds:datastoreItem>
</file>

<file path=customXml/itemProps2.xml><?xml version="1.0" encoding="utf-8"?>
<ds:datastoreItem xmlns:ds="http://schemas.openxmlformats.org/officeDocument/2006/customXml" ds:itemID="{652DA761-23A0-484A-B408-C81D6D273C26}">
  <ds:schemaRefs>
    <ds:schemaRef ds:uri="http://schemas.microsoft.com/sharepoint/v3/contenttype/forms"/>
  </ds:schemaRefs>
</ds:datastoreItem>
</file>

<file path=customXml/itemProps3.xml><?xml version="1.0" encoding="utf-8"?>
<ds:datastoreItem xmlns:ds="http://schemas.openxmlformats.org/officeDocument/2006/customXml" ds:itemID="{CF6FE92E-8815-4128-B7FB-69A6D61B7D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1308</TotalTime>
  <Words>3370</Words>
  <Application>Microsoft Office PowerPoint</Application>
  <PresentationFormat>Widescreen</PresentationFormat>
  <Paragraphs>395</Paragraphs>
  <Slides>34</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Aptos</vt:lpstr>
      <vt:lpstr>Arial</vt:lpstr>
      <vt:lpstr>Calibri</vt:lpstr>
      <vt:lpstr>Calibri Light</vt:lpstr>
      <vt:lpstr>Cambria Math</vt:lpstr>
      <vt:lpstr>Century Gothic</vt:lpstr>
      <vt:lpstr>Symbol</vt:lpstr>
      <vt:lpstr>Office Theme</vt:lpstr>
      <vt:lpstr>14–16 years</vt:lpstr>
      <vt:lpstr>Learning objectives</vt:lpstr>
      <vt:lpstr>Sustainable development</vt:lpstr>
      <vt:lpstr>Green chemistry</vt:lpstr>
      <vt:lpstr>Green chemistry</vt:lpstr>
      <vt:lpstr>Questions</vt:lpstr>
      <vt:lpstr>Percentage yield</vt:lpstr>
      <vt:lpstr>Calculating percentage yield</vt:lpstr>
      <vt:lpstr>Calculating percentage yield</vt:lpstr>
      <vt:lpstr>Questions</vt:lpstr>
      <vt:lpstr>Questions</vt:lpstr>
      <vt:lpstr>Questions</vt:lpstr>
      <vt:lpstr>Atom economy</vt:lpstr>
      <vt:lpstr>Atom economy</vt:lpstr>
      <vt:lpstr>Atom economy</vt:lpstr>
      <vt:lpstr>How to calculate atom economy step-by-step</vt:lpstr>
      <vt:lpstr>Calculating atom economy</vt:lpstr>
      <vt:lpstr>Calculating atom economy</vt:lpstr>
      <vt:lpstr>Questions</vt:lpstr>
      <vt:lpstr>Questions</vt:lpstr>
      <vt:lpstr>Questions</vt:lpstr>
      <vt:lpstr>Questions</vt:lpstr>
      <vt:lpstr>Questions</vt:lpstr>
      <vt:lpstr>Questions</vt:lpstr>
      <vt:lpstr>Questions</vt:lpstr>
      <vt:lpstr>Answers</vt:lpstr>
      <vt:lpstr>Answers</vt:lpstr>
      <vt:lpstr>Answers</vt:lpstr>
      <vt:lpstr>Answers</vt:lpstr>
      <vt:lpstr>Answers</vt:lpstr>
      <vt:lpstr>Answers</vt:lpstr>
      <vt:lpstr>Answers</vt:lpstr>
      <vt:lpstr>Answers</vt:lpstr>
      <vt:lpstr>Find out more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chemistry, atom economy and sustainable development lesson slides</dc:title>
  <dc:creator>Royal Society of Chemistry</dc:creator>
  <cp:keywords>chemistry, green chemistry, student sheet, worksheet, atom economy, sustainability, quantitative chemistry, 14-16, science</cp:keywords>
  <dc:description>From https://rsc.li/49NqSLB, teacher notes, scaffolded and unscaffolded student sheet also available</dc:description>
  <cp:lastModifiedBy>Kirsty Patterson</cp:lastModifiedBy>
  <cp:revision>2</cp:revision>
  <dcterms:created xsi:type="dcterms:W3CDTF">2026-05-12T13:55:03Z</dcterms:created>
  <dcterms:modified xsi:type="dcterms:W3CDTF">2026-07-08T09:02:08Z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0x010100E45D359969893149933A4D4A74E189F8</vt:lpwstr>
  </property>
</Properties>
</file>