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9"/>
  </p:notesMasterIdLst>
  <p:sldIdLst>
    <p:sldId id="291" r:id="rId5"/>
    <p:sldId id="294" r:id="rId6"/>
    <p:sldId id="390" r:id="rId7"/>
    <p:sldId id="312" r:id="rId8"/>
    <p:sldId id="385" r:id="rId9"/>
    <p:sldId id="295" r:id="rId10"/>
    <p:sldId id="388" r:id="rId11"/>
    <p:sldId id="311" r:id="rId12"/>
    <p:sldId id="384" r:id="rId13"/>
    <p:sldId id="380" r:id="rId14"/>
    <p:sldId id="382" r:id="rId15"/>
    <p:sldId id="389" r:id="rId16"/>
    <p:sldId id="383" r:id="rId17"/>
    <p:sldId id="39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7887F345-F538-40A3-9351-D049CFC26DC1}">
          <p14:sldIdLst>
            <p14:sldId id="291"/>
            <p14:sldId id="294"/>
            <p14:sldId id="390"/>
          </p14:sldIdLst>
        </p14:section>
        <p14:section name="Equipment list" id="{00581CA2-1037-4B3A-B8DB-A6AED0AC1463}">
          <p14:sldIdLst>
            <p14:sldId id="312"/>
            <p14:sldId id="385"/>
          </p14:sldIdLst>
        </p14:section>
        <p14:section name="Written instructions" id="{412B567F-937A-4961-BA33-60437283171F}">
          <p14:sldIdLst>
            <p14:sldId id="295"/>
            <p14:sldId id="388"/>
          </p14:sldIdLst>
        </p14:section>
        <p14:section name="Results" id="{193BFD66-784A-45DF-BB01-28CAA73B4929}">
          <p14:sldIdLst>
            <p14:sldId id="311"/>
            <p14:sldId id="384"/>
          </p14:sldIdLst>
        </p14:section>
        <p14:section name="Integrated instructions" id="{23F83920-8D46-4672-B61A-B051F9C2099C}">
          <p14:sldIdLst>
            <p14:sldId id="380"/>
            <p14:sldId id="382"/>
          </p14:sldIdLst>
        </p14:section>
        <p14:section name="Follow-up questions" id="{8219D58C-4511-45C4-997D-5DB5D82F75A2}">
          <p14:sldIdLst>
            <p14:sldId id="389"/>
            <p14:sldId id="383"/>
          </p14:sldIdLst>
        </p14:section>
        <p14:section name="Answers" id="{71710A91-9ABD-43A6-9777-346498F476CC}">
          <p14:sldIdLst>
            <p14:sldId id="39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74B60E9-655C-E89A-6316-3841AD519658}" name="Juliet Kennard" initials="JK" userId="S::KennardJ@rsc.org::171ce03e-ecb9-44f8-bcbb-a85643c4c66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6478AF-7C74-4B37-ADD9-46FE6089F634}" v="83" dt="2026-10-19T16:06:53.1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9" autoAdjust="0"/>
    <p:restoredTop sz="86375" autoAdjust="0"/>
  </p:normalViewPr>
  <p:slideViewPr>
    <p:cSldViewPr snapToGrid="0" snapToObjects="1">
      <p:cViewPr varScale="1">
        <p:scale>
          <a:sx n="61" d="100"/>
          <a:sy n="61" d="100"/>
        </p:scale>
        <p:origin x="28" y="96"/>
      </p:cViewPr>
      <p:guideLst/>
    </p:cSldViewPr>
  </p:slideViewPr>
  <p:outlineViewPr>
    <p:cViewPr>
      <p:scale>
        <a:sx n="33" d="100"/>
        <a:sy n="33" d="100"/>
      </p:scale>
      <p:origin x="0" y="-986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t Kennard" userId="171ce03e-ecb9-44f8-bcbb-a85643c4c66a" providerId="ADAL" clId="{B465C642-4312-474E-AB32-4E0013FDAC90}"/>
    <pc:docChg chg="undo custSel delSld modSld modSection">
      <pc:chgData name="Juliet Kennard" userId="171ce03e-ecb9-44f8-bcbb-a85643c4c66a" providerId="ADAL" clId="{B465C642-4312-474E-AB32-4E0013FDAC90}" dt="2026-10-15T17:03:06.999" v="611" actId="20577"/>
      <pc:docMkLst>
        <pc:docMk/>
      </pc:docMkLst>
      <pc:sldChg chg="modSp mod">
        <pc:chgData name="Juliet Kennard" userId="171ce03e-ecb9-44f8-bcbb-a85643c4c66a" providerId="ADAL" clId="{B465C642-4312-474E-AB32-4E0013FDAC90}" dt="2026-10-15T16:47:07.496" v="286" actId="20577"/>
        <pc:sldMkLst>
          <pc:docMk/>
          <pc:sldMk cId="3659483100" sldId="294"/>
        </pc:sldMkLst>
        <pc:spChg chg="mod">
          <ac:chgData name="Juliet Kennard" userId="171ce03e-ecb9-44f8-bcbb-a85643c4c66a" providerId="ADAL" clId="{B465C642-4312-474E-AB32-4E0013FDAC90}" dt="2026-10-15T12:59:52.192" v="5" actId="20577"/>
          <ac:spMkLst>
            <pc:docMk/>
            <pc:sldMk cId="3659483100" sldId="294"/>
            <ac:spMk id="2" creationId="{29AF3E64-1BFF-3149-9C48-B3318BBD3AA7}"/>
          </ac:spMkLst>
        </pc:spChg>
        <pc:spChg chg="mod">
          <ac:chgData name="Juliet Kennard" userId="171ce03e-ecb9-44f8-bcbb-a85643c4c66a" providerId="ADAL" clId="{B465C642-4312-474E-AB32-4E0013FDAC90}" dt="2026-10-15T16:47:07.496" v="286" actId="20577"/>
          <ac:spMkLst>
            <pc:docMk/>
            <pc:sldMk cId="3659483100" sldId="294"/>
            <ac:spMk id="3" creationId="{BCFFB25B-F7CD-BA43-B498-C6CDF64364F7}"/>
          </ac:spMkLst>
        </pc:spChg>
      </pc:sldChg>
      <pc:sldChg chg="modSp mod">
        <pc:chgData name="Juliet Kennard" userId="171ce03e-ecb9-44f8-bcbb-a85643c4c66a" providerId="ADAL" clId="{B465C642-4312-474E-AB32-4E0013FDAC90}" dt="2026-10-15T15:05:23.770" v="49" actId="947"/>
        <pc:sldMkLst>
          <pc:docMk/>
          <pc:sldMk cId="3898468720" sldId="311"/>
        </pc:sldMkLst>
        <pc:graphicFrameChg chg="modGraphic">
          <ac:chgData name="Juliet Kennard" userId="171ce03e-ecb9-44f8-bcbb-a85643c4c66a" providerId="ADAL" clId="{B465C642-4312-474E-AB32-4E0013FDAC90}" dt="2026-10-15T15:05:23.770" v="49" actId="947"/>
          <ac:graphicFrameMkLst>
            <pc:docMk/>
            <pc:sldMk cId="3898468720" sldId="311"/>
            <ac:graphicFrameMk id="4" creationId="{59A0F642-12EE-9B49-9288-D3B594BE9414}"/>
          </ac:graphicFrameMkLst>
        </pc:graphicFrameChg>
      </pc:sldChg>
      <pc:sldChg chg="modSp mod">
        <pc:chgData name="Juliet Kennard" userId="171ce03e-ecb9-44f8-bcbb-a85643c4c66a" providerId="ADAL" clId="{B465C642-4312-474E-AB32-4E0013FDAC90}" dt="2026-10-15T15:01:59.962" v="31" actId="1036"/>
        <pc:sldMkLst>
          <pc:docMk/>
          <pc:sldMk cId="679261302" sldId="312"/>
        </pc:sldMkLst>
        <pc:spChg chg="mod">
          <ac:chgData name="Juliet Kennard" userId="171ce03e-ecb9-44f8-bcbb-a85643c4c66a" providerId="ADAL" clId="{B465C642-4312-474E-AB32-4E0013FDAC90}" dt="2026-10-15T15:00:41.987" v="19" actId="1076"/>
          <ac:spMkLst>
            <pc:docMk/>
            <pc:sldMk cId="679261302" sldId="312"/>
            <ac:spMk id="2" creationId="{B6E642DD-6E1F-411B-D027-902D0A261322}"/>
          </ac:spMkLst>
        </pc:spChg>
        <pc:spChg chg="mod">
          <ac:chgData name="Juliet Kennard" userId="171ce03e-ecb9-44f8-bcbb-a85643c4c66a" providerId="ADAL" clId="{B465C642-4312-474E-AB32-4E0013FDAC90}" dt="2026-10-15T15:01:59.962" v="31" actId="1036"/>
          <ac:spMkLst>
            <pc:docMk/>
            <pc:sldMk cId="679261302" sldId="312"/>
            <ac:spMk id="3" creationId="{B526F76A-8185-8084-ED25-5B70C9DF35B4}"/>
          </ac:spMkLst>
        </pc:spChg>
      </pc:sldChg>
      <pc:sldChg chg="addSp modSp mod modCm modNotesTx">
        <pc:chgData name="Juliet Kennard" userId="171ce03e-ecb9-44f8-bcbb-a85643c4c66a" providerId="ADAL" clId="{B465C642-4312-474E-AB32-4E0013FDAC90}" dt="2026-10-15T17:02:43.832" v="557" actId="6549"/>
        <pc:sldMkLst>
          <pc:docMk/>
          <pc:sldMk cId="1692460752" sldId="380"/>
        </pc:sldMkLst>
        <pc:spChg chg="mod">
          <ac:chgData name="Juliet Kennard" userId="171ce03e-ecb9-44f8-bcbb-a85643c4c66a" providerId="ADAL" clId="{B465C642-4312-474E-AB32-4E0013FDAC90}" dt="2026-10-15T15:40:36.642" v="55" actId="20577"/>
          <ac:spMkLst>
            <pc:docMk/>
            <pc:sldMk cId="1692460752" sldId="380"/>
            <ac:spMk id="2" creationId="{C10F1CC3-369E-5A9B-9906-7636A52AC2A4}"/>
          </ac:spMkLst>
        </pc:spChg>
        <pc:spChg chg="mod">
          <ac:chgData name="Juliet Kennard" userId="171ce03e-ecb9-44f8-bcbb-a85643c4c66a" providerId="ADAL" clId="{B465C642-4312-474E-AB32-4E0013FDAC90}" dt="2026-10-15T15:12:33.022" v="53"/>
          <ac:spMkLst>
            <pc:docMk/>
            <pc:sldMk cId="1692460752" sldId="380"/>
            <ac:spMk id="3" creationId="{25304C94-DD7B-0A11-F7F5-DAAB096A0F1B}"/>
          </ac:spMkLst>
        </pc:spChg>
        <pc:spChg chg="add mod">
          <ac:chgData name="Juliet Kennard" userId="171ce03e-ecb9-44f8-bcbb-a85643c4c66a" providerId="ADAL" clId="{B465C642-4312-474E-AB32-4E0013FDAC90}" dt="2026-10-15T15:46:28.887" v="89" actId="1036"/>
          <ac:spMkLst>
            <pc:docMk/>
            <pc:sldMk cId="1692460752" sldId="380"/>
            <ac:spMk id="6" creationId="{F5863A01-0B4C-C9A2-5546-62A24A4AF885}"/>
          </ac:spMkLst>
        </pc:spChg>
        <pc:spChg chg="mod">
          <ac:chgData name="Juliet Kennard" userId="171ce03e-ecb9-44f8-bcbb-a85643c4c66a" providerId="ADAL" clId="{B465C642-4312-474E-AB32-4E0013FDAC90}" dt="2026-10-15T15:40:50.717" v="56" actId="1076"/>
          <ac:spMkLst>
            <pc:docMk/>
            <pc:sldMk cId="1692460752" sldId="380"/>
            <ac:spMk id="16" creationId="{28F6F47C-CEF5-A06C-D160-CF7E87B225E6}"/>
          </ac:spMkLst>
        </pc:spChg>
        <pc:spChg chg="mod">
          <ac:chgData name="Juliet Kennard" userId="171ce03e-ecb9-44f8-bcbb-a85643c4c66a" providerId="ADAL" clId="{B465C642-4312-474E-AB32-4E0013FDAC90}" dt="2026-10-15T15:12:30.122" v="52"/>
          <ac:spMkLst>
            <pc:docMk/>
            <pc:sldMk cId="1692460752" sldId="380"/>
            <ac:spMk id="56" creationId="{B855D576-02BE-AA59-0749-58F720643B41}"/>
          </ac:spMkLst>
        </pc:spChg>
        <pc:spChg chg="mod">
          <ac:chgData name="Juliet Kennard" userId="171ce03e-ecb9-44f8-bcbb-a85643c4c66a" providerId="ADAL" clId="{B465C642-4312-474E-AB32-4E0013FDAC90}" dt="2026-10-15T15:47:00.380" v="91" actId="20577"/>
          <ac:spMkLst>
            <pc:docMk/>
            <pc:sldMk cId="1692460752" sldId="380"/>
            <ac:spMk id="193" creationId="{4904E751-0A22-42C3-22CC-1BDC9E3EEA45}"/>
          </ac:spMkLst>
        </pc:spChg>
        <pc:spChg chg="mod">
          <ac:chgData name="Juliet Kennard" userId="171ce03e-ecb9-44f8-bcbb-a85643c4c66a" providerId="ADAL" clId="{B465C642-4312-474E-AB32-4E0013FDAC90}" dt="2026-10-15T15:45:10.812" v="80" actId="14100"/>
          <ac:spMkLst>
            <pc:docMk/>
            <pc:sldMk cId="1692460752" sldId="380"/>
            <ac:spMk id="238" creationId="{906F7BA5-A949-03EB-F040-9FB33637CC35}"/>
          </ac:spMkLst>
        </pc:spChg>
        <pc:spChg chg="mod">
          <ac:chgData name="Juliet Kennard" userId="171ce03e-ecb9-44f8-bcbb-a85643c4c66a" providerId="ADAL" clId="{B465C642-4312-474E-AB32-4E0013FDAC90}" dt="2026-10-15T15:45:42.621" v="81" actId="1076"/>
          <ac:spMkLst>
            <pc:docMk/>
            <pc:sldMk cId="1692460752" sldId="380"/>
            <ac:spMk id="240" creationId="{DED85182-40C7-F7E7-0A5A-E0E6403588CF}"/>
          </ac:spMkLst>
        </pc:spChg>
        <pc:grpChg chg="mod">
          <ac:chgData name="Juliet Kennard" userId="171ce03e-ecb9-44f8-bcbb-a85643c4c66a" providerId="ADAL" clId="{B465C642-4312-474E-AB32-4E0013FDAC90}" dt="2026-10-15T15:42:00.974" v="59" actId="1076"/>
          <ac:grpSpMkLst>
            <pc:docMk/>
            <pc:sldMk cId="1692460752" sldId="380"/>
            <ac:grpSpMk id="271" creationId="{30C2686E-9940-A7A3-98F4-92AD0A4A15A6}"/>
          </ac:grpSpMkLst>
        </pc:gr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Juliet Kennard" userId="171ce03e-ecb9-44f8-bcbb-a85643c4c66a" providerId="ADAL" clId="{B465C642-4312-474E-AB32-4E0013FDAC90}" dt="2026-10-15T17:02:43.832" v="557" actId="6549"/>
              <pc2:cmMkLst xmlns:pc2="http://schemas.microsoft.com/office/powerpoint/2019/9/main/command">
                <pc:docMk/>
                <pc:sldMk cId="1692460752" sldId="380"/>
                <pc2:cmMk id="{660AE6BF-D85D-42FD-A107-A940C3DF5045}"/>
              </pc2:cmMkLst>
            </pc226:cmChg>
          </p:ext>
        </pc:extLst>
      </pc:sldChg>
      <pc:sldChg chg="modSp mod modCm modNotesTx">
        <pc:chgData name="Juliet Kennard" userId="171ce03e-ecb9-44f8-bcbb-a85643c4c66a" providerId="ADAL" clId="{B465C642-4312-474E-AB32-4E0013FDAC90}" dt="2026-10-15T17:03:06.999" v="611" actId="20577"/>
        <pc:sldMkLst>
          <pc:docMk/>
          <pc:sldMk cId="1520275886" sldId="382"/>
        </pc:sldMkLst>
        <pc:spChg chg="mod">
          <ac:chgData name="Juliet Kennard" userId="171ce03e-ecb9-44f8-bcbb-a85643c4c66a" providerId="ADAL" clId="{B465C642-4312-474E-AB32-4E0013FDAC90}" dt="2026-10-15T15:54:05.817" v="225" actId="20577"/>
          <ac:spMkLst>
            <pc:docMk/>
            <pc:sldMk cId="1520275886" sldId="382"/>
            <ac:spMk id="81" creationId="{8A1270DD-E071-6CBC-094D-6F0D38014A4E}"/>
          </ac:spMkLst>
        </pc:spChg>
        <pc:spChg chg="mod">
          <ac:chgData name="Juliet Kennard" userId="171ce03e-ecb9-44f8-bcbb-a85643c4c66a" providerId="ADAL" clId="{B465C642-4312-474E-AB32-4E0013FDAC90}" dt="2026-10-15T15:49:10.175" v="103"/>
          <ac:spMkLst>
            <pc:docMk/>
            <pc:sldMk cId="1520275886" sldId="382"/>
            <ac:spMk id="97" creationId="{EB09DD8F-6288-2399-CA68-33651C89A9B6}"/>
          </ac:spMkLst>
        </pc:spChg>
        <pc:spChg chg="mod">
          <ac:chgData name="Juliet Kennard" userId="171ce03e-ecb9-44f8-bcbb-a85643c4c66a" providerId="ADAL" clId="{B465C642-4312-474E-AB32-4E0013FDAC90}" dt="2026-10-15T15:49:12.776" v="104"/>
          <ac:spMkLst>
            <pc:docMk/>
            <pc:sldMk cId="1520275886" sldId="382"/>
            <ac:spMk id="99" creationId="{A29A909F-AC18-95F5-BA5B-7D6999ADB4B1}"/>
          </ac:spMkLst>
        </pc:spChg>
        <pc:spChg chg="mod">
          <ac:chgData name="Juliet Kennard" userId="171ce03e-ecb9-44f8-bcbb-a85643c4c66a" providerId="ADAL" clId="{B465C642-4312-474E-AB32-4E0013FDAC90}" dt="2026-10-15T15:49:24.678" v="106" actId="20577"/>
          <ac:spMkLst>
            <pc:docMk/>
            <pc:sldMk cId="1520275886" sldId="382"/>
            <ac:spMk id="101" creationId="{B455CF84-A3CD-6224-B858-37E4D650B808}"/>
          </ac:spMkLst>
        </pc:spChg>
        <pc:spChg chg="mod">
          <ac:chgData name="Juliet Kennard" userId="171ce03e-ecb9-44f8-bcbb-a85643c4c66a" providerId="ADAL" clId="{B465C642-4312-474E-AB32-4E0013FDAC90}" dt="2026-10-15T17:01:55.151" v="515" actId="1036"/>
          <ac:spMkLst>
            <pc:docMk/>
            <pc:sldMk cId="1520275886" sldId="382"/>
            <ac:spMk id="206" creationId="{F3543973-2C40-CD97-A753-7ABF3570E15F}"/>
          </ac:spMkLst>
        </pc:spChg>
        <pc:spChg chg="mod">
          <ac:chgData name="Juliet Kennard" userId="171ce03e-ecb9-44f8-bcbb-a85643c4c66a" providerId="ADAL" clId="{B465C642-4312-474E-AB32-4E0013FDAC90}" dt="2026-10-15T17:02:04.912" v="516" actId="1038"/>
          <ac:spMkLst>
            <pc:docMk/>
            <pc:sldMk cId="1520275886" sldId="382"/>
            <ac:spMk id="207" creationId="{4EA85043-6E7E-2027-616C-BA6E37B22CED}"/>
          </ac:spMkLst>
        </pc:spChg>
        <pc:spChg chg="mod">
          <ac:chgData name="Juliet Kennard" userId="171ce03e-ecb9-44f8-bcbb-a85643c4c66a" providerId="ADAL" clId="{B465C642-4312-474E-AB32-4E0013FDAC90}" dt="2026-10-15T17:01:50.359" v="512" actId="1038"/>
          <ac:spMkLst>
            <pc:docMk/>
            <pc:sldMk cId="1520275886" sldId="382"/>
            <ac:spMk id="208" creationId="{0D398A76-5BD0-5823-948D-1D71F5A46052}"/>
          </ac:spMkLst>
        </pc:spChg>
        <pc:spChg chg="mod">
          <ac:chgData name="Juliet Kennard" userId="171ce03e-ecb9-44f8-bcbb-a85643c4c66a" providerId="ADAL" clId="{B465C642-4312-474E-AB32-4E0013FDAC90}" dt="2026-10-15T15:49:32.457" v="107"/>
          <ac:spMkLst>
            <pc:docMk/>
            <pc:sldMk cId="1520275886" sldId="382"/>
            <ac:spMk id="210" creationId="{CB2E81FF-805E-91C2-7FBD-84DA4B0416A0}"/>
          </ac:spMkLst>
        </pc:spChg>
        <pc:cxnChg chg="mod">
          <ac:chgData name="Juliet Kennard" userId="171ce03e-ecb9-44f8-bcbb-a85643c4c66a" providerId="ADAL" clId="{B465C642-4312-474E-AB32-4E0013FDAC90}" dt="2026-10-15T17:01:44.599" v="510" actId="1036"/>
          <ac:cxnSpMkLst>
            <pc:docMk/>
            <pc:sldMk cId="1520275886" sldId="382"/>
            <ac:cxnSpMk id="204" creationId="{72FEE304-1A4C-A439-9FBB-37661F775991}"/>
          </ac:cxnSpMkLst>
        </pc:cxn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Juliet Kennard" userId="171ce03e-ecb9-44f8-bcbb-a85643c4c66a" providerId="ADAL" clId="{B465C642-4312-474E-AB32-4E0013FDAC90}" dt="2026-10-15T17:03:06.999" v="611" actId="20577"/>
              <pc2:cmMkLst xmlns:pc2="http://schemas.microsoft.com/office/powerpoint/2019/9/main/command">
                <pc:docMk/>
                <pc:sldMk cId="1520275886" sldId="382"/>
                <pc2:cmMk id="{435E0D93-BCCC-489F-9689-A51E56244F91}"/>
              </pc2:cmMkLst>
            </pc226:cmChg>
          </p:ext>
        </pc:extLst>
      </pc:sldChg>
      <pc:sldChg chg="modSp mod">
        <pc:chgData name="Juliet Kennard" userId="171ce03e-ecb9-44f8-bcbb-a85643c4c66a" providerId="ADAL" clId="{B465C642-4312-474E-AB32-4E0013FDAC90}" dt="2026-10-15T16:07:14.375" v="281" actId="20577"/>
        <pc:sldMkLst>
          <pc:docMk/>
          <pc:sldMk cId="306520866" sldId="383"/>
        </pc:sldMkLst>
        <pc:spChg chg="mod">
          <ac:chgData name="Juliet Kennard" userId="171ce03e-ecb9-44f8-bcbb-a85643c4c66a" providerId="ADAL" clId="{B465C642-4312-474E-AB32-4E0013FDAC90}" dt="2026-10-15T16:07:14.375" v="281" actId="20577"/>
          <ac:spMkLst>
            <pc:docMk/>
            <pc:sldMk cId="306520866" sldId="383"/>
            <ac:spMk id="3" creationId="{6D69B12E-E559-BE7F-3A46-0A7CAC8B49FE}"/>
          </ac:spMkLst>
        </pc:spChg>
        <pc:spChg chg="mod">
          <ac:chgData name="Juliet Kennard" userId="171ce03e-ecb9-44f8-bcbb-a85643c4c66a" providerId="ADAL" clId="{B465C642-4312-474E-AB32-4E0013FDAC90}" dt="2026-10-15T15:56:17.663" v="262" actId="20577"/>
          <ac:spMkLst>
            <pc:docMk/>
            <pc:sldMk cId="306520866" sldId="383"/>
            <ac:spMk id="5" creationId="{34B68494-E45C-6E69-2448-476C3CF99282}"/>
          </ac:spMkLst>
        </pc:spChg>
      </pc:sldChg>
      <pc:sldChg chg="modSp mod">
        <pc:chgData name="Juliet Kennard" userId="171ce03e-ecb9-44f8-bcbb-a85643c4c66a" providerId="ADAL" clId="{B465C642-4312-474E-AB32-4E0013FDAC90}" dt="2026-10-15T15:05:42.901" v="51" actId="20577"/>
        <pc:sldMkLst>
          <pc:docMk/>
          <pc:sldMk cId="3658711643" sldId="384"/>
        </pc:sldMkLst>
        <pc:graphicFrameChg chg="modGraphic">
          <ac:chgData name="Juliet Kennard" userId="171ce03e-ecb9-44f8-bcbb-a85643c4c66a" providerId="ADAL" clId="{B465C642-4312-474E-AB32-4E0013FDAC90}" dt="2026-10-15T15:05:42.901" v="51" actId="20577"/>
          <ac:graphicFrameMkLst>
            <pc:docMk/>
            <pc:sldMk cId="3658711643" sldId="384"/>
            <ac:graphicFrameMk id="4" creationId="{EC4AC2CB-5512-6E4B-503F-4570F37DD8E4}"/>
          </ac:graphicFrameMkLst>
        </pc:graphicFrameChg>
      </pc:sldChg>
      <pc:sldChg chg="addSp modSp mod modCm">
        <pc:chgData name="Juliet Kennard" userId="171ce03e-ecb9-44f8-bcbb-a85643c4c66a" providerId="ADAL" clId="{B465C642-4312-474E-AB32-4E0013FDAC90}" dt="2026-10-15T17:00:40.824" v="504" actId="1076"/>
        <pc:sldMkLst>
          <pc:docMk/>
          <pc:sldMk cId="1209833719" sldId="385"/>
        </pc:sldMkLst>
        <pc:spChg chg="mod">
          <ac:chgData name="Juliet Kennard" userId="171ce03e-ecb9-44f8-bcbb-a85643c4c66a" providerId="ADAL" clId="{B465C642-4312-474E-AB32-4E0013FDAC90}" dt="2026-10-15T16:59:07.128" v="478" actId="20577"/>
          <ac:spMkLst>
            <pc:docMk/>
            <pc:sldMk cId="1209833719" sldId="385"/>
            <ac:spMk id="3" creationId="{9A27D902-1A1D-49A9-E2DE-1C39CAC60475}"/>
          </ac:spMkLst>
        </pc:spChg>
        <pc:picChg chg="add mod">
          <ac:chgData name="Juliet Kennard" userId="171ce03e-ecb9-44f8-bcbb-a85643c4c66a" providerId="ADAL" clId="{B465C642-4312-474E-AB32-4E0013FDAC90}" dt="2026-10-15T16:56:20.853" v="420" actId="14100"/>
          <ac:picMkLst>
            <pc:docMk/>
            <pc:sldMk cId="1209833719" sldId="385"/>
            <ac:picMk id="9" creationId="{3FA4ADF1-9C24-B3B6-24A3-2EC576752B15}"/>
          </ac:picMkLst>
        </pc:picChg>
        <pc:picChg chg="add mod">
          <ac:chgData name="Juliet Kennard" userId="171ce03e-ecb9-44f8-bcbb-a85643c4c66a" providerId="ADAL" clId="{B465C642-4312-474E-AB32-4E0013FDAC90}" dt="2026-10-15T16:57:01.966" v="433" actId="1035"/>
          <ac:picMkLst>
            <pc:docMk/>
            <pc:sldMk cId="1209833719" sldId="385"/>
            <ac:picMk id="10" creationId="{62582896-5707-B867-D5AC-DC277B50CBEF}"/>
          </ac:picMkLst>
        </pc:picChg>
        <pc:picChg chg="add mod">
          <ac:chgData name="Juliet Kennard" userId="171ce03e-ecb9-44f8-bcbb-a85643c4c66a" providerId="ADAL" clId="{B465C642-4312-474E-AB32-4E0013FDAC90}" dt="2026-10-15T16:57:37.566" v="442" actId="1076"/>
          <ac:picMkLst>
            <pc:docMk/>
            <pc:sldMk cId="1209833719" sldId="385"/>
            <ac:picMk id="11" creationId="{F6417164-C691-93E8-4842-93504D8722AF}"/>
          </ac:picMkLst>
        </pc:picChg>
        <pc:picChg chg="add mod">
          <ac:chgData name="Juliet Kennard" userId="171ce03e-ecb9-44f8-bcbb-a85643c4c66a" providerId="ADAL" clId="{B465C642-4312-474E-AB32-4E0013FDAC90}" dt="2026-10-15T16:57:58.345" v="444" actId="1076"/>
          <ac:picMkLst>
            <pc:docMk/>
            <pc:sldMk cId="1209833719" sldId="385"/>
            <ac:picMk id="13" creationId="{DD68BBCC-B101-2FBC-9780-EAA79CEBB9AF}"/>
          </ac:picMkLst>
        </pc:picChg>
        <pc:picChg chg="add mod">
          <ac:chgData name="Juliet Kennard" userId="171ce03e-ecb9-44f8-bcbb-a85643c4c66a" providerId="ADAL" clId="{B465C642-4312-474E-AB32-4E0013FDAC90}" dt="2026-10-15T16:57:58.345" v="444" actId="1076"/>
          <ac:picMkLst>
            <pc:docMk/>
            <pc:sldMk cId="1209833719" sldId="385"/>
            <ac:picMk id="15" creationId="{AE928DF8-1F15-2501-29B1-F88A48A1D14F}"/>
          </ac:picMkLst>
        </pc:picChg>
        <pc:picChg chg="add mod">
          <ac:chgData name="Juliet Kennard" userId="171ce03e-ecb9-44f8-bcbb-a85643c4c66a" providerId="ADAL" clId="{B465C642-4312-474E-AB32-4E0013FDAC90}" dt="2026-10-15T16:58:17.711" v="448" actId="1076"/>
          <ac:picMkLst>
            <pc:docMk/>
            <pc:sldMk cId="1209833719" sldId="385"/>
            <ac:picMk id="16" creationId="{22006735-5414-D5A3-75B9-57ACDAB9228C}"/>
          </ac:picMkLst>
        </pc:picChg>
        <pc:picChg chg="add mod">
          <ac:chgData name="Juliet Kennard" userId="171ce03e-ecb9-44f8-bcbb-a85643c4c66a" providerId="ADAL" clId="{B465C642-4312-474E-AB32-4E0013FDAC90}" dt="2026-10-15T17:00:40.824" v="504" actId="1076"/>
          <ac:picMkLst>
            <pc:docMk/>
            <pc:sldMk cId="1209833719" sldId="385"/>
            <ac:picMk id="18" creationId="{CFC11F5F-A10E-4FE9-8E2B-50F6DA627295}"/>
          </ac:picMkLst>
        </pc:picChg>
        <pc:picChg chg="add mod">
          <ac:chgData name="Juliet Kennard" userId="171ce03e-ecb9-44f8-bcbb-a85643c4c66a" providerId="ADAL" clId="{B465C642-4312-474E-AB32-4E0013FDAC90}" dt="2026-10-15T16:59:33.175" v="487" actId="1076"/>
          <ac:picMkLst>
            <pc:docMk/>
            <pc:sldMk cId="1209833719" sldId="385"/>
            <ac:picMk id="20" creationId="{7D5653DF-C9FC-2607-C80D-C20C7EA3D433}"/>
          </ac:picMkLst>
        </pc:picChg>
        <pc:picChg chg="add mod">
          <ac:chgData name="Juliet Kennard" userId="171ce03e-ecb9-44f8-bcbb-a85643c4c66a" providerId="ADAL" clId="{B465C642-4312-474E-AB32-4E0013FDAC90}" dt="2026-10-15T17:00:34.056" v="503" actId="1076"/>
          <ac:picMkLst>
            <pc:docMk/>
            <pc:sldMk cId="1209833719" sldId="385"/>
            <ac:picMk id="22" creationId="{7D58DF65-091F-A3C9-3DD7-E569CA942D3C}"/>
          </ac:picMkLst>
        </pc:picChg>
        <pc:picChg chg="add mod">
          <ac:chgData name="Juliet Kennard" userId="171ce03e-ecb9-44f8-bcbb-a85643c4c66a" providerId="ADAL" clId="{B465C642-4312-474E-AB32-4E0013FDAC90}" dt="2026-10-15T17:00:31.327" v="502" actId="1076"/>
          <ac:picMkLst>
            <pc:docMk/>
            <pc:sldMk cId="1209833719" sldId="385"/>
            <ac:picMk id="24" creationId="{BF5164EC-A899-4343-9E2A-B2D1CF88BA6C}"/>
          </ac:picMkLst>
        </pc:picChg>
        <pc:picChg chg="add mod">
          <ac:chgData name="Juliet Kennard" userId="171ce03e-ecb9-44f8-bcbb-a85643c4c66a" providerId="ADAL" clId="{B465C642-4312-474E-AB32-4E0013FDAC90}" dt="2026-10-15T17:00:28.535" v="501" actId="1076"/>
          <ac:picMkLst>
            <pc:docMk/>
            <pc:sldMk cId="1209833719" sldId="385"/>
            <ac:picMk id="26" creationId="{8EF40932-5B76-32B5-EBA2-908A46C2C7D9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Juliet Kennard" userId="171ce03e-ecb9-44f8-bcbb-a85643c4c66a" providerId="ADAL" clId="{B465C642-4312-474E-AB32-4E0013FDAC90}" dt="2026-10-15T16:59:07.128" v="478" actId="20577"/>
              <pc2:cmMkLst xmlns:pc2="http://schemas.microsoft.com/office/powerpoint/2019/9/main/command">
                <pc:docMk/>
                <pc:sldMk cId="1209833719" sldId="385"/>
                <pc2:cmMk id="{8F9588C0-757A-446C-B5C3-4C632EADFD30}"/>
              </pc2:cmMkLst>
            </pc226:cmChg>
          </p:ext>
        </pc:extLst>
      </pc:sldChg>
      <pc:sldChg chg="modSp mod">
        <pc:chgData name="Juliet Kennard" userId="171ce03e-ecb9-44f8-bcbb-a85643c4c66a" providerId="ADAL" clId="{B465C642-4312-474E-AB32-4E0013FDAC90}" dt="2026-10-15T17:01:05.698" v="505" actId="20577"/>
        <pc:sldMkLst>
          <pc:docMk/>
          <pc:sldMk cId="963327535" sldId="388"/>
        </pc:sldMkLst>
        <pc:spChg chg="mod">
          <ac:chgData name="Juliet Kennard" userId="171ce03e-ecb9-44f8-bcbb-a85643c4c66a" providerId="ADAL" clId="{B465C642-4312-474E-AB32-4E0013FDAC90}" dt="2026-10-15T17:01:05.698" v="505" actId="20577"/>
          <ac:spMkLst>
            <pc:docMk/>
            <pc:sldMk cId="963327535" sldId="388"/>
            <ac:spMk id="3" creationId="{0E2267DB-C854-FD3D-B996-F289B5D333BD}"/>
          </ac:spMkLst>
        </pc:spChg>
      </pc:sldChg>
      <pc:sldChg chg="modSp mod">
        <pc:chgData name="Juliet Kennard" userId="171ce03e-ecb9-44f8-bcbb-a85643c4c66a" providerId="ADAL" clId="{B465C642-4312-474E-AB32-4E0013FDAC90}" dt="2026-10-15T15:52:58.726" v="224" actId="20577"/>
        <pc:sldMkLst>
          <pc:docMk/>
          <pc:sldMk cId="609860870" sldId="389"/>
        </pc:sldMkLst>
        <pc:spChg chg="mod">
          <ac:chgData name="Juliet Kennard" userId="171ce03e-ecb9-44f8-bcbb-a85643c4c66a" providerId="ADAL" clId="{B465C642-4312-474E-AB32-4E0013FDAC90}" dt="2026-10-15T15:50:25.685" v="117" actId="1076"/>
          <ac:spMkLst>
            <pc:docMk/>
            <pc:sldMk cId="609860870" sldId="389"/>
            <ac:spMk id="2" creationId="{F9EEE0C9-F331-231B-9E51-7EF493E2A46F}"/>
          </ac:spMkLst>
        </pc:spChg>
        <pc:spChg chg="mod">
          <ac:chgData name="Juliet Kennard" userId="171ce03e-ecb9-44f8-bcbb-a85643c4c66a" providerId="ADAL" clId="{B465C642-4312-474E-AB32-4E0013FDAC90}" dt="2026-10-15T15:52:58.726" v="224" actId="20577"/>
          <ac:spMkLst>
            <pc:docMk/>
            <pc:sldMk cId="609860870" sldId="389"/>
            <ac:spMk id="3" creationId="{9BAECAA9-C0AA-5616-7ED6-92EA7097A1D3}"/>
          </ac:spMkLst>
        </pc:spChg>
        <pc:spChg chg="mod">
          <ac:chgData name="Juliet Kennard" userId="171ce03e-ecb9-44f8-bcbb-a85643c4c66a" providerId="ADAL" clId="{B465C642-4312-474E-AB32-4E0013FDAC90}" dt="2026-10-15T15:50:38.214" v="128" actId="20577"/>
          <ac:spMkLst>
            <pc:docMk/>
            <pc:sldMk cId="609860870" sldId="389"/>
            <ac:spMk id="4" creationId="{50FC1958-7384-C944-C5A7-6CA0CFEEDCCA}"/>
          </ac:spMkLst>
        </pc:spChg>
      </pc:sldChg>
      <pc:sldChg chg="modSp mod">
        <pc:chgData name="Juliet Kennard" userId="171ce03e-ecb9-44f8-bcbb-a85643c4c66a" providerId="ADAL" clId="{B465C642-4312-474E-AB32-4E0013FDAC90}" dt="2026-10-15T13:00:21.361" v="8" actId="20577"/>
        <pc:sldMkLst>
          <pc:docMk/>
          <pc:sldMk cId="530739763" sldId="390"/>
        </pc:sldMkLst>
        <pc:spChg chg="mod">
          <ac:chgData name="Juliet Kennard" userId="171ce03e-ecb9-44f8-bcbb-a85643c4c66a" providerId="ADAL" clId="{B465C642-4312-474E-AB32-4E0013FDAC90}" dt="2026-10-15T13:00:21.361" v="8" actId="20577"/>
          <ac:spMkLst>
            <pc:docMk/>
            <pc:sldMk cId="530739763" sldId="390"/>
            <ac:spMk id="3" creationId="{04D9D8F4-098C-792D-F2A6-0282C2FB0BB3}"/>
          </ac:spMkLst>
        </pc:spChg>
      </pc:sldChg>
      <pc:sldChg chg="modSp mod">
        <pc:chgData name="Juliet Kennard" userId="171ce03e-ecb9-44f8-bcbb-a85643c4c66a" providerId="ADAL" clId="{B465C642-4312-474E-AB32-4E0013FDAC90}" dt="2026-10-15T16:07:31.757" v="285" actId="20577"/>
        <pc:sldMkLst>
          <pc:docMk/>
          <pc:sldMk cId="1839143898" sldId="391"/>
        </pc:sldMkLst>
        <pc:spChg chg="mod">
          <ac:chgData name="Juliet Kennard" userId="171ce03e-ecb9-44f8-bcbb-a85643c4c66a" providerId="ADAL" clId="{B465C642-4312-474E-AB32-4E0013FDAC90}" dt="2026-10-15T16:07:31.757" v="285" actId="20577"/>
          <ac:spMkLst>
            <pc:docMk/>
            <pc:sldMk cId="1839143898" sldId="391"/>
            <ac:spMk id="3" creationId="{43E7A4BF-756E-5620-A815-1CC980512CAD}"/>
          </ac:spMkLst>
        </pc:spChg>
      </pc:sldChg>
    </pc:docChg>
  </pc:docChgLst>
  <pc:docChgLst>
    <pc:chgData name="Kirsty Patterson" userId="06c453ef-d90e-4cbc-ba6b-1bf363c3e0a9" providerId="ADAL" clId="{2B52998C-451C-485A-9808-79CB34D495AD}"/>
    <pc:docChg chg="undo custSel addSld delSld modSld modSection">
      <pc:chgData name="Kirsty Patterson" userId="06c453ef-d90e-4cbc-ba6b-1bf363c3e0a9" providerId="ADAL" clId="{2B52998C-451C-485A-9808-79CB34D495AD}" dt="2026-10-19T16:06:53.192" v="716" actId="1076"/>
      <pc:docMkLst>
        <pc:docMk/>
      </pc:docMkLst>
      <pc:sldChg chg="add del">
        <pc:chgData name="Kirsty Patterson" userId="06c453ef-d90e-4cbc-ba6b-1bf363c3e0a9" providerId="ADAL" clId="{2B52998C-451C-485A-9808-79CB34D495AD}" dt="2026-10-19T15:59:51.992" v="574" actId="47"/>
        <pc:sldMkLst>
          <pc:docMk/>
          <pc:sldMk cId="1941601706" sldId="290"/>
        </pc:sldMkLst>
      </pc:sldChg>
      <pc:sldChg chg="modSp mod">
        <pc:chgData name="Kirsty Patterson" userId="06c453ef-d90e-4cbc-ba6b-1bf363c3e0a9" providerId="ADAL" clId="{2B52998C-451C-485A-9808-79CB34D495AD}" dt="2026-10-19T15:55:30.997" v="500" actId="962"/>
        <pc:sldMkLst>
          <pc:docMk/>
          <pc:sldMk cId="3421502273" sldId="291"/>
        </pc:sldMkLst>
        <pc:spChg chg="mod">
          <ac:chgData name="Kirsty Patterson" userId="06c453ef-d90e-4cbc-ba6b-1bf363c3e0a9" providerId="ADAL" clId="{2B52998C-451C-485A-9808-79CB34D495AD}" dt="2026-10-19T15:55:30.997" v="500" actId="962"/>
          <ac:spMkLst>
            <pc:docMk/>
            <pc:sldMk cId="3421502273" sldId="291"/>
            <ac:spMk id="4" creationId="{D9FA6215-6388-1444-BD22-72EE9BD28448}"/>
          </ac:spMkLst>
        </pc:spChg>
        <pc:spChg chg="mod">
          <ac:chgData name="Kirsty Patterson" userId="06c453ef-d90e-4cbc-ba6b-1bf363c3e0a9" providerId="ADAL" clId="{2B52998C-451C-485A-9808-79CB34D495AD}" dt="2026-10-18T16:06:47.896" v="499" actId="207"/>
          <ac:spMkLst>
            <pc:docMk/>
            <pc:sldMk cId="3421502273" sldId="291"/>
            <ac:spMk id="5" creationId="{363A27CE-2CE3-7BD4-1580-B89CF517D67E}"/>
          </ac:spMkLst>
        </pc:spChg>
      </pc:sldChg>
      <pc:sldChg chg="modSp mod modNotesTx">
        <pc:chgData name="Kirsty Patterson" userId="06c453ef-d90e-4cbc-ba6b-1bf363c3e0a9" providerId="ADAL" clId="{2B52998C-451C-485A-9808-79CB34D495AD}" dt="2026-10-18T15:36:57.588" v="448" actId="6549"/>
        <pc:sldMkLst>
          <pc:docMk/>
          <pc:sldMk cId="3659483100" sldId="294"/>
        </pc:sldMkLst>
        <pc:picChg chg="mod modCrop">
          <ac:chgData name="Kirsty Patterson" userId="06c453ef-d90e-4cbc-ba6b-1bf363c3e0a9" providerId="ADAL" clId="{2B52998C-451C-485A-9808-79CB34D495AD}" dt="2026-10-18T15:36:01.107" v="233" actId="962"/>
          <ac:picMkLst>
            <pc:docMk/>
            <pc:sldMk cId="3659483100" sldId="294"/>
            <ac:picMk id="7" creationId="{7507D8BF-9262-BAB8-483F-A7A5C9CB868A}"/>
          </ac:picMkLst>
        </pc:picChg>
        <pc:picChg chg="mod">
          <ac:chgData name="Kirsty Patterson" userId="06c453ef-d90e-4cbc-ba6b-1bf363c3e0a9" providerId="ADAL" clId="{2B52998C-451C-485A-9808-79CB34D495AD}" dt="2026-10-18T15:36:43.303" v="445" actId="962"/>
          <ac:picMkLst>
            <pc:docMk/>
            <pc:sldMk cId="3659483100" sldId="294"/>
            <ac:picMk id="9" creationId="{148B0540-3A0A-37C0-D351-B33CEC1CF399}"/>
          </ac:picMkLst>
        </pc:picChg>
      </pc:sldChg>
      <pc:sldChg chg="addSp delSp modSp mod">
        <pc:chgData name="Kirsty Patterson" userId="06c453ef-d90e-4cbc-ba6b-1bf363c3e0a9" providerId="ADAL" clId="{2B52998C-451C-485A-9808-79CB34D495AD}" dt="2026-10-19T16:06:35.809" v="683" actId="1076"/>
        <pc:sldMkLst>
          <pc:docMk/>
          <pc:sldMk cId="1692460752" sldId="380"/>
        </pc:sldMkLst>
        <pc:spChg chg="mod">
          <ac:chgData name="Kirsty Patterson" userId="06c453ef-d90e-4cbc-ba6b-1bf363c3e0a9" providerId="ADAL" clId="{2B52998C-451C-485A-9808-79CB34D495AD}" dt="2026-10-19T16:05:52.365" v="635" actId="962"/>
          <ac:spMkLst>
            <pc:docMk/>
            <pc:sldMk cId="1692460752" sldId="380"/>
            <ac:spMk id="6" creationId="{F5863A01-0B4C-C9A2-5546-62A24A4AF885}"/>
          </ac:spMkLst>
        </pc:spChg>
        <pc:spChg chg="add mod">
          <ac:chgData name="Kirsty Patterson" userId="06c453ef-d90e-4cbc-ba6b-1bf363c3e0a9" providerId="ADAL" clId="{2B52998C-451C-485A-9808-79CB34D495AD}" dt="2026-10-19T15:59:23.893" v="572" actId="20577"/>
          <ac:spMkLst>
            <pc:docMk/>
            <pc:sldMk cId="1692460752" sldId="380"/>
            <ac:spMk id="7" creationId="{21219781-59BC-12A9-895E-D108BBF911C8}"/>
          </ac:spMkLst>
        </pc:spChg>
        <pc:spChg chg="add mod">
          <ac:chgData name="Kirsty Patterson" userId="06c453ef-d90e-4cbc-ba6b-1bf363c3e0a9" providerId="ADAL" clId="{2B52998C-451C-485A-9808-79CB34D495AD}" dt="2026-10-19T16:03:18.148" v="601" actId="20577"/>
          <ac:spMkLst>
            <pc:docMk/>
            <pc:sldMk cId="1692460752" sldId="380"/>
            <ac:spMk id="9" creationId="{031ECFE6-C160-7F69-85EB-D08338F63D73}"/>
          </ac:spMkLst>
        </pc:spChg>
        <pc:spChg chg="add mod">
          <ac:chgData name="Kirsty Patterson" userId="06c453ef-d90e-4cbc-ba6b-1bf363c3e0a9" providerId="ADAL" clId="{2B52998C-451C-485A-9808-79CB34D495AD}" dt="2026-10-19T16:03:21.276" v="603" actId="20577"/>
          <ac:spMkLst>
            <pc:docMk/>
            <pc:sldMk cId="1692460752" sldId="380"/>
            <ac:spMk id="12" creationId="{E5FDD091-0463-D611-799A-7BC116A58D40}"/>
          </ac:spMkLst>
        </pc:spChg>
        <pc:spChg chg="add mod">
          <ac:chgData name="Kirsty Patterson" userId="06c453ef-d90e-4cbc-ba6b-1bf363c3e0a9" providerId="ADAL" clId="{2B52998C-451C-485A-9808-79CB34D495AD}" dt="2026-10-19T16:03:24.301" v="605" actId="20577"/>
          <ac:spMkLst>
            <pc:docMk/>
            <pc:sldMk cId="1692460752" sldId="380"/>
            <ac:spMk id="15" creationId="{CF6D3390-F206-9FA3-1365-FB792653C0ED}"/>
          </ac:spMkLst>
        </pc:spChg>
        <pc:spChg chg="add mod">
          <ac:chgData name="Kirsty Patterson" userId="06c453ef-d90e-4cbc-ba6b-1bf363c3e0a9" providerId="ADAL" clId="{2B52998C-451C-485A-9808-79CB34D495AD}" dt="2026-10-19T16:06:35.809" v="683" actId="1076"/>
          <ac:spMkLst>
            <pc:docMk/>
            <pc:sldMk cId="1692460752" sldId="380"/>
            <ac:spMk id="18" creationId="{1B7523FD-917D-4867-5203-418861FB63C4}"/>
          </ac:spMkLst>
        </pc:spChg>
        <pc:spChg chg="mod">
          <ac:chgData name="Kirsty Patterson" userId="06c453ef-d90e-4cbc-ba6b-1bf363c3e0a9" providerId="ADAL" clId="{2B52998C-451C-485A-9808-79CB34D495AD}" dt="2026-10-19T16:00:12.901" v="576" actId="1076"/>
          <ac:spMkLst>
            <pc:docMk/>
            <pc:sldMk cId="1692460752" sldId="380"/>
            <ac:spMk id="100" creationId="{8EC21498-073C-7A48-DFE5-8496CA98338A}"/>
          </ac:spMkLst>
        </pc:spChg>
        <pc:spChg chg="mod">
          <ac:chgData name="Kirsty Patterson" userId="06c453ef-d90e-4cbc-ba6b-1bf363c3e0a9" providerId="ADAL" clId="{2B52998C-451C-485A-9808-79CB34D495AD}" dt="2026-10-19T16:05:51.613" v="634" actId="962"/>
          <ac:spMkLst>
            <pc:docMk/>
            <pc:sldMk cId="1692460752" sldId="380"/>
            <ac:spMk id="123" creationId="{1A3A5C9F-090B-3336-BC4C-96F75019E6D9}"/>
          </ac:spMkLst>
        </pc:spChg>
        <pc:spChg chg="mod">
          <ac:chgData name="Kirsty Patterson" userId="06c453ef-d90e-4cbc-ba6b-1bf363c3e0a9" providerId="ADAL" clId="{2B52998C-451C-485A-9808-79CB34D495AD}" dt="2026-10-19T16:00:25.991" v="577" actId="1076"/>
          <ac:spMkLst>
            <pc:docMk/>
            <pc:sldMk cId="1692460752" sldId="380"/>
            <ac:spMk id="194" creationId="{6BB8E86E-37C4-4B26-7837-F93E219817D8}"/>
          </ac:spMkLst>
        </pc:spChg>
        <pc:spChg chg="del mod">
          <ac:chgData name="Kirsty Patterson" userId="06c453ef-d90e-4cbc-ba6b-1bf363c3e0a9" providerId="ADAL" clId="{2B52998C-451C-485A-9808-79CB34D495AD}" dt="2026-10-19T15:59:32.620" v="573" actId="478"/>
          <ac:spMkLst>
            <pc:docMk/>
            <pc:sldMk cId="1692460752" sldId="380"/>
            <ac:spMk id="255" creationId="{0FA832FC-FAE4-8D82-1AD1-01E8C8B92175}"/>
          </ac:spMkLst>
        </pc:spChg>
        <pc:spChg chg="mod">
          <ac:chgData name="Kirsty Patterson" userId="06c453ef-d90e-4cbc-ba6b-1bf363c3e0a9" providerId="ADAL" clId="{2B52998C-451C-485A-9808-79CB34D495AD}" dt="2026-10-19T16:05:50.971" v="633" actId="962"/>
          <ac:spMkLst>
            <pc:docMk/>
            <pc:sldMk cId="1692460752" sldId="380"/>
            <ac:spMk id="279" creationId="{858E6820-93D2-F4B8-C827-B909957F3889}"/>
          </ac:spMkLst>
        </pc:spChg>
        <pc:grpChg chg="mod">
          <ac:chgData name="Kirsty Patterson" userId="06c453ef-d90e-4cbc-ba6b-1bf363c3e0a9" providerId="ADAL" clId="{2B52998C-451C-485A-9808-79CB34D495AD}" dt="2026-10-19T16:05:50.401" v="632" actId="962"/>
          <ac:grpSpMkLst>
            <pc:docMk/>
            <pc:sldMk cId="1692460752" sldId="380"/>
            <ac:grpSpMk id="271" creationId="{30C2686E-9940-A7A3-98F4-92AD0A4A15A6}"/>
          </ac:grpSpMkLst>
        </pc:grpChg>
        <pc:grpChg chg="mod">
          <ac:chgData name="Kirsty Patterson" userId="06c453ef-d90e-4cbc-ba6b-1bf363c3e0a9" providerId="ADAL" clId="{2B52998C-451C-485A-9808-79CB34D495AD}" dt="2026-10-19T16:05:48.030" v="629" actId="962"/>
          <ac:grpSpMkLst>
            <pc:docMk/>
            <pc:sldMk cId="1692460752" sldId="380"/>
            <ac:grpSpMk id="276" creationId="{A7B2ECC2-C874-16D0-21D7-DB6A4E2D8491}"/>
          </ac:grpSpMkLst>
        </pc:grpChg>
        <pc:grpChg chg="mod">
          <ac:chgData name="Kirsty Patterson" userId="06c453ef-d90e-4cbc-ba6b-1bf363c3e0a9" providerId="ADAL" clId="{2B52998C-451C-485A-9808-79CB34D495AD}" dt="2026-10-19T16:05:46.341" v="628" actId="962"/>
          <ac:grpSpMkLst>
            <pc:docMk/>
            <pc:sldMk cId="1692460752" sldId="380"/>
            <ac:grpSpMk id="277" creationId="{7E25DF2B-117A-1818-D7EB-8FAA7DC34010}"/>
          </ac:grpSpMkLst>
        </pc:grpChg>
        <pc:picChg chg="mod">
          <ac:chgData name="Kirsty Patterson" userId="06c453ef-d90e-4cbc-ba6b-1bf363c3e0a9" providerId="ADAL" clId="{2B52998C-451C-485A-9808-79CB34D495AD}" dt="2026-10-18T15:40:01.436" v="451" actId="1076"/>
          <ac:picMkLst>
            <pc:docMk/>
            <pc:sldMk cId="1692460752" sldId="380"/>
            <ac:picMk id="118" creationId="{C1B79E3A-D60F-5D5D-A9AE-7D5651C11433}"/>
          </ac:picMkLst>
        </pc:picChg>
        <pc:picChg chg="mod">
          <ac:chgData name="Kirsty Patterson" userId="06c453ef-d90e-4cbc-ba6b-1bf363c3e0a9" providerId="ADAL" clId="{2B52998C-451C-485A-9808-79CB34D495AD}" dt="2026-10-19T16:05:49.217" v="630" actId="962"/>
          <ac:picMkLst>
            <pc:docMk/>
            <pc:sldMk cId="1692460752" sldId="380"/>
            <ac:picMk id="226" creationId="{4FBB21CB-DC95-F513-AFCE-795F8D845315}"/>
          </ac:picMkLst>
        </pc:picChg>
        <pc:picChg chg="mod">
          <ac:chgData name="Kirsty Patterson" userId="06c453ef-d90e-4cbc-ba6b-1bf363c3e0a9" providerId="ADAL" clId="{2B52998C-451C-485A-9808-79CB34D495AD}" dt="2026-10-19T16:05:49.884" v="631" actId="962"/>
          <ac:picMkLst>
            <pc:docMk/>
            <pc:sldMk cId="1692460752" sldId="380"/>
            <ac:picMk id="236" creationId="{DE554E5D-81CA-4224-CFB9-6954C0D52B8B}"/>
          </ac:picMkLst>
        </pc:picChg>
      </pc:sldChg>
      <pc:sldChg chg="addSp delSp modSp mod">
        <pc:chgData name="Kirsty Patterson" userId="06c453ef-d90e-4cbc-ba6b-1bf363c3e0a9" providerId="ADAL" clId="{2B52998C-451C-485A-9808-79CB34D495AD}" dt="2026-10-19T16:06:53.192" v="716" actId="1076"/>
        <pc:sldMkLst>
          <pc:docMk/>
          <pc:sldMk cId="1520275886" sldId="382"/>
        </pc:sldMkLst>
        <pc:spChg chg="mod">
          <ac:chgData name="Kirsty Patterson" userId="06c453ef-d90e-4cbc-ba6b-1bf363c3e0a9" providerId="ADAL" clId="{2B52998C-451C-485A-9808-79CB34D495AD}" dt="2026-10-19T16:05:55.482" v="639" actId="962"/>
          <ac:spMkLst>
            <pc:docMk/>
            <pc:sldMk cId="1520275886" sldId="382"/>
            <ac:spMk id="2" creationId="{5C75413C-D892-A7DA-0EA8-8EB42E6E05EC}"/>
          </ac:spMkLst>
        </pc:spChg>
        <pc:spChg chg="add">
          <ac:chgData name="Kirsty Patterson" userId="06c453ef-d90e-4cbc-ba6b-1bf363c3e0a9" providerId="ADAL" clId="{2B52998C-451C-485A-9808-79CB34D495AD}" dt="2026-10-19T16:00:51.265" v="580" actId="22"/>
          <ac:spMkLst>
            <pc:docMk/>
            <pc:sldMk cId="1520275886" sldId="382"/>
            <ac:spMk id="4" creationId="{264849B2-AC53-D3FA-DD34-A7DA71ED6F1A}"/>
          </ac:spMkLst>
        </pc:spChg>
        <pc:spChg chg="add mod">
          <ac:chgData name="Kirsty Patterson" userId="06c453ef-d90e-4cbc-ba6b-1bf363c3e0a9" providerId="ADAL" clId="{2B52998C-451C-485A-9808-79CB34D495AD}" dt="2026-10-19T16:02:58.729" v="594" actId="14100"/>
          <ac:spMkLst>
            <pc:docMk/>
            <pc:sldMk cId="1520275886" sldId="382"/>
            <ac:spMk id="5" creationId="{99D4FD7F-AB08-A8E8-9B8D-66336C62E8AE}"/>
          </ac:spMkLst>
        </pc:spChg>
        <pc:spChg chg="add mod">
          <ac:chgData name="Kirsty Patterson" userId="06c453ef-d90e-4cbc-ba6b-1bf363c3e0a9" providerId="ADAL" clId="{2B52998C-451C-485A-9808-79CB34D495AD}" dt="2026-10-19T16:06:53.192" v="716" actId="1076"/>
          <ac:spMkLst>
            <pc:docMk/>
            <pc:sldMk cId="1520275886" sldId="382"/>
            <ac:spMk id="6" creationId="{632EC524-1BB0-8C08-09F2-9D9064BC765A}"/>
          </ac:spMkLst>
        </pc:spChg>
        <pc:spChg chg="mod">
          <ac:chgData name="Kirsty Patterson" userId="06c453ef-d90e-4cbc-ba6b-1bf363c3e0a9" providerId="ADAL" clId="{2B52998C-451C-485A-9808-79CB34D495AD}" dt="2026-10-19T16:05:56.753" v="641" actId="962"/>
          <ac:spMkLst>
            <pc:docMk/>
            <pc:sldMk cId="1520275886" sldId="382"/>
            <ac:spMk id="73" creationId="{8E5BFFDB-EBB6-21BA-1F0F-266C965F7905}"/>
          </ac:spMkLst>
        </pc:spChg>
        <pc:spChg chg="mod">
          <ac:chgData name="Kirsty Patterson" userId="06c453ef-d90e-4cbc-ba6b-1bf363c3e0a9" providerId="ADAL" clId="{2B52998C-451C-485A-9808-79CB34D495AD}" dt="2026-10-19T16:05:57.382" v="642" actId="962"/>
          <ac:spMkLst>
            <pc:docMk/>
            <pc:sldMk cId="1520275886" sldId="382"/>
            <ac:spMk id="103" creationId="{58343C03-0B5A-32BC-4DA6-329EC3575D25}"/>
          </ac:spMkLst>
        </pc:spChg>
        <pc:spChg chg="mod">
          <ac:chgData name="Kirsty Patterson" userId="06c453ef-d90e-4cbc-ba6b-1bf363c3e0a9" providerId="ADAL" clId="{2B52998C-451C-485A-9808-79CB34D495AD}" dt="2026-10-19T16:05:57.963" v="643" actId="962"/>
          <ac:spMkLst>
            <pc:docMk/>
            <pc:sldMk cId="1520275886" sldId="382"/>
            <ac:spMk id="105" creationId="{19D75038-0731-2D2B-171E-C294D134DB0F}"/>
          </ac:spMkLst>
        </pc:spChg>
        <pc:spChg chg="mod">
          <ac:chgData name="Kirsty Patterson" userId="06c453ef-d90e-4cbc-ba6b-1bf363c3e0a9" providerId="ADAL" clId="{2B52998C-451C-485A-9808-79CB34D495AD}" dt="2026-10-19T16:05:53.533" v="636" actId="962"/>
          <ac:spMkLst>
            <pc:docMk/>
            <pc:sldMk cId="1520275886" sldId="382"/>
            <ac:spMk id="212" creationId="{E3C6EDDE-3A38-6345-085C-279BCD52B34C}"/>
          </ac:spMkLst>
        </pc:spChg>
        <pc:spChg chg="del">
          <ac:chgData name="Kirsty Patterson" userId="06c453ef-d90e-4cbc-ba6b-1bf363c3e0a9" providerId="ADAL" clId="{2B52998C-451C-485A-9808-79CB34D495AD}" dt="2026-10-19T16:00:46.261" v="579" actId="478"/>
          <ac:spMkLst>
            <pc:docMk/>
            <pc:sldMk cId="1520275886" sldId="382"/>
            <ac:spMk id="255" creationId="{4466CD76-8701-B829-2D6E-40867BA9A86A}"/>
          </ac:spMkLst>
        </pc:spChg>
        <pc:grpChg chg="mod">
          <ac:chgData name="Kirsty Patterson" userId="06c453ef-d90e-4cbc-ba6b-1bf363c3e0a9" providerId="ADAL" clId="{2B52998C-451C-485A-9808-79CB34D495AD}" dt="2026-10-19T16:05:56.188" v="640" actId="962"/>
          <ac:grpSpMkLst>
            <pc:docMk/>
            <pc:sldMk cId="1520275886" sldId="382"/>
            <ac:grpSpMk id="95" creationId="{89BC75EE-08C2-99AB-B54F-618C9A4CABD9}"/>
          </ac:grpSpMkLst>
        </pc:grpChg>
        <pc:grpChg chg="mod">
          <ac:chgData name="Kirsty Patterson" userId="06c453ef-d90e-4cbc-ba6b-1bf363c3e0a9" providerId="ADAL" clId="{2B52998C-451C-485A-9808-79CB34D495AD}" dt="2026-10-19T16:05:58.540" v="644" actId="962"/>
          <ac:grpSpMkLst>
            <pc:docMk/>
            <pc:sldMk cId="1520275886" sldId="382"/>
            <ac:grpSpMk id="106" creationId="{02D23754-C2B3-8DEB-E843-722B551BAC39}"/>
          </ac:grpSpMkLst>
        </pc:grpChg>
        <pc:grpChg chg="mod">
          <ac:chgData name="Kirsty Patterson" userId="06c453ef-d90e-4cbc-ba6b-1bf363c3e0a9" providerId="ADAL" clId="{2B52998C-451C-485A-9808-79CB34D495AD}" dt="2026-10-19T16:05:59.413" v="645" actId="962"/>
          <ac:grpSpMkLst>
            <pc:docMk/>
            <pc:sldMk cId="1520275886" sldId="382"/>
            <ac:grpSpMk id="112" creationId="{4B80186A-156E-93B9-C41C-B58C3B0975A3}"/>
          </ac:grpSpMkLst>
        </pc:grpChg>
        <pc:grpChg chg="mod">
          <ac:chgData name="Kirsty Patterson" userId="06c453ef-d90e-4cbc-ba6b-1bf363c3e0a9" providerId="ADAL" clId="{2B52998C-451C-485A-9808-79CB34D495AD}" dt="2026-10-19T16:05:59.982" v="646" actId="962"/>
          <ac:grpSpMkLst>
            <pc:docMk/>
            <pc:sldMk cId="1520275886" sldId="382"/>
            <ac:grpSpMk id="203" creationId="{0401E29B-A11D-2DF2-3D81-61EBE26D059A}"/>
          </ac:grpSpMkLst>
        </pc:grpChg>
        <pc:picChg chg="mod">
          <ac:chgData name="Kirsty Patterson" userId="06c453ef-d90e-4cbc-ba6b-1bf363c3e0a9" providerId="ADAL" clId="{2B52998C-451C-485A-9808-79CB34D495AD}" dt="2026-10-18T15:40:12.788" v="452" actId="1076"/>
          <ac:picMkLst>
            <pc:docMk/>
            <pc:sldMk cId="1520275886" sldId="382"/>
            <ac:picMk id="118" creationId="{A5B2B64F-DF22-1D19-387F-504F50B3F999}"/>
          </ac:picMkLst>
        </pc:picChg>
        <pc:picChg chg="mod">
          <ac:chgData name="Kirsty Patterson" userId="06c453ef-d90e-4cbc-ba6b-1bf363c3e0a9" providerId="ADAL" clId="{2B52998C-451C-485A-9808-79CB34D495AD}" dt="2026-10-19T16:05:54.276" v="637" actId="962"/>
          <ac:picMkLst>
            <pc:docMk/>
            <pc:sldMk cId="1520275886" sldId="382"/>
            <ac:picMk id="226" creationId="{944A3508-D3DC-3B1B-4CE7-2DBBDAA3A9C6}"/>
          </ac:picMkLst>
        </pc:picChg>
        <pc:picChg chg="mod">
          <ac:chgData name="Kirsty Patterson" userId="06c453ef-d90e-4cbc-ba6b-1bf363c3e0a9" providerId="ADAL" clId="{2B52998C-451C-485A-9808-79CB34D495AD}" dt="2026-10-19T16:05:54.948" v="638" actId="962"/>
          <ac:picMkLst>
            <pc:docMk/>
            <pc:sldMk cId="1520275886" sldId="382"/>
            <ac:picMk id="236" creationId="{7F5B8C59-C759-8A44-1416-940573D388BC}"/>
          </ac:picMkLst>
        </pc:picChg>
      </pc:sldChg>
      <pc:sldChg chg="addSp delSp modSp mod">
        <pc:chgData name="Kirsty Patterson" userId="06c453ef-d90e-4cbc-ba6b-1bf363c3e0a9" providerId="ADAL" clId="{2B52998C-451C-485A-9808-79CB34D495AD}" dt="2026-10-19T15:57:51.685" v="503" actId="478"/>
        <pc:sldMkLst>
          <pc:docMk/>
          <pc:sldMk cId="3658711643" sldId="384"/>
        </pc:sldMkLst>
        <pc:spChg chg="add del">
          <ac:chgData name="Kirsty Patterson" userId="06c453ef-d90e-4cbc-ba6b-1bf363c3e0a9" providerId="ADAL" clId="{2B52998C-451C-485A-9808-79CB34D495AD}" dt="2026-10-19T15:57:51.685" v="503" actId="478"/>
          <ac:spMkLst>
            <pc:docMk/>
            <pc:sldMk cId="3658711643" sldId="384"/>
            <ac:spMk id="3" creationId="{04CF36D7-86DC-6F60-5E78-C03D53E8EA1D}"/>
          </ac:spMkLst>
        </pc:spChg>
        <pc:graphicFrameChg chg="modGraphic">
          <ac:chgData name="Kirsty Patterson" userId="06c453ef-d90e-4cbc-ba6b-1bf363c3e0a9" providerId="ADAL" clId="{2B52998C-451C-485A-9808-79CB34D495AD}" dt="2026-10-19T15:56:17.584" v="501" actId="113"/>
          <ac:graphicFrameMkLst>
            <pc:docMk/>
            <pc:sldMk cId="3658711643" sldId="384"/>
            <ac:graphicFrameMk id="4" creationId="{EC4AC2CB-5512-6E4B-503F-4570F37DD8E4}"/>
          </ac:graphicFrameMkLst>
        </pc:graphicFrameChg>
      </pc:sldChg>
      <pc:sldChg chg="modSp mod">
        <pc:chgData name="Kirsty Patterson" userId="06c453ef-d90e-4cbc-ba6b-1bf363c3e0a9" providerId="ADAL" clId="{2B52998C-451C-485A-9808-79CB34D495AD}" dt="2026-10-19T16:05:41.287" v="627" actId="962"/>
        <pc:sldMkLst>
          <pc:docMk/>
          <pc:sldMk cId="1209833719" sldId="385"/>
        </pc:sldMkLst>
        <pc:picChg chg="mod">
          <ac:chgData name="Kirsty Patterson" userId="06c453ef-d90e-4cbc-ba6b-1bf363c3e0a9" providerId="ADAL" clId="{2B52998C-451C-485A-9808-79CB34D495AD}" dt="2026-10-19T16:04:28.454" v="607" actId="962"/>
          <ac:picMkLst>
            <pc:docMk/>
            <pc:sldMk cId="1209833719" sldId="385"/>
            <ac:picMk id="9" creationId="{3FA4ADF1-9C24-B3B6-24A3-2EC576752B15}"/>
          </ac:picMkLst>
        </pc:picChg>
        <pc:picChg chg="mod">
          <ac:chgData name="Kirsty Patterson" userId="06c453ef-d90e-4cbc-ba6b-1bf363c3e0a9" providerId="ADAL" clId="{2B52998C-451C-485A-9808-79CB34D495AD}" dt="2026-10-19T16:04:35.949" v="609" actId="962"/>
          <ac:picMkLst>
            <pc:docMk/>
            <pc:sldMk cId="1209833719" sldId="385"/>
            <ac:picMk id="10" creationId="{62582896-5707-B867-D5AC-DC277B50CBEF}"/>
          </ac:picMkLst>
        </pc:picChg>
        <pc:picChg chg="mod">
          <ac:chgData name="Kirsty Patterson" userId="06c453ef-d90e-4cbc-ba6b-1bf363c3e0a9" providerId="ADAL" clId="{2B52998C-451C-485A-9808-79CB34D495AD}" dt="2026-10-19T16:04:45.432" v="611" actId="962"/>
          <ac:picMkLst>
            <pc:docMk/>
            <pc:sldMk cId="1209833719" sldId="385"/>
            <ac:picMk id="11" creationId="{F6417164-C691-93E8-4842-93504D8722AF}"/>
          </ac:picMkLst>
        </pc:picChg>
        <pc:picChg chg="mod">
          <ac:chgData name="Kirsty Patterson" userId="06c453ef-d90e-4cbc-ba6b-1bf363c3e0a9" providerId="ADAL" clId="{2B52998C-451C-485A-9808-79CB34D495AD}" dt="2026-10-19T16:04:49.698" v="613" actId="962"/>
          <ac:picMkLst>
            <pc:docMk/>
            <pc:sldMk cId="1209833719" sldId="385"/>
            <ac:picMk id="13" creationId="{DD68BBCC-B101-2FBC-9780-EAA79CEBB9AF}"/>
          </ac:picMkLst>
        </pc:picChg>
        <pc:picChg chg="mod">
          <ac:chgData name="Kirsty Patterson" userId="06c453ef-d90e-4cbc-ba6b-1bf363c3e0a9" providerId="ADAL" clId="{2B52998C-451C-485A-9808-79CB34D495AD}" dt="2026-10-19T16:04:56.765" v="615" actId="962"/>
          <ac:picMkLst>
            <pc:docMk/>
            <pc:sldMk cId="1209833719" sldId="385"/>
            <ac:picMk id="15" creationId="{AE928DF8-1F15-2501-29B1-F88A48A1D14F}"/>
          </ac:picMkLst>
        </pc:picChg>
        <pc:picChg chg="mod">
          <ac:chgData name="Kirsty Patterson" userId="06c453ef-d90e-4cbc-ba6b-1bf363c3e0a9" providerId="ADAL" clId="{2B52998C-451C-485A-9808-79CB34D495AD}" dt="2026-10-19T16:05:04.467" v="617" actId="962"/>
          <ac:picMkLst>
            <pc:docMk/>
            <pc:sldMk cId="1209833719" sldId="385"/>
            <ac:picMk id="16" creationId="{22006735-5414-D5A3-75B9-57ACDAB9228C}"/>
          </ac:picMkLst>
        </pc:picChg>
        <pc:picChg chg="mod">
          <ac:chgData name="Kirsty Patterson" userId="06c453ef-d90e-4cbc-ba6b-1bf363c3e0a9" providerId="ADAL" clId="{2B52998C-451C-485A-9808-79CB34D495AD}" dt="2026-10-19T16:05:11.924" v="619" actId="962"/>
          <ac:picMkLst>
            <pc:docMk/>
            <pc:sldMk cId="1209833719" sldId="385"/>
            <ac:picMk id="18" creationId="{CFC11F5F-A10E-4FE9-8E2B-50F6DA627295}"/>
          </ac:picMkLst>
        </pc:picChg>
        <pc:picChg chg="mod">
          <ac:chgData name="Kirsty Patterson" userId="06c453ef-d90e-4cbc-ba6b-1bf363c3e0a9" providerId="ADAL" clId="{2B52998C-451C-485A-9808-79CB34D495AD}" dt="2026-10-19T16:05:20.129" v="621" actId="962"/>
          <ac:picMkLst>
            <pc:docMk/>
            <pc:sldMk cId="1209833719" sldId="385"/>
            <ac:picMk id="20" creationId="{7D5653DF-C9FC-2607-C80D-C20C7EA3D433}"/>
          </ac:picMkLst>
        </pc:picChg>
        <pc:picChg chg="mod">
          <ac:chgData name="Kirsty Patterson" userId="06c453ef-d90e-4cbc-ba6b-1bf363c3e0a9" providerId="ADAL" clId="{2B52998C-451C-485A-9808-79CB34D495AD}" dt="2026-10-19T16:05:27.579" v="623" actId="962"/>
          <ac:picMkLst>
            <pc:docMk/>
            <pc:sldMk cId="1209833719" sldId="385"/>
            <ac:picMk id="22" creationId="{7D58DF65-091F-A3C9-3DD7-E569CA942D3C}"/>
          </ac:picMkLst>
        </pc:picChg>
        <pc:picChg chg="mod">
          <ac:chgData name="Kirsty Patterson" userId="06c453ef-d90e-4cbc-ba6b-1bf363c3e0a9" providerId="ADAL" clId="{2B52998C-451C-485A-9808-79CB34D495AD}" dt="2026-10-19T16:05:30.047" v="625" actId="962"/>
          <ac:picMkLst>
            <pc:docMk/>
            <pc:sldMk cId="1209833719" sldId="385"/>
            <ac:picMk id="24" creationId="{BF5164EC-A899-4343-9E2A-B2D1CF88BA6C}"/>
          </ac:picMkLst>
        </pc:picChg>
        <pc:picChg chg="mod">
          <ac:chgData name="Kirsty Patterson" userId="06c453ef-d90e-4cbc-ba6b-1bf363c3e0a9" providerId="ADAL" clId="{2B52998C-451C-485A-9808-79CB34D495AD}" dt="2026-10-19T16:05:41.287" v="627" actId="962"/>
          <ac:picMkLst>
            <pc:docMk/>
            <pc:sldMk cId="1209833719" sldId="385"/>
            <ac:picMk id="26" creationId="{8EF40932-5B76-32B5-EBA2-908A46C2C7D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535A72-76D5-4DE9-86AF-66F469F52BFE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EC0FD5-F9B3-4CFD-87BF-B255E1EC0F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847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 1 ©: Shutterstock/Ihor </a:t>
            </a:r>
            <a:r>
              <a:rPr lang="en-GB" dirty="0" err="1"/>
              <a:t>Matsiievskyi</a:t>
            </a:r>
            <a:br>
              <a:rPr lang="en-GB" dirty="0"/>
            </a:br>
            <a:r>
              <a:rPr lang="en-GB" dirty="0"/>
              <a:t>Image 2 ©: Shutterstock/</a:t>
            </a:r>
            <a:r>
              <a:rPr lang="en-GB" dirty="0" err="1"/>
              <a:t>luchschenF</a:t>
            </a:r>
            <a:br>
              <a:rPr lang="en-GB" dirty="0"/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C0FD5-F9B3-4CFD-87BF-B255E1EC0F8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484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C0FD5-F9B3-4CFD-87BF-B255E1EC0F8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9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EF4C7-5F40-639B-81BA-8E4DEFD32A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3427D2-BDC0-6C46-704A-C7AD4A641A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1696A7-8B25-66DA-B7CE-84EE414ADA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Carry out each of these tests firstly with ethanol and then propan-1-ol: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Tests 1</a:t>
            </a:r>
            <a:r>
              <a:rPr lang="en-GB" sz="1200" dirty="0"/>
              <a:t>–3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Place a few drops of the alcohol in a test-tube and add an equal number of drops of water. Do the liquids mix fully?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Place a drop of the alcohol on a piece of full-range indicator paper. Note the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 Place a few drops of alcohol on a tin lid on a heat-resistant mat. Make sure that all the bottles of alcohols are closed and kept far away from the tin lid. Ignite the alcohol with a lit splint and observe the flame.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1B85AA-F9E2-03FC-EEFD-8D0AC9BFCE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4DA5DC-95BF-4697-A9FC-A2237F0DBCE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1568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90EE9-5A6C-0F67-FC71-839BFF67D8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0CCAC5-3256-5AC7-FAF2-52F30DBA35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17BE9F-4835-B827-CC40-64610E2282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 4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4. Using forceps, take two small pieces of sodium and place them on a piece of filter paper. Dab the pieces of sodium with the filter paper to remove any excess oil.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5. Place about 0.5 cm depth of each of the alcohols in a separate, dry, 100 cm 3  beaker. To each, add a small piece of sodium (using forceps) and observe the reaction.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6. Place 3 drops of acidified potassium dichromate(VI) solution into two wells of the spotting tile and add 2 drops of ethanol to the first well and 2 drops of propna-1-ol to the second well.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 Observe the colour change(s) in each well over 5-10 minutes. Do you notice a change of smell that could come from a new compound?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D95EC4-DCA6-C5E5-2DC6-017E12E7DE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4DA5DC-95BF-4697-A9FC-A2237F0DBCE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290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C0FD5-F9B3-4CFD-87BF-B255E1EC0F82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301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43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10/19/2026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  <p:sldLayoutId id="21474836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3UaInmj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hyperlink" Target="https://creativecommons.org/licenses/by-nc-sa/2.0/uk/" TargetMode="External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hyperlink" Target="https://creativecommons.org/licenses/by-nc-sa/2.0/uk/" TargetMode="External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86C2D-C264-BB44-BD46-4A14670592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14–16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9D1DBB-B53C-6948-A433-C717FC653E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The properties of alcohols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9FA6215-6388-1444-BD22-72EE9BD284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7625" y="-870363"/>
            <a:ext cx="4333437" cy="4333437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127000">
            <a:solidFill>
              <a:srgbClr val="C810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63A27CE-2CE3-7BD4-1580-B89CF517D67E}"/>
              </a:ext>
            </a:extLst>
          </p:cNvPr>
          <p:cNvSpPr txBox="1">
            <a:spLocks/>
          </p:cNvSpPr>
          <p:nvPr/>
        </p:nvSpPr>
        <p:spPr>
          <a:xfrm>
            <a:off x="7562088" y="5802120"/>
            <a:ext cx="4047912" cy="422784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from: </a:t>
            </a:r>
            <a:r>
              <a:rPr lang="en-GB" sz="16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rsc.li/3UaInmj</a:t>
            </a:r>
            <a:r>
              <a:rPr lang="en-GB" sz="1600" dirty="0">
                <a:solidFill>
                  <a:schemeClr val="bg1"/>
                </a:solidFill>
              </a:rPr>
              <a:t> </a:t>
            </a:r>
            <a:endParaRPr lang="en-US" sz="16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502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F3E64-1BFF-3149-9C48-B3318BBD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 this lesson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FB25B-F7CD-BA43-B498-C6CDF6436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4901133" cy="50400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Ethanol and propan-1-ol are tested for:</a:t>
            </a:r>
          </a:p>
          <a:p>
            <a:pPr lvl="0"/>
            <a:r>
              <a:rPr lang="en-GB" dirty="0"/>
              <a:t>pH</a:t>
            </a:r>
          </a:p>
          <a:p>
            <a:r>
              <a:rPr lang="en-GB" dirty="0"/>
              <a:t>reaction with sodium</a:t>
            </a:r>
          </a:p>
          <a:p>
            <a:r>
              <a:rPr lang="en-GB" dirty="0"/>
              <a:t>combustion</a:t>
            </a:r>
          </a:p>
          <a:p>
            <a:r>
              <a:rPr lang="en-GB" dirty="0"/>
              <a:t>oxidation with acidified dichromate(VI) solution.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7D30168-AF11-EC48-A4B1-E40039751BB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Picture 6" descr="A dark brown glass bottle with a green plastic lid, labelled 'ethanol' with the formula CH3CH2-OH.">
            <a:extLst>
              <a:ext uri="{FF2B5EF4-FFF2-40B4-BE49-F238E27FC236}">
                <a16:creationId xmlns:a16="http://schemas.microsoft.com/office/drawing/2014/main" id="{7507D8BF-9262-BAB8-483F-A7A5C9CB868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373" t="9348" r="13410" b="9348"/>
          <a:stretch>
            <a:fillRect/>
          </a:stretch>
        </p:blipFill>
        <p:spPr>
          <a:xfrm>
            <a:off x="6096000" y="1348804"/>
            <a:ext cx="2212847" cy="3843449"/>
          </a:xfrm>
          <a:prstGeom prst="rect">
            <a:avLst/>
          </a:prstGeom>
        </p:spPr>
      </p:pic>
      <p:pic>
        <p:nvPicPr>
          <p:cNvPr id="9" name="Picture 8" descr="A clear glass bottle with a blue plastic lid, with the label 'propanol' and the formula CH3CH2CH2OH.">
            <a:extLst>
              <a:ext uri="{FF2B5EF4-FFF2-40B4-BE49-F238E27FC236}">
                <a16:creationId xmlns:a16="http://schemas.microsoft.com/office/drawing/2014/main" id="{148B0540-3A0A-37C0-D351-B33CEC1CF39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177" r="32177"/>
          <a:stretch/>
        </p:blipFill>
        <p:spPr>
          <a:xfrm>
            <a:off x="8473439" y="1348804"/>
            <a:ext cx="2054315" cy="3843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483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AF0E24-CEF8-5BA0-AF22-9E0F45AD24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F14C2-D903-EFAA-A8F8-1702F91D0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9D8F4-098C-792D-F2A6-0282C2FB0B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Make and record experimental observations.</a:t>
            </a:r>
          </a:p>
          <a:p>
            <a:pPr lvl="0"/>
            <a:r>
              <a:rPr lang="en-GB" dirty="0"/>
              <a:t>Use your results to explain the properties of the alcohols.</a:t>
            </a:r>
          </a:p>
          <a:p>
            <a:r>
              <a:rPr lang="en-GB" dirty="0"/>
              <a:t>Understand that members of the same homologous series behave in a similar way.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78637055-A3DC-8029-4A14-1168DF0ACFC7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Learning objectives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0739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9072F0-87A5-DABF-898F-A8B809C14E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642DD-6E1F-411B-D027-902D0A261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428789"/>
            <a:ext cx="10080000" cy="440661"/>
          </a:xfrm>
        </p:spPr>
        <p:txBody>
          <a:bodyPr/>
          <a:lstStyle/>
          <a:p>
            <a:r>
              <a:rPr lang="en-US" dirty="0"/>
              <a:t>Equipment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26F76A-8185-8084-ED25-5B70C9DF35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087394"/>
            <a:ext cx="10080000" cy="5745892"/>
          </a:xfrm>
        </p:spPr>
        <p:txBody>
          <a:bodyPr numCol="2">
            <a:normAutofit/>
          </a:bodyPr>
          <a:lstStyle/>
          <a:p>
            <a:pPr lvl="0"/>
            <a:r>
              <a:rPr lang="en-GB" sz="2000" dirty="0"/>
              <a:t>Test tubes x 2</a:t>
            </a:r>
          </a:p>
          <a:p>
            <a:pPr lvl="0"/>
            <a:r>
              <a:rPr lang="en-GB" sz="2000" dirty="0"/>
              <a:t>Boiling tubes x 2</a:t>
            </a:r>
          </a:p>
          <a:p>
            <a:pPr lvl="0"/>
            <a:r>
              <a:rPr lang="en-GB" sz="2000" dirty="0"/>
              <a:t>Test tube/boiling tube rack</a:t>
            </a:r>
          </a:p>
          <a:p>
            <a:pPr lvl="0"/>
            <a:r>
              <a:rPr lang="en-GB" sz="2000" dirty="0"/>
              <a:t>Beakers (100 cm</a:t>
            </a:r>
            <a:r>
              <a:rPr lang="en-GB" sz="2000" baseline="30000" dirty="0"/>
              <a:t>3</a:t>
            </a:r>
            <a:r>
              <a:rPr lang="en-GB" sz="2000" dirty="0"/>
              <a:t>) x 2 </a:t>
            </a:r>
          </a:p>
          <a:p>
            <a:pPr lvl="0"/>
            <a:r>
              <a:rPr lang="en-GB" sz="2000" dirty="0"/>
              <a:t>Can lid </a:t>
            </a:r>
          </a:p>
          <a:p>
            <a:pPr lvl="0"/>
            <a:r>
              <a:rPr lang="en-GB" sz="2000" dirty="0"/>
              <a:t>Wooden splints, matches or gas lighter</a:t>
            </a:r>
          </a:p>
          <a:p>
            <a:pPr lvl="0"/>
            <a:r>
              <a:rPr lang="en-GB" sz="2000" dirty="0"/>
              <a:t>Heat-resistant mat</a:t>
            </a:r>
          </a:p>
          <a:p>
            <a:pPr lvl="0"/>
            <a:r>
              <a:rPr lang="en-GB" sz="2000" dirty="0"/>
              <a:t>Bunsen burner </a:t>
            </a:r>
          </a:p>
          <a:p>
            <a:pPr lvl="0"/>
            <a:r>
              <a:rPr lang="en-GB" sz="2000" dirty="0"/>
              <a:t>Boiling tube holder</a:t>
            </a:r>
          </a:p>
          <a:p>
            <a:pPr lvl="0"/>
            <a:r>
              <a:rPr lang="en-GB" sz="2000" dirty="0"/>
              <a:t>Dropping pipette (for water)</a:t>
            </a:r>
          </a:p>
          <a:p>
            <a:pPr lvl="0"/>
            <a:r>
              <a:rPr lang="en-GB" sz="2000" dirty="0"/>
              <a:t>Universal indicator paper (full range, pH 1–14)</a:t>
            </a:r>
          </a:p>
          <a:p>
            <a:pPr lvl="0"/>
            <a:r>
              <a:rPr lang="en-GB" sz="2000" dirty="0"/>
              <a:t>Forceps for sodium </a:t>
            </a:r>
          </a:p>
          <a:p>
            <a:pPr lvl="0"/>
            <a:r>
              <a:rPr lang="en-GB" sz="2000" dirty="0"/>
              <a:t>Filter paper for sodium</a:t>
            </a:r>
          </a:p>
          <a:p>
            <a:pPr lvl="0"/>
            <a:r>
              <a:rPr lang="en-GB" sz="2000" dirty="0"/>
              <a:t>White tile</a:t>
            </a:r>
          </a:p>
          <a:p>
            <a:pPr lvl="0"/>
            <a:r>
              <a:rPr lang="en-GB" sz="2000" dirty="0"/>
              <a:t>Spotting tile</a:t>
            </a:r>
          </a:p>
          <a:p>
            <a:pPr lvl="0"/>
            <a:r>
              <a:rPr lang="en-GB" sz="2000" dirty="0"/>
              <a:t>Spill tray (optional)</a:t>
            </a:r>
          </a:p>
          <a:p>
            <a:pPr marL="0" indent="0">
              <a:buNone/>
            </a:pPr>
            <a:endParaRPr lang="en-GB" sz="2000" b="1" dirty="0"/>
          </a:p>
          <a:p>
            <a:pPr marL="0" indent="0">
              <a:buNone/>
            </a:pPr>
            <a:r>
              <a:rPr lang="en-GB" sz="2000" b="1" dirty="0">
                <a:solidFill>
                  <a:srgbClr val="C8102E"/>
                </a:solidFill>
              </a:rPr>
              <a:t>Safety equipment</a:t>
            </a:r>
          </a:p>
          <a:p>
            <a:pPr lvl="0"/>
            <a:r>
              <a:rPr lang="en-GB" sz="2000" dirty="0"/>
              <a:t>Eye protection: splash-proof goggles</a:t>
            </a:r>
          </a:p>
          <a:p>
            <a:pPr lvl="0"/>
            <a:r>
              <a:rPr lang="en-GB" sz="2000" dirty="0"/>
              <a:t>Container filled with tap water (e.g. washing-up bowl) to place the spotting tiles after use.</a:t>
            </a:r>
          </a:p>
          <a:p>
            <a:pPr lvl="0"/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A0840196-8714-89CF-4EE7-BC636015151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What you will need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261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7485B7-62E8-7C2B-F91B-F2CC2C212B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8C8CE-3D0E-194F-4BE6-D048CBDD8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Chemicals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27D902-1A1D-49A9-E2DE-1C39CAC604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10080000" cy="5474432"/>
          </a:xfrm>
        </p:spPr>
        <p:txBody>
          <a:bodyPr numCol="1">
            <a:normAutofit/>
          </a:bodyPr>
          <a:lstStyle/>
          <a:p>
            <a:pPr lvl="0">
              <a:spcAft>
                <a:spcPts val="500"/>
              </a:spcAft>
            </a:pPr>
            <a:r>
              <a:rPr lang="de-DE" dirty="0"/>
              <a:t>Ethanol or Industrial denatured alcohol, IDA, 15 cm</a:t>
            </a:r>
            <a:r>
              <a:rPr lang="de-DE" baseline="30000" dirty="0"/>
              <a:t>3 </a:t>
            </a:r>
          </a:p>
          <a:p>
            <a:pPr marL="0" lvl="0" indent="358775">
              <a:buNone/>
            </a:pPr>
            <a:r>
              <a:rPr lang="en-GB" sz="1800" dirty="0"/>
              <a:t>DANGER: Highly flammable./DANGER: Highly flammable. Harmful by ingestion.</a:t>
            </a:r>
          </a:p>
          <a:p>
            <a:pPr lvl="0">
              <a:spcAft>
                <a:spcPts val="500"/>
              </a:spcAft>
            </a:pPr>
            <a:r>
              <a:rPr lang="de-DE" dirty="0"/>
              <a:t>Propan-1-ol, 15 cm</a:t>
            </a:r>
            <a:r>
              <a:rPr lang="de-DE" baseline="30000" dirty="0"/>
              <a:t>3 </a:t>
            </a:r>
          </a:p>
          <a:p>
            <a:pPr marL="358775" lvl="0" indent="0">
              <a:buNone/>
            </a:pPr>
            <a:r>
              <a:rPr lang="en-GB" sz="1800" dirty="0"/>
              <a:t>DANGER: Highly flammable liquid and vapour. Causes serious eye damage. May cause drowsiness or dizziness.</a:t>
            </a:r>
          </a:p>
          <a:p>
            <a:pPr lvl="0">
              <a:spcAft>
                <a:spcPts val="500"/>
              </a:spcAft>
            </a:pPr>
            <a:r>
              <a:rPr lang="de-DE" dirty="0"/>
              <a:t>Acidified potassium dichromate(VI) solution, 0.1 mol/dm</a:t>
            </a:r>
            <a:r>
              <a:rPr lang="de-DE" baseline="30000" dirty="0"/>
              <a:t>3</a:t>
            </a:r>
            <a:r>
              <a:rPr lang="de-DE" dirty="0"/>
              <a:t>                        in 1.4 mol/dm</a:t>
            </a:r>
            <a:r>
              <a:rPr lang="de-DE" baseline="30000" dirty="0"/>
              <a:t>3</a:t>
            </a:r>
            <a:r>
              <a:rPr lang="de-DE" dirty="0"/>
              <a:t> sulfuric acid, 3 cm</a:t>
            </a:r>
            <a:r>
              <a:rPr lang="de-DE" baseline="30000" dirty="0"/>
              <a:t>3</a:t>
            </a:r>
          </a:p>
          <a:p>
            <a:pPr marL="358775" lvl="0" indent="0">
              <a:buNone/>
            </a:pPr>
            <a:r>
              <a:rPr lang="en-GB" sz="1800" dirty="0"/>
              <a:t>DANGER: Corrosive (skin, eyes). Harmful (ingestion). Irritant (respiratory). Sensitiser (skin, respiratory). Serious Health Hazard (RE). Serious Health Hazard (CMR).</a:t>
            </a:r>
          </a:p>
          <a:p>
            <a:pPr>
              <a:spcAft>
                <a:spcPts val="500"/>
              </a:spcAft>
            </a:pPr>
            <a:r>
              <a:rPr lang="de-DE" dirty="0"/>
              <a:t>Sodium, 2 small pieces in oil (about 2 x 2 x 2 mm) </a:t>
            </a:r>
          </a:p>
          <a:p>
            <a:pPr marL="358775" indent="0">
              <a:buNone/>
            </a:pPr>
            <a:r>
              <a:rPr lang="de-DE" sz="1800" dirty="0"/>
              <a:t>D</a:t>
            </a:r>
            <a:r>
              <a:rPr lang="en-GB" sz="1800" dirty="0"/>
              <a:t>ANGER: Reacts violently with water. In contact with water releases flammable gases which may ignite spontaneously. Causes </a:t>
            </a:r>
            <a:r>
              <a:rPr lang="en-GB" sz="1900" dirty="0"/>
              <a:t>severe skin burns and eye damage.</a:t>
            </a:r>
            <a:endParaRPr lang="de-DE" sz="1900" dirty="0"/>
          </a:p>
          <a:p>
            <a:pPr lvl="0"/>
            <a:r>
              <a:rPr lang="de-DE" dirty="0"/>
              <a:t>Access to distilled water bottles</a:t>
            </a:r>
            <a:endParaRPr lang="en-GB" dirty="0"/>
          </a:p>
          <a:p>
            <a:pPr lvl="0"/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86C1EB4D-F517-BAD2-09A0-0E96E9EE5FF8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What you will need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8" descr="Hazard symbol: flammable">
            <a:extLst>
              <a:ext uri="{FF2B5EF4-FFF2-40B4-BE49-F238E27FC236}">
                <a16:creationId xmlns:a16="http://schemas.microsoft.com/office/drawing/2014/main" id="{3FA4ADF1-9C24-B3B6-24A3-2EC576752B1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8095" y="1083786"/>
            <a:ext cx="554595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Hazard symbol: irritant">
            <a:extLst>
              <a:ext uri="{FF2B5EF4-FFF2-40B4-BE49-F238E27FC236}">
                <a16:creationId xmlns:a16="http://schemas.microsoft.com/office/drawing/2014/main" id="{62582896-5707-B867-D5AC-DC277B50CB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3724" y="1083786"/>
            <a:ext cx="525790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Hazard symbol: health hazard">
            <a:extLst>
              <a:ext uri="{FF2B5EF4-FFF2-40B4-BE49-F238E27FC236}">
                <a16:creationId xmlns:a16="http://schemas.microsoft.com/office/drawing/2014/main" id="{F6417164-C691-93E8-4842-93504D8722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48" y="1083786"/>
            <a:ext cx="540000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Hazard symbol: flammable">
            <a:extLst>
              <a:ext uri="{FF2B5EF4-FFF2-40B4-BE49-F238E27FC236}">
                <a16:creationId xmlns:a16="http://schemas.microsoft.com/office/drawing/2014/main" id="{DD68BBCC-B101-2FBC-9780-EAA79CEBB9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8095" y="2002305"/>
            <a:ext cx="554595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Hazard symbol: irritant">
            <a:extLst>
              <a:ext uri="{FF2B5EF4-FFF2-40B4-BE49-F238E27FC236}">
                <a16:creationId xmlns:a16="http://schemas.microsoft.com/office/drawing/2014/main" id="{AE928DF8-1F15-2501-29B1-F88A48A1D1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3724" y="2002305"/>
            <a:ext cx="525790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Hazard symbol: corrosive">
            <a:extLst>
              <a:ext uri="{FF2B5EF4-FFF2-40B4-BE49-F238E27FC236}">
                <a16:creationId xmlns:a16="http://schemas.microsoft.com/office/drawing/2014/main" id="{22006735-5414-D5A3-75B9-57ACDAB922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48" y="2002305"/>
            <a:ext cx="540000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 descr="Hazard symbol: irritant">
            <a:extLst>
              <a:ext uri="{FF2B5EF4-FFF2-40B4-BE49-F238E27FC236}">
                <a16:creationId xmlns:a16="http://schemas.microsoft.com/office/drawing/2014/main" id="{CFC11F5F-A10E-4FE9-8E2B-50F6DA6272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9514" y="3154746"/>
            <a:ext cx="525790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 descr="Hazard symbol: corrosive">
            <a:extLst>
              <a:ext uri="{FF2B5EF4-FFF2-40B4-BE49-F238E27FC236}">
                <a16:creationId xmlns:a16="http://schemas.microsoft.com/office/drawing/2014/main" id="{7D5653DF-C9FC-2607-C80D-C20C7EA3D43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5763" y="3154746"/>
            <a:ext cx="540000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Hazard symbol: health hazard">
            <a:extLst>
              <a:ext uri="{FF2B5EF4-FFF2-40B4-BE49-F238E27FC236}">
                <a16:creationId xmlns:a16="http://schemas.microsoft.com/office/drawing/2014/main" id="{7D58DF65-091F-A3C9-3DD7-E569CA942D3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263" y="3154746"/>
            <a:ext cx="540000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Hazard symbol: flammable">
            <a:extLst>
              <a:ext uri="{FF2B5EF4-FFF2-40B4-BE49-F238E27FC236}">
                <a16:creationId xmlns:a16="http://schemas.microsoft.com/office/drawing/2014/main" id="{BF5164EC-A899-4343-9E2A-B2D1CF88BA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1487" y="4437051"/>
            <a:ext cx="554595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Hazard symbol: corrosive">
            <a:extLst>
              <a:ext uri="{FF2B5EF4-FFF2-40B4-BE49-F238E27FC236}">
                <a16:creationId xmlns:a16="http://schemas.microsoft.com/office/drawing/2014/main" id="{8EF40932-5B76-32B5-EBA2-908A46C2C7D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9514" y="4444372"/>
            <a:ext cx="540000" cy="54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9833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BF228-D223-1941-AD30-403DC29261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Carry out each of these tests firstly with ethanol and then propan-1-ol:</a:t>
            </a:r>
          </a:p>
          <a:p>
            <a:pPr lvl="0"/>
            <a:r>
              <a:rPr lang="en-GB" dirty="0"/>
              <a:t>Place a few drops of the alcohol in a test-tube and add an equal number of drops of water. Do the liquids mix fully?</a:t>
            </a:r>
          </a:p>
          <a:p>
            <a:pPr lvl="0"/>
            <a:r>
              <a:rPr lang="en-GB" dirty="0"/>
              <a:t>Place a drop of the alcohol on a piece of full-range indicator paper. Note the </a:t>
            </a:r>
            <a:r>
              <a:rPr lang="en-GB" dirty="0" err="1"/>
              <a:t>pH.</a:t>
            </a:r>
            <a:endParaRPr lang="en-GB" dirty="0"/>
          </a:p>
          <a:p>
            <a:pPr lvl="0"/>
            <a:r>
              <a:rPr lang="en-GB" dirty="0"/>
              <a:t>Place a few drops of alcohol on a can lid on a heat-resistant mat. Make sure that all the bottles of alcohols are closed and kept far away from the can lid. Ignite the alcohol with a lit splint and observe the flame. </a:t>
            </a:r>
          </a:p>
          <a:p>
            <a:pPr marL="0" lvl="0" indent="0" algn="r">
              <a:buNone/>
            </a:pPr>
            <a:r>
              <a:rPr lang="en-GB" i="1" dirty="0"/>
              <a:t>Continued on next slide…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Method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474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0BF7B7-6FCB-B185-CE52-4EE37E9A2E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27913-780C-36B9-A83D-20F2E8C02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(continued)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2267DB-C854-FD3D-B996-F289B5D333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Font typeface="+mj-lt"/>
              <a:buAutoNum type="arabicPeriod" startAt="4"/>
            </a:pPr>
            <a:r>
              <a:rPr lang="en-GB" dirty="0"/>
              <a:t>Using forceps, take two small pieces of sodium and place them on a piece of filter paper. Dab the pieces of sodium with the filter paper to remove any excess oil.</a:t>
            </a:r>
          </a:p>
          <a:p>
            <a:pPr>
              <a:buAutoNum type="arabicPeriod" startAt="4"/>
            </a:pPr>
            <a:r>
              <a:rPr lang="en-GB" dirty="0"/>
              <a:t>Place about 0.5 cm depth of each of the alcohols in a separate, dry, 100 cm</a:t>
            </a:r>
            <a:r>
              <a:rPr lang="en-GB" baseline="30000" dirty="0"/>
              <a:t>3</a:t>
            </a:r>
            <a:r>
              <a:rPr lang="en-GB" dirty="0"/>
              <a:t> beaker. To each, add a small piece of sodium (using forceps) and observe the reaction.</a:t>
            </a:r>
          </a:p>
          <a:p>
            <a:pPr>
              <a:buAutoNum type="arabicPeriod" startAt="4"/>
            </a:pPr>
            <a:r>
              <a:rPr lang="en-GB" dirty="0"/>
              <a:t>Place 3 drops of acidified potassium dichromate(VI) solution into two wells of the spotting tile and add 2 drops of ethanol to the first well and 2 drops of propna-1-ol to the second well. Observe the colour change(s) in each well over 5–10 minutes. Do you notice a change of smell that could come from a new compound?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7FE14D11-9D85-D004-48E8-B4C461F7DE34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Method (continued)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3275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9A0F642-12EE-9B49-9288-D3B594BE94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3909206"/>
              </p:ext>
            </p:extLst>
          </p:nvPr>
        </p:nvGraphicFramePr>
        <p:xfrm>
          <a:off x="540000" y="1097912"/>
          <a:ext cx="9993890" cy="5489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0168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3451861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3451861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336375">
                <a:tc rowSpan="2">
                  <a:txBody>
                    <a:bodyPr/>
                    <a:lstStyle/>
                    <a:p>
                      <a:pPr algn="l"/>
                      <a:r>
                        <a:rPr lang="en-US" sz="2000" b="1" i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Test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Observations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i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1215621"/>
                  </a:ext>
                </a:extLst>
              </a:tr>
              <a:tr h="336375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Ethanol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Propan-1-ol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95163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Water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Bradley Hand ITC" panose="03070402050302030203" pitchFamily="66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Bradley Hand ITC" panose="03070402050302030203" pitchFamily="66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  <a:tr h="9516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pH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Bradley Hand ITC" panose="03070402050302030203" pitchFamily="66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Bradley Hand ITC" panose="03070402050302030203" pitchFamily="66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4088422"/>
                  </a:ext>
                </a:extLst>
              </a:tr>
              <a:tr h="9516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Sodium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Bradley Hand ITC" panose="03070402050302030203" pitchFamily="66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Bradley Hand ITC" panose="03070402050302030203" pitchFamily="66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3212424"/>
                  </a:ext>
                </a:extLst>
              </a:tr>
              <a:tr h="9516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Combustion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Bradley Hand ITC" panose="03070402050302030203" pitchFamily="66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Bradley Hand ITC" panose="03070402050302030203" pitchFamily="66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9372766"/>
                  </a:ext>
                </a:extLst>
              </a:tr>
              <a:tr h="9516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Acidified potassium</a:t>
                      </a:r>
                      <a:r>
                        <a:rPr lang="en-US" sz="2000" b="0" i="0" cap="small" baseline="0" dirty="0">
                          <a:latin typeface="Century Gothic" panose="020B0502020202020204" pitchFamily="34" charset="0"/>
                        </a:rPr>
                        <a:t>(VI) </a:t>
                      </a: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solution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Bradley Hand ITC" panose="03070402050302030203" pitchFamily="66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Bradley Hand ITC" panose="03070402050302030203" pitchFamily="66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8523465"/>
                  </a:ext>
                </a:extLst>
              </a:tr>
            </a:tbl>
          </a:graphicData>
        </a:graphic>
      </p:graphicFrame>
      <p:sp>
        <p:nvSpPr>
          <p:cNvPr id="7" name="Vertical Title 1">
            <a:extLst>
              <a:ext uri="{FF2B5EF4-FFF2-40B4-BE49-F238E27FC236}">
                <a16:creationId xmlns:a16="http://schemas.microsoft.com/office/drawing/2014/main" id="{F5535C47-19FF-734C-86EE-239D00062969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Results table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314621B-2618-9542-9796-4047F680C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en-US" dirty="0"/>
              <a:t>Results table</a:t>
            </a:r>
          </a:p>
        </p:txBody>
      </p:sp>
    </p:spTree>
    <p:extLst>
      <p:ext uri="{BB962C8B-B14F-4D97-AF65-F5344CB8AC3E}">
        <p14:creationId xmlns:p14="http://schemas.microsoft.com/office/powerpoint/2010/main" val="38984687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D6D29E-546E-3128-800C-8A12B40382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EC4AC2CB-5512-6E4B-503F-4570F37DD8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888011"/>
              </p:ext>
            </p:extLst>
          </p:nvPr>
        </p:nvGraphicFramePr>
        <p:xfrm>
          <a:off x="540000" y="1097912"/>
          <a:ext cx="9993890" cy="5489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0168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3451861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3451861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336375">
                <a:tc rowSpan="2">
                  <a:txBody>
                    <a:bodyPr/>
                    <a:lstStyle/>
                    <a:p>
                      <a:pPr algn="l"/>
                      <a:r>
                        <a:rPr lang="en-US" sz="2000" b="1" i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Test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Observations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i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1215621"/>
                  </a:ext>
                </a:extLst>
              </a:tr>
              <a:tr h="336375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Ethanol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Propan-1-ol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95163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Water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i="0" dirty="0">
                          <a:latin typeface="Bradley Hand ITC" panose="03070402050302030203" pitchFamily="66" charset="0"/>
                        </a:rPr>
                        <a:t>Miscible, mixes with water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i="0" dirty="0">
                          <a:latin typeface="Bradley Hand ITC" panose="03070402050302030203" pitchFamily="66" charset="0"/>
                        </a:rPr>
                        <a:t>Miscible, mixes with water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  <a:tr h="9516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pH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i="0" dirty="0">
                          <a:latin typeface="Bradley Hand ITC" panose="03070402050302030203" pitchFamily="66" charset="0"/>
                        </a:rPr>
                        <a:t>green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i="0" dirty="0">
                          <a:latin typeface="Bradley Hand ITC" panose="03070402050302030203" pitchFamily="66" charset="0"/>
                        </a:rPr>
                        <a:t>green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4088422"/>
                  </a:ext>
                </a:extLst>
              </a:tr>
              <a:tr h="9516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Sodium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i="0" dirty="0">
                          <a:latin typeface="Bradley Hand ITC" panose="03070402050302030203" pitchFamily="66" charset="0"/>
                        </a:rPr>
                        <a:t>Fizzing/bubbles/effervescence, traces of white solid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i="0" dirty="0">
                          <a:latin typeface="Bradley Hand ITC" panose="03070402050302030203" pitchFamily="66" charset="0"/>
                        </a:rPr>
                        <a:t>Fizzing/bubbles/effervescence, traces of white solid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3212424"/>
                  </a:ext>
                </a:extLst>
              </a:tr>
              <a:tr h="9516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Combustion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i="0" dirty="0">
                          <a:latin typeface="Bradley Hand ITC" panose="03070402050302030203" pitchFamily="66" charset="0"/>
                        </a:rPr>
                        <a:t>Burns with blue flame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i="0" dirty="0">
                          <a:latin typeface="Bradley Hand ITC" panose="03070402050302030203" pitchFamily="66" charset="0"/>
                        </a:rPr>
                        <a:t>Burns with blue flame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9372766"/>
                  </a:ext>
                </a:extLst>
              </a:tr>
              <a:tr h="9516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Acidified potassium</a:t>
                      </a:r>
                      <a:r>
                        <a:rPr lang="en-US" sz="2000" b="0" i="0" cap="small" baseline="0" dirty="0">
                          <a:latin typeface="Century Gothic" panose="020B0502020202020204" pitchFamily="34" charset="0"/>
                        </a:rPr>
                        <a:t>(VI) </a:t>
                      </a: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solution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i="0" dirty="0">
                          <a:latin typeface="Bradley Hand ITC" panose="03070402050302030203" pitchFamily="66" charset="0"/>
                        </a:rPr>
                        <a:t>Orange to green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i="0" dirty="0">
                          <a:latin typeface="Bradley Hand ITC" panose="03070402050302030203" pitchFamily="66" charset="0"/>
                        </a:rPr>
                        <a:t>Orange to green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8523465"/>
                  </a:ext>
                </a:extLst>
              </a:tr>
            </a:tbl>
          </a:graphicData>
        </a:graphic>
      </p:graphicFrame>
      <p:sp>
        <p:nvSpPr>
          <p:cNvPr id="7" name="Vertical Title 1">
            <a:extLst>
              <a:ext uri="{FF2B5EF4-FFF2-40B4-BE49-F238E27FC236}">
                <a16:creationId xmlns:a16="http://schemas.microsoft.com/office/drawing/2014/main" id="{770D1145-6E38-B024-8983-71FF423F6C7F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Results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CF54C6B-2857-4356-2AB0-3135BACF9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en-US" dirty="0"/>
              <a:t>Results</a:t>
            </a:r>
          </a:p>
        </p:txBody>
      </p:sp>
    </p:spTree>
    <p:extLst>
      <p:ext uri="{BB962C8B-B14F-4D97-AF65-F5344CB8AC3E}">
        <p14:creationId xmlns:p14="http://schemas.microsoft.com/office/powerpoint/2010/main" val="3658711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D44820-643A-132D-6C89-D666221A4D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Picture 117" descr="CC-BY-NC-SA icon">
            <a:hlinkClick r:id="rId3"/>
            <a:extLst>
              <a:ext uri="{FF2B5EF4-FFF2-40B4-BE49-F238E27FC236}">
                <a16:creationId xmlns:a16="http://schemas.microsoft.com/office/drawing/2014/main" id="{C1B79E3A-D60F-5D5D-A9AE-7D5651C11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1797" y="6586053"/>
            <a:ext cx="838220" cy="29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7" name="Group 276">
            <a:extLst>
              <a:ext uri="{FF2B5EF4-FFF2-40B4-BE49-F238E27FC236}">
                <a16:creationId xmlns:a16="http://schemas.microsoft.com/office/drawing/2014/main" id="{7E25DF2B-117A-1818-D7EB-8FAA7DC340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348486" y="692257"/>
            <a:ext cx="4613842" cy="3553139"/>
            <a:chOff x="382328" y="1387930"/>
            <a:chExt cx="4613842" cy="3553139"/>
          </a:xfrm>
        </p:grpSpPr>
        <p:sp>
          <p:nvSpPr>
            <p:cNvPr id="273" name="Arc 272">
              <a:extLst>
                <a:ext uri="{FF2B5EF4-FFF2-40B4-BE49-F238E27FC236}">
                  <a16:creationId xmlns:a16="http://schemas.microsoft.com/office/drawing/2014/main" id="{479784DB-887C-EBBB-B0DB-871D1DBC1C9D}"/>
                </a:ext>
              </a:extLst>
            </p:cNvPr>
            <p:cNvSpPr/>
            <p:nvPr/>
          </p:nvSpPr>
          <p:spPr>
            <a:xfrm rot="12002384" flipH="1">
              <a:off x="1294286" y="1711791"/>
              <a:ext cx="3669712" cy="3229278"/>
            </a:xfrm>
            <a:prstGeom prst="arc">
              <a:avLst>
                <a:gd name="adj1" fmla="val 6823148"/>
                <a:gd name="adj2" fmla="val 13108223"/>
              </a:avLst>
            </a:prstGeom>
            <a:ln w="228600">
              <a:solidFill>
                <a:schemeClr val="bg1">
                  <a:lumMod val="75000"/>
                </a:schemeClr>
              </a:solidFill>
              <a:prstDash val="solid"/>
              <a:tailEnd type="stealth"/>
              <a:extLst>
                <a:ext uri="{C807C97D-BFC1-408E-A445-0C87EB9F89A2}">
                  <ask:lineSketchStyleProps xmlns:ask="http://schemas.microsoft.com/office/drawing/2018/sketchyshapes" sd="1219033472">
                    <a:custGeom>
                      <a:avLst/>
                      <a:gdLst>
                        <a:gd name="connsiteX0" fmla="*/ 5537878 w 6712941"/>
                        <a:gd name="connsiteY0" fmla="*/ 583568 h 4863274"/>
                        <a:gd name="connsiteX1" fmla="*/ 5874621 w 6712941"/>
                        <a:gd name="connsiteY1" fmla="*/ 4039360 h 4863274"/>
                        <a:gd name="connsiteX2" fmla="*/ 2700340 w 6712941"/>
                        <a:gd name="connsiteY2" fmla="*/ 4816362 h 4863274"/>
                        <a:gd name="connsiteX3" fmla="*/ 3115 w 6712941"/>
                        <a:gd name="connsiteY3" fmla="*/ 2536377 h 4863274"/>
                        <a:gd name="connsiteX4" fmla="*/ 606719 w 6712941"/>
                        <a:gd name="connsiteY4" fmla="*/ 2517524 h 4863274"/>
                        <a:gd name="connsiteX5" fmla="*/ 1344457 w 6712941"/>
                        <a:gd name="connsiteY5" fmla="*/ 2494481 h 4863274"/>
                        <a:gd name="connsiteX6" fmla="*/ 1948061 w 6712941"/>
                        <a:gd name="connsiteY6" fmla="*/ 2475628 h 4863274"/>
                        <a:gd name="connsiteX7" fmla="*/ 2685800 w 6712941"/>
                        <a:gd name="connsiteY7" fmla="*/ 2452585 h 4863274"/>
                        <a:gd name="connsiteX8" fmla="*/ 3356471 w 6712941"/>
                        <a:gd name="connsiteY8" fmla="*/ 2431637 h 4863274"/>
                        <a:gd name="connsiteX9" fmla="*/ 3792752 w 6712941"/>
                        <a:gd name="connsiteY9" fmla="*/ 2062023 h 4863274"/>
                        <a:gd name="connsiteX10" fmla="*/ 4229034 w 6712941"/>
                        <a:gd name="connsiteY10" fmla="*/ 1692409 h 4863274"/>
                        <a:gd name="connsiteX11" fmla="*/ 4687129 w 6712941"/>
                        <a:gd name="connsiteY11" fmla="*/ 1304315 h 4863274"/>
                        <a:gd name="connsiteX12" fmla="*/ 5057968 w 6712941"/>
                        <a:gd name="connsiteY12" fmla="*/ 990143 h 4863274"/>
                        <a:gd name="connsiteX13" fmla="*/ 5537878 w 6712941"/>
                        <a:gd name="connsiteY13" fmla="*/ 583568 h 4863274"/>
                        <a:gd name="connsiteX0" fmla="*/ 5537878 w 6712941"/>
                        <a:gd name="connsiteY0" fmla="*/ 583568 h 4863274"/>
                        <a:gd name="connsiteX1" fmla="*/ 5874621 w 6712941"/>
                        <a:gd name="connsiteY1" fmla="*/ 4039360 h 4863274"/>
                        <a:gd name="connsiteX2" fmla="*/ 2700340 w 6712941"/>
                        <a:gd name="connsiteY2" fmla="*/ 4816362 h 4863274"/>
                        <a:gd name="connsiteX3" fmla="*/ 3115 w 6712941"/>
                        <a:gd name="connsiteY3" fmla="*/ 2536377 h 48632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6712941" h="4863274" stroke="0" extrusionOk="0">
                          <a:moveTo>
                            <a:pt x="5537878" y="583568"/>
                          </a:moveTo>
                          <a:cubicBezTo>
                            <a:pt x="6841623" y="1391577"/>
                            <a:pt x="7054728" y="3043127"/>
                            <a:pt x="5874621" y="4039360"/>
                          </a:cubicBezTo>
                          <a:cubicBezTo>
                            <a:pt x="5285774" y="4732407"/>
                            <a:pt x="3825124" y="4987394"/>
                            <a:pt x="2700340" y="4816362"/>
                          </a:cubicBezTo>
                          <a:cubicBezTo>
                            <a:pt x="1055597" y="4722298"/>
                            <a:pt x="52278" y="3752279"/>
                            <a:pt x="3115" y="2536377"/>
                          </a:cubicBezTo>
                          <a:cubicBezTo>
                            <a:pt x="124249" y="2521723"/>
                            <a:pt x="423572" y="2502097"/>
                            <a:pt x="606719" y="2517524"/>
                          </a:cubicBezTo>
                          <a:cubicBezTo>
                            <a:pt x="789866" y="2532951"/>
                            <a:pt x="989337" y="2506625"/>
                            <a:pt x="1344457" y="2494481"/>
                          </a:cubicBezTo>
                          <a:cubicBezTo>
                            <a:pt x="1699577" y="2482337"/>
                            <a:pt x="1660741" y="2478639"/>
                            <a:pt x="1948061" y="2475628"/>
                          </a:cubicBezTo>
                          <a:cubicBezTo>
                            <a:pt x="2235381" y="2472616"/>
                            <a:pt x="2379326" y="2429479"/>
                            <a:pt x="2685800" y="2452585"/>
                          </a:cubicBezTo>
                          <a:cubicBezTo>
                            <a:pt x="2992274" y="2475691"/>
                            <a:pt x="3067472" y="2410681"/>
                            <a:pt x="3356471" y="2431637"/>
                          </a:cubicBezTo>
                          <a:cubicBezTo>
                            <a:pt x="3512560" y="2269174"/>
                            <a:pt x="3591513" y="2211097"/>
                            <a:pt x="3792752" y="2062023"/>
                          </a:cubicBezTo>
                          <a:cubicBezTo>
                            <a:pt x="3993992" y="1912949"/>
                            <a:pt x="4047483" y="1874118"/>
                            <a:pt x="4229034" y="1692409"/>
                          </a:cubicBezTo>
                          <a:cubicBezTo>
                            <a:pt x="4410585" y="1510700"/>
                            <a:pt x="4486441" y="1469375"/>
                            <a:pt x="4687129" y="1304315"/>
                          </a:cubicBezTo>
                          <a:cubicBezTo>
                            <a:pt x="4887817" y="1139255"/>
                            <a:pt x="4994140" y="1071077"/>
                            <a:pt x="5057968" y="990143"/>
                          </a:cubicBezTo>
                          <a:cubicBezTo>
                            <a:pt x="5121796" y="909209"/>
                            <a:pt x="5316796" y="743212"/>
                            <a:pt x="5537878" y="583568"/>
                          </a:cubicBezTo>
                          <a:close/>
                        </a:path>
                        <a:path w="6712941" h="4863274" fill="none" extrusionOk="0">
                          <a:moveTo>
                            <a:pt x="5537878" y="583568"/>
                          </a:moveTo>
                          <a:cubicBezTo>
                            <a:pt x="7021254" y="1185012"/>
                            <a:pt x="7063836" y="3029290"/>
                            <a:pt x="5874621" y="4039360"/>
                          </a:cubicBezTo>
                          <a:cubicBezTo>
                            <a:pt x="5043404" y="4662213"/>
                            <a:pt x="3622671" y="4968003"/>
                            <a:pt x="2700340" y="4816362"/>
                          </a:cubicBezTo>
                          <a:cubicBezTo>
                            <a:pt x="1112331" y="4452125"/>
                            <a:pt x="72632" y="3616594"/>
                            <a:pt x="3115" y="2536377"/>
                          </a:cubicBezTo>
                        </a:path>
                      </a:pathLst>
                    </a:custGeom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Bent Arrow 118">
              <a:extLst>
                <a:ext uri="{FF2B5EF4-FFF2-40B4-BE49-F238E27FC236}">
                  <a16:creationId xmlns:a16="http://schemas.microsoft.com/office/drawing/2014/main" id="{8A9DD176-A396-18A6-C611-B1DA486242B8}"/>
                </a:ext>
              </a:extLst>
            </p:cNvPr>
            <p:cNvSpPr/>
            <p:nvPr/>
          </p:nvSpPr>
          <p:spPr>
            <a:xfrm rot="5400000">
              <a:off x="3925300" y="2025103"/>
              <a:ext cx="711200" cy="1251296"/>
            </a:xfrm>
            <a:prstGeom prst="bentArrow">
              <a:avLst>
                <a:gd name="adj1" fmla="val 12778"/>
                <a:gd name="adj2" fmla="val 16111"/>
                <a:gd name="adj3" fmla="val 29444"/>
                <a:gd name="adj4" fmla="val 4375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78F0F82F-4EE5-322D-A07F-088E3DA38CB4}"/>
                </a:ext>
              </a:extLst>
            </p:cNvPr>
            <p:cNvGrpSpPr/>
            <p:nvPr/>
          </p:nvGrpSpPr>
          <p:grpSpPr>
            <a:xfrm rot="751523" flipV="1">
              <a:off x="3497226" y="3998646"/>
              <a:ext cx="721988" cy="720000"/>
              <a:chOff x="1724093" y="4217043"/>
              <a:chExt cx="721988" cy="720000"/>
            </a:xfrm>
          </p:grpSpPr>
          <p:sp>
            <p:nvSpPr>
              <p:cNvPr id="46" name="Partial Circle 45">
                <a:extLst>
                  <a:ext uri="{FF2B5EF4-FFF2-40B4-BE49-F238E27FC236}">
                    <a16:creationId xmlns:a16="http://schemas.microsoft.com/office/drawing/2014/main" id="{2A1A6BFC-D7EF-5ECF-2047-4B73BC714BD1}"/>
                  </a:ext>
                </a:extLst>
              </p:cNvPr>
              <p:cNvSpPr/>
              <p:nvPr/>
            </p:nvSpPr>
            <p:spPr>
              <a:xfrm rot="7646098">
                <a:off x="1724093" y="4217043"/>
                <a:ext cx="720000" cy="720000"/>
              </a:xfrm>
              <a:prstGeom prst="pie">
                <a:avLst>
                  <a:gd name="adj1" fmla="val 11559505"/>
                  <a:gd name="adj2" fmla="val 16172313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47" name="Group 46">
                <a:extLst>
                  <a:ext uri="{FF2B5EF4-FFF2-40B4-BE49-F238E27FC236}">
                    <a16:creationId xmlns:a16="http://schemas.microsoft.com/office/drawing/2014/main" id="{AE8C83D7-F5FA-EB87-D71F-137B9FB24D5B}"/>
                  </a:ext>
                </a:extLst>
              </p:cNvPr>
              <p:cNvGrpSpPr/>
              <p:nvPr/>
            </p:nvGrpSpPr>
            <p:grpSpPr>
              <a:xfrm>
                <a:off x="2083594" y="4288991"/>
                <a:ext cx="362487" cy="544947"/>
                <a:chOff x="2083594" y="4288991"/>
                <a:chExt cx="362487" cy="544947"/>
              </a:xfrm>
            </p:grpSpPr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1D56D668-2B36-6E28-3BA9-D98898148855}"/>
                    </a:ext>
                  </a:extLst>
                </p:cNvPr>
                <p:cNvSpPr/>
                <p:nvPr/>
              </p:nvSpPr>
              <p:spPr>
                <a:xfrm flipH="1">
                  <a:off x="2355850" y="4467206"/>
                  <a:ext cx="90231" cy="219673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49" name="Straight Connector 48">
                  <a:extLst>
                    <a:ext uri="{FF2B5EF4-FFF2-40B4-BE49-F238E27FC236}">
                      <a16:creationId xmlns:a16="http://schemas.microsoft.com/office/drawing/2014/main" id="{BF478780-926C-5F31-E2C6-C3E6DCAA482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2083594" y="4288991"/>
                  <a:ext cx="336166" cy="290154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" name="Straight Connector 49">
                  <a:extLst>
                    <a:ext uri="{FF2B5EF4-FFF2-40B4-BE49-F238E27FC236}">
                      <a16:creationId xmlns:a16="http://schemas.microsoft.com/office/drawing/2014/main" id="{FF62FD1C-9283-55D4-FBCC-B45711091E0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083594" y="4577042"/>
                  <a:ext cx="336166" cy="256896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E880964-6FEE-92D6-0EB8-0C347E3A2DA6}"/>
                </a:ext>
              </a:extLst>
            </p:cNvPr>
            <p:cNvGrpSpPr/>
            <p:nvPr/>
          </p:nvGrpSpPr>
          <p:grpSpPr>
            <a:xfrm>
              <a:off x="601145" y="4061237"/>
              <a:ext cx="588226" cy="524189"/>
              <a:chOff x="10472150" y="6178006"/>
              <a:chExt cx="588226" cy="524189"/>
            </a:xfrm>
          </p:grpSpPr>
          <p:grpSp>
            <p:nvGrpSpPr>
              <p:cNvPr id="21" name="Group 20">
                <a:extLst>
                  <a:ext uri="{FF2B5EF4-FFF2-40B4-BE49-F238E27FC236}">
                    <a16:creationId xmlns:a16="http://schemas.microsoft.com/office/drawing/2014/main" id="{14786F55-1A44-C857-3F2A-58033B711C8C}"/>
                  </a:ext>
                </a:extLst>
              </p:cNvPr>
              <p:cNvGrpSpPr/>
              <p:nvPr/>
            </p:nvGrpSpPr>
            <p:grpSpPr>
              <a:xfrm>
                <a:off x="10472150" y="6178006"/>
                <a:ext cx="412932" cy="524189"/>
                <a:chOff x="6714701" y="4669178"/>
                <a:chExt cx="749300" cy="882536"/>
              </a:xfrm>
            </p:grpSpPr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F44F62D3-AAA7-FEF3-644B-598051B93A37}"/>
                    </a:ext>
                  </a:extLst>
                </p:cNvPr>
                <p:cNvSpPr/>
                <p:nvPr/>
              </p:nvSpPr>
              <p:spPr>
                <a:xfrm>
                  <a:off x="6714701" y="4669178"/>
                  <a:ext cx="749300" cy="882536"/>
                </a:xfrm>
                <a:prstGeom prst="rect">
                  <a:avLst/>
                </a:prstGeom>
                <a:solidFill>
                  <a:srgbClr val="FFFF00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GB"/>
                    <a:t>c</a:t>
                  </a:r>
                </a:p>
              </p:txBody>
            </p:sp>
            <p:grpSp>
              <p:nvGrpSpPr>
                <p:cNvPr id="27" name="Group 26">
                  <a:extLst>
                    <a:ext uri="{FF2B5EF4-FFF2-40B4-BE49-F238E27FC236}">
                      <a16:creationId xmlns:a16="http://schemas.microsoft.com/office/drawing/2014/main" id="{AAF07C9F-A12D-F8D3-432A-2E763BF6460C}"/>
                    </a:ext>
                  </a:extLst>
                </p:cNvPr>
                <p:cNvGrpSpPr/>
                <p:nvPr/>
              </p:nvGrpSpPr>
              <p:grpSpPr>
                <a:xfrm>
                  <a:off x="6807099" y="4755724"/>
                  <a:ext cx="577043" cy="178593"/>
                  <a:chOff x="6807100" y="4755724"/>
                  <a:chExt cx="483600" cy="178593"/>
                </a:xfrm>
              </p:grpSpPr>
              <p:sp>
                <p:nvSpPr>
                  <p:cNvPr id="44" name="Rectangle 43">
                    <a:extLst>
                      <a:ext uri="{FF2B5EF4-FFF2-40B4-BE49-F238E27FC236}">
                        <a16:creationId xmlns:a16="http://schemas.microsoft.com/office/drawing/2014/main" id="{75B7E6D9-B7C4-6050-1B5C-DF9012B16592}"/>
                      </a:ext>
                    </a:extLst>
                  </p:cNvPr>
                  <p:cNvSpPr/>
                  <p:nvPr/>
                </p:nvSpPr>
                <p:spPr>
                  <a:xfrm>
                    <a:off x="6807100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45" name="Rectangle 44">
                    <a:extLst>
                      <a:ext uri="{FF2B5EF4-FFF2-40B4-BE49-F238E27FC236}">
                        <a16:creationId xmlns:a16="http://schemas.microsoft.com/office/drawing/2014/main" id="{F6A60376-6A79-706B-4055-CE6557822AEF}"/>
                      </a:ext>
                    </a:extLst>
                  </p:cNvPr>
                  <p:cNvSpPr/>
                  <p:nvPr/>
                </p:nvSpPr>
                <p:spPr>
                  <a:xfrm>
                    <a:off x="7052263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28" name="Group 27">
                  <a:extLst>
                    <a:ext uri="{FF2B5EF4-FFF2-40B4-BE49-F238E27FC236}">
                      <a16:creationId xmlns:a16="http://schemas.microsoft.com/office/drawing/2014/main" id="{60A0BB99-D308-86CC-3D28-759056817537}"/>
                    </a:ext>
                  </a:extLst>
                </p:cNvPr>
                <p:cNvGrpSpPr/>
                <p:nvPr/>
              </p:nvGrpSpPr>
              <p:grpSpPr>
                <a:xfrm>
                  <a:off x="6807099" y="4937371"/>
                  <a:ext cx="577043" cy="112741"/>
                  <a:chOff x="6807100" y="4755724"/>
                  <a:chExt cx="483600" cy="178596"/>
                </a:xfrm>
              </p:grpSpPr>
              <p:sp>
                <p:nvSpPr>
                  <p:cNvPr id="42" name="Rectangle 41">
                    <a:extLst>
                      <a:ext uri="{FF2B5EF4-FFF2-40B4-BE49-F238E27FC236}">
                        <a16:creationId xmlns:a16="http://schemas.microsoft.com/office/drawing/2014/main" id="{4AF5AB5A-3DC3-9BEF-3539-9EE6B60874FD}"/>
                      </a:ext>
                    </a:extLst>
                  </p:cNvPr>
                  <p:cNvSpPr/>
                  <p:nvPr/>
                </p:nvSpPr>
                <p:spPr>
                  <a:xfrm>
                    <a:off x="6807100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43" name="Rectangle 42">
                    <a:extLst>
                      <a:ext uri="{FF2B5EF4-FFF2-40B4-BE49-F238E27FC236}">
                        <a16:creationId xmlns:a16="http://schemas.microsoft.com/office/drawing/2014/main" id="{73C629EA-6AC7-03AA-C6E0-A065EDA65FCD}"/>
                      </a:ext>
                    </a:extLst>
                  </p:cNvPr>
                  <p:cNvSpPr/>
                  <p:nvPr/>
                </p:nvSpPr>
                <p:spPr>
                  <a:xfrm>
                    <a:off x="7052263" y="4755727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29" name="Group 28">
                  <a:extLst>
                    <a:ext uri="{FF2B5EF4-FFF2-40B4-BE49-F238E27FC236}">
                      <a16:creationId xmlns:a16="http://schemas.microsoft.com/office/drawing/2014/main" id="{A0208BD8-595B-61D6-34C1-C78F78731D4F}"/>
                    </a:ext>
                  </a:extLst>
                </p:cNvPr>
                <p:cNvGrpSpPr/>
                <p:nvPr/>
              </p:nvGrpSpPr>
              <p:grpSpPr>
                <a:xfrm>
                  <a:off x="6807099" y="5054075"/>
                  <a:ext cx="577043" cy="112741"/>
                  <a:chOff x="6807100" y="4755724"/>
                  <a:chExt cx="483600" cy="178596"/>
                </a:xfrm>
              </p:grpSpPr>
              <p:sp>
                <p:nvSpPr>
                  <p:cNvPr id="40" name="Rectangle 39">
                    <a:extLst>
                      <a:ext uri="{FF2B5EF4-FFF2-40B4-BE49-F238E27FC236}">
                        <a16:creationId xmlns:a16="http://schemas.microsoft.com/office/drawing/2014/main" id="{9788BDB7-7872-91DE-3B54-421F74278DDF}"/>
                      </a:ext>
                    </a:extLst>
                  </p:cNvPr>
                  <p:cNvSpPr/>
                  <p:nvPr/>
                </p:nvSpPr>
                <p:spPr>
                  <a:xfrm>
                    <a:off x="6807100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41" name="Rectangle 40">
                    <a:extLst>
                      <a:ext uri="{FF2B5EF4-FFF2-40B4-BE49-F238E27FC236}">
                        <a16:creationId xmlns:a16="http://schemas.microsoft.com/office/drawing/2014/main" id="{FC541E43-616D-DD96-D14E-3470F04DEAE8}"/>
                      </a:ext>
                    </a:extLst>
                  </p:cNvPr>
                  <p:cNvSpPr/>
                  <p:nvPr/>
                </p:nvSpPr>
                <p:spPr>
                  <a:xfrm>
                    <a:off x="7052263" y="4755727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30" name="Group 29">
                  <a:extLst>
                    <a:ext uri="{FF2B5EF4-FFF2-40B4-BE49-F238E27FC236}">
                      <a16:creationId xmlns:a16="http://schemas.microsoft.com/office/drawing/2014/main" id="{FE0C6930-E1D1-E876-E4B6-48F4810FCE15}"/>
                    </a:ext>
                  </a:extLst>
                </p:cNvPr>
                <p:cNvGrpSpPr/>
                <p:nvPr/>
              </p:nvGrpSpPr>
              <p:grpSpPr>
                <a:xfrm>
                  <a:off x="6807099" y="5171037"/>
                  <a:ext cx="577043" cy="112741"/>
                  <a:chOff x="6807100" y="4755724"/>
                  <a:chExt cx="483600" cy="178596"/>
                </a:xfrm>
              </p:grpSpPr>
              <p:sp>
                <p:nvSpPr>
                  <p:cNvPr id="38" name="Rectangle 37">
                    <a:extLst>
                      <a:ext uri="{FF2B5EF4-FFF2-40B4-BE49-F238E27FC236}">
                        <a16:creationId xmlns:a16="http://schemas.microsoft.com/office/drawing/2014/main" id="{647F5FCD-7BE0-4A54-8E01-02710CAAE417}"/>
                      </a:ext>
                    </a:extLst>
                  </p:cNvPr>
                  <p:cNvSpPr/>
                  <p:nvPr/>
                </p:nvSpPr>
                <p:spPr>
                  <a:xfrm>
                    <a:off x="6807100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9" name="Rectangle 38">
                    <a:extLst>
                      <a:ext uri="{FF2B5EF4-FFF2-40B4-BE49-F238E27FC236}">
                        <a16:creationId xmlns:a16="http://schemas.microsoft.com/office/drawing/2014/main" id="{FFB01BA9-816B-FFA3-C233-03269FF0255D}"/>
                      </a:ext>
                    </a:extLst>
                  </p:cNvPr>
                  <p:cNvSpPr/>
                  <p:nvPr/>
                </p:nvSpPr>
                <p:spPr>
                  <a:xfrm>
                    <a:off x="7052263" y="4755727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31" name="Group 30">
                  <a:extLst>
                    <a:ext uri="{FF2B5EF4-FFF2-40B4-BE49-F238E27FC236}">
                      <a16:creationId xmlns:a16="http://schemas.microsoft.com/office/drawing/2014/main" id="{E8832A70-3AA0-F3C5-58B2-0CEB4ED456FE}"/>
                    </a:ext>
                  </a:extLst>
                </p:cNvPr>
                <p:cNvGrpSpPr/>
                <p:nvPr/>
              </p:nvGrpSpPr>
              <p:grpSpPr>
                <a:xfrm>
                  <a:off x="6807099" y="5287741"/>
                  <a:ext cx="577043" cy="112741"/>
                  <a:chOff x="6807100" y="4755724"/>
                  <a:chExt cx="483600" cy="178596"/>
                </a:xfrm>
              </p:grpSpPr>
              <p:sp>
                <p:nvSpPr>
                  <p:cNvPr id="36" name="Rectangle 35">
                    <a:extLst>
                      <a:ext uri="{FF2B5EF4-FFF2-40B4-BE49-F238E27FC236}">
                        <a16:creationId xmlns:a16="http://schemas.microsoft.com/office/drawing/2014/main" id="{088AC241-C9AD-F6E1-A9A1-C671CCB795F5}"/>
                      </a:ext>
                    </a:extLst>
                  </p:cNvPr>
                  <p:cNvSpPr/>
                  <p:nvPr/>
                </p:nvSpPr>
                <p:spPr>
                  <a:xfrm>
                    <a:off x="6807100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7" name="Rectangle 36">
                    <a:extLst>
                      <a:ext uri="{FF2B5EF4-FFF2-40B4-BE49-F238E27FC236}">
                        <a16:creationId xmlns:a16="http://schemas.microsoft.com/office/drawing/2014/main" id="{A352BA5B-6035-8FE8-5923-A5A40F93E7D9}"/>
                      </a:ext>
                    </a:extLst>
                  </p:cNvPr>
                  <p:cNvSpPr/>
                  <p:nvPr/>
                </p:nvSpPr>
                <p:spPr>
                  <a:xfrm>
                    <a:off x="7052263" y="4755727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sp>
              <p:nvSpPr>
                <p:cNvPr id="32" name="Freeform: Shape 31">
                  <a:extLst>
                    <a:ext uri="{FF2B5EF4-FFF2-40B4-BE49-F238E27FC236}">
                      <a16:creationId xmlns:a16="http://schemas.microsoft.com/office/drawing/2014/main" id="{1F0F2E29-C970-E3D8-0D9D-93F697258586}"/>
                    </a:ext>
                  </a:extLst>
                </p:cNvPr>
                <p:cNvSpPr/>
                <p:nvPr/>
              </p:nvSpPr>
              <p:spPr>
                <a:xfrm>
                  <a:off x="6851826" y="4800600"/>
                  <a:ext cx="194860" cy="111191"/>
                </a:xfrm>
                <a:custGeom>
                  <a:avLst/>
                  <a:gdLst>
                    <a:gd name="connsiteX0" fmla="*/ 20688 w 194860"/>
                    <a:gd name="connsiteY0" fmla="*/ 7257 h 111191"/>
                    <a:gd name="connsiteX1" fmla="*/ 17060 w 194860"/>
                    <a:gd name="connsiteY1" fmla="*/ 30843 h 111191"/>
                    <a:gd name="connsiteX2" fmla="*/ 15245 w 194860"/>
                    <a:gd name="connsiteY2" fmla="*/ 36286 h 111191"/>
                    <a:gd name="connsiteX3" fmla="*/ 13431 w 194860"/>
                    <a:gd name="connsiteY3" fmla="*/ 45357 h 111191"/>
                    <a:gd name="connsiteX4" fmla="*/ 11617 w 194860"/>
                    <a:gd name="connsiteY4" fmla="*/ 50800 h 111191"/>
                    <a:gd name="connsiteX5" fmla="*/ 9803 w 194860"/>
                    <a:gd name="connsiteY5" fmla="*/ 58057 h 111191"/>
                    <a:gd name="connsiteX6" fmla="*/ 2545 w 194860"/>
                    <a:gd name="connsiteY6" fmla="*/ 74386 h 111191"/>
                    <a:gd name="connsiteX7" fmla="*/ 731 w 194860"/>
                    <a:gd name="connsiteY7" fmla="*/ 87086 h 111191"/>
                    <a:gd name="connsiteX8" fmla="*/ 7988 w 194860"/>
                    <a:gd name="connsiteY8" fmla="*/ 83457 h 111191"/>
                    <a:gd name="connsiteX9" fmla="*/ 27945 w 194860"/>
                    <a:gd name="connsiteY9" fmla="*/ 67129 h 111191"/>
                    <a:gd name="connsiteX10" fmla="*/ 31574 w 194860"/>
                    <a:gd name="connsiteY10" fmla="*/ 61686 h 111191"/>
                    <a:gd name="connsiteX11" fmla="*/ 33388 w 194860"/>
                    <a:gd name="connsiteY11" fmla="*/ 56243 h 111191"/>
                    <a:gd name="connsiteX12" fmla="*/ 37017 w 194860"/>
                    <a:gd name="connsiteY12" fmla="*/ 50800 h 111191"/>
                    <a:gd name="connsiteX13" fmla="*/ 40645 w 194860"/>
                    <a:gd name="connsiteY13" fmla="*/ 34471 h 111191"/>
                    <a:gd name="connsiteX14" fmla="*/ 46088 w 194860"/>
                    <a:gd name="connsiteY14" fmla="*/ 30843 h 111191"/>
                    <a:gd name="connsiteX15" fmla="*/ 49717 w 194860"/>
                    <a:gd name="connsiteY15" fmla="*/ 59871 h 111191"/>
                    <a:gd name="connsiteX16" fmla="*/ 51531 w 194860"/>
                    <a:gd name="connsiteY16" fmla="*/ 67129 h 111191"/>
                    <a:gd name="connsiteX17" fmla="*/ 56974 w 194860"/>
                    <a:gd name="connsiteY17" fmla="*/ 68943 h 111191"/>
                    <a:gd name="connsiteX18" fmla="*/ 69674 w 194860"/>
                    <a:gd name="connsiteY18" fmla="*/ 52614 h 111191"/>
                    <a:gd name="connsiteX19" fmla="*/ 87817 w 194860"/>
                    <a:gd name="connsiteY19" fmla="*/ 32657 h 111191"/>
                    <a:gd name="connsiteX20" fmla="*/ 95074 w 194860"/>
                    <a:gd name="connsiteY20" fmla="*/ 27214 h 111191"/>
                    <a:gd name="connsiteX21" fmla="*/ 98703 w 194860"/>
                    <a:gd name="connsiteY21" fmla="*/ 32657 h 111191"/>
                    <a:gd name="connsiteX22" fmla="*/ 100517 w 194860"/>
                    <a:gd name="connsiteY22" fmla="*/ 38100 h 111191"/>
                    <a:gd name="connsiteX23" fmla="*/ 107774 w 194860"/>
                    <a:gd name="connsiteY23" fmla="*/ 34471 h 111191"/>
                    <a:gd name="connsiteX24" fmla="*/ 109588 w 194860"/>
                    <a:gd name="connsiteY24" fmla="*/ 25400 h 111191"/>
                    <a:gd name="connsiteX25" fmla="*/ 113217 w 194860"/>
                    <a:gd name="connsiteY25" fmla="*/ 19957 h 111191"/>
                    <a:gd name="connsiteX26" fmla="*/ 111403 w 194860"/>
                    <a:gd name="connsiteY26" fmla="*/ 52614 h 111191"/>
                    <a:gd name="connsiteX27" fmla="*/ 104145 w 194860"/>
                    <a:gd name="connsiteY27" fmla="*/ 76200 h 111191"/>
                    <a:gd name="connsiteX28" fmla="*/ 102331 w 194860"/>
                    <a:gd name="connsiteY28" fmla="*/ 88900 h 111191"/>
                    <a:gd name="connsiteX29" fmla="*/ 100517 w 194860"/>
                    <a:gd name="connsiteY29" fmla="*/ 97971 h 111191"/>
                    <a:gd name="connsiteX30" fmla="*/ 98703 w 194860"/>
                    <a:gd name="connsiteY30" fmla="*/ 110671 h 111191"/>
                    <a:gd name="connsiteX31" fmla="*/ 104145 w 194860"/>
                    <a:gd name="connsiteY31" fmla="*/ 107043 h 111191"/>
                    <a:gd name="connsiteX32" fmla="*/ 115031 w 194860"/>
                    <a:gd name="connsiteY32" fmla="*/ 88900 h 111191"/>
                    <a:gd name="connsiteX33" fmla="*/ 118660 w 194860"/>
                    <a:gd name="connsiteY33" fmla="*/ 81643 h 111191"/>
                    <a:gd name="connsiteX34" fmla="*/ 127731 w 194860"/>
                    <a:gd name="connsiteY34" fmla="*/ 67129 h 111191"/>
                    <a:gd name="connsiteX35" fmla="*/ 134988 w 194860"/>
                    <a:gd name="connsiteY35" fmla="*/ 54429 h 111191"/>
                    <a:gd name="connsiteX36" fmla="*/ 142245 w 194860"/>
                    <a:gd name="connsiteY36" fmla="*/ 38100 h 111191"/>
                    <a:gd name="connsiteX37" fmla="*/ 145874 w 194860"/>
                    <a:gd name="connsiteY37" fmla="*/ 32657 h 111191"/>
                    <a:gd name="connsiteX38" fmla="*/ 149503 w 194860"/>
                    <a:gd name="connsiteY38" fmla="*/ 18143 h 111191"/>
                    <a:gd name="connsiteX39" fmla="*/ 153131 w 194860"/>
                    <a:gd name="connsiteY39" fmla="*/ 10886 h 111191"/>
                    <a:gd name="connsiteX40" fmla="*/ 154945 w 194860"/>
                    <a:gd name="connsiteY40" fmla="*/ 5443 h 111191"/>
                    <a:gd name="connsiteX41" fmla="*/ 165831 w 194860"/>
                    <a:gd name="connsiteY41" fmla="*/ 0 h 111191"/>
                    <a:gd name="connsiteX42" fmla="*/ 174903 w 194860"/>
                    <a:gd name="connsiteY42" fmla="*/ 1814 h 111191"/>
                    <a:gd name="connsiteX43" fmla="*/ 176717 w 194860"/>
                    <a:gd name="connsiteY43" fmla="*/ 54429 h 111191"/>
                    <a:gd name="connsiteX44" fmla="*/ 178531 w 194860"/>
                    <a:gd name="connsiteY44" fmla="*/ 59871 h 111191"/>
                    <a:gd name="connsiteX45" fmla="*/ 183974 w 194860"/>
                    <a:gd name="connsiteY45" fmla="*/ 47171 h 111191"/>
                    <a:gd name="connsiteX46" fmla="*/ 185788 w 194860"/>
                    <a:gd name="connsiteY46" fmla="*/ 41729 h 111191"/>
                    <a:gd name="connsiteX47" fmla="*/ 194860 w 194860"/>
                    <a:gd name="connsiteY47" fmla="*/ 39914 h 1111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</a:cxnLst>
                  <a:rect l="l" t="t" r="r" b="b"/>
                  <a:pathLst>
                    <a:path w="194860" h="111191">
                      <a:moveTo>
                        <a:pt x="20688" y="7257"/>
                      </a:moveTo>
                      <a:cubicBezTo>
                        <a:pt x="19588" y="16062"/>
                        <a:pt x="19137" y="22536"/>
                        <a:pt x="17060" y="30843"/>
                      </a:cubicBezTo>
                      <a:cubicBezTo>
                        <a:pt x="16596" y="32698"/>
                        <a:pt x="15709" y="34431"/>
                        <a:pt x="15245" y="36286"/>
                      </a:cubicBezTo>
                      <a:cubicBezTo>
                        <a:pt x="14497" y="39277"/>
                        <a:pt x="14179" y="42366"/>
                        <a:pt x="13431" y="45357"/>
                      </a:cubicBezTo>
                      <a:cubicBezTo>
                        <a:pt x="12967" y="47212"/>
                        <a:pt x="12142" y="48961"/>
                        <a:pt x="11617" y="50800"/>
                      </a:cubicBezTo>
                      <a:cubicBezTo>
                        <a:pt x="10932" y="53198"/>
                        <a:pt x="10591" y="55692"/>
                        <a:pt x="9803" y="58057"/>
                      </a:cubicBezTo>
                      <a:cubicBezTo>
                        <a:pt x="7486" y="65007"/>
                        <a:pt x="5707" y="68063"/>
                        <a:pt x="2545" y="74386"/>
                      </a:cubicBezTo>
                      <a:cubicBezTo>
                        <a:pt x="1940" y="78619"/>
                        <a:pt x="-1469" y="83419"/>
                        <a:pt x="731" y="87086"/>
                      </a:cubicBezTo>
                      <a:cubicBezTo>
                        <a:pt x="2123" y="89405"/>
                        <a:pt x="5738" y="84957"/>
                        <a:pt x="7988" y="83457"/>
                      </a:cubicBezTo>
                      <a:cubicBezTo>
                        <a:pt x="13376" y="79865"/>
                        <a:pt x="22968" y="73101"/>
                        <a:pt x="27945" y="67129"/>
                      </a:cubicBezTo>
                      <a:cubicBezTo>
                        <a:pt x="29341" y="65454"/>
                        <a:pt x="30364" y="63500"/>
                        <a:pt x="31574" y="61686"/>
                      </a:cubicBezTo>
                      <a:cubicBezTo>
                        <a:pt x="32179" y="59872"/>
                        <a:pt x="32533" y="57954"/>
                        <a:pt x="33388" y="56243"/>
                      </a:cubicBezTo>
                      <a:cubicBezTo>
                        <a:pt x="34363" y="54293"/>
                        <a:pt x="36251" y="52842"/>
                        <a:pt x="37017" y="50800"/>
                      </a:cubicBezTo>
                      <a:cubicBezTo>
                        <a:pt x="37137" y="50481"/>
                        <a:pt x="39849" y="35665"/>
                        <a:pt x="40645" y="34471"/>
                      </a:cubicBezTo>
                      <a:cubicBezTo>
                        <a:pt x="41854" y="32657"/>
                        <a:pt x="44274" y="32052"/>
                        <a:pt x="46088" y="30843"/>
                      </a:cubicBezTo>
                      <a:cubicBezTo>
                        <a:pt x="50564" y="53216"/>
                        <a:pt x="44697" y="22217"/>
                        <a:pt x="49717" y="59871"/>
                      </a:cubicBezTo>
                      <a:cubicBezTo>
                        <a:pt x="50047" y="62343"/>
                        <a:pt x="49973" y="65182"/>
                        <a:pt x="51531" y="67129"/>
                      </a:cubicBezTo>
                      <a:cubicBezTo>
                        <a:pt x="52726" y="68622"/>
                        <a:pt x="55160" y="68338"/>
                        <a:pt x="56974" y="68943"/>
                      </a:cubicBezTo>
                      <a:lnTo>
                        <a:pt x="69674" y="52614"/>
                      </a:lnTo>
                      <a:cubicBezTo>
                        <a:pt x="74765" y="46135"/>
                        <a:pt x="81312" y="37536"/>
                        <a:pt x="87817" y="32657"/>
                      </a:cubicBezTo>
                      <a:lnTo>
                        <a:pt x="95074" y="27214"/>
                      </a:lnTo>
                      <a:cubicBezTo>
                        <a:pt x="96284" y="29028"/>
                        <a:pt x="97728" y="30707"/>
                        <a:pt x="98703" y="32657"/>
                      </a:cubicBezTo>
                      <a:cubicBezTo>
                        <a:pt x="99558" y="34368"/>
                        <a:pt x="98642" y="37725"/>
                        <a:pt x="100517" y="38100"/>
                      </a:cubicBezTo>
                      <a:cubicBezTo>
                        <a:pt x="103169" y="38630"/>
                        <a:pt x="105355" y="35681"/>
                        <a:pt x="107774" y="34471"/>
                      </a:cubicBezTo>
                      <a:cubicBezTo>
                        <a:pt x="108379" y="31447"/>
                        <a:pt x="108505" y="28287"/>
                        <a:pt x="109588" y="25400"/>
                      </a:cubicBezTo>
                      <a:cubicBezTo>
                        <a:pt x="110354" y="23358"/>
                        <a:pt x="113072" y="17781"/>
                        <a:pt x="113217" y="19957"/>
                      </a:cubicBezTo>
                      <a:cubicBezTo>
                        <a:pt x="113943" y="30835"/>
                        <a:pt x="112309" y="41749"/>
                        <a:pt x="111403" y="52614"/>
                      </a:cubicBezTo>
                      <a:cubicBezTo>
                        <a:pt x="110428" y="64316"/>
                        <a:pt x="109038" y="64784"/>
                        <a:pt x="104145" y="76200"/>
                      </a:cubicBezTo>
                      <a:cubicBezTo>
                        <a:pt x="103540" y="80433"/>
                        <a:pt x="103034" y="84682"/>
                        <a:pt x="102331" y="88900"/>
                      </a:cubicBezTo>
                      <a:cubicBezTo>
                        <a:pt x="101824" y="91942"/>
                        <a:pt x="101024" y="94929"/>
                        <a:pt x="100517" y="97971"/>
                      </a:cubicBezTo>
                      <a:cubicBezTo>
                        <a:pt x="99814" y="102189"/>
                        <a:pt x="97115" y="106700"/>
                        <a:pt x="98703" y="110671"/>
                      </a:cubicBezTo>
                      <a:cubicBezTo>
                        <a:pt x="99513" y="112695"/>
                        <a:pt x="102331" y="108252"/>
                        <a:pt x="104145" y="107043"/>
                      </a:cubicBezTo>
                      <a:cubicBezTo>
                        <a:pt x="107774" y="100995"/>
                        <a:pt x="111877" y="95208"/>
                        <a:pt x="115031" y="88900"/>
                      </a:cubicBezTo>
                      <a:cubicBezTo>
                        <a:pt x="116241" y="86481"/>
                        <a:pt x="117226" y="83936"/>
                        <a:pt x="118660" y="81643"/>
                      </a:cubicBezTo>
                      <a:cubicBezTo>
                        <a:pt x="130430" y="62812"/>
                        <a:pt x="118543" y="85507"/>
                        <a:pt x="127731" y="67129"/>
                      </a:cubicBezTo>
                      <a:cubicBezTo>
                        <a:pt x="131244" y="53071"/>
                        <a:pt x="126673" y="66069"/>
                        <a:pt x="134988" y="54429"/>
                      </a:cubicBezTo>
                      <a:cubicBezTo>
                        <a:pt x="138196" y="49938"/>
                        <a:pt x="139873" y="42844"/>
                        <a:pt x="142245" y="38100"/>
                      </a:cubicBezTo>
                      <a:cubicBezTo>
                        <a:pt x="143220" y="36150"/>
                        <a:pt x="144664" y="34471"/>
                        <a:pt x="145874" y="32657"/>
                      </a:cubicBezTo>
                      <a:cubicBezTo>
                        <a:pt x="146940" y="27325"/>
                        <a:pt x="147409" y="23029"/>
                        <a:pt x="149503" y="18143"/>
                      </a:cubicBezTo>
                      <a:cubicBezTo>
                        <a:pt x="150568" y="15657"/>
                        <a:pt x="152066" y="13372"/>
                        <a:pt x="153131" y="10886"/>
                      </a:cubicBezTo>
                      <a:cubicBezTo>
                        <a:pt x="153884" y="9128"/>
                        <a:pt x="153750" y="6936"/>
                        <a:pt x="154945" y="5443"/>
                      </a:cubicBezTo>
                      <a:cubicBezTo>
                        <a:pt x="157503" y="2245"/>
                        <a:pt x="162245" y="1195"/>
                        <a:pt x="165831" y="0"/>
                      </a:cubicBezTo>
                      <a:cubicBezTo>
                        <a:pt x="168855" y="605"/>
                        <a:pt x="174298" y="-1210"/>
                        <a:pt x="174903" y="1814"/>
                      </a:cubicBezTo>
                      <a:cubicBezTo>
                        <a:pt x="178345" y="19022"/>
                        <a:pt x="175623" y="36914"/>
                        <a:pt x="176717" y="54429"/>
                      </a:cubicBezTo>
                      <a:cubicBezTo>
                        <a:pt x="176836" y="56337"/>
                        <a:pt x="177926" y="58057"/>
                        <a:pt x="178531" y="59871"/>
                      </a:cubicBezTo>
                      <a:cubicBezTo>
                        <a:pt x="182306" y="44769"/>
                        <a:pt x="177709" y="59699"/>
                        <a:pt x="183974" y="47171"/>
                      </a:cubicBezTo>
                      <a:cubicBezTo>
                        <a:pt x="184829" y="45461"/>
                        <a:pt x="184436" y="43081"/>
                        <a:pt x="185788" y="41729"/>
                      </a:cubicBezTo>
                      <a:cubicBezTo>
                        <a:pt x="187986" y="39531"/>
                        <a:pt x="192097" y="39914"/>
                        <a:pt x="194860" y="39914"/>
                      </a:cubicBezTo>
                    </a:path>
                  </a:pathLst>
                </a:cu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" name="Freeform: Shape 32">
                  <a:extLst>
                    <a:ext uri="{FF2B5EF4-FFF2-40B4-BE49-F238E27FC236}">
                      <a16:creationId xmlns:a16="http://schemas.microsoft.com/office/drawing/2014/main" id="{9AEBDC0A-ED45-3263-E112-3673FCA9BB51}"/>
                    </a:ext>
                  </a:extLst>
                </p:cNvPr>
                <p:cNvSpPr/>
                <p:nvPr/>
              </p:nvSpPr>
              <p:spPr>
                <a:xfrm>
                  <a:off x="7148286" y="4802414"/>
                  <a:ext cx="116114" cy="78368"/>
                </a:xfrm>
                <a:custGeom>
                  <a:avLst/>
                  <a:gdLst>
                    <a:gd name="connsiteX0" fmla="*/ 12700 w 116114"/>
                    <a:gd name="connsiteY0" fmla="*/ 16329 h 78368"/>
                    <a:gd name="connsiteX1" fmla="*/ 7257 w 116114"/>
                    <a:gd name="connsiteY1" fmla="*/ 36286 h 78368"/>
                    <a:gd name="connsiteX2" fmla="*/ 3628 w 116114"/>
                    <a:gd name="connsiteY2" fmla="*/ 50800 h 78368"/>
                    <a:gd name="connsiteX3" fmla="*/ 0 w 116114"/>
                    <a:gd name="connsiteY3" fmla="*/ 63500 h 78368"/>
                    <a:gd name="connsiteX4" fmla="*/ 3628 w 116114"/>
                    <a:gd name="connsiteY4" fmla="*/ 78015 h 78368"/>
                    <a:gd name="connsiteX5" fmla="*/ 14514 w 116114"/>
                    <a:gd name="connsiteY5" fmla="*/ 70757 h 78368"/>
                    <a:gd name="connsiteX6" fmla="*/ 23585 w 116114"/>
                    <a:gd name="connsiteY6" fmla="*/ 63500 h 78368"/>
                    <a:gd name="connsiteX7" fmla="*/ 32657 w 116114"/>
                    <a:gd name="connsiteY7" fmla="*/ 59872 h 78368"/>
                    <a:gd name="connsiteX8" fmla="*/ 39914 w 116114"/>
                    <a:gd name="connsiteY8" fmla="*/ 54429 h 78368"/>
                    <a:gd name="connsiteX9" fmla="*/ 48985 w 116114"/>
                    <a:gd name="connsiteY9" fmla="*/ 50800 h 78368"/>
                    <a:gd name="connsiteX10" fmla="*/ 56243 w 116114"/>
                    <a:gd name="connsiteY10" fmla="*/ 47172 h 78368"/>
                    <a:gd name="connsiteX11" fmla="*/ 59871 w 116114"/>
                    <a:gd name="connsiteY11" fmla="*/ 41729 h 78368"/>
                    <a:gd name="connsiteX12" fmla="*/ 63500 w 116114"/>
                    <a:gd name="connsiteY12" fmla="*/ 56243 h 78368"/>
                    <a:gd name="connsiteX13" fmla="*/ 68943 w 116114"/>
                    <a:gd name="connsiteY13" fmla="*/ 67129 h 78368"/>
                    <a:gd name="connsiteX14" fmla="*/ 74385 w 116114"/>
                    <a:gd name="connsiteY14" fmla="*/ 65315 h 78368"/>
                    <a:gd name="connsiteX15" fmla="*/ 78014 w 116114"/>
                    <a:gd name="connsiteY15" fmla="*/ 56243 h 78368"/>
                    <a:gd name="connsiteX16" fmla="*/ 81643 w 116114"/>
                    <a:gd name="connsiteY16" fmla="*/ 32657 h 78368"/>
                    <a:gd name="connsiteX17" fmla="*/ 83457 w 116114"/>
                    <a:gd name="connsiteY17" fmla="*/ 12700 h 78368"/>
                    <a:gd name="connsiteX18" fmla="*/ 88900 w 116114"/>
                    <a:gd name="connsiteY18" fmla="*/ 7257 h 78368"/>
                    <a:gd name="connsiteX19" fmla="*/ 103414 w 116114"/>
                    <a:gd name="connsiteY19" fmla="*/ 1815 h 78368"/>
                    <a:gd name="connsiteX20" fmla="*/ 108857 w 116114"/>
                    <a:gd name="connsiteY20" fmla="*/ 0 h 78368"/>
                    <a:gd name="connsiteX21" fmla="*/ 116114 w 116114"/>
                    <a:gd name="connsiteY21" fmla="*/ 5443 h 783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16114" h="78368">
                      <a:moveTo>
                        <a:pt x="12700" y="16329"/>
                      </a:moveTo>
                      <a:cubicBezTo>
                        <a:pt x="8897" y="35336"/>
                        <a:pt x="13395" y="14802"/>
                        <a:pt x="7257" y="36286"/>
                      </a:cubicBezTo>
                      <a:cubicBezTo>
                        <a:pt x="5887" y="41081"/>
                        <a:pt x="4998" y="46005"/>
                        <a:pt x="3628" y="50800"/>
                      </a:cubicBezTo>
                      <a:lnTo>
                        <a:pt x="0" y="63500"/>
                      </a:lnTo>
                      <a:cubicBezTo>
                        <a:pt x="1209" y="68338"/>
                        <a:pt x="-833" y="75785"/>
                        <a:pt x="3628" y="78015"/>
                      </a:cubicBezTo>
                      <a:cubicBezTo>
                        <a:pt x="7529" y="79965"/>
                        <a:pt x="10987" y="73322"/>
                        <a:pt x="14514" y="70757"/>
                      </a:cubicBezTo>
                      <a:cubicBezTo>
                        <a:pt x="17646" y="68479"/>
                        <a:pt x="20265" y="65492"/>
                        <a:pt x="23585" y="63500"/>
                      </a:cubicBezTo>
                      <a:cubicBezTo>
                        <a:pt x="26378" y="61824"/>
                        <a:pt x="29810" y="61454"/>
                        <a:pt x="32657" y="59872"/>
                      </a:cubicBezTo>
                      <a:cubicBezTo>
                        <a:pt x="35300" y="58404"/>
                        <a:pt x="37271" y="55898"/>
                        <a:pt x="39914" y="54429"/>
                      </a:cubicBezTo>
                      <a:cubicBezTo>
                        <a:pt x="42761" y="52847"/>
                        <a:pt x="46009" y="52123"/>
                        <a:pt x="48985" y="50800"/>
                      </a:cubicBezTo>
                      <a:cubicBezTo>
                        <a:pt x="51457" y="49702"/>
                        <a:pt x="53824" y="48381"/>
                        <a:pt x="56243" y="47172"/>
                      </a:cubicBezTo>
                      <a:cubicBezTo>
                        <a:pt x="57452" y="45358"/>
                        <a:pt x="58509" y="40026"/>
                        <a:pt x="59871" y="41729"/>
                      </a:cubicBezTo>
                      <a:cubicBezTo>
                        <a:pt x="62986" y="45623"/>
                        <a:pt x="61923" y="51512"/>
                        <a:pt x="63500" y="56243"/>
                      </a:cubicBezTo>
                      <a:cubicBezTo>
                        <a:pt x="66003" y="63755"/>
                        <a:pt x="64253" y="60095"/>
                        <a:pt x="68943" y="67129"/>
                      </a:cubicBezTo>
                      <a:cubicBezTo>
                        <a:pt x="70757" y="66524"/>
                        <a:pt x="73161" y="66784"/>
                        <a:pt x="74385" y="65315"/>
                      </a:cubicBezTo>
                      <a:cubicBezTo>
                        <a:pt x="76470" y="62813"/>
                        <a:pt x="77375" y="59437"/>
                        <a:pt x="78014" y="56243"/>
                      </a:cubicBezTo>
                      <a:cubicBezTo>
                        <a:pt x="85028" y="21174"/>
                        <a:pt x="76329" y="48593"/>
                        <a:pt x="81643" y="32657"/>
                      </a:cubicBezTo>
                      <a:cubicBezTo>
                        <a:pt x="82248" y="26005"/>
                        <a:pt x="81622" y="19123"/>
                        <a:pt x="83457" y="12700"/>
                      </a:cubicBezTo>
                      <a:cubicBezTo>
                        <a:pt x="84162" y="10233"/>
                        <a:pt x="86812" y="8748"/>
                        <a:pt x="88900" y="7257"/>
                      </a:cubicBezTo>
                      <a:cubicBezTo>
                        <a:pt x="94537" y="3231"/>
                        <a:pt x="97083" y="3624"/>
                        <a:pt x="103414" y="1815"/>
                      </a:cubicBezTo>
                      <a:cubicBezTo>
                        <a:pt x="105253" y="1290"/>
                        <a:pt x="107043" y="605"/>
                        <a:pt x="108857" y="0"/>
                      </a:cubicBezTo>
                      <a:cubicBezTo>
                        <a:pt x="115583" y="2243"/>
                        <a:pt x="113445" y="104"/>
                        <a:pt x="116114" y="5443"/>
                      </a:cubicBezTo>
                    </a:path>
                  </a:pathLst>
                </a:cu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4" name="Freeform: Shape 33">
                  <a:extLst>
                    <a:ext uri="{FF2B5EF4-FFF2-40B4-BE49-F238E27FC236}">
                      <a16:creationId xmlns:a16="http://schemas.microsoft.com/office/drawing/2014/main" id="{473B2267-96E7-7570-D83F-AB195B58742A}"/>
                    </a:ext>
                  </a:extLst>
                </p:cNvPr>
                <p:cNvSpPr/>
                <p:nvPr/>
              </p:nvSpPr>
              <p:spPr>
                <a:xfrm>
                  <a:off x="6859814" y="4982029"/>
                  <a:ext cx="74388" cy="30908"/>
                </a:xfrm>
                <a:custGeom>
                  <a:avLst/>
                  <a:gdLst>
                    <a:gd name="connsiteX0" fmla="*/ 0 w 74388"/>
                    <a:gd name="connsiteY0" fmla="*/ 0 h 30908"/>
                    <a:gd name="connsiteX1" fmla="*/ 1815 w 74388"/>
                    <a:gd name="connsiteY1" fmla="*/ 25400 h 30908"/>
                    <a:gd name="connsiteX2" fmla="*/ 3629 w 74388"/>
                    <a:gd name="connsiteY2" fmla="*/ 30842 h 30908"/>
                    <a:gd name="connsiteX3" fmla="*/ 16329 w 74388"/>
                    <a:gd name="connsiteY3" fmla="*/ 27214 h 30908"/>
                    <a:gd name="connsiteX4" fmla="*/ 21772 w 74388"/>
                    <a:gd name="connsiteY4" fmla="*/ 23585 h 30908"/>
                    <a:gd name="connsiteX5" fmla="*/ 29029 w 74388"/>
                    <a:gd name="connsiteY5" fmla="*/ 16328 h 30908"/>
                    <a:gd name="connsiteX6" fmla="*/ 34472 w 74388"/>
                    <a:gd name="connsiteY6" fmla="*/ 14514 h 30908"/>
                    <a:gd name="connsiteX7" fmla="*/ 45357 w 74388"/>
                    <a:gd name="connsiteY7" fmla="*/ 9071 h 30908"/>
                    <a:gd name="connsiteX8" fmla="*/ 48986 w 74388"/>
                    <a:gd name="connsiteY8" fmla="*/ 14514 h 30908"/>
                    <a:gd name="connsiteX9" fmla="*/ 50800 w 74388"/>
                    <a:gd name="connsiteY9" fmla="*/ 19957 h 30908"/>
                    <a:gd name="connsiteX10" fmla="*/ 63500 w 74388"/>
                    <a:gd name="connsiteY10" fmla="*/ 14514 h 30908"/>
                    <a:gd name="connsiteX11" fmla="*/ 67129 w 74388"/>
                    <a:gd name="connsiteY11" fmla="*/ 9071 h 30908"/>
                    <a:gd name="connsiteX12" fmla="*/ 72572 w 74388"/>
                    <a:gd name="connsiteY12" fmla="*/ 19957 h 30908"/>
                    <a:gd name="connsiteX13" fmla="*/ 74386 w 74388"/>
                    <a:gd name="connsiteY13" fmla="*/ 10885 h 309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74388" h="30908">
                      <a:moveTo>
                        <a:pt x="0" y="0"/>
                      </a:moveTo>
                      <a:cubicBezTo>
                        <a:pt x="605" y="8467"/>
                        <a:pt x="823" y="16970"/>
                        <a:pt x="1815" y="25400"/>
                      </a:cubicBezTo>
                      <a:cubicBezTo>
                        <a:pt x="2038" y="27299"/>
                        <a:pt x="1732" y="30605"/>
                        <a:pt x="3629" y="30842"/>
                      </a:cubicBezTo>
                      <a:cubicBezTo>
                        <a:pt x="7998" y="31388"/>
                        <a:pt x="12096" y="28423"/>
                        <a:pt x="16329" y="27214"/>
                      </a:cubicBezTo>
                      <a:cubicBezTo>
                        <a:pt x="18143" y="26004"/>
                        <a:pt x="20116" y="25004"/>
                        <a:pt x="21772" y="23585"/>
                      </a:cubicBezTo>
                      <a:cubicBezTo>
                        <a:pt x="24369" y="21359"/>
                        <a:pt x="26245" y="18316"/>
                        <a:pt x="29029" y="16328"/>
                      </a:cubicBezTo>
                      <a:cubicBezTo>
                        <a:pt x="30585" y="15216"/>
                        <a:pt x="32658" y="15119"/>
                        <a:pt x="34472" y="14514"/>
                      </a:cubicBezTo>
                      <a:cubicBezTo>
                        <a:pt x="35617" y="13750"/>
                        <a:pt x="43010" y="8132"/>
                        <a:pt x="45357" y="9071"/>
                      </a:cubicBezTo>
                      <a:cubicBezTo>
                        <a:pt x="47382" y="9881"/>
                        <a:pt x="47776" y="12700"/>
                        <a:pt x="48986" y="14514"/>
                      </a:cubicBezTo>
                      <a:cubicBezTo>
                        <a:pt x="49591" y="16328"/>
                        <a:pt x="49024" y="19247"/>
                        <a:pt x="50800" y="19957"/>
                      </a:cubicBezTo>
                      <a:cubicBezTo>
                        <a:pt x="54460" y="21421"/>
                        <a:pt x="60978" y="16195"/>
                        <a:pt x="63500" y="14514"/>
                      </a:cubicBezTo>
                      <a:cubicBezTo>
                        <a:pt x="64710" y="12700"/>
                        <a:pt x="64948" y="9071"/>
                        <a:pt x="67129" y="9071"/>
                      </a:cubicBezTo>
                      <a:cubicBezTo>
                        <a:pt x="69472" y="9071"/>
                        <a:pt x="72125" y="18616"/>
                        <a:pt x="72572" y="19957"/>
                      </a:cubicBezTo>
                      <a:cubicBezTo>
                        <a:pt x="74533" y="12113"/>
                        <a:pt x="74386" y="15193"/>
                        <a:pt x="74386" y="10885"/>
                      </a:cubicBezTo>
                    </a:path>
                  </a:pathLst>
                </a:cu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5" name="Freeform: Shape 34">
                  <a:extLst>
                    <a:ext uri="{FF2B5EF4-FFF2-40B4-BE49-F238E27FC236}">
                      <a16:creationId xmlns:a16="http://schemas.microsoft.com/office/drawing/2014/main" id="{1016149E-6DDB-215C-69F5-1FA10A5CE422}"/>
                    </a:ext>
                  </a:extLst>
                </p:cNvPr>
                <p:cNvSpPr/>
                <p:nvPr/>
              </p:nvSpPr>
              <p:spPr>
                <a:xfrm>
                  <a:off x="7170057" y="4974771"/>
                  <a:ext cx="146957" cy="27430"/>
                </a:xfrm>
                <a:custGeom>
                  <a:avLst/>
                  <a:gdLst>
                    <a:gd name="connsiteX0" fmla="*/ 0 w 146957"/>
                    <a:gd name="connsiteY0" fmla="*/ 3629 h 27430"/>
                    <a:gd name="connsiteX1" fmla="*/ 5443 w 146957"/>
                    <a:gd name="connsiteY1" fmla="*/ 12700 h 27430"/>
                    <a:gd name="connsiteX2" fmla="*/ 14514 w 146957"/>
                    <a:gd name="connsiteY2" fmla="*/ 21772 h 27430"/>
                    <a:gd name="connsiteX3" fmla="*/ 25400 w 146957"/>
                    <a:gd name="connsiteY3" fmla="*/ 25400 h 27430"/>
                    <a:gd name="connsiteX4" fmla="*/ 41729 w 146957"/>
                    <a:gd name="connsiteY4" fmla="*/ 23586 h 27430"/>
                    <a:gd name="connsiteX5" fmla="*/ 50800 w 146957"/>
                    <a:gd name="connsiteY5" fmla="*/ 14515 h 27430"/>
                    <a:gd name="connsiteX6" fmla="*/ 63500 w 146957"/>
                    <a:gd name="connsiteY6" fmla="*/ 5443 h 27430"/>
                    <a:gd name="connsiteX7" fmla="*/ 67129 w 146957"/>
                    <a:gd name="connsiteY7" fmla="*/ 0 h 27430"/>
                    <a:gd name="connsiteX8" fmla="*/ 70757 w 146957"/>
                    <a:gd name="connsiteY8" fmla="*/ 5443 h 27430"/>
                    <a:gd name="connsiteX9" fmla="*/ 72572 w 146957"/>
                    <a:gd name="connsiteY9" fmla="*/ 10886 h 27430"/>
                    <a:gd name="connsiteX10" fmla="*/ 83457 w 146957"/>
                    <a:gd name="connsiteY10" fmla="*/ 7258 h 27430"/>
                    <a:gd name="connsiteX11" fmla="*/ 94343 w 146957"/>
                    <a:gd name="connsiteY11" fmla="*/ 9072 h 27430"/>
                    <a:gd name="connsiteX12" fmla="*/ 108857 w 146957"/>
                    <a:gd name="connsiteY12" fmla="*/ 12700 h 27430"/>
                    <a:gd name="connsiteX13" fmla="*/ 121557 w 146957"/>
                    <a:gd name="connsiteY13" fmla="*/ 16329 h 27430"/>
                    <a:gd name="connsiteX14" fmla="*/ 128814 w 146957"/>
                    <a:gd name="connsiteY14" fmla="*/ 21772 h 27430"/>
                    <a:gd name="connsiteX15" fmla="*/ 134257 w 146957"/>
                    <a:gd name="connsiteY15" fmla="*/ 27215 h 27430"/>
                    <a:gd name="connsiteX16" fmla="*/ 143329 w 146957"/>
                    <a:gd name="connsiteY16" fmla="*/ 25400 h 27430"/>
                    <a:gd name="connsiteX17" fmla="*/ 146957 w 146957"/>
                    <a:gd name="connsiteY17" fmla="*/ 21772 h 27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6957" h="27430">
                      <a:moveTo>
                        <a:pt x="0" y="3629"/>
                      </a:moveTo>
                      <a:cubicBezTo>
                        <a:pt x="1814" y="6653"/>
                        <a:pt x="3574" y="9710"/>
                        <a:pt x="5443" y="12700"/>
                      </a:cubicBezTo>
                      <a:cubicBezTo>
                        <a:pt x="8466" y="17536"/>
                        <a:pt x="9073" y="19354"/>
                        <a:pt x="14514" y="21772"/>
                      </a:cubicBezTo>
                      <a:cubicBezTo>
                        <a:pt x="18009" y="23325"/>
                        <a:pt x="25400" y="25400"/>
                        <a:pt x="25400" y="25400"/>
                      </a:cubicBezTo>
                      <a:cubicBezTo>
                        <a:pt x="30843" y="24795"/>
                        <a:pt x="36695" y="25743"/>
                        <a:pt x="41729" y="23586"/>
                      </a:cubicBezTo>
                      <a:cubicBezTo>
                        <a:pt x="45659" y="21902"/>
                        <a:pt x="47582" y="17331"/>
                        <a:pt x="50800" y="14515"/>
                      </a:cubicBezTo>
                      <a:cubicBezTo>
                        <a:pt x="59040" y="7305"/>
                        <a:pt x="54109" y="14834"/>
                        <a:pt x="63500" y="5443"/>
                      </a:cubicBezTo>
                      <a:cubicBezTo>
                        <a:pt x="65042" y="3901"/>
                        <a:pt x="65919" y="1814"/>
                        <a:pt x="67129" y="0"/>
                      </a:cubicBezTo>
                      <a:cubicBezTo>
                        <a:pt x="68338" y="1814"/>
                        <a:pt x="69782" y="3493"/>
                        <a:pt x="70757" y="5443"/>
                      </a:cubicBezTo>
                      <a:cubicBezTo>
                        <a:pt x="71612" y="7154"/>
                        <a:pt x="70679" y="10615"/>
                        <a:pt x="72572" y="10886"/>
                      </a:cubicBezTo>
                      <a:cubicBezTo>
                        <a:pt x="76358" y="11427"/>
                        <a:pt x="83457" y="7258"/>
                        <a:pt x="83457" y="7258"/>
                      </a:cubicBezTo>
                      <a:cubicBezTo>
                        <a:pt x="87086" y="7863"/>
                        <a:pt x="90746" y="8301"/>
                        <a:pt x="94343" y="9072"/>
                      </a:cubicBezTo>
                      <a:cubicBezTo>
                        <a:pt x="99219" y="10117"/>
                        <a:pt x="104126" y="11122"/>
                        <a:pt x="108857" y="12700"/>
                      </a:cubicBezTo>
                      <a:cubicBezTo>
                        <a:pt x="116665" y="15304"/>
                        <a:pt x="112445" y="14051"/>
                        <a:pt x="121557" y="16329"/>
                      </a:cubicBezTo>
                      <a:cubicBezTo>
                        <a:pt x="123976" y="18143"/>
                        <a:pt x="126518" y="19804"/>
                        <a:pt x="128814" y="21772"/>
                      </a:cubicBezTo>
                      <a:cubicBezTo>
                        <a:pt x="130762" y="23442"/>
                        <a:pt x="131768" y="26593"/>
                        <a:pt x="134257" y="27215"/>
                      </a:cubicBezTo>
                      <a:cubicBezTo>
                        <a:pt x="137249" y="27963"/>
                        <a:pt x="140494" y="26615"/>
                        <a:pt x="143329" y="25400"/>
                      </a:cubicBezTo>
                      <a:cubicBezTo>
                        <a:pt x="144901" y="24726"/>
                        <a:pt x="145748" y="22981"/>
                        <a:pt x="146957" y="21772"/>
                      </a:cubicBezTo>
                    </a:path>
                  </a:pathLst>
                </a:cu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B81EF55D-5C05-6C83-6C22-3432EBAB0592}"/>
                  </a:ext>
                </a:extLst>
              </p:cNvPr>
              <p:cNvGrpSpPr/>
              <p:nvPr/>
            </p:nvGrpSpPr>
            <p:grpSpPr>
              <a:xfrm rot="13829337" flipH="1">
                <a:off x="10811936" y="6047203"/>
                <a:ext cx="114715" cy="382165"/>
                <a:chOff x="9024888" y="4258446"/>
                <a:chExt cx="152548" cy="1829809"/>
              </a:xfrm>
            </p:grpSpPr>
            <p:sp>
              <p:nvSpPr>
                <p:cNvPr id="23" name="Rectangle 22">
                  <a:extLst>
                    <a:ext uri="{FF2B5EF4-FFF2-40B4-BE49-F238E27FC236}">
                      <a16:creationId xmlns:a16="http://schemas.microsoft.com/office/drawing/2014/main" id="{7131CCB8-D56A-65E5-FF19-C5CAC4733780}"/>
                    </a:ext>
                  </a:extLst>
                </p:cNvPr>
                <p:cNvSpPr/>
                <p:nvPr/>
              </p:nvSpPr>
              <p:spPr>
                <a:xfrm>
                  <a:off x="9024888" y="4594611"/>
                  <a:ext cx="152548" cy="1493644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" name="Rectangle 23">
                  <a:extLst>
                    <a:ext uri="{FF2B5EF4-FFF2-40B4-BE49-F238E27FC236}">
                      <a16:creationId xmlns:a16="http://schemas.microsoft.com/office/drawing/2014/main" id="{C4E8BE35-EE69-3E27-0A20-5BBD828E4F5D}"/>
                    </a:ext>
                  </a:extLst>
                </p:cNvPr>
                <p:cNvSpPr/>
                <p:nvPr/>
              </p:nvSpPr>
              <p:spPr>
                <a:xfrm>
                  <a:off x="9056865" y="4384458"/>
                  <a:ext cx="90000" cy="210153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" name="Isosceles Triangle 24">
                  <a:extLst>
                    <a:ext uri="{FF2B5EF4-FFF2-40B4-BE49-F238E27FC236}">
                      <a16:creationId xmlns:a16="http://schemas.microsoft.com/office/drawing/2014/main" id="{865DCDAC-81ED-A8C7-EC48-11B8E5A5FE98}"/>
                    </a:ext>
                  </a:extLst>
                </p:cNvPr>
                <p:cNvSpPr/>
                <p:nvPr/>
              </p:nvSpPr>
              <p:spPr>
                <a:xfrm>
                  <a:off x="9058884" y="4258446"/>
                  <a:ext cx="86400" cy="125186"/>
                </a:xfrm>
                <a:prstGeom prst="triangl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55" name="Bent Arrow 118">
              <a:extLst>
                <a:ext uri="{FF2B5EF4-FFF2-40B4-BE49-F238E27FC236}">
                  <a16:creationId xmlns:a16="http://schemas.microsoft.com/office/drawing/2014/main" id="{2CAEA4E8-86CC-3088-01EF-C7DE76E2961F}"/>
                </a:ext>
              </a:extLst>
            </p:cNvPr>
            <p:cNvSpPr/>
            <p:nvPr/>
          </p:nvSpPr>
          <p:spPr>
            <a:xfrm rot="5400000">
              <a:off x="3925300" y="1271553"/>
              <a:ext cx="711200" cy="1251296"/>
            </a:xfrm>
            <a:prstGeom prst="bentArrow">
              <a:avLst>
                <a:gd name="adj1" fmla="val 12778"/>
                <a:gd name="adj2" fmla="val 16111"/>
                <a:gd name="adj3" fmla="val 29444"/>
                <a:gd name="adj4" fmla="val 4375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B855D576-02BE-AA59-0749-58F720643B41}"/>
                </a:ext>
              </a:extLst>
            </p:cNvPr>
            <p:cNvSpPr txBox="1"/>
            <p:nvPr/>
          </p:nvSpPr>
          <p:spPr>
            <a:xfrm>
              <a:off x="382328" y="1534182"/>
              <a:ext cx="3793636" cy="5337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marL="457200" indent="-457200">
                <a:tabLst>
                  <a:tab pos="3594100" algn="r"/>
                </a:tabLst>
              </a:pPr>
              <a:r>
                <a:rPr lang="en-GB" sz="2400" dirty="0"/>
                <a:t>❶ 3–4 drops alcohol	</a:t>
              </a:r>
              <a:r>
                <a:rPr lang="en-GB" sz="2400" dirty="0">
                  <a:sym typeface="Wingdings" panose="05000000000000000000" pitchFamily="2" charset="2"/>
                </a:rPr>
                <a:t>    </a:t>
              </a:r>
              <a:endParaRPr lang="en-GB" sz="2400" dirty="0"/>
            </a:p>
          </p:txBody>
        </p: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4DF15CE5-656E-3D41-7677-1E65BBD01AD0}"/>
                </a:ext>
              </a:extLst>
            </p:cNvPr>
            <p:cNvGrpSpPr/>
            <p:nvPr/>
          </p:nvGrpSpPr>
          <p:grpSpPr>
            <a:xfrm>
              <a:off x="4555183" y="2951714"/>
              <a:ext cx="440987" cy="1896039"/>
              <a:chOff x="9006678" y="3719901"/>
              <a:chExt cx="530901" cy="2096776"/>
            </a:xfrm>
          </p:grpSpPr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6ED78D01-43F8-59D1-27FF-326E629C56CE}"/>
                  </a:ext>
                </a:extLst>
              </p:cNvPr>
              <p:cNvSpPr/>
              <p:nvPr/>
            </p:nvSpPr>
            <p:spPr>
              <a:xfrm>
                <a:off x="9006678" y="5236478"/>
                <a:ext cx="530901" cy="580199"/>
              </a:xfrm>
              <a:custGeom>
                <a:avLst/>
                <a:gdLst>
                  <a:gd name="connsiteX0" fmla="*/ 34022 w 728966"/>
                  <a:gd name="connsiteY0" fmla="*/ 0 h 2610214"/>
                  <a:gd name="connsiteX1" fmla="*/ 34022 w 728966"/>
                  <a:gd name="connsiteY1" fmla="*/ 2133600 h 2610214"/>
                  <a:gd name="connsiteX2" fmla="*/ 387590 w 728966"/>
                  <a:gd name="connsiteY2" fmla="*/ 2609088 h 2610214"/>
                  <a:gd name="connsiteX3" fmla="*/ 655814 w 728966"/>
                  <a:gd name="connsiteY3" fmla="*/ 2072640 h 2610214"/>
                  <a:gd name="connsiteX4" fmla="*/ 728966 w 728966"/>
                  <a:gd name="connsiteY4" fmla="*/ 24384 h 2610214"/>
                  <a:gd name="connsiteX0" fmla="*/ 1019 w 1472251"/>
                  <a:gd name="connsiteY0" fmla="*/ 0 h 2600668"/>
                  <a:gd name="connsiteX1" fmla="*/ 777307 w 1472251"/>
                  <a:gd name="connsiteY1" fmla="*/ 2124075 h 2600668"/>
                  <a:gd name="connsiteX2" fmla="*/ 1130875 w 1472251"/>
                  <a:gd name="connsiteY2" fmla="*/ 2599563 h 2600668"/>
                  <a:gd name="connsiteX3" fmla="*/ 1399099 w 1472251"/>
                  <a:gd name="connsiteY3" fmla="*/ 2063115 h 2600668"/>
                  <a:gd name="connsiteX4" fmla="*/ 1472251 w 1472251"/>
                  <a:gd name="connsiteY4" fmla="*/ 14859 h 2600668"/>
                  <a:gd name="connsiteX0" fmla="*/ 1268 w 1322481"/>
                  <a:gd name="connsiteY0" fmla="*/ 87535 h 2585616"/>
                  <a:gd name="connsiteX1" fmla="*/ 627537 w 1322481"/>
                  <a:gd name="connsiteY1" fmla="*/ 2109216 h 2585616"/>
                  <a:gd name="connsiteX2" fmla="*/ 981105 w 1322481"/>
                  <a:gd name="connsiteY2" fmla="*/ 2584704 h 2585616"/>
                  <a:gd name="connsiteX3" fmla="*/ 1249329 w 1322481"/>
                  <a:gd name="connsiteY3" fmla="*/ 2048256 h 2585616"/>
                  <a:gd name="connsiteX4" fmla="*/ 1322481 w 1322481"/>
                  <a:gd name="connsiteY4" fmla="*/ 0 h 2585616"/>
                  <a:gd name="connsiteX0" fmla="*/ 1038 w 1457982"/>
                  <a:gd name="connsiteY0" fmla="*/ 0 h 2607827"/>
                  <a:gd name="connsiteX1" fmla="*/ 763038 w 1457982"/>
                  <a:gd name="connsiteY1" fmla="*/ 2131218 h 2607827"/>
                  <a:gd name="connsiteX2" fmla="*/ 1116606 w 1457982"/>
                  <a:gd name="connsiteY2" fmla="*/ 2606706 h 2607827"/>
                  <a:gd name="connsiteX3" fmla="*/ 1384830 w 1457982"/>
                  <a:gd name="connsiteY3" fmla="*/ 2070258 h 2607827"/>
                  <a:gd name="connsiteX4" fmla="*/ 1457982 w 1457982"/>
                  <a:gd name="connsiteY4" fmla="*/ 22002 h 2607827"/>
                  <a:gd name="connsiteX0" fmla="*/ 1038 w 1387307"/>
                  <a:gd name="connsiteY0" fmla="*/ 0 h 2607827"/>
                  <a:gd name="connsiteX1" fmla="*/ 763038 w 1387307"/>
                  <a:gd name="connsiteY1" fmla="*/ 2131218 h 2607827"/>
                  <a:gd name="connsiteX2" fmla="*/ 1116606 w 1387307"/>
                  <a:gd name="connsiteY2" fmla="*/ 2606706 h 2607827"/>
                  <a:gd name="connsiteX3" fmla="*/ 1384830 w 1387307"/>
                  <a:gd name="connsiteY3" fmla="*/ 2070258 h 2607827"/>
                  <a:gd name="connsiteX4" fmla="*/ 507863 w 1387307"/>
                  <a:gd name="connsiteY4" fmla="*/ 571 h 2607827"/>
                  <a:gd name="connsiteX0" fmla="*/ 89580 w 1475849"/>
                  <a:gd name="connsiteY0" fmla="*/ 0 h 2606712"/>
                  <a:gd name="connsiteX1" fmla="*/ 89580 w 1475849"/>
                  <a:gd name="connsiteY1" fmla="*/ 2064543 h 2606712"/>
                  <a:gd name="connsiteX2" fmla="*/ 1205148 w 1475849"/>
                  <a:gd name="connsiteY2" fmla="*/ 2606706 h 2606712"/>
                  <a:gd name="connsiteX3" fmla="*/ 1473372 w 1475849"/>
                  <a:gd name="connsiteY3" fmla="*/ 2070258 h 2606712"/>
                  <a:gd name="connsiteX4" fmla="*/ 596405 w 1475849"/>
                  <a:gd name="connsiteY4" fmla="*/ 571 h 2606712"/>
                  <a:gd name="connsiteX0" fmla="*/ 89580 w 1211812"/>
                  <a:gd name="connsiteY0" fmla="*/ 0 h 2606713"/>
                  <a:gd name="connsiteX1" fmla="*/ 89580 w 1211812"/>
                  <a:gd name="connsiteY1" fmla="*/ 2064543 h 2606713"/>
                  <a:gd name="connsiteX2" fmla="*/ 1205148 w 1211812"/>
                  <a:gd name="connsiteY2" fmla="*/ 2606706 h 2606713"/>
                  <a:gd name="connsiteX3" fmla="*/ 597072 w 1211812"/>
                  <a:gd name="connsiteY3" fmla="*/ 2058352 h 2606713"/>
                  <a:gd name="connsiteX4" fmla="*/ 596405 w 1211812"/>
                  <a:gd name="connsiteY4" fmla="*/ 571 h 2606713"/>
                  <a:gd name="connsiteX0" fmla="*/ 27107 w 558022"/>
                  <a:gd name="connsiteY0" fmla="*/ 0 h 2351458"/>
                  <a:gd name="connsiteX1" fmla="*/ 27107 w 558022"/>
                  <a:gd name="connsiteY1" fmla="*/ 2064543 h 2351458"/>
                  <a:gd name="connsiteX2" fmla="*/ 280663 w 558022"/>
                  <a:gd name="connsiteY2" fmla="*/ 2318575 h 2351458"/>
                  <a:gd name="connsiteX3" fmla="*/ 534599 w 558022"/>
                  <a:gd name="connsiteY3" fmla="*/ 2058352 h 2351458"/>
                  <a:gd name="connsiteX4" fmla="*/ 533932 w 558022"/>
                  <a:gd name="connsiteY4" fmla="*/ 571 h 2351458"/>
                  <a:gd name="connsiteX0" fmla="*/ 27107 w 558022"/>
                  <a:gd name="connsiteY0" fmla="*/ 0 h 2351458"/>
                  <a:gd name="connsiteX1" fmla="*/ 27107 w 558022"/>
                  <a:gd name="connsiteY1" fmla="*/ 2064543 h 2351458"/>
                  <a:gd name="connsiteX2" fmla="*/ 280663 w 558022"/>
                  <a:gd name="connsiteY2" fmla="*/ 2318575 h 2351458"/>
                  <a:gd name="connsiteX3" fmla="*/ 534599 w 558022"/>
                  <a:gd name="connsiteY3" fmla="*/ 2058352 h 2351458"/>
                  <a:gd name="connsiteX4" fmla="*/ 533932 w 558022"/>
                  <a:gd name="connsiteY4" fmla="*/ 571 h 2351458"/>
                  <a:gd name="connsiteX0" fmla="*/ 20698 w 551613"/>
                  <a:gd name="connsiteY0" fmla="*/ 0 h 2351458"/>
                  <a:gd name="connsiteX1" fmla="*/ 20698 w 551613"/>
                  <a:gd name="connsiteY1" fmla="*/ 2064543 h 2351458"/>
                  <a:gd name="connsiteX2" fmla="*/ 274254 w 551613"/>
                  <a:gd name="connsiteY2" fmla="*/ 2318575 h 2351458"/>
                  <a:gd name="connsiteX3" fmla="*/ 528190 w 551613"/>
                  <a:gd name="connsiteY3" fmla="*/ 2058352 h 2351458"/>
                  <a:gd name="connsiteX4" fmla="*/ 527523 w 551613"/>
                  <a:gd name="connsiteY4" fmla="*/ 571 h 2351458"/>
                  <a:gd name="connsiteX0" fmla="*/ 20698 w 551613"/>
                  <a:gd name="connsiteY0" fmla="*/ 0 h 2351458"/>
                  <a:gd name="connsiteX1" fmla="*/ 20698 w 551613"/>
                  <a:gd name="connsiteY1" fmla="*/ 2064543 h 2351458"/>
                  <a:gd name="connsiteX2" fmla="*/ 274254 w 551613"/>
                  <a:gd name="connsiteY2" fmla="*/ 2318575 h 2351458"/>
                  <a:gd name="connsiteX3" fmla="*/ 528190 w 551613"/>
                  <a:gd name="connsiteY3" fmla="*/ 2058352 h 2351458"/>
                  <a:gd name="connsiteX4" fmla="*/ 527523 w 551613"/>
                  <a:gd name="connsiteY4" fmla="*/ 571 h 2351458"/>
                  <a:gd name="connsiteX0" fmla="*/ 20698 w 553090"/>
                  <a:gd name="connsiteY0" fmla="*/ 0 h 2351458"/>
                  <a:gd name="connsiteX1" fmla="*/ 20698 w 553090"/>
                  <a:gd name="connsiteY1" fmla="*/ 2064543 h 2351458"/>
                  <a:gd name="connsiteX2" fmla="*/ 274254 w 553090"/>
                  <a:gd name="connsiteY2" fmla="*/ 2318575 h 2351458"/>
                  <a:gd name="connsiteX3" fmla="*/ 528190 w 553090"/>
                  <a:gd name="connsiteY3" fmla="*/ 2058352 h 2351458"/>
                  <a:gd name="connsiteX4" fmla="*/ 527523 w 553090"/>
                  <a:gd name="connsiteY4" fmla="*/ 571 h 2351458"/>
                  <a:gd name="connsiteX0" fmla="*/ 20698 w 541453"/>
                  <a:gd name="connsiteY0" fmla="*/ 0 h 2351458"/>
                  <a:gd name="connsiteX1" fmla="*/ 20698 w 541453"/>
                  <a:gd name="connsiteY1" fmla="*/ 2064543 h 2351458"/>
                  <a:gd name="connsiteX2" fmla="*/ 274254 w 541453"/>
                  <a:gd name="connsiteY2" fmla="*/ 2318575 h 2351458"/>
                  <a:gd name="connsiteX3" fmla="*/ 528190 w 541453"/>
                  <a:gd name="connsiteY3" fmla="*/ 2058352 h 2351458"/>
                  <a:gd name="connsiteX4" fmla="*/ 527523 w 541453"/>
                  <a:gd name="connsiteY4" fmla="*/ 571 h 2351458"/>
                  <a:gd name="connsiteX0" fmla="*/ 1597405 w 1597405"/>
                  <a:gd name="connsiteY0" fmla="*/ 0 h 2497508"/>
                  <a:gd name="connsiteX1" fmla="*/ 63880 w 1597405"/>
                  <a:gd name="connsiteY1" fmla="*/ 2210593 h 2497508"/>
                  <a:gd name="connsiteX2" fmla="*/ 317436 w 1597405"/>
                  <a:gd name="connsiteY2" fmla="*/ 2464625 h 2497508"/>
                  <a:gd name="connsiteX3" fmla="*/ 571372 w 1597405"/>
                  <a:gd name="connsiteY3" fmla="*/ 2204402 h 2497508"/>
                  <a:gd name="connsiteX4" fmla="*/ 570705 w 1597405"/>
                  <a:gd name="connsiteY4" fmla="*/ 146621 h 2497508"/>
                  <a:gd name="connsiteX0" fmla="*/ 1597405 w 2113755"/>
                  <a:gd name="connsiteY0" fmla="*/ 0 h 2497508"/>
                  <a:gd name="connsiteX1" fmla="*/ 63880 w 2113755"/>
                  <a:gd name="connsiteY1" fmla="*/ 2210593 h 2497508"/>
                  <a:gd name="connsiteX2" fmla="*/ 317436 w 2113755"/>
                  <a:gd name="connsiteY2" fmla="*/ 2464625 h 2497508"/>
                  <a:gd name="connsiteX3" fmla="*/ 571372 w 2113755"/>
                  <a:gd name="connsiteY3" fmla="*/ 2204402 h 2497508"/>
                  <a:gd name="connsiteX4" fmla="*/ 2113755 w 2113755"/>
                  <a:gd name="connsiteY4" fmla="*/ 19621 h 2497508"/>
                  <a:gd name="connsiteX0" fmla="*/ 1597405 w 2113757"/>
                  <a:gd name="connsiteY0" fmla="*/ 0 h 2497508"/>
                  <a:gd name="connsiteX1" fmla="*/ 63880 w 2113757"/>
                  <a:gd name="connsiteY1" fmla="*/ 2210593 h 2497508"/>
                  <a:gd name="connsiteX2" fmla="*/ 317436 w 2113757"/>
                  <a:gd name="connsiteY2" fmla="*/ 2464625 h 2497508"/>
                  <a:gd name="connsiteX3" fmla="*/ 571372 w 2113757"/>
                  <a:gd name="connsiteY3" fmla="*/ 2204402 h 2497508"/>
                  <a:gd name="connsiteX4" fmla="*/ 2113755 w 2113757"/>
                  <a:gd name="connsiteY4" fmla="*/ 19621 h 2497508"/>
                  <a:gd name="connsiteX0" fmla="*/ 1307293 w 1823645"/>
                  <a:gd name="connsiteY0" fmla="*/ 0 h 2578728"/>
                  <a:gd name="connsiteX1" fmla="*/ 1008843 w 1823645"/>
                  <a:gd name="connsiteY1" fmla="*/ 1073943 h 2578728"/>
                  <a:gd name="connsiteX2" fmla="*/ 27324 w 1823645"/>
                  <a:gd name="connsiteY2" fmla="*/ 2464625 h 2578728"/>
                  <a:gd name="connsiteX3" fmla="*/ 281260 w 1823645"/>
                  <a:gd name="connsiteY3" fmla="*/ 2204402 h 2578728"/>
                  <a:gd name="connsiteX4" fmla="*/ 1823643 w 1823645"/>
                  <a:gd name="connsiteY4" fmla="*/ 19621 h 2578728"/>
                  <a:gd name="connsiteX0" fmla="*/ 1324913 w 1841265"/>
                  <a:gd name="connsiteY0" fmla="*/ 0 h 2499915"/>
                  <a:gd name="connsiteX1" fmla="*/ 1324913 w 1841265"/>
                  <a:gd name="connsiteY1" fmla="*/ 2175668 h 2499915"/>
                  <a:gd name="connsiteX2" fmla="*/ 44944 w 1841265"/>
                  <a:gd name="connsiteY2" fmla="*/ 2464625 h 2499915"/>
                  <a:gd name="connsiteX3" fmla="*/ 298880 w 1841265"/>
                  <a:gd name="connsiteY3" fmla="*/ 2204402 h 2499915"/>
                  <a:gd name="connsiteX4" fmla="*/ 1841263 w 1841265"/>
                  <a:gd name="connsiteY4" fmla="*/ 19621 h 2499915"/>
                  <a:gd name="connsiteX0" fmla="*/ 1027982 w 1544334"/>
                  <a:gd name="connsiteY0" fmla="*/ 0 h 2530597"/>
                  <a:gd name="connsiteX1" fmla="*/ 1027982 w 1544334"/>
                  <a:gd name="connsiteY1" fmla="*/ 2175668 h 2530597"/>
                  <a:gd name="connsiteX2" fmla="*/ 1322813 w 1544334"/>
                  <a:gd name="connsiteY2" fmla="*/ 2512250 h 2530597"/>
                  <a:gd name="connsiteX3" fmla="*/ 1949 w 1544334"/>
                  <a:gd name="connsiteY3" fmla="*/ 2204402 h 2530597"/>
                  <a:gd name="connsiteX4" fmla="*/ 1544332 w 1544334"/>
                  <a:gd name="connsiteY4" fmla="*/ 19621 h 2530597"/>
                  <a:gd name="connsiteX0" fmla="*/ 23737 w 552449"/>
                  <a:gd name="connsiteY0" fmla="*/ 0 h 2521068"/>
                  <a:gd name="connsiteX1" fmla="*/ 23737 w 552449"/>
                  <a:gd name="connsiteY1" fmla="*/ 2175668 h 2521068"/>
                  <a:gd name="connsiteX2" fmla="*/ 318568 w 552449"/>
                  <a:gd name="connsiteY2" fmla="*/ 2512250 h 2521068"/>
                  <a:gd name="connsiteX3" fmla="*/ 537579 w 552449"/>
                  <a:gd name="connsiteY3" fmla="*/ 2144077 h 2521068"/>
                  <a:gd name="connsiteX4" fmla="*/ 540087 w 552449"/>
                  <a:gd name="connsiteY4" fmla="*/ 19621 h 2521068"/>
                  <a:gd name="connsiteX0" fmla="*/ 23737 w 554962"/>
                  <a:gd name="connsiteY0" fmla="*/ 0 h 2521068"/>
                  <a:gd name="connsiteX1" fmla="*/ 23737 w 554962"/>
                  <a:gd name="connsiteY1" fmla="*/ 2175668 h 2521068"/>
                  <a:gd name="connsiteX2" fmla="*/ 318568 w 554962"/>
                  <a:gd name="connsiteY2" fmla="*/ 2512250 h 2521068"/>
                  <a:gd name="connsiteX3" fmla="*/ 537579 w 554962"/>
                  <a:gd name="connsiteY3" fmla="*/ 2144077 h 2521068"/>
                  <a:gd name="connsiteX4" fmla="*/ 547231 w 554962"/>
                  <a:gd name="connsiteY4" fmla="*/ 5333 h 2521068"/>
                  <a:gd name="connsiteX0" fmla="*/ 23737 w 554962"/>
                  <a:gd name="connsiteY0" fmla="*/ 0 h 2521068"/>
                  <a:gd name="connsiteX1" fmla="*/ 23737 w 554962"/>
                  <a:gd name="connsiteY1" fmla="*/ 2175668 h 2521068"/>
                  <a:gd name="connsiteX2" fmla="*/ 318568 w 554962"/>
                  <a:gd name="connsiteY2" fmla="*/ 2512250 h 2521068"/>
                  <a:gd name="connsiteX3" fmla="*/ 537579 w 554962"/>
                  <a:gd name="connsiteY3" fmla="*/ 2144077 h 2521068"/>
                  <a:gd name="connsiteX4" fmla="*/ 547231 w 554962"/>
                  <a:gd name="connsiteY4" fmla="*/ 5333 h 2521068"/>
                  <a:gd name="connsiteX0" fmla="*/ 23737 w 554962"/>
                  <a:gd name="connsiteY0" fmla="*/ 4192 h 2515461"/>
                  <a:gd name="connsiteX1" fmla="*/ 23737 w 554962"/>
                  <a:gd name="connsiteY1" fmla="*/ 2170335 h 2515461"/>
                  <a:gd name="connsiteX2" fmla="*/ 318568 w 554962"/>
                  <a:gd name="connsiteY2" fmla="*/ 2506917 h 2515461"/>
                  <a:gd name="connsiteX3" fmla="*/ 537579 w 554962"/>
                  <a:gd name="connsiteY3" fmla="*/ 2138744 h 2515461"/>
                  <a:gd name="connsiteX4" fmla="*/ 547231 w 554962"/>
                  <a:gd name="connsiteY4" fmla="*/ 0 h 2515461"/>
                  <a:gd name="connsiteX0" fmla="*/ 20043 w 551268"/>
                  <a:gd name="connsiteY0" fmla="*/ 4192 h 2515461"/>
                  <a:gd name="connsiteX1" fmla="*/ 20043 w 551268"/>
                  <a:gd name="connsiteY1" fmla="*/ 2170335 h 2515461"/>
                  <a:gd name="connsiteX2" fmla="*/ 314874 w 551268"/>
                  <a:gd name="connsiteY2" fmla="*/ 2506917 h 2515461"/>
                  <a:gd name="connsiteX3" fmla="*/ 533885 w 551268"/>
                  <a:gd name="connsiteY3" fmla="*/ 2138744 h 2515461"/>
                  <a:gd name="connsiteX4" fmla="*/ 543537 w 551268"/>
                  <a:gd name="connsiteY4" fmla="*/ 0 h 2515461"/>
                  <a:gd name="connsiteX0" fmla="*/ 18208 w 549433"/>
                  <a:gd name="connsiteY0" fmla="*/ 4192 h 2511456"/>
                  <a:gd name="connsiteX1" fmla="*/ 20589 w 549433"/>
                  <a:gd name="connsiteY1" fmla="*/ 2153667 h 2511456"/>
                  <a:gd name="connsiteX2" fmla="*/ 313039 w 549433"/>
                  <a:gd name="connsiteY2" fmla="*/ 2506917 h 2511456"/>
                  <a:gd name="connsiteX3" fmla="*/ 532050 w 549433"/>
                  <a:gd name="connsiteY3" fmla="*/ 2138744 h 2511456"/>
                  <a:gd name="connsiteX4" fmla="*/ 541702 w 549433"/>
                  <a:gd name="connsiteY4" fmla="*/ 0 h 2511456"/>
                  <a:gd name="connsiteX0" fmla="*/ 18208 w 549433"/>
                  <a:gd name="connsiteY0" fmla="*/ 4192 h 2511456"/>
                  <a:gd name="connsiteX1" fmla="*/ 20589 w 549433"/>
                  <a:gd name="connsiteY1" fmla="*/ 2153667 h 2511456"/>
                  <a:gd name="connsiteX2" fmla="*/ 313039 w 549433"/>
                  <a:gd name="connsiteY2" fmla="*/ 2506917 h 2511456"/>
                  <a:gd name="connsiteX3" fmla="*/ 532050 w 549433"/>
                  <a:gd name="connsiteY3" fmla="*/ 2138744 h 2511456"/>
                  <a:gd name="connsiteX4" fmla="*/ 541702 w 549433"/>
                  <a:gd name="connsiteY4" fmla="*/ 0 h 2511456"/>
                  <a:gd name="connsiteX0" fmla="*/ 0 w 531225"/>
                  <a:gd name="connsiteY0" fmla="*/ 4192 h 2511456"/>
                  <a:gd name="connsiteX1" fmla="*/ 2381 w 531225"/>
                  <a:gd name="connsiteY1" fmla="*/ 2153667 h 2511456"/>
                  <a:gd name="connsiteX2" fmla="*/ 294831 w 531225"/>
                  <a:gd name="connsiteY2" fmla="*/ 2506917 h 2511456"/>
                  <a:gd name="connsiteX3" fmla="*/ 513842 w 531225"/>
                  <a:gd name="connsiteY3" fmla="*/ 2138744 h 2511456"/>
                  <a:gd name="connsiteX4" fmla="*/ 523494 w 531225"/>
                  <a:gd name="connsiteY4" fmla="*/ 0 h 2511456"/>
                  <a:gd name="connsiteX0" fmla="*/ 0 w 531225"/>
                  <a:gd name="connsiteY0" fmla="*/ 4192 h 2513386"/>
                  <a:gd name="connsiteX1" fmla="*/ 2381 w 531225"/>
                  <a:gd name="connsiteY1" fmla="*/ 2153667 h 2513386"/>
                  <a:gd name="connsiteX2" fmla="*/ 294831 w 531225"/>
                  <a:gd name="connsiteY2" fmla="*/ 2506917 h 2513386"/>
                  <a:gd name="connsiteX3" fmla="*/ 513842 w 531225"/>
                  <a:gd name="connsiteY3" fmla="*/ 2157794 h 2513386"/>
                  <a:gd name="connsiteX4" fmla="*/ 523494 w 531225"/>
                  <a:gd name="connsiteY4" fmla="*/ 0 h 2513386"/>
                  <a:gd name="connsiteX0" fmla="*/ 0 w 524227"/>
                  <a:gd name="connsiteY0" fmla="*/ 4192 h 2513386"/>
                  <a:gd name="connsiteX1" fmla="*/ 2381 w 524227"/>
                  <a:gd name="connsiteY1" fmla="*/ 2153667 h 2513386"/>
                  <a:gd name="connsiteX2" fmla="*/ 294831 w 524227"/>
                  <a:gd name="connsiteY2" fmla="*/ 2506917 h 2513386"/>
                  <a:gd name="connsiteX3" fmla="*/ 513842 w 524227"/>
                  <a:gd name="connsiteY3" fmla="*/ 2157794 h 2513386"/>
                  <a:gd name="connsiteX4" fmla="*/ 523494 w 524227"/>
                  <a:gd name="connsiteY4" fmla="*/ 0 h 2513386"/>
                  <a:gd name="connsiteX0" fmla="*/ 0 w 524227"/>
                  <a:gd name="connsiteY0" fmla="*/ 4192 h 2533594"/>
                  <a:gd name="connsiteX1" fmla="*/ 2381 w 524227"/>
                  <a:gd name="connsiteY1" fmla="*/ 2153667 h 2533594"/>
                  <a:gd name="connsiteX2" fmla="*/ 268638 w 524227"/>
                  <a:gd name="connsiteY2" fmla="*/ 2530730 h 2533594"/>
                  <a:gd name="connsiteX3" fmla="*/ 513842 w 524227"/>
                  <a:gd name="connsiteY3" fmla="*/ 2157794 h 2533594"/>
                  <a:gd name="connsiteX4" fmla="*/ 523494 w 524227"/>
                  <a:gd name="connsiteY4" fmla="*/ 0 h 2533594"/>
                  <a:gd name="connsiteX0" fmla="*/ 0 w 524227"/>
                  <a:gd name="connsiteY0" fmla="*/ 4192 h 2532657"/>
                  <a:gd name="connsiteX1" fmla="*/ 2381 w 524227"/>
                  <a:gd name="connsiteY1" fmla="*/ 2153667 h 2532657"/>
                  <a:gd name="connsiteX2" fmla="*/ 268638 w 524227"/>
                  <a:gd name="connsiteY2" fmla="*/ 2530730 h 2532657"/>
                  <a:gd name="connsiteX3" fmla="*/ 513842 w 524227"/>
                  <a:gd name="connsiteY3" fmla="*/ 2157794 h 2532657"/>
                  <a:gd name="connsiteX4" fmla="*/ 523494 w 524227"/>
                  <a:gd name="connsiteY4" fmla="*/ 0 h 2532657"/>
                  <a:gd name="connsiteX0" fmla="*/ 0 w 524227"/>
                  <a:gd name="connsiteY0" fmla="*/ 4192 h 2532354"/>
                  <a:gd name="connsiteX1" fmla="*/ 2381 w 524227"/>
                  <a:gd name="connsiteY1" fmla="*/ 2153667 h 2532354"/>
                  <a:gd name="connsiteX2" fmla="*/ 268638 w 524227"/>
                  <a:gd name="connsiteY2" fmla="*/ 2530730 h 2532354"/>
                  <a:gd name="connsiteX3" fmla="*/ 513842 w 524227"/>
                  <a:gd name="connsiteY3" fmla="*/ 2157794 h 2532354"/>
                  <a:gd name="connsiteX4" fmla="*/ 523494 w 524227"/>
                  <a:gd name="connsiteY4" fmla="*/ 0 h 2532354"/>
                  <a:gd name="connsiteX0" fmla="*/ 0 w 524227"/>
                  <a:gd name="connsiteY0" fmla="*/ 4192 h 2533129"/>
                  <a:gd name="connsiteX1" fmla="*/ 2381 w 524227"/>
                  <a:gd name="connsiteY1" fmla="*/ 2153667 h 2533129"/>
                  <a:gd name="connsiteX2" fmla="*/ 268638 w 524227"/>
                  <a:gd name="connsiteY2" fmla="*/ 2530730 h 2533129"/>
                  <a:gd name="connsiteX3" fmla="*/ 513842 w 524227"/>
                  <a:gd name="connsiteY3" fmla="*/ 2157794 h 2533129"/>
                  <a:gd name="connsiteX4" fmla="*/ 523494 w 524227"/>
                  <a:gd name="connsiteY4" fmla="*/ 0 h 2533129"/>
                  <a:gd name="connsiteX0" fmla="*/ 0 w 524227"/>
                  <a:gd name="connsiteY0" fmla="*/ 4192 h 2533129"/>
                  <a:gd name="connsiteX1" fmla="*/ 2381 w 524227"/>
                  <a:gd name="connsiteY1" fmla="*/ 2153667 h 2533129"/>
                  <a:gd name="connsiteX2" fmla="*/ 268638 w 524227"/>
                  <a:gd name="connsiteY2" fmla="*/ 2530730 h 2533129"/>
                  <a:gd name="connsiteX3" fmla="*/ 513842 w 524227"/>
                  <a:gd name="connsiteY3" fmla="*/ 2157794 h 2533129"/>
                  <a:gd name="connsiteX4" fmla="*/ 523494 w 524227"/>
                  <a:gd name="connsiteY4" fmla="*/ 0 h 2533129"/>
                  <a:gd name="connsiteX0" fmla="*/ 0 w 524227"/>
                  <a:gd name="connsiteY0" fmla="*/ 4192 h 2533129"/>
                  <a:gd name="connsiteX1" fmla="*/ 2381 w 524227"/>
                  <a:gd name="connsiteY1" fmla="*/ 2153667 h 2533129"/>
                  <a:gd name="connsiteX2" fmla="*/ 268638 w 524227"/>
                  <a:gd name="connsiteY2" fmla="*/ 2530730 h 2533129"/>
                  <a:gd name="connsiteX3" fmla="*/ 513842 w 524227"/>
                  <a:gd name="connsiteY3" fmla="*/ 2157794 h 2533129"/>
                  <a:gd name="connsiteX4" fmla="*/ 523494 w 524227"/>
                  <a:gd name="connsiteY4" fmla="*/ 0 h 2533129"/>
                  <a:gd name="connsiteX0" fmla="*/ 0 w 528059"/>
                  <a:gd name="connsiteY0" fmla="*/ 4192 h 2533129"/>
                  <a:gd name="connsiteX1" fmla="*/ 2381 w 528059"/>
                  <a:gd name="connsiteY1" fmla="*/ 2153667 h 2533129"/>
                  <a:gd name="connsiteX2" fmla="*/ 268638 w 528059"/>
                  <a:gd name="connsiteY2" fmla="*/ 2530730 h 2533129"/>
                  <a:gd name="connsiteX3" fmla="*/ 523367 w 528059"/>
                  <a:gd name="connsiteY3" fmla="*/ 2160175 h 2533129"/>
                  <a:gd name="connsiteX4" fmla="*/ 523494 w 528059"/>
                  <a:gd name="connsiteY4" fmla="*/ 0 h 2533129"/>
                  <a:gd name="connsiteX0" fmla="*/ 0 w 528059"/>
                  <a:gd name="connsiteY0" fmla="*/ 4192 h 2533129"/>
                  <a:gd name="connsiteX1" fmla="*/ 2381 w 528059"/>
                  <a:gd name="connsiteY1" fmla="*/ 2153667 h 2533129"/>
                  <a:gd name="connsiteX2" fmla="*/ 268638 w 528059"/>
                  <a:gd name="connsiteY2" fmla="*/ 2530730 h 2533129"/>
                  <a:gd name="connsiteX3" fmla="*/ 523367 w 528059"/>
                  <a:gd name="connsiteY3" fmla="*/ 2160175 h 2533129"/>
                  <a:gd name="connsiteX4" fmla="*/ 523494 w 528059"/>
                  <a:gd name="connsiteY4" fmla="*/ 0 h 2533129"/>
                  <a:gd name="connsiteX0" fmla="*/ 0 w 528059"/>
                  <a:gd name="connsiteY0" fmla="*/ 4192 h 2530742"/>
                  <a:gd name="connsiteX1" fmla="*/ 2381 w 528059"/>
                  <a:gd name="connsiteY1" fmla="*/ 2153667 h 2530742"/>
                  <a:gd name="connsiteX2" fmla="*/ 268638 w 528059"/>
                  <a:gd name="connsiteY2" fmla="*/ 2530730 h 2530742"/>
                  <a:gd name="connsiteX3" fmla="*/ 523367 w 528059"/>
                  <a:gd name="connsiteY3" fmla="*/ 2160175 h 2530742"/>
                  <a:gd name="connsiteX4" fmla="*/ 523494 w 528059"/>
                  <a:gd name="connsiteY4" fmla="*/ 0 h 2530742"/>
                  <a:gd name="connsiteX0" fmla="*/ 0 w 528059"/>
                  <a:gd name="connsiteY0" fmla="*/ 4192 h 2530742"/>
                  <a:gd name="connsiteX1" fmla="*/ 2381 w 528059"/>
                  <a:gd name="connsiteY1" fmla="*/ 2153667 h 2530742"/>
                  <a:gd name="connsiteX2" fmla="*/ 268638 w 528059"/>
                  <a:gd name="connsiteY2" fmla="*/ 2530730 h 2530742"/>
                  <a:gd name="connsiteX3" fmla="*/ 523367 w 528059"/>
                  <a:gd name="connsiteY3" fmla="*/ 2160175 h 2530742"/>
                  <a:gd name="connsiteX4" fmla="*/ 523494 w 528059"/>
                  <a:gd name="connsiteY4" fmla="*/ 0 h 2530742"/>
                  <a:gd name="connsiteX0" fmla="*/ 0 w 528059"/>
                  <a:gd name="connsiteY0" fmla="*/ 4192 h 2521218"/>
                  <a:gd name="connsiteX1" fmla="*/ 2381 w 528059"/>
                  <a:gd name="connsiteY1" fmla="*/ 2153667 h 2521218"/>
                  <a:gd name="connsiteX2" fmla="*/ 268638 w 528059"/>
                  <a:gd name="connsiteY2" fmla="*/ 2521205 h 2521218"/>
                  <a:gd name="connsiteX3" fmla="*/ 523367 w 528059"/>
                  <a:gd name="connsiteY3" fmla="*/ 2160175 h 2521218"/>
                  <a:gd name="connsiteX4" fmla="*/ 523494 w 528059"/>
                  <a:gd name="connsiteY4" fmla="*/ 0 h 2521218"/>
                  <a:gd name="connsiteX0" fmla="*/ 0 w 528059"/>
                  <a:gd name="connsiteY0" fmla="*/ 4192 h 2521218"/>
                  <a:gd name="connsiteX1" fmla="*/ 2381 w 528059"/>
                  <a:gd name="connsiteY1" fmla="*/ 2153667 h 2521218"/>
                  <a:gd name="connsiteX2" fmla="*/ 268638 w 528059"/>
                  <a:gd name="connsiteY2" fmla="*/ 2521205 h 2521218"/>
                  <a:gd name="connsiteX3" fmla="*/ 523367 w 528059"/>
                  <a:gd name="connsiteY3" fmla="*/ 2160175 h 2521218"/>
                  <a:gd name="connsiteX4" fmla="*/ 523494 w 528059"/>
                  <a:gd name="connsiteY4" fmla="*/ 0 h 2521218"/>
                  <a:gd name="connsiteX0" fmla="*/ 0 w 528059"/>
                  <a:gd name="connsiteY0" fmla="*/ 4192 h 2521205"/>
                  <a:gd name="connsiteX1" fmla="*/ 2381 w 528059"/>
                  <a:gd name="connsiteY1" fmla="*/ 2153667 h 2521205"/>
                  <a:gd name="connsiteX2" fmla="*/ 268638 w 528059"/>
                  <a:gd name="connsiteY2" fmla="*/ 2521205 h 2521205"/>
                  <a:gd name="connsiteX3" fmla="*/ 523367 w 528059"/>
                  <a:gd name="connsiteY3" fmla="*/ 2160175 h 2521205"/>
                  <a:gd name="connsiteX4" fmla="*/ 523494 w 528059"/>
                  <a:gd name="connsiteY4" fmla="*/ 0 h 2521205"/>
                  <a:gd name="connsiteX0" fmla="*/ 0 w 528059"/>
                  <a:gd name="connsiteY0" fmla="*/ 4192 h 2521205"/>
                  <a:gd name="connsiteX1" fmla="*/ 2381 w 528059"/>
                  <a:gd name="connsiteY1" fmla="*/ 2153667 h 2521205"/>
                  <a:gd name="connsiteX2" fmla="*/ 268638 w 528059"/>
                  <a:gd name="connsiteY2" fmla="*/ 2521205 h 2521205"/>
                  <a:gd name="connsiteX3" fmla="*/ 523367 w 528059"/>
                  <a:gd name="connsiteY3" fmla="*/ 2160175 h 2521205"/>
                  <a:gd name="connsiteX4" fmla="*/ 523494 w 528059"/>
                  <a:gd name="connsiteY4" fmla="*/ 0 h 2521205"/>
                  <a:gd name="connsiteX0" fmla="*/ 0 w 528059"/>
                  <a:gd name="connsiteY0" fmla="*/ 4192 h 2521205"/>
                  <a:gd name="connsiteX1" fmla="*/ 2381 w 528059"/>
                  <a:gd name="connsiteY1" fmla="*/ 2153667 h 2521205"/>
                  <a:gd name="connsiteX2" fmla="*/ 268638 w 528059"/>
                  <a:gd name="connsiteY2" fmla="*/ 2521205 h 2521205"/>
                  <a:gd name="connsiteX3" fmla="*/ 523367 w 528059"/>
                  <a:gd name="connsiteY3" fmla="*/ 2160175 h 2521205"/>
                  <a:gd name="connsiteX4" fmla="*/ 523494 w 528059"/>
                  <a:gd name="connsiteY4" fmla="*/ 0 h 2521205"/>
                  <a:gd name="connsiteX0" fmla="*/ 0 w 528059"/>
                  <a:gd name="connsiteY0" fmla="*/ 4192 h 2521205"/>
                  <a:gd name="connsiteX1" fmla="*/ 2381 w 528059"/>
                  <a:gd name="connsiteY1" fmla="*/ 2153667 h 2521205"/>
                  <a:gd name="connsiteX2" fmla="*/ 268638 w 528059"/>
                  <a:gd name="connsiteY2" fmla="*/ 2521205 h 2521205"/>
                  <a:gd name="connsiteX3" fmla="*/ 523367 w 528059"/>
                  <a:gd name="connsiteY3" fmla="*/ 2160175 h 2521205"/>
                  <a:gd name="connsiteX4" fmla="*/ 523494 w 528059"/>
                  <a:gd name="connsiteY4" fmla="*/ 0 h 2521205"/>
                  <a:gd name="connsiteX0" fmla="*/ 0 w 528059"/>
                  <a:gd name="connsiteY0" fmla="*/ 4192 h 2521205"/>
                  <a:gd name="connsiteX1" fmla="*/ 4762 w 528059"/>
                  <a:gd name="connsiteY1" fmla="*/ 2163192 h 2521205"/>
                  <a:gd name="connsiteX2" fmla="*/ 268638 w 528059"/>
                  <a:gd name="connsiteY2" fmla="*/ 2521205 h 2521205"/>
                  <a:gd name="connsiteX3" fmla="*/ 523367 w 528059"/>
                  <a:gd name="connsiteY3" fmla="*/ 2160175 h 2521205"/>
                  <a:gd name="connsiteX4" fmla="*/ 523494 w 528059"/>
                  <a:gd name="connsiteY4" fmla="*/ 0 h 2521205"/>
                  <a:gd name="connsiteX0" fmla="*/ 0 w 528059"/>
                  <a:gd name="connsiteY0" fmla="*/ 4192 h 2521205"/>
                  <a:gd name="connsiteX1" fmla="*/ 4762 w 528059"/>
                  <a:gd name="connsiteY1" fmla="*/ 2163192 h 2521205"/>
                  <a:gd name="connsiteX2" fmla="*/ 268638 w 528059"/>
                  <a:gd name="connsiteY2" fmla="*/ 2521205 h 2521205"/>
                  <a:gd name="connsiteX3" fmla="*/ 523367 w 528059"/>
                  <a:gd name="connsiteY3" fmla="*/ 2160175 h 2521205"/>
                  <a:gd name="connsiteX4" fmla="*/ 523494 w 528059"/>
                  <a:gd name="connsiteY4" fmla="*/ 0 h 2521205"/>
                  <a:gd name="connsiteX0" fmla="*/ 7145 w 523297"/>
                  <a:gd name="connsiteY0" fmla="*/ 1810 h 2521205"/>
                  <a:gd name="connsiteX1" fmla="*/ 0 w 523297"/>
                  <a:gd name="connsiteY1" fmla="*/ 2163192 h 2521205"/>
                  <a:gd name="connsiteX2" fmla="*/ 263876 w 523297"/>
                  <a:gd name="connsiteY2" fmla="*/ 2521205 h 2521205"/>
                  <a:gd name="connsiteX3" fmla="*/ 518605 w 523297"/>
                  <a:gd name="connsiteY3" fmla="*/ 2160175 h 2521205"/>
                  <a:gd name="connsiteX4" fmla="*/ 518732 w 523297"/>
                  <a:gd name="connsiteY4" fmla="*/ 0 h 2521205"/>
                  <a:gd name="connsiteX0" fmla="*/ 7145 w 523297"/>
                  <a:gd name="connsiteY0" fmla="*/ 1810 h 2521205"/>
                  <a:gd name="connsiteX1" fmla="*/ 0 w 523297"/>
                  <a:gd name="connsiteY1" fmla="*/ 2163192 h 2521205"/>
                  <a:gd name="connsiteX2" fmla="*/ 263876 w 523297"/>
                  <a:gd name="connsiteY2" fmla="*/ 2521205 h 2521205"/>
                  <a:gd name="connsiteX3" fmla="*/ 518605 w 523297"/>
                  <a:gd name="connsiteY3" fmla="*/ 2160175 h 2521205"/>
                  <a:gd name="connsiteX4" fmla="*/ 518732 w 523297"/>
                  <a:gd name="connsiteY4" fmla="*/ 0 h 2521205"/>
                  <a:gd name="connsiteX0" fmla="*/ 7145 w 518605"/>
                  <a:gd name="connsiteY0" fmla="*/ 0 h 2519395"/>
                  <a:gd name="connsiteX1" fmla="*/ 0 w 518605"/>
                  <a:gd name="connsiteY1" fmla="*/ 2161382 h 2519395"/>
                  <a:gd name="connsiteX2" fmla="*/ 263876 w 518605"/>
                  <a:gd name="connsiteY2" fmla="*/ 2519395 h 2519395"/>
                  <a:gd name="connsiteX3" fmla="*/ 518605 w 518605"/>
                  <a:gd name="connsiteY3" fmla="*/ 2158365 h 2519395"/>
                  <a:gd name="connsiteX0" fmla="*/ 0 w 518605"/>
                  <a:gd name="connsiteY0" fmla="*/ 3017 h 361030"/>
                  <a:gd name="connsiteX1" fmla="*/ 263876 w 518605"/>
                  <a:gd name="connsiteY1" fmla="*/ 361030 h 361030"/>
                  <a:gd name="connsiteX2" fmla="*/ 518605 w 518605"/>
                  <a:gd name="connsiteY2" fmla="*/ 0 h 361030"/>
                  <a:gd name="connsiteX0" fmla="*/ 0 w 520986"/>
                  <a:gd name="connsiteY0" fmla="*/ 342059 h 700072"/>
                  <a:gd name="connsiteX1" fmla="*/ 263876 w 520986"/>
                  <a:gd name="connsiteY1" fmla="*/ 700072 h 700072"/>
                  <a:gd name="connsiteX2" fmla="*/ 520986 w 520986"/>
                  <a:gd name="connsiteY2" fmla="*/ 0 h 700072"/>
                  <a:gd name="connsiteX0" fmla="*/ 0 w 520986"/>
                  <a:gd name="connsiteY0" fmla="*/ 31749 h 700072"/>
                  <a:gd name="connsiteX1" fmla="*/ 263876 w 520986"/>
                  <a:gd name="connsiteY1" fmla="*/ 700072 h 700072"/>
                  <a:gd name="connsiteX2" fmla="*/ 520986 w 520986"/>
                  <a:gd name="connsiteY2" fmla="*/ 0 h 700072"/>
                  <a:gd name="connsiteX0" fmla="*/ 0 w 535273"/>
                  <a:gd name="connsiteY0" fmla="*/ 0 h 711421"/>
                  <a:gd name="connsiteX1" fmla="*/ 278163 w 535273"/>
                  <a:gd name="connsiteY1" fmla="*/ 711421 h 711421"/>
                  <a:gd name="connsiteX2" fmla="*/ 535273 w 535273"/>
                  <a:gd name="connsiteY2" fmla="*/ 11349 h 711421"/>
                  <a:gd name="connsiteX0" fmla="*/ 0 w 525748"/>
                  <a:gd name="connsiteY0" fmla="*/ 144 h 700072"/>
                  <a:gd name="connsiteX1" fmla="*/ 268638 w 525748"/>
                  <a:gd name="connsiteY1" fmla="*/ 700072 h 700072"/>
                  <a:gd name="connsiteX2" fmla="*/ 525748 w 525748"/>
                  <a:gd name="connsiteY2" fmla="*/ 0 h 700072"/>
                  <a:gd name="connsiteX0" fmla="*/ 0 w 525748"/>
                  <a:gd name="connsiteY0" fmla="*/ 144 h 700072"/>
                  <a:gd name="connsiteX1" fmla="*/ 268638 w 525748"/>
                  <a:gd name="connsiteY1" fmla="*/ 700072 h 700072"/>
                  <a:gd name="connsiteX2" fmla="*/ 525748 w 525748"/>
                  <a:gd name="connsiteY2" fmla="*/ 0 h 700072"/>
                  <a:gd name="connsiteX0" fmla="*/ 851 w 526599"/>
                  <a:gd name="connsiteY0" fmla="*/ 144 h 700072"/>
                  <a:gd name="connsiteX1" fmla="*/ 269489 w 526599"/>
                  <a:gd name="connsiteY1" fmla="*/ 700072 h 700072"/>
                  <a:gd name="connsiteX2" fmla="*/ 526599 w 526599"/>
                  <a:gd name="connsiteY2" fmla="*/ 0 h 700072"/>
                  <a:gd name="connsiteX0" fmla="*/ 0 w 525748"/>
                  <a:gd name="connsiteY0" fmla="*/ 144 h 700072"/>
                  <a:gd name="connsiteX1" fmla="*/ 268638 w 525748"/>
                  <a:gd name="connsiteY1" fmla="*/ 700072 h 700072"/>
                  <a:gd name="connsiteX2" fmla="*/ 525748 w 525748"/>
                  <a:gd name="connsiteY2" fmla="*/ 0 h 700072"/>
                  <a:gd name="connsiteX0" fmla="*/ 0 w 530901"/>
                  <a:gd name="connsiteY0" fmla="*/ 144 h 700072"/>
                  <a:gd name="connsiteX1" fmla="*/ 268638 w 530901"/>
                  <a:gd name="connsiteY1" fmla="*/ 700072 h 700072"/>
                  <a:gd name="connsiteX2" fmla="*/ 525748 w 530901"/>
                  <a:gd name="connsiteY2" fmla="*/ 0 h 700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30901" h="700072">
                    <a:moveTo>
                      <a:pt x="0" y="144"/>
                    </a:moveTo>
                    <a:cubicBezTo>
                      <a:pt x="1514" y="585584"/>
                      <a:pt x="9564" y="699384"/>
                      <a:pt x="268638" y="700072"/>
                    </a:cubicBezTo>
                    <a:cubicBezTo>
                      <a:pt x="520567" y="698379"/>
                      <a:pt x="545051" y="544590"/>
                      <a:pt x="525748" y="0"/>
                    </a:cubicBezTo>
                  </a:path>
                </a:pathLst>
              </a:custGeom>
              <a:solidFill>
                <a:schemeClr val="accent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id="{BE285A25-90D5-039C-5622-AA6DB0818532}"/>
                  </a:ext>
                </a:extLst>
              </p:cNvPr>
              <p:cNvSpPr/>
              <p:nvPr/>
            </p:nvSpPr>
            <p:spPr>
              <a:xfrm>
                <a:off x="9011509" y="3719901"/>
                <a:ext cx="523297" cy="2089497"/>
              </a:xfrm>
              <a:custGeom>
                <a:avLst/>
                <a:gdLst>
                  <a:gd name="connsiteX0" fmla="*/ 34022 w 728966"/>
                  <a:gd name="connsiteY0" fmla="*/ 0 h 2610214"/>
                  <a:gd name="connsiteX1" fmla="*/ 34022 w 728966"/>
                  <a:gd name="connsiteY1" fmla="*/ 2133600 h 2610214"/>
                  <a:gd name="connsiteX2" fmla="*/ 387590 w 728966"/>
                  <a:gd name="connsiteY2" fmla="*/ 2609088 h 2610214"/>
                  <a:gd name="connsiteX3" fmla="*/ 655814 w 728966"/>
                  <a:gd name="connsiteY3" fmla="*/ 2072640 h 2610214"/>
                  <a:gd name="connsiteX4" fmla="*/ 728966 w 728966"/>
                  <a:gd name="connsiteY4" fmla="*/ 24384 h 2610214"/>
                  <a:gd name="connsiteX0" fmla="*/ 1019 w 1472251"/>
                  <a:gd name="connsiteY0" fmla="*/ 0 h 2600668"/>
                  <a:gd name="connsiteX1" fmla="*/ 777307 w 1472251"/>
                  <a:gd name="connsiteY1" fmla="*/ 2124075 h 2600668"/>
                  <a:gd name="connsiteX2" fmla="*/ 1130875 w 1472251"/>
                  <a:gd name="connsiteY2" fmla="*/ 2599563 h 2600668"/>
                  <a:gd name="connsiteX3" fmla="*/ 1399099 w 1472251"/>
                  <a:gd name="connsiteY3" fmla="*/ 2063115 h 2600668"/>
                  <a:gd name="connsiteX4" fmla="*/ 1472251 w 1472251"/>
                  <a:gd name="connsiteY4" fmla="*/ 14859 h 2600668"/>
                  <a:gd name="connsiteX0" fmla="*/ 1268 w 1322481"/>
                  <a:gd name="connsiteY0" fmla="*/ 87535 h 2585616"/>
                  <a:gd name="connsiteX1" fmla="*/ 627537 w 1322481"/>
                  <a:gd name="connsiteY1" fmla="*/ 2109216 h 2585616"/>
                  <a:gd name="connsiteX2" fmla="*/ 981105 w 1322481"/>
                  <a:gd name="connsiteY2" fmla="*/ 2584704 h 2585616"/>
                  <a:gd name="connsiteX3" fmla="*/ 1249329 w 1322481"/>
                  <a:gd name="connsiteY3" fmla="*/ 2048256 h 2585616"/>
                  <a:gd name="connsiteX4" fmla="*/ 1322481 w 1322481"/>
                  <a:gd name="connsiteY4" fmla="*/ 0 h 2585616"/>
                  <a:gd name="connsiteX0" fmla="*/ 1038 w 1457982"/>
                  <a:gd name="connsiteY0" fmla="*/ 0 h 2607827"/>
                  <a:gd name="connsiteX1" fmla="*/ 763038 w 1457982"/>
                  <a:gd name="connsiteY1" fmla="*/ 2131218 h 2607827"/>
                  <a:gd name="connsiteX2" fmla="*/ 1116606 w 1457982"/>
                  <a:gd name="connsiteY2" fmla="*/ 2606706 h 2607827"/>
                  <a:gd name="connsiteX3" fmla="*/ 1384830 w 1457982"/>
                  <a:gd name="connsiteY3" fmla="*/ 2070258 h 2607827"/>
                  <a:gd name="connsiteX4" fmla="*/ 1457982 w 1457982"/>
                  <a:gd name="connsiteY4" fmla="*/ 22002 h 2607827"/>
                  <a:gd name="connsiteX0" fmla="*/ 1038 w 1387307"/>
                  <a:gd name="connsiteY0" fmla="*/ 0 h 2607827"/>
                  <a:gd name="connsiteX1" fmla="*/ 763038 w 1387307"/>
                  <a:gd name="connsiteY1" fmla="*/ 2131218 h 2607827"/>
                  <a:gd name="connsiteX2" fmla="*/ 1116606 w 1387307"/>
                  <a:gd name="connsiteY2" fmla="*/ 2606706 h 2607827"/>
                  <a:gd name="connsiteX3" fmla="*/ 1384830 w 1387307"/>
                  <a:gd name="connsiteY3" fmla="*/ 2070258 h 2607827"/>
                  <a:gd name="connsiteX4" fmla="*/ 507863 w 1387307"/>
                  <a:gd name="connsiteY4" fmla="*/ 571 h 2607827"/>
                  <a:gd name="connsiteX0" fmla="*/ 89580 w 1475849"/>
                  <a:gd name="connsiteY0" fmla="*/ 0 h 2606712"/>
                  <a:gd name="connsiteX1" fmla="*/ 89580 w 1475849"/>
                  <a:gd name="connsiteY1" fmla="*/ 2064543 h 2606712"/>
                  <a:gd name="connsiteX2" fmla="*/ 1205148 w 1475849"/>
                  <a:gd name="connsiteY2" fmla="*/ 2606706 h 2606712"/>
                  <a:gd name="connsiteX3" fmla="*/ 1473372 w 1475849"/>
                  <a:gd name="connsiteY3" fmla="*/ 2070258 h 2606712"/>
                  <a:gd name="connsiteX4" fmla="*/ 596405 w 1475849"/>
                  <a:gd name="connsiteY4" fmla="*/ 571 h 2606712"/>
                  <a:gd name="connsiteX0" fmla="*/ 89580 w 1211812"/>
                  <a:gd name="connsiteY0" fmla="*/ 0 h 2606713"/>
                  <a:gd name="connsiteX1" fmla="*/ 89580 w 1211812"/>
                  <a:gd name="connsiteY1" fmla="*/ 2064543 h 2606713"/>
                  <a:gd name="connsiteX2" fmla="*/ 1205148 w 1211812"/>
                  <a:gd name="connsiteY2" fmla="*/ 2606706 h 2606713"/>
                  <a:gd name="connsiteX3" fmla="*/ 597072 w 1211812"/>
                  <a:gd name="connsiteY3" fmla="*/ 2058352 h 2606713"/>
                  <a:gd name="connsiteX4" fmla="*/ 596405 w 1211812"/>
                  <a:gd name="connsiteY4" fmla="*/ 571 h 2606713"/>
                  <a:gd name="connsiteX0" fmla="*/ 27107 w 558022"/>
                  <a:gd name="connsiteY0" fmla="*/ 0 h 2351458"/>
                  <a:gd name="connsiteX1" fmla="*/ 27107 w 558022"/>
                  <a:gd name="connsiteY1" fmla="*/ 2064543 h 2351458"/>
                  <a:gd name="connsiteX2" fmla="*/ 280663 w 558022"/>
                  <a:gd name="connsiteY2" fmla="*/ 2318575 h 2351458"/>
                  <a:gd name="connsiteX3" fmla="*/ 534599 w 558022"/>
                  <a:gd name="connsiteY3" fmla="*/ 2058352 h 2351458"/>
                  <a:gd name="connsiteX4" fmla="*/ 533932 w 558022"/>
                  <a:gd name="connsiteY4" fmla="*/ 571 h 2351458"/>
                  <a:gd name="connsiteX0" fmla="*/ 27107 w 558022"/>
                  <a:gd name="connsiteY0" fmla="*/ 0 h 2351458"/>
                  <a:gd name="connsiteX1" fmla="*/ 27107 w 558022"/>
                  <a:gd name="connsiteY1" fmla="*/ 2064543 h 2351458"/>
                  <a:gd name="connsiteX2" fmla="*/ 280663 w 558022"/>
                  <a:gd name="connsiteY2" fmla="*/ 2318575 h 2351458"/>
                  <a:gd name="connsiteX3" fmla="*/ 534599 w 558022"/>
                  <a:gd name="connsiteY3" fmla="*/ 2058352 h 2351458"/>
                  <a:gd name="connsiteX4" fmla="*/ 533932 w 558022"/>
                  <a:gd name="connsiteY4" fmla="*/ 571 h 2351458"/>
                  <a:gd name="connsiteX0" fmla="*/ 20698 w 551613"/>
                  <a:gd name="connsiteY0" fmla="*/ 0 h 2351458"/>
                  <a:gd name="connsiteX1" fmla="*/ 20698 w 551613"/>
                  <a:gd name="connsiteY1" fmla="*/ 2064543 h 2351458"/>
                  <a:gd name="connsiteX2" fmla="*/ 274254 w 551613"/>
                  <a:gd name="connsiteY2" fmla="*/ 2318575 h 2351458"/>
                  <a:gd name="connsiteX3" fmla="*/ 528190 w 551613"/>
                  <a:gd name="connsiteY3" fmla="*/ 2058352 h 2351458"/>
                  <a:gd name="connsiteX4" fmla="*/ 527523 w 551613"/>
                  <a:gd name="connsiteY4" fmla="*/ 571 h 2351458"/>
                  <a:gd name="connsiteX0" fmla="*/ 20698 w 551613"/>
                  <a:gd name="connsiteY0" fmla="*/ 0 h 2351458"/>
                  <a:gd name="connsiteX1" fmla="*/ 20698 w 551613"/>
                  <a:gd name="connsiteY1" fmla="*/ 2064543 h 2351458"/>
                  <a:gd name="connsiteX2" fmla="*/ 274254 w 551613"/>
                  <a:gd name="connsiteY2" fmla="*/ 2318575 h 2351458"/>
                  <a:gd name="connsiteX3" fmla="*/ 528190 w 551613"/>
                  <a:gd name="connsiteY3" fmla="*/ 2058352 h 2351458"/>
                  <a:gd name="connsiteX4" fmla="*/ 527523 w 551613"/>
                  <a:gd name="connsiteY4" fmla="*/ 571 h 2351458"/>
                  <a:gd name="connsiteX0" fmla="*/ 20698 w 553090"/>
                  <a:gd name="connsiteY0" fmla="*/ 0 h 2351458"/>
                  <a:gd name="connsiteX1" fmla="*/ 20698 w 553090"/>
                  <a:gd name="connsiteY1" fmla="*/ 2064543 h 2351458"/>
                  <a:gd name="connsiteX2" fmla="*/ 274254 w 553090"/>
                  <a:gd name="connsiteY2" fmla="*/ 2318575 h 2351458"/>
                  <a:gd name="connsiteX3" fmla="*/ 528190 w 553090"/>
                  <a:gd name="connsiteY3" fmla="*/ 2058352 h 2351458"/>
                  <a:gd name="connsiteX4" fmla="*/ 527523 w 553090"/>
                  <a:gd name="connsiteY4" fmla="*/ 571 h 2351458"/>
                  <a:gd name="connsiteX0" fmla="*/ 20698 w 541453"/>
                  <a:gd name="connsiteY0" fmla="*/ 0 h 2351458"/>
                  <a:gd name="connsiteX1" fmla="*/ 20698 w 541453"/>
                  <a:gd name="connsiteY1" fmla="*/ 2064543 h 2351458"/>
                  <a:gd name="connsiteX2" fmla="*/ 274254 w 541453"/>
                  <a:gd name="connsiteY2" fmla="*/ 2318575 h 2351458"/>
                  <a:gd name="connsiteX3" fmla="*/ 528190 w 541453"/>
                  <a:gd name="connsiteY3" fmla="*/ 2058352 h 2351458"/>
                  <a:gd name="connsiteX4" fmla="*/ 527523 w 541453"/>
                  <a:gd name="connsiteY4" fmla="*/ 571 h 2351458"/>
                  <a:gd name="connsiteX0" fmla="*/ 1597405 w 1597405"/>
                  <a:gd name="connsiteY0" fmla="*/ 0 h 2497508"/>
                  <a:gd name="connsiteX1" fmla="*/ 63880 w 1597405"/>
                  <a:gd name="connsiteY1" fmla="*/ 2210593 h 2497508"/>
                  <a:gd name="connsiteX2" fmla="*/ 317436 w 1597405"/>
                  <a:gd name="connsiteY2" fmla="*/ 2464625 h 2497508"/>
                  <a:gd name="connsiteX3" fmla="*/ 571372 w 1597405"/>
                  <a:gd name="connsiteY3" fmla="*/ 2204402 h 2497508"/>
                  <a:gd name="connsiteX4" fmla="*/ 570705 w 1597405"/>
                  <a:gd name="connsiteY4" fmla="*/ 146621 h 2497508"/>
                  <a:gd name="connsiteX0" fmla="*/ 1597405 w 2113755"/>
                  <a:gd name="connsiteY0" fmla="*/ 0 h 2497508"/>
                  <a:gd name="connsiteX1" fmla="*/ 63880 w 2113755"/>
                  <a:gd name="connsiteY1" fmla="*/ 2210593 h 2497508"/>
                  <a:gd name="connsiteX2" fmla="*/ 317436 w 2113755"/>
                  <a:gd name="connsiteY2" fmla="*/ 2464625 h 2497508"/>
                  <a:gd name="connsiteX3" fmla="*/ 571372 w 2113755"/>
                  <a:gd name="connsiteY3" fmla="*/ 2204402 h 2497508"/>
                  <a:gd name="connsiteX4" fmla="*/ 2113755 w 2113755"/>
                  <a:gd name="connsiteY4" fmla="*/ 19621 h 2497508"/>
                  <a:gd name="connsiteX0" fmla="*/ 1597405 w 2113757"/>
                  <a:gd name="connsiteY0" fmla="*/ 0 h 2497508"/>
                  <a:gd name="connsiteX1" fmla="*/ 63880 w 2113757"/>
                  <a:gd name="connsiteY1" fmla="*/ 2210593 h 2497508"/>
                  <a:gd name="connsiteX2" fmla="*/ 317436 w 2113757"/>
                  <a:gd name="connsiteY2" fmla="*/ 2464625 h 2497508"/>
                  <a:gd name="connsiteX3" fmla="*/ 571372 w 2113757"/>
                  <a:gd name="connsiteY3" fmla="*/ 2204402 h 2497508"/>
                  <a:gd name="connsiteX4" fmla="*/ 2113755 w 2113757"/>
                  <a:gd name="connsiteY4" fmla="*/ 19621 h 2497508"/>
                  <a:gd name="connsiteX0" fmla="*/ 1307293 w 1823645"/>
                  <a:gd name="connsiteY0" fmla="*/ 0 h 2578728"/>
                  <a:gd name="connsiteX1" fmla="*/ 1008843 w 1823645"/>
                  <a:gd name="connsiteY1" fmla="*/ 1073943 h 2578728"/>
                  <a:gd name="connsiteX2" fmla="*/ 27324 w 1823645"/>
                  <a:gd name="connsiteY2" fmla="*/ 2464625 h 2578728"/>
                  <a:gd name="connsiteX3" fmla="*/ 281260 w 1823645"/>
                  <a:gd name="connsiteY3" fmla="*/ 2204402 h 2578728"/>
                  <a:gd name="connsiteX4" fmla="*/ 1823643 w 1823645"/>
                  <a:gd name="connsiteY4" fmla="*/ 19621 h 2578728"/>
                  <a:gd name="connsiteX0" fmla="*/ 1324913 w 1841265"/>
                  <a:gd name="connsiteY0" fmla="*/ 0 h 2499915"/>
                  <a:gd name="connsiteX1" fmla="*/ 1324913 w 1841265"/>
                  <a:gd name="connsiteY1" fmla="*/ 2175668 h 2499915"/>
                  <a:gd name="connsiteX2" fmla="*/ 44944 w 1841265"/>
                  <a:gd name="connsiteY2" fmla="*/ 2464625 h 2499915"/>
                  <a:gd name="connsiteX3" fmla="*/ 298880 w 1841265"/>
                  <a:gd name="connsiteY3" fmla="*/ 2204402 h 2499915"/>
                  <a:gd name="connsiteX4" fmla="*/ 1841263 w 1841265"/>
                  <a:gd name="connsiteY4" fmla="*/ 19621 h 2499915"/>
                  <a:gd name="connsiteX0" fmla="*/ 1027982 w 1544334"/>
                  <a:gd name="connsiteY0" fmla="*/ 0 h 2530597"/>
                  <a:gd name="connsiteX1" fmla="*/ 1027982 w 1544334"/>
                  <a:gd name="connsiteY1" fmla="*/ 2175668 h 2530597"/>
                  <a:gd name="connsiteX2" fmla="*/ 1322813 w 1544334"/>
                  <a:gd name="connsiteY2" fmla="*/ 2512250 h 2530597"/>
                  <a:gd name="connsiteX3" fmla="*/ 1949 w 1544334"/>
                  <a:gd name="connsiteY3" fmla="*/ 2204402 h 2530597"/>
                  <a:gd name="connsiteX4" fmla="*/ 1544332 w 1544334"/>
                  <a:gd name="connsiteY4" fmla="*/ 19621 h 2530597"/>
                  <a:gd name="connsiteX0" fmla="*/ 23737 w 552449"/>
                  <a:gd name="connsiteY0" fmla="*/ 0 h 2521068"/>
                  <a:gd name="connsiteX1" fmla="*/ 23737 w 552449"/>
                  <a:gd name="connsiteY1" fmla="*/ 2175668 h 2521068"/>
                  <a:gd name="connsiteX2" fmla="*/ 318568 w 552449"/>
                  <a:gd name="connsiteY2" fmla="*/ 2512250 h 2521068"/>
                  <a:gd name="connsiteX3" fmla="*/ 537579 w 552449"/>
                  <a:gd name="connsiteY3" fmla="*/ 2144077 h 2521068"/>
                  <a:gd name="connsiteX4" fmla="*/ 540087 w 552449"/>
                  <a:gd name="connsiteY4" fmla="*/ 19621 h 2521068"/>
                  <a:gd name="connsiteX0" fmla="*/ 23737 w 554962"/>
                  <a:gd name="connsiteY0" fmla="*/ 0 h 2521068"/>
                  <a:gd name="connsiteX1" fmla="*/ 23737 w 554962"/>
                  <a:gd name="connsiteY1" fmla="*/ 2175668 h 2521068"/>
                  <a:gd name="connsiteX2" fmla="*/ 318568 w 554962"/>
                  <a:gd name="connsiteY2" fmla="*/ 2512250 h 2521068"/>
                  <a:gd name="connsiteX3" fmla="*/ 537579 w 554962"/>
                  <a:gd name="connsiteY3" fmla="*/ 2144077 h 2521068"/>
                  <a:gd name="connsiteX4" fmla="*/ 547231 w 554962"/>
                  <a:gd name="connsiteY4" fmla="*/ 5333 h 2521068"/>
                  <a:gd name="connsiteX0" fmla="*/ 23737 w 554962"/>
                  <a:gd name="connsiteY0" fmla="*/ 0 h 2521068"/>
                  <a:gd name="connsiteX1" fmla="*/ 23737 w 554962"/>
                  <a:gd name="connsiteY1" fmla="*/ 2175668 h 2521068"/>
                  <a:gd name="connsiteX2" fmla="*/ 318568 w 554962"/>
                  <a:gd name="connsiteY2" fmla="*/ 2512250 h 2521068"/>
                  <a:gd name="connsiteX3" fmla="*/ 537579 w 554962"/>
                  <a:gd name="connsiteY3" fmla="*/ 2144077 h 2521068"/>
                  <a:gd name="connsiteX4" fmla="*/ 547231 w 554962"/>
                  <a:gd name="connsiteY4" fmla="*/ 5333 h 2521068"/>
                  <a:gd name="connsiteX0" fmla="*/ 23737 w 554962"/>
                  <a:gd name="connsiteY0" fmla="*/ 4192 h 2515461"/>
                  <a:gd name="connsiteX1" fmla="*/ 23737 w 554962"/>
                  <a:gd name="connsiteY1" fmla="*/ 2170335 h 2515461"/>
                  <a:gd name="connsiteX2" fmla="*/ 318568 w 554962"/>
                  <a:gd name="connsiteY2" fmla="*/ 2506917 h 2515461"/>
                  <a:gd name="connsiteX3" fmla="*/ 537579 w 554962"/>
                  <a:gd name="connsiteY3" fmla="*/ 2138744 h 2515461"/>
                  <a:gd name="connsiteX4" fmla="*/ 547231 w 554962"/>
                  <a:gd name="connsiteY4" fmla="*/ 0 h 2515461"/>
                  <a:gd name="connsiteX0" fmla="*/ 20043 w 551268"/>
                  <a:gd name="connsiteY0" fmla="*/ 4192 h 2515461"/>
                  <a:gd name="connsiteX1" fmla="*/ 20043 w 551268"/>
                  <a:gd name="connsiteY1" fmla="*/ 2170335 h 2515461"/>
                  <a:gd name="connsiteX2" fmla="*/ 314874 w 551268"/>
                  <a:gd name="connsiteY2" fmla="*/ 2506917 h 2515461"/>
                  <a:gd name="connsiteX3" fmla="*/ 533885 w 551268"/>
                  <a:gd name="connsiteY3" fmla="*/ 2138744 h 2515461"/>
                  <a:gd name="connsiteX4" fmla="*/ 543537 w 551268"/>
                  <a:gd name="connsiteY4" fmla="*/ 0 h 2515461"/>
                  <a:gd name="connsiteX0" fmla="*/ 18208 w 549433"/>
                  <a:gd name="connsiteY0" fmla="*/ 4192 h 2511456"/>
                  <a:gd name="connsiteX1" fmla="*/ 20589 w 549433"/>
                  <a:gd name="connsiteY1" fmla="*/ 2153667 h 2511456"/>
                  <a:gd name="connsiteX2" fmla="*/ 313039 w 549433"/>
                  <a:gd name="connsiteY2" fmla="*/ 2506917 h 2511456"/>
                  <a:gd name="connsiteX3" fmla="*/ 532050 w 549433"/>
                  <a:gd name="connsiteY3" fmla="*/ 2138744 h 2511456"/>
                  <a:gd name="connsiteX4" fmla="*/ 541702 w 549433"/>
                  <a:gd name="connsiteY4" fmla="*/ 0 h 2511456"/>
                  <a:gd name="connsiteX0" fmla="*/ 18208 w 549433"/>
                  <a:gd name="connsiteY0" fmla="*/ 4192 h 2511456"/>
                  <a:gd name="connsiteX1" fmla="*/ 20589 w 549433"/>
                  <a:gd name="connsiteY1" fmla="*/ 2153667 h 2511456"/>
                  <a:gd name="connsiteX2" fmla="*/ 313039 w 549433"/>
                  <a:gd name="connsiteY2" fmla="*/ 2506917 h 2511456"/>
                  <a:gd name="connsiteX3" fmla="*/ 532050 w 549433"/>
                  <a:gd name="connsiteY3" fmla="*/ 2138744 h 2511456"/>
                  <a:gd name="connsiteX4" fmla="*/ 541702 w 549433"/>
                  <a:gd name="connsiteY4" fmla="*/ 0 h 2511456"/>
                  <a:gd name="connsiteX0" fmla="*/ 0 w 531225"/>
                  <a:gd name="connsiteY0" fmla="*/ 4192 h 2511456"/>
                  <a:gd name="connsiteX1" fmla="*/ 2381 w 531225"/>
                  <a:gd name="connsiteY1" fmla="*/ 2153667 h 2511456"/>
                  <a:gd name="connsiteX2" fmla="*/ 294831 w 531225"/>
                  <a:gd name="connsiteY2" fmla="*/ 2506917 h 2511456"/>
                  <a:gd name="connsiteX3" fmla="*/ 513842 w 531225"/>
                  <a:gd name="connsiteY3" fmla="*/ 2138744 h 2511456"/>
                  <a:gd name="connsiteX4" fmla="*/ 523494 w 531225"/>
                  <a:gd name="connsiteY4" fmla="*/ 0 h 2511456"/>
                  <a:gd name="connsiteX0" fmla="*/ 0 w 531225"/>
                  <a:gd name="connsiteY0" fmla="*/ 4192 h 2513386"/>
                  <a:gd name="connsiteX1" fmla="*/ 2381 w 531225"/>
                  <a:gd name="connsiteY1" fmla="*/ 2153667 h 2513386"/>
                  <a:gd name="connsiteX2" fmla="*/ 294831 w 531225"/>
                  <a:gd name="connsiteY2" fmla="*/ 2506917 h 2513386"/>
                  <a:gd name="connsiteX3" fmla="*/ 513842 w 531225"/>
                  <a:gd name="connsiteY3" fmla="*/ 2157794 h 2513386"/>
                  <a:gd name="connsiteX4" fmla="*/ 523494 w 531225"/>
                  <a:gd name="connsiteY4" fmla="*/ 0 h 2513386"/>
                  <a:gd name="connsiteX0" fmla="*/ 0 w 524227"/>
                  <a:gd name="connsiteY0" fmla="*/ 4192 h 2513386"/>
                  <a:gd name="connsiteX1" fmla="*/ 2381 w 524227"/>
                  <a:gd name="connsiteY1" fmla="*/ 2153667 h 2513386"/>
                  <a:gd name="connsiteX2" fmla="*/ 294831 w 524227"/>
                  <a:gd name="connsiteY2" fmla="*/ 2506917 h 2513386"/>
                  <a:gd name="connsiteX3" fmla="*/ 513842 w 524227"/>
                  <a:gd name="connsiteY3" fmla="*/ 2157794 h 2513386"/>
                  <a:gd name="connsiteX4" fmla="*/ 523494 w 524227"/>
                  <a:gd name="connsiteY4" fmla="*/ 0 h 2513386"/>
                  <a:gd name="connsiteX0" fmla="*/ 0 w 524227"/>
                  <a:gd name="connsiteY0" fmla="*/ 4192 h 2533594"/>
                  <a:gd name="connsiteX1" fmla="*/ 2381 w 524227"/>
                  <a:gd name="connsiteY1" fmla="*/ 2153667 h 2533594"/>
                  <a:gd name="connsiteX2" fmla="*/ 268638 w 524227"/>
                  <a:gd name="connsiteY2" fmla="*/ 2530730 h 2533594"/>
                  <a:gd name="connsiteX3" fmla="*/ 513842 w 524227"/>
                  <a:gd name="connsiteY3" fmla="*/ 2157794 h 2533594"/>
                  <a:gd name="connsiteX4" fmla="*/ 523494 w 524227"/>
                  <a:gd name="connsiteY4" fmla="*/ 0 h 2533594"/>
                  <a:gd name="connsiteX0" fmla="*/ 0 w 524227"/>
                  <a:gd name="connsiteY0" fmla="*/ 4192 h 2532657"/>
                  <a:gd name="connsiteX1" fmla="*/ 2381 w 524227"/>
                  <a:gd name="connsiteY1" fmla="*/ 2153667 h 2532657"/>
                  <a:gd name="connsiteX2" fmla="*/ 268638 w 524227"/>
                  <a:gd name="connsiteY2" fmla="*/ 2530730 h 2532657"/>
                  <a:gd name="connsiteX3" fmla="*/ 513842 w 524227"/>
                  <a:gd name="connsiteY3" fmla="*/ 2157794 h 2532657"/>
                  <a:gd name="connsiteX4" fmla="*/ 523494 w 524227"/>
                  <a:gd name="connsiteY4" fmla="*/ 0 h 2532657"/>
                  <a:gd name="connsiteX0" fmla="*/ 0 w 524227"/>
                  <a:gd name="connsiteY0" fmla="*/ 4192 h 2532354"/>
                  <a:gd name="connsiteX1" fmla="*/ 2381 w 524227"/>
                  <a:gd name="connsiteY1" fmla="*/ 2153667 h 2532354"/>
                  <a:gd name="connsiteX2" fmla="*/ 268638 w 524227"/>
                  <a:gd name="connsiteY2" fmla="*/ 2530730 h 2532354"/>
                  <a:gd name="connsiteX3" fmla="*/ 513842 w 524227"/>
                  <a:gd name="connsiteY3" fmla="*/ 2157794 h 2532354"/>
                  <a:gd name="connsiteX4" fmla="*/ 523494 w 524227"/>
                  <a:gd name="connsiteY4" fmla="*/ 0 h 2532354"/>
                  <a:gd name="connsiteX0" fmla="*/ 0 w 524227"/>
                  <a:gd name="connsiteY0" fmla="*/ 4192 h 2533129"/>
                  <a:gd name="connsiteX1" fmla="*/ 2381 w 524227"/>
                  <a:gd name="connsiteY1" fmla="*/ 2153667 h 2533129"/>
                  <a:gd name="connsiteX2" fmla="*/ 268638 w 524227"/>
                  <a:gd name="connsiteY2" fmla="*/ 2530730 h 2533129"/>
                  <a:gd name="connsiteX3" fmla="*/ 513842 w 524227"/>
                  <a:gd name="connsiteY3" fmla="*/ 2157794 h 2533129"/>
                  <a:gd name="connsiteX4" fmla="*/ 523494 w 524227"/>
                  <a:gd name="connsiteY4" fmla="*/ 0 h 2533129"/>
                  <a:gd name="connsiteX0" fmla="*/ 0 w 524227"/>
                  <a:gd name="connsiteY0" fmla="*/ 4192 h 2533129"/>
                  <a:gd name="connsiteX1" fmla="*/ 2381 w 524227"/>
                  <a:gd name="connsiteY1" fmla="*/ 2153667 h 2533129"/>
                  <a:gd name="connsiteX2" fmla="*/ 268638 w 524227"/>
                  <a:gd name="connsiteY2" fmla="*/ 2530730 h 2533129"/>
                  <a:gd name="connsiteX3" fmla="*/ 513842 w 524227"/>
                  <a:gd name="connsiteY3" fmla="*/ 2157794 h 2533129"/>
                  <a:gd name="connsiteX4" fmla="*/ 523494 w 524227"/>
                  <a:gd name="connsiteY4" fmla="*/ 0 h 2533129"/>
                  <a:gd name="connsiteX0" fmla="*/ 0 w 524227"/>
                  <a:gd name="connsiteY0" fmla="*/ 4192 h 2533129"/>
                  <a:gd name="connsiteX1" fmla="*/ 2381 w 524227"/>
                  <a:gd name="connsiteY1" fmla="*/ 2153667 h 2533129"/>
                  <a:gd name="connsiteX2" fmla="*/ 268638 w 524227"/>
                  <a:gd name="connsiteY2" fmla="*/ 2530730 h 2533129"/>
                  <a:gd name="connsiteX3" fmla="*/ 513842 w 524227"/>
                  <a:gd name="connsiteY3" fmla="*/ 2157794 h 2533129"/>
                  <a:gd name="connsiteX4" fmla="*/ 523494 w 524227"/>
                  <a:gd name="connsiteY4" fmla="*/ 0 h 2533129"/>
                  <a:gd name="connsiteX0" fmla="*/ 0 w 528059"/>
                  <a:gd name="connsiteY0" fmla="*/ 4192 h 2533129"/>
                  <a:gd name="connsiteX1" fmla="*/ 2381 w 528059"/>
                  <a:gd name="connsiteY1" fmla="*/ 2153667 h 2533129"/>
                  <a:gd name="connsiteX2" fmla="*/ 268638 w 528059"/>
                  <a:gd name="connsiteY2" fmla="*/ 2530730 h 2533129"/>
                  <a:gd name="connsiteX3" fmla="*/ 523367 w 528059"/>
                  <a:gd name="connsiteY3" fmla="*/ 2160175 h 2533129"/>
                  <a:gd name="connsiteX4" fmla="*/ 523494 w 528059"/>
                  <a:gd name="connsiteY4" fmla="*/ 0 h 2533129"/>
                  <a:gd name="connsiteX0" fmla="*/ 0 w 528059"/>
                  <a:gd name="connsiteY0" fmla="*/ 4192 h 2533129"/>
                  <a:gd name="connsiteX1" fmla="*/ 2381 w 528059"/>
                  <a:gd name="connsiteY1" fmla="*/ 2153667 h 2533129"/>
                  <a:gd name="connsiteX2" fmla="*/ 268638 w 528059"/>
                  <a:gd name="connsiteY2" fmla="*/ 2530730 h 2533129"/>
                  <a:gd name="connsiteX3" fmla="*/ 523367 w 528059"/>
                  <a:gd name="connsiteY3" fmla="*/ 2160175 h 2533129"/>
                  <a:gd name="connsiteX4" fmla="*/ 523494 w 528059"/>
                  <a:gd name="connsiteY4" fmla="*/ 0 h 2533129"/>
                  <a:gd name="connsiteX0" fmla="*/ 0 w 528059"/>
                  <a:gd name="connsiteY0" fmla="*/ 4192 h 2530742"/>
                  <a:gd name="connsiteX1" fmla="*/ 2381 w 528059"/>
                  <a:gd name="connsiteY1" fmla="*/ 2153667 h 2530742"/>
                  <a:gd name="connsiteX2" fmla="*/ 268638 w 528059"/>
                  <a:gd name="connsiteY2" fmla="*/ 2530730 h 2530742"/>
                  <a:gd name="connsiteX3" fmla="*/ 523367 w 528059"/>
                  <a:gd name="connsiteY3" fmla="*/ 2160175 h 2530742"/>
                  <a:gd name="connsiteX4" fmla="*/ 523494 w 528059"/>
                  <a:gd name="connsiteY4" fmla="*/ 0 h 2530742"/>
                  <a:gd name="connsiteX0" fmla="*/ 0 w 528059"/>
                  <a:gd name="connsiteY0" fmla="*/ 4192 h 2530742"/>
                  <a:gd name="connsiteX1" fmla="*/ 2381 w 528059"/>
                  <a:gd name="connsiteY1" fmla="*/ 2153667 h 2530742"/>
                  <a:gd name="connsiteX2" fmla="*/ 268638 w 528059"/>
                  <a:gd name="connsiteY2" fmla="*/ 2530730 h 2530742"/>
                  <a:gd name="connsiteX3" fmla="*/ 523367 w 528059"/>
                  <a:gd name="connsiteY3" fmla="*/ 2160175 h 2530742"/>
                  <a:gd name="connsiteX4" fmla="*/ 523494 w 528059"/>
                  <a:gd name="connsiteY4" fmla="*/ 0 h 2530742"/>
                  <a:gd name="connsiteX0" fmla="*/ 0 w 528059"/>
                  <a:gd name="connsiteY0" fmla="*/ 4192 h 2521218"/>
                  <a:gd name="connsiteX1" fmla="*/ 2381 w 528059"/>
                  <a:gd name="connsiteY1" fmla="*/ 2153667 h 2521218"/>
                  <a:gd name="connsiteX2" fmla="*/ 268638 w 528059"/>
                  <a:gd name="connsiteY2" fmla="*/ 2521205 h 2521218"/>
                  <a:gd name="connsiteX3" fmla="*/ 523367 w 528059"/>
                  <a:gd name="connsiteY3" fmla="*/ 2160175 h 2521218"/>
                  <a:gd name="connsiteX4" fmla="*/ 523494 w 528059"/>
                  <a:gd name="connsiteY4" fmla="*/ 0 h 2521218"/>
                  <a:gd name="connsiteX0" fmla="*/ 0 w 528059"/>
                  <a:gd name="connsiteY0" fmla="*/ 4192 h 2521218"/>
                  <a:gd name="connsiteX1" fmla="*/ 2381 w 528059"/>
                  <a:gd name="connsiteY1" fmla="*/ 2153667 h 2521218"/>
                  <a:gd name="connsiteX2" fmla="*/ 268638 w 528059"/>
                  <a:gd name="connsiteY2" fmla="*/ 2521205 h 2521218"/>
                  <a:gd name="connsiteX3" fmla="*/ 523367 w 528059"/>
                  <a:gd name="connsiteY3" fmla="*/ 2160175 h 2521218"/>
                  <a:gd name="connsiteX4" fmla="*/ 523494 w 528059"/>
                  <a:gd name="connsiteY4" fmla="*/ 0 h 2521218"/>
                  <a:gd name="connsiteX0" fmla="*/ 0 w 528059"/>
                  <a:gd name="connsiteY0" fmla="*/ 4192 h 2521205"/>
                  <a:gd name="connsiteX1" fmla="*/ 2381 w 528059"/>
                  <a:gd name="connsiteY1" fmla="*/ 2153667 h 2521205"/>
                  <a:gd name="connsiteX2" fmla="*/ 268638 w 528059"/>
                  <a:gd name="connsiteY2" fmla="*/ 2521205 h 2521205"/>
                  <a:gd name="connsiteX3" fmla="*/ 523367 w 528059"/>
                  <a:gd name="connsiteY3" fmla="*/ 2160175 h 2521205"/>
                  <a:gd name="connsiteX4" fmla="*/ 523494 w 528059"/>
                  <a:gd name="connsiteY4" fmla="*/ 0 h 2521205"/>
                  <a:gd name="connsiteX0" fmla="*/ 0 w 528059"/>
                  <a:gd name="connsiteY0" fmla="*/ 4192 h 2521205"/>
                  <a:gd name="connsiteX1" fmla="*/ 2381 w 528059"/>
                  <a:gd name="connsiteY1" fmla="*/ 2153667 h 2521205"/>
                  <a:gd name="connsiteX2" fmla="*/ 268638 w 528059"/>
                  <a:gd name="connsiteY2" fmla="*/ 2521205 h 2521205"/>
                  <a:gd name="connsiteX3" fmla="*/ 523367 w 528059"/>
                  <a:gd name="connsiteY3" fmla="*/ 2160175 h 2521205"/>
                  <a:gd name="connsiteX4" fmla="*/ 523494 w 528059"/>
                  <a:gd name="connsiteY4" fmla="*/ 0 h 2521205"/>
                  <a:gd name="connsiteX0" fmla="*/ 0 w 528059"/>
                  <a:gd name="connsiteY0" fmla="*/ 4192 h 2521205"/>
                  <a:gd name="connsiteX1" fmla="*/ 2381 w 528059"/>
                  <a:gd name="connsiteY1" fmla="*/ 2153667 h 2521205"/>
                  <a:gd name="connsiteX2" fmla="*/ 268638 w 528059"/>
                  <a:gd name="connsiteY2" fmla="*/ 2521205 h 2521205"/>
                  <a:gd name="connsiteX3" fmla="*/ 523367 w 528059"/>
                  <a:gd name="connsiteY3" fmla="*/ 2160175 h 2521205"/>
                  <a:gd name="connsiteX4" fmla="*/ 523494 w 528059"/>
                  <a:gd name="connsiteY4" fmla="*/ 0 h 2521205"/>
                  <a:gd name="connsiteX0" fmla="*/ 0 w 528059"/>
                  <a:gd name="connsiteY0" fmla="*/ 4192 h 2521205"/>
                  <a:gd name="connsiteX1" fmla="*/ 2381 w 528059"/>
                  <a:gd name="connsiteY1" fmla="*/ 2153667 h 2521205"/>
                  <a:gd name="connsiteX2" fmla="*/ 268638 w 528059"/>
                  <a:gd name="connsiteY2" fmla="*/ 2521205 h 2521205"/>
                  <a:gd name="connsiteX3" fmla="*/ 523367 w 528059"/>
                  <a:gd name="connsiteY3" fmla="*/ 2160175 h 2521205"/>
                  <a:gd name="connsiteX4" fmla="*/ 523494 w 528059"/>
                  <a:gd name="connsiteY4" fmla="*/ 0 h 2521205"/>
                  <a:gd name="connsiteX0" fmla="*/ 0 w 528059"/>
                  <a:gd name="connsiteY0" fmla="*/ 4192 h 2521205"/>
                  <a:gd name="connsiteX1" fmla="*/ 4762 w 528059"/>
                  <a:gd name="connsiteY1" fmla="*/ 2163192 h 2521205"/>
                  <a:gd name="connsiteX2" fmla="*/ 268638 w 528059"/>
                  <a:gd name="connsiteY2" fmla="*/ 2521205 h 2521205"/>
                  <a:gd name="connsiteX3" fmla="*/ 523367 w 528059"/>
                  <a:gd name="connsiteY3" fmla="*/ 2160175 h 2521205"/>
                  <a:gd name="connsiteX4" fmla="*/ 523494 w 528059"/>
                  <a:gd name="connsiteY4" fmla="*/ 0 h 2521205"/>
                  <a:gd name="connsiteX0" fmla="*/ 0 w 528059"/>
                  <a:gd name="connsiteY0" fmla="*/ 4192 h 2521205"/>
                  <a:gd name="connsiteX1" fmla="*/ 4762 w 528059"/>
                  <a:gd name="connsiteY1" fmla="*/ 2163192 h 2521205"/>
                  <a:gd name="connsiteX2" fmla="*/ 268638 w 528059"/>
                  <a:gd name="connsiteY2" fmla="*/ 2521205 h 2521205"/>
                  <a:gd name="connsiteX3" fmla="*/ 523367 w 528059"/>
                  <a:gd name="connsiteY3" fmla="*/ 2160175 h 2521205"/>
                  <a:gd name="connsiteX4" fmla="*/ 523494 w 528059"/>
                  <a:gd name="connsiteY4" fmla="*/ 0 h 2521205"/>
                  <a:gd name="connsiteX0" fmla="*/ 7145 w 523297"/>
                  <a:gd name="connsiteY0" fmla="*/ 1810 h 2521205"/>
                  <a:gd name="connsiteX1" fmla="*/ 0 w 523297"/>
                  <a:gd name="connsiteY1" fmla="*/ 2163192 h 2521205"/>
                  <a:gd name="connsiteX2" fmla="*/ 263876 w 523297"/>
                  <a:gd name="connsiteY2" fmla="*/ 2521205 h 2521205"/>
                  <a:gd name="connsiteX3" fmla="*/ 518605 w 523297"/>
                  <a:gd name="connsiteY3" fmla="*/ 2160175 h 2521205"/>
                  <a:gd name="connsiteX4" fmla="*/ 518732 w 523297"/>
                  <a:gd name="connsiteY4" fmla="*/ 0 h 2521205"/>
                  <a:gd name="connsiteX0" fmla="*/ 7145 w 523297"/>
                  <a:gd name="connsiteY0" fmla="*/ 1810 h 2521205"/>
                  <a:gd name="connsiteX1" fmla="*/ 0 w 523297"/>
                  <a:gd name="connsiteY1" fmla="*/ 2163192 h 2521205"/>
                  <a:gd name="connsiteX2" fmla="*/ 263876 w 523297"/>
                  <a:gd name="connsiteY2" fmla="*/ 2521205 h 2521205"/>
                  <a:gd name="connsiteX3" fmla="*/ 518605 w 523297"/>
                  <a:gd name="connsiteY3" fmla="*/ 2160175 h 2521205"/>
                  <a:gd name="connsiteX4" fmla="*/ 518732 w 523297"/>
                  <a:gd name="connsiteY4" fmla="*/ 0 h 2521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23297" h="2521205">
                    <a:moveTo>
                      <a:pt x="7145" y="1810"/>
                    </a:moveTo>
                    <a:cubicBezTo>
                      <a:pt x="8637" y="1079786"/>
                      <a:pt x="868" y="1091228"/>
                      <a:pt x="0" y="2163192"/>
                    </a:cubicBezTo>
                    <a:cubicBezTo>
                      <a:pt x="1513" y="2363620"/>
                      <a:pt x="4802" y="2520517"/>
                      <a:pt x="263876" y="2521205"/>
                    </a:cubicBezTo>
                    <a:cubicBezTo>
                      <a:pt x="515805" y="2519512"/>
                      <a:pt x="516477" y="2359977"/>
                      <a:pt x="518605" y="2160175"/>
                    </a:cubicBezTo>
                    <a:cubicBezTo>
                      <a:pt x="527876" y="1081691"/>
                      <a:pt x="520923" y="1080198"/>
                      <a:pt x="518732" y="0"/>
                    </a:cubicBez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25304C94-DD7B-0A11-F7F5-DAAB096A0F1B}"/>
                </a:ext>
              </a:extLst>
            </p:cNvPr>
            <p:cNvSpPr txBox="1"/>
            <p:nvPr/>
          </p:nvSpPr>
          <p:spPr>
            <a:xfrm>
              <a:off x="382328" y="2168442"/>
              <a:ext cx="3793636" cy="5337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marL="457200" indent="-457200">
                <a:tabLst>
                  <a:tab pos="3594100" algn="r"/>
                </a:tabLst>
              </a:pPr>
              <a:r>
                <a:rPr lang="en-GB" sz="2400" dirty="0"/>
                <a:t>❷ 3–4 drops water	</a:t>
              </a:r>
              <a:r>
                <a:rPr lang="en-GB" sz="2400" dirty="0">
                  <a:sym typeface="Wingdings" panose="05000000000000000000" pitchFamily="2" charset="2"/>
                </a:rPr>
                <a:t>    </a:t>
              </a:r>
              <a:endParaRPr lang="en-GB" sz="2400" dirty="0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CF258DB-C744-1428-F450-732D24BA2E6A}"/>
                </a:ext>
              </a:extLst>
            </p:cNvPr>
            <p:cNvSpPr txBox="1"/>
            <p:nvPr/>
          </p:nvSpPr>
          <p:spPr>
            <a:xfrm>
              <a:off x="1310349" y="3893231"/>
              <a:ext cx="2322604" cy="81919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marL="457200" indent="-457200" algn="r">
                <a:tabLst>
                  <a:tab pos="3594100" algn="r"/>
                </a:tabLst>
              </a:pPr>
              <a:r>
                <a:rPr lang="en-GB" sz="2400"/>
                <a:t>❸ Fully mixed?	</a:t>
              </a:r>
              <a:r>
                <a:rPr lang="en-GB" sz="2400">
                  <a:sym typeface="Wingdings" panose="05000000000000000000" pitchFamily="2" charset="2"/>
                </a:rPr>
                <a:t>    </a:t>
              </a:r>
              <a:endParaRPr lang="en-GB" sz="2400"/>
            </a:p>
          </p:txBody>
        </p:sp>
        <p:sp>
          <p:nvSpPr>
            <p:cNvPr id="92" name="Freeform 159">
              <a:extLst>
                <a:ext uri="{FF2B5EF4-FFF2-40B4-BE49-F238E27FC236}">
                  <a16:creationId xmlns:a16="http://schemas.microsoft.com/office/drawing/2014/main" id="{169A3233-519F-B8D9-3A40-EDB8BA8ED1AF}"/>
                </a:ext>
              </a:extLst>
            </p:cNvPr>
            <p:cNvSpPr/>
            <p:nvPr/>
          </p:nvSpPr>
          <p:spPr>
            <a:xfrm rot="7536267">
              <a:off x="4054501" y="1726600"/>
              <a:ext cx="826222" cy="148882"/>
            </a:xfrm>
            <a:custGeom>
              <a:avLst/>
              <a:gdLst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2951 w 3269301"/>
                <a:gd name="connsiteY0" fmla="*/ 177800 h 444679"/>
                <a:gd name="connsiteX1" fmla="*/ 1116651 w 3269301"/>
                <a:gd name="connsiteY1" fmla="*/ 184150 h 444679"/>
                <a:gd name="connsiteX2" fmla="*/ 780101 w 3269301"/>
                <a:gd name="connsiteY2" fmla="*/ 0 h 444679"/>
                <a:gd name="connsiteX3" fmla="*/ 151451 w 3269301"/>
                <a:gd name="connsiteY3" fmla="*/ 184150 h 444679"/>
                <a:gd name="connsiteX4" fmla="*/ 49851 w 3269301"/>
                <a:gd name="connsiteY4" fmla="*/ 431800 h 444679"/>
                <a:gd name="connsiteX5" fmla="*/ 813439 w 3269301"/>
                <a:gd name="connsiteY5" fmla="*/ 395287 h 444679"/>
                <a:gd name="connsiteX6" fmla="*/ 1103951 w 3269301"/>
                <a:gd name="connsiteY6" fmla="*/ 273050 h 444679"/>
                <a:gd name="connsiteX7" fmla="*/ 3269301 w 3269301"/>
                <a:gd name="connsiteY7" fmla="*/ 266700 h 444679"/>
                <a:gd name="connsiteX0" fmla="*/ 3262951 w 3269301"/>
                <a:gd name="connsiteY0" fmla="*/ 194287 h 471479"/>
                <a:gd name="connsiteX1" fmla="*/ 1116651 w 3269301"/>
                <a:gd name="connsiteY1" fmla="*/ 200637 h 471479"/>
                <a:gd name="connsiteX2" fmla="*/ 780101 w 3269301"/>
                <a:gd name="connsiteY2" fmla="*/ 16487 h 471479"/>
                <a:gd name="connsiteX3" fmla="*/ 151451 w 3269301"/>
                <a:gd name="connsiteY3" fmla="*/ 57762 h 471479"/>
                <a:gd name="connsiteX4" fmla="*/ 49851 w 3269301"/>
                <a:gd name="connsiteY4" fmla="*/ 448287 h 471479"/>
                <a:gd name="connsiteX5" fmla="*/ 813439 w 3269301"/>
                <a:gd name="connsiteY5" fmla="*/ 411774 h 471479"/>
                <a:gd name="connsiteX6" fmla="*/ 1103951 w 3269301"/>
                <a:gd name="connsiteY6" fmla="*/ 289537 h 471479"/>
                <a:gd name="connsiteX7" fmla="*/ 3269301 w 3269301"/>
                <a:gd name="connsiteY7" fmla="*/ 283187 h 471479"/>
                <a:gd name="connsiteX0" fmla="*/ 3198705 w 3205055"/>
                <a:gd name="connsiteY0" fmla="*/ 189120 h 407249"/>
                <a:gd name="connsiteX1" fmla="*/ 1052405 w 3205055"/>
                <a:gd name="connsiteY1" fmla="*/ 195470 h 407249"/>
                <a:gd name="connsiteX2" fmla="*/ 715855 w 3205055"/>
                <a:gd name="connsiteY2" fmla="*/ 11320 h 407249"/>
                <a:gd name="connsiteX3" fmla="*/ 87205 w 3205055"/>
                <a:gd name="connsiteY3" fmla="*/ 52595 h 407249"/>
                <a:gd name="connsiteX4" fmla="*/ 76093 w 3205055"/>
                <a:gd name="connsiteY4" fmla="*/ 319295 h 407249"/>
                <a:gd name="connsiteX5" fmla="*/ 749193 w 3205055"/>
                <a:gd name="connsiteY5" fmla="*/ 406607 h 407249"/>
                <a:gd name="connsiteX6" fmla="*/ 1039705 w 3205055"/>
                <a:gd name="connsiteY6" fmla="*/ 284370 h 407249"/>
                <a:gd name="connsiteX7" fmla="*/ 3205055 w 3205055"/>
                <a:gd name="connsiteY7" fmla="*/ 278020 h 407249"/>
                <a:gd name="connsiteX0" fmla="*/ 3196516 w 3202866"/>
                <a:gd name="connsiteY0" fmla="*/ 189120 h 368552"/>
                <a:gd name="connsiteX1" fmla="*/ 1050216 w 3202866"/>
                <a:gd name="connsiteY1" fmla="*/ 195470 h 368552"/>
                <a:gd name="connsiteX2" fmla="*/ 713666 w 3202866"/>
                <a:gd name="connsiteY2" fmla="*/ 11320 h 368552"/>
                <a:gd name="connsiteX3" fmla="*/ 85016 w 3202866"/>
                <a:gd name="connsiteY3" fmla="*/ 52595 h 368552"/>
                <a:gd name="connsiteX4" fmla="*/ 73904 w 3202866"/>
                <a:gd name="connsiteY4" fmla="*/ 319295 h 368552"/>
                <a:gd name="connsiteX5" fmla="*/ 713666 w 3202866"/>
                <a:gd name="connsiteY5" fmla="*/ 363744 h 368552"/>
                <a:gd name="connsiteX6" fmla="*/ 1037516 w 3202866"/>
                <a:gd name="connsiteY6" fmla="*/ 284370 h 368552"/>
                <a:gd name="connsiteX7" fmla="*/ 3202866 w 3202866"/>
                <a:gd name="connsiteY7" fmla="*/ 278020 h 368552"/>
                <a:gd name="connsiteX0" fmla="*/ 3196516 w 3202866"/>
                <a:gd name="connsiteY0" fmla="*/ 156294 h 335726"/>
                <a:gd name="connsiteX1" fmla="*/ 1050216 w 3202866"/>
                <a:gd name="connsiteY1" fmla="*/ 162644 h 335726"/>
                <a:gd name="connsiteX2" fmla="*/ 713666 w 3202866"/>
                <a:gd name="connsiteY2" fmla="*/ 35644 h 335726"/>
                <a:gd name="connsiteX3" fmla="*/ 85016 w 3202866"/>
                <a:gd name="connsiteY3" fmla="*/ 19769 h 335726"/>
                <a:gd name="connsiteX4" fmla="*/ 73904 w 3202866"/>
                <a:gd name="connsiteY4" fmla="*/ 286469 h 335726"/>
                <a:gd name="connsiteX5" fmla="*/ 713666 w 3202866"/>
                <a:gd name="connsiteY5" fmla="*/ 330918 h 335726"/>
                <a:gd name="connsiteX6" fmla="*/ 1037516 w 3202866"/>
                <a:gd name="connsiteY6" fmla="*/ 251544 h 335726"/>
                <a:gd name="connsiteX7" fmla="*/ 3202866 w 3202866"/>
                <a:gd name="connsiteY7" fmla="*/ 245194 h 335726"/>
                <a:gd name="connsiteX0" fmla="*/ 3164659 w 3171009"/>
                <a:gd name="connsiteY0" fmla="*/ 132421 h 311853"/>
                <a:gd name="connsiteX1" fmla="*/ 1018359 w 3171009"/>
                <a:gd name="connsiteY1" fmla="*/ 138771 h 311853"/>
                <a:gd name="connsiteX2" fmla="*/ 681809 w 3171009"/>
                <a:gd name="connsiteY2" fmla="*/ 11771 h 311853"/>
                <a:gd name="connsiteX3" fmla="*/ 129359 w 3171009"/>
                <a:gd name="connsiteY3" fmla="*/ 33996 h 311853"/>
                <a:gd name="connsiteX4" fmla="*/ 42047 w 3171009"/>
                <a:gd name="connsiteY4" fmla="*/ 262596 h 311853"/>
                <a:gd name="connsiteX5" fmla="*/ 681809 w 3171009"/>
                <a:gd name="connsiteY5" fmla="*/ 307045 h 311853"/>
                <a:gd name="connsiteX6" fmla="*/ 1005659 w 3171009"/>
                <a:gd name="connsiteY6" fmla="*/ 227671 h 311853"/>
                <a:gd name="connsiteX7" fmla="*/ 3171009 w 3171009"/>
                <a:gd name="connsiteY7" fmla="*/ 221321 h 311853"/>
                <a:gd name="connsiteX0" fmla="*/ 3163954 w 3170304"/>
                <a:gd name="connsiteY0" fmla="*/ 132421 h 314888"/>
                <a:gd name="connsiteX1" fmla="*/ 1017654 w 3170304"/>
                <a:gd name="connsiteY1" fmla="*/ 138771 h 314888"/>
                <a:gd name="connsiteX2" fmla="*/ 681104 w 3170304"/>
                <a:gd name="connsiteY2" fmla="*/ 11771 h 314888"/>
                <a:gd name="connsiteX3" fmla="*/ 128654 w 3170304"/>
                <a:gd name="connsiteY3" fmla="*/ 33996 h 314888"/>
                <a:gd name="connsiteX4" fmla="*/ 41342 w 3170304"/>
                <a:gd name="connsiteY4" fmla="*/ 262596 h 314888"/>
                <a:gd name="connsiteX5" fmla="*/ 671579 w 3170304"/>
                <a:gd name="connsiteY5" fmla="*/ 311808 h 314888"/>
                <a:gd name="connsiteX6" fmla="*/ 1004954 w 3170304"/>
                <a:gd name="connsiteY6" fmla="*/ 227671 h 314888"/>
                <a:gd name="connsiteX7" fmla="*/ 3170304 w 3170304"/>
                <a:gd name="connsiteY7" fmla="*/ 221321 h 314888"/>
                <a:gd name="connsiteX0" fmla="*/ 3163954 w 3163954"/>
                <a:gd name="connsiteY0" fmla="*/ 132421 h 314888"/>
                <a:gd name="connsiteX1" fmla="*/ 1017654 w 3163954"/>
                <a:gd name="connsiteY1" fmla="*/ 138771 h 314888"/>
                <a:gd name="connsiteX2" fmla="*/ 681104 w 3163954"/>
                <a:gd name="connsiteY2" fmla="*/ 11771 h 314888"/>
                <a:gd name="connsiteX3" fmla="*/ 128654 w 3163954"/>
                <a:gd name="connsiteY3" fmla="*/ 33996 h 314888"/>
                <a:gd name="connsiteX4" fmla="*/ 41342 w 3163954"/>
                <a:gd name="connsiteY4" fmla="*/ 262596 h 314888"/>
                <a:gd name="connsiteX5" fmla="*/ 671579 w 3163954"/>
                <a:gd name="connsiteY5" fmla="*/ 311808 h 314888"/>
                <a:gd name="connsiteX6" fmla="*/ 1004954 w 3163954"/>
                <a:gd name="connsiteY6" fmla="*/ 227671 h 314888"/>
                <a:gd name="connsiteX7" fmla="*/ 3160779 w 3163954"/>
                <a:gd name="connsiteY7" fmla="*/ 218146 h 314888"/>
                <a:gd name="connsiteX0" fmla="*/ 3163954 w 3163954"/>
                <a:gd name="connsiteY0" fmla="*/ 132421 h 314888"/>
                <a:gd name="connsiteX1" fmla="*/ 1017654 w 3163954"/>
                <a:gd name="connsiteY1" fmla="*/ 138771 h 314888"/>
                <a:gd name="connsiteX2" fmla="*/ 681104 w 3163954"/>
                <a:gd name="connsiteY2" fmla="*/ 11771 h 314888"/>
                <a:gd name="connsiteX3" fmla="*/ 128654 w 3163954"/>
                <a:gd name="connsiteY3" fmla="*/ 33996 h 314888"/>
                <a:gd name="connsiteX4" fmla="*/ 41342 w 3163954"/>
                <a:gd name="connsiteY4" fmla="*/ 262596 h 314888"/>
                <a:gd name="connsiteX5" fmla="*/ 671579 w 3163954"/>
                <a:gd name="connsiteY5" fmla="*/ 311808 h 314888"/>
                <a:gd name="connsiteX6" fmla="*/ 1004954 w 3163954"/>
                <a:gd name="connsiteY6" fmla="*/ 227671 h 314888"/>
                <a:gd name="connsiteX7" fmla="*/ 3160779 w 3163954"/>
                <a:gd name="connsiteY7" fmla="*/ 218146 h 314888"/>
                <a:gd name="connsiteX0" fmla="*/ 3163954 w 3163954"/>
                <a:gd name="connsiteY0" fmla="*/ 132421 h 314888"/>
                <a:gd name="connsiteX1" fmla="*/ 1017654 w 3163954"/>
                <a:gd name="connsiteY1" fmla="*/ 138771 h 314888"/>
                <a:gd name="connsiteX2" fmla="*/ 681104 w 3163954"/>
                <a:gd name="connsiteY2" fmla="*/ 11771 h 314888"/>
                <a:gd name="connsiteX3" fmla="*/ 128654 w 3163954"/>
                <a:gd name="connsiteY3" fmla="*/ 33996 h 314888"/>
                <a:gd name="connsiteX4" fmla="*/ 41342 w 3163954"/>
                <a:gd name="connsiteY4" fmla="*/ 262596 h 314888"/>
                <a:gd name="connsiteX5" fmla="*/ 671579 w 3163954"/>
                <a:gd name="connsiteY5" fmla="*/ 311808 h 314888"/>
                <a:gd name="connsiteX6" fmla="*/ 1004954 w 3163954"/>
                <a:gd name="connsiteY6" fmla="*/ 227671 h 314888"/>
                <a:gd name="connsiteX7" fmla="*/ 3160779 w 3163954"/>
                <a:gd name="connsiteY7" fmla="*/ 218146 h 314888"/>
                <a:gd name="connsiteX0" fmla="*/ 3163954 w 3163954"/>
                <a:gd name="connsiteY0" fmla="*/ 132421 h 313985"/>
                <a:gd name="connsiteX1" fmla="*/ 1017654 w 3163954"/>
                <a:gd name="connsiteY1" fmla="*/ 138771 h 313985"/>
                <a:gd name="connsiteX2" fmla="*/ 681104 w 3163954"/>
                <a:gd name="connsiteY2" fmla="*/ 11771 h 313985"/>
                <a:gd name="connsiteX3" fmla="*/ 128654 w 3163954"/>
                <a:gd name="connsiteY3" fmla="*/ 33996 h 313985"/>
                <a:gd name="connsiteX4" fmla="*/ 41342 w 3163954"/>
                <a:gd name="connsiteY4" fmla="*/ 262596 h 313985"/>
                <a:gd name="connsiteX5" fmla="*/ 671579 w 3163954"/>
                <a:gd name="connsiteY5" fmla="*/ 311808 h 313985"/>
                <a:gd name="connsiteX6" fmla="*/ 1011304 w 3163954"/>
                <a:gd name="connsiteY6" fmla="*/ 218146 h 313985"/>
                <a:gd name="connsiteX7" fmla="*/ 3160779 w 3163954"/>
                <a:gd name="connsiteY7" fmla="*/ 218146 h 313985"/>
                <a:gd name="connsiteX0" fmla="*/ 3163954 w 3163954"/>
                <a:gd name="connsiteY0" fmla="*/ 132421 h 313985"/>
                <a:gd name="connsiteX1" fmla="*/ 1017654 w 3163954"/>
                <a:gd name="connsiteY1" fmla="*/ 138771 h 313985"/>
                <a:gd name="connsiteX2" fmla="*/ 681104 w 3163954"/>
                <a:gd name="connsiteY2" fmla="*/ 11771 h 313985"/>
                <a:gd name="connsiteX3" fmla="*/ 128654 w 3163954"/>
                <a:gd name="connsiteY3" fmla="*/ 33996 h 313985"/>
                <a:gd name="connsiteX4" fmla="*/ 41342 w 3163954"/>
                <a:gd name="connsiteY4" fmla="*/ 262596 h 313985"/>
                <a:gd name="connsiteX5" fmla="*/ 671579 w 3163954"/>
                <a:gd name="connsiteY5" fmla="*/ 311808 h 313985"/>
                <a:gd name="connsiteX6" fmla="*/ 1011304 w 3163954"/>
                <a:gd name="connsiteY6" fmla="*/ 218146 h 313985"/>
                <a:gd name="connsiteX7" fmla="*/ 3160779 w 3163954"/>
                <a:gd name="connsiteY7" fmla="*/ 218146 h 313985"/>
                <a:gd name="connsiteX0" fmla="*/ 3163954 w 3163954"/>
                <a:gd name="connsiteY0" fmla="*/ 132421 h 313985"/>
                <a:gd name="connsiteX1" fmla="*/ 1017654 w 3163954"/>
                <a:gd name="connsiteY1" fmla="*/ 138771 h 313985"/>
                <a:gd name="connsiteX2" fmla="*/ 681104 w 3163954"/>
                <a:gd name="connsiteY2" fmla="*/ 11771 h 313985"/>
                <a:gd name="connsiteX3" fmla="*/ 128654 w 3163954"/>
                <a:gd name="connsiteY3" fmla="*/ 33996 h 313985"/>
                <a:gd name="connsiteX4" fmla="*/ 41342 w 3163954"/>
                <a:gd name="connsiteY4" fmla="*/ 262596 h 313985"/>
                <a:gd name="connsiteX5" fmla="*/ 671579 w 3163954"/>
                <a:gd name="connsiteY5" fmla="*/ 311808 h 313985"/>
                <a:gd name="connsiteX6" fmla="*/ 1011304 w 3163954"/>
                <a:gd name="connsiteY6" fmla="*/ 218146 h 313985"/>
                <a:gd name="connsiteX7" fmla="*/ 3160779 w 3163954"/>
                <a:gd name="connsiteY7" fmla="*/ 218146 h 313985"/>
                <a:gd name="connsiteX0" fmla="*/ 3160779 w 3160779"/>
                <a:gd name="connsiteY0" fmla="*/ 135596 h 313985"/>
                <a:gd name="connsiteX1" fmla="*/ 1017654 w 3160779"/>
                <a:gd name="connsiteY1" fmla="*/ 138771 h 313985"/>
                <a:gd name="connsiteX2" fmla="*/ 681104 w 3160779"/>
                <a:gd name="connsiteY2" fmla="*/ 11771 h 313985"/>
                <a:gd name="connsiteX3" fmla="*/ 128654 w 3160779"/>
                <a:gd name="connsiteY3" fmla="*/ 33996 h 313985"/>
                <a:gd name="connsiteX4" fmla="*/ 41342 w 3160779"/>
                <a:gd name="connsiteY4" fmla="*/ 262596 h 313985"/>
                <a:gd name="connsiteX5" fmla="*/ 671579 w 3160779"/>
                <a:gd name="connsiteY5" fmla="*/ 311808 h 313985"/>
                <a:gd name="connsiteX6" fmla="*/ 1011304 w 3160779"/>
                <a:gd name="connsiteY6" fmla="*/ 218146 h 313985"/>
                <a:gd name="connsiteX7" fmla="*/ 3160779 w 3160779"/>
                <a:gd name="connsiteY7" fmla="*/ 218146 h 313985"/>
                <a:gd name="connsiteX0" fmla="*/ 3160779 w 3160779"/>
                <a:gd name="connsiteY0" fmla="*/ 135596 h 313985"/>
                <a:gd name="connsiteX1" fmla="*/ 1017654 w 3160779"/>
                <a:gd name="connsiteY1" fmla="*/ 138771 h 313985"/>
                <a:gd name="connsiteX2" fmla="*/ 681104 w 3160779"/>
                <a:gd name="connsiteY2" fmla="*/ 11771 h 313985"/>
                <a:gd name="connsiteX3" fmla="*/ 128654 w 3160779"/>
                <a:gd name="connsiteY3" fmla="*/ 33996 h 313985"/>
                <a:gd name="connsiteX4" fmla="*/ 41342 w 3160779"/>
                <a:gd name="connsiteY4" fmla="*/ 262596 h 313985"/>
                <a:gd name="connsiteX5" fmla="*/ 671579 w 3160779"/>
                <a:gd name="connsiteY5" fmla="*/ 311808 h 313985"/>
                <a:gd name="connsiteX6" fmla="*/ 1011304 w 3160779"/>
                <a:gd name="connsiteY6" fmla="*/ 218146 h 313985"/>
                <a:gd name="connsiteX7" fmla="*/ 3160779 w 3160779"/>
                <a:gd name="connsiteY7" fmla="*/ 218146 h 313985"/>
                <a:gd name="connsiteX0" fmla="*/ 3164537 w 3164537"/>
                <a:gd name="connsiteY0" fmla="*/ 135596 h 313985"/>
                <a:gd name="connsiteX1" fmla="*/ 1021412 w 3164537"/>
                <a:gd name="connsiteY1" fmla="*/ 138771 h 313985"/>
                <a:gd name="connsiteX2" fmla="*/ 684862 w 3164537"/>
                <a:gd name="connsiteY2" fmla="*/ 11771 h 313985"/>
                <a:gd name="connsiteX3" fmla="*/ 132412 w 3164537"/>
                <a:gd name="connsiteY3" fmla="*/ 33996 h 313985"/>
                <a:gd name="connsiteX4" fmla="*/ 45100 w 3164537"/>
                <a:gd name="connsiteY4" fmla="*/ 262596 h 313985"/>
                <a:gd name="connsiteX5" fmla="*/ 726137 w 3164537"/>
                <a:gd name="connsiteY5" fmla="*/ 311808 h 313985"/>
                <a:gd name="connsiteX6" fmla="*/ 1015062 w 3164537"/>
                <a:gd name="connsiteY6" fmla="*/ 218146 h 313985"/>
                <a:gd name="connsiteX7" fmla="*/ 3164537 w 3164537"/>
                <a:gd name="connsiteY7" fmla="*/ 218146 h 313985"/>
                <a:gd name="connsiteX0" fmla="*/ 3164537 w 3164537"/>
                <a:gd name="connsiteY0" fmla="*/ 136048 h 314437"/>
                <a:gd name="connsiteX1" fmla="*/ 1011887 w 3164537"/>
                <a:gd name="connsiteY1" fmla="*/ 145573 h 314437"/>
                <a:gd name="connsiteX2" fmla="*/ 684862 w 3164537"/>
                <a:gd name="connsiteY2" fmla="*/ 12223 h 314437"/>
                <a:gd name="connsiteX3" fmla="*/ 132412 w 3164537"/>
                <a:gd name="connsiteY3" fmla="*/ 34448 h 314437"/>
                <a:gd name="connsiteX4" fmla="*/ 45100 w 3164537"/>
                <a:gd name="connsiteY4" fmla="*/ 263048 h 314437"/>
                <a:gd name="connsiteX5" fmla="*/ 726137 w 3164537"/>
                <a:gd name="connsiteY5" fmla="*/ 312260 h 314437"/>
                <a:gd name="connsiteX6" fmla="*/ 1015062 w 3164537"/>
                <a:gd name="connsiteY6" fmla="*/ 218598 h 314437"/>
                <a:gd name="connsiteX7" fmla="*/ 3164537 w 3164537"/>
                <a:gd name="connsiteY7" fmla="*/ 218598 h 314437"/>
                <a:gd name="connsiteX0" fmla="*/ 3166357 w 3166357"/>
                <a:gd name="connsiteY0" fmla="*/ 142995 h 321384"/>
                <a:gd name="connsiteX1" fmla="*/ 1013707 w 3166357"/>
                <a:gd name="connsiteY1" fmla="*/ 152520 h 321384"/>
                <a:gd name="connsiteX2" fmla="*/ 737482 w 3166357"/>
                <a:gd name="connsiteY2" fmla="*/ 9645 h 321384"/>
                <a:gd name="connsiteX3" fmla="*/ 134232 w 3166357"/>
                <a:gd name="connsiteY3" fmla="*/ 41395 h 321384"/>
                <a:gd name="connsiteX4" fmla="*/ 46920 w 3166357"/>
                <a:gd name="connsiteY4" fmla="*/ 269995 h 321384"/>
                <a:gd name="connsiteX5" fmla="*/ 727957 w 3166357"/>
                <a:gd name="connsiteY5" fmla="*/ 319207 h 321384"/>
                <a:gd name="connsiteX6" fmla="*/ 1016882 w 3166357"/>
                <a:gd name="connsiteY6" fmla="*/ 225545 h 321384"/>
                <a:gd name="connsiteX7" fmla="*/ 3166357 w 3166357"/>
                <a:gd name="connsiteY7" fmla="*/ 225545 h 321384"/>
                <a:gd name="connsiteX0" fmla="*/ 3166125 w 3166125"/>
                <a:gd name="connsiteY0" fmla="*/ 142995 h 321384"/>
                <a:gd name="connsiteX1" fmla="*/ 1013475 w 3166125"/>
                <a:gd name="connsiteY1" fmla="*/ 152520 h 321384"/>
                <a:gd name="connsiteX2" fmla="*/ 730900 w 3166125"/>
                <a:gd name="connsiteY2" fmla="*/ 9645 h 321384"/>
                <a:gd name="connsiteX3" fmla="*/ 134000 w 3166125"/>
                <a:gd name="connsiteY3" fmla="*/ 41395 h 321384"/>
                <a:gd name="connsiteX4" fmla="*/ 46688 w 3166125"/>
                <a:gd name="connsiteY4" fmla="*/ 269995 h 321384"/>
                <a:gd name="connsiteX5" fmla="*/ 727725 w 3166125"/>
                <a:gd name="connsiteY5" fmla="*/ 319207 h 321384"/>
                <a:gd name="connsiteX6" fmla="*/ 1016650 w 3166125"/>
                <a:gd name="connsiteY6" fmla="*/ 225545 h 321384"/>
                <a:gd name="connsiteX7" fmla="*/ 3166125 w 3166125"/>
                <a:gd name="connsiteY7" fmla="*/ 225545 h 321384"/>
                <a:gd name="connsiteX0" fmla="*/ 3158468 w 3158468"/>
                <a:gd name="connsiteY0" fmla="*/ 159065 h 338000"/>
                <a:gd name="connsiteX1" fmla="*/ 1005818 w 3158468"/>
                <a:gd name="connsiteY1" fmla="*/ 168590 h 338000"/>
                <a:gd name="connsiteX2" fmla="*/ 723243 w 3158468"/>
                <a:gd name="connsiteY2" fmla="*/ 25715 h 338000"/>
                <a:gd name="connsiteX3" fmla="*/ 151743 w 3158468"/>
                <a:gd name="connsiteY3" fmla="*/ 25715 h 338000"/>
                <a:gd name="connsiteX4" fmla="*/ 39031 w 3158468"/>
                <a:gd name="connsiteY4" fmla="*/ 286065 h 338000"/>
                <a:gd name="connsiteX5" fmla="*/ 720068 w 3158468"/>
                <a:gd name="connsiteY5" fmla="*/ 335277 h 338000"/>
                <a:gd name="connsiteX6" fmla="*/ 1008993 w 3158468"/>
                <a:gd name="connsiteY6" fmla="*/ 241615 h 338000"/>
                <a:gd name="connsiteX7" fmla="*/ 3158468 w 3158468"/>
                <a:gd name="connsiteY7" fmla="*/ 241615 h 338000"/>
                <a:gd name="connsiteX0" fmla="*/ 3185752 w 3185752"/>
                <a:gd name="connsiteY0" fmla="*/ 144420 h 323355"/>
                <a:gd name="connsiteX1" fmla="*/ 1033102 w 3185752"/>
                <a:gd name="connsiteY1" fmla="*/ 153945 h 323355"/>
                <a:gd name="connsiteX2" fmla="*/ 750527 w 3185752"/>
                <a:gd name="connsiteY2" fmla="*/ 11070 h 323355"/>
                <a:gd name="connsiteX3" fmla="*/ 179027 w 3185752"/>
                <a:gd name="connsiteY3" fmla="*/ 11070 h 323355"/>
                <a:gd name="connsiteX4" fmla="*/ 66315 w 3185752"/>
                <a:gd name="connsiteY4" fmla="*/ 271420 h 323355"/>
                <a:gd name="connsiteX5" fmla="*/ 747352 w 3185752"/>
                <a:gd name="connsiteY5" fmla="*/ 320632 h 323355"/>
                <a:gd name="connsiteX6" fmla="*/ 1036277 w 3185752"/>
                <a:gd name="connsiteY6" fmla="*/ 226970 h 323355"/>
                <a:gd name="connsiteX7" fmla="*/ 3185752 w 3185752"/>
                <a:gd name="connsiteY7" fmla="*/ 226970 h 323355"/>
                <a:gd name="connsiteX0" fmla="*/ 3185752 w 3185752"/>
                <a:gd name="connsiteY0" fmla="*/ 137397 h 316332"/>
                <a:gd name="connsiteX1" fmla="*/ 1033102 w 3185752"/>
                <a:gd name="connsiteY1" fmla="*/ 146922 h 316332"/>
                <a:gd name="connsiteX2" fmla="*/ 750527 w 3185752"/>
                <a:gd name="connsiteY2" fmla="*/ 4047 h 316332"/>
                <a:gd name="connsiteX3" fmla="*/ 179027 w 3185752"/>
                <a:gd name="connsiteY3" fmla="*/ 4047 h 316332"/>
                <a:gd name="connsiteX4" fmla="*/ 66315 w 3185752"/>
                <a:gd name="connsiteY4" fmla="*/ 264397 h 316332"/>
                <a:gd name="connsiteX5" fmla="*/ 747352 w 3185752"/>
                <a:gd name="connsiteY5" fmla="*/ 313609 h 316332"/>
                <a:gd name="connsiteX6" fmla="*/ 1036277 w 3185752"/>
                <a:gd name="connsiteY6" fmla="*/ 219947 h 316332"/>
                <a:gd name="connsiteX7" fmla="*/ 3185752 w 3185752"/>
                <a:gd name="connsiteY7" fmla="*/ 219947 h 316332"/>
                <a:gd name="connsiteX0" fmla="*/ 3186871 w 3186871"/>
                <a:gd name="connsiteY0" fmla="*/ 137397 h 352654"/>
                <a:gd name="connsiteX1" fmla="*/ 1034221 w 3186871"/>
                <a:gd name="connsiteY1" fmla="*/ 146922 h 352654"/>
                <a:gd name="connsiteX2" fmla="*/ 751646 w 3186871"/>
                <a:gd name="connsiteY2" fmla="*/ 4047 h 352654"/>
                <a:gd name="connsiteX3" fmla="*/ 180146 w 3186871"/>
                <a:gd name="connsiteY3" fmla="*/ 4047 h 352654"/>
                <a:gd name="connsiteX4" fmla="*/ 67434 w 3186871"/>
                <a:gd name="connsiteY4" fmla="*/ 264397 h 352654"/>
                <a:gd name="connsiteX5" fmla="*/ 764346 w 3186871"/>
                <a:gd name="connsiteY5" fmla="*/ 351709 h 352654"/>
                <a:gd name="connsiteX6" fmla="*/ 1037396 w 3186871"/>
                <a:gd name="connsiteY6" fmla="*/ 219947 h 352654"/>
                <a:gd name="connsiteX7" fmla="*/ 3186871 w 3186871"/>
                <a:gd name="connsiteY7" fmla="*/ 219947 h 352654"/>
                <a:gd name="connsiteX0" fmla="*/ 3091323 w 3091323"/>
                <a:gd name="connsiteY0" fmla="*/ 161310 h 410348"/>
                <a:gd name="connsiteX1" fmla="*/ 938673 w 3091323"/>
                <a:gd name="connsiteY1" fmla="*/ 170835 h 410348"/>
                <a:gd name="connsiteX2" fmla="*/ 656098 w 3091323"/>
                <a:gd name="connsiteY2" fmla="*/ 27960 h 410348"/>
                <a:gd name="connsiteX3" fmla="*/ 84598 w 3091323"/>
                <a:gd name="connsiteY3" fmla="*/ 27960 h 410348"/>
                <a:gd name="connsiteX4" fmla="*/ 63961 w 3091323"/>
                <a:gd name="connsiteY4" fmla="*/ 380385 h 410348"/>
                <a:gd name="connsiteX5" fmla="*/ 668798 w 3091323"/>
                <a:gd name="connsiteY5" fmla="*/ 375622 h 410348"/>
                <a:gd name="connsiteX6" fmla="*/ 941848 w 3091323"/>
                <a:gd name="connsiteY6" fmla="*/ 243860 h 410348"/>
                <a:gd name="connsiteX7" fmla="*/ 3091323 w 3091323"/>
                <a:gd name="connsiteY7" fmla="*/ 243860 h 410348"/>
                <a:gd name="connsiteX0" fmla="*/ 3135872 w 3135872"/>
                <a:gd name="connsiteY0" fmla="*/ 161310 h 388300"/>
                <a:gd name="connsiteX1" fmla="*/ 983222 w 3135872"/>
                <a:gd name="connsiteY1" fmla="*/ 170835 h 388300"/>
                <a:gd name="connsiteX2" fmla="*/ 700647 w 3135872"/>
                <a:gd name="connsiteY2" fmla="*/ 27960 h 388300"/>
                <a:gd name="connsiteX3" fmla="*/ 129147 w 3135872"/>
                <a:gd name="connsiteY3" fmla="*/ 27960 h 388300"/>
                <a:gd name="connsiteX4" fmla="*/ 108510 w 3135872"/>
                <a:gd name="connsiteY4" fmla="*/ 380385 h 388300"/>
                <a:gd name="connsiteX5" fmla="*/ 713347 w 3135872"/>
                <a:gd name="connsiteY5" fmla="*/ 375622 h 388300"/>
                <a:gd name="connsiteX6" fmla="*/ 986397 w 3135872"/>
                <a:gd name="connsiteY6" fmla="*/ 243860 h 388300"/>
                <a:gd name="connsiteX7" fmla="*/ 3135872 w 3135872"/>
                <a:gd name="connsiteY7" fmla="*/ 243860 h 388300"/>
                <a:gd name="connsiteX0" fmla="*/ 3159586 w 3159586"/>
                <a:gd name="connsiteY0" fmla="*/ 137258 h 364248"/>
                <a:gd name="connsiteX1" fmla="*/ 1006936 w 3159586"/>
                <a:gd name="connsiteY1" fmla="*/ 146783 h 364248"/>
                <a:gd name="connsiteX2" fmla="*/ 724361 w 3159586"/>
                <a:gd name="connsiteY2" fmla="*/ 3908 h 364248"/>
                <a:gd name="connsiteX3" fmla="*/ 152861 w 3159586"/>
                <a:gd name="connsiteY3" fmla="*/ 3908 h 364248"/>
                <a:gd name="connsiteX4" fmla="*/ 132224 w 3159586"/>
                <a:gd name="connsiteY4" fmla="*/ 356333 h 364248"/>
                <a:gd name="connsiteX5" fmla="*/ 737061 w 3159586"/>
                <a:gd name="connsiteY5" fmla="*/ 351570 h 364248"/>
                <a:gd name="connsiteX6" fmla="*/ 1010111 w 3159586"/>
                <a:gd name="connsiteY6" fmla="*/ 219808 h 364248"/>
                <a:gd name="connsiteX7" fmla="*/ 3159586 w 3159586"/>
                <a:gd name="connsiteY7" fmla="*/ 219808 h 364248"/>
                <a:gd name="connsiteX0" fmla="*/ 3159586 w 3159586"/>
                <a:gd name="connsiteY0" fmla="*/ 137258 h 357785"/>
                <a:gd name="connsiteX1" fmla="*/ 1006936 w 3159586"/>
                <a:gd name="connsiteY1" fmla="*/ 146783 h 357785"/>
                <a:gd name="connsiteX2" fmla="*/ 724361 w 3159586"/>
                <a:gd name="connsiteY2" fmla="*/ 3908 h 357785"/>
                <a:gd name="connsiteX3" fmla="*/ 152861 w 3159586"/>
                <a:gd name="connsiteY3" fmla="*/ 3908 h 357785"/>
                <a:gd name="connsiteX4" fmla="*/ 132224 w 3159586"/>
                <a:gd name="connsiteY4" fmla="*/ 356333 h 357785"/>
                <a:gd name="connsiteX5" fmla="*/ 737061 w 3159586"/>
                <a:gd name="connsiteY5" fmla="*/ 351570 h 357785"/>
                <a:gd name="connsiteX6" fmla="*/ 1010111 w 3159586"/>
                <a:gd name="connsiteY6" fmla="*/ 219808 h 357785"/>
                <a:gd name="connsiteX7" fmla="*/ 3159586 w 3159586"/>
                <a:gd name="connsiteY7" fmla="*/ 219808 h 357785"/>
                <a:gd name="connsiteX0" fmla="*/ 3159586 w 3159586"/>
                <a:gd name="connsiteY0" fmla="*/ 133350 h 353877"/>
                <a:gd name="connsiteX1" fmla="*/ 1006936 w 3159586"/>
                <a:gd name="connsiteY1" fmla="*/ 142875 h 353877"/>
                <a:gd name="connsiteX2" fmla="*/ 724361 w 3159586"/>
                <a:gd name="connsiteY2" fmla="*/ 0 h 353877"/>
                <a:gd name="connsiteX3" fmla="*/ 152861 w 3159586"/>
                <a:gd name="connsiteY3" fmla="*/ 0 h 353877"/>
                <a:gd name="connsiteX4" fmla="*/ 132224 w 3159586"/>
                <a:gd name="connsiteY4" fmla="*/ 352425 h 353877"/>
                <a:gd name="connsiteX5" fmla="*/ 737061 w 3159586"/>
                <a:gd name="connsiteY5" fmla="*/ 347662 h 353877"/>
                <a:gd name="connsiteX6" fmla="*/ 1010111 w 3159586"/>
                <a:gd name="connsiteY6" fmla="*/ 215900 h 353877"/>
                <a:gd name="connsiteX7" fmla="*/ 3159586 w 3159586"/>
                <a:gd name="connsiteY7" fmla="*/ 215900 h 353877"/>
                <a:gd name="connsiteX0" fmla="*/ 3118665 w 3118665"/>
                <a:gd name="connsiteY0" fmla="*/ 133350 h 378827"/>
                <a:gd name="connsiteX1" fmla="*/ 966015 w 3118665"/>
                <a:gd name="connsiteY1" fmla="*/ 142875 h 378827"/>
                <a:gd name="connsiteX2" fmla="*/ 683440 w 3118665"/>
                <a:gd name="connsiteY2" fmla="*/ 0 h 378827"/>
                <a:gd name="connsiteX3" fmla="*/ 111940 w 3118665"/>
                <a:gd name="connsiteY3" fmla="*/ 0 h 378827"/>
                <a:gd name="connsiteX4" fmla="*/ 91303 w 3118665"/>
                <a:gd name="connsiteY4" fmla="*/ 352425 h 378827"/>
                <a:gd name="connsiteX5" fmla="*/ 680265 w 3118665"/>
                <a:gd name="connsiteY5" fmla="*/ 350837 h 378827"/>
                <a:gd name="connsiteX6" fmla="*/ 969190 w 3118665"/>
                <a:gd name="connsiteY6" fmla="*/ 215900 h 378827"/>
                <a:gd name="connsiteX7" fmla="*/ 3118665 w 3118665"/>
                <a:gd name="connsiteY7" fmla="*/ 215900 h 378827"/>
                <a:gd name="connsiteX0" fmla="*/ 3118665 w 3118665"/>
                <a:gd name="connsiteY0" fmla="*/ 133350 h 378827"/>
                <a:gd name="connsiteX1" fmla="*/ 966015 w 3118665"/>
                <a:gd name="connsiteY1" fmla="*/ 142875 h 378827"/>
                <a:gd name="connsiteX2" fmla="*/ 683440 w 3118665"/>
                <a:gd name="connsiteY2" fmla="*/ 0 h 378827"/>
                <a:gd name="connsiteX3" fmla="*/ 111940 w 3118665"/>
                <a:gd name="connsiteY3" fmla="*/ 0 h 378827"/>
                <a:gd name="connsiteX4" fmla="*/ 91303 w 3118665"/>
                <a:gd name="connsiteY4" fmla="*/ 352425 h 378827"/>
                <a:gd name="connsiteX5" fmla="*/ 680265 w 3118665"/>
                <a:gd name="connsiteY5" fmla="*/ 350837 h 378827"/>
                <a:gd name="connsiteX6" fmla="*/ 969190 w 3118665"/>
                <a:gd name="connsiteY6" fmla="*/ 215900 h 378827"/>
                <a:gd name="connsiteX7" fmla="*/ 3118665 w 3118665"/>
                <a:gd name="connsiteY7" fmla="*/ 215900 h 378827"/>
                <a:gd name="connsiteX0" fmla="*/ 3118665 w 3118665"/>
                <a:gd name="connsiteY0" fmla="*/ 133350 h 377444"/>
                <a:gd name="connsiteX1" fmla="*/ 966015 w 3118665"/>
                <a:gd name="connsiteY1" fmla="*/ 142875 h 377444"/>
                <a:gd name="connsiteX2" fmla="*/ 683440 w 3118665"/>
                <a:gd name="connsiteY2" fmla="*/ 0 h 377444"/>
                <a:gd name="connsiteX3" fmla="*/ 111940 w 3118665"/>
                <a:gd name="connsiteY3" fmla="*/ 0 h 377444"/>
                <a:gd name="connsiteX4" fmla="*/ 91303 w 3118665"/>
                <a:gd name="connsiteY4" fmla="*/ 352425 h 377444"/>
                <a:gd name="connsiteX5" fmla="*/ 680265 w 3118665"/>
                <a:gd name="connsiteY5" fmla="*/ 350837 h 377444"/>
                <a:gd name="connsiteX6" fmla="*/ 969190 w 3118665"/>
                <a:gd name="connsiteY6" fmla="*/ 215900 h 377444"/>
                <a:gd name="connsiteX7" fmla="*/ 3118665 w 3118665"/>
                <a:gd name="connsiteY7" fmla="*/ 215900 h 377444"/>
                <a:gd name="connsiteX0" fmla="*/ 3154677 w 3154677"/>
                <a:gd name="connsiteY0" fmla="*/ 133350 h 352425"/>
                <a:gd name="connsiteX1" fmla="*/ 1002027 w 3154677"/>
                <a:gd name="connsiteY1" fmla="*/ 142875 h 352425"/>
                <a:gd name="connsiteX2" fmla="*/ 719452 w 3154677"/>
                <a:gd name="connsiteY2" fmla="*/ 0 h 352425"/>
                <a:gd name="connsiteX3" fmla="*/ 147952 w 3154677"/>
                <a:gd name="connsiteY3" fmla="*/ 0 h 352425"/>
                <a:gd name="connsiteX4" fmla="*/ 127315 w 3154677"/>
                <a:gd name="connsiteY4" fmla="*/ 352425 h 352425"/>
                <a:gd name="connsiteX5" fmla="*/ 716277 w 3154677"/>
                <a:gd name="connsiteY5" fmla="*/ 350837 h 352425"/>
                <a:gd name="connsiteX6" fmla="*/ 1005202 w 3154677"/>
                <a:gd name="connsiteY6" fmla="*/ 215900 h 352425"/>
                <a:gd name="connsiteX7" fmla="*/ 3154677 w 3154677"/>
                <a:gd name="connsiteY7" fmla="*/ 215900 h 352425"/>
                <a:gd name="connsiteX0" fmla="*/ 3154677 w 3154677"/>
                <a:gd name="connsiteY0" fmla="*/ 133350 h 352425"/>
                <a:gd name="connsiteX1" fmla="*/ 1002027 w 3154677"/>
                <a:gd name="connsiteY1" fmla="*/ 142875 h 352425"/>
                <a:gd name="connsiteX2" fmla="*/ 719452 w 3154677"/>
                <a:gd name="connsiteY2" fmla="*/ 0 h 352425"/>
                <a:gd name="connsiteX3" fmla="*/ 147952 w 3154677"/>
                <a:gd name="connsiteY3" fmla="*/ 0 h 352425"/>
                <a:gd name="connsiteX4" fmla="*/ 127315 w 3154677"/>
                <a:gd name="connsiteY4" fmla="*/ 352425 h 352425"/>
                <a:gd name="connsiteX5" fmla="*/ 716277 w 3154677"/>
                <a:gd name="connsiteY5" fmla="*/ 350837 h 352425"/>
                <a:gd name="connsiteX6" fmla="*/ 1005202 w 3154677"/>
                <a:gd name="connsiteY6" fmla="*/ 215900 h 352425"/>
                <a:gd name="connsiteX7" fmla="*/ 3154677 w 3154677"/>
                <a:gd name="connsiteY7" fmla="*/ 215900 h 352425"/>
                <a:gd name="connsiteX0" fmla="*/ 3154677 w 3154677"/>
                <a:gd name="connsiteY0" fmla="*/ 133350 h 352425"/>
                <a:gd name="connsiteX1" fmla="*/ 1002027 w 3154677"/>
                <a:gd name="connsiteY1" fmla="*/ 142875 h 352425"/>
                <a:gd name="connsiteX2" fmla="*/ 719452 w 3154677"/>
                <a:gd name="connsiteY2" fmla="*/ 0 h 352425"/>
                <a:gd name="connsiteX3" fmla="*/ 147952 w 3154677"/>
                <a:gd name="connsiteY3" fmla="*/ 0 h 352425"/>
                <a:gd name="connsiteX4" fmla="*/ 127315 w 3154677"/>
                <a:gd name="connsiteY4" fmla="*/ 352425 h 352425"/>
                <a:gd name="connsiteX5" fmla="*/ 716277 w 3154677"/>
                <a:gd name="connsiteY5" fmla="*/ 350837 h 352425"/>
                <a:gd name="connsiteX6" fmla="*/ 1005202 w 3154677"/>
                <a:gd name="connsiteY6" fmla="*/ 215900 h 352425"/>
                <a:gd name="connsiteX7" fmla="*/ 3154677 w 3154677"/>
                <a:gd name="connsiteY7" fmla="*/ 215900 h 352425"/>
                <a:gd name="connsiteX0" fmla="*/ 3148242 w 3148242"/>
                <a:gd name="connsiteY0" fmla="*/ 133350 h 352425"/>
                <a:gd name="connsiteX1" fmla="*/ 995592 w 3148242"/>
                <a:gd name="connsiteY1" fmla="*/ 142875 h 352425"/>
                <a:gd name="connsiteX2" fmla="*/ 713017 w 3148242"/>
                <a:gd name="connsiteY2" fmla="*/ 0 h 352425"/>
                <a:gd name="connsiteX3" fmla="*/ 141517 w 3148242"/>
                <a:gd name="connsiteY3" fmla="*/ 0 h 352425"/>
                <a:gd name="connsiteX4" fmla="*/ 120880 w 3148242"/>
                <a:gd name="connsiteY4" fmla="*/ 352425 h 352425"/>
                <a:gd name="connsiteX5" fmla="*/ 709842 w 3148242"/>
                <a:gd name="connsiteY5" fmla="*/ 350837 h 352425"/>
                <a:gd name="connsiteX6" fmla="*/ 998767 w 3148242"/>
                <a:gd name="connsiteY6" fmla="*/ 215900 h 352425"/>
                <a:gd name="connsiteX7" fmla="*/ 3148242 w 3148242"/>
                <a:gd name="connsiteY7" fmla="*/ 215900 h 352425"/>
                <a:gd name="connsiteX0" fmla="*/ 3127865 w 3127865"/>
                <a:gd name="connsiteY0" fmla="*/ 133350 h 354169"/>
                <a:gd name="connsiteX1" fmla="*/ 975215 w 3127865"/>
                <a:gd name="connsiteY1" fmla="*/ 142875 h 354169"/>
                <a:gd name="connsiteX2" fmla="*/ 692640 w 3127865"/>
                <a:gd name="connsiteY2" fmla="*/ 0 h 354169"/>
                <a:gd name="connsiteX3" fmla="*/ 121140 w 3127865"/>
                <a:gd name="connsiteY3" fmla="*/ 0 h 354169"/>
                <a:gd name="connsiteX4" fmla="*/ 100503 w 3127865"/>
                <a:gd name="connsiteY4" fmla="*/ 352425 h 354169"/>
                <a:gd name="connsiteX5" fmla="*/ 689465 w 3127865"/>
                <a:gd name="connsiteY5" fmla="*/ 350837 h 354169"/>
                <a:gd name="connsiteX6" fmla="*/ 978390 w 3127865"/>
                <a:gd name="connsiteY6" fmla="*/ 215900 h 354169"/>
                <a:gd name="connsiteX7" fmla="*/ 3127865 w 3127865"/>
                <a:gd name="connsiteY7" fmla="*/ 215900 h 3541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27865" h="354169">
                  <a:moveTo>
                    <a:pt x="3127865" y="133350"/>
                  </a:moveTo>
                  <a:lnTo>
                    <a:pt x="975215" y="142875"/>
                  </a:lnTo>
                  <a:cubicBezTo>
                    <a:pt x="866207" y="49742"/>
                    <a:pt x="901661" y="1587"/>
                    <a:pt x="692640" y="0"/>
                  </a:cubicBezTo>
                  <a:lnTo>
                    <a:pt x="121140" y="0"/>
                  </a:lnTo>
                  <a:cubicBezTo>
                    <a:pt x="-34699" y="1587"/>
                    <a:pt x="-38668" y="347927"/>
                    <a:pt x="100503" y="352425"/>
                  </a:cubicBezTo>
                  <a:cubicBezTo>
                    <a:pt x="239674" y="356923"/>
                    <a:pt x="493144" y="351366"/>
                    <a:pt x="689465" y="350837"/>
                  </a:cubicBezTo>
                  <a:cubicBezTo>
                    <a:pt x="883405" y="353483"/>
                    <a:pt x="877848" y="306387"/>
                    <a:pt x="978390" y="215900"/>
                  </a:cubicBezTo>
                  <a:lnTo>
                    <a:pt x="3127865" y="215900"/>
                  </a:ln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Freeform 159">
              <a:extLst>
                <a:ext uri="{FF2B5EF4-FFF2-40B4-BE49-F238E27FC236}">
                  <a16:creationId xmlns:a16="http://schemas.microsoft.com/office/drawing/2014/main" id="{53B1383E-135C-532F-1153-C28D4438F198}"/>
                </a:ext>
              </a:extLst>
            </p:cNvPr>
            <p:cNvSpPr/>
            <p:nvPr/>
          </p:nvSpPr>
          <p:spPr>
            <a:xfrm rot="7536267">
              <a:off x="3974985" y="2473967"/>
              <a:ext cx="826222" cy="148882"/>
            </a:xfrm>
            <a:custGeom>
              <a:avLst/>
              <a:gdLst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2951 w 3269301"/>
                <a:gd name="connsiteY0" fmla="*/ 177800 h 444679"/>
                <a:gd name="connsiteX1" fmla="*/ 1116651 w 3269301"/>
                <a:gd name="connsiteY1" fmla="*/ 184150 h 444679"/>
                <a:gd name="connsiteX2" fmla="*/ 780101 w 3269301"/>
                <a:gd name="connsiteY2" fmla="*/ 0 h 444679"/>
                <a:gd name="connsiteX3" fmla="*/ 151451 w 3269301"/>
                <a:gd name="connsiteY3" fmla="*/ 184150 h 444679"/>
                <a:gd name="connsiteX4" fmla="*/ 49851 w 3269301"/>
                <a:gd name="connsiteY4" fmla="*/ 431800 h 444679"/>
                <a:gd name="connsiteX5" fmla="*/ 813439 w 3269301"/>
                <a:gd name="connsiteY5" fmla="*/ 395287 h 444679"/>
                <a:gd name="connsiteX6" fmla="*/ 1103951 w 3269301"/>
                <a:gd name="connsiteY6" fmla="*/ 273050 h 444679"/>
                <a:gd name="connsiteX7" fmla="*/ 3269301 w 3269301"/>
                <a:gd name="connsiteY7" fmla="*/ 266700 h 444679"/>
                <a:gd name="connsiteX0" fmla="*/ 3262951 w 3269301"/>
                <a:gd name="connsiteY0" fmla="*/ 194287 h 471479"/>
                <a:gd name="connsiteX1" fmla="*/ 1116651 w 3269301"/>
                <a:gd name="connsiteY1" fmla="*/ 200637 h 471479"/>
                <a:gd name="connsiteX2" fmla="*/ 780101 w 3269301"/>
                <a:gd name="connsiteY2" fmla="*/ 16487 h 471479"/>
                <a:gd name="connsiteX3" fmla="*/ 151451 w 3269301"/>
                <a:gd name="connsiteY3" fmla="*/ 57762 h 471479"/>
                <a:gd name="connsiteX4" fmla="*/ 49851 w 3269301"/>
                <a:gd name="connsiteY4" fmla="*/ 448287 h 471479"/>
                <a:gd name="connsiteX5" fmla="*/ 813439 w 3269301"/>
                <a:gd name="connsiteY5" fmla="*/ 411774 h 471479"/>
                <a:gd name="connsiteX6" fmla="*/ 1103951 w 3269301"/>
                <a:gd name="connsiteY6" fmla="*/ 289537 h 471479"/>
                <a:gd name="connsiteX7" fmla="*/ 3269301 w 3269301"/>
                <a:gd name="connsiteY7" fmla="*/ 283187 h 471479"/>
                <a:gd name="connsiteX0" fmla="*/ 3198705 w 3205055"/>
                <a:gd name="connsiteY0" fmla="*/ 189120 h 407249"/>
                <a:gd name="connsiteX1" fmla="*/ 1052405 w 3205055"/>
                <a:gd name="connsiteY1" fmla="*/ 195470 h 407249"/>
                <a:gd name="connsiteX2" fmla="*/ 715855 w 3205055"/>
                <a:gd name="connsiteY2" fmla="*/ 11320 h 407249"/>
                <a:gd name="connsiteX3" fmla="*/ 87205 w 3205055"/>
                <a:gd name="connsiteY3" fmla="*/ 52595 h 407249"/>
                <a:gd name="connsiteX4" fmla="*/ 76093 w 3205055"/>
                <a:gd name="connsiteY4" fmla="*/ 319295 h 407249"/>
                <a:gd name="connsiteX5" fmla="*/ 749193 w 3205055"/>
                <a:gd name="connsiteY5" fmla="*/ 406607 h 407249"/>
                <a:gd name="connsiteX6" fmla="*/ 1039705 w 3205055"/>
                <a:gd name="connsiteY6" fmla="*/ 284370 h 407249"/>
                <a:gd name="connsiteX7" fmla="*/ 3205055 w 3205055"/>
                <a:gd name="connsiteY7" fmla="*/ 278020 h 407249"/>
                <a:gd name="connsiteX0" fmla="*/ 3196516 w 3202866"/>
                <a:gd name="connsiteY0" fmla="*/ 189120 h 368552"/>
                <a:gd name="connsiteX1" fmla="*/ 1050216 w 3202866"/>
                <a:gd name="connsiteY1" fmla="*/ 195470 h 368552"/>
                <a:gd name="connsiteX2" fmla="*/ 713666 w 3202866"/>
                <a:gd name="connsiteY2" fmla="*/ 11320 h 368552"/>
                <a:gd name="connsiteX3" fmla="*/ 85016 w 3202866"/>
                <a:gd name="connsiteY3" fmla="*/ 52595 h 368552"/>
                <a:gd name="connsiteX4" fmla="*/ 73904 w 3202866"/>
                <a:gd name="connsiteY4" fmla="*/ 319295 h 368552"/>
                <a:gd name="connsiteX5" fmla="*/ 713666 w 3202866"/>
                <a:gd name="connsiteY5" fmla="*/ 363744 h 368552"/>
                <a:gd name="connsiteX6" fmla="*/ 1037516 w 3202866"/>
                <a:gd name="connsiteY6" fmla="*/ 284370 h 368552"/>
                <a:gd name="connsiteX7" fmla="*/ 3202866 w 3202866"/>
                <a:gd name="connsiteY7" fmla="*/ 278020 h 368552"/>
                <a:gd name="connsiteX0" fmla="*/ 3196516 w 3202866"/>
                <a:gd name="connsiteY0" fmla="*/ 156294 h 335726"/>
                <a:gd name="connsiteX1" fmla="*/ 1050216 w 3202866"/>
                <a:gd name="connsiteY1" fmla="*/ 162644 h 335726"/>
                <a:gd name="connsiteX2" fmla="*/ 713666 w 3202866"/>
                <a:gd name="connsiteY2" fmla="*/ 35644 h 335726"/>
                <a:gd name="connsiteX3" fmla="*/ 85016 w 3202866"/>
                <a:gd name="connsiteY3" fmla="*/ 19769 h 335726"/>
                <a:gd name="connsiteX4" fmla="*/ 73904 w 3202866"/>
                <a:gd name="connsiteY4" fmla="*/ 286469 h 335726"/>
                <a:gd name="connsiteX5" fmla="*/ 713666 w 3202866"/>
                <a:gd name="connsiteY5" fmla="*/ 330918 h 335726"/>
                <a:gd name="connsiteX6" fmla="*/ 1037516 w 3202866"/>
                <a:gd name="connsiteY6" fmla="*/ 251544 h 335726"/>
                <a:gd name="connsiteX7" fmla="*/ 3202866 w 3202866"/>
                <a:gd name="connsiteY7" fmla="*/ 245194 h 335726"/>
                <a:gd name="connsiteX0" fmla="*/ 3164659 w 3171009"/>
                <a:gd name="connsiteY0" fmla="*/ 132421 h 311853"/>
                <a:gd name="connsiteX1" fmla="*/ 1018359 w 3171009"/>
                <a:gd name="connsiteY1" fmla="*/ 138771 h 311853"/>
                <a:gd name="connsiteX2" fmla="*/ 681809 w 3171009"/>
                <a:gd name="connsiteY2" fmla="*/ 11771 h 311853"/>
                <a:gd name="connsiteX3" fmla="*/ 129359 w 3171009"/>
                <a:gd name="connsiteY3" fmla="*/ 33996 h 311853"/>
                <a:gd name="connsiteX4" fmla="*/ 42047 w 3171009"/>
                <a:gd name="connsiteY4" fmla="*/ 262596 h 311853"/>
                <a:gd name="connsiteX5" fmla="*/ 681809 w 3171009"/>
                <a:gd name="connsiteY5" fmla="*/ 307045 h 311853"/>
                <a:gd name="connsiteX6" fmla="*/ 1005659 w 3171009"/>
                <a:gd name="connsiteY6" fmla="*/ 227671 h 311853"/>
                <a:gd name="connsiteX7" fmla="*/ 3171009 w 3171009"/>
                <a:gd name="connsiteY7" fmla="*/ 221321 h 311853"/>
                <a:gd name="connsiteX0" fmla="*/ 3163954 w 3170304"/>
                <a:gd name="connsiteY0" fmla="*/ 132421 h 314888"/>
                <a:gd name="connsiteX1" fmla="*/ 1017654 w 3170304"/>
                <a:gd name="connsiteY1" fmla="*/ 138771 h 314888"/>
                <a:gd name="connsiteX2" fmla="*/ 681104 w 3170304"/>
                <a:gd name="connsiteY2" fmla="*/ 11771 h 314888"/>
                <a:gd name="connsiteX3" fmla="*/ 128654 w 3170304"/>
                <a:gd name="connsiteY3" fmla="*/ 33996 h 314888"/>
                <a:gd name="connsiteX4" fmla="*/ 41342 w 3170304"/>
                <a:gd name="connsiteY4" fmla="*/ 262596 h 314888"/>
                <a:gd name="connsiteX5" fmla="*/ 671579 w 3170304"/>
                <a:gd name="connsiteY5" fmla="*/ 311808 h 314888"/>
                <a:gd name="connsiteX6" fmla="*/ 1004954 w 3170304"/>
                <a:gd name="connsiteY6" fmla="*/ 227671 h 314888"/>
                <a:gd name="connsiteX7" fmla="*/ 3170304 w 3170304"/>
                <a:gd name="connsiteY7" fmla="*/ 221321 h 314888"/>
                <a:gd name="connsiteX0" fmla="*/ 3163954 w 3163954"/>
                <a:gd name="connsiteY0" fmla="*/ 132421 h 314888"/>
                <a:gd name="connsiteX1" fmla="*/ 1017654 w 3163954"/>
                <a:gd name="connsiteY1" fmla="*/ 138771 h 314888"/>
                <a:gd name="connsiteX2" fmla="*/ 681104 w 3163954"/>
                <a:gd name="connsiteY2" fmla="*/ 11771 h 314888"/>
                <a:gd name="connsiteX3" fmla="*/ 128654 w 3163954"/>
                <a:gd name="connsiteY3" fmla="*/ 33996 h 314888"/>
                <a:gd name="connsiteX4" fmla="*/ 41342 w 3163954"/>
                <a:gd name="connsiteY4" fmla="*/ 262596 h 314888"/>
                <a:gd name="connsiteX5" fmla="*/ 671579 w 3163954"/>
                <a:gd name="connsiteY5" fmla="*/ 311808 h 314888"/>
                <a:gd name="connsiteX6" fmla="*/ 1004954 w 3163954"/>
                <a:gd name="connsiteY6" fmla="*/ 227671 h 314888"/>
                <a:gd name="connsiteX7" fmla="*/ 3160779 w 3163954"/>
                <a:gd name="connsiteY7" fmla="*/ 218146 h 314888"/>
                <a:gd name="connsiteX0" fmla="*/ 3163954 w 3163954"/>
                <a:gd name="connsiteY0" fmla="*/ 132421 h 314888"/>
                <a:gd name="connsiteX1" fmla="*/ 1017654 w 3163954"/>
                <a:gd name="connsiteY1" fmla="*/ 138771 h 314888"/>
                <a:gd name="connsiteX2" fmla="*/ 681104 w 3163954"/>
                <a:gd name="connsiteY2" fmla="*/ 11771 h 314888"/>
                <a:gd name="connsiteX3" fmla="*/ 128654 w 3163954"/>
                <a:gd name="connsiteY3" fmla="*/ 33996 h 314888"/>
                <a:gd name="connsiteX4" fmla="*/ 41342 w 3163954"/>
                <a:gd name="connsiteY4" fmla="*/ 262596 h 314888"/>
                <a:gd name="connsiteX5" fmla="*/ 671579 w 3163954"/>
                <a:gd name="connsiteY5" fmla="*/ 311808 h 314888"/>
                <a:gd name="connsiteX6" fmla="*/ 1004954 w 3163954"/>
                <a:gd name="connsiteY6" fmla="*/ 227671 h 314888"/>
                <a:gd name="connsiteX7" fmla="*/ 3160779 w 3163954"/>
                <a:gd name="connsiteY7" fmla="*/ 218146 h 314888"/>
                <a:gd name="connsiteX0" fmla="*/ 3163954 w 3163954"/>
                <a:gd name="connsiteY0" fmla="*/ 132421 h 314888"/>
                <a:gd name="connsiteX1" fmla="*/ 1017654 w 3163954"/>
                <a:gd name="connsiteY1" fmla="*/ 138771 h 314888"/>
                <a:gd name="connsiteX2" fmla="*/ 681104 w 3163954"/>
                <a:gd name="connsiteY2" fmla="*/ 11771 h 314888"/>
                <a:gd name="connsiteX3" fmla="*/ 128654 w 3163954"/>
                <a:gd name="connsiteY3" fmla="*/ 33996 h 314888"/>
                <a:gd name="connsiteX4" fmla="*/ 41342 w 3163954"/>
                <a:gd name="connsiteY4" fmla="*/ 262596 h 314888"/>
                <a:gd name="connsiteX5" fmla="*/ 671579 w 3163954"/>
                <a:gd name="connsiteY5" fmla="*/ 311808 h 314888"/>
                <a:gd name="connsiteX6" fmla="*/ 1004954 w 3163954"/>
                <a:gd name="connsiteY6" fmla="*/ 227671 h 314888"/>
                <a:gd name="connsiteX7" fmla="*/ 3160779 w 3163954"/>
                <a:gd name="connsiteY7" fmla="*/ 218146 h 314888"/>
                <a:gd name="connsiteX0" fmla="*/ 3163954 w 3163954"/>
                <a:gd name="connsiteY0" fmla="*/ 132421 h 313985"/>
                <a:gd name="connsiteX1" fmla="*/ 1017654 w 3163954"/>
                <a:gd name="connsiteY1" fmla="*/ 138771 h 313985"/>
                <a:gd name="connsiteX2" fmla="*/ 681104 w 3163954"/>
                <a:gd name="connsiteY2" fmla="*/ 11771 h 313985"/>
                <a:gd name="connsiteX3" fmla="*/ 128654 w 3163954"/>
                <a:gd name="connsiteY3" fmla="*/ 33996 h 313985"/>
                <a:gd name="connsiteX4" fmla="*/ 41342 w 3163954"/>
                <a:gd name="connsiteY4" fmla="*/ 262596 h 313985"/>
                <a:gd name="connsiteX5" fmla="*/ 671579 w 3163954"/>
                <a:gd name="connsiteY5" fmla="*/ 311808 h 313985"/>
                <a:gd name="connsiteX6" fmla="*/ 1011304 w 3163954"/>
                <a:gd name="connsiteY6" fmla="*/ 218146 h 313985"/>
                <a:gd name="connsiteX7" fmla="*/ 3160779 w 3163954"/>
                <a:gd name="connsiteY7" fmla="*/ 218146 h 313985"/>
                <a:gd name="connsiteX0" fmla="*/ 3163954 w 3163954"/>
                <a:gd name="connsiteY0" fmla="*/ 132421 h 313985"/>
                <a:gd name="connsiteX1" fmla="*/ 1017654 w 3163954"/>
                <a:gd name="connsiteY1" fmla="*/ 138771 h 313985"/>
                <a:gd name="connsiteX2" fmla="*/ 681104 w 3163954"/>
                <a:gd name="connsiteY2" fmla="*/ 11771 h 313985"/>
                <a:gd name="connsiteX3" fmla="*/ 128654 w 3163954"/>
                <a:gd name="connsiteY3" fmla="*/ 33996 h 313985"/>
                <a:gd name="connsiteX4" fmla="*/ 41342 w 3163954"/>
                <a:gd name="connsiteY4" fmla="*/ 262596 h 313985"/>
                <a:gd name="connsiteX5" fmla="*/ 671579 w 3163954"/>
                <a:gd name="connsiteY5" fmla="*/ 311808 h 313985"/>
                <a:gd name="connsiteX6" fmla="*/ 1011304 w 3163954"/>
                <a:gd name="connsiteY6" fmla="*/ 218146 h 313985"/>
                <a:gd name="connsiteX7" fmla="*/ 3160779 w 3163954"/>
                <a:gd name="connsiteY7" fmla="*/ 218146 h 313985"/>
                <a:gd name="connsiteX0" fmla="*/ 3163954 w 3163954"/>
                <a:gd name="connsiteY0" fmla="*/ 132421 h 313985"/>
                <a:gd name="connsiteX1" fmla="*/ 1017654 w 3163954"/>
                <a:gd name="connsiteY1" fmla="*/ 138771 h 313985"/>
                <a:gd name="connsiteX2" fmla="*/ 681104 w 3163954"/>
                <a:gd name="connsiteY2" fmla="*/ 11771 h 313985"/>
                <a:gd name="connsiteX3" fmla="*/ 128654 w 3163954"/>
                <a:gd name="connsiteY3" fmla="*/ 33996 h 313985"/>
                <a:gd name="connsiteX4" fmla="*/ 41342 w 3163954"/>
                <a:gd name="connsiteY4" fmla="*/ 262596 h 313985"/>
                <a:gd name="connsiteX5" fmla="*/ 671579 w 3163954"/>
                <a:gd name="connsiteY5" fmla="*/ 311808 h 313985"/>
                <a:gd name="connsiteX6" fmla="*/ 1011304 w 3163954"/>
                <a:gd name="connsiteY6" fmla="*/ 218146 h 313985"/>
                <a:gd name="connsiteX7" fmla="*/ 3160779 w 3163954"/>
                <a:gd name="connsiteY7" fmla="*/ 218146 h 313985"/>
                <a:gd name="connsiteX0" fmla="*/ 3160779 w 3160779"/>
                <a:gd name="connsiteY0" fmla="*/ 135596 h 313985"/>
                <a:gd name="connsiteX1" fmla="*/ 1017654 w 3160779"/>
                <a:gd name="connsiteY1" fmla="*/ 138771 h 313985"/>
                <a:gd name="connsiteX2" fmla="*/ 681104 w 3160779"/>
                <a:gd name="connsiteY2" fmla="*/ 11771 h 313985"/>
                <a:gd name="connsiteX3" fmla="*/ 128654 w 3160779"/>
                <a:gd name="connsiteY3" fmla="*/ 33996 h 313985"/>
                <a:gd name="connsiteX4" fmla="*/ 41342 w 3160779"/>
                <a:gd name="connsiteY4" fmla="*/ 262596 h 313985"/>
                <a:gd name="connsiteX5" fmla="*/ 671579 w 3160779"/>
                <a:gd name="connsiteY5" fmla="*/ 311808 h 313985"/>
                <a:gd name="connsiteX6" fmla="*/ 1011304 w 3160779"/>
                <a:gd name="connsiteY6" fmla="*/ 218146 h 313985"/>
                <a:gd name="connsiteX7" fmla="*/ 3160779 w 3160779"/>
                <a:gd name="connsiteY7" fmla="*/ 218146 h 313985"/>
                <a:gd name="connsiteX0" fmla="*/ 3160779 w 3160779"/>
                <a:gd name="connsiteY0" fmla="*/ 135596 h 313985"/>
                <a:gd name="connsiteX1" fmla="*/ 1017654 w 3160779"/>
                <a:gd name="connsiteY1" fmla="*/ 138771 h 313985"/>
                <a:gd name="connsiteX2" fmla="*/ 681104 w 3160779"/>
                <a:gd name="connsiteY2" fmla="*/ 11771 h 313985"/>
                <a:gd name="connsiteX3" fmla="*/ 128654 w 3160779"/>
                <a:gd name="connsiteY3" fmla="*/ 33996 h 313985"/>
                <a:gd name="connsiteX4" fmla="*/ 41342 w 3160779"/>
                <a:gd name="connsiteY4" fmla="*/ 262596 h 313985"/>
                <a:gd name="connsiteX5" fmla="*/ 671579 w 3160779"/>
                <a:gd name="connsiteY5" fmla="*/ 311808 h 313985"/>
                <a:gd name="connsiteX6" fmla="*/ 1011304 w 3160779"/>
                <a:gd name="connsiteY6" fmla="*/ 218146 h 313985"/>
                <a:gd name="connsiteX7" fmla="*/ 3160779 w 3160779"/>
                <a:gd name="connsiteY7" fmla="*/ 218146 h 313985"/>
                <a:gd name="connsiteX0" fmla="*/ 3164537 w 3164537"/>
                <a:gd name="connsiteY0" fmla="*/ 135596 h 313985"/>
                <a:gd name="connsiteX1" fmla="*/ 1021412 w 3164537"/>
                <a:gd name="connsiteY1" fmla="*/ 138771 h 313985"/>
                <a:gd name="connsiteX2" fmla="*/ 684862 w 3164537"/>
                <a:gd name="connsiteY2" fmla="*/ 11771 h 313985"/>
                <a:gd name="connsiteX3" fmla="*/ 132412 w 3164537"/>
                <a:gd name="connsiteY3" fmla="*/ 33996 h 313985"/>
                <a:gd name="connsiteX4" fmla="*/ 45100 w 3164537"/>
                <a:gd name="connsiteY4" fmla="*/ 262596 h 313985"/>
                <a:gd name="connsiteX5" fmla="*/ 726137 w 3164537"/>
                <a:gd name="connsiteY5" fmla="*/ 311808 h 313985"/>
                <a:gd name="connsiteX6" fmla="*/ 1015062 w 3164537"/>
                <a:gd name="connsiteY6" fmla="*/ 218146 h 313985"/>
                <a:gd name="connsiteX7" fmla="*/ 3164537 w 3164537"/>
                <a:gd name="connsiteY7" fmla="*/ 218146 h 313985"/>
                <a:gd name="connsiteX0" fmla="*/ 3164537 w 3164537"/>
                <a:gd name="connsiteY0" fmla="*/ 136048 h 314437"/>
                <a:gd name="connsiteX1" fmla="*/ 1011887 w 3164537"/>
                <a:gd name="connsiteY1" fmla="*/ 145573 h 314437"/>
                <a:gd name="connsiteX2" fmla="*/ 684862 w 3164537"/>
                <a:gd name="connsiteY2" fmla="*/ 12223 h 314437"/>
                <a:gd name="connsiteX3" fmla="*/ 132412 w 3164537"/>
                <a:gd name="connsiteY3" fmla="*/ 34448 h 314437"/>
                <a:gd name="connsiteX4" fmla="*/ 45100 w 3164537"/>
                <a:gd name="connsiteY4" fmla="*/ 263048 h 314437"/>
                <a:gd name="connsiteX5" fmla="*/ 726137 w 3164537"/>
                <a:gd name="connsiteY5" fmla="*/ 312260 h 314437"/>
                <a:gd name="connsiteX6" fmla="*/ 1015062 w 3164537"/>
                <a:gd name="connsiteY6" fmla="*/ 218598 h 314437"/>
                <a:gd name="connsiteX7" fmla="*/ 3164537 w 3164537"/>
                <a:gd name="connsiteY7" fmla="*/ 218598 h 314437"/>
                <a:gd name="connsiteX0" fmla="*/ 3166357 w 3166357"/>
                <a:gd name="connsiteY0" fmla="*/ 142995 h 321384"/>
                <a:gd name="connsiteX1" fmla="*/ 1013707 w 3166357"/>
                <a:gd name="connsiteY1" fmla="*/ 152520 h 321384"/>
                <a:gd name="connsiteX2" fmla="*/ 737482 w 3166357"/>
                <a:gd name="connsiteY2" fmla="*/ 9645 h 321384"/>
                <a:gd name="connsiteX3" fmla="*/ 134232 w 3166357"/>
                <a:gd name="connsiteY3" fmla="*/ 41395 h 321384"/>
                <a:gd name="connsiteX4" fmla="*/ 46920 w 3166357"/>
                <a:gd name="connsiteY4" fmla="*/ 269995 h 321384"/>
                <a:gd name="connsiteX5" fmla="*/ 727957 w 3166357"/>
                <a:gd name="connsiteY5" fmla="*/ 319207 h 321384"/>
                <a:gd name="connsiteX6" fmla="*/ 1016882 w 3166357"/>
                <a:gd name="connsiteY6" fmla="*/ 225545 h 321384"/>
                <a:gd name="connsiteX7" fmla="*/ 3166357 w 3166357"/>
                <a:gd name="connsiteY7" fmla="*/ 225545 h 321384"/>
                <a:gd name="connsiteX0" fmla="*/ 3166125 w 3166125"/>
                <a:gd name="connsiteY0" fmla="*/ 142995 h 321384"/>
                <a:gd name="connsiteX1" fmla="*/ 1013475 w 3166125"/>
                <a:gd name="connsiteY1" fmla="*/ 152520 h 321384"/>
                <a:gd name="connsiteX2" fmla="*/ 730900 w 3166125"/>
                <a:gd name="connsiteY2" fmla="*/ 9645 h 321384"/>
                <a:gd name="connsiteX3" fmla="*/ 134000 w 3166125"/>
                <a:gd name="connsiteY3" fmla="*/ 41395 h 321384"/>
                <a:gd name="connsiteX4" fmla="*/ 46688 w 3166125"/>
                <a:gd name="connsiteY4" fmla="*/ 269995 h 321384"/>
                <a:gd name="connsiteX5" fmla="*/ 727725 w 3166125"/>
                <a:gd name="connsiteY5" fmla="*/ 319207 h 321384"/>
                <a:gd name="connsiteX6" fmla="*/ 1016650 w 3166125"/>
                <a:gd name="connsiteY6" fmla="*/ 225545 h 321384"/>
                <a:gd name="connsiteX7" fmla="*/ 3166125 w 3166125"/>
                <a:gd name="connsiteY7" fmla="*/ 225545 h 321384"/>
                <a:gd name="connsiteX0" fmla="*/ 3158468 w 3158468"/>
                <a:gd name="connsiteY0" fmla="*/ 159065 h 338000"/>
                <a:gd name="connsiteX1" fmla="*/ 1005818 w 3158468"/>
                <a:gd name="connsiteY1" fmla="*/ 168590 h 338000"/>
                <a:gd name="connsiteX2" fmla="*/ 723243 w 3158468"/>
                <a:gd name="connsiteY2" fmla="*/ 25715 h 338000"/>
                <a:gd name="connsiteX3" fmla="*/ 151743 w 3158468"/>
                <a:gd name="connsiteY3" fmla="*/ 25715 h 338000"/>
                <a:gd name="connsiteX4" fmla="*/ 39031 w 3158468"/>
                <a:gd name="connsiteY4" fmla="*/ 286065 h 338000"/>
                <a:gd name="connsiteX5" fmla="*/ 720068 w 3158468"/>
                <a:gd name="connsiteY5" fmla="*/ 335277 h 338000"/>
                <a:gd name="connsiteX6" fmla="*/ 1008993 w 3158468"/>
                <a:gd name="connsiteY6" fmla="*/ 241615 h 338000"/>
                <a:gd name="connsiteX7" fmla="*/ 3158468 w 3158468"/>
                <a:gd name="connsiteY7" fmla="*/ 241615 h 338000"/>
                <a:gd name="connsiteX0" fmla="*/ 3185752 w 3185752"/>
                <a:gd name="connsiteY0" fmla="*/ 144420 h 323355"/>
                <a:gd name="connsiteX1" fmla="*/ 1033102 w 3185752"/>
                <a:gd name="connsiteY1" fmla="*/ 153945 h 323355"/>
                <a:gd name="connsiteX2" fmla="*/ 750527 w 3185752"/>
                <a:gd name="connsiteY2" fmla="*/ 11070 h 323355"/>
                <a:gd name="connsiteX3" fmla="*/ 179027 w 3185752"/>
                <a:gd name="connsiteY3" fmla="*/ 11070 h 323355"/>
                <a:gd name="connsiteX4" fmla="*/ 66315 w 3185752"/>
                <a:gd name="connsiteY4" fmla="*/ 271420 h 323355"/>
                <a:gd name="connsiteX5" fmla="*/ 747352 w 3185752"/>
                <a:gd name="connsiteY5" fmla="*/ 320632 h 323355"/>
                <a:gd name="connsiteX6" fmla="*/ 1036277 w 3185752"/>
                <a:gd name="connsiteY6" fmla="*/ 226970 h 323355"/>
                <a:gd name="connsiteX7" fmla="*/ 3185752 w 3185752"/>
                <a:gd name="connsiteY7" fmla="*/ 226970 h 323355"/>
                <a:gd name="connsiteX0" fmla="*/ 3185752 w 3185752"/>
                <a:gd name="connsiteY0" fmla="*/ 137397 h 316332"/>
                <a:gd name="connsiteX1" fmla="*/ 1033102 w 3185752"/>
                <a:gd name="connsiteY1" fmla="*/ 146922 h 316332"/>
                <a:gd name="connsiteX2" fmla="*/ 750527 w 3185752"/>
                <a:gd name="connsiteY2" fmla="*/ 4047 h 316332"/>
                <a:gd name="connsiteX3" fmla="*/ 179027 w 3185752"/>
                <a:gd name="connsiteY3" fmla="*/ 4047 h 316332"/>
                <a:gd name="connsiteX4" fmla="*/ 66315 w 3185752"/>
                <a:gd name="connsiteY4" fmla="*/ 264397 h 316332"/>
                <a:gd name="connsiteX5" fmla="*/ 747352 w 3185752"/>
                <a:gd name="connsiteY5" fmla="*/ 313609 h 316332"/>
                <a:gd name="connsiteX6" fmla="*/ 1036277 w 3185752"/>
                <a:gd name="connsiteY6" fmla="*/ 219947 h 316332"/>
                <a:gd name="connsiteX7" fmla="*/ 3185752 w 3185752"/>
                <a:gd name="connsiteY7" fmla="*/ 219947 h 316332"/>
                <a:gd name="connsiteX0" fmla="*/ 3186871 w 3186871"/>
                <a:gd name="connsiteY0" fmla="*/ 137397 h 352654"/>
                <a:gd name="connsiteX1" fmla="*/ 1034221 w 3186871"/>
                <a:gd name="connsiteY1" fmla="*/ 146922 h 352654"/>
                <a:gd name="connsiteX2" fmla="*/ 751646 w 3186871"/>
                <a:gd name="connsiteY2" fmla="*/ 4047 h 352654"/>
                <a:gd name="connsiteX3" fmla="*/ 180146 w 3186871"/>
                <a:gd name="connsiteY3" fmla="*/ 4047 h 352654"/>
                <a:gd name="connsiteX4" fmla="*/ 67434 w 3186871"/>
                <a:gd name="connsiteY4" fmla="*/ 264397 h 352654"/>
                <a:gd name="connsiteX5" fmla="*/ 764346 w 3186871"/>
                <a:gd name="connsiteY5" fmla="*/ 351709 h 352654"/>
                <a:gd name="connsiteX6" fmla="*/ 1037396 w 3186871"/>
                <a:gd name="connsiteY6" fmla="*/ 219947 h 352654"/>
                <a:gd name="connsiteX7" fmla="*/ 3186871 w 3186871"/>
                <a:gd name="connsiteY7" fmla="*/ 219947 h 352654"/>
                <a:gd name="connsiteX0" fmla="*/ 3091323 w 3091323"/>
                <a:gd name="connsiteY0" fmla="*/ 161310 h 410348"/>
                <a:gd name="connsiteX1" fmla="*/ 938673 w 3091323"/>
                <a:gd name="connsiteY1" fmla="*/ 170835 h 410348"/>
                <a:gd name="connsiteX2" fmla="*/ 656098 w 3091323"/>
                <a:gd name="connsiteY2" fmla="*/ 27960 h 410348"/>
                <a:gd name="connsiteX3" fmla="*/ 84598 w 3091323"/>
                <a:gd name="connsiteY3" fmla="*/ 27960 h 410348"/>
                <a:gd name="connsiteX4" fmla="*/ 63961 w 3091323"/>
                <a:gd name="connsiteY4" fmla="*/ 380385 h 410348"/>
                <a:gd name="connsiteX5" fmla="*/ 668798 w 3091323"/>
                <a:gd name="connsiteY5" fmla="*/ 375622 h 410348"/>
                <a:gd name="connsiteX6" fmla="*/ 941848 w 3091323"/>
                <a:gd name="connsiteY6" fmla="*/ 243860 h 410348"/>
                <a:gd name="connsiteX7" fmla="*/ 3091323 w 3091323"/>
                <a:gd name="connsiteY7" fmla="*/ 243860 h 410348"/>
                <a:gd name="connsiteX0" fmla="*/ 3135872 w 3135872"/>
                <a:gd name="connsiteY0" fmla="*/ 161310 h 388300"/>
                <a:gd name="connsiteX1" fmla="*/ 983222 w 3135872"/>
                <a:gd name="connsiteY1" fmla="*/ 170835 h 388300"/>
                <a:gd name="connsiteX2" fmla="*/ 700647 w 3135872"/>
                <a:gd name="connsiteY2" fmla="*/ 27960 h 388300"/>
                <a:gd name="connsiteX3" fmla="*/ 129147 w 3135872"/>
                <a:gd name="connsiteY3" fmla="*/ 27960 h 388300"/>
                <a:gd name="connsiteX4" fmla="*/ 108510 w 3135872"/>
                <a:gd name="connsiteY4" fmla="*/ 380385 h 388300"/>
                <a:gd name="connsiteX5" fmla="*/ 713347 w 3135872"/>
                <a:gd name="connsiteY5" fmla="*/ 375622 h 388300"/>
                <a:gd name="connsiteX6" fmla="*/ 986397 w 3135872"/>
                <a:gd name="connsiteY6" fmla="*/ 243860 h 388300"/>
                <a:gd name="connsiteX7" fmla="*/ 3135872 w 3135872"/>
                <a:gd name="connsiteY7" fmla="*/ 243860 h 388300"/>
                <a:gd name="connsiteX0" fmla="*/ 3159586 w 3159586"/>
                <a:gd name="connsiteY0" fmla="*/ 137258 h 364248"/>
                <a:gd name="connsiteX1" fmla="*/ 1006936 w 3159586"/>
                <a:gd name="connsiteY1" fmla="*/ 146783 h 364248"/>
                <a:gd name="connsiteX2" fmla="*/ 724361 w 3159586"/>
                <a:gd name="connsiteY2" fmla="*/ 3908 h 364248"/>
                <a:gd name="connsiteX3" fmla="*/ 152861 w 3159586"/>
                <a:gd name="connsiteY3" fmla="*/ 3908 h 364248"/>
                <a:gd name="connsiteX4" fmla="*/ 132224 w 3159586"/>
                <a:gd name="connsiteY4" fmla="*/ 356333 h 364248"/>
                <a:gd name="connsiteX5" fmla="*/ 737061 w 3159586"/>
                <a:gd name="connsiteY5" fmla="*/ 351570 h 364248"/>
                <a:gd name="connsiteX6" fmla="*/ 1010111 w 3159586"/>
                <a:gd name="connsiteY6" fmla="*/ 219808 h 364248"/>
                <a:gd name="connsiteX7" fmla="*/ 3159586 w 3159586"/>
                <a:gd name="connsiteY7" fmla="*/ 219808 h 364248"/>
                <a:gd name="connsiteX0" fmla="*/ 3159586 w 3159586"/>
                <a:gd name="connsiteY0" fmla="*/ 137258 h 357785"/>
                <a:gd name="connsiteX1" fmla="*/ 1006936 w 3159586"/>
                <a:gd name="connsiteY1" fmla="*/ 146783 h 357785"/>
                <a:gd name="connsiteX2" fmla="*/ 724361 w 3159586"/>
                <a:gd name="connsiteY2" fmla="*/ 3908 h 357785"/>
                <a:gd name="connsiteX3" fmla="*/ 152861 w 3159586"/>
                <a:gd name="connsiteY3" fmla="*/ 3908 h 357785"/>
                <a:gd name="connsiteX4" fmla="*/ 132224 w 3159586"/>
                <a:gd name="connsiteY4" fmla="*/ 356333 h 357785"/>
                <a:gd name="connsiteX5" fmla="*/ 737061 w 3159586"/>
                <a:gd name="connsiteY5" fmla="*/ 351570 h 357785"/>
                <a:gd name="connsiteX6" fmla="*/ 1010111 w 3159586"/>
                <a:gd name="connsiteY6" fmla="*/ 219808 h 357785"/>
                <a:gd name="connsiteX7" fmla="*/ 3159586 w 3159586"/>
                <a:gd name="connsiteY7" fmla="*/ 219808 h 357785"/>
                <a:gd name="connsiteX0" fmla="*/ 3159586 w 3159586"/>
                <a:gd name="connsiteY0" fmla="*/ 133350 h 353877"/>
                <a:gd name="connsiteX1" fmla="*/ 1006936 w 3159586"/>
                <a:gd name="connsiteY1" fmla="*/ 142875 h 353877"/>
                <a:gd name="connsiteX2" fmla="*/ 724361 w 3159586"/>
                <a:gd name="connsiteY2" fmla="*/ 0 h 353877"/>
                <a:gd name="connsiteX3" fmla="*/ 152861 w 3159586"/>
                <a:gd name="connsiteY3" fmla="*/ 0 h 353877"/>
                <a:gd name="connsiteX4" fmla="*/ 132224 w 3159586"/>
                <a:gd name="connsiteY4" fmla="*/ 352425 h 353877"/>
                <a:gd name="connsiteX5" fmla="*/ 737061 w 3159586"/>
                <a:gd name="connsiteY5" fmla="*/ 347662 h 353877"/>
                <a:gd name="connsiteX6" fmla="*/ 1010111 w 3159586"/>
                <a:gd name="connsiteY6" fmla="*/ 215900 h 353877"/>
                <a:gd name="connsiteX7" fmla="*/ 3159586 w 3159586"/>
                <a:gd name="connsiteY7" fmla="*/ 215900 h 353877"/>
                <a:gd name="connsiteX0" fmla="*/ 3118665 w 3118665"/>
                <a:gd name="connsiteY0" fmla="*/ 133350 h 378827"/>
                <a:gd name="connsiteX1" fmla="*/ 966015 w 3118665"/>
                <a:gd name="connsiteY1" fmla="*/ 142875 h 378827"/>
                <a:gd name="connsiteX2" fmla="*/ 683440 w 3118665"/>
                <a:gd name="connsiteY2" fmla="*/ 0 h 378827"/>
                <a:gd name="connsiteX3" fmla="*/ 111940 w 3118665"/>
                <a:gd name="connsiteY3" fmla="*/ 0 h 378827"/>
                <a:gd name="connsiteX4" fmla="*/ 91303 w 3118665"/>
                <a:gd name="connsiteY4" fmla="*/ 352425 h 378827"/>
                <a:gd name="connsiteX5" fmla="*/ 680265 w 3118665"/>
                <a:gd name="connsiteY5" fmla="*/ 350837 h 378827"/>
                <a:gd name="connsiteX6" fmla="*/ 969190 w 3118665"/>
                <a:gd name="connsiteY6" fmla="*/ 215900 h 378827"/>
                <a:gd name="connsiteX7" fmla="*/ 3118665 w 3118665"/>
                <a:gd name="connsiteY7" fmla="*/ 215900 h 378827"/>
                <a:gd name="connsiteX0" fmla="*/ 3118665 w 3118665"/>
                <a:gd name="connsiteY0" fmla="*/ 133350 h 378827"/>
                <a:gd name="connsiteX1" fmla="*/ 966015 w 3118665"/>
                <a:gd name="connsiteY1" fmla="*/ 142875 h 378827"/>
                <a:gd name="connsiteX2" fmla="*/ 683440 w 3118665"/>
                <a:gd name="connsiteY2" fmla="*/ 0 h 378827"/>
                <a:gd name="connsiteX3" fmla="*/ 111940 w 3118665"/>
                <a:gd name="connsiteY3" fmla="*/ 0 h 378827"/>
                <a:gd name="connsiteX4" fmla="*/ 91303 w 3118665"/>
                <a:gd name="connsiteY4" fmla="*/ 352425 h 378827"/>
                <a:gd name="connsiteX5" fmla="*/ 680265 w 3118665"/>
                <a:gd name="connsiteY5" fmla="*/ 350837 h 378827"/>
                <a:gd name="connsiteX6" fmla="*/ 969190 w 3118665"/>
                <a:gd name="connsiteY6" fmla="*/ 215900 h 378827"/>
                <a:gd name="connsiteX7" fmla="*/ 3118665 w 3118665"/>
                <a:gd name="connsiteY7" fmla="*/ 215900 h 378827"/>
                <a:gd name="connsiteX0" fmla="*/ 3118665 w 3118665"/>
                <a:gd name="connsiteY0" fmla="*/ 133350 h 377444"/>
                <a:gd name="connsiteX1" fmla="*/ 966015 w 3118665"/>
                <a:gd name="connsiteY1" fmla="*/ 142875 h 377444"/>
                <a:gd name="connsiteX2" fmla="*/ 683440 w 3118665"/>
                <a:gd name="connsiteY2" fmla="*/ 0 h 377444"/>
                <a:gd name="connsiteX3" fmla="*/ 111940 w 3118665"/>
                <a:gd name="connsiteY3" fmla="*/ 0 h 377444"/>
                <a:gd name="connsiteX4" fmla="*/ 91303 w 3118665"/>
                <a:gd name="connsiteY4" fmla="*/ 352425 h 377444"/>
                <a:gd name="connsiteX5" fmla="*/ 680265 w 3118665"/>
                <a:gd name="connsiteY5" fmla="*/ 350837 h 377444"/>
                <a:gd name="connsiteX6" fmla="*/ 969190 w 3118665"/>
                <a:gd name="connsiteY6" fmla="*/ 215900 h 377444"/>
                <a:gd name="connsiteX7" fmla="*/ 3118665 w 3118665"/>
                <a:gd name="connsiteY7" fmla="*/ 215900 h 377444"/>
                <a:gd name="connsiteX0" fmla="*/ 3154677 w 3154677"/>
                <a:gd name="connsiteY0" fmla="*/ 133350 h 352425"/>
                <a:gd name="connsiteX1" fmla="*/ 1002027 w 3154677"/>
                <a:gd name="connsiteY1" fmla="*/ 142875 h 352425"/>
                <a:gd name="connsiteX2" fmla="*/ 719452 w 3154677"/>
                <a:gd name="connsiteY2" fmla="*/ 0 h 352425"/>
                <a:gd name="connsiteX3" fmla="*/ 147952 w 3154677"/>
                <a:gd name="connsiteY3" fmla="*/ 0 h 352425"/>
                <a:gd name="connsiteX4" fmla="*/ 127315 w 3154677"/>
                <a:gd name="connsiteY4" fmla="*/ 352425 h 352425"/>
                <a:gd name="connsiteX5" fmla="*/ 716277 w 3154677"/>
                <a:gd name="connsiteY5" fmla="*/ 350837 h 352425"/>
                <a:gd name="connsiteX6" fmla="*/ 1005202 w 3154677"/>
                <a:gd name="connsiteY6" fmla="*/ 215900 h 352425"/>
                <a:gd name="connsiteX7" fmla="*/ 3154677 w 3154677"/>
                <a:gd name="connsiteY7" fmla="*/ 215900 h 352425"/>
                <a:gd name="connsiteX0" fmla="*/ 3154677 w 3154677"/>
                <a:gd name="connsiteY0" fmla="*/ 133350 h 352425"/>
                <a:gd name="connsiteX1" fmla="*/ 1002027 w 3154677"/>
                <a:gd name="connsiteY1" fmla="*/ 142875 h 352425"/>
                <a:gd name="connsiteX2" fmla="*/ 719452 w 3154677"/>
                <a:gd name="connsiteY2" fmla="*/ 0 h 352425"/>
                <a:gd name="connsiteX3" fmla="*/ 147952 w 3154677"/>
                <a:gd name="connsiteY3" fmla="*/ 0 h 352425"/>
                <a:gd name="connsiteX4" fmla="*/ 127315 w 3154677"/>
                <a:gd name="connsiteY4" fmla="*/ 352425 h 352425"/>
                <a:gd name="connsiteX5" fmla="*/ 716277 w 3154677"/>
                <a:gd name="connsiteY5" fmla="*/ 350837 h 352425"/>
                <a:gd name="connsiteX6" fmla="*/ 1005202 w 3154677"/>
                <a:gd name="connsiteY6" fmla="*/ 215900 h 352425"/>
                <a:gd name="connsiteX7" fmla="*/ 3154677 w 3154677"/>
                <a:gd name="connsiteY7" fmla="*/ 215900 h 352425"/>
                <a:gd name="connsiteX0" fmla="*/ 3154677 w 3154677"/>
                <a:gd name="connsiteY0" fmla="*/ 133350 h 352425"/>
                <a:gd name="connsiteX1" fmla="*/ 1002027 w 3154677"/>
                <a:gd name="connsiteY1" fmla="*/ 142875 h 352425"/>
                <a:gd name="connsiteX2" fmla="*/ 719452 w 3154677"/>
                <a:gd name="connsiteY2" fmla="*/ 0 h 352425"/>
                <a:gd name="connsiteX3" fmla="*/ 147952 w 3154677"/>
                <a:gd name="connsiteY3" fmla="*/ 0 h 352425"/>
                <a:gd name="connsiteX4" fmla="*/ 127315 w 3154677"/>
                <a:gd name="connsiteY4" fmla="*/ 352425 h 352425"/>
                <a:gd name="connsiteX5" fmla="*/ 716277 w 3154677"/>
                <a:gd name="connsiteY5" fmla="*/ 350837 h 352425"/>
                <a:gd name="connsiteX6" fmla="*/ 1005202 w 3154677"/>
                <a:gd name="connsiteY6" fmla="*/ 215900 h 352425"/>
                <a:gd name="connsiteX7" fmla="*/ 3154677 w 3154677"/>
                <a:gd name="connsiteY7" fmla="*/ 215900 h 352425"/>
                <a:gd name="connsiteX0" fmla="*/ 3148242 w 3148242"/>
                <a:gd name="connsiteY0" fmla="*/ 133350 h 352425"/>
                <a:gd name="connsiteX1" fmla="*/ 995592 w 3148242"/>
                <a:gd name="connsiteY1" fmla="*/ 142875 h 352425"/>
                <a:gd name="connsiteX2" fmla="*/ 713017 w 3148242"/>
                <a:gd name="connsiteY2" fmla="*/ 0 h 352425"/>
                <a:gd name="connsiteX3" fmla="*/ 141517 w 3148242"/>
                <a:gd name="connsiteY3" fmla="*/ 0 h 352425"/>
                <a:gd name="connsiteX4" fmla="*/ 120880 w 3148242"/>
                <a:gd name="connsiteY4" fmla="*/ 352425 h 352425"/>
                <a:gd name="connsiteX5" fmla="*/ 709842 w 3148242"/>
                <a:gd name="connsiteY5" fmla="*/ 350837 h 352425"/>
                <a:gd name="connsiteX6" fmla="*/ 998767 w 3148242"/>
                <a:gd name="connsiteY6" fmla="*/ 215900 h 352425"/>
                <a:gd name="connsiteX7" fmla="*/ 3148242 w 3148242"/>
                <a:gd name="connsiteY7" fmla="*/ 215900 h 352425"/>
                <a:gd name="connsiteX0" fmla="*/ 3127865 w 3127865"/>
                <a:gd name="connsiteY0" fmla="*/ 133350 h 354169"/>
                <a:gd name="connsiteX1" fmla="*/ 975215 w 3127865"/>
                <a:gd name="connsiteY1" fmla="*/ 142875 h 354169"/>
                <a:gd name="connsiteX2" fmla="*/ 692640 w 3127865"/>
                <a:gd name="connsiteY2" fmla="*/ 0 h 354169"/>
                <a:gd name="connsiteX3" fmla="*/ 121140 w 3127865"/>
                <a:gd name="connsiteY3" fmla="*/ 0 h 354169"/>
                <a:gd name="connsiteX4" fmla="*/ 100503 w 3127865"/>
                <a:gd name="connsiteY4" fmla="*/ 352425 h 354169"/>
                <a:gd name="connsiteX5" fmla="*/ 689465 w 3127865"/>
                <a:gd name="connsiteY5" fmla="*/ 350837 h 354169"/>
                <a:gd name="connsiteX6" fmla="*/ 978390 w 3127865"/>
                <a:gd name="connsiteY6" fmla="*/ 215900 h 354169"/>
                <a:gd name="connsiteX7" fmla="*/ 3127865 w 3127865"/>
                <a:gd name="connsiteY7" fmla="*/ 215900 h 3541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27865" h="354169">
                  <a:moveTo>
                    <a:pt x="3127865" y="133350"/>
                  </a:moveTo>
                  <a:lnTo>
                    <a:pt x="975215" y="142875"/>
                  </a:lnTo>
                  <a:cubicBezTo>
                    <a:pt x="866207" y="49742"/>
                    <a:pt x="901661" y="1587"/>
                    <a:pt x="692640" y="0"/>
                  </a:cubicBezTo>
                  <a:lnTo>
                    <a:pt x="121140" y="0"/>
                  </a:lnTo>
                  <a:cubicBezTo>
                    <a:pt x="-34699" y="1587"/>
                    <a:pt x="-38668" y="347927"/>
                    <a:pt x="100503" y="352425"/>
                  </a:cubicBezTo>
                  <a:cubicBezTo>
                    <a:pt x="239674" y="356923"/>
                    <a:pt x="493144" y="351366"/>
                    <a:pt x="689465" y="350837"/>
                  </a:cubicBezTo>
                  <a:cubicBezTo>
                    <a:pt x="883405" y="353483"/>
                    <a:pt x="877848" y="306387"/>
                    <a:pt x="978390" y="215900"/>
                  </a:cubicBezTo>
                  <a:lnTo>
                    <a:pt x="3127865" y="215900"/>
                  </a:ln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76" name="Group 275">
            <a:extLst>
              <a:ext uri="{FF2B5EF4-FFF2-40B4-BE49-F238E27FC236}">
                <a16:creationId xmlns:a16="http://schemas.microsoft.com/office/drawing/2014/main" id="{A7B2ECC2-C874-16D0-21D7-DB6A4E2D84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237426" y="338250"/>
            <a:ext cx="6273014" cy="3526493"/>
            <a:chOff x="4237426" y="338250"/>
            <a:chExt cx="6273014" cy="3526493"/>
          </a:xfrm>
        </p:grpSpPr>
        <p:sp>
          <p:nvSpPr>
            <p:cNvPr id="275" name="Arc 274">
              <a:extLst>
                <a:ext uri="{FF2B5EF4-FFF2-40B4-BE49-F238E27FC236}">
                  <a16:creationId xmlns:a16="http://schemas.microsoft.com/office/drawing/2014/main" id="{21CC778B-106B-27E6-6DE6-51F1622E0194}"/>
                </a:ext>
              </a:extLst>
            </p:cNvPr>
            <p:cNvSpPr/>
            <p:nvPr/>
          </p:nvSpPr>
          <p:spPr>
            <a:xfrm rot="9597616">
              <a:off x="4237426" y="635465"/>
              <a:ext cx="3669712" cy="3229278"/>
            </a:xfrm>
            <a:prstGeom prst="arc">
              <a:avLst>
                <a:gd name="adj1" fmla="val 6823148"/>
                <a:gd name="adj2" fmla="val 10916813"/>
              </a:avLst>
            </a:prstGeom>
            <a:ln w="228600">
              <a:solidFill>
                <a:schemeClr val="bg1">
                  <a:lumMod val="75000"/>
                </a:schemeClr>
              </a:solidFill>
              <a:prstDash val="solid"/>
              <a:tailEnd type="stealth"/>
              <a:extLst>
                <a:ext uri="{C807C97D-BFC1-408E-A445-0C87EB9F89A2}">
                  <ask:lineSketchStyleProps xmlns:ask="http://schemas.microsoft.com/office/drawing/2018/sketchyshapes" sd="1219033472">
                    <a:custGeom>
                      <a:avLst/>
                      <a:gdLst>
                        <a:gd name="connsiteX0" fmla="*/ 5537878 w 6712941"/>
                        <a:gd name="connsiteY0" fmla="*/ 583568 h 4863274"/>
                        <a:gd name="connsiteX1" fmla="*/ 5874621 w 6712941"/>
                        <a:gd name="connsiteY1" fmla="*/ 4039360 h 4863274"/>
                        <a:gd name="connsiteX2" fmla="*/ 2700340 w 6712941"/>
                        <a:gd name="connsiteY2" fmla="*/ 4816362 h 4863274"/>
                        <a:gd name="connsiteX3" fmla="*/ 3115 w 6712941"/>
                        <a:gd name="connsiteY3" fmla="*/ 2536377 h 4863274"/>
                        <a:gd name="connsiteX4" fmla="*/ 606719 w 6712941"/>
                        <a:gd name="connsiteY4" fmla="*/ 2517524 h 4863274"/>
                        <a:gd name="connsiteX5" fmla="*/ 1344457 w 6712941"/>
                        <a:gd name="connsiteY5" fmla="*/ 2494481 h 4863274"/>
                        <a:gd name="connsiteX6" fmla="*/ 1948061 w 6712941"/>
                        <a:gd name="connsiteY6" fmla="*/ 2475628 h 4863274"/>
                        <a:gd name="connsiteX7" fmla="*/ 2685800 w 6712941"/>
                        <a:gd name="connsiteY7" fmla="*/ 2452585 h 4863274"/>
                        <a:gd name="connsiteX8" fmla="*/ 3356471 w 6712941"/>
                        <a:gd name="connsiteY8" fmla="*/ 2431637 h 4863274"/>
                        <a:gd name="connsiteX9" fmla="*/ 3792752 w 6712941"/>
                        <a:gd name="connsiteY9" fmla="*/ 2062023 h 4863274"/>
                        <a:gd name="connsiteX10" fmla="*/ 4229034 w 6712941"/>
                        <a:gd name="connsiteY10" fmla="*/ 1692409 h 4863274"/>
                        <a:gd name="connsiteX11" fmla="*/ 4687129 w 6712941"/>
                        <a:gd name="connsiteY11" fmla="*/ 1304315 h 4863274"/>
                        <a:gd name="connsiteX12" fmla="*/ 5057968 w 6712941"/>
                        <a:gd name="connsiteY12" fmla="*/ 990143 h 4863274"/>
                        <a:gd name="connsiteX13" fmla="*/ 5537878 w 6712941"/>
                        <a:gd name="connsiteY13" fmla="*/ 583568 h 4863274"/>
                        <a:gd name="connsiteX0" fmla="*/ 5537878 w 6712941"/>
                        <a:gd name="connsiteY0" fmla="*/ 583568 h 4863274"/>
                        <a:gd name="connsiteX1" fmla="*/ 5874621 w 6712941"/>
                        <a:gd name="connsiteY1" fmla="*/ 4039360 h 4863274"/>
                        <a:gd name="connsiteX2" fmla="*/ 2700340 w 6712941"/>
                        <a:gd name="connsiteY2" fmla="*/ 4816362 h 4863274"/>
                        <a:gd name="connsiteX3" fmla="*/ 3115 w 6712941"/>
                        <a:gd name="connsiteY3" fmla="*/ 2536377 h 48632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6712941" h="4863274" stroke="0" extrusionOk="0">
                          <a:moveTo>
                            <a:pt x="5537878" y="583568"/>
                          </a:moveTo>
                          <a:cubicBezTo>
                            <a:pt x="6841623" y="1391577"/>
                            <a:pt x="7054728" y="3043127"/>
                            <a:pt x="5874621" y="4039360"/>
                          </a:cubicBezTo>
                          <a:cubicBezTo>
                            <a:pt x="5285774" y="4732407"/>
                            <a:pt x="3825124" y="4987394"/>
                            <a:pt x="2700340" y="4816362"/>
                          </a:cubicBezTo>
                          <a:cubicBezTo>
                            <a:pt x="1055597" y="4722298"/>
                            <a:pt x="52278" y="3752279"/>
                            <a:pt x="3115" y="2536377"/>
                          </a:cubicBezTo>
                          <a:cubicBezTo>
                            <a:pt x="124249" y="2521723"/>
                            <a:pt x="423572" y="2502097"/>
                            <a:pt x="606719" y="2517524"/>
                          </a:cubicBezTo>
                          <a:cubicBezTo>
                            <a:pt x="789866" y="2532951"/>
                            <a:pt x="989337" y="2506625"/>
                            <a:pt x="1344457" y="2494481"/>
                          </a:cubicBezTo>
                          <a:cubicBezTo>
                            <a:pt x="1699577" y="2482337"/>
                            <a:pt x="1660741" y="2478639"/>
                            <a:pt x="1948061" y="2475628"/>
                          </a:cubicBezTo>
                          <a:cubicBezTo>
                            <a:pt x="2235381" y="2472616"/>
                            <a:pt x="2379326" y="2429479"/>
                            <a:pt x="2685800" y="2452585"/>
                          </a:cubicBezTo>
                          <a:cubicBezTo>
                            <a:pt x="2992274" y="2475691"/>
                            <a:pt x="3067472" y="2410681"/>
                            <a:pt x="3356471" y="2431637"/>
                          </a:cubicBezTo>
                          <a:cubicBezTo>
                            <a:pt x="3512560" y="2269174"/>
                            <a:pt x="3591513" y="2211097"/>
                            <a:pt x="3792752" y="2062023"/>
                          </a:cubicBezTo>
                          <a:cubicBezTo>
                            <a:pt x="3993992" y="1912949"/>
                            <a:pt x="4047483" y="1874118"/>
                            <a:pt x="4229034" y="1692409"/>
                          </a:cubicBezTo>
                          <a:cubicBezTo>
                            <a:pt x="4410585" y="1510700"/>
                            <a:pt x="4486441" y="1469375"/>
                            <a:pt x="4687129" y="1304315"/>
                          </a:cubicBezTo>
                          <a:cubicBezTo>
                            <a:pt x="4887817" y="1139255"/>
                            <a:pt x="4994140" y="1071077"/>
                            <a:pt x="5057968" y="990143"/>
                          </a:cubicBezTo>
                          <a:cubicBezTo>
                            <a:pt x="5121796" y="909209"/>
                            <a:pt x="5316796" y="743212"/>
                            <a:pt x="5537878" y="583568"/>
                          </a:cubicBezTo>
                          <a:close/>
                        </a:path>
                        <a:path w="6712941" h="4863274" fill="none" extrusionOk="0">
                          <a:moveTo>
                            <a:pt x="5537878" y="583568"/>
                          </a:moveTo>
                          <a:cubicBezTo>
                            <a:pt x="7021254" y="1185012"/>
                            <a:pt x="7063836" y="3029290"/>
                            <a:pt x="5874621" y="4039360"/>
                          </a:cubicBezTo>
                          <a:cubicBezTo>
                            <a:pt x="5043404" y="4662213"/>
                            <a:pt x="3622671" y="4968003"/>
                            <a:pt x="2700340" y="4816362"/>
                          </a:cubicBezTo>
                          <a:cubicBezTo>
                            <a:pt x="1112331" y="4452125"/>
                            <a:pt x="72632" y="3616594"/>
                            <a:pt x="3115" y="2536377"/>
                          </a:cubicBezTo>
                        </a:path>
                      </a:pathLst>
                    </a:custGeom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Bent Arrow 118">
              <a:extLst>
                <a:ext uri="{FF2B5EF4-FFF2-40B4-BE49-F238E27FC236}">
                  <a16:creationId xmlns:a16="http://schemas.microsoft.com/office/drawing/2014/main" id="{28F6F47C-CEF5-A06C-D160-CF7E87B225E6}"/>
                </a:ext>
              </a:extLst>
            </p:cNvPr>
            <p:cNvSpPr/>
            <p:nvPr/>
          </p:nvSpPr>
          <p:spPr>
            <a:xfrm rot="5400000">
              <a:off x="9422710" y="594437"/>
              <a:ext cx="924164" cy="1251296"/>
            </a:xfrm>
            <a:prstGeom prst="bentArrow">
              <a:avLst>
                <a:gd name="adj1" fmla="val 12778"/>
                <a:gd name="adj2" fmla="val 16111"/>
                <a:gd name="adj3" fmla="val 29444"/>
                <a:gd name="adj4" fmla="val 4375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1663F1E-E6B7-AB78-CF40-8D0B8F2B9649}"/>
                </a:ext>
              </a:extLst>
            </p:cNvPr>
            <p:cNvSpPr txBox="1"/>
            <p:nvPr/>
          </p:nvSpPr>
          <p:spPr>
            <a:xfrm>
              <a:off x="5823759" y="338250"/>
              <a:ext cx="3793636" cy="5337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marL="457200" indent="-457200">
                <a:tabLst>
                  <a:tab pos="3594100" algn="r"/>
                </a:tabLst>
              </a:pPr>
              <a:r>
                <a:rPr lang="en-GB" sz="2400"/>
                <a:t>❹ 1 drop alcohol	</a:t>
              </a:r>
              <a:r>
                <a:rPr lang="en-GB" sz="2400">
                  <a:sym typeface="Wingdings" panose="05000000000000000000" pitchFamily="2" charset="2"/>
                </a:rPr>
                <a:t>    </a:t>
              </a:r>
              <a:endParaRPr lang="en-GB" sz="2400"/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105B99BF-8654-E6C8-8DDB-3FCD3ED60220}"/>
                </a:ext>
              </a:extLst>
            </p:cNvPr>
            <p:cNvGrpSpPr/>
            <p:nvPr/>
          </p:nvGrpSpPr>
          <p:grpSpPr>
            <a:xfrm rot="751523" flipV="1">
              <a:off x="8462864" y="1575952"/>
              <a:ext cx="721988" cy="720000"/>
              <a:chOff x="1724093" y="4217043"/>
              <a:chExt cx="721988" cy="720000"/>
            </a:xfrm>
          </p:grpSpPr>
          <p:sp>
            <p:nvSpPr>
              <p:cNvPr id="53" name="Partial Circle 52">
                <a:extLst>
                  <a:ext uri="{FF2B5EF4-FFF2-40B4-BE49-F238E27FC236}">
                    <a16:creationId xmlns:a16="http://schemas.microsoft.com/office/drawing/2014/main" id="{C892A3A8-8F71-0CB0-46C3-5093D004D86E}"/>
                  </a:ext>
                </a:extLst>
              </p:cNvPr>
              <p:cNvSpPr/>
              <p:nvPr/>
            </p:nvSpPr>
            <p:spPr>
              <a:xfrm rot="7646098">
                <a:off x="1724093" y="4217043"/>
                <a:ext cx="720000" cy="720000"/>
              </a:xfrm>
              <a:prstGeom prst="pie">
                <a:avLst>
                  <a:gd name="adj1" fmla="val 11559505"/>
                  <a:gd name="adj2" fmla="val 16172313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54" name="Group 53">
                <a:extLst>
                  <a:ext uri="{FF2B5EF4-FFF2-40B4-BE49-F238E27FC236}">
                    <a16:creationId xmlns:a16="http://schemas.microsoft.com/office/drawing/2014/main" id="{52342B4F-FD9D-ABC0-06B0-C3518BF89060}"/>
                  </a:ext>
                </a:extLst>
              </p:cNvPr>
              <p:cNvGrpSpPr/>
              <p:nvPr/>
            </p:nvGrpSpPr>
            <p:grpSpPr>
              <a:xfrm>
                <a:off x="2083594" y="4288991"/>
                <a:ext cx="362487" cy="544947"/>
                <a:chOff x="2083594" y="4288991"/>
                <a:chExt cx="362487" cy="544947"/>
              </a:xfrm>
            </p:grpSpPr>
            <p:sp>
              <p:nvSpPr>
                <p:cNvPr id="58" name="Oval 57">
                  <a:extLst>
                    <a:ext uri="{FF2B5EF4-FFF2-40B4-BE49-F238E27FC236}">
                      <a16:creationId xmlns:a16="http://schemas.microsoft.com/office/drawing/2014/main" id="{EAD08B40-CCC8-DC31-E471-3D38231DE621}"/>
                    </a:ext>
                  </a:extLst>
                </p:cNvPr>
                <p:cNvSpPr/>
                <p:nvPr/>
              </p:nvSpPr>
              <p:spPr>
                <a:xfrm flipH="1">
                  <a:off x="2355850" y="4467206"/>
                  <a:ext cx="90231" cy="219673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59" name="Straight Connector 58">
                  <a:extLst>
                    <a:ext uri="{FF2B5EF4-FFF2-40B4-BE49-F238E27FC236}">
                      <a16:creationId xmlns:a16="http://schemas.microsoft.com/office/drawing/2014/main" id="{4A2A3100-2E5D-3AA9-36F7-F6744AA611C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2083594" y="4288991"/>
                  <a:ext cx="336166" cy="290154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Straight Connector 59">
                  <a:extLst>
                    <a:ext uri="{FF2B5EF4-FFF2-40B4-BE49-F238E27FC236}">
                      <a16:creationId xmlns:a16="http://schemas.microsoft.com/office/drawing/2014/main" id="{C26A5CE5-9A95-2C20-AF99-EA1A6896F8A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083594" y="4577042"/>
                  <a:ext cx="336166" cy="256896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2722585A-F40B-BB21-055D-A4FC7AF639F6}"/>
                </a:ext>
              </a:extLst>
            </p:cNvPr>
            <p:cNvGrpSpPr/>
            <p:nvPr/>
          </p:nvGrpSpPr>
          <p:grpSpPr>
            <a:xfrm>
              <a:off x="5801887" y="1693753"/>
              <a:ext cx="588226" cy="524189"/>
              <a:chOff x="10472150" y="6178006"/>
              <a:chExt cx="588226" cy="524189"/>
            </a:xfrm>
          </p:grpSpPr>
          <p:grpSp>
            <p:nvGrpSpPr>
              <p:cNvPr id="62" name="Group 61">
                <a:extLst>
                  <a:ext uri="{FF2B5EF4-FFF2-40B4-BE49-F238E27FC236}">
                    <a16:creationId xmlns:a16="http://schemas.microsoft.com/office/drawing/2014/main" id="{DF7DAE27-97F3-2A26-E870-13405C54F315}"/>
                  </a:ext>
                </a:extLst>
              </p:cNvPr>
              <p:cNvGrpSpPr/>
              <p:nvPr/>
            </p:nvGrpSpPr>
            <p:grpSpPr>
              <a:xfrm>
                <a:off x="10472150" y="6178006"/>
                <a:ext cx="412932" cy="524189"/>
                <a:chOff x="6714701" y="4669178"/>
                <a:chExt cx="749300" cy="882536"/>
              </a:xfrm>
            </p:grpSpPr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7A54BC48-5980-94A3-3DC1-F80F0C4E1C2F}"/>
                    </a:ext>
                  </a:extLst>
                </p:cNvPr>
                <p:cNvSpPr/>
                <p:nvPr/>
              </p:nvSpPr>
              <p:spPr>
                <a:xfrm>
                  <a:off x="6714701" y="4669178"/>
                  <a:ext cx="749300" cy="882536"/>
                </a:xfrm>
                <a:prstGeom prst="rect">
                  <a:avLst/>
                </a:prstGeom>
                <a:solidFill>
                  <a:srgbClr val="FFFF00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GB"/>
                    <a:t>c</a:t>
                  </a:r>
                </a:p>
              </p:txBody>
            </p:sp>
            <p:grpSp>
              <p:nvGrpSpPr>
                <p:cNvPr id="68" name="Group 67">
                  <a:extLst>
                    <a:ext uri="{FF2B5EF4-FFF2-40B4-BE49-F238E27FC236}">
                      <a16:creationId xmlns:a16="http://schemas.microsoft.com/office/drawing/2014/main" id="{D5E9F1A2-9FAA-FA1E-E8BE-555AEA09998E}"/>
                    </a:ext>
                  </a:extLst>
                </p:cNvPr>
                <p:cNvGrpSpPr/>
                <p:nvPr/>
              </p:nvGrpSpPr>
              <p:grpSpPr>
                <a:xfrm>
                  <a:off x="6807099" y="4755724"/>
                  <a:ext cx="577043" cy="178593"/>
                  <a:chOff x="6807100" y="4755724"/>
                  <a:chExt cx="483600" cy="178593"/>
                </a:xfrm>
              </p:grpSpPr>
              <p:sp>
                <p:nvSpPr>
                  <p:cNvPr id="85" name="Rectangle 84">
                    <a:extLst>
                      <a:ext uri="{FF2B5EF4-FFF2-40B4-BE49-F238E27FC236}">
                        <a16:creationId xmlns:a16="http://schemas.microsoft.com/office/drawing/2014/main" id="{627F32E5-ABEB-28A2-1889-DA982A63F152}"/>
                      </a:ext>
                    </a:extLst>
                  </p:cNvPr>
                  <p:cNvSpPr/>
                  <p:nvPr/>
                </p:nvSpPr>
                <p:spPr>
                  <a:xfrm>
                    <a:off x="6807100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86" name="Rectangle 85">
                    <a:extLst>
                      <a:ext uri="{FF2B5EF4-FFF2-40B4-BE49-F238E27FC236}">
                        <a16:creationId xmlns:a16="http://schemas.microsoft.com/office/drawing/2014/main" id="{C46C6C1A-5E88-5442-7538-827FE2F363F8}"/>
                      </a:ext>
                    </a:extLst>
                  </p:cNvPr>
                  <p:cNvSpPr/>
                  <p:nvPr/>
                </p:nvSpPr>
                <p:spPr>
                  <a:xfrm>
                    <a:off x="7052263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69" name="Group 68">
                  <a:extLst>
                    <a:ext uri="{FF2B5EF4-FFF2-40B4-BE49-F238E27FC236}">
                      <a16:creationId xmlns:a16="http://schemas.microsoft.com/office/drawing/2014/main" id="{B84C923F-5368-7C6E-5D30-CD78FBBBBE30}"/>
                    </a:ext>
                  </a:extLst>
                </p:cNvPr>
                <p:cNvGrpSpPr/>
                <p:nvPr/>
              </p:nvGrpSpPr>
              <p:grpSpPr>
                <a:xfrm>
                  <a:off x="6807099" y="4937371"/>
                  <a:ext cx="577043" cy="112741"/>
                  <a:chOff x="6807100" y="4755724"/>
                  <a:chExt cx="483600" cy="178596"/>
                </a:xfrm>
              </p:grpSpPr>
              <p:sp>
                <p:nvSpPr>
                  <p:cNvPr id="83" name="Rectangle 82">
                    <a:extLst>
                      <a:ext uri="{FF2B5EF4-FFF2-40B4-BE49-F238E27FC236}">
                        <a16:creationId xmlns:a16="http://schemas.microsoft.com/office/drawing/2014/main" id="{07DCF111-9438-BC5F-F488-FDD001A321CB}"/>
                      </a:ext>
                    </a:extLst>
                  </p:cNvPr>
                  <p:cNvSpPr/>
                  <p:nvPr/>
                </p:nvSpPr>
                <p:spPr>
                  <a:xfrm>
                    <a:off x="6807100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84" name="Rectangle 83">
                    <a:extLst>
                      <a:ext uri="{FF2B5EF4-FFF2-40B4-BE49-F238E27FC236}">
                        <a16:creationId xmlns:a16="http://schemas.microsoft.com/office/drawing/2014/main" id="{7E9DFFE7-EC19-8374-20BA-3C25AD78D89B}"/>
                      </a:ext>
                    </a:extLst>
                  </p:cNvPr>
                  <p:cNvSpPr/>
                  <p:nvPr/>
                </p:nvSpPr>
                <p:spPr>
                  <a:xfrm>
                    <a:off x="7052263" y="4755727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70" name="Group 69">
                  <a:extLst>
                    <a:ext uri="{FF2B5EF4-FFF2-40B4-BE49-F238E27FC236}">
                      <a16:creationId xmlns:a16="http://schemas.microsoft.com/office/drawing/2014/main" id="{38A50588-3811-6280-3C53-5CB5FA79D004}"/>
                    </a:ext>
                  </a:extLst>
                </p:cNvPr>
                <p:cNvGrpSpPr/>
                <p:nvPr/>
              </p:nvGrpSpPr>
              <p:grpSpPr>
                <a:xfrm>
                  <a:off x="6807099" y="5054075"/>
                  <a:ext cx="577043" cy="112741"/>
                  <a:chOff x="6807100" y="4755724"/>
                  <a:chExt cx="483600" cy="178596"/>
                </a:xfrm>
              </p:grpSpPr>
              <p:sp>
                <p:nvSpPr>
                  <p:cNvPr id="81" name="Rectangle 80">
                    <a:extLst>
                      <a:ext uri="{FF2B5EF4-FFF2-40B4-BE49-F238E27FC236}">
                        <a16:creationId xmlns:a16="http://schemas.microsoft.com/office/drawing/2014/main" id="{5FE804D7-3A4D-E49F-F75A-A6ED19D8A6C5}"/>
                      </a:ext>
                    </a:extLst>
                  </p:cNvPr>
                  <p:cNvSpPr/>
                  <p:nvPr/>
                </p:nvSpPr>
                <p:spPr>
                  <a:xfrm>
                    <a:off x="6807100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82" name="Rectangle 81">
                    <a:extLst>
                      <a:ext uri="{FF2B5EF4-FFF2-40B4-BE49-F238E27FC236}">
                        <a16:creationId xmlns:a16="http://schemas.microsoft.com/office/drawing/2014/main" id="{1E3DD433-59D8-AD2F-F6BE-923FD25A0B31}"/>
                      </a:ext>
                    </a:extLst>
                  </p:cNvPr>
                  <p:cNvSpPr/>
                  <p:nvPr/>
                </p:nvSpPr>
                <p:spPr>
                  <a:xfrm>
                    <a:off x="7052263" y="4755727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71" name="Group 70">
                  <a:extLst>
                    <a:ext uri="{FF2B5EF4-FFF2-40B4-BE49-F238E27FC236}">
                      <a16:creationId xmlns:a16="http://schemas.microsoft.com/office/drawing/2014/main" id="{C6FD56B9-C640-78A6-8EE5-58E64AF915C0}"/>
                    </a:ext>
                  </a:extLst>
                </p:cNvPr>
                <p:cNvGrpSpPr/>
                <p:nvPr/>
              </p:nvGrpSpPr>
              <p:grpSpPr>
                <a:xfrm>
                  <a:off x="6807099" y="5171037"/>
                  <a:ext cx="577043" cy="112741"/>
                  <a:chOff x="6807100" y="4755724"/>
                  <a:chExt cx="483600" cy="178596"/>
                </a:xfrm>
              </p:grpSpPr>
              <p:sp>
                <p:nvSpPr>
                  <p:cNvPr id="79" name="Rectangle 78">
                    <a:extLst>
                      <a:ext uri="{FF2B5EF4-FFF2-40B4-BE49-F238E27FC236}">
                        <a16:creationId xmlns:a16="http://schemas.microsoft.com/office/drawing/2014/main" id="{05EC475A-E29A-AF42-5FAA-A467985F7C89}"/>
                      </a:ext>
                    </a:extLst>
                  </p:cNvPr>
                  <p:cNvSpPr/>
                  <p:nvPr/>
                </p:nvSpPr>
                <p:spPr>
                  <a:xfrm>
                    <a:off x="6807100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80" name="Rectangle 79">
                    <a:extLst>
                      <a:ext uri="{FF2B5EF4-FFF2-40B4-BE49-F238E27FC236}">
                        <a16:creationId xmlns:a16="http://schemas.microsoft.com/office/drawing/2014/main" id="{719FF497-7710-FE4C-D8FA-3695E249AF81}"/>
                      </a:ext>
                    </a:extLst>
                  </p:cNvPr>
                  <p:cNvSpPr/>
                  <p:nvPr/>
                </p:nvSpPr>
                <p:spPr>
                  <a:xfrm>
                    <a:off x="7052263" y="4755727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72" name="Group 71">
                  <a:extLst>
                    <a:ext uri="{FF2B5EF4-FFF2-40B4-BE49-F238E27FC236}">
                      <a16:creationId xmlns:a16="http://schemas.microsoft.com/office/drawing/2014/main" id="{96F89C5B-480E-60EC-A1F5-4D218AF8EE53}"/>
                    </a:ext>
                  </a:extLst>
                </p:cNvPr>
                <p:cNvGrpSpPr/>
                <p:nvPr/>
              </p:nvGrpSpPr>
              <p:grpSpPr>
                <a:xfrm>
                  <a:off x="6807099" y="5287741"/>
                  <a:ext cx="577043" cy="112741"/>
                  <a:chOff x="6807100" y="4755724"/>
                  <a:chExt cx="483600" cy="178596"/>
                </a:xfrm>
              </p:grpSpPr>
              <p:sp>
                <p:nvSpPr>
                  <p:cNvPr id="77" name="Rectangle 76">
                    <a:extLst>
                      <a:ext uri="{FF2B5EF4-FFF2-40B4-BE49-F238E27FC236}">
                        <a16:creationId xmlns:a16="http://schemas.microsoft.com/office/drawing/2014/main" id="{D2051BA6-7C7D-7F7A-5B45-570DC507287E}"/>
                      </a:ext>
                    </a:extLst>
                  </p:cNvPr>
                  <p:cNvSpPr/>
                  <p:nvPr/>
                </p:nvSpPr>
                <p:spPr>
                  <a:xfrm>
                    <a:off x="6807100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78" name="Rectangle 77">
                    <a:extLst>
                      <a:ext uri="{FF2B5EF4-FFF2-40B4-BE49-F238E27FC236}">
                        <a16:creationId xmlns:a16="http://schemas.microsoft.com/office/drawing/2014/main" id="{499F6605-E103-819E-5D1E-95DF90C00B0B}"/>
                      </a:ext>
                    </a:extLst>
                  </p:cNvPr>
                  <p:cNvSpPr/>
                  <p:nvPr/>
                </p:nvSpPr>
                <p:spPr>
                  <a:xfrm>
                    <a:off x="7052263" y="4755727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sp>
              <p:nvSpPr>
                <p:cNvPr id="73" name="Freeform: Shape 72">
                  <a:extLst>
                    <a:ext uri="{FF2B5EF4-FFF2-40B4-BE49-F238E27FC236}">
                      <a16:creationId xmlns:a16="http://schemas.microsoft.com/office/drawing/2014/main" id="{73DF655D-2652-9F94-9538-A558C058EDBD}"/>
                    </a:ext>
                  </a:extLst>
                </p:cNvPr>
                <p:cNvSpPr/>
                <p:nvPr/>
              </p:nvSpPr>
              <p:spPr>
                <a:xfrm>
                  <a:off x="6851826" y="4800600"/>
                  <a:ext cx="194860" cy="111191"/>
                </a:xfrm>
                <a:custGeom>
                  <a:avLst/>
                  <a:gdLst>
                    <a:gd name="connsiteX0" fmla="*/ 20688 w 194860"/>
                    <a:gd name="connsiteY0" fmla="*/ 7257 h 111191"/>
                    <a:gd name="connsiteX1" fmla="*/ 17060 w 194860"/>
                    <a:gd name="connsiteY1" fmla="*/ 30843 h 111191"/>
                    <a:gd name="connsiteX2" fmla="*/ 15245 w 194860"/>
                    <a:gd name="connsiteY2" fmla="*/ 36286 h 111191"/>
                    <a:gd name="connsiteX3" fmla="*/ 13431 w 194860"/>
                    <a:gd name="connsiteY3" fmla="*/ 45357 h 111191"/>
                    <a:gd name="connsiteX4" fmla="*/ 11617 w 194860"/>
                    <a:gd name="connsiteY4" fmla="*/ 50800 h 111191"/>
                    <a:gd name="connsiteX5" fmla="*/ 9803 w 194860"/>
                    <a:gd name="connsiteY5" fmla="*/ 58057 h 111191"/>
                    <a:gd name="connsiteX6" fmla="*/ 2545 w 194860"/>
                    <a:gd name="connsiteY6" fmla="*/ 74386 h 111191"/>
                    <a:gd name="connsiteX7" fmla="*/ 731 w 194860"/>
                    <a:gd name="connsiteY7" fmla="*/ 87086 h 111191"/>
                    <a:gd name="connsiteX8" fmla="*/ 7988 w 194860"/>
                    <a:gd name="connsiteY8" fmla="*/ 83457 h 111191"/>
                    <a:gd name="connsiteX9" fmla="*/ 27945 w 194860"/>
                    <a:gd name="connsiteY9" fmla="*/ 67129 h 111191"/>
                    <a:gd name="connsiteX10" fmla="*/ 31574 w 194860"/>
                    <a:gd name="connsiteY10" fmla="*/ 61686 h 111191"/>
                    <a:gd name="connsiteX11" fmla="*/ 33388 w 194860"/>
                    <a:gd name="connsiteY11" fmla="*/ 56243 h 111191"/>
                    <a:gd name="connsiteX12" fmla="*/ 37017 w 194860"/>
                    <a:gd name="connsiteY12" fmla="*/ 50800 h 111191"/>
                    <a:gd name="connsiteX13" fmla="*/ 40645 w 194860"/>
                    <a:gd name="connsiteY13" fmla="*/ 34471 h 111191"/>
                    <a:gd name="connsiteX14" fmla="*/ 46088 w 194860"/>
                    <a:gd name="connsiteY14" fmla="*/ 30843 h 111191"/>
                    <a:gd name="connsiteX15" fmla="*/ 49717 w 194860"/>
                    <a:gd name="connsiteY15" fmla="*/ 59871 h 111191"/>
                    <a:gd name="connsiteX16" fmla="*/ 51531 w 194860"/>
                    <a:gd name="connsiteY16" fmla="*/ 67129 h 111191"/>
                    <a:gd name="connsiteX17" fmla="*/ 56974 w 194860"/>
                    <a:gd name="connsiteY17" fmla="*/ 68943 h 111191"/>
                    <a:gd name="connsiteX18" fmla="*/ 69674 w 194860"/>
                    <a:gd name="connsiteY18" fmla="*/ 52614 h 111191"/>
                    <a:gd name="connsiteX19" fmla="*/ 87817 w 194860"/>
                    <a:gd name="connsiteY19" fmla="*/ 32657 h 111191"/>
                    <a:gd name="connsiteX20" fmla="*/ 95074 w 194860"/>
                    <a:gd name="connsiteY20" fmla="*/ 27214 h 111191"/>
                    <a:gd name="connsiteX21" fmla="*/ 98703 w 194860"/>
                    <a:gd name="connsiteY21" fmla="*/ 32657 h 111191"/>
                    <a:gd name="connsiteX22" fmla="*/ 100517 w 194860"/>
                    <a:gd name="connsiteY22" fmla="*/ 38100 h 111191"/>
                    <a:gd name="connsiteX23" fmla="*/ 107774 w 194860"/>
                    <a:gd name="connsiteY23" fmla="*/ 34471 h 111191"/>
                    <a:gd name="connsiteX24" fmla="*/ 109588 w 194860"/>
                    <a:gd name="connsiteY24" fmla="*/ 25400 h 111191"/>
                    <a:gd name="connsiteX25" fmla="*/ 113217 w 194860"/>
                    <a:gd name="connsiteY25" fmla="*/ 19957 h 111191"/>
                    <a:gd name="connsiteX26" fmla="*/ 111403 w 194860"/>
                    <a:gd name="connsiteY26" fmla="*/ 52614 h 111191"/>
                    <a:gd name="connsiteX27" fmla="*/ 104145 w 194860"/>
                    <a:gd name="connsiteY27" fmla="*/ 76200 h 111191"/>
                    <a:gd name="connsiteX28" fmla="*/ 102331 w 194860"/>
                    <a:gd name="connsiteY28" fmla="*/ 88900 h 111191"/>
                    <a:gd name="connsiteX29" fmla="*/ 100517 w 194860"/>
                    <a:gd name="connsiteY29" fmla="*/ 97971 h 111191"/>
                    <a:gd name="connsiteX30" fmla="*/ 98703 w 194860"/>
                    <a:gd name="connsiteY30" fmla="*/ 110671 h 111191"/>
                    <a:gd name="connsiteX31" fmla="*/ 104145 w 194860"/>
                    <a:gd name="connsiteY31" fmla="*/ 107043 h 111191"/>
                    <a:gd name="connsiteX32" fmla="*/ 115031 w 194860"/>
                    <a:gd name="connsiteY32" fmla="*/ 88900 h 111191"/>
                    <a:gd name="connsiteX33" fmla="*/ 118660 w 194860"/>
                    <a:gd name="connsiteY33" fmla="*/ 81643 h 111191"/>
                    <a:gd name="connsiteX34" fmla="*/ 127731 w 194860"/>
                    <a:gd name="connsiteY34" fmla="*/ 67129 h 111191"/>
                    <a:gd name="connsiteX35" fmla="*/ 134988 w 194860"/>
                    <a:gd name="connsiteY35" fmla="*/ 54429 h 111191"/>
                    <a:gd name="connsiteX36" fmla="*/ 142245 w 194860"/>
                    <a:gd name="connsiteY36" fmla="*/ 38100 h 111191"/>
                    <a:gd name="connsiteX37" fmla="*/ 145874 w 194860"/>
                    <a:gd name="connsiteY37" fmla="*/ 32657 h 111191"/>
                    <a:gd name="connsiteX38" fmla="*/ 149503 w 194860"/>
                    <a:gd name="connsiteY38" fmla="*/ 18143 h 111191"/>
                    <a:gd name="connsiteX39" fmla="*/ 153131 w 194860"/>
                    <a:gd name="connsiteY39" fmla="*/ 10886 h 111191"/>
                    <a:gd name="connsiteX40" fmla="*/ 154945 w 194860"/>
                    <a:gd name="connsiteY40" fmla="*/ 5443 h 111191"/>
                    <a:gd name="connsiteX41" fmla="*/ 165831 w 194860"/>
                    <a:gd name="connsiteY41" fmla="*/ 0 h 111191"/>
                    <a:gd name="connsiteX42" fmla="*/ 174903 w 194860"/>
                    <a:gd name="connsiteY42" fmla="*/ 1814 h 111191"/>
                    <a:gd name="connsiteX43" fmla="*/ 176717 w 194860"/>
                    <a:gd name="connsiteY43" fmla="*/ 54429 h 111191"/>
                    <a:gd name="connsiteX44" fmla="*/ 178531 w 194860"/>
                    <a:gd name="connsiteY44" fmla="*/ 59871 h 111191"/>
                    <a:gd name="connsiteX45" fmla="*/ 183974 w 194860"/>
                    <a:gd name="connsiteY45" fmla="*/ 47171 h 111191"/>
                    <a:gd name="connsiteX46" fmla="*/ 185788 w 194860"/>
                    <a:gd name="connsiteY46" fmla="*/ 41729 h 111191"/>
                    <a:gd name="connsiteX47" fmla="*/ 194860 w 194860"/>
                    <a:gd name="connsiteY47" fmla="*/ 39914 h 1111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</a:cxnLst>
                  <a:rect l="l" t="t" r="r" b="b"/>
                  <a:pathLst>
                    <a:path w="194860" h="111191">
                      <a:moveTo>
                        <a:pt x="20688" y="7257"/>
                      </a:moveTo>
                      <a:cubicBezTo>
                        <a:pt x="19588" y="16062"/>
                        <a:pt x="19137" y="22536"/>
                        <a:pt x="17060" y="30843"/>
                      </a:cubicBezTo>
                      <a:cubicBezTo>
                        <a:pt x="16596" y="32698"/>
                        <a:pt x="15709" y="34431"/>
                        <a:pt x="15245" y="36286"/>
                      </a:cubicBezTo>
                      <a:cubicBezTo>
                        <a:pt x="14497" y="39277"/>
                        <a:pt x="14179" y="42366"/>
                        <a:pt x="13431" y="45357"/>
                      </a:cubicBezTo>
                      <a:cubicBezTo>
                        <a:pt x="12967" y="47212"/>
                        <a:pt x="12142" y="48961"/>
                        <a:pt x="11617" y="50800"/>
                      </a:cubicBezTo>
                      <a:cubicBezTo>
                        <a:pt x="10932" y="53198"/>
                        <a:pt x="10591" y="55692"/>
                        <a:pt x="9803" y="58057"/>
                      </a:cubicBezTo>
                      <a:cubicBezTo>
                        <a:pt x="7486" y="65007"/>
                        <a:pt x="5707" y="68063"/>
                        <a:pt x="2545" y="74386"/>
                      </a:cubicBezTo>
                      <a:cubicBezTo>
                        <a:pt x="1940" y="78619"/>
                        <a:pt x="-1469" y="83419"/>
                        <a:pt x="731" y="87086"/>
                      </a:cubicBezTo>
                      <a:cubicBezTo>
                        <a:pt x="2123" y="89405"/>
                        <a:pt x="5738" y="84957"/>
                        <a:pt x="7988" y="83457"/>
                      </a:cubicBezTo>
                      <a:cubicBezTo>
                        <a:pt x="13376" y="79865"/>
                        <a:pt x="22968" y="73101"/>
                        <a:pt x="27945" y="67129"/>
                      </a:cubicBezTo>
                      <a:cubicBezTo>
                        <a:pt x="29341" y="65454"/>
                        <a:pt x="30364" y="63500"/>
                        <a:pt x="31574" y="61686"/>
                      </a:cubicBezTo>
                      <a:cubicBezTo>
                        <a:pt x="32179" y="59872"/>
                        <a:pt x="32533" y="57954"/>
                        <a:pt x="33388" y="56243"/>
                      </a:cubicBezTo>
                      <a:cubicBezTo>
                        <a:pt x="34363" y="54293"/>
                        <a:pt x="36251" y="52842"/>
                        <a:pt x="37017" y="50800"/>
                      </a:cubicBezTo>
                      <a:cubicBezTo>
                        <a:pt x="37137" y="50481"/>
                        <a:pt x="39849" y="35665"/>
                        <a:pt x="40645" y="34471"/>
                      </a:cubicBezTo>
                      <a:cubicBezTo>
                        <a:pt x="41854" y="32657"/>
                        <a:pt x="44274" y="32052"/>
                        <a:pt x="46088" y="30843"/>
                      </a:cubicBezTo>
                      <a:cubicBezTo>
                        <a:pt x="50564" y="53216"/>
                        <a:pt x="44697" y="22217"/>
                        <a:pt x="49717" y="59871"/>
                      </a:cubicBezTo>
                      <a:cubicBezTo>
                        <a:pt x="50047" y="62343"/>
                        <a:pt x="49973" y="65182"/>
                        <a:pt x="51531" y="67129"/>
                      </a:cubicBezTo>
                      <a:cubicBezTo>
                        <a:pt x="52726" y="68622"/>
                        <a:pt x="55160" y="68338"/>
                        <a:pt x="56974" y="68943"/>
                      </a:cubicBezTo>
                      <a:lnTo>
                        <a:pt x="69674" y="52614"/>
                      </a:lnTo>
                      <a:cubicBezTo>
                        <a:pt x="74765" y="46135"/>
                        <a:pt x="81312" y="37536"/>
                        <a:pt x="87817" y="32657"/>
                      </a:cubicBezTo>
                      <a:lnTo>
                        <a:pt x="95074" y="27214"/>
                      </a:lnTo>
                      <a:cubicBezTo>
                        <a:pt x="96284" y="29028"/>
                        <a:pt x="97728" y="30707"/>
                        <a:pt x="98703" y="32657"/>
                      </a:cubicBezTo>
                      <a:cubicBezTo>
                        <a:pt x="99558" y="34368"/>
                        <a:pt x="98642" y="37725"/>
                        <a:pt x="100517" y="38100"/>
                      </a:cubicBezTo>
                      <a:cubicBezTo>
                        <a:pt x="103169" y="38630"/>
                        <a:pt x="105355" y="35681"/>
                        <a:pt x="107774" y="34471"/>
                      </a:cubicBezTo>
                      <a:cubicBezTo>
                        <a:pt x="108379" y="31447"/>
                        <a:pt x="108505" y="28287"/>
                        <a:pt x="109588" y="25400"/>
                      </a:cubicBezTo>
                      <a:cubicBezTo>
                        <a:pt x="110354" y="23358"/>
                        <a:pt x="113072" y="17781"/>
                        <a:pt x="113217" y="19957"/>
                      </a:cubicBezTo>
                      <a:cubicBezTo>
                        <a:pt x="113943" y="30835"/>
                        <a:pt x="112309" y="41749"/>
                        <a:pt x="111403" y="52614"/>
                      </a:cubicBezTo>
                      <a:cubicBezTo>
                        <a:pt x="110428" y="64316"/>
                        <a:pt x="109038" y="64784"/>
                        <a:pt x="104145" y="76200"/>
                      </a:cubicBezTo>
                      <a:cubicBezTo>
                        <a:pt x="103540" y="80433"/>
                        <a:pt x="103034" y="84682"/>
                        <a:pt x="102331" y="88900"/>
                      </a:cubicBezTo>
                      <a:cubicBezTo>
                        <a:pt x="101824" y="91942"/>
                        <a:pt x="101024" y="94929"/>
                        <a:pt x="100517" y="97971"/>
                      </a:cubicBezTo>
                      <a:cubicBezTo>
                        <a:pt x="99814" y="102189"/>
                        <a:pt x="97115" y="106700"/>
                        <a:pt x="98703" y="110671"/>
                      </a:cubicBezTo>
                      <a:cubicBezTo>
                        <a:pt x="99513" y="112695"/>
                        <a:pt x="102331" y="108252"/>
                        <a:pt x="104145" y="107043"/>
                      </a:cubicBezTo>
                      <a:cubicBezTo>
                        <a:pt x="107774" y="100995"/>
                        <a:pt x="111877" y="95208"/>
                        <a:pt x="115031" y="88900"/>
                      </a:cubicBezTo>
                      <a:cubicBezTo>
                        <a:pt x="116241" y="86481"/>
                        <a:pt x="117226" y="83936"/>
                        <a:pt x="118660" y="81643"/>
                      </a:cubicBezTo>
                      <a:cubicBezTo>
                        <a:pt x="130430" y="62812"/>
                        <a:pt x="118543" y="85507"/>
                        <a:pt x="127731" y="67129"/>
                      </a:cubicBezTo>
                      <a:cubicBezTo>
                        <a:pt x="131244" y="53071"/>
                        <a:pt x="126673" y="66069"/>
                        <a:pt x="134988" y="54429"/>
                      </a:cubicBezTo>
                      <a:cubicBezTo>
                        <a:pt x="138196" y="49938"/>
                        <a:pt x="139873" y="42844"/>
                        <a:pt x="142245" y="38100"/>
                      </a:cubicBezTo>
                      <a:cubicBezTo>
                        <a:pt x="143220" y="36150"/>
                        <a:pt x="144664" y="34471"/>
                        <a:pt x="145874" y="32657"/>
                      </a:cubicBezTo>
                      <a:cubicBezTo>
                        <a:pt x="146940" y="27325"/>
                        <a:pt x="147409" y="23029"/>
                        <a:pt x="149503" y="18143"/>
                      </a:cubicBezTo>
                      <a:cubicBezTo>
                        <a:pt x="150568" y="15657"/>
                        <a:pt x="152066" y="13372"/>
                        <a:pt x="153131" y="10886"/>
                      </a:cubicBezTo>
                      <a:cubicBezTo>
                        <a:pt x="153884" y="9128"/>
                        <a:pt x="153750" y="6936"/>
                        <a:pt x="154945" y="5443"/>
                      </a:cubicBezTo>
                      <a:cubicBezTo>
                        <a:pt x="157503" y="2245"/>
                        <a:pt x="162245" y="1195"/>
                        <a:pt x="165831" y="0"/>
                      </a:cubicBezTo>
                      <a:cubicBezTo>
                        <a:pt x="168855" y="605"/>
                        <a:pt x="174298" y="-1210"/>
                        <a:pt x="174903" y="1814"/>
                      </a:cubicBezTo>
                      <a:cubicBezTo>
                        <a:pt x="178345" y="19022"/>
                        <a:pt x="175623" y="36914"/>
                        <a:pt x="176717" y="54429"/>
                      </a:cubicBezTo>
                      <a:cubicBezTo>
                        <a:pt x="176836" y="56337"/>
                        <a:pt x="177926" y="58057"/>
                        <a:pt x="178531" y="59871"/>
                      </a:cubicBezTo>
                      <a:cubicBezTo>
                        <a:pt x="182306" y="44769"/>
                        <a:pt x="177709" y="59699"/>
                        <a:pt x="183974" y="47171"/>
                      </a:cubicBezTo>
                      <a:cubicBezTo>
                        <a:pt x="184829" y="45461"/>
                        <a:pt x="184436" y="43081"/>
                        <a:pt x="185788" y="41729"/>
                      </a:cubicBezTo>
                      <a:cubicBezTo>
                        <a:pt x="187986" y="39531"/>
                        <a:pt x="192097" y="39914"/>
                        <a:pt x="194860" y="39914"/>
                      </a:cubicBezTo>
                    </a:path>
                  </a:pathLst>
                </a:cu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4" name="Freeform: Shape 73">
                  <a:extLst>
                    <a:ext uri="{FF2B5EF4-FFF2-40B4-BE49-F238E27FC236}">
                      <a16:creationId xmlns:a16="http://schemas.microsoft.com/office/drawing/2014/main" id="{A90283AD-97FE-CE15-3660-8D8E10D20F38}"/>
                    </a:ext>
                  </a:extLst>
                </p:cNvPr>
                <p:cNvSpPr/>
                <p:nvPr/>
              </p:nvSpPr>
              <p:spPr>
                <a:xfrm>
                  <a:off x="7148286" y="4802414"/>
                  <a:ext cx="116114" cy="78368"/>
                </a:xfrm>
                <a:custGeom>
                  <a:avLst/>
                  <a:gdLst>
                    <a:gd name="connsiteX0" fmla="*/ 12700 w 116114"/>
                    <a:gd name="connsiteY0" fmla="*/ 16329 h 78368"/>
                    <a:gd name="connsiteX1" fmla="*/ 7257 w 116114"/>
                    <a:gd name="connsiteY1" fmla="*/ 36286 h 78368"/>
                    <a:gd name="connsiteX2" fmla="*/ 3628 w 116114"/>
                    <a:gd name="connsiteY2" fmla="*/ 50800 h 78368"/>
                    <a:gd name="connsiteX3" fmla="*/ 0 w 116114"/>
                    <a:gd name="connsiteY3" fmla="*/ 63500 h 78368"/>
                    <a:gd name="connsiteX4" fmla="*/ 3628 w 116114"/>
                    <a:gd name="connsiteY4" fmla="*/ 78015 h 78368"/>
                    <a:gd name="connsiteX5" fmla="*/ 14514 w 116114"/>
                    <a:gd name="connsiteY5" fmla="*/ 70757 h 78368"/>
                    <a:gd name="connsiteX6" fmla="*/ 23585 w 116114"/>
                    <a:gd name="connsiteY6" fmla="*/ 63500 h 78368"/>
                    <a:gd name="connsiteX7" fmla="*/ 32657 w 116114"/>
                    <a:gd name="connsiteY7" fmla="*/ 59872 h 78368"/>
                    <a:gd name="connsiteX8" fmla="*/ 39914 w 116114"/>
                    <a:gd name="connsiteY8" fmla="*/ 54429 h 78368"/>
                    <a:gd name="connsiteX9" fmla="*/ 48985 w 116114"/>
                    <a:gd name="connsiteY9" fmla="*/ 50800 h 78368"/>
                    <a:gd name="connsiteX10" fmla="*/ 56243 w 116114"/>
                    <a:gd name="connsiteY10" fmla="*/ 47172 h 78368"/>
                    <a:gd name="connsiteX11" fmla="*/ 59871 w 116114"/>
                    <a:gd name="connsiteY11" fmla="*/ 41729 h 78368"/>
                    <a:gd name="connsiteX12" fmla="*/ 63500 w 116114"/>
                    <a:gd name="connsiteY12" fmla="*/ 56243 h 78368"/>
                    <a:gd name="connsiteX13" fmla="*/ 68943 w 116114"/>
                    <a:gd name="connsiteY13" fmla="*/ 67129 h 78368"/>
                    <a:gd name="connsiteX14" fmla="*/ 74385 w 116114"/>
                    <a:gd name="connsiteY14" fmla="*/ 65315 h 78368"/>
                    <a:gd name="connsiteX15" fmla="*/ 78014 w 116114"/>
                    <a:gd name="connsiteY15" fmla="*/ 56243 h 78368"/>
                    <a:gd name="connsiteX16" fmla="*/ 81643 w 116114"/>
                    <a:gd name="connsiteY16" fmla="*/ 32657 h 78368"/>
                    <a:gd name="connsiteX17" fmla="*/ 83457 w 116114"/>
                    <a:gd name="connsiteY17" fmla="*/ 12700 h 78368"/>
                    <a:gd name="connsiteX18" fmla="*/ 88900 w 116114"/>
                    <a:gd name="connsiteY18" fmla="*/ 7257 h 78368"/>
                    <a:gd name="connsiteX19" fmla="*/ 103414 w 116114"/>
                    <a:gd name="connsiteY19" fmla="*/ 1815 h 78368"/>
                    <a:gd name="connsiteX20" fmla="*/ 108857 w 116114"/>
                    <a:gd name="connsiteY20" fmla="*/ 0 h 78368"/>
                    <a:gd name="connsiteX21" fmla="*/ 116114 w 116114"/>
                    <a:gd name="connsiteY21" fmla="*/ 5443 h 783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16114" h="78368">
                      <a:moveTo>
                        <a:pt x="12700" y="16329"/>
                      </a:moveTo>
                      <a:cubicBezTo>
                        <a:pt x="8897" y="35336"/>
                        <a:pt x="13395" y="14802"/>
                        <a:pt x="7257" y="36286"/>
                      </a:cubicBezTo>
                      <a:cubicBezTo>
                        <a:pt x="5887" y="41081"/>
                        <a:pt x="4998" y="46005"/>
                        <a:pt x="3628" y="50800"/>
                      </a:cubicBezTo>
                      <a:lnTo>
                        <a:pt x="0" y="63500"/>
                      </a:lnTo>
                      <a:cubicBezTo>
                        <a:pt x="1209" y="68338"/>
                        <a:pt x="-833" y="75785"/>
                        <a:pt x="3628" y="78015"/>
                      </a:cubicBezTo>
                      <a:cubicBezTo>
                        <a:pt x="7529" y="79965"/>
                        <a:pt x="10987" y="73322"/>
                        <a:pt x="14514" y="70757"/>
                      </a:cubicBezTo>
                      <a:cubicBezTo>
                        <a:pt x="17646" y="68479"/>
                        <a:pt x="20265" y="65492"/>
                        <a:pt x="23585" y="63500"/>
                      </a:cubicBezTo>
                      <a:cubicBezTo>
                        <a:pt x="26378" y="61824"/>
                        <a:pt x="29810" y="61454"/>
                        <a:pt x="32657" y="59872"/>
                      </a:cubicBezTo>
                      <a:cubicBezTo>
                        <a:pt x="35300" y="58404"/>
                        <a:pt x="37271" y="55898"/>
                        <a:pt x="39914" y="54429"/>
                      </a:cubicBezTo>
                      <a:cubicBezTo>
                        <a:pt x="42761" y="52847"/>
                        <a:pt x="46009" y="52123"/>
                        <a:pt x="48985" y="50800"/>
                      </a:cubicBezTo>
                      <a:cubicBezTo>
                        <a:pt x="51457" y="49702"/>
                        <a:pt x="53824" y="48381"/>
                        <a:pt x="56243" y="47172"/>
                      </a:cubicBezTo>
                      <a:cubicBezTo>
                        <a:pt x="57452" y="45358"/>
                        <a:pt x="58509" y="40026"/>
                        <a:pt x="59871" y="41729"/>
                      </a:cubicBezTo>
                      <a:cubicBezTo>
                        <a:pt x="62986" y="45623"/>
                        <a:pt x="61923" y="51512"/>
                        <a:pt x="63500" y="56243"/>
                      </a:cubicBezTo>
                      <a:cubicBezTo>
                        <a:pt x="66003" y="63755"/>
                        <a:pt x="64253" y="60095"/>
                        <a:pt x="68943" y="67129"/>
                      </a:cubicBezTo>
                      <a:cubicBezTo>
                        <a:pt x="70757" y="66524"/>
                        <a:pt x="73161" y="66784"/>
                        <a:pt x="74385" y="65315"/>
                      </a:cubicBezTo>
                      <a:cubicBezTo>
                        <a:pt x="76470" y="62813"/>
                        <a:pt x="77375" y="59437"/>
                        <a:pt x="78014" y="56243"/>
                      </a:cubicBezTo>
                      <a:cubicBezTo>
                        <a:pt x="85028" y="21174"/>
                        <a:pt x="76329" y="48593"/>
                        <a:pt x="81643" y="32657"/>
                      </a:cubicBezTo>
                      <a:cubicBezTo>
                        <a:pt x="82248" y="26005"/>
                        <a:pt x="81622" y="19123"/>
                        <a:pt x="83457" y="12700"/>
                      </a:cubicBezTo>
                      <a:cubicBezTo>
                        <a:pt x="84162" y="10233"/>
                        <a:pt x="86812" y="8748"/>
                        <a:pt x="88900" y="7257"/>
                      </a:cubicBezTo>
                      <a:cubicBezTo>
                        <a:pt x="94537" y="3231"/>
                        <a:pt x="97083" y="3624"/>
                        <a:pt x="103414" y="1815"/>
                      </a:cubicBezTo>
                      <a:cubicBezTo>
                        <a:pt x="105253" y="1290"/>
                        <a:pt x="107043" y="605"/>
                        <a:pt x="108857" y="0"/>
                      </a:cubicBezTo>
                      <a:cubicBezTo>
                        <a:pt x="115583" y="2243"/>
                        <a:pt x="113445" y="104"/>
                        <a:pt x="116114" y="5443"/>
                      </a:cubicBezTo>
                    </a:path>
                  </a:pathLst>
                </a:cu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" name="Freeform: Shape 74">
                  <a:extLst>
                    <a:ext uri="{FF2B5EF4-FFF2-40B4-BE49-F238E27FC236}">
                      <a16:creationId xmlns:a16="http://schemas.microsoft.com/office/drawing/2014/main" id="{9C0CB0EE-44D8-1F40-C782-44F3474D0DBF}"/>
                    </a:ext>
                  </a:extLst>
                </p:cNvPr>
                <p:cNvSpPr/>
                <p:nvPr/>
              </p:nvSpPr>
              <p:spPr>
                <a:xfrm>
                  <a:off x="6859814" y="4982029"/>
                  <a:ext cx="74388" cy="30908"/>
                </a:xfrm>
                <a:custGeom>
                  <a:avLst/>
                  <a:gdLst>
                    <a:gd name="connsiteX0" fmla="*/ 0 w 74388"/>
                    <a:gd name="connsiteY0" fmla="*/ 0 h 30908"/>
                    <a:gd name="connsiteX1" fmla="*/ 1815 w 74388"/>
                    <a:gd name="connsiteY1" fmla="*/ 25400 h 30908"/>
                    <a:gd name="connsiteX2" fmla="*/ 3629 w 74388"/>
                    <a:gd name="connsiteY2" fmla="*/ 30842 h 30908"/>
                    <a:gd name="connsiteX3" fmla="*/ 16329 w 74388"/>
                    <a:gd name="connsiteY3" fmla="*/ 27214 h 30908"/>
                    <a:gd name="connsiteX4" fmla="*/ 21772 w 74388"/>
                    <a:gd name="connsiteY4" fmla="*/ 23585 h 30908"/>
                    <a:gd name="connsiteX5" fmla="*/ 29029 w 74388"/>
                    <a:gd name="connsiteY5" fmla="*/ 16328 h 30908"/>
                    <a:gd name="connsiteX6" fmla="*/ 34472 w 74388"/>
                    <a:gd name="connsiteY6" fmla="*/ 14514 h 30908"/>
                    <a:gd name="connsiteX7" fmla="*/ 45357 w 74388"/>
                    <a:gd name="connsiteY7" fmla="*/ 9071 h 30908"/>
                    <a:gd name="connsiteX8" fmla="*/ 48986 w 74388"/>
                    <a:gd name="connsiteY8" fmla="*/ 14514 h 30908"/>
                    <a:gd name="connsiteX9" fmla="*/ 50800 w 74388"/>
                    <a:gd name="connsiteY9" fmla="*/ 19957 h 30908"/>
                    <a:gd name="connsiteX10" fmla="*/ 63500 w 74388"/>
                    <a:gd name="connsiteY10" fmla="*/ 14514 h 30908"/>
                    <a:gd name="connsiteX11" fmla="*/ 67129 w 74388"/>
                    <a:gd name="connsiteY11" fmla="*/ 9071 h 30908"/>
                    <a:gd name="connsiteX12" fmla="*/ 72572 w 74388"/>
                    <a:gd name="connsiteY12" fmla="*/ 19957 h 30908"/>
                    <a:gd name="connsiteX13" fmla="*/ 74386 w 74388"/>
                    <a:gd name="connsiteY13" fmla="*/ 10885 h 309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74388" h="30908">
                      <a:moveTo>
                        <a:pt x="0" y="0"/>
                      </a:moveTo>
                      <a:cubicBezTo>
                        <a:pt x="605" y="8467"/>
                        <a:pt x="823" y="16970"/>
                        <a:pt x="1815" y="25400"/>
                      </a:cubicBezTo>
                      <a:cubicBezTo>
                        <a:pt x="2038" y="27299"/>
                        <a:pt x="1732" y="30605"/>
                        <a:pt x="3629" y="30842"/>
                      </a:cubicBezTo>
                      <a:cubicBezTo>
                        <a:pt x="7998" y="31388"/>
                        <a:pt x="12096" y="28423"/>
                        <a:pt x="16329" y="27214"/>
                      </a:cubicBezTo>
                      <a:cubicBezTo>
                        <a:pt x="18143" y="26004"/>
                        <a:pt x="20116" y="25004"/>
                        <a:pt x="21772" y="23585"/>
                      </a:cubicBezTo>
                      <a:cubicBezTo>
                        <a:pt x="24369" y="21359"/>
                        <a:pt x="26245" y="18316"/>
                        <a:pt x="29029" y="16328"/>
                      </a:cubicBezTo>
                      <a:cubicBezTo>
                        <a:pt x="30585" y="15216"/>
                        <a:pt x="32658" y="15119"/>
                        <a:pt x="34472" y="14514"/>
                      </a:cubicBezTo>
                      <a:cubicBezTo>
                        <a:pt x="35617" y="13750"/>
                        <a:pt x="43010" y="8132"/>
                        <a:pt x="45357" y="9071"/>
                      </a:cubicBezTo>
                      <a:cubicBezTo>
                        <a:pt x="47382" y="9881"/>
                        <a:pt x="47776" y="12700"/>
                        <a:pt x="48986" y="14514"/>
                      </a:cubicBezTo>
                      <a:cubicBezTo>
                        <a:pt x="49591" y="16328"/>
                        <a:pt x="49024" y="19247"/>
                        <a:pt x="50800" y="19957"/>
                      </a:cubicBezTo>
                      <a:cubicBezTo>
                        <a:pt x="54460" y="21421"/>
                        <a:pt x="60978" y="16195"/>
                        <a:pt x="63500" y="14514"/>
                      </a:cubicBezTo>
                      <a:cubicBezTo>
                        <a:pt x="64710" y="12700"/>
                        <a:pt x="64948" y="9071"/>
                        <a:pt x="67129" y="9071"/>
                      </a:cubicBezTo>
                      <a:cubicBezTo>
                        <a:pt x="69472" y="9071"/>
                        <a:pt x="72125" y="18616"/>
                        <a:pt x="72572" y="19957"/>
                      </a:cubicBezTo>
                      <a:cubicBezTo>
                        <a:pt x="74533" y="12113"/>
                        <a:pt x="74386" y="15193"/>
                        <a:pt x="74386" y="10885"/>
                      </a:cubicBezTo>
                    </a:path>
                  </a:pathLst>
                </a:cu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6" name="Freeform: Shape 75">
                  <a:extLst>
                    <a:ext uri="{FF2B5EF4-FFF2-40B4-BE49-F238E27FC236}">
                      <a16:creationId xmlns:a16="http://schemas.microsoft.com/office/drawing/2014/main" id="{A9C260F4-5C35-7A12-26B8-AB8935901A43}"/>
                    </a:ext>
                  </a:extLst>
                </p:cNvPr>
                <p:cNvSpPr/>
                <p:nvPr/>
              </p:nvSpPr>
              <p:spPr>
                <a:xfrm>
                  <a:off x="7170057" y="4974771"/>
                  <a:ext cx="146957" cy="27430"/>
                </a:xfrm>
                <a:custGeom>
                  <a:avLst/>
                  <a:gdLst>
                    <a:gd name="connsiteX0" fmla="*/ 0 w 146957"/>
                    <a:gd name="connsiteY0" fmla="*/ 3629 h 27430"/>
                    <a:gd name="connsiteX1" fmla="*/ 5443 w 146957"/>
                    <a:gd name="connsiteY1" fmla="*/ 12700 h 27430"/>
                    <a:gd name="connsiteX2" fmla="*/ 14514 w 146957"/>
                    <a:gd name="connsiteY2" fmla="*/ 21772 h 27430"/>
                    <a:gd name="connsiteX3" fmla="*/ 25400 w 146957"/>
                    <a:gd name="connsiteY3" fmla="*/ 25400 h 27430"/>
                    <a:gd name="connsiteX4" fmla="*/ 41729 w 146957"/>
                    <a:gd name="connsiteY4" fmla="*/ 23586 h 27430"/>
                    <a:gd name="connsiteX5" fmla="*/ 50800 w 146957"/>
                    <a:gd name="connsiteY5" fmla="*/ 14515 h 27430"/>
                    <a:gd name="connsiteX6" fmla="*/ 63500 w 146957"/>
                    <a:gd name="connsiteY6" fmla="*/ 5443 h 27430"/>
                    <a:gd name="connsiteX7" fmla="*/ 67129 w 146957"/>
                    <a:gd name="connsiteY7" fmla="*/ 0 h 27430"/>
                    <a:gd name="connsiteX8" fmla="*/ 70757 w 146957"/>
                    <a:gd name="connsiteY8" fmla="*/ 5443 h 27430"/>
                    <a:gd name="connsiteX9" fmla="*/ 72572 w 146957"/>
                    <a:gd name="connsiteY9" fmla="*/ 10886 h 27430"/>
                    <a:gd name="connsiteX10" fmla="*/ 83457 w 146957"/>
                    <a:gd name="connsiteY10" fmla="*/ 7258 h 27430"/>
                    <a:gd name="connsiteX11" fmla="*/ 94343 w 146957"/>
                    <a:gd name="connsiteY11" fmla="*/ 9072 h 27430"/>
                    <a:gd name="connsiteX12" fmla="*/ 108857 w 146957"/>
                    <a:gd name="connsiteY12" fmla="*/ 12700 h 27430"/>
                    <a:gd name="connsiteX13" fmla="*/ 121557 w 146957"/>
                    <a:gd name="connsiteY13" fmla="*/ 16329 h 27430"/>
                    <a:gd name="connsiteX14" fmla="*/ 128814 w 146957"/>
                    <a:gd name="connsiteY14" fmla="*/ 21772 h 27430"/>
                    <a:gd name="connsiteX15" fmla="*/ 134257 w 146957"/>
                    <a:gd name="connsiteY15" fmla="*/ 27215 h 27430"/>
                    <a:gd name="connsiteX16" fmla="*/ 143329 w 146957"/>
                    <a:gd name="connsiteY16" fmla="*/ 25400 h 27430"/>
                    <a:gd name="connsiteX17" fmla="*/ 146957 w 146957"/>
                    <a:gd name="connsiteY17" fmla="*/ 21772 h 27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6957" h="27430">
                      <a:moveTo>
                        <a:pt x="0" y="3629"/>
                      </a:moveTo>
                      <a:cubicBezTo>
                        <a:pt x="1814" y="6653"/>
                        <a:pt x="3574" y="9710"/>
                        <a:pt x="5443" y="12700"/>
                      </a:cubicBezTo>
                      <a:cubicBezTo>
                        <a:pt x="8466" y="17536"/>
                        <a:pt x="9073" y="19354"/>
                        <a:pt x="14514" y="21772"/>
                      </a:cubicBezTo>
                      <a:cubicBezTo>
                        <a:pt x="18009" y="23325"/>
                        <a:pt x="25400" y="25400"/>
                        <a:pt x="25400" y="25400"/>
                      </a:cubicBezTo>
                      <a:cubicBezTo>
                        <a:pt x="30843" y="24795"/>
                        <a:pt x="36695" y="25743"/>
                        <a:pt x="41729" y="23586"/>
                      </a:cubicBezTo>
                      <a:cubicBezTo>
                        <a:pt x="45659" y="21902"/>
                        <a:pt x="47582" y="17331"/>
                        <a:pt x="50800" y="14515"/>
                      </a:cubicBezTo>
                      <a:cubicBezTo>
                        <a:pt x="59040" y="7305"/>
                        <a:pt x="54109" y="14834"/>
                        <a:pt x="63500" y="5443"/>
                      </a:cubicBezTo>
                      <a:cubicBezTo>
                        <a:pt x="65042" y="3901"/>
                        <a:pt x="65919" y="1814"/>
                        <a:pt x="67129" y="0"/>
                      </a:cubicBezTo>
                      <a:cubicBezTo>
                        <a:pt x="68338" y="1814"/>
                        <a:pt x="69782" y="3493"/>
                        <a:pt x="70757" y="5443"/>
                      </a:cubicBezTo>
                      <a:cubicBezTo>
                        <a:pt x="71612" y="7154"/>
                        <a:pt x="70679" y="10615"/>
                        <a:pt x="72572" y="10886"/>
                      </a:cubicBezTo>
                      <a:cubicBezTo>
                        <a:pt x="76358" y="11427"/>
                        <a:pt x="83457" y="7258"/>
                        <a:pt x="83457" y="7258"/>
                      </a:cubicBezTo>
                      <a:cubicBezTo>
                        <a:pt x="87086" y="7863"/>
                        <a:pt x="90746" y="8301"/>
                        <a:pt x="94343" y="9072"/>
                      </a:cubicBezTo>
                      <a:cubicBezTo>
                        <a:pt x="99219" y="10117"/>
                        <a:pt x="104126" y="11122"/>
                        <a:pt x="108857" y="12700"/>
                      </a:cubicBezTo>
                      <a:cubicBezTo>
                        <a:pt x="116665" y="15304"/>
                        <a:pt x="112445" y="14051"/>
                        <a:pt x="121557" y="16329"/>
                      </a:cubicBezTo>
                      <a:cubicBezTo>
                        <a:pt x="123976" y="18143"/>
                        <a:pt x="126518" y="19804"/>
                        <a:pt x="128814" y="21772"/>
                      </a:cubicBezTo>
                      <a:cubicBezTo>
                        <a:pt x="130762" y="23442"/>
                        <a:pt x="131768" y="26593"/>
                        <a:pt x="134257" y="27215"/>
                      </a:cubicBezTo>
                      <a:cubicBezTo>
                        <a:pt x="137249" y="27963"/>
                        <a:pt x="140494" y="26615"/>
                        <a:pt x="143329" y="25400"/>
                      </a:cubicBezTo>
                      <a:cubicBezTo>
                        <a:pt x="144901" y="24726"/>
                        <a:pt x="145748" y="22981"/>
                        <a:pt x="146957" y="21772"/>
                      </a:cubicBezTo>
                    </a:path>
                  </a:pathLst>
                </a:cu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63" name="Group 62">
                <a:extLst>
                  <a:ext uri="{FF2B5EF4-FFF2-40B4-BE49-F238E27FC236}">
                    <a16:creationId xmlns:a16="http://schemas.microsoft.com/office/drawing/2014/main" id="{A879DAEF-1446-87BD-F55F-1E0A2D1352E2}"/>
                  </a:ext>
                </a:extLst>
              </p:cNvPr>
              <p:cNvGrpSpPr/>
              <p:nvPr/>
            </p:nvGrpSpPr>
            <p:grpSpPr>
              <a:xfrm rot="13829337" flipH="1">
                <a:off x="10811936" y="6047203"/>
                <a:ext cx="114715" cy="382165"/>
                <a:chOff x="9024888" y="4258446"/>
                <a:chExt cx="152548" cy="1829809"/>
              </a:xfrm>
            </p:grpSpPr>
            <p:sp>
              <p:nvSpPr>
                <p:cNvPr id="64" name="Rectangle 63">
                  <a:extLst>
                    <a:ext uri="{FF2B5EF4-FFF2-40B4-BE49-F238E27FC236}">
                      <a16:creationId xmlns:a16="http://schemas.microsoft.com/office/drawing/2014/main" id="{EC637F20-C224-1918-38C3-CAF820BB8121}"/>
                    </a:ext>
                  </a:extLst>
                </p:cNvPr>
                <p:cNvSpPr/>
                <p:nvPr/>
              </p:nvSpPr>
              <p:spPr>
                <a:xfrm>
                  <a:off x="9024888" y="4594611"/>
                  <a:ext cx="152548" cy="1493644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5" name="Rectangle 64">
                  <a:extLst>
                    <a:ext uri="{FF2B5EF4-FFF2-40B4-BE49-F238E27FC236}">
                      <a16:creationId xmlns:a16="http://schemas.microsoft.com/office/drawing/2014/main" id="{5B7170BB-5183-889F-A12C-EA6063991A21}"/>
                    </a:ext>
                  </a:extLst>
                </p:cNvPr>
                <p:cNvSpPr/>
                <p:nvPr/>
              </p:nvSpPr>
              <p:spPr>
                <a:xfrm>
                  <a:off x="9056865" y="4384458"/>
                  <a:ext cx="90000" cy="210153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6" name="Isosceles Triangle 65">
                  <a:extLst>
                    <a:ext uri="{FF2B5EF4-FFF2-40B4-BE49-F238E27FC236}">
                      <a16:creationId xmlns:a16="http://schemas.microsoft.com/office/drawing/2014/main" id="{2052001A-C719-B933-9C59-DF6F807BB195}"/>
                    </a:ext>
                  </a:extLst>
                </p:cNvPr>
                <p:cNvSpPr/>
                <p:nvPr/>
              </p:nvSpPr>
              <p:spPr>
                <a:xfrm>
                  <a:off x="9058884" y="4258446"/>
                  <a:ext cx="86400" cy="125186"/>
                </a:xfrm>
                <a:prstGeom prst="triangl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96" name="Freeform 159">
              <a:extLst>
                <a:ext uri="{FF2B5EF4-FFF2-40B4-BE49-F238E27FC236}">
                  <a16:creationId xmlns:a16="http://schemas.microsoft.com/office/drawing/2014/main" id="{AABB6A17-A029-AA75-97FE-5F1DA9F651D8}"/>
                </a:ext>
              </a:extLst>
            </p:cNvPr>
            <p:cNvSpPr/>
            <p:nvPr/>
          </p:nvSpPr>
          <p:spPr>
            <a:xfrm rot="7536267">
              <a:off x="9627350" y="898813"/>
              <a:ext cx="826222" cy="148882"/>
            </a:xfrm>
            <a:custGeom>
              <a:avLst/>
              <a:gdLst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2951 w 3269301"/>
                <a:gd name="connsiteY0" fmla="*/ 177800 h 444679"/>
                <a:gd name="connsiteX1" fmla="*/ 1116651 w 3269301"/>
                <a:gd name="connsiteY1" fmla="*/ 184150 h 444679"/>
                <a:gd name="connsiteX2" fmla="*/ 780101 w 3269301"/>
                <a:gd name="connsiteY2" fmla="*/ 0 h 444679"/>
                <a:gd name="connsiteX3" fmla="*/ 151451 w 3269301"/>
                <a:gd name="connsiteY3" fmla="*/ 184150 h 444679"/>
                <a:gd name="connsiteX4" fmla="*/ 49851 w 3269301"/>
                <a:gd name="connsiteY4" fmla="*/ 431800 h 444679"/>
                <a:gd name="connsiteX5" fmla="*/ 813439 w 3269301"/>
                <a:gd name="connsiteY5" fmla="*/ 395287 h 444679"/>
                <a:gd name="connsiteX6" fmla="*/ 1103951 w 3269301"/>
                <a:gd name="connsiteY6" fmla="*/ 273050 h 444679"/>
                <a:gd name="connsiteX7" fmla="*/ 3269301 w 3269301"/>
                <a:gd name="connsiteY7" fmla="*/ 266700 h 444679"/>
                <a:gd name="connsiteX0" fmla="*/ 3262951 w 3269301"/>
                <a:gd name="connsiteY0" fmla="*/ 194287 h 471479"/>
                <a:gd name="connsiteX1" fmla="*/ 1116651 w 3269301"/>
                <a:gd name="connsiteY1" fmla="*/ 200637 h 471479"/>
                <a:gd name="connsiteX2" fmla="*/ 780101 w 3269301"/>
                <a:gd name="connsiteY2" fmla="*/ 16487 h 471479"/>
                <a:gd name="connsiteX3" fmla="*/ 151451 w 3269301"/>
                <a:gd name="connsiteY3" fmla="*/ 57762 h 471479"/>
                <a:gd name="connsiteX4" fmla="*/ 49851 w 3269301"/>
                <a:gd name="connsiteY4" fmla="*/ 448287 h 471479"/>
                <a:gd name="connsiteX5" fmla="*/ 813439 w 3269301"/>
                <a:gd name="connsiteY5" fmla="*/ 411774 h 471479"/>
                <a:gd name="connsiteX6" fmla="*/ 1103951 w 3269301"/>
                <a:gd name="connsiteY6" fmla="*/ 289537 h 471479"/>
                <a:gd name="connsiteX7" fmla="*/ 3269301 w 3269301"/>
                <a:gd name="connsiteY7" fmla="*/ 283187 h 471479"/>
                <a:gd name="connsiteX0" fmla="*/ 3198705 w 3205055"/>
                <a:gd name="connsiteY0" fmla="*/ 189120 h 407249"/>
                <a:gd name="connsiteX1" fmla="*/ 1052405 w 3205055"/>
                <a:gd name="connsiteY1" fmla="*/ 195470 h 407249"/>
                <a:gd name="connsiteX2" fmla="*/ 715855 w 3205055"/>
                <a:gd name="connsiteY2" fmla="*/ 11320 h 407249"/>
                <a:gd name="connsiteX3" fmla="*/ 87205 w 3205055"/>
                <a:gd name="connsiteY3" fmla="*/ 52595 h 407249"/>
                <a:gd name="connsiteX4" fmla="*/ 76093 w 3205055"/>
                <a:gd name="connsiteY4" fmla="*/ 319295 h 407249"/>
                <a:gd name="connsiteX5" fmla="*/ 749193 w 3205055"/>
                <a:gd name="connsiteY5" fmla="*/ 406607 h 407249"/>
                <a:gd name="connsiteX6" fmla="*/ 1039705 w 3205055"/>
                <a:gd name="connsiteY6" fmla="*/ 284370 h 407249"/>
                <a:gd name="connsiteX7" fmla="*/ 3205055 w 3205055"/>
                <a:gd name="connsiteY7" fmla="*/ 278020 h 407249"/>
                <a:gd name="connsiteX0" fmla="*/ 3196516 w 3202866"/>
                <a:gd name="connsiteY0" fmla="*/ 189120 h 368552"/>
                <a:gd name="connsiteX1" fmla="*/ 1050216 w 3202866"/>
                <a:gd name="connsiteY1" fmla="*/ 195470 h 368552"/>
                <a:gd name="connsiteX2" fmla="*/ 713666 w 3202866"/>
                <a:gd name="connsiteY2" fmla="*/ 11320 h 368552"/>
                <a:gd name="connsiteX3" fmla="*/ 85016 w 3202866"/>
                <a:gd name="connsiteY3" fmla="*/ 52595 h 368552"/>
                <a:gd name="connsiteX4" fmla="*/ 73904 w 3202866"/>
                <a:gd name="connsiteY4" fmla="*/ 319295 h 368552"/>
                <a:gd name="connsiteX5" fmla="*/ 713666 w 3202866"/>
                <a:gd name="connsiteY5" fmla="*/ 363744 h 368552"/>
                <a:gd name="connsiteX6" fmla="*/ 1037516 w 3202866"/>
                <a:gd name="connsiteY6" fmla="*/ 284370 h 368552"/>
                <a:gd name="connsiteX7" fmla="*/ 3202866 w 3202866"/>
                <a:gd name="connsiteY7" fmla="*/ 278020 h 368552"/>
                <a:gd name="connsiteX0" fmla="*/ 3196516 w 3202866"/>
                <a:gd name="connsiteY0" fmla="*/ 156294 h 335726"/>
                <a:gd name="connsiteX1" fmla="*/ 1050216 w 3202866"/>
                <a:gd name="connsiteY1" fmla="*/ 162644 h 335726"/>
                <a:gd name="connsiteX2" fmla="*/ 713666 w 3202866"/>
                <a:gd name="connsiteY2" fmla="*/ 35644 h 335726"/>
                <a:gd name="connsiteX3" fmla="*/ 85016 w 3202866"/>
                <a:gd name="connsiteY3" fmla="*/ 19769 h 335726"/>
                <a:gd name="connsiteX4" fmla="*/ 73904 w 3202866"/>
                <a:gd name="connsiteY4" fmla="*/ 286469 h 335726"/>
                <a:gd name="connsiteX5" fmla="*/ 713666 w 3202866"/>
                <a:gd name="connsiteY5" fmla="*/ 330918 h 335726"/>
                <a:gd name="connsiteX6" fmla="*/ 1037516 w 3202866"/>
                <a:gd name="connsiteY6" fmla="*/ 251544 h 335726"/>
                <a:gd name="connsiteX7" fmla="*/ 3202866 w 3202866"/>
                <a:gd name="connsiteY7" fmla="*/ 245194 h 335726"/>
                <a:gd name="connsiteX0" fmla="*/ 3164659 w 3171009"/>
                <a:gd name="connsiteY0" fmla="*/ 132421 h 311853"/>
                <a:gd name="connsiteX1" fmla="*/ 1018359 w 3171009"/>
                <a:gd name="connsiteY1" fmla="*/ 138771 h 311853"/>
                <a:gd name="connsiteX2" fmla="*/ 681809 w 3171009"/>
                <a:gd name="connsiteY2" fmla="*/ 11771 h 311853"/>
                <a:gd name="connsiteX3" fmla="*/ 129359 w 3171009"/>
                <a:gd name="connsiteY3" fmla="*/ 33996 h 311853"/>
                <a:gd name="connsiteX4" fmla="*/ 42047 w 3171009"/>
                <a:gd name="connsiteY4" fmla="*/ 262596 h 311853"/>
                <a:gd name="connsiteX5" fmla="*/ 681809 w 3171009"/>
                <a:gd name="connsiteY5" fmla="*/ 307045 h 311853"/>
                <a:gd name="connsiteX6" fmla="*/ 1005659 w 3171009"/>
                <a:gd name="connsiteY6" fmla="*/ 227671 h 311853"/>
                <a:gd name="connsiteX7" fmla="*/ 3171009 w 3171009"/>
                <a:gd name="connsiteY7" fmla="*/ 221321 h 311853"/>
                <a:gd name="connsiteX0" fmla="*/ 3163954 w 3170304"/>
                <a:gd name="connsiteY0" fmla="*/ 132421 h 314888"/>
                <a:gd name="connsiteX1" fmla="*/ 1017654 w 3170304"/>
                <a:gd name="connsiteY1" fmla="*/ 138771 h 314888"/>
                <a:gd name="connsiteX2" fmla="*/ 681104 w 3170304"/>
                <a:gd name="connsiteY2" fmla="*/ 11771 h 314888"/>
                <a:gd name="connsiteX3" fmla="*/ 128654 w 3170304"/>
                <a:gd name="connsiteY3" fmla="*/ 33996 h 314888"/>
                <a:gd name="connsiteX4" fmla="*/ 41342 w 3170304"/>
                <a:gd name="connsiteY4" fmla="*/ 262596 h 314888"/>
                <a:gd name="connsiteX5" fmla="*/ 671579 w 3170304"/>
                <a:gd name="connsiteY5" fmla="*/ 311808 h 314888"/>
                <a:gd name="connsiteX6" fmla="*/ 1004954 w 3170304"/>
                <a:gd name="connsiteY6" fmla="*/ 227671 h 314888"/>
                <a:gd name="connsiteX7" fmla="*/ 3170304 w 3170304"/>
                <a:gd name="connsiteY7" fmla="*/ 221321 h 314888"/>
                <a:gd name="connsiteX0" fmla="*/ 3163954 w 3163954"/>
                <a:gd name="connsiteY0" fmla="*/ 132421 h 314888"/>
                <a:gd name="connsiteX1" fmla="*/ 1017654 w 3163954"/>
                <a:gd name="connsiteY1" fmla="*/ 138771 h 314888"/>
                <a:gd name="connsiteX2" fmla="*/ 681104 w 3163954"/>
                <a:gd name="connsiteY2" fmla="*/ 11771 h 314888"/>
                <a:gd name="connsiteX3" fmla="*/ 128654 w 3163954"/>
                <a:gd name="connsiteY3" fmla="*/ 33996 h 314888"/>
                <a:gd name="connsiteX4" fmla="*/ 41342 w 3163954"/>
                <a:gd name="connsiteY4" fmla="*/ 262596 h 314888"/>
                <a:gd name="connsiteX5" fmla="*/ 671579 w 3163954"/>
                <a:gd name="connsiteY5" fmla="*/ 311808 h 314888"/>
                <a:gd name="connsiteX6" fmla="*/ 1004954 w 3163954"/>
                <a:gd name="connsiteY6" fmla="*/ 227671 h 314888"/>
                <a:gd name="connsiteX7" fmla="*/ 3160779 w 3163954"/>
                <a:gd name="connsiteY7" fmla="*/ 218146 h 314888"/>
                <a:gd name="connsiteX0" fmla="*/ 3163954 w 3163954"/>
                <a:gd name="connsiteY0" fmla="*/ 132421 h 314888"/>
                <a:gd name="connsiteX1" fmla="*/ 1017654 w 3163954"/>
                <a:gd name="connsiteY1" fmla="*/ 138771 h 314888"/>
                <a:gd name="connsiteX2" fmla="*/ 681104 w 3163954"/>
                <a:gd name="connsiteY2" fmla="*/ 11771 h 314888"/>
                <a:gd name="connsiteX3" fmla="*/ 128654 w 3163954"/>
                <a:gd name="connsiteY3" fmla="*/ 33996 h 314888"/>
                <a:gd name="connsiteX4" fmla="*/ 41342 w 3163954"/>
                <a:gd name="connsiteY4" fmla="*/ 262596 h 314888"/>
                <a:gd name="connsiteX5" fmla="*/ 671579 w 3163954"/>
                <a:gd name="connsiteY5" fmla="*/ 311808 h 314888"/>
                <a:gd name="connsiteX6" fmla="*/ 1004954 w 3163954"/>
                <a:gd name="connsiteY6" fmla="*/ 227671 h 314888"/>
                <a:gd name="connsiteX7" fmla="*/ 3160779 w 3163954"/>
                <a:gd name="connsiteY7" fmla="*/ 218146 h 314888"/>
                <a:gd name="connsiteX0" fmla="*/ 3163954 w 3163954"/>
                <a:gd name="connsiteY0" fmla="*/ 132421 h 314888"/>
                <a:gd name="connsiteX1" fmla="*/ 1017654 w 3163954"/>
                <a:gd name="connsiteY1" fmla="*/ 138771 h 314888"/>
                <a:gd name="connsiteX2" fmla="*/ 681104 w 3163954"/>
                <a:gd name="connsiteY2" fmla="*/ 11771 h 314888"/>
                <a:gd name="connsiteX3" fmla="*/ 128654 w 3163954"/>
                <a:gd name="connsiteY3" fmla="*/ 33996 h 314888"/>
                <a:gd name="connsiteX4" fmla="*/ 41342 w 3163954"/>
                <a:gd name="connsiteY4" fmla="*/ 262596 h 314888"/>
                <a:gd name="connsiteX5" fmla="*/ 671579 w 3163954"/>
                <a:gd name="connsiteY5" fmla="*/ 311808 h 314888"/>
                <a:gd name="connsiteX6" fmla="*/ 1004954 w 3163954"/>
                <a:gd name="connsiteY6" fmla="*/ 227671 h 314888"/>
                <a:gd name="connsiteX7" fmla="*/ 3160779 w 3163954"/>
                <a:gd name="connsiteY7" fmla="*/ 218146 h 314888"/>
                <a:gd name="connsiteX0" fmla="*/ 3163954 w 3163954"/>
                <a:gd name="connsiteY0" fmla="*/ 132421 h 313985"/>
                <a:gd name="connsiteX1" fmla="*/ 1017654 w 3163954"/>
                <a:gd name="connsiteY1" fmla="*/ 138771 h 313985"/>
                <a:gd name="connsiteX2" fmla="*/ 681104 w 3163954"/>
                <a:gd name="connsiteY2" fmla="*/ 11771 h 313985"/>
                <a:gd name="connsiteX3" fmla="*/ 128654 w 3163954"/>
                <a:gd name="connsiteY3" fmla="*/ 33996 h 313985"/>
                <a:gd name="connsiteX4" fmla="*/ 41342 w 3163954"/>
                <a:gd name="connsiteY4" fmla="*/ 262596 h 313985"/>
                <a:gd name="connsiteX5" fmla="*/ 671579 w 3163954"/>
                <a:gd name="connsiteY5" fmla="*/ 311808 h 313985"/>
                <a:gd name="connsiteX6" fmla="*/ 1011304 w 3163954"/>
                <a:gd name="connsiteY6" fmla="*/ 218146 h 313985"/>
                <a:gd name="connsiteX7" fmla="*/ 3160779 w 3163954"/>
                <a:gd name="connsiteY7" fmla="*/ 218146 h 313985"/>
                <a:gd name="connsiteX0" fmla="*/ 3163954 w 3163954"/>
                <a:gd name="connsiteY0" fmla="*/ 132421 h 313985"/>
                <a:gd name="connsiteX1" fmla="*/ 1017654 w 3163954"/>
                <a:gd name="connsiteY1" fmla="*/ 138771 h 313985"/>
                <a:gd name="connsiteX2" fmla="*/ 681104 w 3163954"/>
                <a:gd name="connsiteY2" fmla="*/ 11771 h 313985"/>
                <a:gd name="connsiteX3" fmla="*/ 128654 w 3163954"/>
                <a:gd name="connsiteY3" fmla="*/ 33996 h 313985"/>
                <a:gd name="connsiteX4" fmla="*/ 41342 w 3163954"/>
                <a:gd name="connsiteY4" fmla="*/ 262596 h 313985"/>
                <a:gd name="connsiteX5" fmla="*/ 671579 w 3163954"/>
                <a:gd name="connsiteY5" fmla="*/ 311808 h 313985"/>
                <a:gd name="connsiteX6" fmla="*/ 1011304 w 3163954"/>
                <a:gd name="connsiteY6" fmla="*/ 218146 h 313985"/>
                <a:gd name="connsiteX7" fmla="*/ 3160779 w 3163954"/>
                <a:gd name="connsiteY7" fmla="*/ 218146 h 313985"/>
                <a:gd name="connsiteX0" fmla="*/ 3163954 w 3163954"/>
                <a:gd name="connsiteY0" fmla="*/ 132421 h 313985"/>
                <a:gd name="connsiteX1" fmla="*/ 1017654 w 3163954"/>
                <a:gd name="connsiteY1" fmla="*/ 138771 h 313985"/>
                <a:gd name="connsiteX2" fmla="*/ 681104 w 3163954"/>
                <a:gd name="connsiteY2" fmla="*/ 11771 h 313985"/>
                <a:gd name="connsiteX3" fmla="*/ 128654 w 3163954"/>
                <a:gd name="connsiteY3" fmla="*/ 33996 h 313985"/>
                <a:gd name="connsiteX4" fmla="*/ 41342 w 3163954"/>
                <a:gd name="connsiteY4" fmla="*/ 262596 h 313985"/>
                <a:gd name="connsiteX5" fmla="*/ 671579 w 3163954"/>
                <a:gd name="connsiteY5" fmla="*/ 311808 h 313985"/>
                <a:gd name="connsiteX6" fmla="*/ 1011304 w 3163954"/>
                <a:gd name="connsiteY6" fmla="*/ 218146 h 313985"/>
                <a:gd name="connsiteX7" fmla="*/ 3160779 w 3163954"/>
                <a:gd name="connsiteY7" fmla="*/ 218146 h 313985"/>
                <a:gd name="connsiteX0" fmla="*/ 3160779 w 3160779"/>
                <a:gd name="connsiteY0" fmla="*/ 135596 h 313985"/>
                <a:gd name="connsiteX1" fmla="*/ 1017654 w 3160779"/>
                <a:gd name="connsiteY1" fmla="*/ 138771 h 313985"/>
                <a:gd name="connsiteX2" fmla="*/ 681104 w 3160779"/>
                <a:gd name="connsiteY2" fmla="*/ 11771 h 313985"/>
                <a:gd name="connsiteX3" fmla="*/ 128654 w 3160779"/>
                <a:gd name="connsiteY3" fmla="*/ 33996 h 313985"/>
                <a:gd name="connsiteX4" fmla="*/ 41342 w 3160779"/>
                <a:gd name="connsiteY4" fmla="*/ 262596 h 313985"/>
                <a:gd name="connsiteX5" fmla="*/ 671579 w 3160779"/>
                <a:gd name="connsiteY5" fmla="*/ 311808 h 313985"/>
                <a:gd name="connsiteX6" fmla="*/ 1011304 w 3160779"/>
                <a:gd name="connsiteY6" fmla="*/ 218146 h 313985"/>
                <a:gd name="connsiteX7" fmla="*/ 3160779 w 3160779"/>
                <a:gd name="connsiteY7" fmla="*/ 218146 h 313985"/>
                <a:gd name="connsiteX0" fmla="*/ 3160779 w 3160779"/>
                <a:gd name="connsiteY0" fmla="*/ 135596 h 313985"/>
                <a:gd name="connsiteX1" fmla="*/ 1017654 w 3160779"/>
                <a:gd name="connsiteY1" fmla="*/ 138771 h 313985"/>
                <a:gd name="connsiteX2" fmla="*/ 681104 w 3160779"/>
                <a:gd name="connsiteY2" fmla="*/ 11771 h 313985"/>
                <a:gd name="connsiteX3" fmla="*/ 128654 w 3160779"/>
                <a:gd name="connsiteY3" fmla="*/ 33996 h 313985"/>
                <a:gd name="connsiteX4" fmla="*/ 41342 w 3160779"/>
                <a:gd name="connsiteY4" fmla="*/ 262596 h 313985"/>
                <a:gd name="connsiteX5" fmla="*/ 671579 w 3160779"/>
                <a:gd name="connsiteY5" fmla="*/ 311808 h 313985"/>
                <a:gd name="connsiteX6" fmla="*/ 1011304 w 3160779"/>
                <a:gd name="connsiteY6" fmla="*/ 218146 h 313985"/>
                <a:gd name="connsiteX7" fmla="*/ 3160779 w 3160779"/>
                <a:gd name="connsiteY7" fmla="*/ 218146 h 313985"/>
                <a:gd name="connsiteX0" fmla="*/ 3164537 w 3164537"/>
                <a:gd name="connsiteY0" fmla="*/ 135596 h 313985"/>
                <a:gd name="connsiteX1" fmla="*/ 1021412 w 3164537"/>
                <a:gd name="connsiteY1" fmla="*/ 138771 h 313985"/>
                <a:gd name="connsiteX2" fmla="*/ 684862 w 3164537"/>
                <a:gd name="connsiteY2" fmla="*/ 11771 h 313985"/>
                <a:gd name="connsiteX3" fmla="*/ 132412 w 3164537"/>
                <a:gd name="connsiteY3" fmla="*/ 33996 h 313985"/>
                <a:gd name="connsiteX4" fmla="*/ 45100 w 3164537"/>
                <a:gd name="connsiteY4" fmla="*/ 262596 h 313985"/>
                <a:gd name="connsiteX5" fmla="*/ 726137 w 3164537"/>
                <a:gd name="connsiteY5" fmla="*/ 311808 h 313985"/>
                <a:gd name="connsiteX6" fmla="*/ 1015062 w 3164537"/>
                <a:gd name="connsiteY6" fmla="*/ 218146 h 313985"/>
                <a:gd name="connsiteX7" fmla="*/ 3164537 w 3164537"/>
                <a:gd name="connsiteY7" fmla="*/ 218146 h 313985"/>
                <a:gd name="connsiteX0" fmla="*/ 3164537 w 3164537"/>
                <a:gd name="connsiteY0" fmla="*/ 136048 h 314437"/>
                <a:gd name="connsiteX1" fmla="*/ 1011887 w 3164537"/>
                <a:gd name="connsiteY1" fmla="*/ 145573 h 314437"/>
                <a:gd name="connsiteX2" fmla="*/ 684862 w 3164537"/>
                <a:gd name="connsiteY2" fmla="*/ 12223 h 314437"/>
                <a:gd name="connsiteX3" fmla="*/ 132412 w 3164537"/>
                <a:gd name="connsiteY3" fmla="*/ 34448 h 314437"/>
                <a:gd name="connsiteX4" fmla="*/ 45100 w 3164537"/>
                <a:gd name="connsiteY4" fmla="*/ 263048 h 314437"/>
                <a:gd name="connsiteX5" fmla="*/ 726137 w 3164537"/>
                <a:gd name="connsiteY5" fmla="*/ 312260 h 314437"/>
                <a:gd name="connsiteX6" fmla="*/ 1015062 w 3164537"/>
                <a:gd name="connsiteY6" fmla="*/ 218598 h 314437"/>
                <a:gd name="connsiteX7" fmla="*/ 3164537 w 3164537"/>
                <a:gd name="connsiteY7" fmla="*/ 218598 h 314437"/>
                <a:gd name="connsiteX0" fmla="*/ 3166357 w 3166357"/>
                <a:gd name="connsiteY0" fmla="*/ 142995 h 321384"/>
                <a:gd name="connsiteX1" fmla="*/ 1013707 w 3166357"/>
                <a:gd name="connsiteY1" fmla="*/ 152520 h 321384"/>
                <a:gd name="connsiteX2" fmla="*/ 737482 w 3166357"/>
                <a:gd name="connsiteY2" fmla="*/ 9645 h 321384"/>
                <a:gd name="connsiteX3" fmla="*/ 134232 w 3166357"/>
                <a:gd name="connsiteY3" fmla="*/ 41395 h 321384"/>
                <a:gd name="connsiteX4" fmla="*/ 46920 w 3166357"/>
                <a:gd name="connsiteY4" fmla="*/ 269995 h 321384"/>
                <a:gd name="connsiteX5" fmla="*/ 727957 w 3166357"/>
                <a:gd name="connsiteY5" fmla="*/ 319207 h 321384"/>
                <a:gd name="connsiteX6" fmla="*/ 1016882 w 3166357"/>
                <a:gd name="connsiteY6" fmla="*/ 225545 h 321384"/>
                <a:gd name="connsiteX7" fmla="*/ 3166357 w 3166357"/>
                <a:gd name="connsiteY7" fmla="*/ 225545 h 321384"/>
                <a:gd name="connsiteX0" fmla="*/ 3166125 w 3166125"/>
                <a:gd name="connsiteY0" fmla="*/ 142995 h 321384"/>
                <a:gd name="connsiteX1" fmla="*/ 1013475 w 3166125"/>
                <a:gd name="connsiteY1" fmla="*/ 152520 h 321384"/>
                <a:gd name="connsiteX2" fmla="*/ 730900 w 3166125"/>
                <a:gd name="connsiteY2" fmla="*/ 9645 h 321384"/>
                <a:gd name="connsiteX3" fmla="*/ 134000 w 3166125"/>
                <a:gd name="connsiteY3" fmla="*/ 41395 h 321384"/>
                <a:gd name="connsiteX4" fmla="*/ 46688 w 3166125"/>
                <a:gd name="connsiteY4" fmla="*/ 269995 h 321384"/>
                <a:gd name="connsiteX5" fmla="*/ 727725 w 3166125"/>
                <a:gd name="connsiteY5" fmla="*/ 319207 h 321384"/>
                <a:gd name="connsiteX6" fmla="*/ 1016650 w 3166125"/>
                <a:gd name="connsiteY6" fmla="*/ 225545 h 321384"/>
                <a:gd name="connsiteX7" fmla="*/ 3166125 w 3166125"/>
                <a:gd name="connsiteY7" fmla="*/ 225545 h 321384"/>
                <a:gd name="connsiteX0" fmla="*/ 3158468 w 3158468"/>
                <a:gd name="connsiteY0" fmla="*/ 159065 h 338000"/>
                <a:gd name="connsiteX1" fmla="*/ 1005818 w 3158468"/>
                <a:gd name="connsiteY1" fmla="*/ 168590 h 338000"/>
                <a:gd name="connsiteX2" fmla="*/ 723243 w 3158468"/>
                <a:gd name="connsiteY2" fmla="*/ 25715 h 338000"/>
                <a:gd name="connsiteX3" fmla="*/ 151743 w 3158468"/>
                <a:gd name="connsiteY3" fmla="*/ 25715 h 338000"/>
                <a:gd name="connsiteX4" fmla="*/ 39031 w 3158468"/>
                <a:gd name="connsiteY4" fmla="*/ 286065 h 338000"/>
                <a:gd name="connsiteX5" fmla="*/ 720068 w 3158468"/>
                <a:gd name="connsiteY5" fmla="*/ 335277 h 338000"/>
                <a:gd name="connsiteX6" fmla="*/ 1008993 w 3158468"/>
                <a:gd name="connsiteY6" fmla="*/ 241615 h 338000"/>
                <a:gd name="connsiteX7" fmla="*/ 3158468 w 3158468"/>
                <a:gd name="connsiteY7" fmla="*/ 241615 h 338000"/>
                <a:gd name="connsiteX0" fmla="*/ 3185752 w 3185752"/>
                <a:gd name="connsiteY0" fmla="*/ 144420 h 323355"/>
                <a:gd name="connsiteX1" fmla="*/ 1033102 w 3185752"/>
                <a:gd name="connsiteY1" fmla="*/ 153945 h 323355"/>
                <a:gd name="connsiteX2" fmla="*/ 750527 w 3185752"/>
                <a:gd name="connsiteY2" fmla="*/ 11070 h 323355"/>
                <a:gd name="connsiteX3" fmla="*/ 179027 w 3185752"/>
                <a:gd name="connsiteY3" fmla="*/ 11070 h 323355"/>
                <a:gd name="connsiteX4" fmla="*/ 66315 w 3185752"/>
                <a:gd name="connsiteY4" fmla="*/ 271420 h 323355"/>
                <a:gd name="connsiteX5" fmla="*/ 747352 w 3185752"/>
                <a:gd name="connsiteY5" fmla="*/ 320632 h 323355"/>
                <a:gd name="connsiteX6" fmla="*/ 1036277 w 3185752"/>
                <a:gd name="connsiteY6" fmla="*/ 226970 h 323355"/>
                <a:gd name="connsiteX7" fmla="*/ 3185752 w 3185752"/>
                <a:gd name="connsiteY7" fmla="*/ 226970 h 323355"/>
                <a:gd name="connsiteX0" fmla="*/ 3185752 w 3185752"/>
                <a:gd name="connsiteY0" fmla="*/ 137397 h 316332"/>
                <a:gd name="connsiteX1" fmla="*/ 1033102 w 3185752"/>
                <a:gd name="connsiteY1" fmla="*/ 146922 h 316332"/>
                <a:gd name="connsiteX2" fmla="*/ 750527 w 3185752"/>
                <a:gd name="connsiteY2" fmla="*/ 4047 h 316332"/>
                <a:gd name="connsiteX3" fmla="*/ 179027 w 3185752"/>
                <a:gd name="connsiteY3" fmla="*/ 4047 h 316332"/>
                <a:gd name="connsiteX4" fmla="*/ 66315 w 3185752"/>
                <a:gd name="connsiteY4" fmla="*/ 264397 h 316332"/>
                <a:gd name="connsiteX5" fmla="*/ 747352 w 3185752"/>
                <a:gd name="connsiteY5" fmla="*/ 313609 h 316332"/>
                <a:gd name="connsiteX6" fmla="*/ 1036277 w 3185752"/>
                <a:gd name="connsiteY6" fmla="*/ 219947 h 316332"/>
                <a:gd name="connsiteX7" fmla="*/ 3185752 w 3185752"/>
                <a:gd name="connsiteY7" fmla="*/ 219947 h 316332"/>
                <a:gd name="connsiteX0" fmla="*/ 3186871 w 3186871"/>
                <a:gd name="connsiteY0" fmla="*/ 137397 h 352654"/>
                <a:gd name="connsiteX1" fmla="*/ 1034221 w 3186871"/>
                <a:gd name="connsiteY1" fmla="*/ 146922 h 352654"/>
                <a:gd name="connsiteX2" fmla="*/ 751646 w 3186871"/>
                <a:gd name="connsiteY2" fmla="*/ 4047 h 352654"/>
                <a:gd name="connsiteX3" fmla="*/ 180146 w 3186871"/>
                <a:gd name="connsiteY3" fmla="*/ 4047 h 352654"/>
                <a:gd name="connsiteX4" fmla="*/ 67434 w 3186871"/>
                <a:gd name="connsiteY4" fmla="*/ 264397 h 352654"/>
                <a:gd name="connsiteX5" fmla="*/ 764346 w 3186871"/>
                <a:gd name="connsiteY5" fmla="*/ 351709 h 352654"/>
                <a:gd name="connsiteX6" fmla="*/ 1037396 w 3186871"/>
                <a:gd name="connsiteY6" fmla="*/ 219947 h 352654"/>
                <a:gd name="connsiteX7" fmla="*/ 3186871 w 3186871"/>
                <a:gd name="connsiteY7" fmla="*/ 219947 h 352654"/>
                <a:gd name="connsiteX0" fmla="*/ 3091323 w 3091323"/>
                <a:gd name="connsiteY0" fmla="*/ 161310 h 410348"/>
                <a:gd name="connsiteX1" fmla="*/ 938673 w 3091323"/>
                <a:gd name="connsiteY1" fmla="*/ 170835 h 410348"/>
                <a:gd name="connsiteX2" fmla="*/ 656098 w 3091323"/>
                <a:gd name="connsiteY2" fmla="*/ 27960 h 410348"/>
                <a:gd name="connsiteX3" fmla="*/ 84598 w 3091323"/>
                <a:gd name="connsiteY3" fmla="*/ 27960 h 410348"/>
                <a:gd name="connsiteX4" fmla="*/ 63961 w 3091323"/>
                <a:gd name="connsiteY4" fmla="*/ 380385 h 410348"/>
                <a:gd name="connsiteX5" fmla="*/ 668798 w 3091323"/>
                <a:gd name="connsiteY5" fmla="*/ 375622 h 410348"/>
                <a:gd name="connsiteX6" fmla="*/ 941848 w 3091323"/>
                <a:gd name="connsiteY6" fmla="*/ 243860 h 410348"/>
                <a:gd name="connsiteX7" fmla="*/ 3091323 w 3091323"/>
                <a:gd name="connsiteY7" fmla="*/ 243860 h 410348"/>
                <a:gd name="connsiteX0" fmla="*/ 3135872 w 3135872"/>
                <a:gd name="connsiteY0" fmla="*/ 161310 h 388300"/>
                <a:gd name="connsiteX1" fmla="*/ 983222 w 3135872"/>
                <a:gd name="connsiteY1" fmla="*/ 170835 h 388300"/>
                <a:gd name="connsiteX2" fmla="*/ 700647 w 3135872"/>
                <a:gd name="connsiteY2" fmla="*/ 27960 h 388300"/>
                <a:gd name="connsiteX3" fmla="*/ 129147 w 3135872"/>
                <a:gd name="connsiteY3" fmla="*/ 27960 h 388300"/>
                <a:gd name="connsiteX4" fmla="*/ 108510 w 3135872"/>
                <a:gd name="connsiteY4" fmla="*/ 380385 h 388300"/>
                <a:gd name="connsiteX5" fmla="*/ 713347 w 3135872"/>
                <a:gd name="connsiteY5" fmla="*/ 375622 h 388300"/>
                <a:gd name="connsiteX6" fmla="*/ 986397 w 3135872"/>
                <a:gd name="connsiteY6" fmla="*/ 243860 h 388300"/>
                <a:gd name="connsiteX7" fmla="*/ 3135872 w 3135872"/>
                <a:gd name="connsiteY7" fmla="*/ 243860 h 388300"/>
                <a:gd name="connsiteX0" fmla="*/ 3159586 w 3159586"/>
                <a:gd name="connsiteY0" fmla="*/ 137258 h 364248"/>
                <a:gd name="connsiteX1" fmla="*/ 1006936 w 3159586"/>
                <a:gd name="connsiteY1" fmla="*/ 146783 h 364248"/>
                <a:gd name="connsiteX2" fmla="*/ 724361 w 3159586"/>
                <a:gd name="connsiteY2" fmla="*/ 3908 h 364248"/>
                <a:gd name="connsiteX3" fmla="*/ 152861 w 3159586"/>
                <a:gd name="connsiteY3" fmla="*/ 3908 h 364248"/>
                <a:gd name="connsiteX4" fmla="*/ 132224 w 3159586"/>
                <a:gd name="connsiteY4" fmla="*/ 356333 h 364248"/>
                <a:gd name="connsiteX5" fmla="*/ 737061 w 3159586"/>
                <a:gd name="connsiteY5" fmla="*/ 351570 h 364248"/>
                <a:gd name="connsiteX6" fmla="*/ 1010111 w 3159586"/>
                <a:gd name="connsiteY6" fmla="*/ 219808 h 364248"/>
                <a:gd name="connsiteX7" fmla="*/ 3159586 w 3159586"/>
                <a:gd name="connsiteY7" fmla="*/ 219808 h 364248"/>
                <a:gd name="connsiteX0" fmla="*/ 3159586 w 3159586"/>
                <a:gd name="connsiteY0" fmla="*/ 137258 h 357785"/>
                <a:gd name="connsiteX1" fmla="*/ 1006936 w 3159586"/>
                <a:gd name="connsiteY1" fmla="*/ 146783 h 357785"/>
                <a:gd name="connsiteX2" fmla="*/ 724361 w 3159586"/>
                <a:gd name="connsiteY2" fmla="*/ 3908 h 357785"/>
                <a:gd name="connsiteX3" fmla="*/ 152861 w 3159586"/>
                <a:gd name="connsiteY3" fmla="*/ 3908 h 357785"/>
                <a:gd name="connsiteX4" fmla="*/ 132224 w 3159586"/>
                <a:gd name="connsiteY4" fmla="*/ 356333 h 357785"/>
                <a:gd name="connsiteX5" fmla="*/ 737061 w 3159586"/>
                <a:gd name="connsiteY5" fmla="*/ 351570 h 357785"/>
                <a:gd name="connsiteX6" fmla="*/ 1010111 w 3159586"/>
                <a:gd name="connsiteY6" fmla="*/ 219808 h 357785"/>
                <a:gd name="connsiteX7" fmla="*/ 3159586 w 3159586"/>
                <a:gd name="connsiteY7" fmla="*/ 219808 h 357785"/>
                <a:gd name="connsiteX0" fmla="*/ 3159586 w 3159586"/>
                <a:gd name="connsiteY0" fmla="*/ 133350 h 353877"/>
                <a:gd name="connsiteX1" fmla="*/ 1006936 w 3159586"/>
                <a:gd name="connsiteY1" fmla="*/ 142875 h 353877"/>
                <a:gd name="connsiteX2" fmla="*/ 724361 w 3159586"/>
                <a:gd name="connsiteY2" fmla="*/ 0 h 353877"/>
                <a:gd name="connsiteX3" fmla="*/ 152861 w 3159586"/>
                <a:gd name="connsiteY3" fmla="*/ 0 h 353877"/>
                <a:gd name="connsiteX4" fmla="*/ 132224 w 3159586"/>
                <a:gd name="connsiteY4" fmla="*/ 352425 h 353877"/>
                <a:gd name="connsiteX5" fmla="*/ 737061 w 3159586"/>
                <a:gd name="connsiteY5" fmla="*/ 347662 h 353877"/>
                <a:gd name="connsiteX6" fmla="*/ 1010111 w 3159586"/>
                <a:gd name="connsiteY6" fmla="*/ 215900 h 353877"/>
                <a:gd name="connsiteX7" fmla="*/ 3159586 w 3159586"/>
                <a:gd name="connsiteY7" fmla="*/ 215900 h 353877"/>
                <a:gd name="connsiteX0" fmla="*/ 3118665 w 3118665"/>
                <a:gd name="connsiteY0" fmla="*/ 133350 h 378827"/>
                <a:gd name="connsiteX1" fmla="*/ 966015 w 3118665"/>
                <a:gd name="connsiteY1" fmla="*/ 142875 h 378827"/>
                <a:gd name="connsiteX2" fmla="*/ 683440 w 3118665"/>
                <a:gd name="connsiteY2" fmla="*/ 0 h 378827"/>
                <a:gd name="connsiteX3" fmla="*/ 111940 w 3118665"/>
                <a:gd name="connsiteY3" fmla="*/ 0 h 378827"/>
                <a:gd name="connsiteX4" fmla="*/ 91303 w 3118665"/>
                <a:gd name="connsiteY4" fmla="*/ 352425 h 378827"/>
                <a:gd name="connsiteX5" fmla="*/ 680265 w 3118665"/>
                <a:gd name="connsiteY5" fmla="*/ 350837 h 378827"/>
                <a:gd name="connsiteX6" fmla="*/ 969190 w 3118665"/>
                <a:gd name="connsiteY6" fmla="*/ 215900 h 378827"/>
                <a:gd name="connsiteX7" fmla="*/ 3118665 w 3118665"/>
                <a:gd name="connsiteY7" fmla="*/ 215900 h 378827"/>
                <a:gd name="connsiteX0" fmla="*/ 3118665 w 3118665"/>
                <a:gd name="connsiteY0" fmla="*/ 133350 h 378827"/>
                <a:gd name="connsiteX1" fmla="*/ 966015 w 3118665"/>
                <a:gd name="connsiteY1" fmla="*/ 142875 h 378827"/>
                <a:gd name="connsiteX2" fmla="*/ 683440 w 3118665"/>
                <a:gd name="connsiteY2" fmla="*/ 0 h 378827"/>
                <a:gd name="connsiteX3" fmla="*/ 111940 w 3118665"/>
                <a:gd name="connsiteY3" fmla="*/ 0 h 378827"/>
                <a:gd name="connsiteX4" fmla="*/ 91303 w 3118665"/>
                <a:gd name="connsiteY4" fmla="*/ 352425 h 378827"/>
                <a:gd name="connsiteX5" fmla="*/ 680265 w 3118665"/>
                <a:gd name="connsiteY5" fmla="*/ 350837 h 378827"/>
                <a:gd name="connsiteX6" fmla="*/ 969190 w 3118665"/>
                <a:gd name="connsiteY6" fmla="*/ 215900 h 378827"/>
                <a:gd name="connsiteX7" fmla="*/ 3118665 w 3118665"/>
                <a:gd name="connsiteY7" fmla="*/ 215900 h 378827"/>
                <a:gd name="connsiteX0" fmla="*/ 3118665 w 3118665"/>
                <a:gd name="connsiteY0" fmla="*/ 133350 h 377444"/>
                <a:gd name="connsiteX1" fmla="*/ 966015 w 3118665"/>
                <a:gd name="connsiteY1" fmla="*/ 142875 h 377444"/>
                <a:gd name="connsiteX2" fmla="*/ 683440 w 3118665"/>
                <a:gd name="connsiteY2" fmla="*/ 0 h 377444"/>
                <a:gd name="connsiteX3" fmla="*/ 111940 w 3118665"/>
                <a:gd name="connsiteY3" fmla="*/ 0 h 377444"/>
                <a:gd name="connsiteX4" fmla="*/ 91303 w 3118665"/>
                <a:gd name="connsiteY4" fmla="*/ 352425 h 377444"/>
                <a:gd name="connsiteX5" fmla="*/ 680265 w 3118665"/>
                <a:gd name="connsiteY5" fmla="*/ 350837 h 377444"/>
                <a:gd name="connsiteX6" fmla="*/ 969190 w 3118665"/>
                <a:gd name="connsiteY6" fmla="*/ 215900 h 377444"/>
                <a:gd name="connsiteX7" fmla="*/ 3118665 w 3118665"/>
                <a:gd name="connsiteY7" fmla="*/ 215900 h 377444"/>
                <a:gd name="connsiteX0" fmla="*/ 3154677 w 3154677"/>
                <a:gd name="connsiteY0" fmla="*/ 133350 h 352425"/>
                <a:gd name="connsiteX1" fmla="*/ 1002027 w 3154677"/>
                <a:gd name="connsiteY1" fmla="*/ 142875 h 352425"/>
                <a:gd name="connsiteX2" fmla="*/ 719452 w 3154677"/>
                <a:gd name="connsiteY2" fmla="*/ 0 h 352425"/>
                <a:gd name="connsiteX3" fmla="*/ 147952 w 3154677"/>
                <a:gd name="connsiteY3" fmla="*/ 0 h 352425"/>
                <a:gd name="connsiteX4" fmla="*/ 127315 w 3154677"/>
                <a:gd name="connsiteY4" fmla="*/ 352425 h 352425"/>
                <a:gd name="connsiteX5" fmla="*/ 716277 w 3154677"/>
                <a:gd name="connsiteY5" fmla="*/ 350837 h 352425"/>
                <a:gd name="connsiteX6" fmla="*/ 1005202 w 3154677"/>
                <a:gd name="connsiteY6" fmla="*/ 215900 h 352425"/>
                <a:gd name="connsiteX7" fmla="*/ 3154677 w 3154677"/>
                <a:gd name="connsiteY7" fmla="*/ 215900 h 352425"/>
                <a:gd name="connsiteX0" fmla="*/ 3154677 w 3154677"/>
                <a:gd name="connsiteY0" fmla="*/ 133350 h 352425"/>
                <a:gd name="connsiteX1" fmla="*/ 1002027 w 3154677"/>
                <a:gd name="connsiteY1" fmla="*/ 142875 h 352425"/>
                <a:gd name="connsiteX2" fmla="*/ 719452 w 3154677"/>
                <a:gd name="connsiteY2" fmla="*/ 0 h 352425"/>
                <a:gd name="connsiteX3" fmla="*/ 147952 w 3154677"/>
                <a:gd name="connsiteY3" fmla="*/ 0 h 352425"/>
                <a:gd name="connsiteX4" fmla="*/ 127315 w 3154677"/>
                <a:gd name="connsiteY4" fmla="*/ 352425 h 352425"/>
                <a:gd name="connsiteX5" fmla="*/ 716277 w 3154677"/>
                <a:gd name="connsiteY5" fmla="*/ 350837 h 352425"/>
                <a:gd name="connsiteX6" fmla="*/ 1005202 w 3154677"/>
                <a:gd name="connsiteY6" fmla="*/ 215900 h 352425"/>
                <a:gd name="connsiteX7" fmla="*/ 3154677 w 3154677"/>
                <a:gd name="connsiteY7" fmla="*/ 215900 h 352425"/>
                <a:gd name="connsiteX0" fmla="*/ 3154677 w 3154677"/>
                <a:gd name="connsiteY0" fmla="*/ 133350 h 352425"/>
                <a:gd name="connsiteX1" fmla="*/ 1002027 w 3154677"/>
                <a:gd name="connsiteY1" fmla="*/ 142875 h 352425"/>
                <a:gd name="connsiteX2" fmla="*/ 719452 w 3154677"/>
                <a:gd name="connsiteY2" fmla="*/ 0 h 352425"/>
                <a:gd name="connsiteX3" fmla="*/ 147952 w 3154677"/>
                <a:gd name="connsiteY3" fmla="*/ 0 h 352425"/>
                <a:gd name="connsiteX4" fmla="*/ 127315 w 3154677"/>
                <a:gd name="connsiteY4" fmla="*/ 352425 h 352425"/>
                <a:gd name="connsiteX5" fmla="*/ 716277 w 3154677"/>
                <a:gd name="connsiteY5" fmla="*/ 350837 h 352425"/>
                <a:gd name="connsiteX6" fmla="*/ 1005202 w 3154677"/>
                <a:gd name="connsiteY6" fmla="*/ 215900 h 352425"/>
                <a:gd name="connsiteX7" fmla="*/ 3154677 w 3154677"/>
                <a:gd name="connsiteY7" fmla="*/ 215900 h 352425"/>
                <a:gd name="connsiteX0" fmla="*/ 3148242 w 3148242"/>
                <a:gd name="connsiteY0" fmla="*/ 133350 h 352425"/>
                <a:gd name="connsiteX1" fmla="*/ 995592 w 3148242"/>
                <a:gd name="connsiteY1" fmla="*/ 142875 h 352425"/>
                <a:gd name="connsiteX2" fmla="*/ 713017 w 3148242"/>
                <a:gd name="connsiteY2" fmla="*/ 0 h 352425"/>
                <a:gd name="connsiteX3" fmla="*/ 141517 w 3148242"/>
                <a:gd name="connsiteY3" fmla="*/ 0 h 352425"/>
                <a:gd name="connsiteX4" fmla="*/ 120880 w 3148242"/>
                <a:gd name="connsiteY4" fmla="*/ 352425 h 352425"/>
                <a:gd name="connsiteX5" fmla="*/ 709842 w 3148242"/>
                <a:gd name="connsiteY5" fmla="*/ 350837 h 352425"/>
                <a:gd name="connsiteX6" fmla="*/ 998767 w 3148242"/>
                <a:gd name="connsiteY6" fmla="*/ 215900 h 352425"/>
                <a:gd name="connsiteX7" fmla="*/ 3148242 w 3148242"/>
                <a:gd name="connsiteY7" fmla="*/ 215900 h 352425"/>
                <a:gd name="connsiteX0" fmla="*/ 3127865 w 3127865"/>
                <a:gd name="connsiteY0" fmla="*/ 133350 h 354169"/>
                <a:gd name="connsiteX1" fmla="*/ 975215 w 3127865"/>
                <a:gd name="connsiteY1" fmla="*/ 142875 h 354169"/>
                <a:gd name="connsiteX2" fmla="*/ 692640 w 3127865"/>
                <a:gd name="connsiteY2" fmla="*/ 0 h 354169"/>
                <a:gd name="connsiteX3" fmla="*/ 121140 w 3127865"/>
                <a:gd name="connsiteY3" fmla="*/ 0 h 354169"/>
                <a:gd name="connsiteX4" fmla="*/ 100503 w 3127865"/>
                <a:gd name="connsiteY4" fmla="*/ 352425 h 354169"/>
                <a:gd name="connsiteX5" fmla="*/ 689465 w 3127865"/>
                <a:gd name="connsiteY5" fmla="*/ 350837 h 354169"/>
                <a:gd name="connsiteX6" fmla="*/ 978390 w 3127865"/>
                <a:gd name="connsiteY6" fmla="*/ 215900 h 354169"/>
                <a:gd name="connsiteX7" fmla="*/ 3127865 w 3127865"/>
                <a:gd name="connsiteY7" fmla="*/ 215900 h 3541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27865" h="354169">
                  <a:moveTo>
                    <a:pt x="3127865" y="133350"/>
                  </a:moveTo>
                  <a:lnTo>
                    <a:pt x="975215" y="142875"/>
                  </a:lnTo>
                  <a:cubicBezTo>
                    <a:pt x="866207" y="49742"/>
                    <a:pt x="901661" y="1587"/>
                    <a:pt x="692640" y="0"/>
                  </a:cubicBezTo>
                  <a:lnTo>
                    <a:pt x="121140" y="0"/>
                  </a:lnTo>
                  <a:cubicBezTo>
                    <a:pt x="-34699" y="1587"/>
                    <a:pt x="-38668" y="347927"/>
                    <a:pt x="100503" y="352425"/>
                  </a:cubicBezTo>
                  <a:cubicBezTo>
                    <a:pt x="239674" y="356923"/>
                    <a:pt x="493144" y="351366"/>
                    <a:pt x="689465" y="350837"/>
                  </a:cubicBezTo>
                  <a:cubicBezTo>
                    <a:pt x="883405" y="353483"/>
                    <a:pt x="877848" y="306387"/>
                    <a:pt x="978390" y="215900"/>
                  </a:cubicBezTo>
                  <a:lnTo>
                    <a:pt x="3127865" y="215900"/>
                  </a:ln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26" name="Picture 225">
            <a:extLst>
              <a:ext uri="{FF2B5EF4-FFF2-40B4-BE49-F238E27FC236}">
                <a16:creationId xmlns:a16="http://schemas.microsoft.com/office/drawing/2014/main" id="{4FBB21CB-DC95-F513-AFCE-795F8D8453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2710" y="6305437"/>
            <a:ext cx="476250" cy="428625"/>
          </a:xfrm>
          <a:prstGeom prst="rect">
            <a:avLst/>
          </a:prstGeom>
        </p:spPr>
      </p:pic>
      <p:pic>
        <p:nvPicPr>
          <p:cNvPr id="228" name="Picture 227" title="Moderate hazard">
            <a:extLst>
              <a:ext uri="{FF2B5EF4-FFF2-40B4-BE49-F238E27FC236}">
                <a16:creationId xmlns:a16="http://schemas.microsoft.com/office/drawing/2014/main" id="{736A790A-2C3E-8784-F107-83EDF546FAD7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702" y="5727156"/>
            <a:ext cx="546735" cy="546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Picture 229" title="Flammable hazard">
            <a:extLst>
              <a:ext uri="{FF2B5EF4-FFF2-40B4-BE49-F238E27FC236}">
                <a16:creationId xmlns:a16="http://schemas.microsoft.com/office/drawing/2014/main" id="{FDBBBA9F-99F1-1CF7-BC77-1BC24FB353C8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762" y="5727156"/>
            <a:ext cx="535940" cy="5359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Picture 231" title="Health hazard">
            <a:extLst>
              <a:ext uri="{FF2B5EF4-FFF2-40B4-BE49-F238E27FC236}">
                <a16:creationId xmlns:a16="http://schemas.microsoft.com/office/drawing/2014/main" id="{A8192779-0549-2450-980C-747AAA9279E2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468" y="5732466"/>
            <a:ext cx="546735" cy="546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Picture 233" descr="HSE toxic warning symbol">
            <a:extLst>
              <a:ext uri="{FF2B5EF4-FFF2-40B4-BE49-F238E27FC236}">
                <a16:creationId xmlns:a16="http://schemas.microsoft.com/office/drawing/2014/main" id="{5CBC2CA0-F7BB-C335-AB19-C6AADA7C3A42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9967" y="6249474"/>
            <a:ext cx="543560" cy="5435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Picture 235">
            <a:extLst>
              <a:ext uri="{FF2B5EF4-FFF2-40B4-BE49-F238E27FC236}">
                <a16:creationId xmlns:a16="http://schemas.microsoft.com/office/drawing/2014/main" id="{DE554E5D-81CA-4224-CFB9-6954C0D52B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9967" y="6263096"/>
            <a:ext cx="540000" cy="529938"/>
          </a:xfrm>
          <a:prstGeom prst="rect">
            <a:avLst/>
          </a:prstGeom>
        </p:spPr>
      </p:pic>
      <p:grpSp>
        <p:nvGrpSpPr>
          <p:cNvPr id="271" name="Group 270">
            <a:extLst>
              <a:ext uri="{FF2B5EF4-FFF2-40B4-BE49-F238E27FC236}">
                <a16:creationId xmlns:a16="http://schemas.microsoft.com/office/drawing/2014/main" id="{30C2686E-9940-A7A3-98F4-92AD0A4A1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877455" y="3122809"/>
            <a:ext cx="5941781" cy="3892589"/>
            <a:chOff x="6007568" y="2534705"/>
            <a:chExt cx="5941781" cy="3892589"/>
          </a:xfrm>
        </p:grpSpPr>
        <p:sp>
          <p:nvSpPr>
            <p:cNvPr id="238" name="Arc 237">
              <a:extLst>
                <a:ext uri="{FF2B5EF4-FFF2-40B4-BE49-F238E27FC236}">
                  <a16:creationId xmlns:a16="http://schemas.microsoft.com/office/drawing/2014/main" id="{906F7BA5-A949-03EB-F040-9FB33637CC35}"/>
                </a:ext>
              </a:extLst>
            </p:cNvPr>
            <p:cNvSpPr/>
            <p:nvPr/>
          </p:nvSpPr>
          <p:spPr>
            <a:xfrm rot="5609139">
              <a:off x="6704714" y="2866361"/>
              <a:ext cx="3892589" cy="3229278"/>
            </a:xfrm>
            <a:prstGeom prst="arc">
              <a:avLst>
                <a:gd name="adj1" fmla="val 6823148"/>
                <a:gd name="adj2" fmla="val 14976036"/>
              </a:avLst>
            </a:prstGeom>
            <a:ln w="228600">
              <a:solidFill>
                <a:schemeClr val="bg1">
                  <a:lumMod val="75000"/>
                </a:schemeClr>
              </a:solidFill>
              <a:prstDash val="solid"/>
              <a:tailEnd type="stealth"/>
              <a:extLst>
                <a:ext uri="{C807C97D-BFC1-408E-A445-0C87EB9F89A2}">
                  <ask:lineSketchStyleProps xmlns:ask="http://schemas.microsoft.com/office/drawing/2018/sketchyshapes" sd="1219033472">
                    <a:custGeom>
                      <a:avLst/>
                      <a:gdLst>
                        <a:gd name="connsiteX0" fmla="*/ 5537878 w 6712941"/>
                        <a:gd name="connsiteY0" fmla="*/ 583568 h 4863274"/>
                        <a:gd name="connsiteX1" fmla="*/ 5874621 w 6712941"/>
                        <a:gd name="connsiteY1" fmla="*/ 4039360 h 4863274"/>
                        <a:gd name="connsiteX2" fmla="*/ 2700340 w 6712941"/>
                        <a:gd name="connsiteY2" fmla="*/ 4816362 h 4863274"/>
                        <a:gd name="connsiteX3" fmla="*/ 3115 w 6712941"/>
                        <a:gd name="connsiteY3" fmla="*/ 2536377 h 4863274"/>
                        <a:gd name="connsiteX4" fmla="*/ 606719 w 6712941"/>
                        <a:gd name="connsiteY4" fmla="*/ 2517524 h 4863274"/>
                        <a:gd name="connsiteX5" fmla="*/ 1344457 w 6712941"/>
                        <a:gd name="connsiteY5" fmla="*/ 2494481 h 4863274"/>
                        <a:gd name="connsiteX6" fmla="*/ 1948061 w 6712941"/>
                        <a:gd name="connsiteY6" fmla="*/ 2475628 h 4863274"/>
                        <a:gd name="connsiteX7" fmla="*/ 2685800 w 6712941"/>
                        <a:gd name="connsiteY7" fmla="*/ 2452585 h 4863274"/>
                        <a:gd name="connsiteX8" fmla="*/ 3356471 w 6712941"/>
                        <a:gd name="connsiteY8" fmla="*/ 2431637 h 4863274"/>
                        <a:gd name="connsiteX9" fmla="*/ 3792752 w 6712941"/>
                        <a:gd name="connsiteY9" fmla="*/ 2062023 h 4863274"/>
                        <a:gd name="connsiteX10" fmla="*/ 4229034 w 6712941"/>
                        <a:gd name="connsiteY10" fmla="*/ 1692409 h 4863274"/>
                        <a:gd name="connsiteX11" fmla="*/ 4687129 w 6712941"/>
                        <a:gd name="connsiteY11" fmla="*/ 1304315 h 4863274"/>
                        <a:gd name="connsiteX12" fmla="*/ 5057968 w 6712941"/>
                        <a:gd name="connsiteY12" fmla="*/ 990143 h 4863274"/>
                        <a:gd name="connsiteX13" fmla="*/ 5537878 w 6712941"/>
                        <a:gd name="connsiteY13" fmla="*/ 583568 h 4863274"/>
                        <a:gd name="connsiteX0" fmla="*/ 5537878 w 6712941"/>
                        <a:gd name="connsiteY0" fmla="*/ 583568 h 4863274"/>
                        <a:gd name="connsiteX1" fmla="*/ 5874621 w 6712941"/>
                        <a:gd name="connsiteY1" fmla="*/ 4039360 h 4863274"/>
                        <a:gd name="connsiteX2" fmla="*/ 2700340 w 6712941"/>
                        <a:gd name="connsiteY2" fmla="*/ 4816362 h 4863274"/>
                        <a:gd name="connsiteX3" fmla="*/ 3115 w 6712941"/>
                        <a:gd name="connsiteY3" fmla="*/ 2536377 h 48632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6712941" h="4863274" stroke="0" extrusionOk="0">
                          <a:moveTo>
                            <a:pt x="5537878" y="583568"/>
                          </a:moveTo>
                          <a:cubicBezTo>
                            <a:pt x="6841623" y="1391577"/>
                            <a:pt x="7054728" y="3043127"/>
                            <a:pt x="5874621" y="4039360"/>
                          </a:cubicBezTo>
                          <a:cubicBezTo>
                            <a:pt x="5285774" y="4732407"/>
                            <a:pt x="3825124" y="4987394"/>
                            <a:pt x="2700340" y="4816362"/>
                          </a:cubicBezTo>
                          <a:cubicBezTo>
                            <a:pt x="1055597" y="4722298"/>
                            <a:pt x="52278" y="3752279"/>
                            <a:pt x="3115" y="2536377"/>
                          </a:cubicBezTo>
                          <a:cubicBezTo>
                            <a:pt x="124249" y="2521723"/>
                            <a:pt x="423572" y="2502097"/>
                            <a:pt x="606719" y="2517524"/>
                          </a:cubicBezTo>
                          <a:cubicBezTo>
                            <a:pt x="789866" y="2532951"/>
                            <a:pt x="989337" y="2506625"/>
                            <a:pt x="1344457" y="2494481"/>
                          </a:cubicBezTo>
                          <a:cubicBezTo>
                            <a:pt x="1699577" y="2482337"/>
                            <a:pt x="1660741" y="2478639"/>
                            <a:pt x="1948061" y="2475628"/>
                          </a:cubicBezTo>
                          <a:cubicBezTo>
                            <a:pt x="2235381" y="2472616"/>
                            <a:pt x="2379326" y="2429479"/>
                            <a:pt x="2685800" y="2452585"/>
                          </a:cubicBezTo>
                          <a:cubicBezTo>
                            <a:pt x="2992274" y="2475691"/>
                            <a:pt x="3067472" y="2410681"/>
                            <a:pt x="3356471" y="2431637"/>
                          </a:cubicBezTo>
                          <a:cubicBezTo>
                            <a:pt x="3512560" y="2269174"/>
                            <a:pt x="3591513" y="2211097"/>
                            <a:pt x="3792752" y="2062023"/>
                          </a:cubicBezTo>
                          <a:cubicBezTo>
                            <a:pt x="3993992" y="1912949"/>
                            <a:pt x="4047483" y="1874118"/>
                            <a:pt x="4229034" y="1692409"/>
                          </a:cubicBezTo>
                          <a:cubicBezTo>
                            <a:pt x="4410585" y="1510700"/>
                            <a:pt x="4486441" y="1469375"/>
                            <a:pt x="4687129" y="1304315"/>
                          </a:cubicBezTo>
                          <a:cubicBezTo>
                            <a:pt x="4887817" y="1139255"/>
                            <a:pt x="4994140" y="1071077"/>
                            <a:pt x="5057968" y="990143"/>
                          </a:cubicBezTo>
                          <a:cubicBezTo>
                            <a:pt x="5121796" y="909209"/>
                            <a:pt x="5316796" y="743212"/>
                            <a:pt x="5537878" y="583568"/>
                          </a:cubicBezTo>
                          <a:close/>
                        </a:path>
                        <a:path w="6712941" h="4863274" fill="none" extrusionOk="0">
                          <a:moveTo>
                            <a:pt x="5537878" y="583568"/>
                          </a:moveTo>
                          <a:cubicBezTo>
                            <a:pt x="7021254" y="1185012"/>
                            <a:pt x="7063836" y="3029290"/>
                            <a:pt x="5874621" y="4039360"/>
                          </a:cubicBezTo>
                          <a:cubicBezTo>
                            <a:pt x="5043404" y="4662213"/>
                            <a:pt x="3622671" y="4968003"/>
                            <a:pt x="2700340" y="4816362"/>
                          </a:cubicBezTo>
                          <a:cubicBezTo>
                            <a:pt x="1112331" y="4452125"/>
                            <a:pt x="72632" y="3616594"/>
                            <a:pt x="3115" y="2536377"/>
                          </a:cubicBezTo>
                        </a:path>
                      </a:pathLst>
                    </a:custGeom>
                    <ask:type>
                      <ask:lineSketchNone/>
                    </ask:type>
                  </ask:lineSketchStyleProps>
                </a:ext>
              </a:extLst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0" name="Right Arrow 90">
              <a:extLst>
                <a:ext uri="{FF2B5EF4-FFF2-40B4-BE49-F238E27FC236}">
                  <a16:creationId xmlns:a16="http://schemas.microsoft.com/office/drawing/2014/main" id="{DED85182-40C7-F7E7-0A5A-E0E6403588CF}"/>
                </a:ext>
              </a:extLst>
            </p:cNvPr>
            <p:cNvSpPr/>
            <p:nvPr/>
          </p:nvSpPr>
          <p:spPr>
            <a:xfrm rot="16200000" flipH="1">
              <a:off x="7629291" y="4467367"/>
              <a:ext cx="1387514" cy="233676"/>
            </a:xfrm>
            <a:prstGeom prst="rightArrow">
              <a:avLst>
                <a:gd name="adj1" fmla="val 44532"/>
                <a:gd name="adj2" fmla="val 9544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96" name="Group 195">
              <a:extLst>
                <a:ext uri="{FF2B5EF4-FFF2-40B4-BE49-F238E27FC236}">
                  <a16:creationId xmlns:a16="http://schemas.microsoft.com/office/drawing/2014/main" id="{7F294EA1-F2D3-2139-9674-9B01AC048334}"/>
                </a:ext>
              </a:extLst>
            </p:cNvPr>
            <p:cNvGrpSpPr/>
            <p:nvPr/>
          </p:nvGrpSpPr>
          <p:grpSpPr>
            <a:xfrm>
              <a:off x="6951314" y="5465304"/>
              <a:ext cx="3385841" cy="372593"/>
              <a:chOff x="6115863" y="5682332"/>
              <a:chExt cx="3385841" cy="372593"/>
            </a:xfrm>
          </p:grpSpPr>
          <p:sp>
            <p:nvSpPr>
              <p:cNvPr id="90" name="Right Bracket 89">
                <a:extLst>
                  <a:ext uri="{FF2B5EF4-FFF2-40B4-BE49-F238E27FC236}">
                    <a16:creationId xmlns:a16="http://schemas.microsoft.com/office/drawing/2014/main" id="{4FD79ED2-F5F6-611F-E2DA-B13660FA79BF}"/>
                  </a:ext>
                </a:extLst>
              </p:cNvPr>
              <p:cNvSpPr/>
              <p:nvPr/>
            </p:nvSpPr>
            <p:spPr>
              <a:xfrm rot="5400000">
                <a:off x="7707630" y="5169318"/>
                <a:ext cx="182695" cy="1208724"/>
              </a:xfrm>
              <a:prstGeom prst="rightBracket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0" name="Rectangle 99">
                <a:extLst>
                  <a:ext uri="{FF2B5EF4-FFF2-40B4-BE49-F238E27FC236}">
                    <a16:creationId xmlns:a16="http://schemas.microsoft.com/office/drawing/2014/main" id="{8EC21498-073C-7A48-DFE5-8496CA98338A}"/>
                  </a:ext>
                </a:extLst>
              </p:cNvPr>
              <p:cNvSpPr/>
              <p:nvPr/>
            </p:nvSpPr>
            <p:spPr>
              <a:xfrm>
                <a:off x="6115863" y="5889536"/>
                <a:ext cx="3385841" cy="165389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="1"/>
              </a:p>
            </p:txBody>
          </p:sp>
        </p:grpSp>
        <p:sp>
          <p:nvSpPr>
            <p:cNvPr id="193" name="TextBox 192">
              <a:extLst>
                <a:ext uri="{FF2B5EF4-FFF2-40B4-BE49-F238E27FC236}">
                  <a16:creationId xmlns:a16="http://schemas.microsoft.com/office/drawing/2014/main" id="{4904E751-0A22-42C3-22CC-1BDC9E3EEA45}"/>
                </a:ext>
              </a:extLst>
            </p:cNvPr>
            <p:cNvSpPr txBox="1"/>
            <p:nvPr/>
          </p:nvSpPr>
          <p:spPr>
            <a:xfrm>
              <a:off x="6007568" y="3213268"/>
              <a:ext cx="2450752" cy="131639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marL="457200" indent="-457200">
                <a:tabLst>
                  <a:tab pos="3594100" algn="r"/>
                </a:tabLst>
              </a:pPr>
              <a:r>
                <a:rPr lang="en-GB" sz="2400" dirty="0"/>
                <a:t>❻ 3–4 drops alcohol	</a:t>
              </a:r>
              <a:r>
                <a:rPr lang="en-GB" sz="2400" dirty="0">
                  <a:sym typeface="Wingdings" panose="05000000000000000000" pitchFamily="2" charset="2"/>
                </a:rPr>
                <a:t>    </a:t>
              </a:r>
            </a:p>
            <a:p>
              <a:pPr marL="457200" indent="-457200">
                <a:tabLst>
                  <a:tab pos="3594100" algn="r"/>
                </a:tabLst>
              </a:pPr>
              <a:r>
                <a:rPr lang="en-GB" sz="1600" dirty="0">
                  <a:solidFill>
                    <a:srgbClr val="FF0000"/>
                  </a:solidFill>
                  <a:sym typeface="Wingdings" panose="05000000000000000000" pitchFamily="2" charset="2"/>
                </a:rPr>
                <a:t>	Close bottle and put away</a:t>
              </a:r>
              <a:endParaRPr lang="en-GB" sz="2400" dirty="0">
                <a:solidFill>
                  <a:srgbClr val="FF0000"/>
                </a:solidFill>
              </a:endParaRPr>
            </a:p>
          </p:txBody>
        </p:sp>
        <p:sp>
          <p:nvSpPr>
            <p:cNvPr id="195" name="Freeform 159">
              <a:extLst>
                <a:ext uri="{FF2B5EF4-FFF2-40B4-BE49-F238E27FC236}">
                  <a16:creationId xmlns:a16="http://schemas.microsoft.com/office/drawing/2014/main" id="{A47B5FF2-EA7D-18EA-F290-173FCDE02881}"/>
                </a:ext>
              </a:extLst>
            </p:cNvPr>
            <p:cNvSpPr/>
            <p:nvPr/>
          </p:nvSpPr>
          <p:spPr>
            <a:xfrm rot="7536267">
              <a:off x="8018560" y="4850742"/>
              <a:ext cx="826222" cy="148882"/>
            </a:xfrm>
            <a:custGeom>
              <a:avLst/>
              <a:gdLst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6120 w 3272470"/>
                <a:gd name="connsiteY0" fmla="*/ 177800 h 575802"/>
                <a:gd name="connsiteX1" fmla="*/ 1119820 w 3272470"/>
                <a:gd name="connsiteY1" fmla="*/ 184150 h 575802"/>
                <a:gd name="connsiteX2" fmla="*/ 783270 w 3272470"/>
                <a:gd name="connsiteY2" fmla="*/ 0 h 575802"/>
                <a:gd name="connsiteX3" fmla="*/ 154620 w 3272470"/>
                <a:gd name="connsiteY3" fmla="*/ 184150 h 575802"/>
                <a:gd name="connsiteX4" fmla="*/ 53020 w 3272470"/>
                <a:gd name="connsiteY4" fmla="*/ 431800 h 575802"/>
                <a:gd name="connsiteX5" fmla="*/ 859470 w 3272470"/>
                <a:gd name="connsiteY5" fmla="*/ 571500 h 575802"/>
                <a:gd name="connsiteX6" fmla="*/ 1107120 w 3272470"/>
                <a:gd name="connsiteY6" fmla="*/ 273050 h 575802"/>
                <a:gd name="connsiteX7" fmla="*/ 3272470 w 3272470"/>
                <a:gd name="connsiteY7" fmla="*/ 266700 h 575802"/>
                <a:gd name="connsiteX0" fmla="*/ 3262951 w 3269301"/>
                <a:gd name="connsiteY0" fmla="*/ 177800 h 444679"/>
                <a:gd name="connsiteX1" fmla="*/ 1116651 w 3269301"/>
                <a:gd name="connsiteY1" fmla="*/ 184150 h 444679"/>
                <a:gd name="connsiteX2" fmla="*/ 780101 w 3269301"/>
                <a:gd name="connsiteY2" fmla="*/ 0 h 444679"/>
                <a:gd name="connsiteX3" fmla="*/ 151451 w 3269301"/>
                <a:gd name="connsiteY3" fmla="*/ 184150 h 444679"/>
                <a:gd name="connsiteX4" fmla="*/ 49851 w 3269301"/>
                <a:gd name="connsiteY4" fmla="*/ 431800 h 444679"/>
                <a:gd name="connsiteX5" fmla="*/ 813439 w 3269301"/>
                <a:gd name="connsiteY5" fmla="*/ 395287 h 444679"/>
                <a:gd name="connsiteX6" fmla="*/ 1103951 w 3269301"/>
                <a:gd name="connsiteY6" fmla="*/ 273050 h 444679"/>
                <a:gd name="connsiteX7" fmla="*/ 3269301 w 3269301"/>
                <a:gd name="connsiteY7" fmla="*/ 266700 h 444679"/>
                <a:gd name="connsiteX0" fmla="*/ 3262951 w 3269301"/>
                <a:gd name="connsiteY0" fmla="*/ 194287 h 471479"/>
                <a:gd name="connsiteX1" fmla="*/ 1116651 w 3269301"/>
                <a:gd name="connsiteY1" fmla="*/ 200637 h 471479"/>
                <a:gd name="connsiteX2" fmla="*/ 780101 w 3269301"/>
                <a:gd name="connsiteY2" fmla="*/ 16487 h 471479"/>
                <a:gd name="connsiteX3" fmla="*/ 151451 w 3269301"/>
                <a:gd name="connsiteY3" fmla="*/ 57762 h 471479"/>
                <a:gd name="connsiteX4" fmla="*/ 49851 w 3269301"/>
                <a:gd name="connsiteY4" fmla="*/ 448287 h 471479"/>
                <a:gd name="connsiteX5" fmla="*/ 813439 w 3269301"/>
                <a:gd name="connsiteY5" fmla="*/ 411774 h 471479"/>
                <a:gd name="connsiteX6" fmla="*/ 1103951 w 3269301"/>
                <a:gd name="connsiteY6" fmla="*/ 289537 h 471479"/>
                <a:gd name="connsiteX7" fmla="*/ 3269301 w 3269301"/>
                <a:gd name="connsiteY7" fmla="*/ 283187 h 471479"/>
                <a:gd name="connsiteX0" fmla="*/ 3198705 w 3205055"/>
                <a:gd name="connsiteY0" fmla="*/ 189120 h 407249"/>
                <a:gd name="connsiteX1" fmla="*/ 1052405 w 3205055"/>
                <a:gd name="connsiteY1" fmla="*/ 195470 h 407249"/>
                <a:gd name="connsiteX2" fmla="*/ 715855 w 3205055"/>
                <a:gd name="connsiteY2" fmla="*/ 11320 h 407249"/>
                <a:gd name="connsiteX3" fmla="*/ 87205 w 3205055"/>
                <a:gd name="connsiteY3" fmla="*/ 52595 h 407249"/>
                <a:gd name="connsiteX4" fmla="*/ 76093 w 3205055"/>
                <a:gd name="connsiteY4" fmla="*/ 319295 h 407249"/>
                <a:gd name="connsiteX5" fmla="*/ 749193 w 3205055"/>
                <a:gd name="connsiteY5" fmla="*/ 406607 h 407249"/>
                <a:gd name="connsiteX6" fmla="*/ 1039705 w 3205055"/>
                <a:gd name="connsiteY6" fmla="*/ 284370 h 407249"/>
                <a:gd name="connsiteX7" fmla="*/ 3205055 w 3205055"/>
                <a:gd name="connsiteY7" fmla="*/ 278020 h 407249"/>
                <a:gd name="connsiteX0" fmla="*/ 3196516 w 3202866"/>
                <a:gd name="connsiteY0" fmla="*/ 189120 h 368552"/>
                <a:gd name="connsiteX1" fmla="*/ 1050216 w 3202866"/>
                <a:gd name="connsiteY1" fmla="*/ 195470 h 368552"/>
                <a:gd name="connsiteX2" fmla="*/ 713666 w 3202866"/>
                <a:gd name="connsiteY2" fmla="*/ 11320 h 368552"/>
                <a:gd name="connsiteX3" fmla="*/ 85016 w 3202866"/>
                <a:gd name="connsiteY3" fmla="*/ 52595 h 368552"/>
                <a:gd name="connsiteX4" fmla="*/ 73904 w 3202866"/>
                <a:gd name="connsiteY4" fmla="*/ 319295 h 368552"/>
                <a:gd name="connsiteX5" fmla="*/ 713666 w 3202866"/>
                <a:gd name="connsiteY5" fmla="*/ 363744 h 368552"/>
                <a:gd name="connsiteX6" fmla="*/ 1037516 w 3202866"/>
                <a:gd name="connsiteY6" fmla="*/ 284370 h 368552"/>
                <a:gd name="connsiteX7" fmla="*/ 3202866 w 3202866"/>
                <a:gd name="connsiteY7" fmla="*/ 278020 h 368552"/>
                <a:gd name="connsiteX0" fmla="*/ 3196516 w 3202866"/>
                <a:gd name="connsiteY0" fmla="*/ 156294 h 335726"/>
                <a:gd name="connsiteX1" fmla="*/ 1050216 w 3202866"/>
                <a:gd name="connsiteY1" fmla="*/ 162644 h 335726"/>
                <a:gd name="connsiteX2" fmla="*/ 713666 w 3202866"/>
                <a:gd name="connsiteY2" fmla="*/ 35644 h 335726"/>
                <a:gd name="connsiteX3" fmla="*/ 85016 w 3202866"/>
                <a:gd name="connsiteY3" fmla="*/ 19769 h 335726"/>
                <a:gd name="connsiteX4" fmla="*/ 73904 w 3202866"/>
                <a:gd name="connsiteY4" fmla="*/ 286469 h 335726"/>
                <a:gd name="connsiteX5" fmla="*/ 713666 w 3202866"/>
                <a:gd name="connsiteY5" fmla="*/ 330918 h 335726"/>
                <a:gd name="connsiteX6" fmla="*/ 1037516 w 3202866"/>
                <a:gd name="connsiteY6" fmla="*/ 251544 h 335726"/>
                <a:gd name="connsiteX7" fmla="*/ 3202866 w 3202866"/>
                <a:gd name="connsiteY7" fmla="*/ 245194 h 335726"/>
                <a:gd name="connsiteX0" fmla="*/ 3164659 w 3171009"/>
                <a:gd name="connsiteY0" fmla="*/ 132421 h 311853"/>
                <a:gd name="connsiteX1" fmla="*/ 1018359 w 3171009"/>
                <a:gd name="connsiteY1" fmla="*/ 138771 h 311853"/>
                <a:gd name="connsiteX2" fmla="*/ 681809 w 3171009"/>
                <a:gd name="connsiteY2" fmla="*/ 11771 h 311853"/>
                <a:gd name="connsiteX3" fmla="*/ 129359 w 3171009"/>
                <a:gd name="connsiteY3" fmla="*/ 33996 h 311853"/>
                <a:gd name="connsiteX4" fmla="*/ 42047 w 3171009"/>
                <a:gd name="connsiteY4" fmla="*/ 262596 h 311853"/>
                <a:gd name="connsiteX5" fmla="*/ 681809 w 3171009"/>
                <a:gd name="connsiteY5" fmla="*/ 307045 h 311853"/>
                <a:gd name="connsiteX6" fmla="*/ 1005659 w 3171009"/>
                <a:gd name="connsiteY6" fmla="*/ 227671 h 311853"/>
                <a:gd name="connsiteX7" fmla="*/ 3171009 w 3171009"/>
                <a:gd name="connsiteY7" fmla="*/ 221321 h 311853"/>
                <a:gd name="connsiteX0" fmla="*/ 3163954 w 3170304"/>
                <a:gd name="connsiteY0" fmla="*/ 132421 h 314888"/>
                <a:gd name="connsiteX1" fmla="*/ 1017654 w 3170304"/>
                <a:gd name="connsiteY1" fmla="*/ 138771 h 314888"/>
                <a:gd name="connsiteX2" fmla="*/ 681104 w 3170304"/>
                <a:gd name="connsiteY2" fmla="*/ 11771 h 314888"/>
                <a:gd name="connsiteX3" fmla="*/ 128654 w 3170304"/>
                <a:gd name="connsiteY3" fmla="*/ 33996 h 314888"/>
                <a:gd name="connsiteX4" fmla="*/ 41342 w 3170304"/>
                <a:gd name="connsiteY4" fmla="*/ 262596 h 314888"/>
                <a:gd name="connsiteX5" fmla="*/ 671579 w 3170304"/>
                <a:gd name="connsiteY5" fmla="*/ 311808 h 314888"/>
                <a:gd name="connsiteX6" fmla="*/ 1004954 w 3170304"/>
                <a:gd name="connsiteY6" fmla="*/ 227671 h 314888"/>
                <a:gd name="connsiteX7" fmla="*/ 3170304 w 3170304"/>
                <a:gd name="connsiteY7" fmla="*/ 221321 h 314888"/>
                <a:gd name="connsiteX0" fmla="*/ 3163954 w 3163954"/>
                <a:gd name="connsiteY0" fmla="*/ 132421 h 314888"/>
                <a:gd name="connsiteX1" fmla="*/ 1017654 w 3163954"/>
                <a:gd name="connsiteY1" fmla="*/ 138771 h 314888"/>
                <a:gd name="connsiteX2" fmla="*/ 681104 w 3163954"/>
                <a:gd name="connsiteY2" fmla="*/ 11771 h 314888"/>
                <a:gd name="connsiteX3" fmla="*/ 128654 w 3163954"/>
                <a:gd name="connsiteY3" fmla="*/ 33996 h 314888"/>
                <a:gd name="connsiteX4" fmla="*/ 41342 w 3163954"/>
                <a:gd name="connsiteY4" fmla="*/ 262596 h 314888"/>
                <a:gd name="connsiteX5" fmla="*/ 671579 w 3163954"/>
                <a:gd name="connsiteY5" fmla="*/ 311808 h 314888"/>
                <a:gd name="connsiteX6" fmla="*/ 1004954 w 3163954"/>
                <a:gd name="connsiteY6" fmla="*/ 227671 h 314888"/>
                <a:gd name="connsiteX7" fmla="*/ 3160779 w 3163954"/>
                <a:gd name="connsiteY7" fmla="*/ 218146 h 314888"/>
                <a:gd name="connsiteX0" fmla="*/ 3163954 w 3163954"/>
                <a:gd name="connsiteY0" fmla="*/ 132421 h 314888"/>
                <a:gd name="connsiteX1" fmla="*/ 1017654 w 3163954"/>
                <a:gd name="connsiteY1" fmla="*/ 138771 h 314888"/>
                <a:gd name="connsiteX2" fmla="*/ 681104 w 3163954"/>
                <a:gd name="connsiteY2" fmla="*/ 11771 h 314888"/>
                <a:gd name="connsiteX3" fmla="*/ 128654 w 3163954"/>
                <a:gd name="connsiteY3" fmla="*/ 33996 h 314888"/>
                <a:gd name="connsiteX4" fmla="*/ 41342 w 3163954"/>
                <a:gd name="connsiteY4" fmla="*/ 262596 h 314888"/>
                <a:gd name="connsiteX5" fmla="*/ 671579 w 3163954"/>
                <a:gd name="connsiteY5" fmla="*/ 311808 h 314888"/>
                <a:gd name="connsiteX6" fmla="*/ 1004954 w 3163954"/>
                <a:gd name="connsiteY6" fmla="*/ 227671 h 314888"/>
                <a:gd name="connsiteX7" fmla="*/ 3160779 w 3163954"/>
                <a:gd name="connsiteY7" fmla="*/ 218146 h 314888"/>
                <a:gd name="connsiteX0" fmla="*/ 3163954 w 3163954"/>
                <a:gd name="connsiteY0" fmla="*/ 132421 h 314888"/>
                <a:gd name="connsiteX1" fmla="*/ 1017654 w 3163954"/>
                <a:gd name="connsiteY1" fmla="*/ 138771 h 314888"/>
                <a:gd name="connsiteX2" fmla="*/ 681104 w 3163954"/>
                <a:gd name="connsiteY2" fmla="*/ 11771 h 314888"/>
                <a:gd name="connsiteX3" fmla="*/ 128654 w 3163954"/>
                <a:gd name="connsiteY3" fmla="*/ 33996 h 314888"/>
                <a:gd name="connsiteX4" fmla="*/ 41342 w 3163954"/>
                <a:gd name="connsiteY4" fmla="*/ 262596 h 314888"/>
                <a:gd name="connsiteX5" fmla="*/ 671579 w 3163954"/>
                <a:gd name="connsiteY5" fmla="*/ 311808 h 314888"/>
                <a:gd name="connsiteX6" fmla="*/ 1004954 w 3163954"/>
                <a:gd name="connsiteY6" fmla="*/ 227671 h 314888"/>
                <a:gd name="connsiteX7" fmla="*/ 3160779 w 3163954"/>
                <a:gd name="connsiteY7" fmla="*/ 218146 h 314888"/>
                <a:gd name="connsiteX0" fmla="*/ 3163954 w 3163954"/>
                <a:gd name="connsiteY0" fmla="*/ 132421 h 313985"/>
                <a:gd name="connsiteX1" fmla="*/ 1017654 w 3163954"/>
                <a:gd name="connsiteY1" fmla="*/ 138771 h 313985"/>
                <a:gd name="connsiteX2" fmla="*/ 681104 w 3163954"/>
                <a:gd name="connsiteY2" fmla="*/ 11771 h 313985"/>
                <a:gd name="connsiteX3" fmla="*/ 128654 w 3163954"/>
                <a:gd name="connsiteY3" fmla="*/ 33996 h 313985"/>
                <a:gd name="connsiteX4" fmla="*/ 41342 w 3163954"/>
                <a:gd name="connsiteY4" fmla="*/ 262596 h 313985"/>
                <a:gd name="connsiteX5" fmla="*/ 671579 w 3163954"/>
                <a:gd name="connsiteY5" fmla="*/ 311808 h 313985"/>
                <a:gd name="connsiteX6" fmla="*/ 1011304 w 3163954"/>
                <a:gd name="connsiteY6" fmla="*/ 218146 h 313985"/>
                <a:gd name="connsiteX7" fmla="*/ 3160779 w 3163954"/>
                <a:gd name="connsiteY7" fmla="*/ 218146 h 313985"/>
                <a:gd name="connsiteX0" fmla="*/ 3163954 w 3163954"/>
                <a:gd name="connsiteY0" fmla="*/ 132421 h 313985"/>
                <a:gd name="connsiteX1" fmla="*/ 1017654 w 3163954"/>
                <a:gd name="connsiteY1" fmla="*/ 138771 h 313985"/>
                <a:gd name="connsiteX2" fmla="*/ 681104 w 3163954"/>
                <a:gd name="connsiteY2" fmla="*/ 11771 h 313985"/>
                <a:gd name="connsiteX3" fmla="*/ 128654 w 3163954"/>
                <a:gd name="connsiteY3" fmla="*/ 33996 h 313985"/>
                <a:gd name="connsiteX4" fmla="*/ 41342 w 3163954"/>
                <a:gd name="connsiteY4" fmla="*/ 262596 h 313985"/>
                <a:gd name="connsiteX5" fmla="*/ 671579 w 3163954"/>
                <a:gd name="connsiteY5" fmla="*/ 311808 h 313985"/>
                <a:gd name="connsiteX6" fmla="*/ 1011304 w 3163954"/>
                <a:gd name="connsiteY6" fmla="*/ 218146 h 313985"/>
                <a:gd name="connsiteX7" fmla="*/ 3160779 w 3163954"/>
                <a:gd name="connsiteY7" fmla="*/ 218146 h 313985"/>
                <a:gd name="connsiteX0" fmla="*/ 3163954 w 3163954"/>
                <a:gd name="connsiteY0" fmla="*/ 132421 h 313985"/>
                <a:gd name="connsiteX1" fmla="*/ 1017654 w 3163954"/>
                <a:gd name="connsiteY1" fmla="*/ 138771 h 313985"/>
                <a:gd name="connsiteX2" fmla="*/ 681104 w 3163954"/>
                <a:gd name="connsiteY2" fmla="*/ 11771 h 313985"/>
                <a:gd name="connsiteX3" fmla="*/ 128654 w 3163954"/>
                <a:gd name="connsiteY3" fmla="*/ 33996 h 313985"/>
                <a:gd name="connsiteX4" fmla="*/ 41342 w 3163954"/>
                <a:gd name="connsiteY4" fmla="*/ 262596 h 313985"/>
                <a:gd name="connsiteX5" fmla="*/ 671579 w 3163954"/>
                <a:gd name="connsiteY5" fmla="*/ 311808 h 313985"/>
                <a:gd name="connsiteX6" fmla="*/ 1011304 w 3163954"/>
                <a:gd name="connsiteY6" fmla="*/ 218146 h 313985"/>
                <a:gd name="connsiteX7" fmla="*/ 3160779 w 3163954"/>
                <a:gd name="connsiteY7" fmla="*/ 218146 h 313985"/>
                <a:gd name="connsiteX0" fmla="*/ 3160779 w 3160779"/>
                <a:gd name="connsiteY0" fmla="*/ 135596 h 313985"/>
                <a:gd name="connsiteX1" fmla="*/ 1017654 w 3160779"/>
                <a:gd name="connsiteY1" fmla="*/ 138771 h 313985"/>
                <a:gd name="connsiteX2" fmla="*/ 681104 w 3160779"/>
                <a:gd name="connsiteY2" fmla="*/ 11771 h 313985"/>
                <a:gd name="connsiteX3" fmla="*/ 128654 w 3160779"/>
                <a:gd name="connsiteY3" fmla="*/ 33996 h 313985"/>
                <a:gd name="connsiteX4" fmla="*/ 41342 w 3160779"/>
                <a:gd name="connsiteY4" fmla="*/ 262596 h 313985"/>
                <a:gd name="connsiteX5" fmla="*/ 671579 w 3160779"/>
                <a:gd name="connsiteY5" fmla="*/ 311808 h 313985"/>
                <a:gd name="connsiteX6" fmla="*/ 1011304 w 3160779"/>
                <a:gd name="connsiteY6" fmla="*/ 218146 h 313985"/>
                <a:gd name="connsiteX7" fmla="*/ 3160779 w 3160779"/>
                <a:gd name="connsiteY7" fmla="*/ 218146 h 313985"/>
                <a:gd name="connsiteX0" fmla="*/ 3160779 w 3160779"/>
                <a:gd name="connsiteY0" fmla="*/ 135596 h 313985"/>
                <a:gd name="connsiteX1" fmla="*/ 1017654 w 3160779"/>
                <a:gd name="connsiteY1" fmla="*/ 138771 h 313985"/>
                <a:gd name="connsiteX2" fmla="*/ 681104 w 3160779"/>
                <a:gd name="connsiteY2" fmla="*/ 11771 h 313985"/>
                <a:gd name="connsiteX3" fmla="*/ 128654 w 3160779"/>
                <a:gd name="connsiteY3" fmla="*/ 33996 h 313985"/>
                <a:gd name="connsiteX4" fmla="*/ 41342 w 3160779"/>
                <a:gd name="connsiteY4" fmla="*/ 262596 h 313985"/>
                <a:gd name="connsiteX5" fmla="*/ 671579 w 3160779"/>
                <a:gd name="connsiteY5" fmla="*/ 311808 h 313985"/>
                <a:gd name="connsiteX6" fmla="*/ 1011304 w 3160779"/>
                <a:gd name="connsiteY6" fmla="*/ 218146 h 313985"/>
                <a:gd name="connsiteX7" fmla="*/ 3160779 w 3160779"/>
                <a:gd name="connsiteY7" fmla="*/ 218146 h 313985"/>
                <a:gd name="connsiteX0" fmla="*/ 3164537 w 3164537"/>
                <a:gd name="connsiteY0" fmla="*/ 135596 h 313985"/>
                <a:gd name="connsiteX1" fmla="*/ 1021412 w 3164537"/>
                <a:gd name="connsiteY1" fmla="*/ 138771 h 313985"/>
                <a:gd name="connsiteX2" fmla="*/ 684862 w 3164537"/>
                <a:gd name="connsiteY2" fmla="*/ 11771 h 313985"/>
                <a:gd name="connsiteX3" fmla="*/ 132412 w 3164537"/>
                <a:gd name="connsiteY3" fmla="*/ 33996 h 313985"/>
                <a:gd name="connsiteX4" fmla="*/ 45100 w 3164537"/>
                <a:gd name="connsiteY4" fmla="*/ 262596 h 313985"/>
                <a:gd name="connsiteX5" fmla="*/ 726137 w 3164537"/>
                <a:gd name="connsiteY5" fmla="*/ 311808 h 313985"/>
                <a:gd name="connsiteX6" fmla="*/ 1015062 w 3164537"/>
                <a:gd name="connsiteY6" fmla="*/ 218146 h 313985"/>
                <a:gd name="connsiteX7" fmla="*/ 3164537 w 3164537"/>
                <a:gd name="connsiteY7" fmla="*/ 218146 h 313985"/>
                <a:gd name="connsiteX0" fmla="*/ 3164537 w 3164537"/>
                <a:gd name="connsiteY0" fmla="*/ 136048 h 314437"/>
                <a:gd name="connsiteX1" fmla="*/ 1011887 w 3164537"/>
                <a:gd name="connsiteY1" fmla="*/ 145573 h 314437"/>
                <a:gd name="connsiteX2" fmla="*/ 684862 w 3164537"/>
                <a:gd name="connsiteY2" fmla="*/ 12223 h 314437"/>
                <a:gd name="connsiteX3" fmla="*/ 132412 w 3164537"/>
                <a:gd name="connsiteY3" fmla="*/ 34448 h 314437"/>
                <a:gd name="connsiteX4" fmla="*/ 45100 w 3164537"/>
                <a:gd name="connsiteY4" fmla="*/ 263048 h 314437"/>
                <a:gd name="connsiteX5" fmla="*/ 726137 w 3164537"/>
                <a:gd name="connsiteY5" fmla="*/ 312260 h 314437"/>
                <a:gd name="connsiteX6" fmla="*/ 1015062 w 3164537"/>
                <a:gd name="connsiteY6" fmla="*/ 218598 h 314437"/>
                <a:gd name="connsiteX7" fmla="*/ 3164537 w 3164537"/>
                <a:gd name="connsiteY7" fmla="*/ 218598 h 314437"/>
                <a:gd name="connsiteX0" fmla="*/ 3166357 w 3166357"/>
                <a:gd name="connsiteY0" fmla="*/ 142995 h 321384"/>
                <a:gd name="connsiteX1" fmla="*/ 1013707 w 3166357"/>
                <a:gd name="connsiteY1" fmla="*/ 152520 h 321384"/>
                <a:gd name="connsiteX2" fmla="*/ 737482 w 3166357"/>
                <a:gd name="connsiteY2" fmla="*/ 9645 h 321384"/>
                <a:gd name="connsiteX3" fmla="*/ 134232 w 3166357"/>
                <a:gd name="connsiteY3" fmla="*/ 41395 h 321384"/>
                <a:gd name="connsiteX4" fmla="*/ 46920 w 3166357"/>
                <a:gd name="connsiteY4" fmla="*/ 269995 h 321384"/>
                <a:gd name="connsiteX5" fmla="*/ 727957 w 3166357"/>
                <a:gd name="connsiteY5" fmla="*/ 319207 h 321384"/>
                <a:gd name="connsiteX6" fmla="*/ 1016882 w 3166357"/>
                <a:gd name="connsiteY6" fmla="*/ 225545 h 321384"/>
                <a:gd name="connsiteX7" fmla="*/ 3166357 w 3166357"/>
                <a:gd name="connsiteY7" fmla="*/ 225545 h 321384"/>
                <a:gd name="connsiteX0" fmla="*/ 3166125 w 3166125"/>
                <a:gd name="connsiteY0" fmla="*/ 142995 h 321384"/>
                <a:gd name="connsiteX1" fmla="*/ 1013475 w 3166125"/>
                <a:gd name="connsiteY1" fmla="*/ 152520 h 321384"/>
                <a:gd name="connsiteX2" fmla="*/ 730900 w 3166125"/>
                <a:gd name="connsiteY2" fmla="*/ 9645 h 321384"/>
                <a:gd name="connsiteX3" fmla="*/ 134000 w 3166125"/>
                <a:gd name="connsiteY3" fmla="*/ 41395 h 321384"/>
                <a:gd name="connsiteX4" fmla="*/ 46688 w 3166125"/>
                <a:gd name="connsiteY4" fmla="*/ 269995 h 321384"/>
                <a:gd name="connsiteX5" fmla="*/ 727725 w 3166125"/>
                <a:gd name="connsiteY5" fmla="*/ 319207 h 321384"/>
                <a:gd name="connsiteX6" fmla="*/ 1016650 w 3166125"/>
                <a:gd name="connsiteY6" fmla="*/ 225545 h 321384"/>
                <a:gd name="connsiteX7" fmla="*/ 3166125 w 3166125"/>
                <a:gd name="connsiteY7" fmla="*/ 225545 h 321384"/>
                <a:gd name="connsiteX0" fmla="*/ 3158468 w 3158468"/>
                <a:gd name="connsiteY0" fmla="*/ 159065 h 338000"/>
                <a:gd name="connsiteX1" fmla="*/ 1005818 w 3158468"/>
                <a:gd name="connsiteY1" fmla="*/ 168590 h 338000"/>
                <a:gd name="connsiteX2" fmla="*/ 723243 w 3158468"/>
                <a:gd name="connsiteY2" fmla="*/ 25715 h 338000"/>
                <a:gd name="connsiteX3" fmla="*/ 151743 w 3158468"/>
                <a:gd name="connsiteY3" fmla="*/ 25715 h 338000"/>
                <a:gd name="connsiteX4" fmla="*/ 39031 w 3158468"/>
                <a:gd name="connsiteY4" fmla="*/ 286065 h 338000"/>
                <a:gd name="connsiteX5" fmla="*/ 720068 w 3158468"/>
                <a:gd name="connsiteY5" fmla="*/ 335277 h 338000"/>
                <a:gd name="connsiteX6" fmla="*/ 1008993 w 3158468"/>
                <a:gd name="connsiteY6" fmla="*/ 241615 h 338000"/>
                <a:gd name="connsiteX7" fmla="*/ 3158468 w 3158468"/>
                <a:gd name="connsiteY7" fmla="*/ 241615 h 338000"/>
                <a:gd name="connsiteX0" fmla="*/ 3185752 w 3185752"/>
                <a:gd name="connsiteY0" fmla="*/ 144420 h 323355"/>
                <a:gd name="connsiteX1" fmla="*/ 1033102 w 3185752"/>
                <a:gd name="connsiteY1" fmla="*/ 153945 h 323355"/>
                <a:gd name="connsiteX2" fmla="*/ 750527 w 3185752"/>
                <a:gd name="connsiteY2" fmla="*/ 11070 h 323355"/>
                <a:gd name="connsiteX3" fmla="*/ 179027 w 3185752"/>
                <a:gd name="connsiteY3" fmla="*/ 11070 h 323355"/>
                <a:gd name="connsiteX4" fmla="*/ 66315 w 3185752"/>
                <a:gd name="connsiteY4" fmla="*/ 271420 h 323355"/>
                <a:gd name="connsiteX5" fmla="*/ 747352 w 3185752"/>
                <a:gd name="connsiteY5" fmla="*/ 320632 h 323355"/>
                <a:gd name="connsiteX6" fmla="*/ 1036277 w 3185752"/>
                <a:gd name="connsiteY6" fmla="*/ 226970 h 323355"/>
                <a:gd name="connsiteX7" fmla="*/ 3185752 w 3185752"/>
                <a:gd name="connsiteY7" fmla="*/ 226970 h 323355"/>
                <a:gd name="connsiteX0" fmla="*/ 3185752 w 3185752"/>
                <a:gd name="connsiteY0" fmla="*/ 137397 h 316332"/>
                <a:gd name="connsiteX1" fmla="*/ 1033102 w 3185752"/>
                <a:gd name="connsiteY1" fmla="*/ 146922 h 316332"/>
                <a:gd name="connsiteX2" fmla="*/ 750527 w 3185752"/>
                <a:gd name="connsiteY2" fmla="*/ 4047 h 316332"/>
                <a:gd name="connsiteX3" fmla="*/ 179027 w 3185752"/>
                <a:gd name="connsiteY3" fmla="*/ 4047 h 316332"/>
                <a:gd name="connsiteX4" fmla="*/ 66315 w 3185752"/>
                <a:gd name="connsiteY4" fmla="*/ 264397 h 316332"/>
                <a:gd name="connsiteX5" fmla="*/ 747352 w 3185752"/>
                <a:gd name="connsiteY5" fmla="*/ 313609 h 316332"/>
                <a:gd name="connsiteX6" fmla="*/ 1036277 w 3185752"/>
                <a:gd name="connsiteY6" fmla="*/ 219947 h 316332"/>
                <a:gd name="connsiteX7" fmla="*/ 3185752 w 3185752"/>
                <a:gd name="connsiteY7" fmla="*/ 219947 h 316332"/>
                <a:gd name="connsiteX0" fmla="*/ 3186871 w 3186871"/>
                <a:gd name="connsiteY0" fmla="*/ 137397 h 352654"/>
                <a:gd name="connsiteX1" fmla="*/ 1034221 w 3186871"/>
                <a:gd name="connsiteY1" fmla="*/ 146922 h 352654"/>
                <a:gd name="connsiteX2" fmla="*/ 751646 w 3186871"/>
                <a:gd name="connsiteY2" fmla="*/ 4047 h 352654"/>
                <a:gd name="connsiteX3" fmla="*/ 180146 w 3186871"/>
                <a:gd name="connsiteY3" fmla="*/ 4047 h 352654"/>
                <a:gd name="connsiteX4" fmla="*/ 67434 w 3186871"/>
                <a:gd name="connsiteY4" fmla="*/ 264397 h 352654"/>
                <a:gd name="connsiteX5" fmla="*/ 764346 w 3186871"/>
                <a:gd name="connsiteY5" fmla="*/ 351709 h 352654"/>
                <a:gd name="connsiteX6" fmla="*/ 1037396 w 3186871"/>
                <a:gd name="connsiteY6" fmla="*/ 219947 h 352654"/>
                <a:gd name="connsiteX7" fmla="*/ 3186871 w 3186871"/>
                <a:gd name="connsiteY7" fmla="*/ 219947 h 352654"/>
                <a:gd name="connsiteX0" fmla="*/ 3091323 w 3091323"/>
                <a:gd name="connsiteY0" fmla="*/ 161310 h 410348"/>
                <a:gd name="connsiteX1" fmla="*/ 938673 w 3091323"/>
                <a:gd name="connsiteY1" fmla="*/ 170835 h 410348"/>
                <a:gd name="connsiteX2" fmla="*/ 656098 w 3091323"/>
                <a:gd name="connsiteY2" fmla="*/ 27960 h 410348"/>
                <a:gd name="connsiteX3" fmla="*/ 84598 w 3091323"/>
                <a:gd name="connsiteY3" fmla="*/ 27960 h 410348"/>
                <a:gd name="connsiteX4" fmla="*/ 63961 w 3091323"/>
                <a:gd name="connsiteY4" fmla="*/ 380385 h 410348"/>
                <a:gd name="connsiteX5" fmla="*/ 668798 w 3091323"/>
                <a:gd name="connsiteY5" fmla="*/ 375622 h 410348"/>
                <a:gd name="connsiteX6" fmla="*/ 941848 w 3091323"/>
                <a:gd name="connsiteY6" fmla="*/ 243860 h 410348"/>
                <a:gd name="connsiteX7" fmla="*/ 3091323 w 3091323"/>
                <a:gd name="connsiteY7" fmla="*/ 243860 h 410348"/>
                <a:gd name="connsiteX0" fmla="*/ 3135872 w 3135872"/>
                <a:gd name="connsiteY0" fmla="*/ 161310 h 388300"/>
                <a:gd name="connsiteX1" fmla="*/ 983222 w 3135872"/>
                <a:gd name="connsiteY1" fmla="*/ 170835 h 388300"/>
                <a:gd name="connsiteX2" fmla="*/ 700647 w 3135872"/>
                <a:gd name="connsiteY2" fmla="*/ 27960 h 388300"/>
                <a:gd name="connsiteX3" fmla="*/ 129147 w 3135872"/>
                <a:gd name="connsiteY3" fmla="*/ 27960 h 388300"/>
                <a:gd name="connsiteX4" fmla="*/ 108510 w 3135872"/>
                <a:gd name="connsiteY4" fmla="*/ 380385 h 388300"/>
                <a:gd name="connsiteX5" fmla="*/ 713347 w 3135872"/>
                <a:gd name="connsiteY5" fmla="*/ 375622 h 388300"/>
                <a:gd name="connsiteX6" fmla="*/ 986397 w 3135872"/>
                <a:gd name="connsiteY6" fmla="*/ 243860 h 388300"/>
                <a:gd name="connsiteX7" fmla="*/ 3135872 w 3135872"/>
                <a:gd name="connsiteY7" fmla="*/ 243860 h 388300"/>
                <a:gd name="connsiteX0" fmla="*/ 3159586 w 3159586"/>
                <a:gd name="connsiteY0" fmla="*/ 137258 h 364248"/>
                <a:gd name="connsiteX1" fmla="*/ 1006936 w 3159586"/>
                <a:gd name="connsiteY1" fmla="*/ 146783 h 364248"/>
                <a:gd name="connsiteX2" fmla="*/ 724361 w 3159586"/>
                <a:gd name="connsiteY2" fmla="*/ 3908 h 364248"/>
                <a:gd name="connsiteX3" fmla="*/ 152861 w 3159586"/>
                <a:gd name="connsiteY3" fmla="*/ 3908 h 364248"/>
                <a:gd name="connsiteX4" fmla="*/ 132224 w 3159586"/>
                <a:gd name="connsiteY4" fmla="*/ 356333 h 364248"/>
                <a:gd name="connsiteX5" fmla="*/ 737061 w 3159586"/>
                <a:gd name="connsiteY5" fmla="*/ 351570 h 364248"/>
                <a:gd name="connsiteX6" fmla="*/ 1010111 w 3159586"/>
                <a:gd name="connsiteY6" fmla="*/ 219808 h 364248"/>
                <a:gd name="connsiteX7" fmla="*/ 3159586 w 3159586"/>
                <a:gd name="connsiteY7" fmla="*/ 219808 h 364248"/>
                <a:gd name="connsiteX0" fmla="*/ 3159586 w 3159586"/>
                <a:gd name="connsiteY0" fmla="*/ 137258 h 357785"/>
                <a:gd name="connsiteX1" fmla="*/ 1006936 w 3159586"/>
                <a:gd name="connsiteY1" fmla="*/ 146783 h 357785"/>
                <a:gd name="connsiteX2" fmla="*/ 724361 w 3159586"/>
                <a:gd name="connsiteY2" fmla="*/ 3908 h 357785"/>
                <a:gd name="connsiteX3" fmla="*/ 152861 w 3159586"/>
                <a:gd name="connsiteY3" fmla="*/ 3908 h 357785"/>
                <a:gd name="connsiteX4" fmla="*/ 132224 w 3159586"/>
                <a:gd name="connsiteY4" fmla="*/ 356333 h 357785"/>
                <a:gd name="connsiteX5" fmla="*/ 737061 w 3159586"/>
                <a:gd name="connsiteY5" fmla="*/ 351570 h 357785"/>
                <a:gd name="connsiteX6" fmla="*/ 1010111 w 3159586"/>
                <a:gd name="connsiteY6" fmla="*/ 219808 h 357785"/>
                <a:gd name="connsiteX7" fmla="*/ 3159586 w 3159586"/>
                <a:gd name="connsiteY7" fmla="*/ 219808 h 357785"/>
                <a:gd name="connsiteX0" fmla="*/ 3159586 w 3159586"/>
                <a:gd name="connsiteY0" fmla="*/ 133350 h 353877"/>
                <a:gd name="connsiteX1" fmla="*/ 1006936 w 3159586"/>
                <a:gd name="connsiteY1" fmla="*/ 142875 h 353877"/>
                <a:gd name="connsiteX2" fmla="*/ 724361 w 3159586"/>
                <a:gd name="connsiteY2" fmla="*/ 0 h 353877"/>
                <a:gd name="connsiteX3" fmla="*/ 152861 w 3159586"/>
                <a:gd name="connsiteY3" fmla="*/ 0 h 353877"/>
                <a:gd name="connsiteX4" fmla="*/ 132224 w 3159586"/>
                <a:gd name="connsiteY4" fmla="*/ 352425 h 353877"/>
                <a:gd name="connsiteX5" fmla="*/ 737061 w 3159586"/>
                <a:gd name="connsiteY5" fmla="*/ 347662 h 353877"/>
                <a:gd name="connsiteX6" fmla="*/ 1010111 w 3159586"/>
                <a:gd name="connsiteY6" fmla="*/ 215900 h 353877"/>
                <a:gd name="connsiteX7" fmla="*/ 3159586 w 3159586"/>
                <a:gd name="connsiteY7" fmla="*/ 215900 h 353877"/>
                <a:gd name="connsiteX0" fmla="*/ 3118665 w 3118665"/>
                <a:gd name="connsiteY0" fmla="*/ 133350 h 378827"/>
                <a:gd name="connsiteX1" fmla="*/ 966015 w 3118665"/>
                <a:gd name="connsiteY1" fmla="*/ 142875 h 378827"/>
                <a:gd name="connsiteX2" fmla="*/ 683440 w 3118665"/>
                <a:gd name="connsiteY2" fmla="*/ 0 h 378827"/>
                <a:gd name="connsiteX3" fmla="*/ 111940 w 3118665"/>
                <a:gd name="connsiteY3" fmla="*/ 0 h 378827"/>
                <a:gd name="connsiteX4" fmla="*/ 91303 w 3118665"/>
                <a:gd name="connsiteY4" fmla="*/ 352425 h 378827"/>
                <a:gd name="connsiteX5" fmla="*/ 680265 w 3118665"/>
                <a:gd name="connsiteY5" fmla="*/ 350837 h 378827"/>
                <a:gd name="connsiteX6" fmla="*/ 969190 w 3118665"/>
                <a:gd name="connsiteY6" fmla="*/ 215900 h 378827"/>
                <a:gd name="connsiteX7" fmla="*/ 3118665 w 3118665"/>
                <a:gd name="connsiteY7" fmla="*/ 215900 h 378827"/>
                <a:gd name="connsiteX0" fmla="*/ 3118665 w 3118665"/>
                <a:gd name="connsiteY0" fmla="*/ 133350 h 378827"/>
                <a:gd name="connsiteX1" fmla="*/ 966015 w 3118665"/>
                <a:gd name="connsiteY1" fmla="*/ 142875 h 378827"/>
                <a:gd name="connsiteX2" fmla="*/ 683440 w 3118665"/>
                <a:gd name="connsiteY2" fmla="*/ 0 h 378827"/>
                <a:gd name="connsiteX3" fmla="*/ 111940 w 3118665"/>
                <a:gd name="connsiteY3" fmla="*/ 0 h 378827"/>
                <a:gd name="connsiteX4" fmla="*/ 91303 w 3118665"/>
                <a:gd name="connsiteY4" fmla="*/ 352425 h 378827"/>
                <a:gd name="connsiteX5" fmla="*/ 680265 w 3118665"/>
                <a:gd name="connsiteY5" fmla="*/ 350837 h 378827"/>
                <a:gd name="connsiteX6" fmla="*/ 969190 w 3118665"/>
                <a:gd name="connsiteY6" fmla="*/ 215900 h 378827"/>
                <a:gd name="connsiteX7" fmla="*/ 3118665 w 3118665"/>
                <a:gd name="connsiteY7" fmla="*/ 215900 h 378827"/>
                <a:gd name="connsiteX0" fmla="*/ 3118665 w 3118665"/>
                <a:gd name="connsiteY0" fmla="*/ 133350 h 377444"/>
                <a:gd name="connsiteX1" fmla="*/ 966015 w 3118665"/>
                <a:gd name="connsiteY1" fmla="*/ 142875 h 377444"/>
                <a:gd name="connsiteX2" fmla="*/ 683440 w 3118665"/>
                <a:gd name="connsiteY2" fmla="*/ 0 h 377444"/>
                <a:gd name="connsiteX3" fmla="*/ 111940 w 3118665"/>
                <a:gd name="connsiteY3" fmla="*/ 0 h 377444"/>
                <a:gd name="connsiteX4" fmla="*/ 91303 w 3118665"/>
                <a:gd name="connsiteY4" fmla="*/ 352425 h 377444"/>
                <a:gd name="connsiteX5" fmla="*/ 680265 w 3118665"/>
                <a:gd name="connsiteY5" fmla="*/ 350837 h 377444"/>
                <a:gd name="connsiteX6" fmla="*/ 969190 w 3118665"/>
                <a:gd name="connsiteY6" fmla="*/ 215900 h 377444"/>
                <a:gd name="connsiteX7" fmla="*/ 3118665 w 3118665"/>
                <a:gd name="connsiteY7" fmla="*/ 215900 h 377444"/>
                <a:gd name="connsiteX0" fmla="*/ 3154677 w 3154677"/>
                <a:gd name="connsiteY0" fmla="*/ 133350 h 352425"/>
                <a:gd name="connsiteX1" fmla="*/ 1002027 w 3154677"/>
                <a:gd name="connsiteY1" fmla="*/ 142875 h 352425"/>
                <a:gd name="connsiteX2" fmla="*/ 719452 w 3154677"/>
                <a:gd name="connsiteY2" fmla="*/ 0 h 352425"/>
                <a:gd name="connsiteX3" fmla="*/ 147952 w 3154677"/>
                <a:gd name="connsiteY3" fmla="*/ 0 h 352425"/>
                <a:gd name="connsiteX4" fmla="*/ 127315 w 3154677"/>
                <a:gd name="connsiteY4" fmla="*/ 352425 h 352425"/>
                <a:gd name="connsiteX5" fmla="*/ 716277 w 3154677"/>
                <a:gd name="connsiteY5" fmla="*/ 350837 h 352425"/>
                <a:gd name="connsiteX6" fmla="*/ 1005202 w 3154677"/>
                <a:gd name="connsiteY6" fmla="*/ 215900 h 352425"/>
                <a:gd name="connsiteX7" fmla="*/ 3154677 w 3154677"/>
                <a:gd name="connsiteY7" fmla="*/ 215900 h 352425"/>
                <a:gd name="connsiteX0" fmla="*/ 3154677 w 3154677"/>
                <a:gd name="connsiteY0" fmla="*/ 133350 h 352425"/>
                <a:gd name="connsiteX1" fmla="*/ 1002027 w 3154677"/>
                <a:gd name="connsiteY1" fmla="*/ 142875 h 352425"/>
                <a:gd name="connsiteX2" fmla="*/ 719452 w 3154677"/>
                <a:gd name="connsiteY2" fmla="*/ 0 h 352425"/>
                <a:gd name="connsiteX3" fmla="*/ 147952 w 3154677"/>
                <a:gd name="connsiteY3" fmla="*/ 0 h 352425"/>
                <a:gd name="connsiteX4" fmla="*/ 127315 w 3154677"/>
                <a:gd name="connsiteY4" fmla="*/ 352425 h 352425"/>
                <a:gd name="connsiteX5" fmla="*/ 716277 w 3154677"/>
                <a:gd name="connsiteY5" fmla="*/ 350837 h 352425"/>
                <a:gd name="connsiteX6" fmla="*/ 1005202 w 3154677"/>
                <a:gd name="connsiteY6" fmla="*/ 215900 h 352425"/>
                <a:gd name="connsiteX7" fmla="*/ 3154677 w 3154677"/>
                <a:gd name="connsiteY7" fmla="*/ 215900 h 352425"/>
                <a:gd name="connsiteX0" fmla="*/ 3154677 w 3154677"/>
                <a:gd name="connsiteY0" fmla="*/ 133350 h 352425"/>
                <a:gd name="connsiteX1" fmla="*/ 1002027 w 3154677"/>
                <a:gd name="connsiteY1" fmla="*/ 142875 h 352425"/>
                <a:gd name="connsiteX2" fmla="*/ 719452 w 3154677"/>
                <a:gd name="connsiteY2" fmla="*/ 0 h 352425"/>
                <a:gd name="connsiteX3" fmla="*/ 147952 w 3154677"/>
                <a:gd name="connsiteY3" fmla="*/ 0 h 352425"/>
                <a:gd name="connsiteX4" fmla="*/ 127315 w 3154677"/>
                <a:gd name="connsiteY4" fmla="*/ 352425 h 352425"/>
                <a:gd name="connsiteX5" fmla="*/ 716277 w 3154677"/>
                <a:gd name="connsiteY5" fmla="*/ 350837 h 352425"/>
                <a:gd name="connsiteX6" fmla="*/ 1005202 w 3154677"/>
                <a:gd name="connsiteY6" fmla="*/ 215900 h 352425"/>
                <a:gd name="connsiteX7" fmla="*/ 3154677 w 3154677"/>
                <a:gd name="connsiteY7" fmla="*/ 215900 h 352425"/>
                <a:gd name="connsiteX0" fmla="*/ 3148242 w 3148242"/>
                <a:gd name="connsiteY0" fmla="*/ 133350 h 352425"/>
                <a:gd name="connsiteX1" fmla="*/ 995592 w 3148242"/>
                <a:gd name="connsiteY1" fmla="*/ 142875 h 352425"/>
                <a:gd name="connsiteX2" fmla="*/ 713017 w 3148242"/>
                <a:gd name="connsiteY2" fmla="*/ 0 h 352425"/>
                <a:gd name="connsiteX3" fmla="*/ 141517 w 3148242"/>
                <a:gd name="connsiteY3" fmla="*/ 0 h 352425"/>
                <a:gd name="connsiteX4" fmla="*/ 120880 w 3148242"/>
                <a:gd name="connsiteY4" fmla="*/ 352425 h 352425"/>
                <a:gd name="connsiteX5" fmla="*/ 709842 w 3148242"/>
                <a:gd name="connsiteY5" fmla="*/ 350837 h 352425"/>
                <a:gd name="connsiteX6" fmla="*/ 998767 w 3148242"/>
                <a:gd name="connsiteY6" fmla="*/ 215900 h 352425"/>
                <a:gd name="connsiteX7" fmla="*/ 3148242 w 3148242"/>
                <a:gd name="connsiteY7" fmla="*/ 215900 h 352425"/>
                <a:gd name="connsiteX0" fmla="*/ 3127865 w 3127865"/>
                <a:gd name="connsiteY0" fmla="*/ 133350 h 354169"/>
                <a:gd name="connsiteX1" fmla="*/ 975215 w 3127865"/>
                <a:gd name="connsiteY1" fmla="*/ 142875 h 354169"/>
                <a:gd name="connsiteX2" fmla="*/ 692640 w 3127865"/>
                <a:gd name="connsiteY2" fmla="*/ 0 h 354169"/>
                <a:gd name="connsiteX3" fmla="*/ 121140 w 3127865"/>
                <a:gd name="connsiteY3" fmla="*/ 0 h 354169"/>
                <a:gd name="connsiteX4" fmla="*/ 100503 w 3127865"/>
                <a:gd name="connsiteY4" fmla="*/ 352425 h 354169"/>
                <a:gd name="connsiteX5" fmla="*/ 689465 w 3127865"/>
                <a:gd name="connsiteY5" fmla="*/ 350837 h 354169"/>
                <a:gd name="connsiteX6" fmla="*/ 978390 w 3127865"/>
                <a:gd name="connsiteY6" fmla="*/ 215900 h 354169"/>
                <a:gd name="connsiteX7" fmla="*/ 3127865 w 3127865"/>
                <a:gd name="connsiteY7" fmla="*/ 215900 h 3541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27865" h="354169">
                  <a:moveTo>
                    <a:pt x="3127865" y="133350"/>
                  </a:moveTo>
                  <a:lnTo>
                    <a:pt x="975215" y="142875"/>
                  </a:lnTo>
                  <a:cubicBezTo>
                    <a:pt x="866207" y="49742"/>
                    <a:pt x="901661" y="1587"/>
                    <a:pt x="692640" y="0"/>
                  </a:cubicBezTo>
                  <a:lnTo>
                    <a:pt x="121140" y="0"/>
                  </a:lnTo>
                  <a:cubicBezTo>
                    <a:pt x="-34699" y="1587"/>
                    <a:pt x="-38668" y="347927"/>
                    <a:pt x="100503" y="352425"/>
                  </a:cubicBezTo>
                  <a:cubicBezTo>
                    <a:pt x="239674" y="356923"/>
                    <a:pt x="493144" y="351366"/>
                    <a:pt x="689465" y="350837"/>
                  </a:cubicBezTo>
                  <a:cubicBezTo>
                    <a:pt x="883405" y="353483"/>
                    <a:pt x="877848" y="306387"/>
                    <a:pt x="978390" y="215900"/>
                  </a:cubicBezTo>
                  <a:lnTo>
                    <a:pt x="3127865" y="215900"/>
                  </a:ln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04" name="Group 203">
              <a:extLst>
                <a:ext uri="{FF2B5EF4-FFF2-40B4-BE49-F238E27FC236}">
                  <a16:creationId xmlns:a16="http://schemas.microsoft.com/office/drawing/2014/main" id="{C06A4078-0A3C-F630-4B07-591C4F82216F}"/>
                </a:ext>
              </a:extLst>
            </p:cNvPr>
            <p:cNvGrpSpPr/>
            <p:nvPr/>
          </p:nvGrpSpPr>
          <p:grpSpPr>
            <a:xfrm>
              <a:off x="8766458" y="3304597"/>
              <a:ext cx="884816" cy="445341"/>
              <a:chOff x="10630970" y="3804563"/>
              <a:chExt cx="884816" cy="445341"/>
            </a:xfrm>
          </p:grpSpPr>
          <p:sp>
            <p:nvSpPr>
              <p:cNvPr id="198" name="Rectangle 197">
                <a:extLst>
                  <a:ext uri="{FF2B5EF4-FFF2-40B4-BE49-F238E27FC236}">
                    <a16:creationId xmlns:a16="http://schemas.microsoft.com/office/drawing/2014/main" id="{BC1323F2-BE71-6831-91D5-E4CEBF629A09}"/>
                  </a:ext>
                </a:extLst>
              </p:cNvPr>
              <p:cNvSpPr/>
              <p:nvPr/>
            </p:nvSpPr>
            <p:spPr>
              <a:xfrm rot="18948106">
                <a:off x="10795786" y="3856930"/>
                <a:ext cx="720000" cy="49013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99" name="Group 198">
                <a:extLst>
                  <a:ext uri="{FF2B5EF4-FFF2-40B4-BE49-F238E27FC236}">
                    <a16:creationId xmlns:a16="http://schemas.microsoft.com/office/drawing/2014/main" id="{381AD0E3-816F-58AA-780E-EEA90A8B2699}"/>
                  </a:ext>
                </a:extLst>
              </p:cNvPr>
              <p:cNvGrpSpPr/>
              <p:nvPr/>
            </p:nvGrpSpPr>
            <p:grpSpPr>
              <a:xfrm rot="18948106">
                <a:off x="10630970" y="3804563"/>
                <a:ext cx="233236" cy="445341"/>
                <a:chOff x="2064000" y="3213000"/>
                <a:chExt cx="279517" cy="631408"/>
              </a:xfrm>
            </p:grpSpPr>
            <p:sp>
              <p:nvSpPr>
                <p:cNvPr id="200" name="Freeform 163">
                  <a:extLst>
                    <a:ext uri="{FF2B5EF4-FFF2-40B4-BE49-F238E27FC236}">
                      <a16:creationId xmlns:a16="http://schemas.microsoft.com/office/drawing/2014/main" id="{8DABFCA4-F4D2-09E7-CA4F-CCAFF9811154}"/>
                    </a:ext>
                  </a:extLst>
                </p:cNvPr>
                <p:cNvSpPr/>
                <p:nvPr/>
              </p:nvSpPr>
              <p:spPr>
                <a:xfrm>
                  <a:off x="2064000" y="3213000"/>
                  <a:ext cx="279517" cy="631408"/>
                </a:xfrm>
                <a:custGeom>
                  <a:avLst/>
                  <a:gdLst>
                    <a:gd name="connsiteX0" fmla="*/ 133504 w 278761"/>
                    <a:gd name="connsiteY0" fmla="*/ 630861 h 631393"/>
                    <a:gd name="connsiteX1" fmla="*/ 278761 w 278761"/>
                    <a:gd name="connsiteY1" fmla="*/ 430836 h 631393"/>
                    <a:gd name="connsiteX2" fmla="*/ 133504 w 278761"/>
                    <a:gd name="connsiteY2" fmla="*/ 137943 h 631393"/>
                    <a:gd name="connsiteX3" fmla="*/ 131123 w 278761"/>
                    <a:gd name="connsiteY3" fmla="*/ 4593 h 631393"/>
                    <a:gd name="connsiteX4" fmla="*/ 107311 w 278761"/>
                    <a:gd name="connsiteY4" fmla="*/ 292724 h 631393"/>
                    <a:gd name="connsiteX5" fmla="*/ 154 w 278761"/>
                    <a:gd name="connsiteY5" fmla="*/ 483224 h 631393"/>
                    <a:gd name="connsiteX6" fmla="*/ 133504 w 278761"/>
                    <a:gd name="connsiteY6" fmla="*/ 630861 h 631393"/>
                    <a:gd name="connsiteX0" fmla="*/ 133504 w 278761"/>
                    <a:gd name="connsiteY0" fmla="*/ 647416 h 647948"/>
                    <a:gd name="connsiteX1" fmla="*/ 278761 w 278761"/>
                    <a:gd name="connsiteY1" fmla="*/ 447391 h 647948"/>
                    <a:gd name="connsiteX2" fmla="*/ 133504 w 278761"/>
                    <a:gd name="connsiteY2" fmla="*/ 154498 h 647948"/>
                    <a:gd name="connsiteX3" fmla="*/ 131123 w 278761"/>
                    <a:gd name="connsiteY3" fmla="*/ 21148 h 647948"/>
                    <a:gd name="connsiteX4" fmla="*/ 107311 w 278761"/>
                    <a:gd name="connsiteY4" fmla="*/ 309279 h 647948"/>
                    <a:gd name="connsiteX5" fmla="*/ 154 w 278761"/>
                    <a:gd name="connsiteY5" fmla="*/ 499779 h 647948"/>
                    <a:gd name="connsiteX6" fmla="*/ 133504 w 278761"/>
                    <a:gd name="connsiteY6" fmla="*/ 647416 h 647948"/>
                    <a:gd name="connsiteX0" fmla="*/ 133504 w 278901"/>
                    <a:gd name="connsiteY0" fmla="*/ 630657 h 631189"/>
                    <a:gd name="connsiteX1" fmla="*/ 278761 w 278901"/>
                    <a:gd name="connsiteY1" fmla="*/ 430632 h 631189"/>
                    <a:gd name="connsiteX2" fmla="*/ 159698 w 278901"/>
                    <a:gd name="connsiteY2" fmla="*/ 140120 h 631189"/>
                    <a:gd name="connsiteX3" fmla="*/ 131123 w 278901"/>
                    <a:gd name="connsiteY3" fmla="*/ 4389 h 631189"/>
                    <a:gd name="connsiteX4" fmla="*/ 107311 w 278901"/>
                    <a:gd name="connsiteY4" fmla="*/ 292520 h 631189"/>
                    <a:gd name="connsiteX5" fmla="*/ 154 w 278901"/>
                    <a:gd name="connsiteY5" fmla="*/ 483020 h 631189"/>
                    <a:gd name="connsiteX6" fmla="*/ 133504 w 278901"/>
                    <a:gd name="connsiteY6" fmla="*/ 630657 h 631189"/>
                    <a:gd name="connsiteX0" fmla="*/ 134120 w 279517"/>
                    <a:gd name="connsiteY0" fmla="*/ 630876 h 631408"/>
                    <a:gd name="connsiteX1" fmla="*/ 279377 w 279517"/>
                    <a:gd name="connsiteY1" fmla="*/ 430851 h 631408"/>
                    <a:gd name="connsiteX2" fmla="*/ 160314 w 279517"/>
                    <a:gd name="connsiteY2" fmla="*/ 140339 h 631408"/>
                    <a:gd name="connsiteX3" fmla="*/ 131739 w 279517"/>
                    <a:gd name="connsiteY3" fmla="*/ 4608 h 631408"/>
                    <a:gd name="connsiteX4" fmla="*/ 81733 w 279517"/>
                    <a:gd name="connsiteY4" fmla="*/ 297502 h 631408"/>
                    <a:gd name="connsiteX5" fmla="*/ 770 w 279517"/>
                    <a:gd name="connsiteY5" fmla="*/ 483239 h 631408"/>
                    <a:gd name="connsiteX6" fmla="*/ 134120 w 279517"/>
                    <a:gd name="connsiteY6" fmla="*/ 630876 h 6314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79517" h="631408">
                      <a:moveTo>
                        <a:pt x="134120" y="630876"/>
                      </a:moveTo>
                      <a:cubicBezTo>
                        <a:pt x="180555" y="622145"/>
                        <a:pt x="275011" y="512607"/>
                        <a:pt x="279377" y="430851"/>
                      </a:cubicBezTo>
                      <a:cubicBezTo>
                        <a:pt x="283743" y="349095"/>
                        <a:pt x="184920" y="211380"/>
                        <a:pt x="160314" y="140339"/>
                      </a:cubicBezTo>
                      <a:cubicBezTo>
                        <a:pt x="135708" y="69298"/>
                        <a:pt x="144836" y="-21586"/>
                        <a:pt x="131739" y="4608"/>
                      </a:cubicBezTo>
                      <a:cubicBezTo>
                        <a:pt x="118642" y="30802"/>
                        <a:pt x="103561" y="217730"/>
                        <a:pt x="81733" y="297502"/>
                      </a:cubicBezTo>
                      <a:cubicBezTo>
                        <a:pt x="59905" y="377274"/>
                        <a:pt x="-7961" y="427677"/>
                        <a:pt x="770" y="483239"/>
                      </a:cubicBezTo>
                      <a:cubicBezTo>
                        <a:pt x="9501" y="538801"/>
                        <a:pt x="87685" y="639607"/>
                        <a:pt x="134120" y="630876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1" name="Freeform 164">
                  <a:extLst>
                    <a:ext uri="{FF2B5EF4-FFF2-40B4-BE49-F238E27FC236}">
                      <a16:creationId xmlns:a16="http://schemas.microsoft.com/office/drawing/2014/main" id="{E69932CF-4EC9-FF1C-3B1D-F357D70F841F}"/>
                    </a:ext>
                  </a:extLst>
                </p:cNvPr>
                <p:cNvSpPr/>
                <p:nvPr/>
              </p:nvSpPr>
              <p:spPr>
                <a:xfrm>
                  <a:off x="2140199" y="3501000"/>
                  <a:ext cx="139801" cy="343408"/>
                </a:xfrm>
                <a:custGeom>
                  <a:avLst/>
                  <a:gdLst>
                    <a:gd name="connsiteX0" fmla="*/ 133504 w 278761"/>
                    <a:gd name="connsiteY0" fmla="*/ 630861 h 631393"/>
                    <a:gd name="connsiteX1" fmla="*/ 278761 w 278761"/>
                    <a:gd name="connsiteY1" fmla="*/ 430836 h 631393"/>
                    <a:gd name="connsiteX2" fmla="*/ 133504 w 278761"/>
                    <a:gd name="connsiteY2" fmla="*/ 137943 h 631393"/>
                    <a:gd name="connsiteX3" fmla="*/ 131123 w 278761"/>
                    <a:gd name="connsiteY3" fmla="*/ 4593 h 631393"/>
                    <a:gd name="connsiteX4" fmla="*/ 107311 w 278761"/>
                    <a:gd name="connsiteY4" fmla="*/ 292724 h 631393"/>
                    <a:gd name="connsiteX5" fmla="*/ 154 w 278761"/>
                    <a:gd name="connsiteY5" fmla="*/ 483224 h 631393"/>
                    <a:gd name="connsiteX6" fmla="*/ 133504 w 278761"/>
                    <a:gd name="connsiteY6" fmla="*/ 630861 h 631393"/>
                    <a:gd name="connsiteX0" fmla="*/ 133504 w 278761"/>
                    <a:gd name="connsiteY0" fmla="*/ 647416 h 647948"/>
                    <a:gd name="connsiteX1" fmla="*/ 278761 w 278761"/>
                    <a:gd name="connsiteY1" fmla="*/ 447391 h 647948"/>
                    <a:gd name="connsiteX2" fmla="*/ 133504 w 278761"/>
                    <a:gd name="connsiteY2" fmla="*/ 154498 h 647948"/>
                    <a:gd name="connsiteX3" fmla="*/ 131123 w 278761"/>
                    <a:gd name="connsiteY3" fmla="*/ 21148 h 647948"/>
                    <a:gd name="connsiteX4" fmla="*/ 107311 w 278761"/>
                    <a:gd name="connsiteY4" fmla="*/ 309279 h 647948"/>
                    <a:gd name="connsiteX5" fmla="*/ 154 w 278761"/>
                    <a:gd name="connsiteY5" fmla="*/ 499779 h 647948"/>
                    <a:gd name="connsiteX6" fmla="*/ 133504 w 278761"/>
                    <a:gd name="connsiteY6" fmla="*/ 647416 h 647948"/>
                    <a:gd name="connsiteX0" fmla="*/ 133504 w 278901"/>
                    <a:gd name="connsiteY0" fmla="*/ 630657 h 631189"/>
                    <a:gd name="connsiteX1" fmla="*/ 278761 w 278901"/>
                    <a:gd name="connsiteY1" fmla="*/ 430632 h 631189"/>
                    <a:gd name="connsiteX2" fmla="*/ 159698 w 278901"/>
                    <a:gd name="connsiteY2" fmla="*/ 140120 h 631189"/>
                    <a:gd name="connsiteX3" fmla="*/ 131123 w 278901"/>
                    <a:gd name="connsiteY3" fmla="*/ 4389 h 631189"/>
                    <a:gd name="connsiteX4" fmla="*/ 107311 w 278901"/>
                    <a:gd name="connsiteY4" fmla="*/ 292520 h 631189"/>
                    <a:gd name="connsiteX5" fmla="*/ 154 w 278901"/>
                    <a:gd name="connsiteY5" fmla="*/ 483020 h 631189"/>
                    <a:gd name="connsiteX6" fmla="*/ 133504 w 278901"/>
                    <a:gd name="connsiteY6" fmla="*/ 630657 h 631189"/>
                    <a:gd name="connsiteX0" fmla="*/ 134120 w 279517"/>
                    <a:gd name="connsiteY0" fmla="*/ 630876 h 631408"/>
                    <a:gd name="connsiteX1" fmla="*/ 279377 w 279517"/>
                    <a:gd name="connsiteY1" fmla="*/ 430851 h 631408"/>
                    <a:gd name="connsiteX2" fmla="*/ 160314 w 279517"/>
                    <a:gd name="connsiteY2" fmla="*/ 140339 h 631408"/>
                    <a:gd name="connsiteX3" fmla="*/ 131739 w 279517"/>
                    <a:gd name="connsiteY3" fmla="*/ 4608 h 631408"/>
                    <a:gd name="connsiteX4" fmla="*/ 81733 w 279517"/>
                    <a:gd name="connsiteY4" fmla="*/ 297502 h 631408"/>
                    <a:gd name="connsiteX5" fmla="*/ 770 w 279517"/>
                    <a:gd name="connsiteY5" fmla="*/ 483239 h 631408"/>
                    <a:gd name="connsiteX6" fmla="*/ 134120 w 279517"/>
                    <a:gd name="connsiteY6" fmla="*/ 630876 h 6314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79517" h="631408">
                      <a:moveTo>
                        <a:pt x="134120" y="630876"/>
                      </a:moveTo>
                      <a:cubicBezTo>
                        <a:pt x="180555" y="622145"/>
                        <a:pt x="275011" y="512607"/>
                        <a:pt x="279377" y="430851"/>
                      </a:cubicBezTo>
                      <a:cubicBezTo>
                        <a:pt x="283743" y="349095"/>
                        <a:pt x="184920" y="211380"/>
                        <a:pt x="160314" y="140339"/>
                      </a:cubicBezTo>
                      <a:cubicBezTo>
                        <a:pt x="135708" y="69298"/>
                        <a:pt x="144836" y="-21586"/>
                        <a:pt x="131739" y="4608"/>
                      </a:cubicBezTo>
                      <a:cubicBezTo>
                        <a:pt x="118642" y="30802"/>
                        <a:pt x="103561" y="217730"/>
                        <a:pt x="81733" y="297502"/>
                      </a:cubicBezTo>
                      <a:cubicBezTo>
                        <a:pt x="59905" y="377274"/>
                        <a:pt x="-7961" y="427677"/>
                        <a:pt x="770" y="483239"/>
                      </a:cubicBezTo>
                      <a:cubicBezTo>
                        <a:pt x="9501" y="538801"/>
                        <a:pt x="87685" y="639607"/>
                        <a:pt x="134120" y="630876"/>
                      </a:cubicBezTo>
                      <a:close/>
                    </a:path>
                  </a:pathLst>
                </a:custGeom>
                <a:solidFill>
                  <a:srgbClr val="FFFF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212" name="TextBox 211">
              <a:extLst>
                <a:ext uri="{FF2B5EF4-FFF2-40B4-BE49-F238E27FC236}">
                  <a16:creationId xmlns:a16="http://schemas.microsoft.com/office/drawing/2014/main" id="{19335FBD-75D7-C9E3-BA4C-0BD0A3E28E67}"/>
                </a:ext>
              </a:extLst>
            </p:cNvPr>
            <p:cNvSpPr txBox="1"/>
            <p:nvPr/>
          </p:nvSpPr>
          <p:spPr>
            <a:xfrm>
              <a:off x="9760431" y="3841933"/>
              <a:ext cx="2188918" cy="80162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marL="457200" indent="-457200">
                <a:tabLst>
                  <a:tab pos="3594100" algn="r"/>
                </a:tabLst>
              </a:pPr>
              <a:r>
                <a:rPr lang="en-GB" sz="2400"/>
                <a:t>❽ Observe flame	</a:t>
              </a:r>
              <a:r>
                <a:rPr lang="en-GB" sz="2400">
                  <a:sym typeface="Wingdings" panose="05000000000000000000" pitchFamily="2" charset="2"/>
                </a:rPr>
                <a:t>    </a:t>
              </a:r>
              <a:endParaRPr lang="en-GB" sz="2400"/>
            </a:p>
          </p:txBody>
        </p:sp>
        <p:grpSp>
          <p:nvGrpSpPr>
            <p:cNvPr id="205" name="Group 204">
              <a:extLst>
                <a:ext uri="{FF2B5EF4-FFF2-40B4-BE49-F238E27FC236}">
                  <a16:creationId xmlns:a16="http://schemas.microsoft.com/office/drawing/2014/main" id="{38BCABD3-9420-D511-6405-D0D22BF565DA}"/>
                </a:ext>
              </a:extLst>
            </p:cNvPr>
            <p:cNvGrpSpPr/>
            <p:nvPr/>
          </p:nvGrpSpPr>
          <p:grpSpPr>
            <a:xfrm rot="20855160" flipH="1" flipV="1">
              <a:off x="10280915" y="4595823"/>
              <a:ext cx="721988" cy="720000"/>
              <a:chOff x="1724093" y="4217043"/>
              <a:chExt cx="721988" cy="720000"/>
            </a:xfrm>
          </p:grpSpPr>
          <p:sp>
            <p:nvSpPr>
              <p:cNvPr id="206" name="Partial Circle 205">
                <a:extLst>
                  <a:ext uri="{FF2B5EF4-FFF2-40B4-BE49-F238E27FC236}">
                    <a16:creationId xmlns:a16="http://schemas.microsoft.com/office/drawing/2014/main" id="{5BE861EC-7922-BFF8-2138-0AD9B500A0E0}"/>
                  </a:ext>
                </a:extLst>
              </p:cNvPr>
              <p:cNvSpPr/>
              <p:nvPr/>
            </p:nvSpPr>
            <p:spPr>
              <a:xfrm rot="7646098">
                <a:off x="1724093" y="4217043"/>
                <a:ext cx="720000" cy="720000"/>
              </a:xfrm>
              <a:prstGeom prst="pie">
                <a:avLst>
                  <a:gd name="adj1" fmla="val 11559505"/>
                  <a:gd name="adj2" fmla="val 16172313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207" name="Group 206">
                <a:extLst>
                  <a:ext uri="{FF2B5EF4-FFF2-40B4-BE49-F238E27FC236}">
                    <a16:creationId xmlns:a16="http://schemas.microsoft.com/office/drawing/2014/main" id="{648DEF89-754D-6A1B-73AE-9AF5270BF3B0}"/>
                  </a:ext>
                </a:extLst>
              </p:cNvPr>
              <p:cNvGrpSpPr/>
              <p:nvPr/>
            </p:nvGrpSpPr>
            <p:grpSpPr>
              <a:xfrm>
                <a:off x="2083594" y="4288991"/>
                <a:ext cx="362487" cy="544947"/>
                <a:chOff x="2083594" y="4288991"/>
                <a:chExt cx="362487" cy="544947"/>
              </a:xfrm>
            </p:grpSpPr>
            <p:sp>
              <p:nvSpPr>
                <p:cNvPr id="208" name="Oval 207">
                  <a:extLst>
                    <a:ext uri="{FF2B5EF4-FFF2-40B4-BE49-F238E27FC236}">
                      <a16:creationId xmlns:a16="http://schemas.microsoft.com/office/drawing/2014/main" id="{F9E789A4-9B8F-792D-86D4-64E34E303FC3}"/>
                    </a:ext>
                  </a:extLst>
                </p:cNvPr>
                <p:cNvSpPr/>
                <p:nvPr/>
              </p:nvSpPr>
              <p:spPr>
                <a:xfrm flipH="1">
                  <a:off x="2355850" y="4467206"/>
                  <a:ext cx="90231" cy="219673"/>
                </a:xfrm>
                <a:prstGeom prst="ellips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209" name="Straight Connector 208">
                  <a:extLst>
                    <a:ext uri="{FF2B5EF4-FFF2-40B4-BE49-F238E27FC236}">
                      <a16:creationId xmlns:a16="http://schemas.microsoft.com/office/drawing/2014/main" id="{60CDD9AB-79A9-91E5-D8B6-49B578AC1B2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2083594" y="4288991"/>
                  <a:ext cx="336166" cy="290154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0" name="Straight Connector 209">
                  <a:extLst>
                    <a:ext uri="{FF2B5EF4-FFF2-40B4-BE49-F238E27FC236}">
                      <a16:creationId xmlns:a16="http://schemas.microsoft.com/office/drawing/2014/main" id="{077103CB-4331-A6F6-769A-DBF0A8BA133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083594" y="4577042"/>
                  <a:ext cx="336166" cy="256896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214" name="TextBox 213">
              <a:extLst>
                <a:ext uri="{FF2B5EF4-FFF2-40B4-BE49-F238E27FC236}">
                  <a16:creationId xmlns:a16="http://schemas.microsoft.com/office/drawing/2014/main" id="{AAFB606E-7944-7388-E83D-C432EB23546A}"/>
                </a:ext>
              </a:extLst>
            </p:cNvPr>
            <p:cNvSpPr txBox="1"/>
            <p:nvPr/>
          </p:nvSpPr>
          <p:spPr>
            <a:xfrm>
              <a:off x="9610832" y="2727710"/>
              <a:ext cx="2188917" cy="4784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pPr marL="457200" indent="-457200">
                <a:tabLst>
                  <a:tab pos="3594100" algn="r"/>
                </a:tabLst>
              </a:pPr>
              <a:r>
                <a:rPr lang="en-GB" sz="2400"/>
                <a:t>❼ Light	</a:t>
              </a:r>
              <a:r>
                <a:rPr lang="en-GB" sz="2400">
                  <a:sym typeface="Wingdings" panose="05000000000000000000" pitchFamily="2" charset="2"/>
                </a:rPr>
                <a:t>    </a:t>
              </a:r>
              <a:endParaRPr lang="en-GB" sz="2400"/>
            </a:p>
          </p:txBody>
        </p:sp>
        <p:sp>
          <p:nvSpPr>
            <p:cNvPr id="242" name="Right Arrow 90">
              <a:extLst>
                <a:ext uri="{FF2B5EF4-FFF2-40B4-BE49-F238E27FC236}">
                  <a16:creationId xmlns:a16="http://schemas.microsoft.com/office/drawing/2014/main" id="{3D3F30DB-CAD0-7757-8D5E-435FF098FE9B}"/>
                </a:ext>
              </a:extLst>
            </p:cNvPr>
            <p:cNvSpPr/>
            <p:nvPr/>
          </p:nvSpPr>
          <p:spPr>
            <a:xfrm rot="16200000" flipH="1">
              <a:off x="8270763" y="4468588"/>
              <a:ext cx="1387514" cy="233676"/>
            </a:xfrm>
            <a:prstGeom prst="rightArrow">
              <a:avLst>
                <a:gd name="adj1" fmla="val 44532"/>
                <a:gd name="adj2" fmla="val 9544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43" name="Group 242">
              <a:extLst>
                <a:ext uri="{FF2B5EF4-FFF2-40B4-BE49-F238E27FC236}">
                  <a16:creationId xmlns:a16="http://schemas.microsoft.com/office/drawing/2014/main" id="{2AE659AD-A51C-442C-CD1D-F68D27D6EC45}"/>
                </a:ext>
              </a:extLst>
            </p:cNvPr>
            <p:cNvGrpSpPr/>
            <p:nvPr/>
          </p:nvGrpSpPr>
          <p:grpSpPr>
            <a:xfrm>
              <a:off x="10922678" y="4784897"/>
              <a:ext cx="588226" cy="524189"/>
              <a:chOff x="10472150" y="6178006"/>
              <a:chExt cx="588226" cy="524189"/>
            </a:xfrm>
          </p:grpSpPr>
          <p:grpSp>
            <p:nvGrpSpPr>
              <p:cNvPr id="244" name="Group 243">
                <a:extLst>
                  <a:ext uri="{FF2B5EF4-FFF2-40B4-BE49-F238E27FC236}">
                    <a16:creationId xmlns:a16="http://schemas.microsoft.com/office/drawing/2014/main" id="{35F8B6EE-7151-0852-BB83-FD752855CB30}"/>
                  </a:ext>
                </a:extLst>
              </p:cNvPr>
              <p:cNvGrpSpPr/>
              <p:nvPr/>
            </p:nvGrpSpPr>
            <p:grpSpPr>
              <a:xfrm>
                <a:off x="10472150" y="6178006"/>
                <a:ext cx="412932" cy="524189"/>
                <a:chOff x="6714701" y="4669178"/>
                <a:chExt cx="749300" cy="882536"/>
              </a:xfrm>
            </p:grpSpPr>
            <p:sp>
              <p:nvSpPr>
                <p:cNvPr id="249" name="Rectangle 248">
                  <a:extLst>
                    <a:ext uri="{FF2B5EF4-FFF2-40B4-BE49-F238E27FC236}">
                      <a16:creationId xmlns:a16="http://schemas.microsoft.com/office/drawing/2014/main" id="{FAC6499C-B123-A254-6865-76237898DD37}"/>
                    </a:ext>
                  </a:extLst>
                </p:cNvPr>
                <p:cNvSpPr/>
                <p:nvPr/>
              </p:nvSpPr>
              <p:spPr>
                <a:xfrm>
                  <a:off x="6714701" y="4669178"/>
                  <a:ext cx="749300" cy="882536"/>
                </a:xfrm>
                <a:prstGeom prst="rect">
                  <a:avLst/>
                </a:prstGeom>
                <a:solidFill>
                  <a:srgbClr val="FFFF00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GB"/>
                    <a:t>c</a:t>
                  </a:r>
                </a:p>
              </p:txBody>
            </p:sp>
            <p:grpSp>
              <p:nvGrpSpPr>
                <p:cNvPr id="250" name="Group 249">
                  <a:extLst>
                    <a:ext uri="{FF2B5EF4-FFF2-40B4-BE49-F238E27FC236}">
                      <a16:creationId xmlns:a16="http://schemas.microsoft.com/office/drawing/2014/main" id="{935A0D42-5A93-977A-4AA7-76352D22AFB2}"/>
                    </a:ext>
                  </a:extLst>
                </p:cNvPr>
                <p:cNvGrpSpPr/>
                <p:nvPr/>
              </p:nvGrpSpPr>
              <p:grpSpPr>
                <a:xfrm>
                  <a:off x="6807099" y="4755724"/>
                  <a:ext cx="577043" cy="178593"/>
                  <a:chOff x="6807100" y="4755724"/>
                  <a:chExt cx="483600" cy="178593"/>
                </a:xfrm>
              </p:grpSpPr>
              <p:sp>
                <p:nvSpPr>
                  <p:cNvPr id="269" name="Rectangle 268">
                    <a:extLst>
                      <a:ext uri="{FF2B5EF4-FFF2-40B4-BE49-F238E27FC236}">
                        <a16:creationId xmlns:a16="http://schemas.microsoft.com/office/drawing/2014/main" id="{415EE777-C4C0-C9D4-346D-C0D1B379D2BA}"/>
                      </a:ext>
                    </a:extLst>
                  </p:cNvPr>
                  <p:cNvSpPr/>
                  <p:nvPr/>
                </p:nvSpPr>
                <p:spPr>
                  <a:xfrm>
                    <a:off x="6807100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70" name="Rectangle 269">
                    <a:extLst>
                      <a:ext uri="{FF2B5EF4-FFF2-40B4-BE49-F238E27FC236}">
                        <a16:creationId xmlns:a16="http://schemas.microsoft.com/office/drawing/2014/main" id="{D6E6DC26-5535-DE42-5134-3C3CDD82C183}"/>
                      </a:ext>
                    </a:extLst>
                  </p:cNvPr>
                  <p:cNvSpPr/>
                  <p:nvPr/>
                </p:nvSpPr>
                <p:spPr>
                  <a:xfrm>
                    <a:off x="7052263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251" name="Group 250">
                  <a:extLst>
                    <a:ext uri="{FF2B5EF4-FFF2-40B4-BE49-F238E27FC236}">
                      <a16:creationId xmlns:a16="http://schemas.microsoft.com/office/drawing/2014/main" id="{8DC6498E-3179-CA90-0B9C-53D4208D8A98}"/>
                    </a:ext>
                  </a:extLst>
                </p:cNvPr>
                <p:cNvGrpSpPr/>
                <p:nvPr/>
              </p:nvGrpSpPr>
              <p:grpSpPr>
                <a:xfrm>
                  <a:off x="6807099" y="4937371"/>
                  <a:ext cx="577043" cy="112741"/>
                  <a:chOff x="6807100" y="4755724"/>
                  <a:chExt cx="483600" cy="178596"/>
                </a:xfrm>
              </p:grpSpPr>
              <p:sp>
                <p:nvSpPr>
                  <p:cNvPr id="267" name="Rectangle 266">
                    <a:extLst>
                      <a:ext uri="{FF2B5EF4-FFF2-40B4-BE49-F238E27FC236}">
                        <a16:creationId xmlns:a16="http://schemas.microsoft.com/office/drawing/2014/main" id="{8A9B0BAD-D235-B3BC-76A1-5EB01B01417A}"/>
                      </a:ext>
                    </a:extLst>
                  </p:cNvPr>
                  <p:cNvSpPr/>
                  <p:nvPr/>
                </p:nvSpPr>
                <p:spPr>
                  <a:xfrm>
                    <a:off x="6807100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68" name="Rectangle 267">
                    <a:extLst>
                      <a:ext uri="{FF2B5EF4-FFF2-40B4-BE49-F238E27FC236}">
                        <a16:creationId xmlns:a16="http://schemas.microsoft.com/office/drawing/2014/main" id="{CAA473B6-AA4C-549B-FCF7-02FC2C3475EB}"/>
                      </a:ext>
                    </a:extLst>
                  </p:cNvPr>
                  <p:cNvSpPr/>
                  <p:nvPr/>
                </p:nvSpPr>
                <p:spPr>
                  <a:xfrm>
                    <a:off x="7052263" y="4755727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252" name="Group 251">
                  <a:extLst>
                    <a:ext uri="{FF2B5EF4-FFF2-40B4-BE49-F238E27FC236}">
                      <a16:creationId xmlns:a16="http://schemas.microsoft.com/office/drawing/2014/main" id="{67ED1218-2E68-0F12-D2B3-9629F4B9AA9C}"/>
                    </a:ext>
                  </a:extLst>
                </p:cNvPr>
                <p:cNvGrpSpPr/>
                <p:nvPr/>
              </p:nvGrpSpPr>
              <p:grpSpPr>
                <a:xfrm>
                  <a:off x="6807099" y="5054075"/>
                  <a:ext cx="577043" cy="112741"/>
                  <a:chOff x="6807100" y="4755724"/>
                  <a:chExt cx="483600" cy="178596"/>
                </a:xfrm>
              </p:grpSpPr>
              <p:sp>
                <p:nvSpPr>
                  <p:cNvPr id="265" name="Rectangle 264">
                    <a:extLst>
                      <a:ext uri="{FF2B5EF4-FFF2-40B4-BE49-F238E27FC236}">
                        <a16:creationId xmlns:a16="http://schemas.microsoft.com/office/drawing/2014/main" id="{B0EF77FC-433E-110B-C696-B6D06DD2A872}"/>
                      </a:ext>
                    </a:extLst>
                  </p:cNvPr>
                  <p:cNvSpPr/>
                  <p:nvPr/>
                </p:nvSpPr>
                <p:spPr>
                  <a:xfrm>
                    <a:off x="6807100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66" name="Rectangle 265">
                    <a:extLst>
                      <a:ext uri="{FF2B5EF4-FFF2-40B4-BE49-F238E27FC236}">
                        <a16:creationId xmlns:a16="http://schemas.microsoft.com/office/drawing/2014/main" id="{199558FD-2A43-B262-2E9A-A82219AE5818}"/>
                      </a:ext>
                    </a:extLst>
                  </p:cNvPr>
                  <p:cNvSpPr/>
                  <p:nvPr/>
                </p:nvSpPr>
                <p:spPr>
                  <a:xfrm>
                    <a:off x="7052263" y="4755727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253" name="Group 252">
                  <a:extLst>
                    <a:ext uri="{FF2B5EF4-FFF2-40B4-BE49-F238E27FC236}">
                      <a16:creationId xmlns:a16="http://schemas.microsoft.com/office/drawing/2014/main" id="{05E0CA86-221E-5614-CBD0-F46ECEFF0E6F}"/>
                    </a:ext>
                  </a:extLst>
                </p:cNvPr>
                <p:cNvGrpSpPr/>
                <p:nvPr/>
              </p:nvGrpSpPr>
              <p:grpSpPr>
                <a:xfrm>
                  <a:off x="6807099" y="5171037"/>
                  <a:ext cx="577043" cy="112741"/>
                  <a:chOff x="6807100" y="4755724"/>
                  <a:chExt cx="483600" cy="178596"/>
                </a:xfrm>
              </p:grpSpPr>
              <p:sp>
                <p:nvSpPr>
                  <p:cNvPr id="263" name="Rectangle 262">
                    <a:extLst>
                      <a:ext uri="{FF2B5EF4-FFF2-40B4-BE49-F238E27FC236}">
                        <a16:creationId xmlns:a16="http://schemas.microsoft.com/office/drawing/2014/main" id="{FCA3F2F4-0C69-6D81-620A-6280CE94EE32}"/>
                      </a:ext>
                    </a:extLst>
                  </p:cNvPr>
                  <p:cNvSpPr/>
                  <p:nvPr/>
                </p:nvSpPr>
                <p:spPr>
                  <a:xfrm>
                    <a:off x="6807100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64" name="Rectangle 263">
                    <a:extLst>
                      <a:ext uri="{FF2B5EF4-FFF2-40B4-BE49-F238E27FC236}">
                        <a16:creationId xmlns:a16="http://schemas.microsoft.com/office/drawing/2014/main" id="{8BA41E5A-0641-FD61-4564-2AC750C88D85}"/>
                      </a:ext>
                    </a:extLst>
                  </p:cNvPr>
                  <p:cNvSpPr/>
                  <p:nvPr/>
                </p:nvSpPr>
                <p:spPr>
                  <a:xfrm>
                    <a:off x="7052263" y="4755727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254" name="Group 253">
                  <a:extLst>
                    <a:ext uri="{FF2B5EF4-FFF2-40B4-BE49-F238E27FC236}">
                      <a16:creationId xmlns:a16="http://schemas.microsoft.com/office/drawing/2014/main" id="{6E3D2952-87F2-2761-DEF4-92865F57DBC6}"/>
                    </a:ext>
                  </a:extLst>
                </p:cNvPr>
                <p:cNvGrpSpPr/>
                <p:nvPr/>
              </p:nvGrpSpPr>
              <p:grpSpPr>
                <a:xfrm>
                  <a:off x="6807099" y="5287741"/>
                  <a:ext cx="577043" cy="112741"/>
                  <a:chOff x="6807100" y="4755724"/>
                  <a:chExt cx="483600" cy="178596"/>
                </a:xfrm>
              </p:grpSpPr>
              <p:sp>
                <p:nvSpPr>
                  <p:cNvPr id="261" name="Rectangle 260">
                    <a:extLst>
                      <a:ext uri="{FF2B5EF4-FFF2-40B4-BE49-F238E27FC236}">
                        <a16:creationId xmlns:a16="http://schemas.microsoft.com/office/drawing/2014/main" id="{6ECFF410-C973-550D-CFB6-B7072D45082F}"/>
                      </a:ext>
                    </a:extLst>
                  </p:cNvPr>
                  <p:cNvSpPr/>
                  <p:nvPr/>
                </p:nvSpPr>
                <p:spPr>
                  <a:xfrm>
                    <a:off x="6807100" y="4755724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62" name="Rectangle 261">
                    <a:extLst>
                      <a:ext uri="{FF2B5EF4-FFF2-40B4-BE49-F238E27FC236}">
                        <a16:creationId xmlns:a16="http://schemas.microsoft.com/office/drawing/2014/main" id="{F9E5FF60-D4DC-BF8D-59FC-25AA50BC9941}"/>
                      </a:ext>
                    </a:extLst>
                  </p:cNvPr>
                  <p:cNvSpPr/>
                  <p:nvPr/>
                </p:nvSpPr>
                <p:spPr>
                  <a:xfrm>
                    <a:off x="7052263" y="4755727"/>
                    <a:ext cx="238437" cy="1785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sp>
              <p:nvSpPr>
                <p:cNvPr id="257" name="Freeform: Shape 256">
                  <a:extLst>
                    <a:ext uri="{FF2B5EF4-FFF2-40B4-BE49-F238E27FC236}">
                      <a16:creationId xmlns:a16="http://schemas.microsoft.com/office/drawing/2014/main" id="{7DC4A64B-DAE0-BFD0-B9AC-02C70F8CCB59}"/>
                    </a:ext>
                  </a:extLst>
                </p:cNvPr>
                <p:cNvSpPr/>
                <p:nvPr/>
              </p:nvSpPr>
              <p:spPr>
                <a:xfrm>
                  <a:off x="6851826" y="4800600"/>
                  <a:ext cx="194860" cy="111191"/>
                </a:xfrm>
                <a:custGeom>
                  <a:avLst/>
                  <a:gdLst>
                    <a:gd name="connsiteX0" fmla="*/ 20688 w 194860"/>
                    <a:gd name="connsiteY0" fmla="*/ 7257 h 111191"/>
                    <a:gd name="connsiteX1" fmla="*/ 17060 w 194860"/>
                    <a:gd name="connsiteY1" fmla="*/ 30843 h 111191"/>
                    <a:gd name="connsiteX2" fmla="*/ 15245 w 194860"/>
                    <a:gd name="connsiteY2" fmla="*/ 36286 h 111191"/>
                    <a:gd name="connsiteX3" fmla="*/ 13431 w 194860"/>
                    <a:gd name="connsiteY3" fmla="*/ 45357 h 111191"/>
                    <a:gd name="connsiteX4" fmla="*/ 11617 w 194860"/>
                    <a:gd name="connsiteY4" fmla="*/ 50800 h 111191"/>
                    <a:gd name="connsiteX5" fmla="*/ 9803 w 194860"/>
                    <a:gd name="connsiteY5" fmla="*/ 58057 h 111191"/>
                    <a:gd name="connsiteX6" fmla="*/ 2545 w 194860"/>
                    <a:gd name="connsiteY6" fmla="*/ 74386 h 111191"/>
                    <a:gd name="connsiteX7" fmla="*/ 731 w 194860"/>
                    <a:gd name="connsiteY7" fmla="*/ 87086 h 111191"/>
                    <a:gd name="connsiteX8" fmla="*/ 7988 w 194860"/>
                    <a:gd name="connsiteY8" fmla="*/ 83457 h 111191"/>
                    <a:gd name="connsiteX9" fmla="*/ 27945 w 194860"/>
                    <a:gd name="connsiteY9" fmla="*/ 67129 h 111191"/>
                    <a:gd name="connsiteX10" fmla="*/ 31574 w 194860"/>
                    <a:gd name="connsiteY10" fmla="*/ 61686 h 111191"/>
                    <a:gd name="connsiteX11" fmla="*/ 33388 w 194860"/>
                    <a:gd name="connsiteY11" fmla="*/ 56243 h 111191"/>
                    <a:gd name="connsiteX12" fmla="*/ 37017 w 194860"/>
                    <a:gd name="connsiteY12" fmla="*/ 50800 h 111191"/>
                    <a:gd name="connsiteX13" fmla="*/ 40645 w 194860"/>
                    <a:gd name="connsiteY13" fmla="*/ 34471 h 111191"/>
                    <a:gd name="connsiteX14" fmla="*/ 46088 w 194860"/>
                    <a:gd name="connsiteY14" fmla="*/ 30843 h 111191"/>
                    <a:gd name="connsiteX15" fmla="*/ 49717 w 194860"/>
                    <a:gd name="connsiteY15" fmla="*/ 59871 h 111191"/>
                    <a:gd name="connsiteX16" fmla="*/ 51531 w 194860"/>
                    <a:gd name="connsiteY16" fmla="*/ 67129 h 111191"/>
                    <a:gd name="connsiteX17" fmla="*/ 56974 w 194860"/>
                    <a:gd name="connsiteY17" fmla="*/ 68943 h 111191"/>
                    <a:gd name="connsiteX18" fmla="*/ 69674 w 194860"/>
                    <a:gd name="connsiteY18" fmla="*/ 52614 h 111191"/>
                    <a:gd name="connsiteX19" fmla="*/ 87817 w 194860"/>
                    <a:gd name="connsiteY19" fmla="*/ 32657 h 111191"/>
                    <a:gd name="connsiteX20" fmla="*/ 95074 w 194860"/>
                    <a:gd name="connsiteY20" fmla="*/ 27214 h 111191"/>
                    <a:gd name="connsiteX21" fmla="*/ 98703 w 194860"/>
                    <a:gd name="connsiteY21" fmla="*/ 32657 h 111191"/>
                    <a:gd name="connsiteX22" fmla="*/ 100517 w 194860"/>
                    <a:gd name="connsiteY22" fmla="*/ 38100 h 111191"/>
                    <a:gd name="connsiteX23" fmla="*/ 107774 w 194860"/>
                    <a:gd name="connsiteY23" fmla="*/ 34471 h 111191"/>
                    <a:gd name="connsiteX24" fmla="*/ 109588 w 194860"/>
                    <a:gd name="connsiteY24" fmla="*/ 25400 h 111191"/>
                    <a:gd name="connsiteX25" fmla="*/ 113217 w 194860"/>
                    <a:gd name="connsiteY25" fmla="*/ 19957 h 111191"/>
                    <a:gd name="connsiteX26" fmla="*/ 111403 w 194860"/>
                    <a:gd name="connsiteY26" fmla="*/ 52614 h 111191"/>
                    <a:gd name="connsiteX27" fmla="*/ 104145 w 194860"/>
                    <a:gd name="connsiteY27" fmla="*/ 76200 h 111191"/>
                    <a:gd name="connsiteX28" fmla="*/ 102331 w 194860"/>
                    <a:gd name="connsiteY28" fmla="*/ 88900 h 111191"/>
                    <a:gd name="connsiteX29" fmla="*/ 100517 w 194860"/>
                    <a:gd name="connsiteY29" fmla="*/ 97971 h 111191"/>
                    <a:gd name="connsiteX30" fmla="*/ 98703 w 194860"/>
                    <a:gd name="connsiteY30" fmla="*/ 110671 h 111191"/>
                    <a:gd name="connsiteX31" fmla="*/ 104145 w 194860"/>
                    <a:gd name="connsiteY31" fmla="*/ 107043 h 111191"/>
                    <a:gd name="connsiteX32" fmla="*/ 115031 w 194860"/>
                    <a:gd name="connsiteY32" fmla="*/ 88900 h 111191"/>
                    <a:gd name="connsiteX33" fmla="*/ 118660 w 194860"/>
                    <a:gd name="connsiteY33" fmla="*/ 81643 h 111191"/>
                    <a:gd name="connsiteX34" fmla="*/ 127731 w 194860"/>
                    <a:gd name="connsiteY34" fmla="*/ 67129 h 111191"/>
                    <a:gd name="connsiteX35" fmla="*/ 134988 w 194860"/>
                    <a:gd name="connsiteY35" fmla="*/ 54429 h 111191"/>
                    <a:gd name="connsiteX36" fmla="*/ 142245 w 194860"/>
                    <a:gd name="connsiteY36" fmla="*/ 38100 h 111191"/>
                    <a:gd name="connsiteX37" fmla="*/ 145874 w 194860"/>
                    <a:gd name="connsiteY37" fmla="*/ 32657 h 111191"/>
                    <a:gd name="connsiteX38" fmla="*/ 149503 w 194860"/>
                    <a:gd name="connsiteY38" fmla="*/ 18143 h 111191"/>
                    <a:gd name="connsiteX39" fmla="*/ 153131 w 194860"/>
                    <a:gd name="connsiteY39" fmla="*/ 10886 h 111191"/>
                    <a:gd name="connsiteX40" fmla="*/ 154945 w 194860"/>
                    <a:gd name="connsiteY40" fmla="*/ 5443 h 111191"/>
                    <a:gd name="connsiteX41" fmla="*/ 165831 w 194860"/>
                    <a:gd name="connsiteY41" fmla="*/ 0 h 111191"/>
                    <a:gd name="connsiteX42" fmla="*/ 174903 w 194860"/>
                    <a:gd name="connsiteY42" fmla="*/ 1814 h 111191"/>
                    <a:gd name="connsiteX43" fmla="*/ 176717 w 194860"/>
                    <a:gd name="connsiteY43" fmla="*/ 54429 h 111191"/>
                    <a:gd name="connsiteX44" fmla="*/ 178531 w 194860"/>
                    <a:gd name="connsiteY44" fmla="*/ 59871 h 111191"/>
                    <a:gd name="connsiteX45" fmla="*/ 183974 w 194860"/>
                    <a:gd name="connsiteY45" fmla="*/ 47171 h 111191"/>
                    <a:gd name="connsiteX46" fmla="*/ 185788 w 194860"/>
                    <a:gd name="connsiteY46" fmla="*/ 41729 h 111191"/>
                    <a:gd name="connsiteX47" fmla="*/ 194860 w 194860"/>
                    <a:gd name="connsiteY47" fmla="*/ 39914 h 1111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</a:cxnLst>
                  <a:rect l="l" t="t" r="r" b="b"/>
                  <a:pathLst>
                    <a:path w="194860" h="111191">
                      <a:moveTo>
                        <a:pt x="20688" y="7257"/>
                      </a:moveTo>
                      <a:cubicBezTo>
                        <a:pt x="19588" y="16062"/>
                        <a:pt x="19137" y="22536"/>
                        <a:pt x="17060" y="30843"/>
                      </a:cubicBezTo>
                      <a:cubicBezTo>
                        <a:pt x="16596" y="32698"/>
                        <a:pt x="15709" y="34431"/>
                        <a:pt x="15245" y="36286"/>
                      </a:cubicBezTo>
                      <a:cubicBezTo>
                        <a:pt x="14497" y="39277"/>
                        <a:pt x="14179" y="42366"/>
                        <a:pt x="13431" y="45357"/>
                      </a:cubicBezTo>
                      <a:cubicBezTo>
                        <a:pt x="12967" y="47212"/>
                        <a:pt x="12142" y="48961"/>
                        <a:pt x="11617" y="50800"/>
                      </a:cubicBezTo>
                      <a:cubicBezTo>
                        <a:pt x="10932" y="53198"/>
                        <a:pt x="10591" y="55692"/>
                        <a:pt x="9803" y="58057"/>
                      </a:cubicBezTo>
                      <a:cubicBezTo>
                        <a:pt x="7486" y="65007"/>
                        <a:pt x="5707" y="68063"/>
                        <a:pt x="2545" y="74386"/>
                      </a:cubicBezTo>
                      <a:cubicBezTo>
                        <a:pt x="1940" y="78619"/>
                        <a:pt x="-1469" y="83419"/>
                        <a:pt x="731" y="87086"/>
                      </a:cubicBezTo>
                      <a:cubicBezTo>
                        <a:pt x="2123" y="89405"/>
                        <a:pt x="5738" y="84957"/>
                        <a:pt x="7988" y="83457"/>
                      </a:cubicBezTo>
                      <a:cubicBezTo>
                        <a:pt x="13376" y="79865"/>
                        <a:pt x="22968" y="73101"/>
                        <a:pt x="27945" y="67129"/>
                      </a:cubicBezTo>
                      <a:cubicBezTo>
                        <a:pt x="29341" y="65454"/>
                        <a:pt x="30364" y="63500"/>
                        <a:pt x="31574" y="61686"/>
                      </a:cubicBezTo>
                      <a:cubicBezTo>
                        <a:pt x="32179" y="59872"/>
                        <a:pt x="32533" y="57954"/>
                        <a:pt x="33388" y="56243"/>
                      </a:cubicBezTo>
                      <a:cubicBezTo>
                        <a:pt x="34363" y="54293"/>
                        <a:pt x="36251" y="52842"/>
                        <a:pt x="37017" y="50800"/>
                      </a:cubicBezTo>
                      <a:cubicBezTo>
                        <a:pt x="37137" y="50481"/>
                        <a:pt x="39849" y="35665"/>
                        <a:pt x="40645" y="34471"/>
                      </a:cubicBezTo>
                      <a:cubicBezTo>
                        <a:pt x="41854" y="32657"/>
                        <a:pt x="44274" y="32052"/>
                        <a:pt x="46088" y="30843"/>
                      </a:cubicBezTo>
                      <a:cubicBezTo>
                        <a:pt x="50564" y="53216"/>
                        <a:pt x="44697" y="22217"/>
                        <a:pt x="49717" y="59871"/>
                      </a:cubicBezTo>
                      <a:cubicBezTo>
                        <a:pt x="50047" y="62343"/>
                        <a:pt x="49973" y="65182"/>
                        <a:pt x="51531" y="67129"/>
                      </a:cubicBezTo>
                      <a:cubicBezTo>
                        <a:pt x="52726" y="68622"/>
                        <a:pt x="55160" y="68338"/>
                        <a:pt x="56974" y="68943"/>
                      </a:cubicBezTo>
                      <a:lnTo>
                        <a:pt x="69674" y="52614"/>
                      </a:lnTo>
                      <a:cubicBezTo>
                        <a:pt x="74765" y="46135"/>
                        <a:pt x="81312" y="37536"/>
                        <a:pt x="87817" y="32657"/>
                      </a:cubicBezTo>
                      <a:lnTo>
                        <a:pt x="95074" y="27214"/>
                      </a:lnTo>
                      <a:cubicBezTo>
                        <a:pt x="96284" y="29028"/>
                        <a:pt x="97728" y="30707"/>
                        <a:pt x="98703" y="32657"/>
                      </a:cubicBezTo>
                      <a:cubicBezTo>
                        <a:pt x="99558" y="34368"/>
                        <a:pt x="98642" y="37725"/>
                        <a:pt x="100517" y="38100"/>
                      </a:cubicBezTo>
                      <a:cubicBezTo>
                        <a:pt x="103169" y="38630"/>
                        <a:pt x="105355" y="35681"/>
                        <a:pt x="107774" y="34471"/>
                      </a:cubicBezTo>
                      <a:cubicBezTo>
                        <a:pt x="108379" y="31447"/>
                        <a:pt x="108505" y="28287"/>
                        <a:pt x="109588" y="25400"/>
                      </a:cubicBezTo>
                      <a:cubicBezTo>
                        <a:pt x="110354" y="23358"/>
                        <a:pt x="113072" y="17781"/>
                        <a:pt x="113217" y="19957"/>
                      </a:cubicBezTo>
                      <a:cubicBezTo>
                        <a:pt x="113943" y="30835"/>
                        <a:pt x="112309" y="41749"/>
                        <a:pt x="111403" y="52614"/>
                      </a:cubicBezTo>
                      <a:cubicBezTo>
                        <a:pt x="110428" y="64316"/>
                        <a:pt x="109038" y="64784"/>
                        <a:pt x="104145" y="76200"/>
                      </a:cubicBezTo>
                      <a:cubicBezTo>
                        <a:pt x="103540" y="80433"/>
                        <a:pt x="103034" y="84682"/>
                        <a:pt x="102331" y="88900"/>
                      </a:cubicBezTo>
                      <a:cubicBezTo>
                        <a:pt x="101824" y="91942"/>
                        <a:pt x="101024" y="94929"/>
                        <a:pt x="100517" y="97971"/>
                      </a:cubicBezTo>
                      <a:cubicBezTo>
                        <a:pt x="99814" y="102189"/>
                        <a:pt x="97115" y="106700"/>
                        <a:pt x="98703" y="110671"/>
                      </a:cubicBezTo>
                      <a:cubicBezTo>
                        <a:pt x="99513" y="112695"/>
                        <a:pt x="102331" y="108252"/>
                        <a:pt x="104145" y="107043"/>
                      </a:cubicBezTo>
                      <a:cubicBezTo>
                        <a:pt x="107774" y="100995"/>
                        <a:pt x="111877" y="95208"/>
                        <a:pt x="115031" y="88900"/>
                      </a:cubicBezTo>
                      <a:cubicBezTo>
                        <a:pt x="116241" y="86481"/>
                        <a:pt x="117226" y="83936"/>
                        <a:pt x="118660" y="81643"/>
                      </a:cubicBezTo>
                      <a:cubicBezTo>
                        <a:pt x="130430" y="62812"/>
                        <a:pt x="118543" y="85507"/>
                        <a:pt x="127731" y="67129"/>
                      </a:cubicBezTo>
                      <a:cubicBezTo>
                        <a:pt x="131244" y="53071"/>
                        <a:pt x="126673" y="66069"/>
                        <a:pt x="134988" y="54429"/>
                      </a:cubicBezTo>
                      <a:cubicBezTo>
                        <a:pt x="138196" y="49938"/>
                        <a:pt x="139873" y="42844"/>
                        <a:pt x="142245" y="38100"/>
                      </a:cubicBezTo>
                      <a:cubicBezTo>
                        <a:pt x="143220" y="36150"/>
                        <a:pt x="144664" y="34471"/>
                        <a:pt x="145874" y="32657"/>
                      </a:cubicBezTo>
                      <a:cubicBezTo>
                        <a:pt x="146940" y="27325"/>
                        <a:pt x="147409" y="23029"/>
                        <a:pt x="149503" y="18143"/>
                      </a:cubicBezTo>
                      <a:cubicBezTo>
                        <a:pt x="150568" y="15657"/>
                        <a:pt x="152066" y="13372"/>
                        <a:pt x="153131" y="10886"/>
                      </a:cubicBezTo>
                      <a:cubicBezTo>
                        <a:pt x="153884" y="9128"/>
                        <a:pt x="153750" y="6936"/>
                        <a:pt x="154945" y="5443"/>
                      </a:cubicBezTo>
                      <a:cubicBezTo>
                        <a:pt x="157503" y="2245"/>
                        <a:pt x="162245" y="1195"/>
                        <a:pt x="165831" y="0"/>
                      </a:cubicBezTo>
                      <a:cubicBezTo>
                        <a:pt x="168855" y="605"/>
                        <a:pt x="174298" y="-1210"/>
                        <a:pt x="174903" y="1814"/>
                      </a:cubicBezTo>
                      <a:cubicBezTo>
                        <a:pt x="178345" y="19022"/>
                        <a:pt x="175623" y="36914"/>
                        <a:pt x="176717" y="54429"/>
                      </a:cubicBezTo>
                      <a:cubicBezTo>
                        <a:pt x="176836" y="56337"/>
                        <a:pt x="177926" y="58057"/>
                        <a:pt x="178531" y="59871"/>
                      </a:cubicBezTo>
                      <a:cubicBezTo>
                        <a:pt x="182306" y="44769"/>
                        <a:pt x="177709" y="59699"/>
                        <a:pt x="183974" y="47171"/>
                      </a:cubicBezTo>
                      <a:cubicBezTo>
                        <a:pt x="184829" y="45461"/>
                        <a:pt x="184436" y="43081"/>
                        <a:pt x="185788" y="41729"/>
                      </a:cubicBezTo>
                      <a:cubicBezTo>
                        <a:pt x="187986" y="39531"/>
                        <a:pt x="192097" y="39914"/>
                        <a:pt x="194860" y="39914"/>
                      </a:cubicBezTo>
                    </a:path>
                  </a:pathLst>
                </a:cu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8" name="Freeform: Shape 257">
                  <a:extLst>
                    <a:ext uri="{FF2B5EF4-FFF2-40B4-BE49-F238E27FC236}">
                      <a16:creationId xmlns:a16="http://schemas.microsoft.com/office/drawing/2014/main" id="{9DB8E311-6750-2830-E505-60E7D12A289C}"/>
                    </a:ext>
                  </a:extLst>
                </p:cNvPr>
                <p:cNvSpPr/>
                <p:nvPr/>
              </p:nvSpPr>
              <p:spPr>
                <a:xfrm>
                  <a:off x="7148286" y="4802414"/>
                  <a:ext cx="116114" cy="78368"/>
                </a:xfrm>
                <a:custGeom>
                  <a:avLst/>
                  <a:gdLst>
                    <a:gd name="connsiteX0" fmla="*/ 12700 w 116114"/>
                    <a:gd name="connsiteY0" fmla="*/ 16329 h 78368"/>
                    <a:gd name="connsiteX1" fmla="*/ 7257 w 116114"/>
                    <a:gd name="connsiteY1" fmla="*/ 36286 h 78368"/>
                    <a:gd name="connsiteX2" fmla="*/ 3628 w 116114"/>
                    <a:gd name="connsiteY2" fmla="*/ 50800 h 78368"/>
                    <a:gd name="connsiteX3" fmla="*/ 0 w 116114"/>
                    <a:gd name="connsiteY3" fmla="*/ 63500 h 78368"/>
                    <a:gd name="connsiteX4" fmla="*/ 3628 w 116114"/>
                    <a:gd name="connsiteY4" fmla="*/ 78015 h 78368"/>
                    <a:gd name="connsiteX5" fmla="*/ 14514 w 116114"/>
                    <a:gd name="connsiteY5" fmla="*/ 70757 h 78368"/>
                    <a:gd name="connsiteX6" fmla="*/ 23585 w 116114"/>
                    <a:gd name="connsiteY6" fmla="*/ 63500 h 78368"/>
                    <a:gd name="connsiteX7" fmla="*/ 32657 w 116114"/>
                    <a:gd name="connsiteY7" fmla="*/ 59872 h 78368"/>
                    <a:gd name="connsiteX8" fmla="*/ 39914 w 116114"/>
                    <a:gd name="connsiteY8" fmla="*/ 54429 h 78368"/>
                    <a:gd name="connsiteX9" fmla="*/ 48985 w 116114"/>
                    <a:gd name="connsiteY9" fmla="*/ 50800 h 78368"/>
                    <a:gd name="connsiteX10" fmla="*/ 56243 w 116114"/>
                    <a:gd name="connsiteY10" fmla="*/ 47172 h 78368"/>
                    <a:gd name="connsiteX11" fmla="*/ 59871 w 116114"/>
                    <a:gd name="connsiteY11" fmla="*/ 41729 h 78368"/>
                    <a:gd name="connsiteX12" fmla="*/ 63500 w 116114"/>
                    <a:gd name="connsiteY12" fmla="*/ 56243 h 78368"/>
                    <a:gd name="connsiteX13" fmla="*/ 68943 w 116114"/>
                    <a:gd name="connsiteY13" fmla="*/ 67129 h 78368"/>
                    <a:gd name="connsiteX14" fmla="*/ 74385 w 116114"/>
                    <a:gd name="connsiteY14" fmla="*/ 65315 h 78368"/>
                    <a:gd name="connsiteX15" fmla="*/ 78014 w 116114"/>
                    <a:gd name="connsiteY15" fmla="*/ 56243 h 78368"/>
                    <a:gd name="connsiteX16" fmla="*/ 81643 w 116114"/>
                    <a:gd name="connsiteY16" fmla="*/ 32657 h 78368"/>
                    <a:gd name="connsiteX17" fmla="*/ 83457 w 116114"/>
                    <a:gd name="connsiteY17" fmla="*/ 12700 h 78368"/>
                    <a:gd name="connsiteX18" fmla="*/ 88900 w 116114"/>
                    <a:gd name="connsiteY18" fmla="*/ 7257 h 78368"/>
                    <a:gd name="connsiteX19" fmla="*/ 103414 w 116114"/>
                    <a:gd name="connsiteY19" fmla="*/ 1815 h 78368"/>
                    <a:gd name="connsiteX20" fmla="*/ 108857 w 116114"/>
                    <a:gd name="connsiteY20" fmla="*/ 0 h 78368"/>
                    <a:gd name="connsiteX21" fmla="*/ 116114 w 116114"/>
                    <a:gd name="connsiteY21" fmla="*/ 5443 h 783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16114" h="78368">
                      <a:moveTo>
                        <a:pt x="12700" y="16329"/>
                      </a:moveTo>
                      <a:cubicBezTo>
                        <a:pt x="8897" y="35336"/>
                        <a:pt x="13395" y="14802"/>
                        <a:pt x="7257" y="36286"/>
                      </a:cubicBezTo>
                      <a:cubicBezTo>
                        <a:pt x="5887" y="41081"/>
                        <a:pt x="4998" y="46005"/>
                        <a:pt x="3628" y="50800"/>
                      </a:cubicBezTo>
                      <a:lnTo>
                        <a:pt x="0" y="63500"/>
                      </a:lnTo>
                      <a:cubicBezTo>
                        <a:pt x="1209" y="68338"/>
                        <a:pt x="-833" y="75785"/>
                        <a:pt x="3628" y="78015"/>
                      </a:cubicBezTo>
                      <a:cubicBezTo>
                        <a:pt x="7529" y="79965"/>
                        <a:pt x="10987" y="73322"/>
                        <a:pt x="14514" y="70757"/>
                      </a:cubicBezTo>
                      <a:cubicBezTo>
                        <a:pt x="17646" y="68479"/>
                        <a:pt x="20265" y="65492"/>
                        <a:pt x="23585" y="63500"/>
                      </a:cubicBezTo>
                      <a:cubicBezTo>
                        <a:pt x="26378" y="61824"/>
                        <a:pt x="29810" y="61454"/>
                        <a:pt x="32657" y="59872"/>
                      </a:cubicBezTo>
                      <a:cubicBezTo>
                        <a:pt x="35300" y="58404"/>
                        <a:pt x="37271" y="55898"/>
                        <a:pt x="39914" y="54429"/>
                      </a:cubicBezTo>
                      <a:cubicBezTo>
                        <a:pt x="42761" y="52847"/>
                        <a:pt x="46009" y="52123"/>
                        <a:pt x="48985" y="50800"/>
                      </a:cubicBezTo>
                      <a:cubicBezTo>
                        <a:pt x="51457" y="49702"/>
                        <a:pt x="53824" y="48381"/>
                        <a:pt x="56243" y="47172"/>
                      </a:cubicBezTo>
                      <a:cubicBezTo>
                        <a:pt x="57452" y="45358"/>
                        <a:pt x="58509" y="40026"/>
                        <a:pt x="59871" y="41729"/>
                      </a:cubicBezTo>
                      <a:cubicBezTo>
                        <a:pt x="62986" y="45623"/>
                        <a:pt x="61923" y="51512"/>
                        <a:pt x="63500" y="56243"/>
                      </a:cubicBezTo>
                      <a:cubicBezTo>
                        <a:pt x="66003" y="63755"/>
                        <a:pt x="64253" y="60095"/>
                        <a:pt x="68943" y="67129"/>
                      </a:cubicBezTo>
                      <a:cubicBezTo>
                        <a:pt x="70757" y="66524"/>
                        <a:pt x="73161" y="66784"/>
                        <a:pt x="74385" y="65315"/>
                      </a:cubicBezTo>
                      <a:cubicBezTo>
                        <a:pt x="76470" y="62813"/>
                        <a:pt x="77375" y="59437"/>
                        <a:pt x="78014" y="56243"/>
                      </a:cubicBezTo>
                      <a:cubicBezTo>
                        <a:pt x="85028" y="21174"/>
                        <a:pt x="76329" y="48593"/>
                        <a:pt x="81643" y="32657"/>
                      </a:cubicBezTo>
                      <a:cubicBezTo>
                        <a:pt x="82248" y="26005"/>
                        <a:pt x="81622" y="19123"/>
                        <a:pt x="83457" y="12700"/>
                      </a:cubicBezTo>
                      <a:cubicBezTo>
                        <a:pt x="84162" y="10233"/>
                        <a:pt x="86812" y="8748"/>
                        <a:pt x="88900" y="7257"/>
                      </a:cubicBezTo>
                      <a:cubicBezTo>
                        <a:pt x="94537" y="3231"/>
                        <a:pt x="97083" y="3624"/>
                        <a:pt x="103414" y="1815"/>
                      </a:cubicBezTo>
                      <a:cubicBezTo>
                        <a:pt x="105253" y="1290"/>
                        <a:pt x="107043" y="605"/>
                        <a:pt x="108857" y="0"/>
                      </a:cubicBezTo>
                      <a:cubicBezTo>
                        <a:pt x="115583" y="2243"/>
                        <a:pt x="113445" y="104"/>
                        <a:pt x="116114" y="5443"/>
                      </a:cubicBezTo>
                    </a:path>
                  </a:pathLst>
                </a:cu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9" name="Freeform: Shape 258">
                  <a:extLst>
                    <a:ext uri="{FF2B5EF4-FFF2-40B4-BE49-F238E27FC236}">
                      <a16:creationId xmlns:a16="http://schemas.microsoft.com/office/drawing/2014/main" id="{27DD84BA-D025-9E19-1CDC-8A5D9ED08826}"/>
                    </a:ext>
                  </a:extLst>
                </p:cNvPr>
                <p:cNvSpPr/>
                <p:nvPr/>
              </p:nvSpPr>
              <p:spPr>
                <a:xfrm>
                  <a:off x="6859814" y="4982029"/>
                  <a:ext cx="74388" cy="30908"/>
                </a:xfrm>
                <a:custGeom>
                  <a:avLst/>
                  <a:gdLst>
                    <a:gd name="connsiteX0" fmla="*/ 0 w 74388"/>
                    <a:gd name="connsiteY0" fmla="*/ 0 h 30908"/>
                    <a:gd name="connsiteX1" fmla="*/ 1815 w 74388"/>
                    <a:gd name="connsiteY1" fmla="*/ 25400 h 30908"/>
                    <a:gd name="connsiteX2" fmla="*/ 3629 w 74388"/>
                    <a:gd name="connsiteY2" fmla="*/ 30842 h 30908"/>
                    <a:gd name="connsiteX3" fmla="*/ 16329 w 74388"/>
                    <a:gd name="connsiteY3" fmla="*/ 27214 h 30908"/>
                    <a:gd name="connsiteX4" fmla="*/ 21772 w 74388"/>
                    <a:gd name="connsiteY4" fmla="*/ 23585 h 30908"/>
                    <a:gd name="connsiteX5" fmla="*/ 29029 w 74388"/>
                    <a:gd name="connsiteY5" fmla="*/ 16328 h 30908"/>
                    <a:gd name="connsiteX6" fmla="*/ 34472 w 74388"/>
                    <a:gd name="connsiteY6" fmla="*/ 14514 h 30908"/>
                    <a:gd name="connsiteX7" fmla="*/ 45357 w 74388"/>
                    <a:gd name="connsiteY7" fmla="*/ 9071 h 30908"/>
                    <a:gd name="connsiteX8" fmla="*/ 48986 w 74388"/>
                    <a:gd name="connsiteY8" fmla="*/ 14514 h 30908"/>
                    <a:gd name="connsiteX9" fmla="*/ 50800 w 74388"/>
                    <a:gd name="connsiteY9" fmla="*/ 19957 h 30908"/>
                    <a:gd name="connsiteX10" fmla="*/ 63500 w 74388"/>
                    <a:gd name="connsiteY10" fmla="*/ 14514 h 30908"/>
                    <a:gd name="connsiteX11" fmla="*/ 67129 w 74388"/>
                    <a:gd name="connsiteY11" fmla="*/ 9071 h 30908"/>
                    <a:gd name="connsiteX12" fmla="*/ 72572 w 74388"/>
                    <a:gd name="connsiteY12" fmla="*/ 19957 h 30908"/>
                    <a:gd name="connsiteX13" fmla="*/ 74386 w 74388"/>
                    <a:gd name="connsiteY13" fmla="*/ 10885 h 3090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74388" h="30908">
                      <a:moveTo>
                        <a:pt x="0" y="0"/>
                      </a:moveTo>
                      <a:cubicBezTo>
                        <a:pt x="605" y="8467"/>
                        <a:pt x="823" y="16970"/>
                        <a:pt x="1815" y="25400"/>
                      </a:cubicBezTo>
                      <a:cubicBezTo>
                        <a:pt x="2038" y="27299"/>
                        <a:pt x="1732" y="30605"/>
                        <a:pt x="3629" y="30842"/>
                      </a:cubicBezTo>
                      <a:cubicBezTo>
                        <a:pt x="7998" y="31388"/>
                        <a:pt x="12096" y="28423"/>
                        <a:pt x="16329" y="27214"/>
                      </a:cubicBezTo>
                      <a:cubicBezTo>
                        <a:pt x="18143" y="26004"/>
                        <a:pt x="20116" y="25004"/>
                        <a:pt x="21772" y="23585"/>
                      </a:cubicBezTo>
                      <a:cubicBezTo>
                        <a:pt x="24369" y="21359"/>
                        <a:pt x="26245" y="18316"/>
                        <a:pt x="29029" y="16328"/>
                      </a:cubicBezTo>
                      <a:cubicBezTo>
                        <a:pt x="30585" y="15216"/>
                        <a:pt x="32658" y="15119"/>
                        <a:pt x="34472" y="14514"/>
                      </a:cubicBezTo>
                      <a:cubicBezTo>
                        <a:pt x="35617" y="13750"/>
                        <a:pt x="43010" y="8132"/>
                        <a:pt x="45357" y="9071"/>
                      </a:cubicBezTo>
                      <a:cubicBezTo>
                        <a:pt x="47382" y="9881"/>
                        <a:pt x="47776" y="12700"/>
                        <a:pt x="48986" y="14514"/>
                      </a:cubicBezTo>
                      <a:cubicBezTo>
                        <a:pt x="49591" y="16328"/>
                        <a:pt x="49024" y="19247"/>
                        <a:pt x="50800" y="19957"/>
                      </a:cubicBezTo>
                      <a:cubicBezTo>
                        <a:pt x="54460" y="21421"/>
                        <a:pt x="60978" y="16195"/>
                        <a:pt x="63500" y="14514"/>
                      </a:cubicBezTo>
                      <a:cubicBezTo>
                        <a:pt x="64710" y="12700"/>
                        <a:pt x="64948" y="9071"/>
                        <a:pt x="67129" y="9071"/>
                      </a:cubicBezTo>
                      <a:cubicBezTo>
                        <a:pt x="69472" y="9071"/>
                        <a:pt x="72125" y="18616"/>
                        <a:pt x="72572" y="19957"/>
                      </a:cubicBezTo>
                      <a:cubicBezTo>
                        <a:pt x="74533" y="12113"/>
                        <a:pt x="74386" y="15193"/>
                        <a:pt x="74386" y="10885"/>
                      </a:cubicBezTo>
                    </a:path>
                  </a:pathLst>
                </a:cu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0" name="Freeform: Shape 259">
                  <a:extLst>
                    <a:ext uri="{FF2B5EF4-FFF2-40B4-BE49-F238E27FC236}">
                      <a16:creationId xmlns:a16="http://schemas.microsoft.com/office/drawing/2014/main" id="{ED134ABF-346D-A230-7765-756D665B1D79}"/>
                    </a:ext>
                  </a:extLst>
                </p:cNvPr>
                <p:cNvSpPr/>
                <p:nvPr/>
              </p:nvSpPr>
              <p:spPr>
                <a:xfrm>
                  <a:off x="7170057" y="4974771"/>
                  <a:ext cx="146957" cy="27430"/>
                </a:xfrm>
                <a:custGeom>
                  <a:avLst/>
                  <a:gdLst>
                    <a:gd name="connsiteX0" fmla="*/ 0 w 146957"/>
                    <a:gd name="connsiteY0" fmla="*/ 3629 h 27430"/>
                    <a:gd name="connsiteX1" fmla="*/ 5443 w 146957"/>
                    <a:gd name="connsiteY1" fmla="*/ 12700 h 27430"/>
                    <a:gd name="connsiteX2" fmla="*/ 14514 w 146957"/>
                    <a:gd name="connsiteY2" fmla="*/ 21772 h 27430"/>
                    <a:gd name="connsiteX3" fmla="*/ 25400 w 146957"/>
                    <a:gd name="connsiteY3" fmla="*/ 25400 h 27430"/>
                    <a:gd name="connsiteX4" fmla="*/ 41729 w 146957"/>
                    <a:gd name="connsiteY4" fmla="*/ 23586 h 27430"/>
                    <a:gd name="connsiteX5" fmla="*/ 50800 w 146957"/>
                    <a:gd name="connsiteY5" fmla="*/ 14515 h 27430"/>
                    <a:gd name="connsiteX6" fmla="*/ 63500 w 146957"/>
                    <a:gd name="connsiteY6" fmla="*/ 5443 h 27430"/>
                    <a:gd name="connsiteX7" fmla="*/ 67129 w 146957"/>
                    <a:gd name="connsiteY7" fmla="*/ 0 h 27430"/>
                    <a:gd name="connsiteX8" fmla="*/ 70757 w 146957"/>
                    <a:gd name="connsiteY8" fmla="*/ 5443 h 27430"/>
                    <a:gd name="connsiteX9" fmla="*/ 72572 w 146957"/>
                    <a:gd name="connsiteY9" fmla="*/ 10886 h 27430"/>
                    <a:gd name="connsiteX10" fmla="*/ 83457 w 146957"/>
                    <a:gd name="connsiteY10" fmla="*/ 7258 h 27430"/>
                    <a:gd name="connsiteX11" fmla="*/ 94343 w 146957"/>
                    <a:gd name="connsiteY11" fmla="*/ 9072 h 27430"/>
                    <a:gd name="connsiteX12" fmla="*/ 108857 w 146957"/>
                    <a:gd name="connsiteY12" fmla="*/ 12700 h 27430"/>
                    <a:gd name="connsiteX13" fmla="*/ 121557 w 146957"/>
                    <a:gd name="connsiteY13" fmla="*/ 16329 h 27430"/>
                    <a:gd name="connsiteX14" fmla="*/ 128814 w 146957"/>
                    <a:gd name="connsiteY14" fmla="*/ 21772 h 27430"/>
                    <a:gd name="connsiteX15" fmla="*/ 134257 w 146957"/>
                    <a:gd name="connsiteY15" fmla="*/ 27215 h 27430"/>
                    <a:gd name="connsiteX16" fmla="*/ 143329 w 146957"/>
                    <a:gd name="connsiteY16" fmla="*/ 25400 h 27430"/>
                    <a:gd name="connsiteX17" fmla="*/ 146957 w 146957"/>
                    <a:gd name="connsiteY17" fmla="*/ 21772 h 274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6957" h="27430">
                      <a:moveTo>
                        <a:pt x="0" y="3629"/>
                      </a:moveTo>
                      <a:cubicBezTo>
                        <a:pt x="1814" y="6653"/>
                        <a:pt x="3574" y="9710"/>
                        <a:pt x="5443" y="12700"/>
                      </a:cubicBezTo>
                      <a:cubicBezTo>
                        <a:pt x="8466" y="17536"/>
                        <a:pt x="9073" y="19354"/>
                        <a:pt x="14514" y="21772"/>
                      </a:cubicBezTo>
                      <a:cubicBezTo>
                        <a:pt x="18009" y="23325"/>
                        <a:pt x="25400" y="25400"/>
                        <a:pt x="25400" y="25400"/>
                      </a:cubicBezTo>
                      <a:cubicBezTo>
                        <a:pt x="30843" y="24795"/>
                        <a:pt x="36695" y="25743"/>
                        <a:pt x="41729" y="23586"/>
                      </a:cubicBezTo>
                      <a:cubicBezTo>
                        <a:pt x="45659" y="21902"/>
                        <a:pt x="47582" y="17331"/>
                        <a:pt x="50800" y="14515"/>
                      </a:cubicBezTo>
                      <a:cubicBezTo>
                        <a:pt x="59040" y="7305"/>
                        <a:pt x="54109" y="14834"/>
                        <a:pt x="63500" y="5443"/>
                      </a:cubicBezTo>
                      <a:cubicBezTo>
                        <a:pt x="65042" y="3901"/>
                        <a:pt x="65919" y="1814"/>
                        <a:pt x="67129" y="0"/>
                      </a:cubicBezTo>
                      <a:cubicBezTo>
                        <a:pt x="68338" y="1814"/>
                        <a:pt x="69782" y="3493"/>
                        <a:pt x="70757" y="5443"/>
                      </a:cubicBezTo>
                      <a:cubicBezTo>
                        <a:pt x="71612" y="7154"/>
                        <a:pt x="70679" y="10615"/>
                        <a:pt x="72572" y="10886"/>
                      </a:cubicBezTo>
                      <a:cubicBezTo>
                        <a:pt x="76358" y="11427"/>
                        <a:pt x="83457" y="7258"/>
                        <a:pt x="83457" y="7258"/>
                      </a:cubicBezTo>
                      <a:cubicBezTo>
                        <a:pt x="87086" y="7863"/>
                        <a:pt x="90746" y="8301"/>
                        <a:pt x="94343" y="9072"/>
                      </a:cubicBezTo>
                      <a:cubicBezTo>
                        <a:pt x="99219" y="10117"/>
                        <a:pt x="104126" y="11122"/>
                        <a:pt x="108857" y="12700"/>
                      </a:cubicBezTo>
                      <a:cubicBezTo>
                        <a:pt x="116665" y="15304"/>
                        <a:pt x="112445" y="14051"/>
                        <a:pt x="121557" y="16329"/>
                      </a:cubicBezTo>
                      <a:cubicBezTo>
                        <a:pt x="123976" y="18143"/>
                        <a:pt x="126518" y="19804"/>
                        <a:pt x="128814" y="21772"/>
                      </a:cubicBezTo>
                      <a:cubicBezTo>
                        <a:pt x="130762" y="23442"/>
                        <a:pt x="131768" y="26593"/>
                        <a:pt x="134257" y="27215"/>
                      </a:cubicBezTo>
                      <a:cubicBezTo>
                        <a:pt x="137249" y="27963"/>
                        <a:pt x="140494" y="26615"/>
                        <a:pt x="143329" y="25400"/>
                      </a:cubicBezTo>
                      <a:cubicBezTo>
                        <a:pt x="144901" y="24726"/>
                        <a:pt x="145748" y="22981"/>
                        <a:pt x="146957" y="21772"/>
                      </a:cubicBezTo>
                    </a:path>
                  </a:pathLst>
                </a:cu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245" name="Group 244">
                <a:extLst>
                  <a:ext uri="{FF2B5EF4-FFF2-40B4-BE49-F238E27FC236}">
                    <a16:creationId xmlns:a16="http://schemas.microsoft.com/office/drawing/2014/main" id="{D9A15064-8B54-6E0C-CDC3-FFAC46CDF51F}"/>
                  </a:ext>
                </a:extLst>
              </p:cNvPr>
              <p:cNvGrpSpPr/>
              <p:nvPr/>
            </p:nvGrpSpPr>
            <p:grpSpPr>
              <a:xfrm rot="13829337" flipH="1">
                <a:off x="10811936" y="6047203"/>
                <a:ext cx="114715" cy="382165"/>
                <a:chOff x="9024888" y="4258446"/>
                <a:chExt cx="152548" cy="1829809"/>
              </a:xfrm>
            </p:grpSpPr>
            <p:sp>
              <p:nvSpPr>
                <p:cNvPr id="246" name="Rectangle 245">
                  <a:extLst>
                    <a:ext uri="{FF2B5EF4-FFF2-40B4-BE49-F238E27FC236}">
                      <a16:creationId xmlns:a16="http://schemas.microsoft.com/office/drawing/2014/main" id="{6299E7F9-98D0-E1B6-1964-71EEB1367D5D}"/>
                    </a:ext>
                  </a:extLst>
                </p:cNvPr>
                <p:cNvSpPr/>
                <p:nvPr/>
              </p:nvSpPr>
              <p:spPr>
                <a:xfrm>
                  <a:off x="9024888" y="4594611"/>
                  <a:ext cx="152548" cy="1493644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7" name="Rectangle 246">
                  <a:extLst>
                    <a:ext uri="{FF2B5EF4-FFF2-40B4-BE49-F238E27FC236}">
                      <a16:creationId xmlns:a16="http://schemas.microsoft.com/office/drawing/2014/main" id="{B5CAA192-AD07-FAB1-F3E1-C376F1B1BF0D}"/>
                    </a:ext>
                  </a:extLst>
                </p:cNvPr>
                <p:cNvSpPr/>
                <p:nvPr/>
              </p:nvSpPr>
              <p:spPr>
                <a:xfrm>
                  <a:off x="9056865" y="4384458"/>
                  <a:ext cx="90000" cy="210153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8" name="Isosceles Triangle 247">
                  <a:extLst>
                    <a:ext uri="{FF2B5EF4-FFF2-40B4-BE49-F238E27FC236}">
                      <a16:creationId xmlns:a16="http://schemas.microsoft.com/office/drawing/2014/main" id="{0199C7EA-9B8A-59C6-9AF2-37F84332CC9F}"/>
                    </a:ext>
                  </a:extLst>
                </p:cNvPr>
                <p:cNvSpPr/>
                <p:nvPr/>
              </p:nvSpPr>
              <p:spPr>
                <a:xfrm>
                  <a:off x="9058884" y="4258446"/>
                  <a:ext cx="86400" cy="125186"/>
                </a:xfrm>
                <a:prstGeom prst="triangl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  <p:sp>
        <p:nvSpPr>
          <p:cNvPr id="279" name="Freeform 90">
            <a:extLst>
              <a:ext uri="{FF2B5EF4-FFF2-40B4-BE49-F238E27FC236}">
                <a16:creationId xmlns:a16="http://schemas.microsoft.com/office/drawing/2014/main" id="{858E6820-93D2-F4B8-C827-B909957F38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0420" y="0"/>
            <a:ext cx="288726" cy="6842760"/>
          </a:xfrm>
          <a:custGeom>
            <a:avLst/>
            <a:gdLst>
              <a:gd name="connsiteX0" fmla="*/ 0 w 1341120"/>
              <a:gd name="connsiteY0" fmla="*/ 0 h 6842760"/>
              <a:gd name="connsiteX1" fmla="*/ 243840 w 1341120"/>
              <a:gd name="connsiteY1" fmla="*/ 2453640 h 6842760"/>
              <a:gd name="connsiteX2" fmla="*/ 899160 w 1341120"/>
              <a:gd name="connsiteY2" fmla="*/ 4373880 h 6842760"/>
              <a:gd name="connsiteX3" fmla="*/ 1341120 w 1341120"/>
              <a:gd name="connsiteY3" fmla="*/ 6842760 h 6842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1120" h="6842760">
                <a:moveTo>
                  <a:pt x="0" y="0"/>
                </a:moveTo>
                <a:cubicBezTo>
                  <a:pt x="46990" y="862330"/>
                  <a:pt x="93980" y="1724660"/>
                  <a:pt x="243840" y="2453640"/>
                </a:cubicBezTo>
                <a:cubicBezTo>
                  <a:pt x="393700" y="3182620"/>
                  <a:pt x="716280" y="3642360"/>
                  <a:pt x="899160" y="4373880"/>
                </a:cubicBezTo>
                <a:cubicBezTo>
                  <a:pt x="1082040" y="5105400"/>
                  <a:pt x="1211580" y="5974080"/>
                  <a:pt x="1341120" y="6842760"/>
                </a:cubicBezTo>
              </a:path>
            </a:pathLst>
          </a:custGeom>
          <a:noFill/>
          <a:ln w="762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: Diagonal Corners Snipped 1">
            <a:extLst>
              <a:ext uri="{FF2B5EF4-FFF2-40B4-BE49-F238E27FC236}">
                <a16:creationId xmlns:a16="http://schemas.microsoft.com/office/drawing/2014/main" id="{C10F1CC3-369E-5A9B-9906-7636A52AC2A4}"/>
              </a:ext>
            </a:extLst>
          </p:cNvPr>
          <p:cNvSpPr/>
          <p:nvPr/>
        </p:nvSpPr>
        <p:spPr>
          <a:xfrm>
            <a:off x="9664698" y="1753150"/>
            <a:ext cx="1352357" cy="412779"/>
          </a:xfrm>
          <a:prstGeom prst="snip2Diag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UI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AA3C5ACB-D18B-B633-4DB8-1685C05CF4F0}"/>
              </a:ext>
            </a:extLst>
          </p:cNvPr>
          <p:cNvSpPr txBox="1"/>
          <p:nvPr/>
        </p:nvSpPr>
        <p:spPr>
          <a:xfrm>
            <a:off x="6660810" y="1684847"/>
            <a:ext cx="2087554" cy="5337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3594100" algn="r"/>
              </a:tabLst>
            </a:pPr>
            <a:r>
              <a:rPr lang="en-GB" sz="2400" dirty="0"/>
              <a:t>❺ pH?	</a:t>
            </a:r>
            <a:r>
              <a:rPr lang="en-GB" sz="2400" dirty="0">
                <a:sym typeface="Wingdings" panose="05000000000000000000" pitchFamily="2" charset="2"/>
              </a:rPr>
              <a:t>    </a:t>
            </a:r>
            <a:endParaRPr lang="en-GB" sz="2400" dirty="0"/>
          </a:p>
        </p:txBody>
      </p:sp>
      <p:sp>
        <p:nvSpPr>
          <p:cNvPr id="123" name="Freeform 90">
            <a:extLst>
              <a:ext uri="{FF2B5EF4-FFF2-40B4-BE49-F238E27FC236}">
                <a16:creationId xmlns:a16="http://schemas.microsoft.com/office/drawing/2014/main" id="{1A3A5C9F-090B-3336-BC4C-96F75019E6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8572541" y="-645156"/>
            <a:ext cx="288726" cy="6842760"/>
          </a:xfrm>
          <a:custGeom>
            <a:avLst/>
            <a:gdLst>
              <a:gd name="connsiteX0" fmla="*/ 0 w 1341120"/>
              <a:gd name="connsiteY0" fmla="*/ 0 h 6842760"/>
              <a:gd name="connsiteX1" fmla="*/ 243840 w 1341120"/>
              <a:gd name="connsiteY1" fmla="*/ 2453640 h 6842760"/>
              <a:gd name="connsiteX2" fmla="*/ 899160 w 1341120"/>
              <a:gd name="connsiteY2" fmla="*/ 4373880 h 6842760"/>
              <a:gd name="connsiteX3" fmla="*/ 1341120 w 1341120"/>
              <a:gd name="connsiteY3" fmla="*/ 6842760 h 6842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1120" h="6842760">
                <a:moveTo>
                  <a:pt x="0" y="0"/>
                </a:moveTo>
                <a:cubicBezTo>
                  <a:pt x="46990" y="862330"/>
                  <a:pt x="93980" y="1724660"/>
                  <a:pt x="243840" y="2453640"/>
                </a:cubicBezTo>
                <a:cubicBezTo>
                  <a:pt x="393700" y="3182620"/>
                  <a:pt x="716280" y="3642360"/>
                  <a:pt x="899160" y="4373880"/>
                </a:cubicBezTo>
                <a:cubicBezTo>
                  <a:pt x="1082040" y="5105400"/>
                  <a:pt x="1211580" y="5974080"/>
                  <a:pt x="1341120" y="6842760"/>
                </a:cubicBezTo>
              </a:path>
            </a:pathLst>
          </a:custGeom>
          <a:noFill/>
          <a:ln w="762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TextBox 193">
            <a:extLst>
              <a:ext uri="{FF2B5EF4-FFF2-40B4-BE49-F238E27FC236}">
                <a16:creationId xmlns:a16="http://schemas.microsoft.com/office/drawing/2014/main" id="{6BB8E86E-37C4-4B26-7837-F93E219817D8}"/>
              </a:ext>
            </a:extLst>
          </p:cNvPr>
          <p:cNvSpPr txBox="1"/>
          <p:nvPr/>
        </p:nvSpPr>
        <p:spPr>
          <a:xfrm>
            <a:off x="984916" y="4308961"/>
            <a:ext cx="2666720" cy="12024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algn="ctr">
              <a:tabLst>
                <a:tab pos="3594100" algn="r"/>
              </a:tabLst>
            </a:pPr>
            <a:r>
              <a:rPr lang="en-GB" sz="2400">
                <a:solidFill>
                  <a:srgbClr val="0070C0"/>
                </a:solidFill>
              </a:rPr>
              <a:t>Repeat all once for ethanol and once for propan-1-ol</a:t>
            </a:r>
          </a:p>
        </p:txBody>
      </p:sp>
      <p:sp>
        <p:nvSpPr>
          <p:cNvPr id="6" name="Freeform 159">
            <a:extLst>
              <a:ext uri="{FF2B5EF4-FFF2-40B4-BE49-F238E27FC236}">
                <a16:creationId xmlns:a16="http://schemas.microsoft.com/office/drawing/2014/main" id="{F5863A01-0B4C-C9A2-5546-62A24A4AF8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7536267">
            <a:off x="8499065" y="5453763"/>
            <a:ext cx="826222" cy="148882"/>
          </a:xfrm>
          <a:custGeom>
            <a:avLst/>
            <a:gdLst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6120 w 3272470"/>
              <a:gd name="connsiteY0" fmla="*/ 177800 h 575802"/>
              <a:gd name="connsiteX1" fmla="*/ 1119820 w 3272470"/>
              <a:gd name="connsiteY1" fmla="*/ 184150 h 575802"/>
              <a:gd name="connsiteX2" fmla="*/ 783270 w 3272470"/>
              <a:gd name="connsiteY2" fmla="*/ 0 h 575802"/>
              <a:gd name="connsiteX3" fmla="*/ 154620 w 3272470"/>
              <a:gd name="connsiteY3" fmla="*/ 184150 h 575802"/>
              <a:gd name="connsiteX4" fmla="*/ 53020 w 3272470"/>
              <a:gd name="connsiteY4" fmla="*/ 431800 h 575802"/>
              <a:gd name="connsiteX5" fmla="*/ 859470 w 3272470"/>
              <a:gd name="connsiteY5" fmla="*/ 571500 h 575802"/>
              <a:gd name="connsiteX6" fmla="*/ 1107120 w 3272470"/>
              <a:gd name="connsiteY6" fmla="*/ 273050 h 575802"/>
              <a:gd name="connsiteX7" fmla="*/ 3272470 w 3272470"/>
              <a:gd name="connsiteY7" fmla="*/ 266700 h 575802"/>
              <a:gd name="connsiteX0" fmla="*/ 3262951 w 3269301"/>
              <a:gd name="connsiteY0" fmla="*/ 177800 h 444679"/>
              <a:gd name="connsiteX1" fmla="*/ 1116651 w 3269301"/>
              <a:gd name="connsiteY1" fmla="*/ 184150 h 444679"/>
              <a:gd name="connsiteX2" fmla="*/ 780101 w 3269301"/>
              <a:gd name="connsiteY2" fmla="*/ 0 h 444679"/>
              <a:gd name="connsiteX3" fmla="*/ 151451 w 3269301"/>
              <a:gd name="connsiteY3" fmla="*/ 184150 h 444679"/>
              <a:gd name="connsiteX4" fmla="*/ 49851 w 3269301"/>
              <a:gd name="connsiteY4" fmla="*/ 431800 h 444679"/>
              <a:gd name="connsiteX5" fmla="*/ 813439 w 3269301"/>
              <a:gd name="connsiteY5" fmla="*/ 395287 h 444679"/>
              <a:gd name="connsiteX6" fmla="*/ 1103951 w 3269301"/>
              <a:gd name="connsiteY6" fmla="*/ 273050 h 444679"/>
              <a:gd name="connsiteX7" fmla="*/ 3269301 w 3269301"/>
              <a:gd name="connsiteY7" fmla="*/ 266700 h 444679"/>
              <a:gd name="connsiteX0" fmla="*/ 3262951 w 3269301"/>
              <a:gd name="connsiteY0" fmla="*/ 194287 h 471479"/>
              <a:gd name="connsiteX1" fmla="*/ 1116651 w 3269301"/>
              <a:gd name="connsiteY1" fmla="*/ 200637 h 471479"/>
              <a:gd name="connsiteX2" fmla="*/ 780101 w 3269301"/>
              <a:gd name="connsiteY2" fmla="*/ 16487 h 471479"/>
              <a:gd name="connsiteX3" fmla="*/ 151451 w 3269301"/>
              <a:gd name="connsiteY3" fmla="*/ 57762 h 471479"/>
              <a:gd name="connsiteX4" fmla="*/ 49851 w 3269301"/>
              <a:gd name="connsiteY4" fmla="*/ 448287 h 471479"/>
              <a:gd name="connsiteX5" fmla="*/ 813439 w 3269301"/>
              <a:gd name="connsiteY5" fmla="*/ 411774 h 471479"/>
              <a:gd name="connsiteX6" fmla="*/ 1103951 w 3269301"/>
              <a:gd name="connsiteY6" fmla="*/ 289537 h 471479"/>
              <a:gd name="connsiteX7" fmla="*/ 3269301 w 3269301"/>
              <a:gd name="connsiteY7" fmla="*/ 283187 h 471479"/>
              <a:gd name="connsiteX0" fmla="*/ 3198705 w 3205055"/>
              <a:gd name="connsiteY0" fmla="*/ 189120 h 407249"/>
              <a:gd name="connsiteX1" fmla="*/ 1052405 w 3205055"/>
              <a:gd name="connsiteY1" fmla="*/ 195470 h 407249"/>
              <a:gd name="connsiteX2" fmla="*/ 715855 w 3205055"/>
              <a:gd name="connsiteY2" fmla="*/ 11320 h 407249"/>
              <a:gd name="connsiteX3" fmla="*/ 87205 w 3205055"/>
              <a:gd name="connsiteY3" fmla="*/ 52595 h 407249"/>
              <a:gd name="connsiteX4" fmla="*/ 76093 w 3205055"/>
              <a:gd name="connsiteY4" fmla="*/ 319295 h 407249"/>
              <a:gd name="connsiteX5" fmla="*/ 749193 w 3205055"/>
              <a:gd name="connsiteY5" fmla="*/ 406607 h 407249"/>
              <a:gd name="connsiteX6" fmla="*/ 1039705 w 3205055"/>
              <a:gd name="connsiteY6" fmla="*/ 284370 h 407249"/>
              <a:gd name="connsiteX7" fmla="*/ 3205055 w 3205055"/>
              <a:gd name="connsiteY7" fmla="*/ 278020 h 407249"/>
              <a:gd name="connsiteX0" fmla="*/ 3196516 w 3202866"/>
              <a:gd name="connsiteY0" fmla="*/ 189120 h 368552"/>
              <a:gd name="connsiteX1" fmla="*/ 1050216 w 3202866"/>
              <a:gd name="connsiteY1" fmla="*/ 195470 h 368552"/>
              <a:gd name="connsiteX2" fmla="*/ 713666 w 3202866"/>
              <a:gd name="connsiteY2" fmla="*/ 11320 h 368552"/>
              <a:gd name="connsiteX3" fmla="*/ 85016 w 3202866"/>
              <a:gd name="connsiteY3" fmla="*/ 52595 h 368552"/>
              <a:gd name="connsiteX4" fmla="*/ 73904 w 3202866"/>
              <a:gd name="connsiteY4" fmla="*/ 319295 h 368552"/>
              <a:gd name="connsiteX5" fmla="*/ 713666 w 3202866"/>
              <a:gd name="connsiteY5" fmla="*/ 363744 h 368552"/>
              <a:gd name="connsiteX6" fmla="*/ 1037516 w 3202866"/>
              <a:gd name="connsiteY6" fmla="*/ 284370 h 368552"/>
              <a:gd name="connsiteX7" fmla="*/ 3202866 w 3202866"/>
              <a:gd name="connsiteY7" fmla="*/ 278020 h 368552"/>
              <a:gd name="connsiteX0" fmla="*/ 3196516 w 3202866"/>
              <a:gd name="connsiteY0" fmla="*/ 156294 h 335726"/>
              <a:gd name="connsiteX1" fmla="*/ 1050216 w 3202866"/>
              <a:gd name="connsiteY1" fmla="*/ 162644 h 335726"/>
              <a:gd name="connsiteX2" fmla="*/ 713666 w 3202866"/>
              <a:gd name="connsiteY2" fmla="*/ 35644 h 335726"/>
              <a:gd name="connsiteX3" fmla="*/ 85016 w 3202866"/>
              <a:gd name="connsiteY3" fmla="*/ 19769 h 335726"/>
              <a:gd name="connsiteX4" fmla="*/ 73904 w 3202866"/>
              <a:gd name="connsiteY4" fmla="*/ 286469 h 335726"/>
              <a:gd name="connsiteX5" fmla="*/ 713666 w 3202866"/>
              <a:gd name="connsiteY5" fmla="*/ 330918 h 335726"/>
              <a:gd name="connsiteX6" fmla="*/ 1037516 w 3202866"/>
              <a:gd name="connsiteY6" fmla="*/ 251544 h 335726"/>
              <a:gd name="connsiteX7" fmla="*/ 3202866 w 3202866"/>
              <a:gd name="connsiteY7" fmla="*/ 245194 h 335726"/>
              <a:gd name="connsiteX0" fmla="*/ 3164659 w 3171009"/>
              <a:gd name="connsiteY0" fmla="*/ 132421 h 311853"/>
              <a:gd name="connsiteX1" fmla="*/ 1018359 w 3171009"/>
              <a:gd name="connsiteY1" fmla="*/ 138771 h 311853"/>
              <a:gd name="connsiteX2" fmla="*/ 681809 w 3171009"/>
              <a:gd name="connsiteY2" fmla="*/ 11771 h 311853"/>
              <a:gd name="connsiteX3" fmla="*/ 129359 w 3171009"/>
              <a:gd name="connsiteY3" fmla="*/ 33996 h 311853"/>
              <a:gd name="connsiteX4" fmla="*/ 42047 w 3171009"/>
              <a:gd name="connsiteY4" fmla="*/ 262596 h 311853"/>
              <a:gd name="connsiteX5" fmla="*/ 681809 w 3171009"/>
              <a:gd name="connsiteY5" fmla="*/ 307045 h 311853"/>
              <a:gd name="connsiteX6" fmla="*/ 1005659 w 3171009"/>
              <a:gd name="connsiteY6" fmla="*/ 227671 h 311853"/>
              <a:gd name="connsiteX7" fmla="*/ 3171009 w 3171009"/>
              <a:gd name="connsiteY7" fmla="*/ 221321 h 311853"/>
              <a:gd name="connsiteX0" fmla="*/ 3163954 w 3170304"/>
              <a:gd name="connsiteY0" fmla="*/ 132421 h 314888"/>
              <a:gd name="connsiteX1" fmla="*/ 1017654 w 3170304"/>
              <a:gd name="connsiteY1" fmla="*/ 138771 h 314888"/>
              <a:gd name="connsiteX2" fmla="*/ 681104 w 3170304"/>
              <a:gd name="connsiteY2" fmla="*/ 11771 h 314888"/>
              <a:gd name="connsiteX3" fmla="*/ 128654 w 3170304"/>
              <a:gd name="connsiteY3" fmla="*/ 33996 h 314888"/>
              <a:gd name="connsiteX4" fmla="*/ 41342 w 3170304"/>
              <a:gd name="connsiteY4" fmla="*/ 262596 h 314888"/>
              <a:gd name="connsiteX5" fmla="*/ 671579 w 3170304"/>
              <a:gd name="connsiteY5" fmla="*/ 311808 h 314888"/>
              <a:gd name="connsiteX6" fmla="*/ 1004954 w 3170304"/>
              <a:gd name="connsiteY6" fmla="*/ 227671 h 314888"/>
              <a:gd name="connsiteX7" fmla="*/ 3170304 w 3170304"/>
              <a:gd name="connsiteY7" fmla="*/ 221321 h 314888"/>
              <a:gd name="connsiteX0" fmla="*/ 3163954 w 3163954"/>
              <a:gd name="connsiteY0" fmla="*/ 132421 h 314888"/>
              <a:gd name="connsiteX1" fmla="*/ 1017654 w 3163954"/>
              <a:gd name="connsiteY1" fmla="*/ 138771 h 314888"/>
              <a:gd name="connsiteX2" fmla="*/ 681104 w 3163954"/>
              <a:gd name="connsiteY2" fmla="*/ 11771 h 314888"/>
              <a:gd name="connsiteX3" fmla="*/ 128654 w 3163954"/>
              <a:gd name="connsiteY3" fmla="*/ 33996 h 314888"/>
              <a:gd name="connsiteX4" fmla="*/ 41342 w 3163954"/>
              <a:gd name="connsiteY4" fmla="*/ 262596 h 314888"/>
              <a:gd name="connsiteX5" fmla="*/ 671579 w 3163954"/>
              <a:gd name="connsiteY5" fmla="*/ 311808 h 314888"/>
              <a:gd name="connsiteX6" fmla="*/ 1004954 w 3163954"/>
              <a:gd name="connsiteY6" fmla="*/ 227671 h 314888"/>
              <a:gd name="connsiteX7" fmla="*/ 3160779 w 3163954"/>
              <a:gd name="connsiteY7" fmla="*/ 218146 h 314888"/>
              <a:gd name="connsiteX0" fmla="*/ 3163954 w 3163954"/>
              <a:gd name="connsiteY0" fmla="*/ 132421 h 314888"/>
              <a:gd name="connsiteX1" fmla="*/ 1017654 w 3163954"/>
              <a:gd name="connsiteY1" fmla="*/ 138771 h 314888"/>
              <a:gd name="connsiteX2" fmla="*/ 681104 w 3163954"/>
              <a:gd name="connsiteY2" fmla="*/ 11771 h 314888"/>
              <a:gd name="connsiteX3" fmla="*/ 128654 w 3163954"/>
              <a:gd name="connsiteY3" fmla="*/ 33996 h 314888"/>
              <a:gd name="connsiteX4" fmla="*/ 41342 w 3163954"/>
              <a:gd name="connsiteY4" fmla="*/ 262596 h 314888"/>
              <a:gd name="connsiteX5" fmla="*/ 671579 w 3163954"/>
              <a:gd name="connsiteY5" fmla="*/ 311808 h 314888"/>
              <a:gd name="connsiteX6" fmla="*/ 1004954 w 3163954"/>
              <a:gd name="connsiteY6" fmla="*/ 227671 h 314888"/>
              <a:gd name="connsiteX7" fmla="*/ 3160779 w 3163954"/>
              <a:gd name="connsiteY7" fmla="*/ 218146 h 314888"/>
              <a:gd name="connsiteX0" fmla="*/ 3163954 w 3163954"/>
              <a:gd name="connsiteY0" fmla="*/ 132421 h 314888"/>
              <a:gd name="connsiteX1" fmla="*/ 1017654 w 3163954"/>
              <a:gd name="connsiteY1" fmla="*/ 138771 h 314888"/>
              <a:gd name="connsiteX2" fmla="*/ 681104 w 3163954"/>
              <a:gd name="connsiteY2" fmla="*/ 11771 h 314888"/>
              <a:gd name="connsiteX3" fmla="*/ 128654 w 3163954"/>
              <a:gd name="connsiteY3" fmla="*/ 33996 h 314888"/>
              <a:gd name="connsiteX4" fmla="*/ 41342 w 3163954"/>
              <a:gd name="connsiteY4" fmla="*/ 262596 h 314888"/>
              <a:gd name="connsiteX5" fmla="*/ 671579 w 3163954"/>
              <a:gd name="connsiteY5" fmla="*/ 311808 h 314888"/>
              <a:gd name="connsiteX6" fmla="*/ 1004954 w 3163954"/>
              <a:gd name="connsiteY6" fmla="*/ 227671 h 314888"/>
              <a:gd name="connsiteX7" fmla="*/ 3160779 w 3163954"/>
              <a:gd name="connsiteY7" fmla="*/ 218146 h 314888"/>
              <a:gd name="connsiteX0" fmla="*/ 3163954 w 3163954"/>
              <a:gd name="connsiteY0" fmla="*/ 132421 h 313985"/>
              <a:gd name="connsiteX1" fmla="*/ 1017654 w 3163954"/>
              <a:gd name="connsiteY1" fmla="*/ 138771 h 313985"/>
              <a:gd name="connsiteX2" fmla="*/ 681104 w 3163954"/>
              <a:gd name="connsiteY2" fmla="*/ 11771 h 313985"/>
              <a:gd name="connsiteX3" fmla="*/ 128654 w 3163954"/>
              <a:gd name="connsiteY3" fmla="*/ 33996 h 313985"/>
              <a:gd name="connsiteX4" fmla="*/ 41342 w 3163954"/>
              <a:gd name="connsiteY4" fmla="*/ 262596 h 313985"/>
              <a:gd name="connsiteX5" fmla="*/ 671579 w 3163954"/>
              <a:gd name="connsiteY5" fmla="*/ 311808 h 313985"/>
              <a:gd name="connsiteX6" fmla="*/ 1011304 w 3163954"/>
              <a:gd name="connsiteY6" fmla="*/ 218146 h 313985"/>
              <a:gd name="connsiteX7" fmla="*/ 3160779 w 3163954"/>
              <a:gd name="connsiteY7" fmla="*/ 218146 h 313985"/>
              <a:gd name="connsiteX0" fmla="*/ 3163954 w 3163954"/>
              <a:gd name="connsiteY0" fmla="*/ 132421 h 313985"/>
              <a:gd name="connsiteX1" fmla="*/ 1017654 w 3163954"/>
              <a:gd name="connsiteY1" fmla="*/ 138771 h 313985"/>
              <a:gd name="connsiteX2" fmla="*/ 681104 w 3163954"/>
              <a:gd name="connsiteY2" fmla="*/ 11771 h 313985"/>
              <a:gd name="connsiteX3" fmla="*/ 128654 w 3163954"/>
              <a:gd name="connsiteY3" fmla="*/ 33996 h 313985"/>
              <a:gd name="connsiteX4" fmla="*/ 41342 w 3163954"/>
              <a:gd name="connsiteY4" fmla="*/ 262596 h 313985"/>
              <a:gd name="connsiteX5" fmla="*/ 671579 w 3163954"/>
              <a:gd name="connsiteY5" fmla="*/ 311808 h 313985"/>
              <a:gd name="connsiteX6" fmla="*/ 1011304 w 3163954"/>
              <a:gd name="connsiteY6" fmla="*/ 218146 h 313985"/>
              <a:gd name="connsiteX7" fmla="*/ 3160779 w 3163954"/>
              <a:gd name="connsiteY7" fmla="*/ 218146 h 313985"/>
              <a:gd name="connsiteX0" fmla="*/ 3163954 w 3163954"/>
              <a:gd name="connsiteY0" fmla="*/ 132421 h 313985"/>
              <a:gd name="connsiteX1" fmla="*/ 1017654 w 3163954"/>
              <a:gd name="connsiteY1" fmla="*/ 138771 h 313985"/>
              <a:gd name="connsiteX2" fmla="*/ 681104 w 3163954"/>
              <a:gd name="connsiteY2" fmla="*/ 11771 h 313985"/>
              <a:gd name="connsiteX3" fmla="*/ 128654 w 3163954"/>
              <a:gd name="connsiteY3" fmla="*/ 33996 h 313985"/>
              <a:gd name="connsiteX4" fmla="*/ 41342 w 3163954"/>
              <a:gd name="connsiteY4" fmla="*/ 262596 h 313985"/>
              <a:gd name="connsiteX5" fmla="*/ 671579 w 3163954"/>
              <a:gd name="connsiteY5" fmla="*/ 311808 h 313985"/>
              <a:gd name="connsiteX6" fmla="*/ 1011304 w 3163954"/>
              <a:gd name="connsiteY6" fmla="*/ 218146 h 313985"/>
              <a:gd name="connsiteX7" fmla="*/ 3160779 w 3163954"/>
              <a:gd name="connsiteY7" fmla="*/ 218146 h 313985"/>
              <a:gd name="connsiteX0" fmla="*/ 3160779 w 3160779"/>
              <a:gd name="connsiteY0" fmla="*/ 135596 h 313985"/>
              <a:gd name="connsiteX1" fmla="*/ 1017654 w 3160779"/>
              <a:gd name="connsiteY1" fmla="*/ 138771 h 313985"/>
              <a:gd name="connsiteX2" fmla="*/ 681104 w 3160779"/>
              <a:gd name="connsiteY2" fmla="*/ 11771 h 313985"/>
              <a:gd name="connsiteX3" fmla="*/ 128654 w 3160779"/>
              <a:gd name="connsiteY3" fmla="*/ 33996 h 313985"/>
              <a:gd name="connsiteX4" fmla="*/ 41342 w 3160779"/>
              <a:gd name="connsiteY4" fmla="*/ 262596 h 313985"/>
              <a:gd name="connsiteX5" fmla="*/ 671579 w 3160779"/>
              <a:gd name="connsiteY5" fmla="*/ 311808 h 313985"/>
              <a:gd name="connsiteX6" fmla="*/ 1011304 w 3160779"/>
              <a:gd name="connsiteY6" fmla="*/ 218146 h 313985"/>
              <a:gd name="connsiteX7" fmla="*/ 3160779 w 3160779"/>
              <a:gd name="connsiteY7" fmla="*/ 218146 h 313985"/>
              <a:gd name="connsiteX0" fmla="*/ 3160779 w 3160779"/>
              <a:gd name="connsiteY0" fmla="*/ 135596 h 313985"/>
              <a:gd name="connsiteX1" fmla="*/ 1017654 w 3160779"/>
              <a:gd name="connsiteY1" fmla="*/ 138771 h 313985"/>
              <a:gd name="connsiteX2" fmla="*/ 681104 w 3160779"/>
              <a:gd name="connsiteY2" fmla="*/ 11771 h 313985"/>
              <a:gd name="connsiteX3" fmla="*/ 128654 w 3160779"/>
              <a:gd name="connsiteY3" fmla="*/ 33996 h 313985"/>
              <a:gd name="connsiteX4" fmla="*/ 41342 w 3160779"/>
              <a:gd name="connsiteY4" fmla="*/ 262596 h 313985"/>
              <a:gd name="connsiteX5" fmla="*/ 671579 w 3160779"/>
              <a:gd name="connsiteY5" fmla="*/ 311808 h 313985"/>
              <a:gd name="connsiteX6" fmla="*/ 1011304 w 3160779"/>
              <a:gd name="connsiteY6" fmla="*/ 218146 h 313985"/>
              <a:gd name="connsiteX7" fmla="*/ 3160779 w 3160779"/>
              <a:gd name="connsiteY7" fmla="*/ 218146 h 313985"/>
              <a:gd name="connsiteX0" fmla="*/ 3164537 w 3164537"/>
              <a:gd name="connsiteY0" fmla="*/ 135596 h 313985"/>
              <a:gd name="connsiteX1" fmla="*/ 1021412 w 3164537"/>
              <a:gd name="connsiteY1" fmla="*/ 138771 h 313985"/>
              <a:gd name="connsiteX2" fmla="*/ 684862 w 3164537"/>
              <a:gd name="connsiteY2" fmla="*/ 11771 h 313985"/>
              <a:gd name="connsiteX3" fmla="*/ 132412 w 3164537"/>
              <a:gd name="connsiteY3" fmla="*/ 33996 h 313985"/>
              <a:gd name="connsiteX4" fmla="*/ 45100 w 3164537"/>
              <a:gd name="connsiteY4" fmla="*/ 262596 h 313985"/>
              <a:gd name="connsiteX5" fmla="*/ 726137 w 3164537"/>
              <a:gd name="connsiteY5" fmla="*/ 311808 h 313985"/>
              <a:gd name="connsiteX6" fmla="*/ 1015062 w 3164537"/>
              <a:gd name="connsiteY6" fmla="*/ 218146 h 313985"/>
              <a:gd name="connsiteX7" fmla="*/ 3164537 w 3164537"/>
              <a:gd name="connsiteY7" fmla="*/ 218146 h 313985"/>
              <a:gd name="connsiteX0" fmla="*/ 3164537 w 3164537"/>
              <a:gd name="connsiteY0" fmla="*/ 136048 h 314437"/>
              <a:gd name="connsiteX1" fmla="*/ 1011887 w 3164537"/>
              <a:gd name="connsiteY1" fmla="*/ 145573 h 314437"/>
              <a:gd name="connsiteX2" fmla="*/ 684862 w 3164537"/>
              <a:gd name="connsiteY2" fmla="*/ 12223 h 314437"/>
              <a:gd name="connsiteX3" fmla="*/ 132412 w 3164537"/>
              <a:gd name="connsiteY3" fmla="*/ 34448 h 314437"/>
              <a:gd name="connsiteX4" fmla="*/ 45100 w 3164537"/>
              <a:gd name="connsiteY4" fmla="*/ 263048 h 314437"/>
              <a:gd name="connsiteX5" fmla="*/ 726137 w 3164537"/>
              <a:gd name="connsiteY5" fmla="*/ 312260 h 314437"/>
              <a:gd name="connsiteX6" fmla="*/ 1015062 w 3164537"/>
              <a:gd name="connsiteY6" fmla="*/ 218598 h 314437"/>
              <a:gd name="connsiteX7" fmla="*/ 3164537 w 3164537"/>
              <a:gd name="connsiteY7" fmla="*/ 218598 h 314437"/>
              <a:gd name="connsiteX0" fmla="*/ 3166357 w 3166357"/>
              <a:gd name="connsiteY0" fmla="*/ 142995 h 321384"/>
              <a:gd name="connsiteX1" fmla="*/ 1013707 w 3166357"/>
              <a:gd name="connsiteY1" fmla="*/ 152520 h 321384"/>
              <a:gd name="connsiteX2" fmla="*/ 737482 w 3166357"/>
              <a:gd name="connsiteY2" fmla="*/ 9645 h 321384"/>
              <a:gd name="connsiteX3" fmla="*/ 134232 w 3166357"/>
              <a:gd name="connsiteY3" fmla="*/ 41395 h 321384"/>
              <a:gd name="connsiteX4" fmla="*/ 46920 w 3166357"/>
              <a:gd name="connsiteY4" fmla="*/ 269995 h 321384"/>
              <a:gd name="connsiteX5" fmla="*/ 727957 w 3166357"/>
              <a:gd name="connsiteY5" fmla="*/ 319207 h 321384"/>
              <a:gd name="connsiteX6" fmla="*/ 1016882 w 3166357"/>
              <a:gd name="connsiteY6" fmla="*/ 225545 h 321384"/>
              <a:gd name="connsiteX7" fmla="*/ 3166357 w 3166357"/>
              <a:gd name="connsiteY7" fmla="*/ 225545 h 321384"/>
              <a:gd name="connsiteX0" fmla="*/ 3166125 w 3166125"/>
              <a:gd name="connsiteY0" fmla="*/ 142995 h 321384"/>
              <a:gd name="connsiteX1" fmla="*/ 1013475 w 3166125"/>
              <a:gd name="connsiteY1" fmla="*/ 152520 h 321384"/>
              <a:gd name="connsiteX2" fmla="*/ 730900 w 3166125"/>
              <a:gd name="connsiteY2" fmla="*/ 9645 h 321384"/>
              <a:gd name="connsiteX3" fmla="*/ 134000 w 3166125"/>
              <a:gd name="connsiteY3" fmla="*/ 41395 h 321384"/>
              <a:gd name="connsiteX4" fmla="*/ 46688 w 3166125"/>
              <a:gd name="connsiteY4" fmla="*/ 269995 h 321384"/>
              <a:gd name="connsiteX5" fmla="*/ 727725 w 3166125"/>
              <a:gd name="connsiteY5" fmla="*/ 319207 h 321384"/>
              <a:gd name="connsiteX6" fmla="*/ 1016650 w 3166125"/>
              <a:gd name="connsiteY6" fmla="*/ 225545 h 321384"/>
              <a:gd name="connsiteX7" fmla="*/ 3166125 w 3166125"/>
              <a:gd name="connsiteY7" fmla="*/ 225545 h 321384"/>
              <a:gd name="connsiteX0" fmla="*/ 3158468 w 3158468"/>
              <a:gd name="connsiteY0" fmla="*/ 159065 h 338000"/>
              <a:gd name="connsiteX1" fmla="*/ 1005818 w 3158468"/>
              <a:gd name="connsiteY1" fmla="*/ 168590 h 338000"/>
              <a:gd name="connsiteX2" fmla="*/ 723243 w 3158468"/>
              <a:gd name="connsiteY2" fmla="*/ 25715 h 338000"/>
              <a:gd name="connsiteX3" fmla="*/ 151743 w 3158468"/>
              <a:gd name="connsiteY3" fmla="*/ 25715 h 338000"/>
              <a:gd name="connsiteX4" fmla="*/ 39031 w 3158468"/>
              <a:gd name="connsiteY4" fmla="*/ 286065 h 338000"/>
              <a:gd name="connsiteX5" fmla="*/ 720068 w 3158468"/>
              <a:gd name="connsiteY5" fmla="*/ 335277 h 338000"/>
              <a:gd name="connsiteX6" fmla="*/ 1008993 w 3158468"/>
              <a:gd name="connsiteY6" fmla="*/ 241615 h 338000"/>
              <a:gd name="connsiteX7" fmla="*/ 3158468 w 3158468"/>
              <a:gd name="connsiteY7" fmla="*/ 241615 h 338000"/>
              <a:gd name="connsiteX0" fmla="*/ 3185752 w 3185752"/>
              <a:gd name="connsiteY0" fmla="*/ 144420 h 323355"/>
              <a:gd name="connsiteX1" fmla="*/ 1033102 w 3185752"/>
              <a:gd name="connsiteY1" fmla="*/ 153945 h 323355"/>
              <a:gd name="connsiteX2" fmla="*/ 750527 w 3185752"/>
              <a:gd name="connsiteY2" fmla="*/ 11070 h 323355"/>
              <a:gd name="connsiteX3" fmla="*/ 179027 w 3185752"/>
              <a:gd name="connsiteY3" fmla="*/ 11070 h 323355"/>
              <a:gd name="connsiteX4" fmla="*/ 66315 w 3185752"/>
              <a:gd name="connsiteY4" fmla="*/ 271420 h 323355"/>
              <a:gd name="connsiteX5" fmla="*/ 747352 w 3185752"/>
              <a:gd name="connsiteY5" fmla="*/ 320632 h 323355"/>
              <a:gd name="connsiteX6" fmla="*/ 1036277 w 3185752"/>
              <a:gd name="connsiteY6" fmla="*/ 226970 h 323355"/>
              <a:gd name="connsiteX7" fmla="*/ 3185752 w 3185752"/>
              <a:gd name="connsiteY7" fmla="*/ 226970 h 323355"/>
              <a:gd name="connsiteX0" fmla="*/ 3185752 w 3185752"/>
              <a:gd name="connsiteY0" fmla="*/ 137397 h 316332"/>
              <a:gd name="connsiteX1" fmla="*/ 1033102 w 3185752"/>
              <a:gd name="connsiteY1" fmla="*/ 146922 h 316332"/>
              <a:gd name="connsiteX2" fmla="*/ 750527 w 3185752"/>
              <a:gd name="connsiteY2" fmla="*/ 4047 h 316332"/>
              <a:gd name="connsiteX3" fmla="*/ 179027 w 3185752"/>
              <a:gd name="connsiteY3" fmla="*/ 4047 h 316332"/>
              <a:gd name="connsiteX4" fmla="*/ 66315 w 3185752"/>
              <a:gd name="connsiteY4" fmla="*/ 264397 h 316332"/>
              <a:gd name="connsiteX5" fmla="*/ 747352 w 3185752"/>
              <a:gd name="connsiteY5" fmla="*/ 313609 h 316332"/>
              <a:gd name="connsiteX6" fmla="*/ 1036277 w 3185752"/>
              <a:gd name="connsiteY6" fmla="*/ 219947 h 316332"/>
              <a:gd name="connsiteX7" fmla="*/ 3185752 w 3185752"/>
              <a:gd name="connsiteY7" fmla="*/ 219947 h 316332"/>
              <a:gd name="connsiteX0" fmla="*/ 3186871 w 3186871"/>
              <a:gd name="connsiteY0" fmla="*/ 137397 h 352654"/>
              <a:gd name="connsiteX1" fmla="*/ 1034221 w 3186871"/>
              <a:gd name="connsiteY1" fmla="*/ 146922 h 352654"/>
              <a:gd name="connsiteX2" fmla="*/ 751646 w 3186871"/>
              <a:gd name="connsiteY2" fmla="*/ 4047 h 352654"/>
              <a:gd name="connsiteX3" fmla="*/ 180146 w 3186871"/>
              <a:gd name="connsiteY3" fmla="*/ 4047 h 352654"/>
              <a:gd name="connsiteX4" fmla="*/ 67434 w 3186871"/>
              <a:gd name="connsiteY4" fmla="*/ 264397 h 352654"/>
              <a:gd name="connsiteX5" fmla="*/ 764346 w 3186871"/>
              <a:gd name="connsiteY5" fmla="*/ 351709 h 352654"/>
              <a:gd name="connsiteX6" fmla="*/ 1037396 w 3186871"/>
              <a:gd name="connsiteY6" fmla="*/ 219947 h 352654"/>
              <a:gd name="connsiteX7" fmla="*/ 3186871 w 3186871"/>
              <a:gd name="connsiteY7" fmla="*/ 219947 h 352654"/>
              <a:gd name="connsiteX0" fmla="*/ 3091323 w 3091323"/>
              <a:gd name="connsiteY0" fmla="*/ 161310 h 410348"/>
              <a:gd name="connsiteX1" fmla="*/ 938673 w 3091323"/>
              <a:gd name="connsiteY1" fmla="*/ 170835 h 410348"/>
              <a:gd name="connsiteX2" fmla="*/ 656098 w 3091323"/>
              <a:gd name="connsiteY2" fmla="*/ 27960 h 410348"/>
              <a:gd name="connsiteX3" fmla="*/ 84598 w 3091323"/>
              <a:gd name="connsiteY3" fmla="*/ 27960 h 410348"/>
              <a:gd name="connsiteX4" fmla="*/ 63961 w 3091323"/>
              <a:gd name="connsiteY4" fmla="*/ 380385 h 410348"/>
              <a:gd name="connsiteX5" fmla="*/ 668798 w 3091323"/>
              <a:gd name="connsiteY5" fmla="*/ 375622 h 410348"/>
              <a:gd name="connsiteX6" fmla="*/ 941848 w 3091323"/>
              <a:gd name="connsiteY6" fmla="*/ 243860 h 410348"/>
              <a:gd name="connsiteX7" fmla="*/ 3091323 w 3091323"/>
              <a:gd name="connsiteY7" fmla="*/ 243860 h 410348"/>
              <a:gd name="connsiteX0" fmla="*/ 3135872 w 3135872"/>
              <a:gd name="connsiteY0" fmla="*/ 161310 h 388300"/>
              <a:gd name="connsiteX1" fmla="*/ 983222 w 3135872"/>
              <a:gd name="connsiteY1" fmla="*/ 170835 h 388300"/>
              <a:gd name="connsiteX2" fmla="*/ 700647 w 3135872"/>
              <a:gd name="connsiteY2" fmla="*/ 27960 h 388300"/>
              <a:gd name="connsiteX3" fmla="*/ 129147 w 3135872"/>
              <a:gd name="connsiteY3" fmla="*/ 27960 h 388300"/>
              <a:gd name="connsiteX4" fmla="*/ 108510 w 3135872"/>
              <a:gd name="connsiteY4" fmla="*/ 380385 h 388300"/>
              <a:gd name="connsiteX5" fmla="*/ 713347 w 3135872"/>
              <a:gd name="connsiteY5" fmla="*/ 375622 h 388300"/>
              <a:gd name="connsiteX6" fmla="*/ 986397 w 3135872"/>
              <a:gd name="connsiteY6" fmla="*/ 243860 h 388300"/>
              <a:gd name="connsiteX7" fmla="*/ 3135872 w 3135872"/>
              <a:gd name="connsiteY7" fmla="*/ 243860 h 388300"/>
              <a:gd name="connsiteX0" fmla="*/ 3159586 w 3159586"/>
              <a:gd name="connsiteY0" fmla="*/ 137258 h 364248"/>
              <a:gd name="connsiteX1" fmla="*/ 1006936 w 3159586"/>
              <a:gd name="connsiteY1" fmla="*/ 146783 h 364248"/>
              <a:gd name="connsiteX2" fmla="*/ 724361 w 3159586"/>
              <a:gd name="connsiteY2" fmla="*/ 3908 h 364248"/>
              <a:gd name="connsiteX3" fmla="*/ 152861 w 3159586"/>
              <a:gd name="connsiteY3" fmla="*/ 3908 h 364248"/>
              <a:gd name="connsiteX4" fmla="*/ 132224 w 3159586"/>
              <a:gd name="connsiteY4" fmla="*/ 356333 h 364248"/>
              <a:gd name="connsiteX5" fmla="*/ 737061 w 3159586"/>
              <a:gd name="connsiteY5" fmla="*/ 351570 h 364248"/>
              <a:gd name="connsiteX6" fmla="*/ 1010111 w 3159586"/>
              <a:gd name="connsiteY6" fmla="*/ 219808 h 364248"/>
              <a:gd name="connsiteX7" fmla="*/ 3159586 w 3159586"/>
              <a:gd name="connsiteY7" fmla="*/ 219808 h 364248"/>
              <a:gd name="connsiteX0" fmla="*/ 3159586 w 3159586"/>
              <a:gd name="connsiteY0" fmla="*/ 137258 h 357785"/>
              <a:gd name="connsiteX1" fmla="*/ 1006936 w 3159586"/>
              <a:gd name="connsiteY1" fmla="*/ 146783 h 357785"/>
              <a:gd name="connsiteX2" fmla="*/ 724361 w 3159586"/>
              <a:gd name="connsiteY2" fmla="*/ 3908 h 357785"/>
              <a:gd name="connsiteX3" fmla="*/ 152861 w 3159586"/>
              <a:gd name="connsiteY3" fmla="*/ 3908 h 357785"/>
              <a:gd name="connsiteX4" fmla="*/ 132224 w 3159586"/>
              <a:gd name="connsiteY4" fmla="*/ 356333 h 357785"/>
              <a:gd name="connsiteX5" fmla="*/ 737061 w 3159586"/>
              <a:gd name="connsiteY5" fmla="*/ 351570 h 357785"/>
              <a:gd name="connsiteX6" fmla="*/ 1010111 w 3159586"/>
              <a:gd name="connsiteY6" fmla="*/ 219808 h 357785"/>
              <a:gd name="connsiteX7" fmla="*/ 3159586 w 3159586"/>
              <a:gd name="connsiteY7" fmla="*/ 219808 h 357785"/>
              <a:gd name="connsiteX0" fmla="*/ 3159586 w 3159586"/>
              <a:gd name="connsiteY0" fmla="*/ 133350 h 353877"/>
              <a:gd name="connsiteX1" fmla="*/ 1006936 w 3159586"/>
              <a:gd name="connsiteY1" fmla="*/ 142875 h 353877"/>
              <a:gd name="connsiteX2" fmla="*/ 724361 w 3159586"/>
              <a:gd name="connsiteY2" fmla="*/ 0 h 353877"/>
              <a:gd name="connsiteX3" fmla="*/ 152861 w 3159586"/>
              <a:gd name="connsiteY3" fmla="*/ 0 h 353877"/>
              <a:gd name="connsiteX4" fmla="*/ 132224 w 3159586"/>
              <a:gd name="connsiteY4" fmla="*/ 352425 h 353877"/>
              <a:gd name="connsiteX5" fmla="*/ 737061 w 3159586"/>
              <a:gd name="connsiteY5" fmla="*/ 347662 h 353877"/>
              <a:gd name="connsiteX6" fmla="*/ 1010111 w 3159586"/>
              <a:gd name="connsiteY6" fmla="*/ 215900 h 353877"/>
              <a:gd name="connsiteX7" fmla="*/ 3159586 w 3159586"/>
              <a:gd name="connsiteY7" fmla="*/ 215900 h 353877"/>
              <a:gd name="connsiteX0" fmla="*/ 3118665 w 3118665"/>
              <a:gd name="connsiteY0" fmla="*/ 133350 h 378827"/>
              <a:gd name="connsiteX1" fmla="*/ 966015 w 3118665"/>
              <a:gd name="connsiteY1" fmla="*/ 142875 h 378827"/>
              <a:gd name="connsiteX2" fmla="*/ 683440 w 3118665"/>
              <a:gd name="connsiteY2" fmla="*/ 0 h 378827"/>
              <a:gd name="connsiteX3" fmla="*/ 111940 w 3118665"/>
              <a:gd name="connsiteY3" fmla="*/ 0 h 378827"/>
              <a:gd name="connsiteX4" fmla="*/ 91303 w 3118665"/>
              <a:gd name="connsiteY4" fmla="*/ 352425 h 378827"/>
              <a:gd name="connsiteX5" fmla="*/ 680265 w 3118665"/>
              <a:gd name="connsiteY5" fmla="*/ 350837 h 378827"/>
              <a:gd name="connsiteX6" fmla="*/ 969190 w 3118665"/>
              <a:gd name="connsiteY6" fmla="*/ 215900 h 378827"/>
              <a:gd name="connsiteX7" fmla="*/ 3118665 w 3118665"/>
              <a:gd name="connsiteY7" fmla="*/ 215900 h 378827"/>
              <a:gd name="connsiteX0" fmla="*/ 3118665 w 3118665"/>
              <a:gd name="connsiteY0" fmla="*/ 133350 h 378827"/>
              <a:gd name="connsiteX1" fmla="*/ 966015 w 3118665"/>
              <a:gd name="connsiteY1" fmla="*/ 142875 h 378827"/>
              <a:gd name="connsiteX2" fmla="*/ 683440 w 3118665"/>
              <a:gd name="connsiteY2" fmla="*/ 0 h 378827"/>
              <a:gd name="connsiteX3" fmla="*/ 111940 w 3118665"/>
              <a:gd name="connsiteY3" fmla="*/ 0 h 378827"/>
              <a:gd name="connsiteX4" fmla="*/ 91303 w 3118665"/>
              <a:gd name="connsiteY4" fmla="*/ 352425 h 378827"/>
              <a:gd name="connsiteX5" fmla="*/ 680265 w 3118665"/>
              <a:gd name="connsiteY5" fmla="*/ 350837 h 378827"/>
              <a:gd name="connsiteX6" fmla="*/ 969190 w 3118665"/>
              <a:gd name="connsiteY6" fmla="*/ 215900 h 378827"/>
              <a:gd name="connsiteX7" fmla="*/ 3118665 w 3118665"/>
              <a:gd name="connsiteY7" fmla="*/ 215900 h 378827"/>
              <a:gd name="connsiteX0" fmla="*/ 3118665 w 3118665"/>
              <a:gd name="connsiteY0" fmla="*/ 133350 h 377444"/>
              <a:gd name="connsiteX1" fmla="*/ 966015 w 3118665"/>
              <a:gd name="connsiteY1" fmla="*/ 142875 h 377444"/>
              <a:gd name="connsiteX2" fmla="*/ 683440 w 3118665"/>
              <a:gd name="connsiteY2" fmla="*/ 0 h 377444"/>
              <a:gd name="connsiteX3" fmla="*/ 111940 w 3118665"/>
              <a:gd name="connsiteY3" fmla="*/ 0 h 377444"/>
              <a:gd name="connsiteX4" fmla="*/ 91303 w 3118665"/>
              <a:gd name="connsiteY4" fmla="*/ 352425 h 377444"/>
              <a:gd name="connsiteX5" fmla="*/ 680265 w 3118665"/>
              <a:gd name="connsiteY5" fmla="*/ 350837 h 377444"/>
              <a:gd name="connsiteX6" fmla="*/ 969190 w 3118665"/>
              <a:gd name="connsiteY6" fmla="*/ 215900 h 377444"/>
              <a:gd name="connsiteX7" fmla="*/ 3118665 w 3118665"/>
              <a:gd name="connsiteY7" fmla="*/ 215900 h 377444"/>
              <a:gd name="connsiteX0" fmla="*/ 3154677 w 3154677"/>
              <a:gd name="connsiteY0" fmla="*/ 133350 h 352425"/>
              <a:gd name="connsiteX1" fmla="*/ 1002027 w 3154677"/>
              <a:gd name="connsiteY1" fmla="*/ 142875 h 352425"/>
              <a:gd name="connsiteX2" fmla="*/ 719452 w 3154677"/>
              <a:gd name="connsiteY2" fmla="*/ 0 h 352425"/>
              <a:gd name="connsiteX3" fmla="*/ 147952 w 3154677"/>
              <a:gd name="connsiteY3" fmla="*/ 0 h 352425"/>
              <a:gd name="connsiteX4" fmla="*/ 127315 w 3154677"/>
              <a:gd name="connsiteY4" fmla="*/ 352425 h 352425"/>
              <a:gd name="connsiteX5" fmla="*/ 716277 w 3154677"/>
              <a:gd name="connsiteY5" fmla="*/ 350837 h 352425"/>
              <a:gd name="connsiteX6" fmla="*/ 1005202 w 3154677"/>
              <a:gd name="connsiteY6" fmla="*/ 215900 h 352425"/>
              <a:gd name="connsiteX7" fmla="*/ 3154677 w 3154677"/>
              <a:gd name="connsiteY7" fmla="*/ 215900 h 352425"/>
              <a:gd name="connsiteX0" fmla="*/ 3154677 w 3154677"/>
              <a:gd name="connsiteY0" fmla="*/ 133350 h 352425"/>
              <a:gd name="connsiteX1" fmla="*/ 1002027 w 3154677"/>
              <a:gd name="connsiteY1" fmla="*/ 142875 h 352425"/>
              <a:gd name="connsiteX2" fmla="*/ 719452 w 3154677"/>
              <a:gd name="connsiteY2" fmla="*/ 0 h 352425"/>
              <a:gd name="connsiteX3" fmla="*/ 147952 w 3154677"/>
              <a:gd name="connsiteY3" fmla="*/ 0 h 352425"/>
              <a:gd name="connsiteX4" fmla="*/ 127315 w 3154677"/>
              <a:gd name="connsiteY4" fmla="*/ 352425 h 352425"/>
              <a:gd name="connsiteX5" fmla="*/ 716277 w 3154677"/>
              <a:gd name="connsiteY5" fmla="*/ 350837 h 352425"/>
              <a:gd name="connsiteX6" fmla="*/ 1005202 w 3154677"/>
              <a:gd name="connsiteY6" fmla="*/ 215900 h 352425"/>
              <a:gd name="connsiteX7" fmla="*/ 3154677 w 3154677"/>
              <a:gd name="connsiteY7" fmla="*/ 215900 h 352425"/>
              <a:gd name="connsiteX0" fmla="*/ 3154677 w 3154677"/>
              <a:gd name="connsiteY0" fmla="*/ 133350 h 352425"/>
              <a:gd name="connsiteX1" fmla="*/ 1002027 w 3154677"/>
              <a:gd name="connsiteY1" fmla="*/ 142875 h 352425"/>
              <a:gd name="connsiteX2" fmla="*/ 719452 w 3154677"/>
              <a:gd name="connsiteY2" fmla="*/ 0 h 352425"/>
              <a:gd name="connsiteX3" fmla="*/ 147952 w 3154677"/>
              <a:gd name="connsiteY3" fmla="*/ 0 h 352425"/>
              <a:gd name="connsiteX4" fmla="*/ 127315 w 3154677"/>
              <a:gd name="connsiteY4" fmla="*/ 352425 h 352425"/>
              <a:gd name="connsiteX5" fmla="*/ 716277 w 3154677"/>
              <a:gd name="connsiteY5" fmla="*/ 350837 h 352425"/>
              <a:gd name="connsiteX6" fmla="*/ 1005202 w 3154677"/>
              <a:gd name="connsiteY6" fmla="*/ 215900 h 352425"/>
              <a:gd name="connsiteX7" fmla="*/ 3154677 w 3154677"/>
              <a:gd name="connsiteY7" fmla="*/ 215900 h 352425"/>
              <a:gd name="connsiteX0" fmla="*/ 3148242 w 3148242"/>
              <a:gd name="connsiteY0" fmla="*/ 133350 h 352425"/>
              <a:gd name="connsiteX1" fmla="*/ 995592 w 3148242"/>
              <a:gd name="connsiteY1" fmla="*/ 142875 h 352425"/>
              <a:gd name="connsiteX2" fmla="*/ 713017 w 3148242"/>
              <a:gd name="connsiteY2" fmla="*/ 0 h 352425"/>
              <a:gd name="connsiteX3" fmla="*/ 141517 w 3148242"/>
              <a:gd name="connsiteY3" fmla="*/ 0 h 352425"/>
              <a:gd name="connsiteX4" fmla="*/ 120880 w 3148242"/>
              <a:gd name="connsiteY4" fmla="*/ 352425 h 352425"/>
              <a:gd name="connsiteX5" fmla="*/ 709842 w 3148242"/>
              <a:gd name="connsiteY5" fmla="*/ 350837 h 352425"/>
              <a:gd name="connsiteX6" fmla="*/ 998767 w 3148242"/>
              <a:gd name="connsiteY6" fmla="*/ 215900 h 352425"/>
              <a:gd name="connsiteX7" fmla="*/ 3148242 w 3148242"/>
              <a:gd name="connsiteY7" fmla="*/ 215900 h 352425"/>
              <a:gd name="connsiteX0" fmla="*/ 3127865 w 3127865"/>
              <a:gd name="connsiteY0" fmla="*/ 133350 h 354169"/>
              <a:gd name="connsiteX1" fmla="*/ 975215 w 3127865"/>
              <a:gd name="connsiteY1" fmla="*/ 142875 h 354169"/>
              <a:gd name="connsiteX2" fmla="*/ 692640 w 3127865"/>
              <a:gd name="connsiteY2" fmla="*/ 0 h 354169"/>
              <a:gd name="connsiteX3" fmla="*/ 121140 w 3127865"/>
              <a:gd name="connsiteY3" fmla="*/ 0 h 354169"/>
              <a:gd name="connsiteX4" fmla="*/ 100503 w 3127865"/>
              <a:gd name="connsiteY4" fmla="*/ 352425 h 354169"/>
              <a:gd name="connsiteX5" fmla="*/ 689465 w 3127865"/>
              <a:gd name="connsiteY5" fmla="*/ 350837 h 354169"/>
              <a:gd name="connsiteX6" fmla="*/ 978390 w 3127865"/>
              <a:gd name="connsiteY6" fmla="*/ 215900 h 354169"/>
              <a:gd name="connsiteX7" fmla="*/ 3127865 w 3127865"/>
              <a:gd name="connsiteY7" fmla="*/ 215900 h 3541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27865" h="354169">
                <a:moveTo>
                  <a:pt x="3127865" y="133350"/>
                </a:moveTo>
                <a:lnTo>
                  <a:pt x="975215" y="142875"/>
                </a:lnTo>
                <a:cubicBezTo>
                  <a:pt x="866207" y="49742"/>
                  <a:pt x="901661" y="1587"/>
                  <a:pt x="692640" y="0"/>
                </a:cubicBezTo>
                <a:lnTo>
                  <a:pt x="121140" y="0"/>
                </a:lnTo>
                <a:cubicBezTo>
                  <a:pt x="-34699" y="1587"/>
                  <a:pt x="-38668" y="347927"/>
                  <a:pt x="100503" y="352425"/>
                </a:cubicBezTo>
                <a:cubicBezTo>
                  <a:pt x="239674" y="356923"/>
                  <a:pt x="493144" y="351366"/>
                  <a:pt x="689465" y="350837"/>
                </a:cubicBezTo>
                <a:cubicBezTo>
                  <a:pt x="883405" y="353483"/>
                  <a:pt x="877848" y="306387"/>
                  <a:pt x="978390" y="215900"/>
                </a:cubicBezTo>
                <a:lnTo>
                  <a:pt x="3127865" y="215900"/>
                </a:ln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219781-59BC-12A9-895E-D108BBF911C8}"/>
              </a:ext>
            </a:extLst>
          </p:cNvPr>
          <p:cNvSpPr txBox="1"/>
          <p:nvPr/>
        </p:nvSpPr>
        <p:spPr>
          <a:xfrm>
            <a:off x="64003" y="5854123"/>
            <a:ext cx="2739364" cy="9219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1400" b="1" dirty="0">
                <a:solidFill>
                  <a:srgbClr val="C00000"/>
                </a:solidFill>
                <a:latin typeface="Century Gothic" panose="020B0502020202020204" pitchFamily="34" charset="0"/>
                <a:sym typeface="Wingdings 2" panose="05020102010507070707" pitchFamily="18" charset="2"/>
              </a:rPr>
              <a:t>RSC Nuffield practical collection</a:t>
            </a:r>
          </a:p>
          <a:p>
            <a:r>
              <a:rPr lang="en-GB" sz="1400" dirty="0">
                <a:latin typeface="Century Gothic" panose="020B0502020202020204" pitchFamily="34" charset="0"/>
                <a:sym typeface="Wingdings 2" panose="05020102010507070707" pitchFamily="18" charset="2"/>
              </a:rPr>
              <a:t>The properties of alcohols</a:t>
            </a:r>
          </a:p>
          <a:p>
            <a:r>
              <a:rPr lang="en-GB" sz="1400" b="0" i="0" u="sng" strike="noStrike" dirty="0">
                <a:solidFill>
                  <a:srgbClr val="0563C1"/>
                </a:solidFill>
                <a:effectLst/>
                <a:latin typeface="Century Gothic" panose="020B0502020202020204" pitchFamily="34" charset="0"/>
              </a:rPr>
              <a:t>https://rsc.li/3UaInmj </a:t>
            </a:r>
            <a:endParaRPr lang="en-GB" sz="1200" dirty="0">
              <a:sym typeface="Wingdings 2" panose="05020102010507070707" pitchFamily="18" charset="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1ECFE6-C160-7F69-85EB-D08338F63D73}"/>
              </a:ext>
            </a:extLst>
          </p:cNvPr>
          <p:cNvSpPr txBox="1"/>
          <p:nvPr/>
        </p:nvSpPr>
        <p:spPr>
          <a:xfrm>
            <a:off x="196646" y="226142"/>
            <a:ext cx="106188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Test 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5FDD091-0463-D611-799A-7BC116A58D40}"/>
              </a:ext>
            </a:extLst>
          </p:cNvPr>
          <p:cNvSpPr txBox="1"/>
          <p:nvPr/>
        </p:nvSpPr>
        <p:spPr>
          <a:xfrm>
            <a:off x="10973503" y="165513"/>
            <a:ext cx="106188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Test 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F6D3390-F206-9FA3-1365-FB792653C0ED}"/>
              </a:ext>
            </a:extLst>
          </p:cNvPr>
          <p:cNvSpPr txBox="1"/>
          <p:nvPr/>
        </p:nvSpPr>
        <p:spPr>
          <a:xfrm>
            <a:off x="10975518" y="2761476"/>
            <a:ext cx="106188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Test 3</a:t>
            </a:r>
          </a:p>
        </p:txBody>
      </p:sp>
      <p:sp>
        <p:nvSpPr>
          <p:cNvPr id="18" name="Title 17">
            <a:extLst>
              <a:ext uri="{FF2B5EF4-FFF2-40B4-BE49-F238E27FC236}">
                <a16:creationId xmlns:a16="http://schemas.microsoft.com/office/drawing/2014/main" id="{1B7523FD-917D-4867-5203-418861FB6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83" y="-1063114"/>
            <a:ext cx="10515600" cy="1325563"/>
          </a:xfrm>
        </p:spPr>
        <p:txBody>
          <a:bodyPr/>
          <a:lstStyle/>
          <a:p>
            <a:r>
              <a:rPr lang="en-GB" dirty="0"/>
              <a:t>Integrated instructions</a:t>
            </a:r>
            <a:r>
              <a:rPr lang="en-GB" baseline="0" dirty="0"/>
              <a:t> (test 1-3)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4607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180AF-FF54-71C5-1CF1-FF29A3CAD0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Arc 211">
            <a:extLst>
              <a:ext uri="{FF2B5EF4-FFF2-40B4-BE49-F238E27FC236}">
                <a16:creationId xmlns:a16="http://schemas.microsoft.com/office/drawing/2014/main" id="{E3C6EDDE-3A38-6345-085C-279BCD52B3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633529" flipH="1" flipV="1">
            <a:off x="1902150" y="1378490"/>
            <a:ext cx="8224549" cy="4928301"/>
          </a:xfrm>
          <a:prstGeom prst="arc">
            <a:avLst>
              <a:gd name="adj1" fmla="val 10810853"/>
              <a:gd name="adj2" fmla="val 970711"/>
            </a:avLst>
          </a:prstGeom>
          <a:ln w="228600">
            <a:solidFill>
              <a:schemeClr val="bg1">
                <a:lumMod val="75000"/>
              </a:schemeClr>
            </a:solidFill>
            <a:prstDash val="solid"/>
            <a:tailEnd type="stealth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5537878 w 6712941"/>
                      <a:gd name="connsiteY0" fmla="*/ 583568 h 4863274"/>
                      <a:gd name="connsiteX1" fmla="*/ 5874621 w 6712941"/>
                      <a:gd name="connsiteY1" fmla="*/ 4039360 h 4863274"/>
                      <a:gd name="connsiteX2" fmla="*/ 2700340 w 6712941"/>
                      <a:gd name="connsiteY2" fmla="*/ 4816362 h 4863274"/>
                      <a:gd name="connsiteX3" fmla="*/ 3115 w 6712941"/>
                      <a:gd name="connsiteY3" fmla="*/ 2536377 h 4863274"/>
                      <a:gd name="connsiteX4" fmla="*/ 606719 w 6712941"/>
                      <a:gd name="connsiteY4" fmla="*/ 2517524 h 4863274"/>
                      <a:gd name="connsiteX5" fmla="*/ 1344457 w 6712941"/>
                      <a:gd name="connsiteY5" fmla="*/ 2494481 h 4863274"/>
                      <a:gd name="connsiteX6" fmla="*/ 1948061 w 6712941"/>
                      <a:gd name="connsiteY6" fmla="*/ 2475628 h 4863274"/>
                      <a:gd name="connsiteX7" fmla="*/ 2685800 w 6712941"/>
                      <a:gd name="connsiteY7" fmla="*/ 2452585 h 4863274"/>
                      <a:gd name="connsiteX8" fmla="*/ 3356471 w 6712941"/>
                      <a:gd name="connsiteY8" fmla="*/ 2431637 h 4863274"/>
                      <a:gd name="connsiteX9" fmla="*/ 3792752 w 6712941"/>
                      <a:gd name="connsiteY9" fmla="*/ 2062023 h 4863274"/>
                      <a:gd name="connsiteX10" fmla="*/ 4229034 w 6712941"/>
                      <a:gd name="connsiteY10" fmla="*/ 1692409 h 4863274"/>
                      <a:gd name="connsiteX11" fmla="*/ 4687129 w 6712941"/>
                      <a:gd name="connsiteY11" fmla="*/ 1304315 h 4863274"/>
                      <a:gd name="connsiteX12" fmla="*/ 5057968 w 6712941"/>
                      <a:gd name="connsiteY12" fmla="*/ 990143 h 4863274"/>
                      <a:gd name="connsiteX13" fmla="*/ 5537878 w 6712941"/>
                      <a:gd name="connsiteY13" fmla="*/ 583568 h 4863274"/>
                      <a:gd name="connsiteX0" fmla="*/ 5537878 w 6712941"/>
                      <a:gd name="connsiteY0" fmla="*/ 583568 h 4863274"/>
                      <a:gd name="connsiteX1" fmla="*/ 5874621 w 6712941"/>
                      <a:gd name="connsiteY1" fmla="*/ 4039360 h 4863274"/>
                      <a:gd name="connsiteX2" fmla="*/ 2700340 w 6712941"/>
                      <a:gd name="connsiteY2" fmla="*/ 4816362 h 4863274"/>
                      <a:gd name="connsiteX3" fmla="*/ 3115 w 6712941"/>
                      <a:gd name="connsiteY3" fmla="*/ 2536377 h 48632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6712941" h="4863274" stroke="0" extrusionOk="0">
                        <a:moveTo>
                          <a:pt x="5537878" y="583568"/>
                        </a:moveTo>
                        <a:cubicBezTo>
                          <a:pt x="6841623" y="1391577"/>
                          <a:pt x="7054728" y="3043127"/>
                          <a:pt x="5874621" y="4039360"/>
                        </a:cubicBezTo>
                        <a:cubicBezTo>
                          <a:pt x="5285774" y="4732407"/>
                          <a:pt x="3825124" y="4987394"/>
                          <a:pt x="2700340" y="4816362"/>
                        </a:cubicBezTo>
                        <a:cubicBezTo>
                          <a:pt x="1055597" y="4722298"/>
                          <a:pt x="52278" y="3752279"/>
                          <a:pt x="3115" y="2536377"/>
                        </a:cubicBezTo>
                        <a:cubicBezTo>
                          <a:pt x="124249" y="2521723"/>
                          <a:pt x="423572" y="2502097"/>
                          <a:pt x="606719" y="2517524"/>
                        </a:cubicBezTo>
                        <a:cubicBezTo>
                          <a:pt x="789866" y="2532951"/>
                          <a:pt x="989337" y="2506625"/>
                          <a:pt x="1344457" y="2494481"/>
                        </a:cubicBezTo>
                        <a:cubicBezTo>
                          <a:pt x="1699577" y="2482337"/>
                          <a:pt x="1660741" y="2478639"/>
                          <a:pt x="1948061" y="2475628"/>
                        </a:cubicBezTo>
                        <a:cubicBezTo>
                          <a:pt x="2235381" y="2472616"/>
                          <a:pt x="2379326" y="2429479"/>
                          <a:pt x="2685800" y="2452585"/>
                        </a:cubicBezTo>
                        <a:cubicBezTo>
                          <a:pt x="2992274" y="2475691"/>
                          <a:pt x="3067472" y="2410681"/>
                          <a:pt x="3356471" y="2431637"/>
                        </a:cubicBezTo>
                        <a:cubicBezTo>
                          <a:pt x="3512560" y="2269174"/>
                          <a:pt x="3591513" y="2211097"/>
                          <a:pt x="3792752" y="2062023"/>
                        </a:cubicBezTo>
                        <a:cubicBezTo>
                          <a:pt x="3993992" y="1912949"/>
                          <a:pt x="4047483" y="1874118"/>
                          <a:pt x="4229034" y="1692409"/>
                        </a:cubicBezTo>
                        <a:cubicBezTo>
                          <a:pt x="4410585" y="1510700"/>
                          <a:pt x="4486441" y="1469375"/>
                          <a:pt x="4687129" y="1304315"/>
                        </a:cubicBezTo>
                        <a:cubicBezTo>
                          <a:pt x="4887817" y="1139255"/>
                          <a:pt x="4994140" y="1071077"/>
                          <a:pt x="5057968" y="990143"/>
                        </a:cubicBezTo>
                        <a:cubicBezTo>
                          <a:pt x="5121796" y="909209"/>
                          <a:pt x="5316796" y="743212"/>
                          <a:pt x="5537878" y="583568"/>
                        </a:cubicBezTo>
                        <a:close/>
                      </a:path>
                      <a:path w="6712941" h="4863274" fill="none" extrusionOk="0">
                        <a:moveTo>
                          <a:pt x="5537878" y="583568"/>
                        </a:moveTo>
                        <a:cubicBezTo>
                          <a:pt x="7021254" y="1185012"/>
                          <a:pt x="7063836" y="3029290"/>
                          <a:pt x="5874621" y="4039360"/>
                        </a:cubicBezTo>
                        <a:cubicBezTo>
                          <a:pt x="5043404" y="4662213"/>
                          <a:pt x="3622671" y="4968003"/>
                          <a:pt x="2700340" y="4816362"/>
                        </a:cubicBezTo>
                        <a:cubicBezTo>
                          <a:pt x="1112331" y="4452125"/>
                          <a:pt x="72632" y="3616594"/>
                          <a:pt x="3115" y="2536377"/>
                        </a:cubicBezTo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8" name="Picture 117" descr="CC-BY-NC-SA icon">
            <a:hlinkClick r:id="rId3"/>
            <a:extLst>
              <a:ext uri="{FF2B5EF4-FFF2-40B4-BE49-F238E27FC236}">
                <a16:creationId xmlns:a16="http://schemas.microsoft.com/office/drawing/2014/main" id="{A5B2B64F-DF22-1D19-387F-504F50B3F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3780" y="6561982"/>
            <a:ext cx="838220" cy="29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6" name="Picture 225">
            <a:extLst>
              <a:ext uri="{FF2B5EF4-FFF2-40B4-BE49-F238E27FC236}">
                <a16:creationId xmlns:a16="http://schemas.microsoft.com/office/drawing/2014/main" id="{944A3508-D3DC-3B1B-4CE7-2DBBDAA3A9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2710" y="6305437"/>
            <a:ext cx="476250" cy="428625"/>
          </a:xfrm>
          <a:prstGeom prst="rect">
            <a:avLst/>
          </a:prstGeom>
        </p:spPr>
      </p:pic>
      <p:pic>
        <p:nvPicPr>
          <p:cNvPr id="228" name="Picture 227" title="Moderate hazard">
            <a:extLst>
              <a:ext uri="{FF2B5EF4-FFF2-40B4-BE49-F238E27FC236}">
                <a16:creationId xmlns:a16="http://schemas.microsoft.com/office/drawing/2014/main" id="{B99149F9-1EBE-0790-EB1F-42D94CAC1788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702" y="5727156"/>
            <a:ext cx="546735" cy="546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Picture 229" title="Flammable hazard">
            <a:extLst>
              <a:ext uri="{FF2B5EF4-FFF2-40B4-BE49-F238E27FC236}">
                <a16:creationId xmlns:a16="http://schemas.microsoft.com/office/drawing/2014/main" id="{DC87F090-EE74-9BAA-4E79-BDB49B7BE0E9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762" y="5727156"/>
            <a:ext cx="535940" cy="5359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Picture 231" title="Health hazard">
            <a:extLst>
              <a:ext uri="{FF2B5EF4-FFF2-40B4-BE49-F238E27FC236}">
                <a16:creationId xmlns:a16="http://schemas.microsoft.com/office/drawing/2014/main" id="{92F0916B-9C23-795D-F637-256C90317A89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468" y="5732466"/>
            <a:ext cx="546735" cy="546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Picture 233" descr="HSE toxic warning symbol">
            <a:extLst>
              <a:ext uri="{FF2B5EF4-FFF2-40B4-BE49-F238E27FC236}">
                <a16:creationId xmlns:a16="http://schemas.microsoft.com/office/drawing/2014/main" id="{60910EAF-E987-1954-DA6B-C2AD4FA5BA5C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9967" y="6249474"/>
            <a:ext cx="543560" cy="5435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Picture 235">
            <a:extLst>
              <a:ext uri="{FF2B5EF4-FFF2-40B4-BE49-F238E27FC236}">
                <a16:creationId xmlns:a16="http://schemas.microsoft.com/office/drawing/2014/main" id="{7F5B8C59-C759-8A44-1416-940573D38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9967" y="6263096"/>
            <a:ext cx="540000" cy="529938"/>
          </a:xfrm>
          <a:prstGeom prst="rect">
            <a:avLst/>
          </a:prstGeom>
        </p:spPr>
      </p:pic>
      <p:sp>
        <p:nvSpPr>
          <p:cNvPr id="2" name="Right Arrow 90">
            <a:extLst>
              <a:ext uri="{FF2B5EF4-FFF2-40B4-BE49-F238E27FC236}">
                <a16:creationId xmlns:a16="http://schemas.microsoft.com/office/drawing/2014/main" id="{5C75413C-D892-A7DA-0EA8-8EB42E6E05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>
            <a:off x="3711747" y="3401717"/>
            <a:ext cx="1387514" cy="233676"/>
          </a:xfrm>
          <a:prstGeom prst="rightArrow">
            <a:avLst>
              <a:gd name="adj1" fmla="val 44532"/>
              <a:gd name="adj2" fmla="val 954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5" name="Group 94">
            <a:extLst>
              <a:ext uri="{FF2B5EF4-FFF2-40B4-BE49-F238E27FC236}">
                <a16:creationId xmlns:a16="http://schemas.microsoft.com/office/drawing/2014/main" id="{89BC75EE-08C2-99AB-B54F-618C9A4CAB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96399" y="2978555"/>
            <a:ext cx="3240000" cy="1080000"/>
            <a:chOff x="3982642" y="2558789"/>
            <a:chExt cx="3240000" cy="1080000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7B9389D8-A48E-585F-8703-6BFC0BF0B5FB}"/>
                </a:ext>
              </a:extLst>
            </p:cNvPr>
            <p:cNvGrpSpPr/>
            <p:nvPr/>
          </p:nvGrpSpPr>
          <p:grpSpPr>
            <a:xfrm>
              <a:off x="3982642" y="2558789"/>
              <a:ext cx="1080000" cy="1080000"/>
              <a:chOff x="4288220" y="1797269"/>
              <a:chExt cx="1080000" cy="1080000"/>
            </a:xfrm>
          </p:grpSpPr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EB486738-7E6F-D803-DA88-AE0E760B0DF6}"/>
                  </a:ext>
                </a:extLst>
              </p:cNvPr>
              <p:cNvSpPr/>
              <p:nvPr/>
            </p:nvSpPr>
            <p:spPr>
              <a:xfrm>
                <a:off x="4288220" y="1797269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Oval 70">
                <a:extLst>
                  <a:ext uri="{FF2B5EF4-FFF2-40B4-BE49-F238E27FC236}">
                    <a16:creationId xmlns:a16="http://schemas.microsoft.com/office/drawing/2014/main" id="{214D4CDE-6B7A-07FD-57D4-346C07DA9072}"/>
                  </a:ext>
                </a:extLst>
              </p:cNvPr>
              <p:cNvSpPr/>
              <p:nvPr/>
            </p:nvSpPr>
            <p:spPr>
              <a:xfrm>
                <a:off x="4468220" y="1977269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C1620496-D4A5-A48B-3542-A3AE3E1E2EA9}"/>
                </a:ext>
              </a:extLst>
            </p:cNvPr>
            <p:cNvGrpSpPr/>
            <p:nvPr/>
          </p:nvGrpSpPr>
          <p:grpSpPr>
            <a:xfrm>
              <a:off x="5062642" y="2558789"/>
              <a:ext cx="1080000" cy="1080000"/>
              <a:chOff x="4288220" y="1797269"/>
              <a:chExt cx="1080000" cy="1080000"/>
            </a:xfrm>
          </p:grpSpPr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65405D5A-7DE5-B5C2-A645-B7B8DD130388}"/>
                  </a:ext>
                </a:extLst>
              </p:cNvPr>
              <p:cNvSpPr/>
              <p:nvPr/>
            </p:nvSpPr>
            <p:spPr>
              <a:xfrm>
                <a:off x="4288220" y="1797269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" name="Oval 68">
                <a:extLst>
                  <a:ext uri="{FF2B5EF4-FFF2-40B4-BE49-F238E27FC236}">
                    <a16:creationId xmlns:a16="http://schemas.microsoft.com/office/drawing/2014/main" id="{B0721224-1ACF-6FDB-6D5A-63D02FFBC285}"/>
                  </a:ext>
                </a:extLst>
              </p:cNvPr>
              <p:cNvSpPr/>
              <p:nvPr/>
            </p:nvSpPr>
            <p:spPr>
              <a:xfrm>
                <a:off x="4468220" y="1977269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>
                    <a:sym typeface="Wingdings" panose="05000000000000000000" pitchFamily="2" charset="2"/>
                  </a:rPr>
                  <a:t></a:t>
                </a:r>
                <a:endParaRPr lang="en-GB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2F3ED700-9D98-3C59-2E0C-E47F516411E6}"/>
                </a:ext>
              </a:extLst>
            </p:cNvPr>
            <p:cNvGrpSpPr/>
            <p:nvPr/>
          </p:nvGrpSpPr>
          <p:grpSpPr>
            <a:xfrm>
              <a:off x="6142642" y="2558789"/>
              <a:ext cx="1080000" cy="1080000"/>
              <a:chOff x="4288220" y="1797269"/>
              <a:chExt cx="1080000" cy="1080000"/>
            </a:xfrm>
          </p:grpSpPr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id="{7C86A319-A59A-12FC-676C-8D08249ECA00}"/>
                  </a:ext>
                </a:extLst>
              </p:cNvPr>
              <p:cNvSpPr/>
              <p:nvPr/>
            </p:nvSpPr>
            <p:spPr>
              <a:xfrm>
                <a:off x="4288220" y="1797269"/>
                <a:ext cx="1080000" cy="10800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7" name="Oval 66">
                <a:extLst>
                  <a:ext uri="{FF2B5EF4-FFF2-40B4-BE49-F238E27FC236}">
                    <a16:creationId xmlns:a16="http://schemas.microsoft.com/office/drawing/2014/main" id="{7BD7DFF6-38F9-37A6-386E-C4DC2E4025FB}"/>
                  </a:ext>
                </a:extLst>
              </p:cNvPr>
              <p:cNvSpPr/>
              <p:nvPr/>
            </p:nvSpPr>
            <p:spPr>
              <a:xfrm>
                <a:off x="4468220" y="1977269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73" name="Right Arrow 90">
            <a:extLst>
              <a:ext uri="{FF2B5EF4-FFF2-40B4-BE49-F238E27FC236}">
                <a16:creationId xmlns:a16="http://schemas.microsoft.com/office/drawing/2014/main" id="{8E5BFFDB-EBB6-21BA-1F0F-266C965F7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6306074" y="2013150"/>
            <a:ext cx="1387514" cy="233676"/>
          </a:xfrm>
          <a:prstGeom prst="rightArrow">
            <a:avLst>
              <a:gd name="adj1" fmla="val 44532"/>
              <a:gd name="adj2" fmla="val 954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8A1270DD-E071-6CBC-094D-6F0D38014A4E}"/>
              </a:ext>
            </a:extLst>
          </p:cNvPr>
          <p:cNvSpPr txBox="1"/>
          <p:nvPr/>
        </p:nvSpPr>
        <p:spPr>
          <a:xfrm>
            <a:off x="1122407" y="2896662"/>
            <a:ext cx="2909328" cy="12437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en-GB" sz="2400" dirty="0"/>
              <a:t>❶ 3–4 drops H</a:t>
            </a:r>
            <a:r>
              <a:rPr lang="en-GB" sz="2400" baseline="30000" dirty="0"/>
              <a:t>+</a:t>
            </a:r>
            <a:r>
              <a:rPr lang="en-GB" sz="2400" dirty="0"/>
              <a:t>/Cr</a:t>
            </a:r>
            <a:r>
              <a:rPr lang="en-GB" sz="2400" baseline="-25000" dirty="0"/>
              <a:t>2</a:t>
            </a:r>
            <a:r>
              <a:rPr lang="en-GB" sz="2400" dirty="0"/>
              <a:t>O</a:t>
            </a:r>
            <a:r>
              <a:rPr lang="en-GB" sz="2400" baseline="-25000" dirty="0"/>
              <a:t>7</a:t>
            </a:r>
            <a:r>
              <a:rPr lang="en-GB" sz="2400" baseline="30000" dirty="0"/>
              <a:t>2-</a:t>
            </a:r>
            <a:r>
              <a:rPr lang="en-GB" sz="2400" dirty="0"/>
              <a:t>(</a:t>
            </a:r>
            <a:r>
              <a:rPr lang="en-GB" sz="2400" dirty="0" err="1"/>
              <a:t>aq</a:t>
            </a:r>
            <a:r>
              <a:rPr lang="en-GB" sz="2400" dirty="0"/>
              <a:t>) in each 	</a:t>
            </a:r>
            <a:r>
              <a:rPr lang="en-GB" sz="2400" dirty="0">
                <a:sym typeface="Wingdings" panose="05000000000000000000" pitchFamily="2" charset="2"/>
              </a:rPr>
              <a:t>   </a:t>
            </a:r>
            <a:endParaRPr lang="en-GB" sz="2400" dirty="0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A29A909F-AC18-95F5-BA5B-7D6999ADB4B1}"/>
              </a:ext>
            </a:extLst>
          </p:cNvPr>
          <p:cNvSpPr txBox="1"/>
          <p:nvPr/>
        </p:nvSpPr>
        <p:spPr>
          <a:xfrm>
            <a:off x="5944020" y="737478"/>
            <a:ext cx="2144757" cy="123137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en-GB" sz="2400" dirty="0"/>
              <a:t>❸ 2–3 drops propan-1-ol	</a:t>
            </a:r>
          </a:p>
          <a:p>
            <a:pPr marL="457200" indent="-457200" algn="r">
              <a:tabLst>
                <a:tab pos="2954338" algn="r"/>
              </a:tabLst>
            </a:pP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/>
          </a:p>
        </p:txBody>
      </p:sp>
      <p:sp>
        <p:nvSpPr>
          <p:cNvPr id="103" name="Bent Arrow 118">
            <a:extLst>
              <a:ext uri="{FF2B5EF4-FFF2-40B4-BE49-F238E27FC236}">
                <a16:creationId xmlns:a16="http://schemas.microsoft.com/office/drawing/2014/main" id="{58343C03-0B5A-32BC-4DA6-329EC3575D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5276060" y="2069956"/>
            <a:ext cx="711200" cy="787400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5" name="Bent Arrow 118">
            <a:extLst>
              <a:ext uri="{FF2B5EF4-FFF2-40B4-BE49-F238E27FC236}">
                <a16:creationId xmlns:a16="http://schemas.microsoft.com/office/drawing/2014/main" id="{19D75038-0731-2D2B-171E-C294D134DB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8012402" y="2074445"/>
            <a:ext cx="711200" cy="787400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B455CF84-A3CD-6224-B858-37E4D650B808}"/>
              </a:ext>
            </a:extLst>
          </p:cNvPr>
          <p:cNvSpPr txBox="1"/>
          <p:nvPr/>
        </p:nvSpPr>
        <p:spPr>
          <a:xfrm>
            <a:off x="8456400" y="1395707"/>
            <a:ext cx="2144757" cy="81227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en-GB" sz="2400" dirty="0"/>
              <a:t>❹ (Control)	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/>
          </a:p>
        </p:txBody>
      </p: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02D23754-C2B3-8DEB-E843-722B551BA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13799182" flipV="1">
            <a:off x="7713939" y="4615095"/>
            <a:ext cx="721988" cy="720000"/>
            <a:chOff x="1724093" y="4217043"/>
            <a:chExt cx="721988" cy="720000"/>
          </a:xfrm>
        </p:grpSpPr>
        <p:sp>
          <p:nvSpPr>
            <p:cNvPr id="107" name="Partial Circle 106">
              <a:extLst>
                <a:ext uri="{FF2B5EF4-FFF2-40B4-BE49-F238E27FC236}">
                  <a16:creationId xmlns:a16="http://schemas.microsoft.com/office/drawing/2014/main" id="{E903C64F-FBD5-9D05-7638-A7C23A9B93C1}"/>
                </a:ext>
              </a:extLst>
            </p:cNvPr>
            <p:cNvSpPr/>
            <p:nvPr/>
          </p:nvSpPr>
          <p:spPr>
            <a:xfrm rot="7646098">
              <a:off x="1724093" y="4217043"/>
              <a:ext cx="720000" cy="720000"/>
            </a:xfrm>
            <a:prstGeom prst="pie">
              <a:avLst>
                <a:gd name="adj1" fmla="val 11559505"/>
                <a:gd name="adj2" fmla="val 1617231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108" name="Group 107">
              <a:extLst>
                <a:ext uri="{FF2B5EF4-FFF2-40B4-BE49-F238E27FC236}">
                  <a16:creationId xmlns:a16="http://schemas.microsoft.com/office/drawing/2014/main" id="{DA336B5B-AE52-B713-7132-AE60DA3C3756}"/>
                </a:ext>
              </a:extLst>
            </p:cNvPr>
            <p:cNvGrpSpPr/>
            <p:nvPr/>
          </p:nvGrpSpPr>
          <p:grpSpPr>
            <a:xfrm>
              <a:off x="2083594" y="4288991"/>
              <a:ext cx="362487" cy="544947"/>
              <a:chOff x="2083594" y="4288991"/>
              <a:chExt cx="362487" cy="544947"/>
            </a:xfrm>
          </p:grpSpPr>
          <p:sp>
            <p:nvSpPr>
              <p:cNvPr id="109" name="Oval 108">
                <a:extLst>
                  <a:ext uri="{FF2B5EF4-FFF2-40B4-BE49-F238E27FC236}">
                    <a16:creationId xmlns:a16="http://schemas.microsoft.com/office/drawing/2014/main" id="{C340F734-8407-FC20-92EA-CBEA9D7E2623}"/>
                  </a:ext>
                </a:extLst>
              </p:cNvPr>
              <p:cNvSpPr/>
              <p:nvPr/>
            </p:nvSpPr>
            <p:spPr>
              <a:xfrm flipH="1">
                <a:off x="2355850" y="4467206"/>
                <a:ext cx="90231" cy="219673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10" name="Straight Connector 109">
                <a:extLst>
                  <a:ext uri="{FF2B5EF4-FFF2-40B4-BE49-F238E27FC236}">
                    <a16:creationId xmlns:a16="http://schemas.microsoft.com/office/drawing/2014/main" id="{0BB6CCF9-D138-4684-5973-F0110D96311E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083594" y="4288991"/>
                <a:ext cx="336166" cy="29015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Connector 110">
                <a:extLst>
                  <a:ext uri="{FF2B5EF4-FFF2-40B4-BE49-F238E27FC236}">
                    <a16:creationId xmlns:a16="http://schemas.microsoft.com/office/drawing/2014/main" id="{0E3FF90C-8D56-2628-69D7-73C9DCE0737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083594" y="4577042"/>
                <a:ext cx="336166" cy="256896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4B80186A-156E-93B9-C41C-B58C3B0975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076080" y="4626004"/>
            <a:ext cx="588226" cy="524189"/>
            <a:chOff x="10472150" y="6178006"/>
            <a:chExt cx="588226" cy="524189"/>
          </a:xfrm>
        </p:grpSpPr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3973BC48-BA3B-8C69-F1EF-746119F22EDA}"/>
                </a:ext>
              </a:extLst>
            </p:cNvPr>
            <p:cNvGrpSpPr/>
            <p:nvPr/>
          </p:nvGrpSpPr>
          <p:grpSpPr>
            <a:xfrm>
              <a:off x="10472150" y="6178006"/>
              <a:ext cx="412932" cy="524189"/>
              <a:chOff x="6714701" y="4669178"/>
              <a:chExt cx="749300" cy="882536"/>
            </a:xfrm>
          </p:grpSpPr>
          <p:sp>
            <p:nvSpPr>
              <p:cNvPr id="119" name="Rectangle 118">
                <a:extLst>
                  <a:ext uri="{FF2B5EF4-FFF2-40B4-BE49-F238E27FC236}">
                    <a16:creationId xmlns:a16="http://schemas.microsoft.com/office/drawing/2014/main" id="{4E21859B-689A-80B0-8002-28E811907C68}"/>
                  </a:ext>
                </a:extLst>
              </p:cNvPr>
              <p:cNvSpPr/>
              <p:nvPr/>
            </p:nvSpPr>
            <p:spPr>
              <a:xfrm>
                <a:off x="6714701" y="4669178"/>
                <a:ext cx="749300" cy="882536"/>
              </a:xfrm>
              <a:prstGeom prst="rect">
                <a:avLst/>
              </a:prstGeom>
              <a:solidFill>
                <a:srgbClr val="FFFF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/>
                  <a:t>c</a:t>
                </a:r>
              </a:p>
            </p:txBody>
          </p:sp>
          <p:grpSp>
            <p:nvGrpSpPr>
              <p:cNvPr id="120" name="Group 119">
                <a:extLst>
                  <a:ext uri="{FF2B5EF4-FFF2-40B4-BE49-F238E27FC236}">
                    <a16:creationId xmlns:a16="http://schemas.microsoft.com/office/drawing/2014/main" id="{CAB72146-E500-9571-81C1-2324A783CF35}"/>
                  </a:ext>
                </a:extLst>
              </p:cNvPr>
              <p:cNvGrpSpPr/>
              <p:nvPr/>
            </p:nvGrpSpPr>
            <p:grpSpPr>
              <a:xfrm>
                <a:off x="6807099" y="4755724"/>
                <a:ext cx="577043" cy="178593"/>
                <a:chOff x="6807100" y="4755724"/>
                <a:chExt cx="483600" cy="178593"/>
              </a:xfrm>
            </p:grpSpPr>
            <p:sp>
              <p:nvSpPr>
                <p:cNvPr id="201" name="Rectangle 200">
                  <a:extLst>
                    <a:ext uri="{FF2B5EF4-FFF2-40B4-BE49-F238E27FC236}">
                      <a16:creationId xmlns:a16="http://schemas.microsoft.com/office/drawing/2014/main" id="{3B30FA79-91C7-3322-472A-24B18BE8B71E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2" name="Rectangle 201">
                  <a:extLst>
                    <a:ext uri="{FF2B5EF4-FFF2-40B4-BE49-F238E27FC236}">
                      <a16:creationId xmlns:a16="http://schemas.microsoft.com/office/drawing/2014/main" id="{66D8644E-2B93-82AC-6702-136EAD903882}"/>
                    </a:ext>
                  </a:extLst>
                </p:cNvPr>
                <p:cNvSpPr/>
                <p:nvPr/>
              </p:nvSpPr>
              <p:spPr>
                <a:xfrm>
                  <a:off x="7052263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21" name="Group 120">
                <a:extLst>
                  <a:ext uri="{FF2B5EF4-FFF2-40B4-BE49-F238E27FC236}">
                    <a16:creationId xmlns:a16="http://schemas.microsoft.com/office/drawing/2014/main" id="{794FA19C-5A6D-4C98-F215-B57A117D7C31}"/>
                  </a:ext>
                </a:extLst>
              </p:cNvPr>
              <p:cNvGrpSpPr/>
              <p:nvPr/>
            </p:nvGrpSpPr>
            <p:grpSpPr>
              <a:xfrm>
                <a:off x="6807099" y="4937371"/>
                <a:ext cx="577043" cy="112741"/>
                <a:chOff x="6807100" y="4755724"/>
                <a:chExt cx="483600" cy="178596"/>
              </a:xfrm>
            </p:grpSpPr>
            <p:sp>
              <p:nvSpPr>
                <p:cNvPr id="199" name="Rectangle 198">
                  <a:extLst>
                    <a:ext uri="{FF2B5EF4-FFF2-40B4-BE49-F238E27FC236}">
                      <a16:creationId xmlns:a16="http://schemas.microsoft.com/office/drawing/2014/main" id="{4340DFB7-5844-BB8D-8150-05D6FBFD3F85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0" name="Rectangle 199">
                  <a:extLst>
                    <a:ext uri="{FF2B5EF4-FFF2-40B4-BE49-F238E27FC236}">
                      <a16:creationId xmlns:a16="http://schemas.microsoft.com/office/drawing/2014/main" id="{5C0CDCD2-0AB7-BA4B-19C9-5B7D18072873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22" name="Group 121">
                <a:extLst>
                  <a:ext uri="{FF2B5EF4-FFF2-40B4-BE49-F238E27FC236}">
                    <a16:creationId xmlns:a16="http://schemas.microsoft.com/office/drawing/2014/main" id="{5F851A46-CFAF-BFF9-1DCD-2D7CEB234B58}"/>
                  </a:ext>
                </a:extLst>
              </p:cNvPr>
              <p:cNvGrpSpPr/>
              <p:nvPr/>
            </p:nvGrpSpPr>
            <p:grpSpPr>
              <a:xfrm>
                <a:off x="6807099" y="5054075"/>
                <a:ext cx="577043" cy="112741"/>
                <a:chOff x="6807100" y="4755724"/>
                <a:chExt cx="483600" cy="178596"/>
              </a:xfrm>
            </p:grpSpPr>
            <p:sp>
              <p:nvSpPr>
                <p:cNvPr id="197" name="Rectangle 196">
                  <a:extLst>
                    <a:ext uri="{FF2B5EF4-FFF2-40B4-BE49-F238E27FC236}">
                      <a16:creationId xmlns:a16="http://schemas.microsoft.com/office/drawing/2014/main" id="{9D533552-4066-6E69-E41D-E512820EEB59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8" name="Rectangle 197">
                  <a:extLst>
                    <a:ext uri="{FF2B5EF4-FFF2-40B4-BE49-F238E27FC236}">
                      <a16:creationId xmlns:a16="http://schemas.microsoft.com/office/drawing/2014/main" id="{E4027FD6-7D1F-2E11-67AA-ADB39E95487F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23" name="Group 122">
                <a:extLst>
                  <a:ext uri="{FF2B5EF4-FFF2-40B4-BE49-F238E27FC236}">
                    <a16:creationId xmlns:a16="http://schemas.microsoft.com/office/drawing/2014/main" id="{AA604C87-E5B5-5973-C096-A64F3E91D0AB}"/>
                  </a:ext>
                </a:extLst>
              </p:cNvPr>
              <p:cNvGrpSpPr/>
              <p:nvPr/>
            </p:nvGrpSpPr>
            <p:grpSpPr>
              <a:xfrm>
                <a:off x="6807099" y="5171037"/>
                <a:ext cx="577043" cy="112741"/>
                <a:chOff x="6807100" y="4755724"/>
                <a:chExt cx="483600" cy="178596"/>
              </a:xfrm>
            </p:grpSpPr>
            <p:sp>
              <p:nvSpPr>
                <p:cNvPr id="195" name="Rectangle 194">
                  <a:extLst>
                    <a:ext uri="{FF2B5EF4-FFF2-40B4-BE49-F238E27FC236}">
                      <a16:creationId xmlns:a16="http://schemas.microsoft.com/office/drawing/2014/main" id="{AE5A2501-0B4D-E103-6623-B878F3C52EC4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6" name="Rectangle 195">
                  <a:extLst>
                    <a:ext uri="{FF2B5EF4-FFF2-40B4-BE49-F238E27FC236}">
                      <a16:creationId xmlns:a16="http://schemas.microsoft.com/office/drawing/2014/main" id="{E194341E-0F92-806B-2B75-5FA3EC873BB7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24" name="Group 123">
                <a:extLst>
                  <a:ext uri="{FF2B5EF4-FFF2-40B4-BE49-F238E27FC236}">
                    <a16:creationId xmlns:a16="http://schemas.microsoft.com/office/drawing/2014/main" id="{A98A428E-48A8-69A6-5B71-B2E1B4B5A563}"/>
                  </a:ext>
                </a:extLst>
              </p:cNvPr>
              <p:cNvGrpSpPr/>
              <p:nvPr/>
            </p:nvGrpSpPr>
            <p:grpSpPr>
              <a:xfrm>
                <a:off x="6807099" y="5287741"/>
                <a:ext cx="577043" cy="112741"/>
                <a:chOff x="6807100" y="4755724"/>
                <a:chExt cx="483600" cy="178596"/>
              </a:xfrm>
            </p:grpSpPr>
            <p:sp>
              <p:nvSpPr>
                <p:cNvPr id="193" name="Rectangle 192">
                  <a:extLst>
                    <a:ext uri="{FF2B5EF4-FFF2-40B4-BE49-F238E27FC236}">
                      <a16:creationId xmlns:a16="http://schemas.microsoft.com/office/drawing/2014/main" id="{71A8E4FA-766F-3F88-1907-96239F8DD432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4" name="Rectangle 193">
                  <a:extLst>
                    <a:ext uri="{FF2B5EF4-FFF2-40B4-BE49-F238E27FC236}">
                      <a16:creationId xmlns:a16="http://schemas.microsoft.com/office/drawing/2014/main" id="{97145919-0AE2-93BF-73F2-04C6149F96FE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25" name="Freeform: Shape 124">
                <a:extLst>
                  <a:ext uri="{FF2B5EF4-FFF2-40B4-BE49-F238E27FC236}">
                    <a16:creationId xmlns:a16="http://schemas.microsoft.com/office/drawing/2014/main" id="{C77AF069-3E99-C8A8-F07E-466479365732}"/>
                  </a:ext>
                </a:extLst>
              </p:cNvPr>
              <p:cNvSpPr/>
              <p:nvPr/>
            </p:nvSpPr>
            <p:spPr>
              <a:xfrm>
                <a:off x="6851826" y="4800600"/>
                <a:ext cx="194860" cy="111191"/>
              </a:xfrm>
              <a:custGeom>
                <a:avLst/>
                <a:gdLst>
                  <a:gd name="connsiteX0" fmla="*/ 20688 w 194860"/>
                  <a:gd name="connsiteY0" fmla="*/ 7257 h 111191"/>
                  <a:gd name="connsiteX1" fmla="*/ 17060 w 194860"/>
                  <a:gd name="connsiteY1" fmla="*/ 30843 h 111191"/>
                  <a:gd name="connsiteX2" fmla="*/ 15245 w 194860"/>
                  <a:gd name="connsiteY2" fmla="*/ 36286 h 111191"/>
                  <a:gd name="connsiteX3" fmla="*/ 13431 w 194860"/>
                  <a:gd name="connsiteY3" fmla="*/ 45357 h 111191"/>
                  <a:gd name="connsiteX4" fmla="*/ 11617 w 194860"/>
                  <a:gd name="connsiteY4" fmla="*/ 50800 h 111191"/>
                  <a:gd name="connsiteX5" fmla="*/ 9803 w 194860"/>
                  <a:gd name="connsiteY5" fmla="*/ 58057 h 111191"/>
                  <a:gd name="connsiteX6" fmla="*/ 2545 w 194860"/>
                  <a:gd name="connsiteY6" fmla="*/ 74386 h 111191"/>
                  <a:gd name="connsiteX7" fmla="*/ 731 w 194860"/>
                  <a:gd name="connsiteY7" fmla="*/ 87086 h 111191"/>
                  <a:gd name="connsiteX8" fmla="*/ 7988 w 194860"/>
                  <a:gd name="connsiteY8" fmla="*/ 83457 h 111191"/>
                  <a:gd name="connsiteX9" fmla="*/ 27945 w 194860"/>
                  <a:gd name="connsiteY9" fmla="*/ 67129 h 111191"/>
                  <a:gd name="connsiteX10" fmla="*/ 31574 w 194860"/>
                  <a:gd name="connsiteY10" fmla="*/ 61686 h 111191"/>
                  <a:gd name="connsiteX11" fmla="*/ 33388 w 194860"/>
                  <a:gd name="connsiteY11" fmla="*/ 56243 h 111191"/>
                  <a:gd name="connsiteX12" fmla="*/ 37017 w 194860"/>
                  <a:gd name="connsiteY12" fmla="*/ 50800 h 111191"/>
                  <a:gd name="connsiteX13" fmla="*/ 40645 w 194860"/>
                  <a:gd name="connsiteY13" fmla="*/ 34471 h 111191"/>
                  <a:gd name="connsiteX14" fmla="*/ 46088 w 194860"/>
                  <a:gd name="connsiteY14" fmla="*/ 30843 h 111191"/>
                  <a:gd name="connsiteX15" fmla="*/ 49717 w 194860"/>
                  <a:gd name="connsiteY15" fmla="*/ 59871 h 111191"/>
                  <a:gd name="connsiteX16" fmla="*/ 51531 w 194860"/>
                  <a:gd name="connsiteY16" fmla="*/ 67129 h 111191"/>
                  <a:gd name="connsiteX17" fmla="*/ 56974 w 194860"/>
                  <a:gd name="connsiteY17" fmla="*/ 68943 h 111191"/>
                  <a:gd name="connsiteX18" fmla="*/ 69674 w 194860"/>
                  <a:gd name="connsiteY18" fmla="*/ 52614 h 111191"/>
                  <a:gd name="connsiteX19" fmla="*/ 87817 w 194860"/>
                  <a:gd name="connsiteY19" fmla="*/ 32657 h 111191"/>
                  <a:gd name="connsiteX20" fmla="*/ 95074 w 194860"/>
                  <a:gd name="connsiteY20" fmla="*/ 27214 h 111191"/>
                  <a:gd name="connsiteX21" fmla="*/ 98703 w 194860"/>
                  <a:gd name="connsiteY21" fmla="*/ 32657 h 111191"/>
                  <a:gd name="connsiteX22" fmla="*/ 100517 w 194860"/>
                  <a:gd name="connsiteY22" fmla="*/ 38100 h 111191"/>
                  <a:gd name="connsiteX23" fmla="*/ 107774 w 194860"/>
                  <a:gd name="connsiteY23" fmla="*/ 34471 h 111191"/>
                  <a:gd name="connsiteX24" fmla="*/ 109588 w 194860"/>
                  <a:gd name="connsiteY24" fmla="*/ 25400 h 111191"/>
                  <a:gd name="connsiteX25" fmla="*/ 113217 w 194860"/>
                  <a:gd name="connsiteY25" fmla="*/ 19957 h 111191"/>
                  <a:gd name="connsiteX26" fmla="*/ 111403 w 194860"/>
                  <a:gd name="connsiteY26" fmla="*/ 52614 h 111191"/>
                  <a:gd name="connsiteX27" fmla="*/ 104145 w 194860"/>
                  <a:gd name="connsiteY27" fmla="*/ 76200 h 111191"/>
                  <a:gd name="connsiteX28" fmla="*/ 102331 w 194860"/>
                  <a:gd name="connsiteY28" fmla="*/ 88900 h 111191"/>
                  <a:gd name="connsiteX29" fmla="*/ 100517 w 194860"/>
                  <a:gd name="connsiteY29" fmla="*/ 97971 h 111191"/>
                  <a:gd name="connsiteX30" fmla="*/ 98703 w 194860"/>
                  <a:gd name="connsiteY30" fmla="*/ 110671 h 111191"/>
                  <a:gd name="connsiteX31" fmla="*/ 104145 w 194860"/>
                  <a:gd name="connsiteY31" fmla="*/ 107043 h 111191"/>
                  <a:gd name="connsiteX32" fmla="*/ 115031 w 194860"/>
                  <a:gd name="connsiteY32" fmla="*/ 88900 h 111191"/>
                  <a:gd name="connsiteX33" fmla="*/ 118660 w 194860"/>
                  <a:gd name="connsiteY33" fmla="*/ 81643 h 111191"/>
                  <a:gd name="connsiteX34" fmla="*/ 127731 w 194860"/>
                  <a:gd name="connsiteY34" fmla="*/ 67129 h 111191"/>
                  <a:gd name="connsiteX35" fmla="*/ 134988 w 194860"/>
                  <a:gd name="connsiteY35" fmla="*/ 54429 h 111191"/>
                  <a:gd name="connsiteX36" fmla="*/ 142245 w 194860"/>
                  <a:gd name="connsiteY36" fmla="*/ 38100 h 111191"/>
                  <a:gd name="connsiteX37" fmla="*/ 145874 w 194860"/>
                  <a:gd name="connsiteY37" fmla="*/ 32657 h 111191"/>
                  <a:gd name="connsiteX38" fmla="*/ 149503 w 194860"/>
                  <a:gd name="connsiteY38" fmla="*/ 18143 h 111191"/>
                  <a:gd name="connsiteX39" fmla="*/ 153131 w 194860"/>
                  <a:gd name="connsiteY39" fmla="*/ 10886 h 111191"/>
                  <a:gd name="connsiteX40" fmla="*/ 154945 w 194860"/>
                  <a:gd name="connsiteY40" fmla="*/ 5443 h 111191"/>
                  <a:gd name="connsiteX41" fmla="*/ 165831 w 194860"/>
                  <a:gd name="connsiteY41" fmla="*/ 0 h 111191"/>
                  <a:gd name="connsiteX42" fmla="*/ 174903 w 194860"/>
                  <a:gd name="connsiteY42" fmla="*/ 1814 h 111191"/>
                  <a:gd name="connsiteX43" fmla="*/ 176717 w 194860"/>
                  <a:gd name="connsiteY43" fmla="*/ 54429 h 111191"/>
                  <a:gd name="connsiteX44" fmla="*/ 178531 w 194860"/>
                  <a:gd name="connsiteY44" fmla="*/ 59871 h 111191"/>
                  <a:gd name="connsiteX45" fmla="*/ 183974 w 194860"/>
                  <a:gd name="connsiteY45" fmla="*/ 47171 h 111191"/>
                  <a:gd name="connsiteX46" fmla="*/ 185788 w 194860"/>
                  <a:gd name="connsiteY46" fmla="*/ 41729 h 111191"/>
                  <a:gd name="connsiteX47" fmla="*/ 194860 w 194860"/>
                  <a:gd name="connsiteY47" fmla="*/ 39914 h 1111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94860" h="111191">
                    <a:moveTo>
                      <a:pt x="20688" y="7257"/>
                    </a:moveTo>
                    <a:cubicBezTo>
                      <a:pt x="19588" y="16062"/>
                      <a:pt x="19137" y="22536"/>
                      <a:pt x="17060" y="30843"/>
                    </a:cubicBezTo>
                    <a:cubicBezTo>
                      <a:pt x="16596" y="32698"/>
                      <a:pt x="15709" y="34431"/>
                      <a:pt x="15245" y="36286"/>
                    </a:cubicBezTo>
                    <a:cubicBezTo>
                      <a:pt x="14497" y="39277"/>
                      <a:pt x="14179" y="42366"/>
                      <a:pt x="13431" y="45357"/>
                    </a:cubicBezTo>
                    <a:cubicBezTo>
                      <a:pt x="12967" y="47212"/>
                      <a:pt x="12142" y="48961"/>
                      <a:pt x="11617" y="50800"/>
                    </a:cubicBezTo>
                    <a:cubicBezTo>
                      <a:pt x="10932" y="53198"/>
                      <a:pt x="10591" y="55692"/>
                      <a:pt x="9803" y="58057"/>
                    </a:cubicBezTo>
                    <a:cubicBezTo>
                      <a:pt x="7486" y="65007"/>
                      <a:pt x="5707" y="68063"/>
                      <a:pt x="2545" y="74386"/>
                    </a:cubicBezTo>
                    <a:cubicBezTo>
                      <a:pt x="1940" y="78619"/>
                      <a:pt x="-1469" y="83419"/>
                      <a:pt x="731" y="87086"/>
                    </a:cubicBezTo>
                    <a:cubicBezTo>
                      <a:pt x="2123" y="89405"/>
                      <a:pt x="5738" y="84957"/>
                      <a:pt x="7988" y="83457"/>
                    </a:cubicBezTo>
                    <a:cubicBezTo>
                      <a:pt x="13376" y="79865"/>
                      <a:pt x="22968" y="73101"/>
                      <a:pt x="27945" y="67129"/>
                    </a:cubicBezTo>
                    <a:cubicBezTo>
                      <a:pt x="29341" y="65454"/>
                      <a:pt x="30364" y="63500"/>
                      <a:pt x="31574" y="61686"/>
                    </a:cubicBezTo>
                    <a:cubicBezTo>
                      <a:pt x="32179" y="59872"/>
                      <a:pt x="32533" y="57954"/>
                      <a:pt x="33388" y="56243"/>
                    </a:cubicBezTo>
                    <a:cubicBezTo>
                      <a:pt x="34363" y="54293"/>
                      <a:pt x="36251" y="52842"/>
                      <a:pt x="37017" y="50800"/>
                    </a:cubicBezTo>
                    <a:cubicBezTo>
                      <a:pt x="37137" y="50481"/>
                      <a:pt x="39849" y="35665"/>
                      <a:pt x="40645" y="34471"/>
                    </a:cubicBezTo>
                    <a:cubicBezTo>
                      <a:pt x="41854" y="32657"/>
                      <a:pt x="44274" y="32052"/>
                      <a:pt x="46088" y="30843"/>
                    </a:cubicBezTo>
                    <a:cubicBezTo>
                      <a:pt x="50564" y="53216"/>
                      <a:pt x="44697" y="22217"/>
                      <a:pt x="49717" y="59871"/>
                    </a:cubicBezTo>
                    <a:cubicBezTo>
                      <a:pt x="50047" y="62343"/>
                      <a:pt x="49973" y="65182"/>
                      <a:pt x="51531" y="67129"/>
                    </a:cubicBezTo>
                    <a:cubicBezTo>
                      <a:pt x="52726" y="68622"/>
                      <a:pt x="55160" y="68338"/>
                      <a:pt x="56974" y="68943"/>
                    </a:cubicBezTo>
                    <a:lnTo>
                      <a:pt x="69674" y="52614"/>
                    </a:lnTo>
                    <a:cubicBezTo>
                      <a:pt x="74765" y="46135"/>
                      <a:pt x="81312" y="37536"/>
                      <a:pt x="87817" y="32657"/>
                    </a:cubicBezTo>
                    <a:lnTo>
                      <a:pt x="95074" y="27214"/>
                    </a:lnTo>
                    <a:cubicBezTo>
                      <a:pt x="96284" y="29028"/>
                      <a:pt x="97728" y="30707"/>
                      <a:pt x="98703" y="32657"/>
                    </a:cubicBezTo>
                    <a:cubicBezTo>
                      <a:pt x="99558" y="34368"/>
                      <a:pt x="98642" y="37725"/>
                      <a:pt x="100517" y="38100"/>
                    </a:cubicBezTo>
                    <a:cubicBezTo>
                      <a:pt x="103169" y="38630"/>
                      <a:pt x="105355" y="35681"/>
                      <a:pt x="107774" y="34471"/>
                    </a:cubicBezTo>
                    <a:cubicBezTo>
                      <a:pt x="108379" y="31447"/>
                      <a:pt x="108505" y="28287"/>
                      <a:pt x="109588" y="25400"/>
                    </a:cubicBezTo>
                    <a:cubicBezTo>
                      <a:pt x="110354" y="23358"/>
                      <a:pt x="113072" y="17781"/>
                      <a:pt x="113217" y="19957"/>
                    </a:cubicBezTo>
                    <a:cubicBezTo>
                      <a:pt x="113943" y="30835"/>
                      <a:pt x="112309" y="41749"/>
                      <a:pt x="111403" y="52614"/>
                    </a:cubicBezTo>
                    <a:cubicBezTo>
                      <a:pt x="110428" y="64316"/>
                      <a:pt x="109038" y="64784"/>
                      <a:pt x="104145" y="76200"/>
                    </a:cubicBezTo>
                    <a:cubicBezTo>
                      <a:pt x="103540" y="80433"/>
                      <a:pt x="103034" y="84682"/>
                      <a:pt x="102331" y="88900"/>
                    </a:cubicBezTo>
                    <a:cubicBezTo>
                      <a:pt x="101824" y="91942"/>
                      <a:pt x="101024" y="94929"/>
                      <a:pt x="100517" y="97971"/>
                    </a:cubicBezTo>
                    <a:cubicBezTo>
                      <a:pt x="99814" y="102189"/>
                      <a:pt x="97115" y="106700"/>
                      <a:pt x="98703" y="110671"/>
                    </a:cubicBezTo>
                    <a:cubicBezTo>
                      <a:pt x="99513" y="112695"/>
                      <a:pt x="102331" y="108252"/>
                      <a:pt x="104145" y="107043"/>
                    </a:cubicBezTo>
                    <a:cubicBezTo>
                      <a:pt x="107774" y="100995"/>
                      <a:pt x="111877" y="95208"/>
                      <a:pt x="115031" y="88900"/>
                    </a:cubicBezTo>
                    <a:cubicBezTo>
                      <a:pt x="116241" y="86481"/>
                      <a:pt x="117226" y="83936"/>
                      <a:pt x="118660" y="81643"/>
                    </a:cubicBezTo>
                    <a:cubicBezTo>
                      <a:pt x="130430" y="62812"/>
                      <a:pt x="118543" y="85507"/>
                      <a:pt x="127731" y="67129"/>
                    </a:cubicBezTo>
                    <a:cubicBezTo>
                      <a:pt x="131244" y="53071"/>
                      <a:pt x="126673" y="66069"/>
                      <a:pt x="134988" y="54429"/>
                    </a:cubicBezTo>
                    <a:cubicBezTo>
                      <a:pt x="138196" y="49938"/>
                      <a:pt x="139873" y="42844"/>
                      <a:pt x="142245" y="38100"/>
                    </a:cubicBezTo>
                    <a:cubicBezTo>
                      <a:pt x="143220" y="36150"/>
                      <a:pt x="144664" y="34471"/>
                      <a:pt x="145874" y="32657"/>
                    </a:cubicBezTo>
                    <a:cubicBezTo>
                      <a:pt x="146940" y="27325"/>
                      <a:pt x="147409" y="23029"/>
                      <a:pt x="149503" y="18143"/>
                    </a:cubicBezTo>
                    <a:cubicBezTo>
                      <a:pt x="150568" y="15657"/>
                      <a:pt x="152066" y="13372"/>
                      <a:pt x="153131" y="10886"/>
                    </a:cubicBezTo>
                    <a:cubicBezTo>
                      <a:pt x="153884" y="9128"/>
                      <a:pt x="153750" y="6936"/>
                      <a:pt x="154945" y="5443"/>
                    </a:cubicBezTo>
                    <a:cubicBezTo>
                      <a:pt x="157503" y="2245"/>
                      <a:pt x="162245" y="1195"/>
                      <a:pt x="165831" y="0"/>
                    </a:cubicBezTo>
                    <a:cubicBezTo>
                      <a:pt x="168855" y="605"/>
                      <a:pt x="174298" y="-1210"/>
                      <a:pt x="174903" y="1814"/>
                    </a:cubicBezTo>
                    <a:cubicBezTo>
                      <a:pt x="178345" y="19022"/>
                      <a:pt x="175623" y="36914"/>
                      <a:pt x="176717" y="54429"/>
                    </a:cubicBezTo>
                    <a:cubicBezTo>
                      <a:pt x="176836" y="56337"/>
                      <a:pt x="177926" y="58057"/>
                      <a:pt x="178531" y="59871"/>
                    </a:cubicBezTo>
                    <a:cubicBezTo>
                      <a:pt x="182306" y="44769"/>
                      <a:pt x="177709" y="59699"/>
                      <a:pt x="183974" y="47171"/>
                    </a:cubicBezTo>
                    <a:cubicBezTo>
                      <a:pt x="184829" y="45461"/>
                      <a:pt x="184436" y="43081"/>
                      <a:pt x="185788" y="41729"/>
                    </a:cubicBezTo>
                    <a:cubicBezTo>
                      <a:pt x="187986" y="39531"/>
                      <a:pt x="192097" y="39914"/>
                      <a:pt x="194860" y="39914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6" name="Freeform: Shape 125">
                <a:extLst>
                  <a:ext uri="{FF2B5EF4-FFF2-40B4-BE49-F238E27FC236}">
                    <a16:creationId xmlns:a16="http://schemas.microsoft.com/office/drawing/2014/main" id="{E24BB9A7-4027-FCDD-B2E6-0A1B014856B2}"/>
                  </a:ext>
                </a:extLst>
              </p:cNvPr>
              <p:cNvSpPr/>
              <p:nvPr/>
            </p:nvSpPr>
            <p:spPr>
              <a:xfrm>
                <a:off x="7148286" y="4802414"/>
                <a:ext cx="116114" cy="78368"/>
              </a:xfrm>
              <a:custGeom>
                <a:avLst/>
                <a:gdLst>
                  <a:gd name="connsiteX0" fmla="*/ 12700 w 116114"/>
                  <a:gd name="connsiteY0" fmla="*/ 16329 h 78368"/>
                  <a:gd name="connsiteX1" fmla="*/ 7257 w 116114"/>
                  <a:gd name="connsiteY1" fmla="*/ 36286 h 78368"/>
                  <a:gd name="connsiteX2" fmla="*/ 3628 w 116114"/>
                  <a:gd name="connsiteY2" fmla="*/ 50800 h 78368"/>
                  <a:gd name="connsiteX3" fmla="*/ 0 w 116114"/>
                  <a:gd name="connsiteY3" fmla="*/ 63500 h 78368"/>
                  <a:gd name="connsiteX4" fmla="*/ 3628 w 116114"/>
                  <a:gd name="connsiteY4" fmla="*/ 78015 h 78368"/>
                  <a:gd name="connsiteX5" fmla="*/ 14514 w 116114"/>
                  <a:gd name="connsiteY5" fmla="*/ 70757 h 78368"/>
                  <a:gd name="connsiteX6" fmla="*/ 23585 w 116114"/>
                  <a:gd name="connsiteY6" fmla="*/ 63500 h 78368"/>
                  <a:gd name="connsiteX7" fmla="*/ 32657 w 116114"/>
                  <a:gd name="connsiteY7" fmla="*/ 59872 h 78368"/>
                  <a:gd name="connsiteX8" fmla="*/ 39914 w 116114"/>
                  <a:gd name="connsiteY8" fmla="*/ 54429 h 78368"/>
                  <a:gd name="connsiteX9" fmla="*/ 48985 w 116114"/>
                  <a:gd name="connsiteY9" fmla="*/ 50800 h 78368"/>
                  <a:gd name="connsiteX10" fmla="*/ 56243 w 116114"/>
                  <a:gd name="connsiteY10" fmla="*/ 47172 h 78368"/>
                  <a:gd name="connsiteX11" fmla="*/ 59871 w 116114"/>
                  <a:gd name="connsiteY11" fmla="*/ 41729 h 78368"/>
                  <a:gd name="connsiteX12" fmla="*/ 63500 w 116114"/>
                  <a:gd name="connsiteY12" fmla="*/ 56243 h 78368"/>
                  <a:gd name="connsiteX13" fmla="*/ 68943 w 116114"/>
                  <a:gd name="connsiteY13" fmla="*/ 67129 h 78368"/>
                  <a:gd name="connsiteX14" fmla="*/ 74385 w 116114"/>
                  <a:gd name="connsiteY14" fmla="*/ 65315 h 78368"/>
                  <a:gd name="connsiteX15" fmla="*/ 78014 w 116114"/>
                  <a:gd name="connsiteY15" fmla="*/ 56243 h 78368"/>
                  <a:gd name="connsiteX16" fmla="*/ 81643 w 116114"/>
                  <a:gd name="connsiteY16" fmla="*/ 32657 h 78368"/>
                  <a:gd name="connsiteX17" fmla="*/ 83457 w 116114"/>
                  <a:gd name="connsiteY17" fmla="*/ 12700 h 78368"/>
                  <a:gd name="connsiteX18" fmla="*/ 88900 w 116114"/>
                  <a:gd name="connsiteY18" fmla="*/ 7257 h 78368"/>
                  <a:gd name="connsiteX19" fmla="*/ 103414 w 116114"/>
                  <a:gd name="connsiteY19" fmla="*/ 1815 h 78368"/>
                  <a:gd name="connsiteX20" fmla="*/ 108857 w 116114"/>
                  <a:gd name="connsiteY20" fmla="*/ 0 h 78368"/>
                  <a:gd name="connsiteX21" fmla="*/ 116114 w 116114"/>
                  <a:gd name="connsiteY21" fmla="*/ 5443 h 783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16114" h="78368">
                    <a:moveTo>
                      <a:pt x="12700" y="16329"/>
                    </a:moveTo>
                    <a:cubicBezTo>
                      <a:pt x="8897" y="35336"/>
                      <a:pt x="13395" y="14802"/>
                      <a:pt x="7257" y="36286"/>
                    </a:cubicBezTo>
                    <a:cubicBezTo>
                      <a:pt x="5887" y="41081"/>
                      <a:pt x="4998" y="46005"/>
                      <a:pt x="3628" y="50800"/>
                    </a:cubicBezTo>
                    <a:lnTo>
                      <a:pt x="0" y="63500"/>
                    </a:lnTo>
                    <a:cubicBezTo>
                      <a:pt x="1209" y="68338"/>
                      <a:pt x="-833" y="75785"/>
                      <a:pt x="3628" y="78015"/>
                    </a:cubicBezTo>
                    <a:cubicBezTo>
                      <a:pt x="7529" y="79965"/>
                      <a:pt x="10987" y="73322"/>
                      <a:pt x="14514" y="70757"/>
                    </a:cubicBezTo>
                    <a:cubicBezTo>
                      <a:pt x="17646" y="68479"/>
                      <a:pt x="20265" y="65492"/>
                      <a:pt x="23585" y="63500"/>
                    </a:cubicBezTo>
                    <a:cubicBezTo>
                      <a:pt x="26378" y="61824"/>
                      <a:pt x="29810" y="61454"/>
                      <a:pt x="32657" y="59872"/>
                    </a:cubicBezTo>
                    <a:cubicBezTo>
                      <a:pt x="35300" y="58404"/>
                      <a:pt x="37271" y="55898"/>
                      <a:pt x="39914" y="54429"/>
                    </a:cubicBezTo>
                    <a:cubicBezTo>
                      <a:pt x="42761" y="52847"/>
                      <a:pt x="46009" y="52123"/>
                      <a:pt x="48985" y="50800"/>
                    </a:cubicBezTo>
                    <a:cubicBezTo>
                      <a:pt x="51457" y="49702"/>
                      <a:pt x="53824" y="48381"/>
                      <a:pt x="56243" y="47172"/>
                    </a:cubicBezTo>
                    <a:cubicBezTo>
                      <a:pt x="57452" y="45358"/>
                      <a:pt x="58509" y="40026"/>
                      <a:pt x="59871" y="41729"/>
                    </a:cubicBezTo>
                    <a:cubicBezTo>
                      <a:pt x="62986" y="45623"/>
                      <a:pt x="61923" y="51512"/>
                      <a:pt x="63500" y="56243"/>
                    </a:cubicBezTo>
                    <a:cubicBezTo>
                      <a:pt x="66003" y="63755"/>
                      <a:pt x="64253" y="60095"/>
                      <a:pt x="68943" y="67129"/>
                    </a:cubicBezTo>
                    <a:cubicBezTo>
                      <a:pt x="70757" y="66524"/>
                      <a:pt x="73161" y="66784"/>
                      <a:pt x="74385" y="65315"/>
                    </a:cubicBezTo>
                    <a:cubicBezTo>
                      <a:pt x="76470" y="62813"/>
                      <a:pt x="77375" y="59437"/>
                      <a:pt x="78014" y="56243"/>
                    </a:cubicBezTo>
                    <a:cubicBezTo>
                      <a:pt x="85028" y="21174"/>
                      <a:pt x="76329" y="48593"/>
                      <a:pt x="81643" y="32657"/>
                    </a:cubicBezTo>
                    <a:cubicBezTo>
                      <a:pt x="82248" y="26005"/>
                      <a:pt x="81622" y="19123"/>
                      <a:pt x="83457" y="12700"/>
                    </a:cubicBezTo>
                    <a:cubicBezTo>
                      <a:pt x="84162" y="10233"/>
                      <a:pt x="86812" y="8748"/>
                      <a:pt x="88900" y="7257"/>
                    </a:cubicBezTo>
                    <a:cubicBezTo>
                      <a:pt x="94537" y="3231"/>
                      <a:pt x="97083" y="3624"/>
                      <a:pt x="103414" y="1815"/>
                    </a:cubicBezTo>
                    <a:cubicBezTo>
                      <a:pt x="105253" y="1290"/>
                      <a:pt x="107043" y="605"/>
                      <a:pt x="108857" y="0"/>
                    </a:cubicBezTo>
                    <a:cubicBezTo>
                      <a:pt x="115583" y="2243"/>
                      <a:pt x="113445" y="104"/>
                      <a:pt x="116114" y="5443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7" name="Freeform: Shape 126">
                <a:extLst>
                  <a:ext uri="{FF2B5EF4-FFF2-40B4-BE49-F238E27FC236}">
                    <a16:creationId xmlns:a16="http://schemas.microsoft.com/office/drawing/2014/main" id="{1F8C14FB-0142-5C21-9ED0-79F12F78A4AC}"/>
                  </a:ext>
                </a:extLst>
              </p:cNvPr>
              <p:cNvSpPr/>
              <p:nvPr/>
            </p:nvSpPr>
            <p:spPr>
              <a:xfrm>
                <a:off x="6859814" y="4982029"/>
                <a:ext cx="74388" cy="30908"/>
              </a:xfrm>
              <a:custGeom>
                <a:avLst/>
                <a:gdLst>
                  <a:gd name="connsiteX0" fmla="*/ 0 w 74388"/>
                  <a:gd name="connsiteY0" fmla="*/ 0 h 30908"/>
                  <a:gd name="connsiteX1" fmla="*/ 1815 w 74388"/>
                  <a:gd name="connsiteY1" fmla="*/ 25400 h 30908"/>
                  <a:gd name="connsiteX2" fmla="*/ 3629 w 74388"/>
                  <a:gd name="connsiteY2" fmla="*/ 30842 h 30908"/>
                  <a:gd name="connsiteX3" fmla="*/ 16329 w 74388"/>
                  <a:gd name="connsiteY3" fmla="*/ 27214 h 30908"/>
                  <a:gd name="connsiteX4" fmla="*/ 21772 w 74388"/>
                  <a:gd name="connsiteY4" fmla="*/ 23585 h 30908"/>
                  <a:gd name="connsiteX5" fmla="*/ 29029 w 74388"/>
                  <a:gd name="connsiteY5" fmla="*/ 16328 h 30908"/>
                  <a:gd name="connsiteX6" fmla="*/ 34472 w 74388"/>
                  <a:gd name="connsiteY6" fmla="*/ 14514 h 30908"/>
                  <a:gd name="connsiteX7" fmla="*/ 45357 w 74388"/>
                  <a:gd name="connsiteY7" fmla="*/ 9071 h 30908"/>
                  <a:gd name="connsiteX8" fmla="*/ 48986 w 74388"/>
                  <a:gd name="connsiteY8" fmla="*/ 14514 h 30908"/>
                  <a:gd name="connsiteX9" fmla="*/ 50800 w 74388"/>
                  <a:gd name="connsiteY9" fmla="*/ 19957 h 30908"/>
                  <a:gd name="connsiteX10" fmla="*/ 63500 w 74388"/>
                  <a:gd name="connsiteY10" fmla="*/ 14514 h 30908"/>
                  <a:gd name="connsiteX11" fmla="*/ 67129 w 74388"/>
                  <a:gd name="connsiteY11" fmla="*/ 9071 h 30908"/>
                  <a:gd name="connsiteX12" fmla="*/ 72572 w 74388"/>
                  <a:gd name="connsiteY12" fmla="*/ 19957 h 30908"/>
                  <a:gd name="connsiteX13" fmla="*/ 74386 w 74388"/>
                  <a:gd name="connsiteY13" fmla="*/ 10885 h 30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74388" h="30908">
                    <a:moveTo>
                      <a:pt x="0" y="0"/>
                    </a:moveTo>
                    <a:cubicBezTo>
                      <a:pt x="605" y="8467"/>
                      <a:pt x="823" y="16970"/>
                      <a:pt x="1815" y="25400"/>
                    </a:cubicBezTo>
                    <a:cubicBezTo>
                      <a:pt x="2038" y="27299"/>
                      <a:pt x="1732" y="30605"/>
                      <a:pt x="3629" y="30842"/>
                    </a:cubicBezTo>
                    <a:cubicBezTo>
                      <a:pt x="7998" y="31388"/>
                      <a:pt x="12096" y="28423"/>
                      <a:pt x="16329" y="27214"/>
                    </a:cubicBezTo>
                    <a:cubicBezTo>
                      <a:pt x="18143" y="26004"/>
                      <a:pt x="20116" y="25004"/>
                      <a:pt x="21772" y="23585"/>
                    </a:cubicBezTo>
                    <a:cubicBezTo>
                      <a:pt x="24369" y="21359"/>
                      <a:pt x="26245" y="18316"/>
                      <a:pt x="29029" y="16328"/>
                    </a:cubicBezTo>
                    <a:cubicBezTo>
                      <a:pt x="30585" y="15216"/>
                      <a:pt x="32658" y="15119"/>
                      <a:pt x="34472" y="14514"/>
                    </a:cubicBezTo>
                    <a:cubicBezTo>
                      <a:pt x="35617" y="13750"/>
                      <a:pt x="43010" y="8132"/>
                      <a:pt x="45357" y="9071"/>
                    </a:cubicBezTo>
                    <a:cubicBezTo>
                      <a:pt x="47382" y="9881"/>
                      <a:pt x="47776" y="12700"/>
                      <a:pt x="48986" y="14514"/>
                    </a:cubicBezTo>
                    <a:cubicBezTo>
                      <a:pt x="49591" y="16328"/>
                      <a:pt x="49024" y="19247"/>
                      <a:pt x="50800" y="19957"/>
                    </a:cubicBezTo>
                    <a:cubicBezTo>
                      <a:pt x="54460" y="21421"/>
                      <a:pt x="60978" y="16195"/>
                      <a:pt x="63500" y="14514"/>
                    </a:cubicBezTo>
                    <a:cubicBezTo>
                      <a:pt x="64710" y="12700"/>
                      <a:pt x="64948" y="9071"/>
                      <a:pt x="67129" y="9071"/>
                    </a:cubicBezTo>
                    <a:cubicBezTo>
                      <a:pt x="69472" y="9071"/>
                      <a:pt x="72125" y="18616"/>
                      <a:pt x="72572" y="19957"/>
                    </a:cubicBezTo>
                    <a:cubicBezTo>
                      <a:pt x="74533" y="12113"/>
                      <a:pt x="74386" y="15193"/>
                      <a:pt x="74386" y="10885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2" name="Freeform: Shape 191">
                <a:extLst>
                  <a:ext uri="{FF2B5EF4-FFF2-40B4-BE49-F238E27FC236}">
                    <a16:creationId xmlns:a16="http://schemas.microsoft.com/office/drawing/2014/main" id="{97C12CC3-EADC-9E1F-1684-F69E85285179}"/>
                  </a:ext>
                </a:extLst>
              </p:cNvPr>
              <p:cNvSpPr/>
              <p:nvPr/>
            </p:nvSpPr>
            <p:spPr>
              <a:xfrm>
                <a:off x="7170057" y="4974771"/>
                <a:ext cx="146957" cy="27430"/>
              </a:xfrm>
              <a:custGeom>
                <a:avLst/>
                <a:gdLst>
                  <a:gd name="connsiteX0" fmla="*/ 0 w 146957"/>
                  <a:gd name="connsiteY0" fmla="*/ 3629 h 27430"/>
                  <a:gd name="connsiteX1" fmla="*/ 5443 w 146957"/>
                  <a:gd name="connsiteY1" fmla="*/ 12700 h 27430"/>
                  <a:gd name="connsiteX2" fmla="*/ 14514 w 146957"/>
                  <a:gd name="connsiteY2" fmla="*/ 21772 h 27430"/>
                  <a:gd name="connsiteX3" fmla="*/ 25400 w 146957"/>
                  <a:gd name="connsiteY3" fmla="*/ 25400 h 27430"/>
                  <a:gd name="connsiteX4" fmla="*/ 41729 w 146957"/>
                  <a:gd name="connsiteY4" fmla="*/ 23586 h 27430"/>
                  <a:gd name="connsiteX5" fmla="*/ 50800 w 146957"/>
                  <a:gd name="connsiteY5" fmla="*/ 14515 h 27430"/>
                  <a:gd name="connsiteX6" fmla="*/ 63500 w 146957"/>
                  <a:gd name="connsiteY6" fmla="*/ 5443 h 27430"/>
                  <a:gd name="connsiteX7" fmla="*/ 67129 w 146957"/>
                  <a:gd name="connsiteY7" fmla="*/ 0 h 27430"/>
                  <a:gd name="connsiteX8" fmla="*/ 70757 w 146957"/>
                  <a:gd name="connsiteY8" fmla="*/ 5443 h 27430"/>
                  <a:gd name="connsiteX9" fmla="*/ 72572 w 146957"/>
                  <a:gd name="connsiteY9" fmla="*/ 10886 h 27430"/>
                  <a:gd name="connsiteX10" fmla="*/ 83457 w 146957"/>
                  <a:gd name="connsiteY10" fmla="*/ 7258 h 27430"/>
                  <a:gd name="connsiteX11" fmla="*/ 94343 w 146957"/>
                  <a:gd name="connsiteY11" fmla="*/ 9072 h 27430"/>
                  <a:gd name="connsiteX12" fmla="*/ 108857 w 146957"/>
                  <a:gd name="connsiteY12" fmla="*/ 12700 h 27430"/>
                  <a:gd name="connsiteX13" fmla="*/ 121557 w 146957"/>
                  <a:gd name="connsiteY13" fmla="*/ 16329 h 27430"/>
                  <a:gd name="connsiteX14" fmla="*/ 128814 w 146957"/>
                  <a:gd name="connsiteY14" fmla="*/ 21772 h 27430"/>
                  <a:gd name="connsiteX15" fmla="*/ 134257 w 146957"/>
                  <a:gd name="connsiteY15" fmla="*/ 27215 h 27430"/>
                  <a:gd name="connsiteX16" fmla="*/ 143329 w 146957"/>
                  <a:gd name="connsiteY16" fmla="*/ 25400 h 27430"/>
                  <a:gd name="connsiteX17" fmla="*/ 146957 w 146957"/>
                  <a:gd name="connsiteY17" fmla="*/ 21772 h 27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46957" h="27430">
                    <a:moveTo>
                      <a:pt x="0" y="3629"/>
                    </a:moveTo>
                    <a:cubicBezTo>
                      <a:pt x="1814" y="6653"/>
                      <a:pt x="3574" y="9710"/>
                      <a:pt x="5443" y="12700"/>
                    </a:cubicBezTo>
                    <a:cubicBezTo>
                      <a:pt x="8466" y="17536"/>
                      <a:pt x="9073" y="19354"/>
                      <a:pt x="14514" y="21772"/>
                    </a:cubicBezTo>
                    <a:cubicBezTo>
                      <a:pt x="18009" y="23325"/>
                      <a:pt x="25400" y="25400"/>
                      <a:pt x="25400" y="25400"/>
                    </a:cubicBezTo>
                    <a:cubicBezTo>
                      <a:pt x="30843" y="24795"/>
                      <a:pt x="36695" y="25743"/>
                      <a:pt x="41729" y="23586"/>
                    </a:cubicBezTo>
                    <a:cubicBezTo>
                      <a:pt x="45659" y="21902"/>
                      <a:pt x="47582" y="17331"/>
                      <a:pt x="50800" y="14515"/>
                    </a:cubicBezTo>
                    <a:cubicBezTo>
                      <a:pt x="59040" y="7305"/>
                      <a:pt x="54109" y="14834"/>
                      <a:pt x="63500" y="5443"/>
                    </a:cubicBezTo>
                    <a:cubicBezTo>
                      <a:pt x="65042" y="3901"/>
                      <a:pt x="65919" y="1814"/>
                      <a:pt x="67129" y="0"/>
                    </a:cubicBezTo>
                    <a:cubicBezTo>
                      <a:pt x="68338" y="1814"/>
                      <a:pt x="69782" y="3493"/>
                      <a:pt x="70757" y="5443"/>
                    </a:cubicBezTo>
                    <a:cubicBezTo>
                      <a:pt x="71612" y="7154"/>
                      <a:pt x="70679" y="10615"/>
                      <a:pt x="72572" y="10886"/>
                    </a:cubicBezTo>
                    <a:cubicBezTo>
                      <a:pt x="76358" y="11427"/>
                      <a:pt x="83457" y="7258"/>
                      <a:pt x="83457" y="7258"/>
                    </a:cubicBezTo>
                    <a:cubicBezTo>
                      <a:pt x="87086" y="7863"/>
                      <a:pt x="90746" y="8301"/>
                      <a:pt x="94343" y="9072"/>
                    </a:cubicBezTo>
                    <a:cubicBezTo>
                      <a:pt x="99219" y="10117"/>
                      <a:pt x="104126" y="11122"/>
                      <a:pt x="108857" y="12700"/>
                    </a:cubicBezTo>
                    <a:cubicBezTo>
                      <a:pt x="116665" y="15304"/>
                      <a:pt x="112445" y="14051"/>
                      <a:pt x="121557" y="16329"/>
                    </a:cubicBezTo>
                    <a:cubicBezTo>
                      <a:pt x="123976" y="18143"/>
                      <a:pt x="126518" y="19804"/>
                      <a:pt x="128814" y="21772"/>
                    </a:cubicBezTo>
                    <a:cubicBezTo>
                      <a:pt x="130762" y="23442"/>
                      <a:pt x="131768" y="26593"/>
                      <a:pt x="134257" y="27215"/>
                    </a:cubicBezTo>
                    <a:cubicBezTo>
                      <a:pt x="137249" y="27963"/>
                      <a:pt x="140494" y="26615"/>
                      <a:pt x="143329" y="25400"/>
                    </a:cubicBezTo>
                    <a:cubicBezTo>
                      <a:pt x="144901" y="24726"/>
                      <a:pt x="145748" y="22981"/>
                      <a:pt x="146957" y="21772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14" name="Group 113">
              <a:extLst>
                <a:ext uri="{FF2B5EF4-FFF2-40B4-BE49-F238E27FC236}">
                  <a16:creationId xmlns:a16="http://schemas.microsoft.com/office/drawing/2014/main" id="{B8E1241E-A7E9-8388-86E1-F592F2089775}"/>
                </a:ext>
              </a:extLst>
            </p:cNvPr>
            <p:cNvGrpSpPr/>
            <p:nvPr/>
          </p:nvGrpSpPr>
          <p:grpSpPr>
            <a:xfrm rot="13829337" flipH="1">
              <a:off x="10811936" y="6047203"/>
              <a:ext cx="114715" cy="382165"/>
              <a:chOff x="9024888" y="4258446"/>
              <a:chExt cx="152548" cy="1829809"/>
            </a:xfrm>
          </p:grpSpPr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8F090B74-F0AE-1408-F27A-0CEB35ADABB2}"/>
                  </a:ext>
                </a:extLst>
              </p:cNvPr>
              <p:cNvSpPr/>
              <p:nvPr/>
            </p:nvSpPr>
            <p:spPr>
              <a:xfrm>
                <a:off x="9024888" y="4594611"/>
                <a:ext cx="152548" cy="1493644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73971353-ACC9-10CF-A4EC-A270D6A5A9E6}"/>
                  </a:ext>
                </a:extLst>
              </p:cNvPr>
              <p:cNvSpPr/>
              <p:nvPr/>
            </p:nvSpPr>
            <p:spPr>
              <a:xfrm>
                <a:off x="9056865" y="4384458"/>
                <a:ext cx="90000" cy="210153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Isosceles Triangle 116">
                <a:extLst>
                  <a:ext uri="{FF2B5EF4-FFF2-40B4-BE49-F238E27FC236}">
                    <a16:creationId xmlns:a16="http://schemas.microsoft.com/office/drawing/2014/main" id="{D8D78EBC-6864-4A08-8666-59E72914C5D6}"/>
                  </a:ext>
                </a:extLst>
              </p:cNvPr>
              <p:cNvSpPr/>
              <p:nvPr/>
            </p:nvSpPr>
            <p:spPr>
              <a:xfrm>
                <a:off x="9058884" y="4258446"/>
                <a:ext cx="86400" cy="125186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03" name="Group 202">
            <a:extLst>
              <a:ext uri="{FF2B5EF4-FFF2-40B4-BE49-F238E27FC236}">
                <a16:creationId xmlns:a16="http://schemas.microsoft.com/office/drawing/2014/main" id="{0401E29B-A11D-2DF2-3D81-61EBE26D05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825852" y="4528112"/>
            <a:ext cx="656553" cy="661086"/>
            <a:chOff x="2232273" y="2634421"/>
            <a:chExt cx="907418" cy="912054"/>
          </a:xfrm>
        </p:grpSpPr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id="{72FEE304-1A4C-A439-9FBB-37661F775991}"/>
                </a:ext>
              </a:extLst>
            </p:cNvPr>
            <p:cNvCxnSpPr/>
            <p:nvPr/>
          </p:nvCxnSpPr>
          <p:spPr>
            <a:xfrm flipH="1">
              <a:off x="2397561" y="2634421"/>
              <a:ext cx="130175" cy="581026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id="{0AEAA0A8-0508-7717-89DA-66A652016DC8}"/>
                </a:ext>
              </a:extLst>
            </p:cNvPr>
            <p:cNvCxnSpPr/>
            <p:nvPr/>
          </p:nvCxnSpPr>
          <p:spPr>
            <a:xfrm>
              <a:off x="2863850" y="2641600"/>
              <a:ext cx="130175" cy="581025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6" name="Freeform 18">
              <a:extLst>
                <a:ext uri="{FF2B5EF4-FFF2-40B4-BE49-F238E27FC236}">
                  <a16:creationId xmlns:a16="http://schemas.microsoft.com/office/drawing/2014/main" id="{F3543973-2C40-CD97-A753-7ABF3570E15F}"/>
                </a:ext>
              </a:extLst>
            </p:cNvPr>
            <p:cNvSpPr/>
            <p:nvPr/>
          </p:nvSpPr>
          <p:spPr>
            <a:xfrm>
              <a:off x="2232273" y="3214273"/>
              <a:ext cx="110110" cy="320676"/>
            </a:xfrm>
            <a:custGeom>
              <a:avLst/>
              <a:gdLst>
                <a:gd name="connsiteX0" fmla="*/ 72010 w 110110"/>
                <a:gd name="connsiteY0" fmla="*/ 0 h 320675"/>
                <a:gd name="connsiteX1" fmla="*/ 21210 w 110110"/>
                <a:gd name="connsiteY1" fmla="*/ 44450 h 320675"/>
                <a:gd name="connsiteX2" fmla="*/ 5335 w 110110"/>
                <a:gd name="connsiteY2" fmla="*/ 219075 h 320675"/>
                <a:gd name="connsiteX3" fmla="*/ 110110 w 110110"/>
                <a:gd name="connsiteY3" fmla="*/ 320675 h 32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110" h="320675">
                  <a:moveTo>
                    <a:pt x="72010" y="0"/>
                  </a:moveTo>
                  <a:cubicBezTo>
                    <a:pt x="52166" y="3969"/>
                    <a:pt x="32322" y="7938"/>
                    <a:pt x="21210" y="44450"/>
                  </a:cubicBezTo>
                  <a:cubicBezTo>
                    <a:pt x="10098" y="80962"/>
                    <a:pt x="-9482" y="173038"/>
                    <a:pt x="5335" y="219075"/>
                  </a:cubicBezTo>
                  <a:cubicBezTo>
                    <a:pt x="20152" y="265112"/>
                    <a:pt x="65131" y="292893"/>
                    <a:pt x="110110" y="320675"/>
                  </a:cubicBezTo>
                </a:path>
              </a:pathLst>
            </a:cu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7" name="Freeform 39">
              <a:extLst>
                <a:ext uri="{FF2B5EF4-FFF2-40B4-BE49-F238E27FC236}">
                  <a16:creationId xmlns:a16="http://schemas.microsoft.com/office/drawing/2014/main" id="{4EA85043-6E7E-2027-616C-BA6E37B22CED}"/>
                </a:ext>
              </a:extLst>
            </p:cNvPr>
            <p:cNvSpPr/>
            <p:nvPr/>
          </p:nvSpPr>
          <p:spPr>
            <a:xfrm flipH="1">
              <a:off x="3029581" y="3225799"/>
              <a:ext cx="110110" cy="320676"/>
            </a:xfrm>
            <a:custGeom>
              <a:avLst/>
              <a:gdLst>
                <a:gd name="connsiteX0" fmla="*/ 72010 w 110110"/>
                <a:gd name="connsiteY0" fmla="*/ 0 h 320675"/>
                <a:gd name="connsiteX1" fmla="*/ 21210 w 110110"/>
                <a:gd name="connsiteY1" fmla="*/ 44450 h 320675"/>
                <a:gd name="connsiteX2" fmla="*/ 5335 w 110110"/>
                <a:gd name="connsiteY2" fmla="*/ 219075 h 320675"/>
                <a:gd name="connsiteX3" fmla="*/ 110110 w 110110"/>
                <a:gd name="connsiteY3" fmla="*/ 320675 h 32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110" h="320675">
                  <a:moveTo>
                    <a:pt x="72010" y="0"/>
                  </a:moveTo>
                  <a:cubicBezTo>
                    <a:pt x="52166" y="3969"/>
                    <a:pt x="32322" y="7938"/>
                    <a:pt x="21210" y="44450"/>
                  </a:cubicBezTo>
                  <a:cubicBezTo>
                    <a:pt x="10098" y="80962"/>
                    <a:pt x="-9482" y="173038"/>
                    <a:pt x="5335" y="219075"/>
                  </a:cubicBezTo>
                  <a:cubicBezTo>
                    <a:pt x="20152" y="265112"/>
                    <a:pt x="65131" y="292893"/>
                    <a:pt x="110110" y="320675"/>
                  </a:cubicBezTo>
                </a:path>
              </a:pathLst>
            </a:cu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8" name="Freeform 19">
              <a:extLst>
                <a:ext uri="{FF2B5EF4-FFF2-40B4-BE49-F238E27FC236}">
                  <a16:creationId xmlns:a16="http://schemas.microsoft.com/office/drawing/2014/main" id="{0D398A76-5BD0-5823-948D-1D71F5A46052}"/>
                </a:ext>
              </a:extLst>
            </p:cNvPr>
            <p:cNvSpPr/>
            <p:nvPr/>
          </p:nvSpPr>
          <p:spPr>
            <a:xfrm>
              <a:off x="2303489" y="3388267"/>
              <a:ext cx="773907" cy="151995"/>
            </a:xfrm>
            <a:custGeom>
              <a:avLst/>
              <a:gdLst>
                <a:gd name="connsiteX0" fmla="*/ 0 w 773907"/>
                <a:gd name="connsiteY0" fmla="*/ 19301 h 151995"/>
                <a:gd name="connsiteX1" fmla="*/ 47625 w 773907"/>
                <a:gd name="connsiteY1" fmla="*/ 251 h 151995"/>
                <a:gd name="connsiteX2" fmla="*/ 111919 w 773907"/>
                <a:gd name="connsiteY2" fmla="*/ 16920 h 151995"/>
                <a:gd name="connsiteX3" fmla="*/ 266700 w 773907"/>
                <a:gd name="connsiteY3" fmla="*/ 114551 h 151995"/>
                <a:gd name="connsiteX4" fmla="*/ 357188 w 773907"/>
                <a:gd name="connsiteY4" fmla="*/ 140745 h 151995"/>
                <a:gd name="connsiteX5" fmla="*/ 428625 w 773907"/>
                <a:gd name="connsiteY5" fmla="*/ 150270 h 151995"/>
                <a:gd name="connsiteX6" fmla="*/ 528638 w 773907"/>
                <a:gd name="connsiteY6" fmla="*/ 107407 h 151995"/>
                <a:gd name="connsiteX7" fmla="*/ 616744 w 773907"/>
                <a:gd name="connsiteY7" fmla="*/ 50257 h 151995"/>
                <a:gd name="connsiteX8" fmla="*/ 700088 w 773907"/>
                <a:gd name="connsiteY8" fmla="*/ 19301 h 151995"/>
                <a:gd name="connsiteX9" fmla="*/ 740569 w 773907"/>
                <a:gd name="connsiteY9" fmla="*/ 28826 h 151995"/>
                <a:gd name="connsiteX10" fmla="*/ 773907 w 773907"/>
                <a:gd name="connsiteY10" fmla="*/ 69307 h 151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73907" h="151995">
                  <a:moveTo>
                    <a:pt x="0" y="19301"/>
                  </a:moveTo>
                  <a:cubicBezTo>
                    <a:pt x="14486" y="9974"/>
                    <a:pt x="28972" y="648"/>
                    <a:pt x="47625" y="251"/>
                  </a:cubicBezTo>
                  <a:cubicBezTo>
                    <a:pt x="66278" y="-146"/>
                    <a:pt x="75407" y="-2130"/>
                    <a:pt x="111919" y="16920"/>
                  </a:cubicBezTo>
                  <a:cubicBezTo>
                    <a:pt x="148431" y="35970"/>
                    <a:pt x="225822" y="93913"/>
                    <a:pt x="266700" y="114551"/>
                  </a:cubicBezTo>
                  <a:cubicBezTo>
                    <a:pt x="307578" y="135189"/>
                    <a:pt x="330201" y="134792"/>
                    <a:pt x="357188" y="140745"/>
                  </a:cubicBezTo>
                  <a:cubicBezTo>
                    <a:pt x="384175" y="146698"/>
                    <a:pt x="400050" y="155826"/>
                    <a:pt x="428625" y="150270"/>
                  </a:cubicBezTo>
                  <a:cubicBezTo>
                    <a:pt x="457200" y="144714"/>
                    <a:pt x="497285" y="124076"/>
                    <a:pt x="528638" y="107407"/>
                  </a:cubicBezTo>
                  <a:cubicBezTo>
                    <a:pt x="559991" y="90738"/>
                    <a:pt x="588169" y="64941"/>
                    <a:pt x="616744" y="50257"/>
                  </a:cubicBezTo>
                  <a:cubicBezTo>
                    <a:pt x="645319" y="35573"/>
                    <a:pt x="679451" y="22873"/>
                    <a:pt x="700088" y="19301"/>
                  </a:cubicBezTo>
                  <a:cubicBezTo>
                    <a:pt x="720725" y="15729"/>
                    <a:pt x="728266" y="20492"/>
                    <a:pt x="740569" y="28826"/>
                  </a:cubicBezTo>
                  <a:cubicBezTo>
                    <a:pt x="752872" y="37160"/>
                    <a:pt x="763389" y="53233"/>
                    <a:pt x="773907" y="69307"/>
                  </a:cubicBezTo>
                </a:path>
              </a:pathLst>
            </a:cu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0" name="TextBox 209">
            <a:extLst>
              <a:ext uri="{FF2B5EF4-FFF2-40B4-BE49-F238E27FC236}">
                <a16:creationId xmlns:a16="http://schemas.microsoft.com/office/drawing/2014/main" id="{CB2E81FF-805E-91C2-7FBD-84DA4B0416A0}"/>
              </a:ext>
            </a:extLst>
          </p:cNvPr>
          <p:cNvSpPr txBox="1"/>
          <p:nvPr/>
        </p:nvSpPr>
        <p:spPr>
          <a:xfrm>
            <a:off x="8215609" y="4757217"/>
            <a:ext cx="2385548" cy="81227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en-GB" sz="2400" dirty="0"/>
              <a:t>❺ Observations (5–10 min)	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/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EB09DD8F-6288-2399-CA68-33651C89A9B6}"/>
              </a:ext>
            </a:extLst>
          </p:cNvPr>
          <p:cNvSpPr txBox="1"/>
          <p:nvPr/>
        </p:nvSpPr>
        <p:spPr>
          <a:xfrm>
            <a:off x="3431642" y="1391186"/>
            <a:ext cx="2144757" cy="81227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954338" algn="r"/>
              </a:tabLst>
            </a:pPr>
            <a:r>
              <a:rPr lang="en-GB" sz="2400" dirty="0"/>
              <a:t>❷ 2–3 drops ethanol	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4849B2-AC53-D3FA-DD34-A7DA71ED6F1A}"/>
              </a:ext>
            </a:extLst>
          </p:cNvPr>
          <p:cNvSpPr txBox="1"/>
          <p:nvPr/>
        </p:nvSpPr>
        <p:spPr>
          <a:xfrm>
            <a:off x="64003" y="5854123"/>
            <a:ext cx="2739364" cy="9219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1400" b="1" dirty="0">
                <a:solidFill>
                  <a:srgbClr val="C00000"/>
                </a:solidFill>
                <a:latin typeface="Century Gothic" panose="020B0502020202020204" pitchFamily="34" charset="0"/>
                <a:sym typeface="Wingdings 2" panose="05020102010507070707" pitchFamily="18" charset="2"/>
              </a:rPr>
              <a:t>RSC Nuffield practical collection</a:t>
            </a:r>
          </a:p>
          <a:p>
            <a:r>
              <a:rPr lang="en-GB" sz="1400" dirty="0">
                <a:latin typeface="Century Gothic" panose="020B0502020202020204" pitchFamily="34" charset="0"/>
                <a:sym typeface="Wingdings 2" panose="05020102010507070707" pitchFamily="18" charset="2"/>
              </a:rPr>
              <a:t>The properties of alcohols</a:t>
            </a:r>
          </a:p>
          <a:p>
            <a:r>
              <a:rPr lang="en-GB" sz="1400" b="0" i="0" u="sng" strike="noStrike" dirty="0">
                <a:solidFill>
                  <a:srgbClr val="0563C1"/>
                </a:solidFill>
                <a:effectLst/>
                <a:latin typeface="Century Gothic" panose="020B0502020202020204" pitchFamily="34" charset="0"/>
              </a:rPr>
              <a:t>https://rsc.li/3UaInmj </a:t>
            </a:r>
            <a:endParaRPr lang="en-GB" sz="1200" dirty="0">
              <a:sym typeface="Wingdings 2" panose="05020102010507070707" pitchFamily="18" charset="2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D4FD7F-AB08-A8E8-9B8D-66336C62E8AE}"/>
              </a:ext>
            </a:extLst>
          </p:cNvPr>
          <p:cNvSpPr txBox="1"/>
          <p:nvPr/>
        </p:nvSpPr>
        <p:spPr>
          <a:xfrm>
            <a:off x="196646" y="226142"/>
            <a:ext cx="106188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Test 4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2EC524-1BB0-8C08-09F2-9D9064BC76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840" y="-950686"/>
            <a:ext cx="10515600" cy="1325563"/>
          </a:xfrm>
        </p:spPr>
        <p:txBody>
          <a:bodyPr/>
          <a:lstStyle/>
          <a:p>
            <a:r>
              <a:rPr lang="en-GB" dirty="0"/>
              <a:t>Integrated instructions (test 4)</a:t>
            </a:r>
          </a:p>
        </p:txBody>
      </p:sp>
    </p:spTree>
    <p:extLst>
      <p:ext uri="{BB962C8B-B14F-4D97-AF65-F5344CB8AC3E}">
        <p14:creationId xmlns:p14="http://schemas.microsoft.com/office/powerpoint/2010/main" val="1520275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335EBD-962C-64C6-567B-C2926551EA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EE0C9-F331-231B-9E51-7EF493E2A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319669"/>
            <a:ext cx="10080000" cy="440661"/>
          </a:xfrm>
        </p:spPr>
        <p:txBody>
          <a:bodyPr/>
          <a:lstStyle/>
          <a:p>
            <a:r>
              <a:rPr lang="en-US" dirty="0"/>
              <a:t>Follow-up questions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BAECAA9-C0AA-5616-7ED6-92EA7097A1D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149178"/>
                <a:ext cx="10080000" cy="5844746"/>
              </a:xfrm>
            </p:spPr>
            <p:txBody>
              <a:bodyPr>
                <a:normAutofit fontScale="55000" lnSpcReduction="20000"/>
              </a:bodyPr>
              <a:lstStyle/>
              <a:p>
                <a:pPr lvl="0">
                  <a:lnSpc>
                    <a:spcPct val="120000"/>
                  </a:lnSpc>
                  <a:buSzPct val="115000"/>
                </a:pPr>
                <a:r>
                  <a:rPr lang="en-GB" sz="3300" dirty="0"/>
                  <a:t>Look at your results table and compare your observations for each alcohol. </a:t>
                </a:r>
              </a:p>
              <a:p>
                <a:pPr lvl="0">
                  <a:lnSpc>
                    <a:spcPct val="120000"/>
                  </a:lnSpc>
                </a:pPr>
                <a:r>
                  <a:rPr lang="en-GB" sz="3300" dirty="0"/>
                  <a:t>Write down the chemical formula for (a) ethanol (b) propanol and highlight the functional group.</a:t>
                </a:r>
              </a:p>
              <a:p>
                <a:pPr lvl="0">
                  <a:lnSpc>
                    <a:spcPct val="120000"/>
                  </a:lnSpc>
                </a:pPr>
                <a:r>
                  <a:rPr lang="en-GB" sz="3300" dirty="0"/>
                  <a:t>Circle the correct word in bold for each sentence:</a:t>
                </a:r>
              </a:p>
              <a:p>
                <a:pPr marL="901700" lvl="0">
                  <a:lnSpc>
                    <a:spcPct val="120000"/>
                  </a:lnSpc>
                  <a:buNone/>
                </a:pPr>
                <a:r>
                  <a:rPr lang="en-GB" sz="3300" dirty="0"/>
                  <a:t>(a) Ethanol is </a:t>
                </a:r>
                <a:r>
                  <a:rPr lang="en-GB" sz="3300" b="1" dirty="0"/>
                  <a:t>immiscible</a:t>
                </a:r>
                <a:r>
                  <a:rPr lang="en-GB" sz="3300" dirty="0"/>
                  <a:t>/</a:t>
                </a:r>
                <a:r>
                  <a:rPr lang="en-GB" sz="3300" b="1" dirty="0"/>
                  <a:t>miscible</a:t>
                </a:r>
                <a:r>
                  <a:rPr lang="en-GB" sz="3300" dirty="0"/>
                  <a:t> in water.</a:t>
                </a:r>
              </a:p>
              <a:p>
                <a:pPr marL="901700" lvl="0">
                  <a:lnSpc>
                    <a:spcPct val="120000"/>
                  </a:lnSpc>
                  <a:buNone/>
                </a:pPr>
                <a:r>
                  <a:rPr lang="en-GB" sz="3300" dirty="0"/>
                  <a:t>(b) Propanol is </a:t>
                </a:r>
                <a:r>
                  <a:rPr lang="en-GB" sz="3300" b="1" dirty="0"/>
                  <a:t>acidic</a:t>
                </a:r>
                <a:r>
                  <a:rPr lang="en-GB" sz="3300" dirty="0"/>
                  <a:t>/</a:t>
                </a:r>
                <a:r>
                  <a:rPr lang="en-GB" sz="3300" b="1" dirty="0"/>
                  <a:t>neutral</a:t>
                </a:r>
                <a:r>
                  <a:rPr lang="en-GB" sz="3300" dirty="0"/>
                  <a:t>/</a:t>
                </a:r>
                <a:r>
                  <a:rPr lang="en-GB" sz="3300" b="1" dirty="0"/>
                  <a:t>basic.</a:t>
                </a:r>
                <a:endParaRPr lang="en-GB" sz="3300" dirty="0"/>
              </a:p>
              <a:p>
                <a:pPr marL="901700" lvl="0">
                  <a:lnSpc>
                    <a:spcPct val="120000"/>
                  </a:lnSpc>
                  <a:buNone/>
                </a:pPr>
                <a:r>
                  <a:rPr lang="en-GB" sz="3300" dirty="0"/>
                  <a:t>(c) Ethanol + oxygen </a:t>
                </a:r>
                <a14:m>
                  <m:oMath xmlns:m="http://schemas.openxmlformats.org/officeDocument/2006/math">
                    <m:r>
                      <a:rPr lang="en-GB" sz="33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en-GB" sz="3300" dirty="0"/>
                  <a:t> </a:t>
                </a:r>
                <a:r>
                  <a:rPr lang="en-GB" sz="3300" b="1" dirty="0"/>
                  <a:t>carbon</a:t>
                </a:r>
                <a:r>
                  <a:rPr lang="en-GB" sz="3300" dirty="0"/>
                  <a:t>/</a:t>
                </a:r>
                <a:r>
                  <a:rPr lang="en-GB" sz="3300" b="1" dirty="0"/>
                  <a:t>carbon dioxide</a:t>
                </a:r>
                <a:r>
                  <a:rPr lang="en-GB" sz="3300" dirty="0"/>
                  <a:t>/</a:t>
                </a:r>
                <a:r>
                  <a:rPr lang="en-GB" sz="3300" b="1" dirty="0"/>
                  <a:t>carbon monoxide </a:t>
                </a:r>
                <a:r>
                  <a:rPr lang="en-GB" sz="3300" dirty="0"/>
                  <a:t>+ water.</a:t>
                </a:r>
              </a:p>
              <a:p>
                <a:pPr lvl="0">
                  <a:lnSpc>
                    <a:spcPct val="120000"/>
                  </a:lnSpc>
                  <a:buFont typeface="+mj-lt"/>
                  <a:buAutoNum type="arabicPeriod" startAt="4"/>
                </a:pPr>
                <a:r>
                  <a:rPr lang="en-GB" sz="3300" dirty="0"/>
                  <a:t>Predict what you will observe when a piece of sodium metal is added to butanol. Suggest a reason for your answer.</a:t>
                </a:r>
              </a:p>
              <a:p>
                <a:pPr>
                  <a:lnSpc>
                    <a:spcPct val="120000"/>
                  </a:lnSpc>
                  <a:buAutoNum type="arabicPeriod" startAt="4"/>
                </a:pPr>
                <a:r>
                  <a:rPr lang="en-GB" sz="3300" dirty="0"/>
                  <a:t>When ethanol is oxidised by acidified potassium dichromate, an aldehyde named ethanal is produced. </a:t>
                </a:r>
              </a:p>
              <a:p>
                <a:pPr marL="0" indent="444500">
                  <a:lnSpc>
                    <a:spcPct val="120000"/>
                  </a:lnSpc>
                  <a:buNone/>
                </a:pPr>
                <a:r>
                  <a:rPr lang="en-GB" sz="3300" dirty="0"/>
                  <a:t>Name the aldehyde produced when: </a:t>
                </a:r>
              </a:p>
              <a:p>
                <a:pPr marL="0" lvl="0" indent="444500">
                  <a:lnSpc>
                    <a:spcPct val="120000"/>
                  </a:lnSpc>
                  <a:buNone/>
                </a:pPr>
                <a:r>
                  <a:rPr lang="en-GB" sz="3300" dirty="0"/>
                  <a:t>(a) Propan-1-ol is oxidised.</a:t>
                </a:r>
              </a:p>
              <a:p>
                <a:pPr marL="0" lvl="0" indent="444500">
                  <a:lnSpc>
                    <a:spcPct val="120000"/>
                  </a:lnSpc>
                  <a:buNone/>
                </a:pPr>
                <a:r>
                  <a:rPr lang="en-GB" sz="3300" dirty="0"/>
                  <a:t>(b) Butan-1-ol is oxidised.</a:t>
                </a:r>
              </a:p>
              <a:p>
                <a:pPr lvl="0"/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BAECAA9-C0AA-5616-7ED6-92EA7097A1D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149178"/>
                <a:ext cx="10080000" cy="5844746"/>
              </a:xfrm>
              <a:blipFill>
                <a:blip r:embed="rId2"/>
                <a:stretch>
                  <a:fillRect l="-1573" t="-19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50FC1958-7384-C944-C5A7-6CA0CFEEDCC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Evaluation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8608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E04B2-726B-7229-AF73-73F7867D77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67D36-BA09-88BC-32A1-279C7A3FB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 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9B12E-E559-BE7F-3A46-0A7CAC8B49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10080000" cy="5040000"/>
          </a:xfrm>
        </p:spPr>
        <p:txBody>
          <a:bodyPr>
            <a:normAutofit/>
          </a:bodyPr>
          <a:lstStyle/>
          <a:p>
            <a:pPr marL="457200" lvl="0" indent="-457200">
              <a:buClr>
                <a:srgbClr val="C8102E"/>
              </a:buClr>
              <a:buSzPct val="120000"/>
              <a:buFont typeface="+mj-lt"/>
              <a:buAutoNum type="arabicPeriod" startAt="6"/>
            </a:pPr>
            <a:r>
              <a:rPr lang="en-GB" dirty="0"/>
              <a:t>Write a balanced symbol equation for:</a:t>
            </a:r>
          </a:p>
          <a:p>
            <a:pPr lvl="0" indent="444500"/>
            <a:r>
              <a:rPr lang="en-GB" dirty="0"/>
              <a:t>(a) complete combustion of ethanol.</a:t>
            </a:r>
          </a:p>
          <a:p>
            <a:pPr indent="444500"/>
            <a:r>
              <a:rPr lang="en-GB" dirty="0"/>
              <a:t>(b) the reaction of propanol and sodium.</a:t>
            </a:r>
            <a:endParaRPr lang="en-US" dirty="0"/>
          </a:p>
          <a:p>
            <a:pPr lvl="0"/>
            <a:endParaRPr lang="en-GB" dirty="0"/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34B68494-E45C-6E69-2448-476C3CF99282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Challenge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208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E42333-D3CC-AE87-723B-BB18E8167D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EE11B-60A3-BFF5-B245-D38AA804E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3E7A4BF-756E-5620-A815-1CC980512CA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32500" lnSpcReduction="20000"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en-GB" sz="6200" dirty="0"/>
                  <a:t>All observations for each alcohol are similar/the same.</a:t>
                </a:r>
              </a:p>
              <a:p>
                <a:pPr lvl="0">
                  <a:lnSpc>
                    <a:spcPct val="120000"/>
                  </a:lnSpc>
                </a:pPr>
                <a:r>
                  <a:rPr lang="en-GB" sz="6200" dirty="0"/>
                  <a:t>(a)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6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620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GB" sz="62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GB" sz="6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62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6200" i="1"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m:rPr>
                        <m:sty m:val="p"/>
                      </m:rPr>
                      <a:rPr lang="en-GB" sz="6200">
                        <a:highlight>
                          <a:srgbClr val="FFFF00"/>
                        </a:highlight>
                        <a:latin typeface="Cambria Math" panose="02040503050406030204" pitchFamily="18" charset="0"/>
                      </a:rPr>
                      <m:t>OH</m:t>
                    </m:r>
                  </m:oMath>
                </a14:m>
                <a:r>
                  <a:rPr lang="en-GB" sz="6200" dirty="0"/>
                  <a:t> (b)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6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620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GB" sz="62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en-GB" sz="6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62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6200" i="1">
                            <a:latin typeface="Cambria Math" panose="02040503050406030204" pitchFamily="18" charset="0"/>
                          </a:rPr>
                          <m:t>7</m:t>
                        </m:r>
                      </m:sub>
                    </m:sSub>
                    <m:r>
                      <m:rPr>
                        <m:sty m:val="p"/>
                      </m:rPr>
                      <a:rPr lang="en-GB" sz="6200">
                        <a:highlight>
                          <a:srgbClr val="FFFF00"/>
                        </a:highlight>
                        <a:latin typeface="Cambria Math" panose="02040503050406030204" pitchFamily="18" charset="0"/>
                      </a:rPr>
                      <m:t>OH</m:t>
                    </m:r>
                  </m:oMath>
                </a14:m>
                <a:endParaRPr lang="en-GB" sz="6200" dirty="0">
                  <a:highlight>
                    <a:srgbClr val="FFFF00"/>
                  </a:highlight>
                </a:endParaRPr>
              </a:p>
              <a:p>
                <a:pPr lvl="0">
                  <a:lnSpc>
                    <a:spcPct val="120000"/>
                  </a:lnSpc>
                </a:pPr>
                <a:r>
                  <a:rPr lang="en-GB" sz="6200" dirty="0"/>
                  <a:t>(a) Ethanol is </a:t>
                </a:r>
                <a:r>
                  <a:rPr lang="en-GB" sz="6200" b="1" dirty="0"/>
                  <a:t>miscible</a:t>
                </a:r>
                <a:r>
                  <a:rPr lang="en-GB" sz="6200" dirty="0"/>
                  <a:t> in water. (b) Propanol is </a:t>
                </a:r>
                <a:r>
                  <a:rPr lang="en-GB" sz="6200" b="1" dirty="0"/>
                  <a:t>neutral. </a:t>
                </a:r>
                <a:r>
                  <a:rPr lang="en-GB" sz="6200" dirty="0"/>
                  <a:t>(c) Ethanol + oxygen </a:t>
                </a:r>
                <a14:m>
                  <m:oMath xmlns:m="http://schemas.openxmlformats.org/officeDocument/2006/math">
                    <m:r>
                      <a:rPr lang="en-GB" sz="6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en-GB" sz="6200" dirty="0"/>
                  <a:t> </a:t>
                </a:r>
                <a:r>
                  <a:rPr lang="en-GB" sz="6200" b="1" dirty="0"/>
                  <a:t>carbon dioxide.</a:t>
                </a:r>
                <a:endParaRPr lang="en-GB" sz="6200" dirty="0"/>
              </a:p>
              <a:p>
                <a:pPr lvl="0">
                  <a:lnSpc>
                    <a:spcPct val="120000"/>
                  </a:lnSpc>
                  <a:buFont typeface="+mj-lt"/>
                  <a:buAutoNum type="arabicPeriod" startAt="4"/>
                </a:pPr>
                <a:r>
                  <a:rPr lang="en-GB" sz="6200" dirty="0"/>
                  <a:t>Fizzing and traces of a white solid. Butanol belongs to the same homologous series (or is an alcohol) so behaves in the same way as ethanol and propanol as it has the same functional group</a:t>
                </a:r>
              </a:p>
              <a:p>
                <a:pPr lvl="0">
                  <a:lnSpc>
                    <a:spcPct val="120000"/>
                  </a:lnSpc>
                  <a:buFont typeface="+mj-lt"/>
                  <a:buAutoNum type="arabicPeriod" startAt="4"/>
                </a:pPr>
                <a:r>
                  <a:rPr lang="en-GB" sz="6200" dirty="0"/>
                  <a:t>(a) </a:t>
                </a:r>
                <a:r>
                  <a:rPr lang="en-GB" sz="6200" dirty="0" err="1"/>
                  <a:t>Propanal</a:t>
                </a:r>
                <a:r>
                  <a:rPr lang="en-GB" sz="6200" dirty="0"/>
                  <a:t> (b) Butanal</a:t>
                </a:r>
              </a:p>
              <a:p>
                <a:pPr lvl="0">
                  <a:buFont typeface="+mj-lt"/>
                  <a:buAutoNum type="arabicPeriod" startAt="4"/>
                </a:pPr>
                <a:endParaRPr lang="en-GB" sz="6200" dirty="0"/>
              </a:p>
              <a:p>
                <a:pPr marL="0" indent="0">
                  <a:buNone/>
                </a:pPr>
                <a:r>
                  <a:rPr lang="en-GB" sz="6200" b="1" dirty="0">
                    <a:solidFill>
                      <a:srgbClr val="C8102E"/>
                    </a:solidFill>
                  </a:rPr>
                  <a:t>Challenge question</a:t>
                </a:r>
              </a:p>
              <a:p>
                <a:pPr lvl="0">
                  <a:buFont typeface="+mj-lt"/>
                  <a:buAutoNum type="arabicPeriod" startAt="6"/>
                </a:pPr>
                <a:r>
                  <a:rPr lang="en-GB" sz="6200" dirty="0"/>
                  <a:t>(a)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6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620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GB" sz="62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GB" sz="6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62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6200" i="1"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m:rPr>
                        <m:sty m:val="p"/>
                      </m:rPr>
                      <a:rPr lang="en-GB" sz="6200">
                        <a:latin typeface="Cambria Math" panose="02040503050406030204" pitchFamily="18" charset="0"/>
                      </a:rPr>
                      <m:t>OH</m:t>
                    </m:r>
                    <m:r>
                      <a:rPr lang="en-GB" sz="6200">
                        <a:latin typeface="Cambria Math" panose="02040503050406030204" pitchFamily="18" charset="0"/>
                      </a:rPr>
                      <m:t> + 3</m:t>
                    </m:r>
                    <m:sSub>
                      <m:sSubPr>
                        <m:ctrlPr>
                          <a:rPr lang="en-GB" sz="6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620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62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GB" sz="6200">
                        <a:latin typeface="Cambria Math" panose="02040503050406030204" pitchFamily="18" charset="0"/>
                      </a:rPr>
                      <m:t>→ 2</m:t>
                    </m:r>
                    <m:r>
                      <m:rPr>
                        <m:sty m:val="p"/>
                      </m:rPr>
                      <a:rPr lang="en-GB" sz="6200">
                        <a:latin typeface="Cambria Math" panose="02040503050406030204" pitchFamily="18" charset="0"/>
                      </a:rPr>
                      <m:t>C</m:t>
                    </m:r>
                    <m:sSub>
                      <m:sSubPr>
                        <m:ctrlPr>
                          <a:rPr lang="en-GB" sz="6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620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62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GB" sz="6200">
                        <a:latin typeface="Cambria Math" panose="02040503050406030204" pitchFamily="18" charset="0"/>
                      </a:rPr>
                      <m:t>+ 3</m:t>
                    </m:r>
                    <m:sSub>
                      <m:sSubPr>
                        <m:ctrlPr>
                          <a:rPr lang="en-GB" sz="6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62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62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620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en-GB" sz="6200" dirty="0"/>
                  <a:t> (b) </a:t>
                </a:r>
                <a14:m>
                  <m:oMath xmlns:m="http://schemas.openxmlformats.org/officeDocument/2006/math">
                    <m:r>
                      <a:rPr lang="en-GB" sz="6200">
                        <a:latin typeface="Cambria Math" panose="02040503050406030204" pitchFamily="18" charset="0"/>
                      </a:rPr>
                      <m:t>2</m:t>
                    </m:r>
                    <m:sSub>
                      <m:sSubPr>
                        <m:ctrlPr>
                          <a:rPr lang="en-GB" sz="6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620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GB" sz="62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en-GB" sz="6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62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6200" i="1">
                            <a:latin typeface="Cambria Math" panose="02040503050406030204" pitchFamily="18" charset="0"/>
                          </a:rPr>
                          <m:t>7</m:t>
                        </m:r>
                      </m:sub>
                    </m:sSub>
                    <m:r>
                      <m:rPr>
                        <m:sty m:val="p"/>
                      </m:rPr>
                      <a:rPr lang="en-GB" sz="6200">
                        <a:latin typeface="Cambria Math" panose="02040503050406030204" pitchFamily="18" charset="0"/>
                      </a:rPr>
                      <m:t>OH</m:t>
                    </m:r>
                    <m:r>
                      <a:rPr lang="en-GB" sz="6200">
                        <a:latin typeface="Cambria Math" panose="02040503050406030204" pitchFamily="18" charset="0"/>
                      </a:rPr>
                      <m:t> + 2</m:t>
                    </m:r>
                    <m:r>
                      <m:rPr>
                        <m:sty m:val="p"/>
                      </m:rPr>
                      <a:rPr lang="en-GB" sz="6200">
                        <a:latin typeface="Cambria Math" panose="02040503050406030204" pitchFamily="18" charset="0"/>
                      </a:rPr>
                      <m:t>Na</m:t>
                    </m:r>
                    <m:r>
                      <a:rPr lang="en-GB" sz="6200">
                        <a:latin typeface="Cambria Math" panose="02040503050406030204" pitchFamily="18" charset="0"/>
                      </a:rPr>
                      <m:t> →2</m:t>
                    </m:r>
                    <m:sSub>
                      <m:sSubPr>
                        <m:ctrlPr>
                          <a:rPr lang="en-GB" sz="6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620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GB" sz="62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en-GB" sz="6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62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6200" i="1">
                            <a:latin typeface="Cambria Math" panose="02040503050406030204" pitchFamily="18" charset="0"/>
                          </a:rPr>
                          <m:t>7</m:t>
                        </m:r>
                      </m:sub>
                    </m:sSub>
                    <m:r>
                      <m:rPr>
                        <m:sty m:val="p"/>
                      </m:rPr>
                      <a:rPr lang="en-GB" sz="6200">
                        <a:latin typeface="Cambria Math" panose="02040503050406030204" pitchFamily="18" charset="0"/>
                      </a:rPr>
                      <m:t>ONa</m:t>
                    </m:r>
                    <m:r>
                      <a:rPr lang="en-GB" sz="6200">
                        <a:latin typeface="Cambria Math" panose="02040503050406030204" pitchFamily="18" charset="0"/>
                      </a:rPr>
                      <m:t> + </m:t>
                    </m:r>
                    <m:sSub>
                      <m:sSubPr>
                        <m:ctrlPr>
                          <a:rPr lang="en-GB" sz="620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62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62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GB" sz="6200" dirty="0"/>
              </a:p>
              <a:p>
                <a:pPr lvl="0">
                  <a:buFont typeface="+mj-lt"/>
                  <a:buAutoNum type="arabicPeriod" startAt="4"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3E7A4BF-756E-5620-A815-1CC980512CA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573" t="-1574" r="-78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C6C24D98-93A2-57DD-1372-44B48887BB64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Answers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91438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7d88b2-bc5d-47d8-b067-5f30c82b40fb">
      <Terms xmlns="http://schemas.microsoft.com/office/infopath/2007/PartnerControls"/>
    </lcf76f155ced4ddcb4097134ff3c332f>
    <Editorialstage xmlns="5c7d88b2-bc5d-47d8-b067-5f30c82b40fb" xsi:nil="true"/>
    <TaxCatchAll xmlns="9e3c562f-56b0-4bc9-96c8-d04b09868558" xsi:nil="true"/>
  </documentManagement>
</p:properties>
</file>

<file path=customXml/itemProps1.xml><?xml version="1.0" encoding="utf-8"?>
<ds:datastoreItem xmlns:ds="http://schemas.openxmlformats.org/officeDocument/2006/customXml" ds:itemID="{9EAD5ACB-2D83-4623-911A-5BD17CB3AB9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E530795-D8CC-487C-838A-B56A46AF226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66671C8-1A1F-404F-8C5E-0D5B2156A476}">
  <ds:schemaRefs>
    <ds:schemaRef ds:uri="http://purl.org/dc/dcmitype/"/>
    <ds:schemaRef ds:uri="http://purl.org/dc/elements/1.1/"/>
    <ds:schemaRef ds:uri="http://schemas.microsoft.com/office/infopath/2007/PartnerControls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4761</TotalTime>
  <Words>1428</Words>
  <Application>Microsoft Office PowerPoint</Application>
  <PresentationFormat>Widescreen</PresentationFormat>
  <Paragraphs>170</Paragraphs>
  <Slides>14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Aptos</vt:lpstr>
      <vt:lpstr>Arial</vt:lpstr>
      <vt:lpstr>Bradley Hand ITC</vt:lpstr>
      <vt:lpstr>Calibri</vt:lpstr>
      <vt:lpstr>Calibri Light</vt:lpstr>
      <vt:lpstr>Cambria Math</vt:lpstr>
      <vt:lpstr>Century Gothic</vt:lpstr>
      <vt:lpstr>Wingdings</vt:lpstr>
      <vt:lpstr>Wingdings 2</vt:lpstr>
      <vt:lpstr>Office Theme</vt:lpstr>
      <vt:lpstr>14–16 years</vt:lpstr>
      <vt:lpstr>In this lesson …</vt:lpstr>
      <vt:lpstr>Learning objectives</vt:lpstr>
      <vt:lpstr>Equipment</vt:lpstr>
      <vt:lpstr>Chemicals</vt:lpstr>
      <vt:lpstr>Method</vt:lpstr>
      <vt:lpstr>Method (continued)</vt:lpstr>
      <vt:lpstr>Results table</vt:lpstr>
      <vt:lpstr>Results</vt:lpstr>
      <vt:lpstr>Integrated instructions (test 1-3)</vt:lpstr>
      <vt:lpstr>Integrated instructions (test 4)</vt:lpstr>
      <vt:lpstr>Follow-up questions</vt:lpstr>
      <vt:lpstr>Challenge question</vt:lpstr>
      <vt:lpstr>Answers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properties of alcohols lesson slides</dc:title>
  <dc:creator>RoyalSocietyofChemistry@royalsocietychemistry.onmicrosoft.com</dc:creator>
  <cp:keywords>Alcohols; organic compounds; reactions of alcohols; properties of alcohols; functional groups; homologous series; ethanol; propanol; practical; Nuffield; GCSE; Chemistry</cp:keywords>
  <dc:description>From https://rsc.li/3UaInmj; teacher and technician notes also available to download</dc:description>
  <cp:lastModifiedBy>Kirsty Patterson</cp:lastModifiedBy>
  <cp:revision>574</cp:revision>
  <dcterms:created xsi:type="dcterms:W3CDTF">2021-04-13T16:26:00Z</dcterms:created>
  <dcterms:modified xsi:type="dcterms:W3CDTF">2026-10-19T18:04:12Z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