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0"/>
  </p:notesMasterIdLst>
  <p:sldIdLst>
    <p:sldId id="286" r:id="rId5"/>
    <p:sldId id="713" r:id="rId6"/>
    <p:sldId id="287" r:id="rId7"/>
    <p:sldId id="314" r:id="rId8"/>
    <p:sldId id="712" r:id="rId9"/>
    <p:sldId id="315" r:id="rId10"/>
    <p:sldId id="718" r:id="rId11"/>
    <p:sldId id="288" r:id="rId12"/>
    <p:sldId id="316" r:id="rId13"/>
    <p:sldId id="313" r:id="rId14"/>
    <p:sldId id="319" r:id="rId15"/>
    <p:sldId id="317" r:id="rId16"/>
    <p:sldId id="714" r:id="rId17"/>
    <p:sldId id="318" r:id="rId18"/>
    <p:sldId id="322" r:id="rId19"/>
    <p:sldId id="321" r:id="rId20"/>
    <p:sldId id="324" r:id="rId21"/>
    <p:sldId id="717" r:id="rId22"/>
    <p:sldId id="323" r:id="rId23"/>
    <p:sldId id="719" r:id="rId24"/>
    <p:sldId id="325" r:id="rId25"/>
    <p:sldId id="716" r:id="rId26"/>
    <p:sldId id="327" r:id="rId27"/>
    <p:sldId id="720" r:id="rId28"/>
    <p:sldId id="721"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ABE0490-048B-22EF-1BC1-1CF64EC4D232}" name="Jo Pugh" initials="JP" userId="1187eaa31d8c3d2c" providerId="Windows Live"/>
  <p188:author id="{93898FDF-1F87-EDD6-6458-059E95E842BE}" name="Kirsty Patterson" initials="KP" userId="S::pattersonk@rsc.org::06c453ef-d90e-4cbc-ba6b-1bf363c3e0a9" providerId="AD"/>
  <p188:author id="{C74B60E9-655C-E89A-6316-3841AD519658}" name="Juliet Kennard" initials="JK" userId="S::KennardJ@rsc.org::171ce03e-ecb9-44f8-bcbb-a85643c4c66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F62"/>
    <a:srgbClr val="E6F1EF"/>
    <a:srgbClr val="E0E88E"/>
    <a:srgbClr val="48A9C5"/>
    <a:srgbClr val="EDF6F9"/>
    <a:srgbClr val="FAE7EA"/>
    <a:srgbClr val="F7DBE0"/>
    <a:srgbClr val="F4CFD5"/>
    <a:srgbClr val="FF9E1B"/>
    <a:srgbClr val="C8102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499E1C-EC28-4423-9722-51CA903FFA15}" v="7" dt="2025-11-10T16:32:08.967"/>
    <p1510:client id="{8D1487F6-5164-0078-717A-9548B5D10CF7}" v="34" dt="2025-11-11T13:04:45.001"/>
    <p1510:client id="{AA5E352A-D924-42DE-843E-0B19F78242A9}" v="25" dt="2025-11-11T09:54:14.529"/>
    <p1510:client id="{F65113E0-50B2-47EE-B0E1-3CEB123DB0A0}" v="6" dt="2025-11-11T13:14:21.75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37"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ily Kelly" userId="129b2903-a77d-4011-b626-fdf346dce13b" providerId="ADAL" clId="{85A5C25D-5312-4C33-8E0A-4DB7416EB847}"/>
    <pc:docChg chg="modSld">
      <pc:chgData name="Emily Kelly" userId="129b2903-a77d-4011-b626-fdf346dce13b" providerId="ADAL" clId="{85A5C25D-5312-4C33-8E0A-4DB7416EB847}" dt="2025-11-11T13:14:21.752" v="5" actId="113"/>
      <pc:docMkLst>
        <pc:docMk/>
      </pc:docMkLst>
      <pc:sldChg chg="modSp mod">
        <pc:chgData name="Emily Kelly" userId="129b2903-a77d-4011-b626-fdf346dce13b" providerId="ADAL" clId="{85A5C25D-5312-4C33-8E0A-4DB7416EB847}" dt="2025-11-11T13:14:21.752" v="5" actId="113"/>
        <pc:sldMkLst>
          <pc:docMk/>
          <pc:sldMk cId="84188502" sldId="327"/>
        </pc:sldMkLst>
        <pc:spChg chg="mod">
          <ac:chgData name="Emily Kelly" userId="129b2903-a77d-4011-b626-fdf346dce13b" providerId="ADAL" clId="{85A5C25D-5312-4C33-8E0A-4DB7416EB847}" dt="2025-11-11T13:14:21.752" v="5" actId="113"/>
          <ac:spMkLst>
            <pc:docMk/>
            <pc:sldMk cId="84188502" sldId="327"/>
            <ac:spMk id="3" creationId="{51725E96-D5A6-6F4E-B010-ACF73B182D14}"/>
          </ac:spMkLst>
        </pc:spChg>
      </pc:sldChg>
    </pc:docChg>
  </pc:docChgLst>
  <pc:docChgLst>
    <pc:chgData name="Emily Kelly" userId="S::kellye@rsc.org::129b2903-a77d-4011-b626-fdf346dce13b" providerId="AD" clId="Web-{8D1487F6-5164-0078-717A-9548B5D10CF7}"/>
    <pc:docChg chg="modSld">
      <pc:chgData name="Emily Kelly" userId="S::kellye@rsc.org::129b2903-a77d-4011-b626-fdf346dce13b" providerId="AD" clId="Web-{8D1487F6-5164-0078-717A-9548B5D10CF7}" dt="2025-11-11T13:04:44.907" v="11" actId="20577"/>
      <pc:docMkLst>
        <pc:docMk/>
      </pc:docMkLst>
      <pc:sldChg chg="modSp modCm">
        <pc:chgData name="Emily Kelly" userId="S::kellye@rsc.org::129b2903-a77d-4011-b626-fdf346dce13b" providerId="AD" clId="Web-{8D1487F6-5164-0078-717A-9548B5D10CF7}" dt="2025-11-11T13:03:15.219" v="1"/>
        <pc:sldMkLst>
          <pc:docMk/>
          <pc:sldMk cId="2759902590" sldId="321"/>
        </pc:sldMkLst>
        <pc:graphicFrameChg chg="mod modGraphic">
          <ac:chgData name="Emily Kelly" userId="S::kellye@rsc.org::129b2903-a77d-4011-b626-fdf346dce13b" providerId="AD" clId="Web-{8D1487F6-5164-0078-717A-9548B5D10CF7}" dt="2025-11-11T13:03:15.219" v="1"/>
          <ac:graphicFrameMkLst>
            <pc:docMk/>
            <pc:sldMk cId="2759902590" sldId="321"/>
            <ac:graphicFrameMk id="4" creationId="{309B4689-9047-9C17-E3B4-2875B8E764FD}"/>
          </ac:graphicFrameMkLst>
        </pc:graphicFrameChg>
        <pc:extLst>
          <p:ext xmlns:p="http://schemas.openxmlformats.org/presentationml/2006/main" uri="{D6D511B9-2390-475A-947B-AFAB55BFBCF1}">
            <pc226:cmChg xmlns:pc226="http://schemas.microsoft.com/office/powerpoint/2022/06/main/command" chg="mod">
              <pc226:chgData name="Emily Kelly" userId="S::kellye@rsc.org::129b2903-a77d-4011-b626-fdf346dce13b" providerId="AD" clId="Web-{8D1487F6-5164-0078-717A-9548B5D10CF7}" dt="2025-11-11T13:03:15.203" v="0"/>
              <pc2:cmMkLst xmlns:pc2="http://schemas.microsoft.com/office/powerpoint/2019/9/main/command">
                <pc:docMk/>
                <pc:sldMk cId="2759902590" sldId="321"/>
                <pc2:cmMk id="{D5A1F54E-0C81-467A-8A8F-A5DB2E601425}"/>
              </pc2:cmMkLst>
            </pc226:cmChg>
          </p:ext>
        </pc:extLst>
      </pc:sldChg>
      <pc:sldChg chg="modSp">
        <pc:chgData name="Emily Kelly" userId="S::kellye@rsc.org::129b2903-a77d-4011-b626-fdf346dce13b" providerId="AD" clId="Web-{8D1487F6-5164-0078-717A-9548B5D10CF7}" dt="2025-11-11T13:03:26.062" v="9"/>
        <pc:sldMkLst>
          <pc:docMk/>
          <pc:sldMk cId="4232209980" sldId="324"/>
        </pc:sldMkLst>
        <pc:graphicFrameChg chg="mod modGraphic">
          <ac:chgData name="Emily Kelly" userId="S::kellye@rsc.org::129b2903-a77d-4011-b626-fdf346dce13b" providerId="AD" clId="Web-{8D1487F6-5164-0078-717A-9548B5D10CF7}" dt="2025-11-11T13:03:26.062" v="9"/>
          <ac:graphicFrameMkLst>
            <pc:docMk/>
            <pc:sldMk cId="4232209980" sldId="324"/>
            <ac:graphicFrameMk id="4" creationId="{2F12472D-53B7-0142-BC29-3939123F0362}"/>
          </ac:graphicFrameMkLst>
        </pc:graphicFrameChg>
      </pc:sldChg>
      <pc:sldChg chg="modSp modCm">
        <pc:chgData name="Emily Kelly" userId="S::kellye@rsc.org::129b2903-a77d-4011-b626-fdf346dce13b" providerId="AD" clId="Web-{8D1487F6-5164-0078-717A-9548B5D10CF7}" dt="2025-11-11T13:04:44.907" v="11" actId="20577"/>
        <pc:sldMkLst>
          <pc:docMk/>
          <pc:sldMk cId="84188502" sldId="327"/>
        </pc:sldMkLst>
        <pc:spChg chg="mod">
          <ac:chgData name="Emily Kelly" userId="S::kellye@rsc.org::129b2903-a77d-4011-b626-fdf346dce13b" providerId="AD" clId="Web-{8D1487F6-5164-0078-717A-9548B5D10CF7}" dt="2025-11-11T13:04:44.907" v="11" actId="20577"/>
          <ac:spMkLst>
            <pc:docMk/>
            <pc:sldMk cId="84188502" sldId="327"/>
            <ac:spMk id="3" creationId="{51725E96-D5A6-6F4E-B010-ACF73B182D14}"/>
          </ac:spMkLst>
        </pc:spChg>
        <pc:extLst>
          <p:ext xmlns:p="http://schemas.openxmlformats.org/presentationml/2006/main" uri="{D6D511B9-2390-475A-947B-AFAB55BFBCF1}">
            <pc226:cmChg xmlns:pc226="http://schemas.microsoft.com/office/powerpoint/2022/06/main/command" chg="mod">
              <pc226:chgData name="Emily Kelly" userId="S::kellye@rsc.org::129b2903-a77d-4011-b626-fdf346dce13b" providerId="AD" clId="Web-{8D1487F6-5164-0078-717A-9548B5D10CF7}" dt="2025-11-11T13:04:34.954" v="10" actId="20577"/>
              <pc2:cmMkLst xmlns:pc2="http://schemas.microsoft.com/office/powerpoint/2019/9/main/command">
                <pc:docMk/>
                <pc:sldMk cId="84188502" sldId="327"/>
                <pc2:cmMk id="{FC44D306-634F-4A44-B279-702ACCED7732}"/>
              </pc2:cmMkLst>
            </pc226:cmChg>
          </p:ext>
        </pc:extLst>
      </pc:sldChg>
    </pc:docChg>
  </pc:docChgLst>
  <pc:docChgLst>
    <pc:chgData name="Juliet Kennard" userId="171ce03e-ecb9-44f8-bcbb-a85643c4c66a" providerId="ADAL" clId="{B465C642-4312-474E-AB32-4E0013FDAC90}"/>
    <pc:docChg chg="undo custSel modSld">
      <pc:chgData name="Juliet Kennard" userId="171ce03e-ecb9-44f8-bcbb-a85643c4c66a" providerId="ADAL" clId="{B465C642-4312-474E-AB32-4E0013FDAC90}" dt="2025-11-10T16:33:44.374" v="109" actId="20577"/>
      <pc:docMkLst>
        <pc:docMk/>
      </pc:docMkLst>
      <pc:sldChg chg="modSp mod">
        <pc:chgData name="Juliet Kennard" userId="171ce03e-ecb9-44f8-bcbb-a85643c4c66a" providerId="ADAL" clId="{B465C642-4312-474E-AB32-4E0013FDAC90}" dt="2025-11-10T16:13:23.074" v="0" actId="1076"/>
        <pc:sldMkLst>
          <pc:docMk/>
          <pc:sldMk cId="1152426859" sldId="286"/>
        </pc:sldMkLst>
        <pc:spChg chg="mod">
          <ac:chgData name="Juliet Kennard" userId="171ce03e-ecb9-44f8-bcbb-a85643c4c66a" providerId="ADAL" clId="{B465C642-4312-474E-AB32-4E0013FDAC90}" dt="2025-11-10T16:13:23.074" v="0" actId="1076"/>
          <ac:spMkLst>
            <pc:docMk/>
            <pc:sldMk cId="1152426859" sldId="286"/>
            <ac:spMk id="4" creationId="{C9516F22-3C2E-F556-1E31-B10872284556}"/>
          </ac:spMkLst>
        </pc:spChg>
      </pc:sldChg>
      <pc:sldChg chg="modSp mod">
        <pc:chgData name="Juliet Kennard" userId="171ce03e-ecb9-44f8-bcbb-a85643c4c66a" providerId="ADAL" clId="{B465C642-4312-474E-AB32-4E0013FDAC90}" dt="2025-11-10T16:20:48.055" v="11" actId="6549"/>
        <pc:sldMkLst>
          <pc:docMk/>
          <pc:sldMk cId="1629480246" sldId="288"/>
        </pc:sldMkLst>
        <pc:spChg chg="mod">
          <ac:chgData name="Juliet Kennard" userId="171ce03e-ecb9-44f8-bcbb-a85643c4c66a" providerId="ADAL" clId="{B465C642-4312-474E-AB32-4E0013FDAC90}" dt="2025-11-10T16:17:17.804" v="1" actId="20577"/>
          <ac:spMkLst>
            <pc:docMk/>
            <pc:sldMk cId="1629480246" sldId="288"/>
            <ac:spMk id="2" creationId="{D231E722-E089-0544-A3BC-10C0F41FA975}"/>
          </ac:spMkLst>
        </pc:spChg>
        <pc:spChg chg="mod">
          <ac:chgData name="Juliet Kennard" userId="171ce03e-ecb9-44f8-bcbb-a85643c4c66a" providerId="ADAL" clId="{B465C642-4312-474E-AB32-4E0013FDAC90}" dt="2025-11-10T16:20:48.055" v="11" actId="6549"/>
          <ac:spMkLst>
            <pc:docMk/>
            <pc:sldMk cId="1629480246" sldId="288"/>
            <ac:spMk id="3" creationId="{B9B1F842-BC16-354A-84F3-BCA1F48752F2}"/>
          </ac:spMkLst>
        </pc:spChg>
      </pc:sldChg>
      <pc:sldChg chg="modSp mod">
        <pc:chgData name="Juliet Kennard" userId="171ce03e-ecb9-44f8-bcbb-a85643c4c66a" providerId="ADAL" clId="{B465C642-4312-474E-AB32-4E0013FDAC90}" dt="2025-11-10T16:22:33.133" v="22"/>
        <pc:sldMkLst>
          <pc:docMk/>
          <pc:sldMk cId="2592905256" sldId="313"/>
        </pc:sldMkLst>
        <pc:spChg chg="mod">
          <ac:chgData name="Juliet Kennard" userId="171ce03e-ecb9-44f8-bcbb-a85643c4c66a" providerId="ADAL" clId="{B465C642-4312-474E-AB32-4E0013FDAC90}" dt="2025-11-10T16:21:53.940" v="19" actId="313"/>
          <ac:spMkLst>
            <pc:docMk/>
            <pc:sldMk cId="2592905256" sldId="313"/>
            <ac:spMk id="11" creationId="{A4265DDF-4DAF-B21D-5E0B-11FA2F0A523F}"/>
          </ac:spMkLst>
        </pc:spChg>
        <pc:graphicFrameChg chg="mod modGraphic">
          <ac:chgData name="Juliet Kennard" userId="171ce03e-ecb9-44f8-bcbb-a85643c4c66a" providerId="ADAL" clId="{B465C642-4312-474E-AB32-4E0013FDAC90}" dt="2025-11-10T16:22:33.133" v="22"/>
          <ac:graphicFrameMkLst>
            <pc:docMk/>
            <pc:sldMk cId="2592905256" sldId="313"/>
            <ac:graphicFrameMk id="4" creationId="{2E093A2D-15A5-E94E-A20D-54B5573ADCF0}"/>
          </ac:graphicFrameMkLst>
        </pc:graphicFrameChg>
      </pc:sldChg>
      <pc:sldChg chg="modSp mod">
        <pc:chgData name="Juliet Kennard" userId="171ce03e-ecb9-44f8-bcbb-a85643c4c66a" providerId="ADAL" clId="{B465C642-4312-474E-AB32-4E0013FDAC90}" dt="2025-11-10T16:21:13.655" v="14" actId="179"/>
        <pc:sldMkLst>
          <pc:docMk/>
          <pc:sldMk cId="793414478" sldId="316"/>
        </pc:sldMkLst>
        <pc:spChg chg="mod">
          <ac:chgData name="Juliet Kennard" userId="171ce03e-ecb9-44f8-bcbb-a85643c4c66a" providerId="ADAL" clId="{B465C642-4312-474E-AB32-4E0013FDAC90}" dt="2025-11-10T16:21:13.655" v="14" actId="179"/>
          <ac:spMkLst>
            <pc:docMk/>
            <pc:sldMk cId="793414478" sldId="316"/>
            <ac:spMk id="3" creationId="{28D1C179-DC51-8313-9CDB-571A8915AD8A}"/>
          </ac:spMkLst>
        </pc:spChg>
      </pc:sldChg>
      <pc:sldChg chg="modSp mod">
        <pc:chgData name="Juliet Kennard" userId="171ce03e-ecb9-44f8-bcbb-a85643c4c66a" providerId="ADAL" clId="{B465C642-4312-474E-AB32-4E0013FDAC90}" dt="2025-11-10T16:24:52.005" v="29" actId="120"/>
        <pc:sldMkLst>
          <pc:docMk/>
          <pc:sldMk cId="1926389011" sldId="318"/>
        </pc:sldMkLst>
        <pc:graphicFrameChg chg="mod modGraphic">
          <ac:chgData name="Juliet Kennard" userId="171ce03e-ecb9-44f8-bcbb-a85643c4c66a" providerId="ADAL" clId="{B465C642-4312-474E-AB32-4E0013FDAC90}" dt="2025-11-10T16:24:52.005" v="29" actId="120"/>
          <ac:graphicFrameMkLst>
            <pc:docMk/>
            <pc:sldMk cId="1926389011" sldId="318"/>
            <ac:graphicFrameMk id="4" creationId="{D4A676C7-1D8E-AABD-FA7D-BB467BF619A7}"/>
          </ac:graphicFrameMkLst>
        </pc:graphicFrameChg>
      </pc:sldChg>
      <pc:sldChg chg="modSp mod">
        <pc:chgData name="Juliet Kennard" userId="171ce03e-ecb9-44f8-bcbb-a85643c4c66a" providerId="ADAL" clId="{B465C642-4312-474E-AB32-4E0013FDAC90}" dt="2025-11-10T16:23:02.485" v="24" actId="20577"/>
        <pc:sldMkLst>
          <pc:docMk/>
          <pc:sldMk cId="4209569783" sldId="319"/>
        </pc:sldMkLst>
        <pc:spChg chg="mod">
          <ac:chgData name="Juliet Kennard" userId="171ce03e-ecb9-44f8-bcbb-a85643c4c66a" providerId="ADAL" clId="{B465C642-4312-474E-AB32-4E0013FDAC90}" dt="2025-11-10T16:23:02.485" v="24" actId="20577"/>
          <ac:spMkLst>
            <pc:docMk/>
            <pc:sldMk cId="4209569783" sldId="319"/>
            <ac:spMk id="11" creationId="{C5717ED5-1FDC-B4CB-2972-7860F9154674}"/>
          </ac:spMkLst>
        </pc:spChg>
      </pc:sldChg>
      <pc:sldChg chg="modSp mod">
        <pc:chgData name="Juliet Kennard" userId="171ce03e-ecb9-44f8-bcbb-a85643c4c66a" providerId="ADAL" clId="{B465C642-4312-474E-AB32-4E0013FDAC90}" dt="2025-11-10T16:27:14.008" v="36" actId="120"/>
        <pc:sldMkLst>
          <pc:docMk/>
          <pc:sldMk cId="2759902590" sldId="321"/>
        </pc:sldMkLst>
        <pc:spChg chg="mod">
          <ac:chgData name="Juliet Kennard" userId="171ce03e-ecb9-44f8-bcbb-a85643c4c66a" providerId="ADAL" clId="{B465C642-4312-474E-AB32-4E0013FDAC90}" dt="2025-11-10T16:26:32.462" v="35" actId="313"/>
          <ac:spMkLst>
            <pc:docMk/>
            <pc:sldMk cId="2759902590" sldId="321"/>
            <ac:spMk id="11" creationId="{814DBC69-604C-4420-C6EC-22667441F539}"/>
          </ac:spMkLst>
        </pc:spChg>
        <pc:graphicFrameChg chg="modGraphic">
          <ac:chgData name="Juliet Kennard" userId="171ce03e-ecb9-44f8-bcbb-a85643c4c66a" providerId="ADAL" clId="{B465C642-4312-474E-AB32-4E0013FDAC90}" dt="2025-11-10T16:27:14.008" v="36" actId="120"/>
          <ac:graphicFrameMkLst>
            <pc:docMk/>
            <pc:sldMk cId="2759902590" sldId="321"/>
            <ac:graphicFrameMk id="4" creationId="{309B4689-9047-9C17-E3B4-2875B8E764FD}"/>
          </ac:graphicFrameMkLst>
        </pc:graphicFrameChg>
      </pc:sldChg>
      <pc:sldChg chg="addSp modSp mod modAnim">
        <pc:chgData name="Juliet Kennard" userId="171ce03e-ecb9-44f8-bcbb-a85643c4c66a" providerId="ADAL" clId="{B465C642-4312-474E-AB32-4E0013FDAC90}" dt="2025-11-10T16:32:08.966" v="90" actId="164"/>
        <pc:sldMkLst>
          <pc:docMk/>
          <pc:sldMk cId="497965285" sldId="323"/>
        </pc:sldMkLst>
        <pc:spChg chg="mod">
          <ac:chgData name="Juliet Kennard" userId="171ce03e-ecb9-44f8-bcbb-a85643c4c66a" providerId="ADAL" clId="{B465C642-4312-474E-AB32-4E0013FDAC90}" dt="2025-11-10T16:32:08.966" v="90" actId="164"/>
          <ac:spMkLst>
            <pc:docMk/>
            <pc:sldMk cId="497965285" sldId="323"/>
            <ac:spMk id="181" creationId="{1C091BA7-C47B-B8BD-15F1-91F7E085CCBB}"/>
          </ac:spMkLst>
        </pc:spChg>
        <pc:spChg chg="mod">
          <ac:chgData name="Juliet Kennard" userId="171ce03e-ecb9-44f8-bcbb-a85643c4c66a" providerId="ADAL" clId="{B465C642-4312-474E-AB32-4E0013FDAC90}" dt="2025-11-10T16:32:08.966" v="90" actId="164"/>
          <ac:spMkLst>
            <pc:docMk/>
            <pc:sldMk cId="497965285" sldId="323"/>
            <ac:spMk id="192" creationId="{7091C221-D8AE-F3EB-2047-4AF8F1434773}"/>
          </ac:spMkLst>
        </pc:spChg>
        <pc:spChg chg="mod">
          <ac:chgData name="Juliet Kennard" userId="171ce03e-ecb9-44f8-bcbb-a85643c4c66a" providerId="ADAL" clId="{B465C642-4312-474E-AB32-4E0013FDAC90}" dt="2025-11-10T16:32:08.966" v="90" actId="164"/>
          <ac:spMkLst>
            <pc:docMk/>
            <pc:sldMk cId="497965285" sldId="323"/>
            <ac:spMk id="193" creationId="{632A3820-F4CD-3C08-EEEC-EEF6E0B9EFE0}"/>
          </ac:spMkLst>
        </pc:spChg>
        <pc:spChg chg="mod">
          <ac:chgData name="Juliet Kennard" userId="171ce03e-ecb9-44f8-bcbb-a85643c4c66a" providerId="ADAL" clId="{B465C642-4312-474E-AB32-4E0013FDAC90}" dt="2025-11-10T16:32:08.966" v="90" actId="164"/>
          <ac:spMkLst>
            <pc:docMk/>
            <pc:sldMk cId="497965285" sldId="323"/>
            <ac:spMk id="218" creationId="{8C20F8DE-E691-B800-3F05-82F2195F5685}"/>
          </ac:spMkLst>
        </pc:spChg>
        <pc:spChg chg="mod">
          <ac:chgData name="Juliet Kennard" userId="171ce03e-ecb9-44f8-bcbb-a85643c4c66a" providerId="ADAL" clId="{B465C642-4312-474E-AB32-4E0013FDAC90}" dt="2025-11-10T16:32:08.966" v="90" actId="164"/>
          <ac:spMkLst>
            <pc:docMk/>
            <pc:sldMk cId="497965285" sldId="323"/>
            <ac:spMk id="226" creationId="{17A083FF-02E1-C3EE-9A33-155D7F31CEEB}"/>
          </ac:spMkLst>
        </pc:spChg>
        <pc:spChg chg="mod">
          <ac:chgData name="Juliet Kennard" userId="171ce03e-ecb9-44f8-bcbb-a85643c4c66a" providerId="ADAL" clId="{B465C642-4312-474E-AB32-4E0013FDAC90}" dt="2025-11-10T16:32:08.966" v="90" actId="164"/>
          <ac:spMkLst>
            <pc:docMk/>
            <pc:sldMk cId="497965285" sldId="323"/>
            <ac:spMk id="234" creationId="{DD95052F-7A31-CE6D-52EC-D683155D39FB}"/>
          </ac:spMkLst>
        </pc:spChg>
        <pc:spChg chg="mod">
          <ac:chgData name="Juliet Kennard" userId="171ce03e-ecb9-44f8-bcbb-a85643c4c66a" providerId="ADAL" clId="{B465C642-4312-474E-AB32-4E0013FDAC90}" dt="2025-11-10T16:32:08.966" v="90" actId="164"/>
          <ac:spMkLst>
            <pc:docMk/>
            <pc:sldMk cId="497965285" sldId="323"/>
            <ac:spMk id="246" creationId="{705EAF7B-FA89-3029-684C-6F0816573B68}"/>
          </ac:spMkLst>
        </pc:spChg>
        <pc:spChg chg="mod">
          <ac:chgData name="Juliet Kennard" userId="171ce03e-ecb9-44f8-bcbb-a85643c4c66a" providerId="ADAL" clId="{B465C642-4312-474E-AB32-4E0013FDAC90}" dt="2025-11-10T16:32:08.966" v="90" actId="164"/>
          <ac:spMkLst>
            <pc:docMk/>
            <pc:sldMk cId="497965285" sldId="323"/>
            <ac:spMk id="258" creationId="{ECCE749D-331A-5EBD-A267-7ADDD4F046EA}"/>
          </ac:spMkLst>
        </pc:spChg>
        <pc:spChg chg="mod">
          <ac:chgData name="Juliet Kennard" userId="171ce03e-ecb9-44f8-bcbb-a85643c4c66a" providerId="ADAL" clId="{B465C642-4312-474E-AB32-4E0013FDAC90}" dt="2025-11-10T16:32:08.966" v="90" actId="164"/>
          <ac:spMkLst>
            <pc:docMk/>
            <pc:sldMk cId="497965285" sldId="323"/>
            <ac:spMk id="266" creationId="{B19BAEB5-8EA4-A953-E8F4-5B72876B2DA3}"/>
          </ac:spMkLst>
        </pc:spChg>
        <pc:spChg chg="mod">
          <ac:chgData name="Juliet Kennard" userId="171ce03e-ecb9-44f8-bcbb-a85643c4c66a" providerId="ADAL" clId="{B465C642-4312-474E-AB32-4E0013FDAC90}" dt="2025-11-10T16:32:08.966" v="90" actId="164"/>
          <ac:spMkLst>
            <pc:docMk/>
            <pc:sldMk cId="497965285" sldId="323"/>
            <ac:spMk id="273" creationId="{5C24555A-9FA3-DA66-34BB-6EF98F8C4CDE}"/>
          </ac:spMkLst>
        </pc:spChg>
        <pc:spChg chg="mod">
          <ac:chgData name="Juliet Kennard" userId="171ce03e-ecb9-44f8-bcbb-a85643c4c66a" providerId="ADAL" clId="{B465C642-4312-474E-AB32-4E0013FDAC90}" dt="2025-11-10T16:31:57.149" v="88" actId="1038"/>
          <ac:spMkLst>
            <pc:docMk/>
            <pc:sldMk cId="497965285" sldId="323"/>
            <ac:spMk id="291" creationId="{785B1E74-2EBF-5B97-13F4-B27B9F9F92BF}"/>
          </ac:spMkLst>
        </pc:spChg>
        <pc:grpChg chg="add mod">
          <ac:chgData name="Juliet Kennard" userId="171ce03e-ecb9-44f8-bcbb-a85643c4c66a" providerId="ADAL" clId="{B465C642-4312-474E-AB32-4E0013FDAC90}" dt="2025-11-10T16:32:07.546" v="89" actId="164"/>
          <ac:grpSpMkLst>
            <pc:docMk/>
            <pc:sldMk cId="497965285" sldId="323"/>
            <ac:grpSpMk id="3" creationId="{2280295F-C29B-9977-FBC5-D81E7B731ABF}"/>
          </ac:grpSpMkLst>
        </pc:grpChg>
        <pc:grpChg chg="mod">
          <ac:chgData name="Juliet Kennard" userId="171ce03e-ecb9-44f8-bcbb-a85643c4c66a" providerId="ADAL" clId="{B465C642-4312-474E-AB32-4E0013FDAC90}" dt="2025-11-10T16:28:47.969" v="41" actId="1076"/>
          <ac:grpSpMkLst>
            <pc:docMk/>
            <pc:sldMk cId="497965285" sldId="323"/>
            <ac:grpSpMk id="33" creationId="{FC7001E5-D7B3-733F-FAD6-C6EEA078122A}"/>
          </ac:grpSpMkLst>
        </pc:grpChg>
        <pc:grpChg chg="mod">
          <ac:chgData name="Juliet Kennard" userId="171ce03e-ecb9-44f8-bcbb-a85643c4c66a" providerId="ADAL" clId="{B465C642-4312-474E-AB32-4E0013FDAC90}" dt="2025-11-10T16:32:07.546" v="89" actId="164"/>
          <ac:grpSpMkLst>
            <pc:docMk/>
            <pc:sldMk cId="497965285" sldId="323"/>
            <ac:grpSpMk id="292" creationId="{90ED6A93-6091-6EB4-0A9F-6D3E3701F05D}"/>
          </ac:grpSpMkLst>
        </pc:grpChg>
        <pc:grpChg chg="mod">
          <ac:chgData name="Juliet Kennard" userId="171ce03e-ecb9-44f8-bcbb-a85643c4c66a" providerId="ADAL" clId="{B465C642-4312-474E-AB32-4E0013FDAC90}" dt="2025-11-10T16:32:07.546" v="89" actId="164"/>
          <ac:grpSpMkLst>
            <pc:docMk/>
            <pc:sldMk cId="497965285" sldId="323"/>
            <ac:grpSpMk id="297" creationId="{C14F94AD-238B-2A26-7333-E4CBBAB0F381}"/>
          </ac:grpSpMkLst>
        </pc:grpChg>
        <pc:picChg chg="mod">
          <ac:chgData name="Juliet Kennard" userId="171ce03e-ecb9-44f8-bcbb-a85643c4c66a" providerId="ADAL" clId="{B465C642-4312-474E-AB32-4E0013FDAC90}" dt="2025-11-10T16:32:07.546" v="89" actId="164"/>
          <ac:picMkLst>
            <pc:docMk/>
            <pc:sldMk cId="497965285" sldId="323"/>
            <ac:picMk id="27" creationId="{24978FFF-44CD-83AB-70C8-E3B01BDB3EF3}"/>
          </ac:picMkLst>
        </pc:picChg>
        <pc:picChg chg="mod">
          <ac:chgData name="Juliet Kennard" userId="171ce03e-ecb9-44f8-bcbb-a85643c4c66a" providerId="ADAL" clId="{B465C642-4312-474E-AB32-4E0013FDAC90}" dt="2025-11-10T16:31:57.149" v="88" actId="1038"/>
          <ac:picMkLst>
            <pc:docMk/>
            <pc:sldMk cId="497965285" sldId="323"/>
            <ac:picMk id="2050" creationId="{565B7885-F453-163B-6122-747EC6E941F9}"/>
          </ac:picMkLst>
        </pc:picChg>
      </pc:sldChg>
      <pc:sldChg chg="modSp mod">
        <pc:chgData name="Juliet Kennard" userId="171ce03e-ecb9-44f8-bcbb-a85643c4c66a" providerId="ADAL" clId="{B465C642-4312-474E-AB32-4E0013FDAC90}" dt="2025-11-10T16:27:25.334" v="37" actId="120"/>
        <pc:sldMkLst>
          <pc:docMk/>
          <pc:sldMk cId="4232209980" sldId="324"/>
        </pc:sldMkLst>
        <pc:spChg chg="mod">
          <ac:chgData name="Juliet Kennard" userId="171ce03e-ecb9-44f8-bcbb-a85643c4c66a" providerId="ADAL" clId="{B465C642-4312-474E-AB32-4E0013FDAC90}" dt="2025-11-10T16:25:46.126" v="31" actId="20577"/>
          <ac:spMkLst>
            <pc:docMk/>
            <pc:sldMk cId="4232209980" sldId="324"/>
            <ac:spMk id="11" creationId="{72694CFC-2D92-BC85-1546-CC0E92AD0099}"/>
          </ac:spMkLst>
        </pc:spChg>
        <pc:graphicFrameChg chg="modGraphic">
          <ac:chgData name="Juliet Kennard" userId="171ce03e-ecb9-44f8-bcbb-a85643c4c66a" providerId="ADAL" clId="{B465C642-4312-474E-AB32-4E0013FDAC90}" dt="2025-11-10T16:27:25.334" v="37" actId="120"/>
          <ac:graphicFrameMkLst>
            <pc:docMk/>
            <pc:sldMk cId="4232209980" sldId="324"/>
            <ac:graphicFrameMk id="4" creationId="{2F12472D-53B7-0142-BC29-3939123F0362}"/>
          </ac:graphicFrameMkLst>
        </pc:graphicFrameChg>
      </pc:sldChg>
      <pc:sldChg chg="modSp mod">
        <pc:chgData name="Juliet Kennard" userId="171ce03e-ecb9-44f8-bcbb-a85643c4c66a" providerId="ADAL" clId="{B465C642-4312-474E-AB32-4E0013FDAC90}" dt="2025-11-10T16:30:58.052" v="86" actId="1036"/>
        <pc:sldMkLst>
          <pc:docMk/>
          <pc:sldMk cId="2585432954" sldId="325"/>
        </pc:sldMkLst>
        <pc:spChg chg="mod">
          <ac:chgData name="Juliet Kennard" userId="171ce03e-ecb9-44f8-bcbb-a85643c4c66a" providerId="ADAL" clId="{B465C642-4312-474E-AB32-4E0013FDAC90}" dt="2025-11-10T16:30:50.283" v="71" actId="1035"/>
          <ac:spMkLst>
            <pc:docMk/>
            <pc:sldMk cId="2585432954" sldId="325"/>
            <ac:spMk id="3" creationId="{91823265-BBE4-5552-0345-5075A1D7C4B6}"/>
          </ac:spMkLst>
        </pc:spChg>
        <pc:spChg chg="mod">
          <ac:chgData name="Juliet Kennard" userId="171ce03e-ecb9-44f8-bcbb-a85643c4c66a" providerId="ADAL" clId="{B465C642-4312-474E-AB32-4E0013FDAC90}" dt="2025-11-10T16:30:58.052" v="86" actId="1036"/>
          <ac:spMkLst>
            <pc:docMk/>
            <pc:sldMk cId="2585432954" sldId="325"/>
            <ac:spMk id="12" creationId="{D1BFCF59-5123-4BD4-D61A-D1B6F9A82123}"/>
          </ac:spMkLst>
        </pc:spChg>
        <pc:graphicFrameChg chg="modGraphic">
          <ac:chgData name="Juliet Kennard" userId="171ce03e-ecb9-44f8-bcbb-a85643c4c66a" providerId="ADAL" clId="{B465C642-4312-474E-AB32-4E0013FDAC90}" dt="2025-11-10T16:29:56.528" v="44" actId="120"/>
          <ac:graphicFrameMkLst>
            <pc:docMk/>
            <pc:sldMk cId="2585432954" sldId="325"/>
            <ac:graphicFrameMk id="4" creationId="{9F42B154-EA4B-E59A-4CD5-883BA4F0CB9F}"/>
          </ac:graphicFrameMkLst>
        </pc:graphicFrameChg>
        <pc:cxnChg chg="mod">
          <ac:chgData name="Juliet Kennard" userId="171ce03e-ecb9-44f8-bcbb-a85643c4c66a" providerId="ADAL" clId="{B465C642-4312-474E-AB32-4E0013FDAC90}" dt="2025-11-10T16:30:43.230" v="66" actId="1036"/>
          <ac:cxnSpMkLst>
            <pc:docMk/>
            <pc:sldMk cId="2585432954" sldId="325"/>
            <ac:cxnSpMk id="8" creationId="{0AFDA5D2-4E37-67F2-C012-838236E19DAD}"/>
          </ac:cxnSpMkLst>
        </pc:cxnChg>
        <pc:cxnChg chg="mod">
          <ac:chgData name="Juliet Kennard" userId="171ce03e-ecb9-44f8-bcbb-a85643c4c66a" providerId="ADAL" clId="{B465C642-4312-474E-AB32-4E0013FDAC90}" dt="2025-11-10T16:30:45.668" v="69" actId="1035"/>
          <ac:cxnSpMkLst>
            <pc:docMk/>
            <pc:sldMk cId="2585432954" sldId="325"/>
            <ac:cxnSpMk id="9" creationId="{90114195-48FC-4F77-9B82-819E4162D4E6}"/>
          </ac:cxnSpMkLst>
        </pc:cxnChg>
        <pc:cxnChg chg="mod">
          <ac:chgData name="Juliet Kennard" userId="171ce03e-ecb9-44f8-bcbb-a85643c4c66a" providerId="ADAL" clId="{B465C642-4312-474E-AB32-4E0013FDAC90}" dt="2025-11-10T16:30:55.111" v="80" actId="1036"/>
          <ac:cxnSpMkLst>
            <pc:docMk/>
            <pc:sldMk cId="2585432954" sldId="325"/>
            <ac:cxnSpMk id="13" creationId="{E488AE52-D3E8-7C19-EA81-CD96BE7B88C6}"/>
          </ac:cxnSpMkLst>
        </pc:cxnChg>
      </pc:sldChg>
      <pc:sldChg chg="modSp mod">
        <pc:chgData name="Juliet Kennard" userId="171ce03e-ecb9-44f8-bcbb-a85643c4c66a" providerId="ADAL" clId="{B465C642-4312-474E-AB32-4E0013FDAC90}" dt="2025-11-10T16:33:44.374" v="109" actId="20577"/>
        <pc:sldMkLst>
          <pc:docMk/>
          <pc:sldMk cId="84188502" sldId="327"/>
        </pc:sldMkLst>
        <pc:spChg chg="mod">
          <ac:chgData name="Juliet Kennard" userId="171ce03e-ecb9-44f8-bcbb-a85643c4c66a" providerId="ADAL" clId="{B465C642-4312-474E-AB32-4E0013FDAC90}" dt="2025-11-10T16:33:44.374" v="109" actId="20577"/>
          <ac:spMkLst>
            <pc:docMk/>
            <pc:sldMk cId="84188502" sldId="327"/>
            <ac:spMk id="3" creationId="{51725E96-D5A6-6F4E-B010-ACF73B182D14}"/>
          </ac:spMkLst>
        </pc:spChg>
      </pc:sldChg>
      <pc:sldChg chg="modSp mod">
        <pc:chgData name="Juliet Kennard" userId="171ce03e-ecb9-44f8-bcbb-a85643c4c66a" providerId="ADAL" clId="{B465C642-4312-474E-AB32-4E0013FDAC90}" dt="2025-11-10T16:33:07.216" v="103" actId="20577"/>
        <pc:sldMkLst>
          <pc:docMk/>
          <pc:sldMk cId="686332195" sldId="716"/>
        </pc:sldMkLst>
        <pc:spChg chg="mod">
          <ac:chgData name="Juliet Kennard" userId="171ce03e-ecb9-44f8-bcbb-a85643c4c66a" providerId="ADAL" clId="{B465C642-4312-474E-AB32-4E0013FDAC90}" dt="2025-11-10T16:33:07.216" v="103" actId="20577"/>
          <ac:spMkLst>
            <pc:docMk/>
            <pc:sldMk cId="686332195" sldId="716"/>
            <ac:spMk id="3" creationId="{63A1338D-1584-4E43-A905-1F8DD949C5A9}"/>
          </ac:spMkLst>
        </pc:spChg>
      </pc:sldChg>
      <pc:sldChg chg="modSp mod">
        <pc:chgData name="Juliet Kennard" userId="171ce03e-ecb9-44f8-bcbb-a85643c4c66a" providerId="ADAL" clId="{B465C642-4312-474E-AB32-4E0013FDAC90}" dt="2025-11-10T16:28:40.619" v="39" actId="1076"/>
        <pc:sldMkLst>
          <pc:docMk/>
          <pc:sldMk cId="1170152336" sldId="717"/>
        </pc:sldMkLst>
        <pc:spChg chg="mod">
          <ac:chgData name="Juliet Kennard" userId="171ce03e-ecb9-44f8-bcbb-a85643c4c66a" providerId="ADAL" clId="{B465C642-4312-474E-AB32-4E0013FDAC90}" dt="2025-11-10T16:27:49.006" v="38" actId="179"/>
          <ac:spMkLst>
            <pc:docMk/>
            <pc:sldMk cId="1170152336" sldId="717"/>
            <ac:spMk id="293" creationId="{A4342C29-AC88-28E0-5BF1-17176A4F42B8}"/>
          </ac:spMkLst>
        </pc:spChg>
        <pc:picChg chg="mod">
          <ac:chgData name="Juliet Kennard" userId="171ce03e-ecb9-44f8-bcbb-a85643c4c66a" providerId="ADAL" clId="{B465C642-4312-474E-AB32-4E0013FDAC90}" dt="2025-11-10T16:28:40.619" v="39" actId="1076"/>
          <ac:picMkLst>
            <pc:docMk/>
            <pc:sldMk cId="1170152336" sldId="717"/>
            <ac:picMk id="30" creationId="{86E35176-292C-AAA3-F3E4-9E82048FDFC5}"/>
          </ac:picMkLst>
        </pc:picChg>
      </pc:sldChg>
    </pc:docChg>
  </pc:docChgLst>
  <pc:docChgLst>
    <pc:chgData name="Kirsty Patterson" userId="06c453ef-d90e-4cbc-ba6b-1bf363c3e0a9" providerId="ADAL" clId="{2B52998C-451C-485A-9808-79CB34D495AD}"/>
    <pc:docChg chg="undo custSel addSld delSld modSld modMainMaster">
      <pc:chgData name="Kirsty Patterson" userId="06c453ef-d90e-4cbc-ba6b-1bf363c3e0a9" providerId="ADAL" clId="{2B52998C-451C-485A-9808-79CB34D495AD}" dt="2025-11-11T09:54:14.529" v="2613" actId="962"/>
      <pc:docMkLst>
        <pc:docMk/>
      </pc:docMkLst>
      <pc:sldChg chg="modSp mod">
        <pc:chgData name="Kirsty Patterson" userId="06c453ef-d90e-4cbc-ba6b-1bf363c3e0a9" providerId="ADAL" clId="{2B52998C-451C-485A-9808-79CB34D495AD}" dt="2025-11-07T13:02:59.587" v="208" actId="1076"/>
        <pc:sldMkLst>
          <pc:docMk/>
          <pc:sldMk cId="1152426859" sldId="286"/>
        </pc:sldMkLst>
        <pc:spChg chg="mod">
          <ac:chgData name="Kirsty Patterson" userId="06c453ef-d90e-4cbc-ba6b-1bf363c3e0a9" providerId="ADAL" clId="{2B52998C-451C-485A-9808-79CB34D495AD}" dt="2025-11-07T13:02:59.587" v="208" actId="1076"/>
          <ac:spMkLst>
            <pc:docMk/>
            <pc:sldMk cId="1152426859" sldId="286"/>
            <ac:spMk id="4" creationId="{C9516F22-3C2E-F556-1E31-B10872284556}"/>
          </ac:spMkLst>
        </pc:spChg>
      </pc:sldChg>
      <pc:sldChg chg="modSp mod">
        <pc:chgData name="Kirsty Patterson" userId="06c453ef-d90e-4cbc-ba6b-1bf363c3e0a9" providerId="ADAL" clId="{2B52998C-451C-485A-9808-79CB34D495AD}" dt="2025-11-07T14:56:36.875" v="2575" actId="962"/>
        <pc:sldMkLst>
          <pc:docMk/>
          <pc:sldMk cId="1833564579" sldId="287"/>
        </pc:sldMkLst>
        <pc:spChg chg="mod">
          <ac:chgData name="Kirsty Patterson" userId="06c453ef-d90e-4cbc-ba6b-1bf363c3e0a9" providerId="ADAL" clId="{2B52998C-451C-485A-9808-79CB34D495AD}" dt="2025-11-07T14:56:36.875" v="2575" actId="962"/>
          <ac:spMkLst>
            <pc:docMk/>
            <pc:sldMk cId="1833564579" sldId="287"/>
            <ac:spMk id="5" creationId="{864BD236-113E-444D-9271-431AB16BEF04}"/>
          </ac:spMkLst>
        </pc:spChg>
      </pc:sldChg>
      <pc:sldChg chg="modSp mod">
        <pc:chgData name="Kirsty Patterson" userId="06c453ef-d90e-4cbc-ba6b-1bf363c3e0a9" providerId="ADAL" clId="{2B52998C-451C-485A-9808-79CB34D495AD}" dt="2025-11-07T14:40:17.804" v="1248" actId="962"/>
        <pc:sldMkLst>
          <pc:docMk/>
          <pc:sldMk cId="1629480246" sldId="288"/>
        </pc:sldMkLst>
        <pc:spChg chg="mod">
          <ac:chgData name="Kirsty Patterson" userId="06c453ef-d90e-4cbc-ba6b-1bf363c3e0a9" providerId="ADAL" clId="{2B52998C-451C-485A-9808-79CB34D495AD}" dt="2025-11-07T14:40:17.804" v="1248" actId="962"/>
          <ac:spMkLst>
            <pc:docMk/>
            <pc:sldMk cId="1629480246" sldId="288"/>
            <ac:spMk id="6" creationId="{7D681528-52BA-E209-020B-C5DFE4497F43}"/>
          </ac:spMkLst>
        </pc:spChg>
      </pc:sldChg>
      <pc:sldChg chg="modSp mod modNotesTx">
        <pc:chgData name="Kirsty Patterson" userId="06c453ef-d90e-4cbc-ba6b-1bf363c3e0a9" providerId="ADAL" clId="{2B52998C-451C-485A-9808-79CB34D495AD}" dt="2025-11-07T14:58:01.954" v="2582" actId="13244"/>
        <pc:sldMkLst>
          <pc:docMk/>
          <pc:sldMk cId="3065916639" sldId="315"/>
        </pc:sldMkLst>
        <pc:spChg chg="mod">
          <ac:chgData name="Kirsty Patterson" userId="06c453ef-d90e-4cbc-ba6b-1bf363c3e0a9" providerId="ADAL" clId="{2B52998C-451C-485A-9808-79CB34D495AD}" dt="2025-11-07T14:57:56.464" v="2581" actId="962"/>
          <ac:spMkLst>
            <pc:docMk/>
            <pc:sldMk cId="3065916639" sldId="315"/>
            <ac:spMk id="2" creationId="{96CB8183-9763-B204-E8A2-353A724ECF69}"/>
          </ac:spMkLst>
        </pc:spChg>
        <pc:spChg chg="mod ord">
          <ac:chgData name="Kirsty Patterson" userId="06c453ef-d90e-4cbc-ba6b-1bf363c3e0a9" providerId="ADAL" clId="{2B52998C-451C-485A-9808-79CB34D495AD}" dt="2025-11-07T14:58:01.954" v="2582" actId="13244"/>
          <ac:spMkLst>
            <pc:docMk/>
            <pc:sldMk cId="3065916639" sldId="315"/>
            <ac:spMk id="6" creationId="{F4DB532B-1D76-10A8-F098-5CFFE46218DF}"/>
          </ac:spMkLst>
        </pc:spChg>
        <pc:picChg chg="mod">
          <ac:chgData name="Kirsty Patterson" userId="06c453ef-d90e-4cbc-ba6b-1bf363c3e0a9" providerId="ADAL" clId="{2B52998C-451C-485A-9808-79CB34D495AD}" dt="2025-11-07T14:38:58.068" v="1245" actId="962"/>
          <ac:picMkLst>
            <pc:docMk/>
            <pc:sldMk cId="3065916639" sldId="315"/>
            <ac:picMk id="4" creationId="{17A15655-1085-8E25-8462-96AA90F840E6}"/>
          </ac:picMkLst>
        </pc:picChg>
      </pc:sldChg>
      <pc:sldChg chg="modSp mod">
        <pc:chgData name="Kirsty Patterson" userId="06c453ef-d90e-4cbc-ba6b-1bf363c3e0a9" providerId="ADAL" clId="{2B52998C-451C-485A-9808-79CB34D495AD}" dt="2025-11-07T14:58:43.975" v="2585" actId="13244"/>
        <pc:sldMkLst>
          <pc:docMk/>
          <pc:sldMk cId="793414478" sldId="316"/>
        </pc:sldMkLst>
        <pc:spChg chg="ord">
          <ac:chgData name="Kirsty Patterson" userId="06c453ef-d90e-4cbc-ba6b-1bf363c3e0a9" providerId="ADAL" clId="{2B52998C-451C-485A-9808-79CB34D495AD}" dt="2025-11-07T14:58:43.975" v="2585" actId="13244"/>
          <ac:spMkLst>
            <pc:docMk/>
            <pc:sldMk cId="793414478" sldId="316"/>
            <ac:spMk id="6" creationId="{10676D06-70A8-1994-659B-BC738CE14D9E}"/>
          </ac:spMkLst>
        </pc:spChg>
        <pc:spChg chg="mod">
          <ac:chgData name="Kirsty Patterson" userId="06c453ef-d90e-4cbc-ba6b-1bf363c3e0a9" providerId="ADAL" clId="{2B52998C-451C-485A-9808-79CB34D495AD}" dt="2025-11-07T14:58:39.524" v="2584" actId="962"/>
          <ac:spMkLst>
            <pc:docMk/>
            <pc:sldMk cId="793414478" sldId="316"/>
            <ac:spMk id="38" creationId="{048DB8DD-E34F-DB1E-686A-A892F84A3D06}"/>
          </ac:spMkLst>
        </pc:spChg>
        <pc:grpChg chg="mod">
          <ac:chgData name="Kirsty Patterson" userId="06c453ef-d90e-4cbc-ba6b-1bf363c3e0a9" providerId="ADAL" clId="{2B52998C-451C-485A-9808-79CB34D495AD}" dt="2025-11-07T14:42:34.411" v="1880" actId="962"/>
          <ac:grpSpMkLst>
            <pc:docMk/>
            <pc:sldMk cId="793414478" sldId="316"/>
            <ac:grpSpMk id="22" creationId="{BA8DC225-E0DB-C26A-9526-CBE3EF974B63}"/>
          </ac:grpSpMkLst>
        </pc:grpChg>
      </pc:sldChg>
      <pc:sldChg chg="modSp mod">
        <pc:chgData name="Kirsty Patterson" userId="06c453ef-d90e-4cbc-ba6b-1bf363c3e0a9" providerId="ADAL" clId="{2B52998C-451C-485A-9808-79CB34D495AD}" dt="2025-11-07T14:46:13.942" v="2154" actId="962"/>
        <pc:sldMkLst>
          <pc:docMk/>
          <pc:sldMk cId="3783473998" sldId="317"/>
        </pc:sldMkLst>
        <pc:picChg chg="mod">
          <ac:chgData name="Kirsty Patterson" userId="06c453ef-d90e-4cbc-ba6b-1bf363c3e0a9" providerId="ADAL" clId="{2B52998C-451C-485A-9808-79CB34D495AD}" dt="2025-11-07T14:43:34.646" v="1882" actId="962"/>
          <ac:picMkLst>
            <pc:docMk/>
            <pc:sldMk cId="3783473998" sldId="317"/>
            <ac:picMk id="5" creationId="{A850090C-850A-4A47-1E0F-02C3761E0025}"/>
          </ac:picMkLst>
        </pc:picChg>
        <pc:picChg chg="mod">
          <ac:chgData name="Kirsty Patterson" userId="06c453ef-d90e-4cbc-ba6b-1bf363c3e0a9" providerId="ADAL" clId="{2B52998C-451C-485A-9808-79CB34D495AD}" dt="2025-11-07T14:46:13.942" v="2154" actId="962"/>
          <ac:picMkLst>
            <pc:docMk/>
            <pc:sldMk cId="3783473998" sldId="317"/>
            <ac:picMk id="7" creationId="{390E55A9-B844-1548-705F-367349AEBE76}"/>
          </ac:picMkLst>
        </pc:picChg>
        <pc:cxnChg chg="mod">
          <ac:chgData name="Kirsty Patterson" userId="06c453ef-d90e-4cbc-ba6b-1bf363c3e0a9" providerId="ADAL" clId="{2B52998C-451C-485A-9808-79CB34D495AD}" dt="2025-11-07T14:43:37.686" v="1883" actId="962"/>
          <ac:cxnSpMkLst>
            <pc:docMk/>
            <pc:sldMk cId="3783473998" sldId="317"/>
            <ac:cxnSpMk id="15" creationId="{52527BC5-9150-F8D8-6C56-18C265720326}"/>
          </ac:cxnSpMkLst>
        </pc:cxnChg>
        <pc:cxnChg chg="mod">
          <ac:chgData name="Kirsty Patterson" userId="06c453ef-d90e-4cbc-ba6b-1bf363c3e0a9" providerId="ADAL" clId="{2B52998C-451C-485A-9808-79CB34D495AD}" dt="2025-11-07T14:43:38.679" v="1884" actId="962"/>
          <ac:cxnSpMkLst>
            <pc:docMk/>
            <pc:sldMk cId="3783473998" sldId="317"/>
            <ac:cxnSpMk id="18" creationId="{87EEC51B-471A-F8CD-0241-67302D84D5BA}"/>
          </ac:cxnSpMkLst>
        </pc:cxnChg>
        <pc:cxnChg chg="mod">
          <ac:chgData name="Kirsty Patterson" userId="06c453ef-d90e-4cbc-ba6b-1bf363c3e0a9" providerId="ADAL" clId="{2B52998C-451C-485A-9808-79CB34D495AD}" dt="2025-11-07T14:43:39.346" v="1885" actId="962"/>
          <ac:cxnSpMkLst>
            <pc:docMk/>
            <pc:sldMk cId="3783473998" sldId="317"/>
            <ac:cxnSpMk id="22" creationId="{3135716C-34E2-ECAD-A305-9EB2492788C0}"/>
          </ac:cxnSpMkLst>
        </pc:cxnChg>
      </pc:sldChg>
      <pc:sldChg chg="modSp">
        <pc:chgData name="Kirsty Patterson" userId="06c453ef-d90e-4cbc-ba6b-1bf363c3e0a9" providerId="ADAL" clId="{2B52998C-451C-485A-9808-79CB34D495AD}" dt="2025-11-07T14:34:40.736" v="1227" actId="962"/>
        <pc:sldMkLst>
          <pc:docMk/>
          <pc:sldMk cId="215040547" sldId="322"/>
        </pc:sldMkLst>
        <pc:picChg chg="mod">
          <ac:chgData name="Kirsty Patterson" userId="06c453ef-d90e-4cbc-ba6b-1bf363c3e0a9" providerId="ADAL" clId="{2B52998C-451C-485A-9808-79CB34D495AD}" dt="2025-11-07T14:34:40.736" v="1227" actId="962"/>
          <ac:picMkLst>
            <pc:docMk/>
            <pc:sldMk cId="215040547" sldId="322"/>
            <ac:picMk id="4" creationId="{EBAA2070-7EBD-E633-EA9F-3816614891E9}"/>
          </ac:picMkLst>
        </pc:picChg>
      </pc:sldChg>
      <pc:sldChg chg="addSp modSp mod">
        <pc:chgData name="Kirsty Patterson" userId="06c453ef-d90e-4cbc-ba6b-1bf363c3e0a9" providerId="ADAL" clId="{2B52998C-451C-485A-9808-79CB34D495AD}" dt="2025-11-11T09:54:14.529" v="2613" actId="962"/>
        <pc:sldMkLst>
          <pc:docMk/>
          <pc:sldMk cId="497965285" sldId="323"/>
        </pc:sldMkLst>
        <pc:spChg chg="add mod">
          <ac:chgData name="Kirsty Patterson" userId="06c453ef-d90e-4cbc-ba6b-1bf363c3e0a9" providerId="ADAL" clId="{2B52998C-451C-485A-9808-79CB34D495AD}" dt="2025-11-11T09:51:48.117" v="2592" actId="1035"/>
          <ac:spMkLst>
            <pc:docMk/>
            <pc:sldMk cId="497965285" sldId="323"/>
            <ac:spMk id="3" creationId="{3BCA054F-AE9E-EEAC-C6B5-3DD5C0A30F72}"/>
          </ac:spMkLst>
        </pc:spChg>
        <pc:spChg chg="mod">
          <ac:chgData name="Kirsty Patterson" userId="06c453ef-d90e-4cbc-ba6b-1bf363c3e0a9" providerId="ADAL" clId="{2B52998C-451C-485A-9808-79CB34D495AD}" dt="2025-11-07T14:47:22.290" v="2418" actId="962"/>
          <ac:spMkLst>
            <pc:docMk/>
            <pc:sldMk cId="497965285" sldId="323"/>
            <ac:spMk id="29" creationId="{53E8594B-42EF-5293-E412-53CC70D4C2ED}"/>
          </ac:spMkLst>
        </pc:spChg>
        <pc:spChg chg="mod">
          <ac:chgData name="Kirsty Patterson" userId="06c453ef-d90e-4cbc-ba6b-1bf363c3e0a9" providerId="ADAL" clId="{2B52998C-451C-485A-9808-79CB34D495AD}" dt="2025-11-11T09:53:44.772" v="2605" actId="14826"/>
          <ac:spMkLst>
            <pc:docMk/>
            <pc:sldMk cId="497965285" sldId="323"/>
            <ac:spMk id="291" creationId="{785B1E74-2EBF-5B97-13F4-B27B9F9F92BF}"/>
          </ac:spMkLst>
        </pc:spChg>
        <pc:grpChg chg="mod">
          <ac:chgData name="Kirsty Patterson" userId="06c453ef-d90e-4cbc-ba6b-1bf363c3e0a9" providerId="ADAL" clId="{2B52998C-451C-485A-9808-79CB34D495AD}" dt="2025-11-07T14:47:49.346" v="2423" actId="962"/>
          <ac:grpSpMkLst>
            <pc:docMk/>
            <pc:sldMk cId="497965285" sldId="323"/>
            <ac:grpSpMk id="33" creationId="{FC7001E5-D7B3-733F-FAD6-C6EEA078122A}"/>
          </ac:grpSpMkLst>
        </pc:grpChg>
        <pc:grpChg chg="mod">
          <ac:chgData name="Kirsty Patterson" userId="06c453ef-d90e-4cbc-ba6b-1bf363c3e0a9" providerId="ADAL" clId="{2B52998C-451C-485A-9808-79CB34D495AD}" dt="2025-11-07T14:48:05.858" v="2425" actId="962"/>
          <ac:grpSpMkLst>
            <pc:docMk/>
            <pc:sldMk cId="497965285" sldId="323"/>
            <ac:grpSpMk id="183" creationId="{9C1ADBC2-221E-F818-E028-B30196C67170}"/>
          </ac:grpSpMkLst>
        </pc:grpChg>
        <pc:grpChg chg="mod">
          <ac:chgData name="Kirsty Patterson" userId="06c453ef-d90e-4cbc-ba6b-1bf363c3e0a9" providerId="ADAL" clId="{2B52998C-451C-485A-9808-79CB34D495AD}" dt="2025-11-11T09:53:44.772" v="2605" actId="14826"/>
          <ac:grpSpMkLst>
            <pc:docMk/>
            <pc:sldMk cId="497965285" sldId="323"/>
            <ac:grpSpMk id="292" creationId="{90ED6A93-6091-6EB4-0A9F-6D3E3701F05D}"/>
          </ac:grpSpMkLst>
        </pc:grpChg>
        <pc:grpChg chg="mod">
          <ac:chgData name="Kirsty Patterson" userId="06c453ef-d90e-4cbc-ba6b-1bf363c3e0a9" providerId="ADAL" clId="{2B52998C-451C-485A-9808-79CB34D495AD}" dt="2025-11-07T14:49:11.854" v="2427" actId="962"/>
          <ac:grpSpMkLst>
            <pc:docMk/>
            <pc:sldMk cId="497965285" sldId="323"/>
            <ac:grpSpMk id="297" creationId="{C14F94AD-238B-2A26-7333-E4CBBAB0F381}"/>
          </ac:grpSpMkLst>
        </pc:grpChg>
        <pc:picChg chg="mod">
          <ac:chgData name="Kirsty Patterson" userId="06c453ef-d90e-4cbc-ba6b-1bf363c3e0a9" providerId="ADAL" clId="{2B52998C-451C-485A-9808-79CB34D495AD}" dt="2025-11-11T09:54:14.529" v="2613" actId="962"/>
          <ac:picMkLst>
            <pc:docMk/>
            <pc:sldMk cId="497965285" sldId="323"/>
            <ac:picMk id="2050" creationId="{565B7885-F453-163B-6122-747EC6E941F9}"/>
          </ac:picMkLst>
        </pc:picChg>
        <pc:cxnChg chg="mod">
          <ac:chgData name="Kirsty Patterson" userId="06c453ef-d90e-4cbc-ba6b-1bf363c3e0a9" providerId="ADAL" clId="{2B52998C-451C-485A-9808-79CB34D495AD}" dt="2025-11-07T14:47:26.026" v="2419" actId="962"/>
          <ac:cxnSpMkLst>
            <pc:docMk/>
            <pc:sldMk cId="497965285" sldId="323"/>
            <ac:cxnSpMk id="9" creationId="{2284093D-19B6-4684-D33B-3ECA026E2E34}"/>
          </ac:cxnSpMkLst>
        </pc:cxnChg>
        <pc:cxnChg chg="mod">
          <ac:chgData name="Kirsty Patterson" userId="06c453ef-d90e-4cbc-ba6b-1bf363c3e0a9" providerId="ADAL" clId="{2B52998C-451C-485A-9808-79CB34D495AD}" dt="2025-11-07T14:47:26.639" v="2420" actId="962"/>
          <ac:cxnSpMkLst>
            <pc:docMk/>
            <pc:sldMk cId="497965285" sldId="323"/>
            <ac:cxnSpMk id="12" creationId="{F3531969-BE57-2A28-A56A-BF64BF85EBE7}"/>
          </ac:cxnSpMkLst>
        </pc:cxnChg>
        <pc:cxnChg chg="mod">
          <ac:chgData name="Kirsty Patterson" userId="06c453ef-d90e-4cbc-ba6b-1bf363c3e0a9" providerId="ADAL" clId="{2B52998C-451C-485A-9808-79CB34D495AD}" dt="2025-11-07T14:47:27.245" v="2421" actId="962"/>
          <ac:cxnSpMkLst>
            <pc:docMk/>
            <pc:sldMk cId="497965285" sldId="323"/>
            <ac:cxnSpMk id="14" creationId="{76F2ADD6-8847-CCF7-26F6-1712C39872A8}"/>
          </ac:cxnSpMkLst>
        </pc:cxnChg>
      </pc:sldChg>
      <pc:sldChg chg="modSp mod">
        <pc:chgData name="Kirsty Patterson" userId="06c453ef-d90e-4cbc-ba6b-1bf363c3e0a9" providerId="ADAL" clId="{2B52998C-451C-485A-9808-79CB34D495AD}" dt="2025-11-07T14:49:39.708" v="2437" actId="962"/>
        <pc:sldMkLst>
          <pc:docMk/>
          <pc:sldMk cId="2585432954" sldId="325"/>
        </pc:sldMkLst>
        <pc:cxnChg chg="mod">
          <ac:chgData name="Kirsty Patterson" userId="06c453ef-d90e-4cbc-ba6b-1bf363c3e0a9" providerId="ADAL" clId="{2B52998C-451C-485A-9808-79CB34D495AD}" dt="2025-11-07T14:49:38.427" v="2435" actId="962"/>
          <ac:cxnSpMkLst>
            <pc:docMk/>
            <pc:sldMk cId="2585432954" sldId="325"/>
            <ac:cxnSpMk id="8" creationId="{0AFDA5D2-4E37-67F2-C012-838236E19DAD}"/>
          </ac:cxnSpMkLst>
        </pc:cxnChg>
        <pc:cxnChg chg="mod">
          <ac:chgData name="Kirsty Patterson" userId="06c453ef-d90e-4cbc-ba6b-1bf363c3e0a9" providerId="ADAL" clId="{2B52998C-451C-485A-9808-79CB34D495AD}" dt="2025-11-07T14:49:38.945" v="2436" actId="962"/>
          <ac:cxnSpMkLst>
            <pc:docMk/>
            <pc:sldMk cId="2585432954" sldId="325"/>
            <ac:cxnSpMk id="9" creationId="{90114195-48FC-4F77-9B82-819E4162D4E6}"/>
          </ac:cxnSpMkLst>
        </pc:cxnChg>
        <pc:cxnChg chg="mod">
          <ac:chgData name="Kirsty Patterson" userId="06c453ef-d90e-4cbc-ba6b-1bf363c3e0a9" providerId="ADAL" clId="{2B52998C-451C-485A-9808-79CB34D495AD}" dt="2025-11-07T14:49:39.708" v="2437" actId="962"/>
          <ac:cxnSpMkLst>
            <pc:docMk/>
            <pc:sldMk cId="2585432954" sldId="325"/>
            <ac:cxnSpMk id="13" creationId="{E488AE52-D3E8-7C19-EA81-CD96BE7B88C6}"/>
          </ac:cxnSpMkLst>
        </pc:cxnChg>
      </pc:sldChg>
      <pc:sldChg chg="addSp delSp modSp mod">
        <pc:chgData name="Kirsty Patterson" userId="06c453ef-d90e-4cbc-ba6b-1bf363c3e0a9" providerId="ADAL" clId="{2B52998C-451C-485A-9808-79CB34D495AD}" dt="2025-11-07T14:54:35.243" v="2559" actId="962"/>
        <pc:sldMkLst>
          <pc:docMk/>
          <pc:sldMk cId="84188502" sldId="327"/>
        </pc:sldMkLst>
        <pc:spChg chg="add mod">
          <ac:chgData name="Kirsty Patterson" userId="06c453ef-d90e-4cbc-ba6b-1bf363c3e0a9" providerId="ADAL" clId="{2B52998C-451C-485A-9808-79CB34D495AD}" dt="2025-11-07T14:54:34.476" v="2558" actId="962"/>
          <ac:spMkLst>
            <pc:docMk/>
            <pc:sldMk cId="84188502" sldId="327"/>
            <ac:spMk id="5" creationId="{3CBD177A-7D4B-8C3A-6D3B-1F8190616BE5}"/>
          </ac:spMkLst>
        </pc:spChg>
        <pc:spChg chg="add mod">
          <ac:chgData name="Kirsty Patterson" userId="06c453ef-d90e-4cbc-ba6b-1bf363c3e0a9" providerId="ADAL" clId="{2B52998C-451C-485A-9808-79CB34D495AD}" dt="2025-11-07T14:54:35.243" v="2559" actId="962"/>
          <ac:spMkLst>
            <pc:docMk/>
            <pc:sldMk cId="84188502" sldId="327"/>
            <ac:spMk id="9" creationId="{00ECE445-87CF-EAE3-FBCA-F2BC049137B6}"/>
          </ac:spMkLst>
        </pc:spChg>
        <pc:spChg chg="mod">
          <ac:chgData name="Kirsty Patterson" userId="06c453ef-d90e-4cbc-ba6b-1bf363c3e0a9" providerId="ADAL" clId="{2B52998C-451C-485A-9808-79CB34D495AD}" dt="2025-11-07T14:53:58.836" v="2539" actId="1076"/>
          <ac:spMkLst>
            <pc:docMk/>
            <pc:sldMk cId="84188502" sldId="327"/>
            <ac:spMk id="44" creationId="{FAB95027-1A87-ECC7-C28E-A8AD6EDCB21D}"/>
          </ac:spMkLst>
        </pc:spChg>
        <pc:spChg chg="mod">
          <ac:chgData name="Kirsty Patterson" userId="06c453ef-d90e-4cbc-ba6b-1bf363c3e0a9" providerId="ADAL" clId="{2B52998C-451C-485A-9808-79CB34D495AD}" dt="2025-11-07T14:17:49.825" v="433" actId="20577"/>
          <ac:spMkLst>
            <pc:docMk/>
            <pc:sldMk cId="84188502" sldId="327"/>
            <ac:spMk id="45" creationId="{FA2E366F-C339-294C-983B-76BC3FA57BD0}"/>
          </ac:spMkLst>
        </pc:spChg>
        <pc:spChg chg="mod">
          <ac:chgData name="Kirsty Patterson" userId="06c453ef-d90e-4cbc-ba6b-1bf363c3e0a9" providerId="ADAL" clId="{2B52998C-451C-485A-9808-79CB34D495AD}" dt="2025-11-07T14:54:29.996" v="2554" actId="962"/>
          <ac:spMkLst>
            <pc:docMk/>
            <pc:sldMk cId="84188502" sldId="327"/>
            <ac:spMk id="49" creationId="{8D6A4525-D6E0-E614-FD70-3B1FD397E055}"/>
          </ac:spMkLst>
        </pc:spChg>
        <pc:spChg chg="mod">
          <ac:chgData name="Kirsty Patterson" userId="06c453ef-d90e-4cbc-ba6b-1bf363c3e0a9" providerId="ADAL" clId="{2B52998C-451C-485A-9808-79CB34D495AD}" dt="2025-11-07T14:54:31.558" v="2555" actId="962"/>
          <ac:spMkLst>
            <pc:docMk/>
            <pc:sldMk cId="84188502" sldId="327"/>
            <ac:spMk id="50" creationId="{D9E50FF8-6421-C25A-B977-1F30C0F77C2F}"/>
          </ac:spMkLst>
        </pc:spChg>
        <pc:spChg chg="mod">
          <ac:chgData name="Kirsty Patterson" userId="06c453ef-d90e-4cbc-ba6b-1bf363c3e0a9" providerId="ADAL" clId="{2B52998C-451C-485A-9808-79CB34D495AD}" dt="2025-11-07T14:54:32.510" v="2556" actId="962"/>
          <ac:spMkLst>
            <pc:docMk/>
            <pc:sldMk cId="84188502" sldId="327"/>
            <ac:spMk id="51" creationId="{AEB77DFB-0D4E-910E-1D65-0247FC161714}"/>
          </ac:spMkLst>
        </pc:spChg>
        <pc:spChg chg="mod">
          <ac:chgData name="Kirsty Patterson" userId="06c453ef-d90e-4cbc-ba6b-1bf363c3e0a9" providerId="ADAL" clId="{2B52998C-451C-485A-9808-79CB34D495AD}" dt="2025-11-07T14:54:33.548" v="2557" actId="962"/>
          <ac:spMkLst>
            <pc:docMk/>
            <pc:sldMk cId="84188502" sldId="327"/>
            <ac:spMk id="52" creationId="{EEA4C6D1-D906-22C8-7EB7-7F0165C8F421}"/>
          </ac:spMkLst>
        </pc:spChg>
        <pc:picChg chg="mod">
          <ac:chgData name="Kirsty Patterson" userId="06c453ef-d90e-4cbc-ba6b-1bf363c3e0a9" providerId="ADAL" clId="{2B52998C-451C-485A-9808-79CB34D495AD}" dt="2025-11-07T14:29:00.568" v="1177" actId="962"/>
          <ac:picMkLst>
            <pc:docMk/>
            <pc:sldMk cId="84188502" sldId="327"/>
            <ac:picMk id="42" creationId="{2165581E-A840-2646-CE1B-6D9475B10A83}"/>
          </ac:picMkLst>
        </pc:picChg>
        <pc:picChg chg="mod">
          <ac:chgData name="Kirsty Patterson" userId="06c453ef-d90e-4cbc-ba6b-1bf363c3e0a9" providerId="ADAL" clId="{2B52998C-451C-485A-9808-79CB34D495AD}" dt="2025-11-07T14:52:32.127" v="2499" actId="1076"/>
          <ac:picMkLst>
            <pc:docMk/>
            <pc:sldMk cId="84188502" sldId="327"/>
            <ac:picMk id="46" creationId="{77C3A703-036E-DBEF-0AFA-3DEAB5C838AC}"/>
          </ac:picMkLst>
        </pc:picChg>
        <pc:picChg chg="mod">
          <ac:chgData name="Kirsty Patterson" userId="06c453ef-d90e-4cbc-ba6b-1bf363c3e0a9" providerId="ADAL" clId="{2B52998C-451C-485A-9808-79CB34D495AD}" dt="2025-11-07T14:28:45.659" v="1173" actId="962"/>
          <ac:picMkLst>
            <pc:docMk/>
            <pc:sldMk cId="84188502" sldId="327"/>
            <ac:picMk id="47" creationId="{F5F00CEC-13F1-DEC3-71E7-2C370588DE78}"/>
          </ac:picMkLst>
        </pc:picChg>
      </pc:sldChg>
      <pc:sldChg chg="modSp mod">
        <pc:chgData name="Kirsty Patterson" userId="06c453ef-d90e-4cbc-ba6b-1bf363c3e0a9" providerId="ADAL" clId="{2B52998C-451C-485A-9808-79CB34D495AD}" dt="2025-11-07T14:57:22.820" v="2577" actId="962"/>
        <pc:sldMkLst>
          <pc:docMk/>
          <pc:sldMk cId="2085176747" sldId="712"/>
        </pc:sldMkLst>
        <pc:spChg chg="mod">
          <ac:chgData name="Kirsty Patterson" userId="06c453ef-d90e-4cbc-ba6b-1bf363c3e0a9" providerId="ADAL" clId="{2B52998C-451C-485A-9808-79CB34D495AD}" dt="2025-11-07T14:57:13.691" v="2576" actId="962"/>
          <ac:spMkLst>
            <pc:docMk/>
            <pc:sldMk cId="2085176747" sldId="712"/>
            <ac:spMk id="6" creationId="{9BCDD40C-C3AF-3072-2B18-59915783FDED}"/>
          </ac:spMkLst>
        </pc:spChg>
        <pc:picChg chg="mod">
          <ac:chgData name="Kirsty Patterson" userId="06c453ef-d90e-4cbc-ba6b-1bf363c3e0a9" providerId="ADAL" clId="{2B52998C-451C-485A-9808-79CB34D495AD}" dt="2025-11-07T14:57:22.820" v="2577" actId="962"/>
          <ac:picMkLst>
            <pc:docMk/>
            <pc:sldMk cId="2085176747" sldId="712"/>
            <ac:picMk id="4" creationId="{85DCEC83-4033-82FB-C06D-136DB7F8211E}"/>
          </ac:picMkLst>
        </pc:picChg>
      </pc:sldChg>
      <pc:sldChg chg="modSp mod modNotesTx">
        <pc:chgData name="Kirsty Patterson" userId="06c453ef-d90e-4cbc-ba6b-1bf363c3e0a9" providerId="ADAL" clId="{2B52998C-451C-485A-9808-79CB34D495AD}" dt="2025-11-11T09:49:56.444" v="2589" actId="167"/>
        <pc:sldMkLst>
          <pc:docMk/>
          <pc:sldMk cId="3534483914" sldId="713"/>
        </pc:sldMkLst>
        <pc:spChg chg="mod">
          <ac:chgData name="Kirsty Patterson" userId="06c453ef-d90e-4cbc-ba6b-1bf363c3e0a9" providerId="ADAL" clId="{2B52998C-451C-485A-9808-79CB34D495AD}" dt="2025-11-07T14:55:40.339" v="2569" actId="962"/>
          <ac:spMkLst>
            <pc:docMk/>
            <pc:sldMk cId="3534483914" sldId="713"/>
            <ac:spMk id="3" creationId="{4AD8E03F-CE7B-888D-0126-5A7FC63060F5}"/>
          </ac:spMkLst>
        </pc:spChg>
        <pc:spChg chg="mod">
          <ac:chgData name="Kirsty Patterson" userId="06c453ef-d90e-4cbc-ba6b-1bf363c3e0a9" providerId="ADAL" clId="{2B52998C-451C-485A-9808-79CB34D495AD}" dt="2025-11-07T14:57:40.668" v="2580" actId="962"/>
          <ac:spMkLst>
            <pc:docMk/>
            <pc:sldMk cId="3534483914" sldId="713"/>
            <ac:spMk id="6" creationId="{30B729AD-0EFC-B342-C442-B80E527AC884}"/>
          </ac:spMkLst>
        </pc:spChg>
        <pc:spChg chg="ord">
          <ac:chgData name="Kirsty Patterson" userId="06c453ef-d90e-4cbc-ba6b-1bf363c3e0a9" providerId="ADAL" clId="{2B52998C-451C-485A-9808-79CB34D495AD}" dt="2025-11-07T14:55:55.025" v="2570" actId="13244"/>
          <ac:spMkLst>
            <pc:docMk/>
            <pc:sldMk cId="3534483914" sldId="713"/>
            <ac:spMk id="10" creationId="{4841EB0C-A66D-FF0D-A7D3-E6F0F5976E0E}"/>
          </ac:spMkLst>
        </pc:spChg>
        <pc:spChg chg="ord">
          <ac:chgData name="Kirsty Patterson" userId="06c453ef-d90e-4cbc-ba6b-1bf363c3e0a9" providerId="ADAL" clId="{2B52998C-451C-485A-9808-79CB34D495AD}" dt="2025-11-07T14:56:04.640" v="2572" actId="13244"/>
          <ac:spMkLst>
            <pc:docMk/>
            <pc:sldMk cId="3534483914" sldId="713"/>
            <ac:spMk id="11" creationId="{A9122422-2FD7-670F-966E-059AABF2B864}"/>
          </ac:spMkLst>
        </pc:spChg>
        <pc:spChg chg="ord">
          <ac:chgData name="Kirsty Patterson" userId="06c453ef-d90e-4cbc-ba6b-1bf363c3e0a9" providerId="ADAL" clId="{2B52998C-451C-485A-9808-79CB34D495AD}" dt="2025-11-07T14:56:12.436" v="2573" actId="13244"/>
          <ac:spMkLst>
            <pc:docMk/>
            <pc:sldMk cId="3534483914" sldId="713"/>
            <ac:spMk id="12" creationId="{22D8BDCA-9D4B-251A-548C-A107034DBD99}"/>
          </ac:spMkLst>
        </pc:spChg>
        <pc:spChg chg="ord">
          <ac:chgData name="Kirsty Patterson" userId="06c453ef-d90e-4cbc-ba6b-1bf363c3e0a9" providerId="ADAL" clId="{2B52998C-451C-485A-9808-79CB34D495AD}" dt="2025-11-07T14:56:18.432" v="2574" actId="13244"/>
          <ac:spMkLst>
            <pc:docMk/>
            <pc:sldMk cId="3534483914" sldId="713"/>
            <ac:spMk id="13" creationId="{F05DA485-EADD-76D6-E464-67D8E3444763}"/>
          </ac:spMkLst>
        </pc:spChg>
        <pc:picChg chg="mod ord">
          <ac:chgData name="Kirsty Patterson" userId="06c453ef-d90e-4cbc-ba6b-1bf363c3e0a9" providerId="ADAL" clId="{2B52998C-451C-485A-9808-79CB34D495AD}" dt="2025-11-11T09:49:50.685" v="2587" actId="167"/>
          <ac:picMkLst>
            <pc:docMk/>
            <pc:sldMk cId="3534483914" sldId="713"/>
            <ac:picMk id="8" creationId="{E63C5657-4D0C-2908-C28B-AC0D72467A9F}"/>
          </ac:picMkLst>
        </pc:picChg>
        <pc:picChg chg="mod">
          <ac:chgData name="Kirsty Patterson" userId="06c453ef-d90e-4cbc-ba6b-1bf363c3e0a9" providerId="ADAL" clId="{2B52998C-451C-485A-9808-79CB34D495AD}" dt="2025-11-11T09:49:48.110" v="2586" actId="167"/>
          <ac:picMkLst>
            <pc:docMk/>
            <pc:sldMk cId="3534483914" sldId="713"/>
            <ac:picMk id="1026" creationId="{B88BA2DA-1189-C816-4425-A1CC1E05B994}"/>
          </ac:picMkLst>
        </pc:picChg>
        <pc:picChg chg="mod">
          <ac:chgData name="Kirsty Patterson" userId="06c453ef-d90e-4cbc-ba6b-1bf363c3e0a9" providerId="ADAL" clId="{2B52998C-451C-485A-9808-79CB34D495AD}" dt="2025-11-11T09:49:56.444" v="2589" actId="167"/>
          <ac:picMkLst>
            <pc:docMk/>
            <pc:sldMk cId="3534483914" sldId="713"/>
            <ac:picMk id="1030" creationId="{3E840A91-4D38-421E-EF33-E0BCDD72118A}"/>
          </ac:picMkLst>
        </pc:picChg>
        <pc:picChg chg="mod">
          <ac:chgData name="Kirsty Patterson" userId="06c453ef-d90e-4cbc-ba6b-1bf363c3e0a9" providerId="ADAL" clId="{2B52998C-451C-485A-9808-79CB34D495AD}" dt="2025-11-11T09:49:53.575" v="2588" actId="167"/>
          <ac:picMkLst>
            <pc:docMk/>
            <pc:sldMk cId="3534483914" sldId="713"/>
            <ac:picMk id="1032" creationId="{EB710D9A-2034-8A0A-68C4-B3EFE94E2AEE}"/>
          </ac:picMkLst>
        </pc:picChg>
      </pc:sldChg>
      <pc:sldChg chg="modSp mod modCm">
        <pc:chgData name="Kirsty Patterson" userId="06c453ef-d90e-4cbc-ba6b-1bf363c3e0a9" providerId="ADAL" clId="{2B52998C-451C-485A-9808-79CB34D495AD}" dt="2025-11-07T14:46:45.767" v="2414" actId="962"/>
        <pc:sldMkLst>
          <pc:docMk/>
          <pc:sldMk cId="1969874607" sldId="714"/>
        </pc:sldMkLst>
        <pc:spChg chg="mod">
          <ac:chgData name="Kirsty Patterson" userId="06c453ef-d90e-4cbc-ba6b-1bf363c3e0a9" providerId="ADAL" clId="{2B52998C-451C-485A-9808-79CB34D495AD}" dt="2025-11-07T14:30:06.152" v="1217" actId="20577"/>
          <ac:spMkLst>
            <pc:docMk/>
            <pc:sldMk cId="1969874607" sldId="714"/>
            <ac:spMk id="3" creationId="{AE0D4AA4-B717-9B7C-8755-7C0F6A74FDBF}"/>
          </ac:spMkLst>
        </pc:spChg>
        <pc:spChg chg="mod">
          <ac:chgData name="Kirsty Patterson" userId="06c453ef-d90e-4cbc-ba6b-1bf363c3e0a9" providerId="ADAL" clId="{2B52998C-451C-485A-9808-79CB34D495AD}" dt="2025-11-07T14:30:36.611" v="1222" actId="113"/>
          <ac:spMkLst>
            <pc:docMk/>
            <pc:sldMk cId="1969874607" sldId="714"/>
            <ac:spMk id="11" creationId="{412C97C4-8E25-1E94-7305-AE354C62D363}"/>
          </ac:spMkLst>
        </pc:spChg>
        <pc:spChg chg="mod">
          <ac:chgData name="Kirsty Patterson" userId="06c453ef-d90e-4cbc-ba6b-1bf363c3e0a9" providerId="ADAL" clId="{2B52998C-451C-485A-9808-79CB34D495AD}" dt="2025-11-07T14:30:31.244" v="1221" actId="113"/>
          <ac:spMkLst>
            <pc:docMk/>
            <pc:sldMk cId="1969874607" sldId="714"/>
            <ac:spMk id="19" creationId="{83138385-F48C-5F97-BF86-ECE9C6AB8388}"/>
          </ac:spMkLst>
        </pc:spChg>
        <pc:grpChg chg="mod">
          <ac:chgData name="Kirsty Patterson" userId="06c453ef-d90e-4cbc-ba6b-1bf363c3e0a9" providerId="ADAL" clId="{2B52998C-451C-485A-9808-79CB34D495AD}" dt="2025-11-07T14:44:28.246" v="2147" actId="962"/>
          <ac:grpSpMkLst>
            <pc:docMk/>
            <pc:sldMk cId="1969874607" sldId="714"/>
            <ac:grpSpMk id="7" creationId="{CD0BBA81-7050-A05C-C373-1225B6173E63}"/>
          </ac:grpSpMkLst>
        </pc:grpChg>
        <pc:grpChg chg="mod">
          <ac:chgData name="Kirsty Patterson" userId="06c453ef-d90e-4cbc-ba6b-1bf363c3e0a9" providerId="ADAL" clId="{2B52998C-451C-485A-9808-79CB34D495AD}" dt="2025-11-07T14:45:41.753" v="2152" actId="962"/>
          <ac:grpSpMkLst>
            <pc:docMk/>
            <pc:sldMk cId="1969874607" sldId="714"/>
            <ac:grpSpMk id="26" creationId="{78B8FC11-6ED1-E5D5-5D99-98690CFC5393}"/>
          </ac:grpSpMkLst>
        </pc:grpChg>
        <pc:grpChg chg="mod">
          <ac:chgData name="Kirsty Patterson" userId="06c453ef-d90e-4cbc-ba6b-1bf363c3e0a9" providerId="ADAL" clId="{2B52998C-451C-485A-9808-79CB34D495AD}" dt="2025-11-07T14:41:35.806" v="1504" actId="962"/>
          <ac:grpSpMkLst>
            <pc:docMk/>
            <pc:sldMk cId="1969874607" sldId="714"/>
            <ac:grpSpMk id="376" creationId="{1D030EB3-2263-2C05-6BA4-43F4EDDA1825}"/>
          </ac:grpSpMkLst>
        </pc:grpChg>
        <pc:grpChg chg="mod">
          <ac:chgData name="Kirsty Patterson" userId="06c453ef-d90e-4cbc-ba6b-1bf363c3e0a9" providerId="ADAL" clId="{2B52998C-451C-485A-9808-79CB34D495AD}" dt="2025-11-07T14:46:45.767" v="2414" actId="962"/>
          <ac:grpSpMkLst>
            <pc:docMk/>
            <pc:sldMk cId="1969874607" sldId="714"/>
            <ac:grpSpMk id="378" creationId="{3F605B9F-5757-73D5-CA44-D494BF00DF4B}"/>
          </ac:grpSpMkLst>
        </pc:grpChg>
        <pc:cxnChg chg="mod">
          <ac:chgData name="Kirsty Patterson" userId="06c453ef-d90e-4cbc-ba6b-1bf363c3e0a9" providerId="ADAL" clId="{2B52998C-451C-485A-9808-79CB34D495AD}" dt="2025-11-07T14:44:57.197" v="2148" actId="962"/>
          <ac:cxnSpMkLst>
            <pc:docMk/>
            <pc:sldMk cId="1969874607" sldId="714"/>
            <ac:cxnSpMk id="9" creationId="{626E1529-1C16-DEBC-D0FB-304E23E2D6C4}"/>
          </ac:cxnSpMkLst>
        </pc:cxnChg>
        <pc:cxnChg chg="mod">
          <ac:chgData name="Kirsty Patterson" userId="06c453ef-d90e-4cbc-ba6b-1bf363c3e0a9" providerId="ADAL" clId="{2B52998C-451C-485A-9808-79CB34D495AD}" dt="2025-11-07T14:44:58.168" v="2149" actId="962"/>
          <ac:cxnSpMkLst>
            <pc:docMk/>
            <pc:sldMk cId="1969874607" sldId="714"/>
            <ac:cxnSpMk id="12" creationId="{864F712B-23CC-3665-BF46-B73A12AC2031}"/>
          </ac:cxnSpMkLst>
        </pc:cxnChg>
        <pc:cxnChg chg="mod">
          <ac:chgData name="Kirsty Patterson" userId="06c453ef-d90e-4cbc-ba6b-1bf363c3e0a9" providerId="ADAL" clId="{2B52998C-451C-485A-9808-79CB34D495AD}" dt="2025-11-07T14:44:58.825" v="2150" actId="962"/>
          <ac:cxnSpMkLst>
            <pc:docMk/>
            <pc:sldMk cId="1969874607" sldId="714"/>
            <ac:cxnSpMk id="14" creationId="{14F6D19A-53B2-28A8-7A1F-FD7AA2B04201}"/>
          </ac:cxnSpMkLst>
        </pc:cxnChg>
        <pc:extLst>
          <p:ext xmlns:p="http://schemas.openxmlformats.org/presentationml/2006/main" uri="{D6D511B9-2390-475A-947B-AFAB55BFBCF1}">
            <pc226:cmChg xmlns:pc226="http://schemas.microsoft.com/office/powerpoint/2022/06/main/command" chg="mod">
              <pc226:chgData name="Kirsty Patterson" userId="06c453ef-d90e-4cbc-ba6b-1bf363c3e0a9" providerId="ADAL" clId="{2B52998C-451C-485A-9808-79CB34D495AD}" dt="2025-11-07T14:30:06.152" v="1217" actId="20577"/>
              <pc2:cmMkLst xmlns:pc2="http://schemas.microsoft.com/office/powerpoint/2019/9/main/command">
                <pc:docMk/>
                <pc:sldMk cId="1969874607" sldId="714"/>
                <pc2:cmMk id="{711BDB94-1E5E-44E5-AF1C-95A3D0DFECB9}"/>
              </pc2:cmMkLst>
            </pc226:cmChg>
          </p:ext>
        </pc:extLst>
      </pc:sldChg>
      <pc:sldChg chg="addSp delSp modSp mod">
        <pc:chgData name="Kirsty Patterson" userId="06c453ef-d90e-4cbc-ba6b-1bf363c3e0a9" providerId="ADAL" clId="{2B52998C-451C-485A-9808-79CB34D495AD}" dt="2025-11-07T14:52:25.948" v="2497" actId="962"/>
        <pc:sldMkLst>
          <pc:docMk/>
          <pc:sldMk cId="686332195" sldId="716"/>
        </pc:sldMkLst>
        <pc:spChg chg="add mod">
          <ac:chgData name="Kirsty Patterson" userId="06c453ef-d90e-4cbc-ba6b-1bf363c3e0a9" providerId="ADAL" clId="{2B52998C-451C-485A-9808-79CB34D495AD}" dt="2025-11-07T14:52:24.580" v="2496" actId="962"/>
          <ac:spMkLst>
            <pc:docMk/>
            <pc:sldMk cId="686332195" sldId="716"/>
            <ac:spMk id="5" creationId="{108D4195-443D-E7C9-D1A9-139D578EEFF7}"/>
          </ac:spMkLst>
        </pc:spChg>
        <pc:spChg chg="add mod">
          <ac:chgData name="Kirsty Patterson" userId="06c453ef-d90e-4cbc-ba6b-1bf363c3e0a9" providerId="ADAL" clId="{2B52998C-451C-485A-9808-79CB34D495AD}" dt="2025-11-07T14:52:25.948" v="2497" actId="962"/>
          <ac:spMkLst>
            <pc:docMk/>
            <pc:sldMk cId="686332195" sldId="716"/>
            <ac:spMk id="9" creationId="{43A5A9A3-5FB6-AD93-39F5-5A5A2324EB5C}"/>
          </ac:spMkLst>
        </pc:spChg>
        <pc:spChg chg="mod">
          <ac:chgData name="Kirsty Patterson" userId="06c453ef-d90e-4cbc-ba6b-1bf363c3e0a9" providerId="ADAL" clId="{2B52998C-451C-485A-9808-79CB34D495AD}" dt="2025-11-07T14:52:09.747" v="2487" actId="962"/>
          <ac:spMkLst>
            <pc:docMk/>
            <pc:sldMk cId="686332195" sldId="716"/>
            <ac:spMk id="30" creationId="{C67FDB63-156A-AF30-1135-6070A89E27B5}"/>
          </ac:spMkLst>
        </pc:spChg>
        <pc:spChg chg="mod">
          <ac:chgData name="Kirsty Patterson" userId="06c453ef-d90e-4cbc-ba6b-1bf363c3e0a9" providerId="ADAL" clId="{2B52998C-451C-485A-9808-79CB34D495AD}" dt="2025-11-07T14:50:12.441" v="2442" actId="962"/>
          <ac:spMkLst>
            <pc:docMk/>
            <pc:sldMk cId="686332195" sldId="716"/>
            <ac:spMk id="36" creationId="{83E91575-940E-6F4B-E427-5D17E73B7FE0}"/>
          </ac:spMkLst>
        </pc:spChg>
        <pc:spChg chg="mod">
          <ac:chgData name="Kirsty Patterson" userId="06c453ef-d90e-4cbc-ba6b-1bf363c3e0a9" providerId="ADAL" clId="{2B52998C-451C-485A-9808-79CB34D495AD}" dt="2025-11-07T14:52:22.462" v="2494" actId="962"/>
          <ac:spMkLst>
            <pc:docMk/>
            <pc:sldMk cId="686332195" sldId="716"/>
            <ac:spMk id="40" creationId="{D5DE4465-33D5-7226-EA7C-F81ECC087C13}"/>
          </ac:spMkLst>
        </pc:spChg>
        <pc:spChg chg="mod">
          <ac:chgData name="Kirsty Patterson" userId="06c453ef-d90e-4cbc-ba6b-1bf363c3e0a9" providerId="ADAL" clId="{2B52998C-451C-485A-9808-79CB34D495AD}" dt="2025-11-07T14:52:23.614" v="2495" actId="962"/>
          <ac:spMkLst>
            <pc:docMk/>
            <pc:sldMk cId="686332195" sldId="716"/>
            <ac:spMk id="46" creationId="{096E3A2E-CC51-D954-D6A2-15BCD2CBE603}"/>
          </ac:spMkLst>
        </pc:spChg>
        <pc:picChg chg="mod">
          <ac:chgData name="Kirsty Patterson" userId="06c453ef-d90e-4cbc-ba6b-1bf363c3e0a9" providerId="ADAL" clId="{2B52998C-451C-485A-9808-79CB34D495AD}" dt="2025-11-07T14:27:57.986" v="761" actId="962"/>
          <ac:picMkLst>
            <pc:docMk/>
            <pc:sldMk cId="686332195" sldId="716"/>
            <ac:picMk id="49" creationId="{9365E236-2D36-B116-1952-AA068DEB660B}"/>
          </ac:picMkLst>
        </pc:picChg>
        <pc:picChg chg="mod">
          <ac:chgData name="Kirsty Patterson" userId="06c453ef-d90e-4cbc-ba6b-1bf363c3e0a9" providerId="ADAL" clId="{2B52998C-451C-485A-9808-79CB34D495AD}" dt="2025-11-07T14:51:45.163" v="2478" actId="1076"/>
          <ac:picMkLst>
            <pc:docMk/>
            <pc:sldMk cId="686332195" sldId="716"/>
            <ac:picMk id="51" creationId="{AEE43E8D-BB15-548C-AD5D-8BDEA235987A}"/>
          </ac:picMkLst>
        </pc:picChg>
      </pc:sldChg>
      <pc:sldChg chg="modSp mod">
        <pc:chgData name="Kirsty Patterson" userId="06c453ef-d90e-4cbc-ba6b-1bf363c3e0a9" providerId="ADAL" clId="{2B52998C-451C-485A-9808-79CB34D495AD}" dt="2025-11-07T14:47:03.657" v="2416" actId="962"/>
        <pc:sldMkLst>
          <pc:docMk/>
          <pc:sldMk cId="1170152336" sldId="717"/>
        </pc:sldMkLst>
        <pc:spChg chg="mod">
          <ac:chgData name="Kirsty Patterson" userId="06c453ef-d90e-4cbc-ba6b-1bf363c3e0a9" providerId="ADAL" clId="{2B52998C-451C-485A-9808-79CB34D495AD}" dt="2025-11-07T14:47:03.657" v="2416" actId="962"/>
          <ac:spMkLst>
            <pc:docMk/>
            <pc:sldMk cId="1170152336" sldId="717"/>
            <ac:spMk id="29" creationId="{1C22EC0F-53BB-5428-9C8E-8CEB01572087}"/>
          </ac:spMkLst>
        </pc:spChg>
        <pc:picChg chg="mod">
          <ac:chgData name="Kirsty Patterson" userId="06c453ef-d90e-4cbc-ba6b-1bf363c3e0a9" providerId="ADAL" clId="{2B52998C-451C-485A-9808-79CB34D495AD}" dt="2025-11-07T14:40:57.756" v="1252" actId="962"/>
          <ac:picMkLst>
            <pc:docMk/>
            <pc:sldMk cId="1170152336" sldId="717"/>
            <ac:picMk id="30" creationId="{86E35176-292C-AAA3-F3E4-9E82048FDFC5}"/>
          </ac:picMkLst>
        </pc:picChg>
      </pc:sldChg>
      <pc:sldChg chg="modSp mod modNotesTx">
        <pc:chgData name="Kirsty Patterson" userId="06c453ef-d90e-4cbc-ba6b-1bf363c3e0a9" providerId="ADAL" clId="{2B52998C-451C-485A-9808-79CB34D495AD}" dt="2025-11-07T14:58:16.788" v="2583" actId="962"/>
        <pc:sldMkLst>
          <pc:docMk/>
          <pc:sldMk cId="2163331503" sldId="718"/>
        </pc:sldMkLst>
        <pc:spChg chg="mod">
          <ac:chgData name="Kirsty Patterson" userId="06c453ef-d90e-4cbc-ba6b-1bf363c3e0a9" providerId="ADAL" clId="{2B52998C-451C-485A-9808-79CB34D495AD}" dt="2025-11-07T14:54:50.150" v="2568" actId="20577"/>
          <ac:spMkLst>
            <pc:docMk/>
            <pc:sldMk cId="2163331503" sldId="718"/>
            <ac:spMk id="2" creationId="{728A2795-484C-F97D-7371-104E7684085D}"/>
          </ac:spMkLst>
        </pc:spChg>
        <pc:spChg chg="mod">
          <ac:chgData name="Kirsty Patterson" userId="06c453ef-d90e-4cbc-ba6b-1bf363c3e0a9" providerId="ADAL" clId="{2B52998C-451C-485A-9808-79CB34D495AD}" dt="2025-11-07T14:58:16.788" v="2583" actId="962"/>
          <ac:spMkLst>
            <pc:docMk/>
            <pc:sldMk cId="2163331503" sldId="718"/>
            <ac:spMk id="6" creationId="{9DA354B1-1CAE-A263-8B5C-E1B89E7D7155}"/>
          </ac:spMkLst>
        </pc:spChg>
        <pc:picChg chg="mod">
          <ac:chgData name="Kirsty Patterson" userId="06c453ef-d90e-4cbc-ba6b-1bf363c3e0a9" providerId="ADAL" clId="{2B52998C-451C-485A-9808-79CB34D495AD}" dt="2025-11-07T14:39:52.556" v="1247" actId="962"/>
          <ac:picMkLst>
            <pc:docMk/>
            <pc:sldMk cId="2163331503" sldId="718"/>
            <ac:picMk id="8" creationId="{4FE12940-EB74-C81B-AAFB-D942A7EA7196}"/>
          </ac:picMkLst>
        </pc:picChg>
      </pc:sldChg>
      <pc:sldChg chg="modSp mod">
        <pc:chgData name="Kirsty Patterson" userId="06c453ef-d90e-4cbc-ba6b-1bf363c3e0a9" providerId="ADAL" clId="{2B52998C-451C-485A-9808-79CB34D495AD}" dt="2025-11-11T09:53:20.323" v="2604" actId="1076"/>
        <pc:sldMkLst>
          <pc:docMk/>
          <pc:sldMk cId="3814973851" sldId="719"/>
        </pc:sldMkLst>
        <pc:spChg chg="mod">
          <ac:chgData name="Kirsty Patterson" userId="06c453ef-d90e-4cbc-ba6b-1bf363c3e0a9" providerId="ADAL" clId="{2B52998C-451C-485A-9808-79CB34D495AD}" dt="2025-11-07T14:49:28.242" v="2429" actId="962"/>
          <ac:spMkLst>
            <pc:docMk/>
            <pc:sldMk cId="3814973851" sldId="719"/>
            <ac:spMk id="6" creationId="{B0CF426F-09CB-F6D6-0350-E75F7A9A176D}"/>
          </ac:spMkLst>
        </pc:spChg>
        <pc:picChg chg="mod">
          <ac:chgData name="Kirsty Patterson" userId="06c453ef-d90e-4cbc-ba6b-1bf363c3e0a9" providerId="ADAL" clId="{2B52998C-451C-485A-9808-79CB34D495AD}" dt="2025-11-11T09:53:20.323" v="2604" actId="1076"/>
          <ac:picMkLst>
            <pc:docMk/>
            <pc:sldMk cId="3814973851" sldId="719"/>
            <ac:picMk id="5" creationId="{E14A905A-6AC3-341D-139B-E953DF8D6DFF}"/>
          </ac:picMkLst>
        </pc:picChg>
        <pc:cxnChg chg="mod">
          <ac:chgData name="Kirsty Patterson" userId="06c453ef-d90e-4cbc-ba6b-1bf363c3e0a9" providerId="ADAL" clId="{2B52998C-451C-485A-9808-79CB34D495AD}" dt="2025-11-07T14:49:29.074" v="2430" actId="962"/>
          <ac:cxnSpMkLst>
            <pc:docMk/>
            <pc:sldMk cId="3814973851" sldId="719"/>
            <ac:cxnSpMk id="9" creationId="{5ADA8349-8F00-139C-A685-20CAEAD805B4}"/>
          </ac:cxnSpMkLst>
        </pc:cxnChg>
        <pc:cxnChg chg="mod">
          <ac:chgData name="Kirsty Patterson" userId="06c453ef-d90e-4cbc-ba6b-1bf363c3e0a9" providerId="ADAL" clId="{2B52998C-451C-485A-9808-79CB34D495AD}" dt="2025-11-07T14:49:30.490" v="2431" actId="962"/>
          <ac:cxnSpMkLst>
            <pc:docMk/>
            <pc:sldMk cId="3814973851" sldId="719"/>
            <ac:cxnSpMk id="13" creationId="{5C7AE728-3E37-F276-FFCC-7D9420AFA156}"/>
          </ac:cxnSpMkLst>
        </pc:cxnChg>
        <pc:cxnChg chg="mod">
          <ac:chgData name="Kirsty Patterson" userId="06c453ef-d90e-4cbc-ba6b-1bf363c3e0a9" providerId="ADAL" clId="{2B52998C-451C-485A-9808-79CB34D495AD}" dt="2025-11-07T14:49:31.565" v="2432" actId="962"/>
          <ac:cxnSpMkLst>
            <pc:docMk/>
            <pc:sldMk cId="3814973851" sldId="719"/>
            <ac:cxnSpMk id="15" creationId="{4AD480E1-C375-DC14-AB3D-4EFD858579AF}"/>
          </ac:cxnSpMkLst>
        </pc:cxnChg>
        <pc:cxnChg chg="mod">
          <ac:chgData name="Kirsty Patterson" userId="06c453ef-d90e-4cbc-ba6b-1bf363c3e0a9" providerId="ADAL" clId="{2B52998C-451C-485A-9808-79CB34D495AD}" dt="2025-11-07T14:49:32.194" v="2433" actId="962"/>
          <ac:cxnSpMkLst>
            <pc:docMk/>
            <pc:sldMk cId="3814973851" sldId="719"/>
            <ac:cxnSpMk id="19" creationId="{43CD7E23-38BC-D12C-B814-EA45F8B0F2D0}"/>
          </ac:cxnSpMkLst>
        </pc:cxnChg>
        <pc:cxnChg chg="mod">
          <ac:chgData name="Kirsty Patterson" userId="06c453ef-d90e-4cbc-ba6b-1bf363c3e0a9" providerId="ADAL" clId="{2B52998C-451C-485A-9808-79CB34D495AD}" dt="2025-11-07T14:49:33.163" v="2434" actId="962"/>
          <ac:cxnSpMkLst>
            <pc:docMk/>
            <pc:sldMk cId="3814973851" sldId="719"/>
            <ac:cxnSpMk id="22" creationId="{6A3E2C2D-7065-F73B-F38C-44F3253D6BDC}"/>
          </ac:cxnSpMkLst>
        </pc:cxnChg>
      </pc:sldChg>
      <pc:sldChg chg="modSp mod">
        <pc:chgData name="Kirsty Patterson" userId="06c453ef-d90e-4cbc-ba6b-1bf363c3e0a9" providerId="ADAL" clId="{2B52998C-451C-485A-9808-79CB34D495AD}" dt="2025-11-07T14:37:14.766" v="1241" actId="962"/>
        <pc:sldMkLst>
          <pc:docMk/>
          <pc:sldMk cId="3303648077" sldId="720"/>
        </pc:sldMkLst>
        <pc:picChg chg="mod">
          <ac:chgData name="Kirsty Patterson" userId="06c453ef-d90e-4cbc-ba6b-1bf363c3e0a9" providerId="ADAL" clId="{2B52998C-451C-485A-9808-79CB34D495AD}" dt="2025-11-07T14:35:34.698" v="1233" actId="962"/>
          <ac:picMkLst>
            <pc:docMk/>
            <pc:sldMk cId="3303648077" sldId="720"/>
            <ac:picMk id="8" creationId="{E539FE42-28E7-A901-23D9-91E3FB62164B}"/>
          </ac:picMkLst>
        </pc:picChg>
        <pc:picChg chg="mod">
          <ac:chgData name="Kirsty Patterson" userId="06c453ef-d90e-4cbc-ba6b-1bf363c3e0a9" providerId="ADAL" clId="{2B52998C-451C-485A-9808-79CB34D495AD}" dt="2025-11-07T14:34:50.981" v="1229" actId="962"/>
          <ac:picMkLst>
            <pc:docMk/>
            <pc:sldMk cId="3303648077" sldId="720"/>
            <ac:picMk id="1026" creationId="{F3836F31-F165-FEA3-F08E-6A93964A127F}"/>
          </ac:picMkLst>
        </pc:picChg>
        <pc:picChg chg="mod">
          <ac:chgData name="Kirsty Patterson" userId="06c453ef-d90e-4cbc-ba6b-1bf363c3e0a9" providerId="ADAL" clId="{2B52998C-451C-485A-9808-79CB34D495AD}" dt="2025-11-07T14:36:15.723" v="1237" actId="962"/>
          <ac:picMkLst>
            <pc:docMk/>
            <pc:sldMk cId="3303648077" sldId="720"/>
            <ac:picMk id="1030" creationId="{A96A711C-0D91-A076-59E7-BB83BF4297FA}"/>
          </ac:picMkLst>
        </pc:picChg>
        <pc:picChg chg="mod">
          <ac:chgData name="Kirsty Patterson" userId="06c453ef-d90e-4cbc-ba6b-1bf363c3e0a9" providerId="ADAL" clId="{2B52998C-451C-485A-9808-79CB34D495AD}" dt="2025-11-07T14:37:14.766" v="1241" actId="962"/>
          <ac:picMkLst>
            <pc:docMk/>
            <pc:sldMk cId="3303648077" sldId="720"/>
            <ac:picMk id="1032" creationId="{28FEE729-AAEB-A358-49E6-817999807B5F}"/>
          </ac:picMkLst>
        </pc:picChg>
      </pc:sldChg>
      <pc:sldChg chg="modSp add mod">
        <pc:chgData name="Kirsty Patterson" userId="06c453ef-d90e-4cbc-ba6b-1bf363c3e0a9" providerId="ADAL" clId="{2B52998C-451C-485A-9808-79CB34D495AD}" dt="2025-11-07T13:07:24.723" v="375" actId="20577"/>
        <pc:sldMkLst>
          <pc:docMk/>
          <pc:sldMk cId="2159548633" sldId="721"/>
        </pc:sldMkLst>
        <pc:spChg chg="mod">
          <ac:chgData name="Kirsty Patterson" userId="06c453ef-d90e-4cbc-ba6b-1bf363c3e0a9" providerId="ADAL" clId="{2B52998C-451C-485A-9808-79CB34D495AD}" dt="2025-11-07T13:07:24.723" v="375" actId="20577"/>
          <ac:spMkLst>
            <pc:docMk/>
            <pc:sldMk cId="2159548633" sldId="721"/>
            <ac:spMk id="2" creationId="{ACEA25D1-32F8-867E-4120-E99651942DF4}"/>
          </ac:spMkLst>
        </pc:spChg>
        <pc:spChg chg="mod">
          <ac:chgData name="Kirsty Patterson" userId="06c453ef-d90e-4cbc-ba6b-1bf363c3e0a9" providerId="ADAL" clId="{2B52998C-451C-485A-9808-79CB34D495AD}" dt="2025-11-07T13:04:57.927" v="220" actId="20577"/>
          <ac:spMkLst>
            <pc:docMk/>
            <pc:sldMk cId="2159548633" sldId="721"/>
            <ac:spMk id="3" creationId="{FBCC6B42-3E6B-184B-170D-D8D4FAB37698}"/>
          </ac:spMkLst>
        </pc:spChg>
        <pc:spChg chg="mod">
          <ac:chgData name="Kirsty Patterson" userId="06c453ef-d90e-4cbc-ba6b-1bf363c3e0a9" providerId="ADAL" clId="{2B52998C-451C-485A-9808-79CB34D495AD}" dt="2025-11-07T13:06:49.766" v="353" actId="1076"/>
          <ac:spMkLst>
            <pc:docMk/>
            <pc:sldMk cId="2159548633" sldId="721"/>
            <ac:spMk id="5" creationId="{26A11750-7D19-6CF7-C594-755DF779CEA4}"/>
          </ac:spMkLst>
        </pc:spChg>
        <pc:spChg chg="mod">
          <ac:chgData name="Kirsty Patterson" userId="06c453ef-d90e-4cbc-ba6b-1bf363c3e0a9" providerId="ADAL" clId="{2B52998C-451C-485A-9808-79CB34D495AD}" dt="2025-11-07T13:06:09.672" v="338" actId="1076"/>
          <ac:spMkLst>
            <pc:docMk/>
            <pc:sldMk cId="2159548633" sldId="721"/>
            <ac:spMk id="12" creationId="{7F2C9385-0DCF-77D2-FE08-D6BE01A3C08C}"/>
          </ac:spMkLst>
        </pc:spChg>
      </pc:sldChg>
      <pc:sldMasterChg chg="modSldLayout">
        <pc:chgData name="Kirsty Patterson" userId="06c453ef-d90e-4cbc-ba6b-1bf363c3e0a9" providerId="ADAL" clId="{2B52998C-451C-485A-9808-79CB34D495AD}" dt="2025-11-07T13:06:42.545" v="352" actId="478"/>
        <pc:sldMasterMkLst>
          <pc:docMk/>
          <pc:sldMasterMk cId="2405364243" sldId="2147483648"/>
        </pc:sldMasterMkLst>
        <pc:sldLayoutChg chg="delSp mod">
          <pc:chgData name="Kirsty Patterson" userId="06c453ef-d90e-4cbc-ba6b-1bf363c3e0a9" providerId="ADAL" clId="{2B52998C-451C-485A-9808-79CB34D495AD}" dt="2025-11-07T13:06:42.545" v="352" actId="478"/>
          <pc:sldLayoutMkLst>
            <pc:docMk/>
            <pc:sldMasterMk cId="2405364243" sldId="2147483648"/>
            <pc:sldLayoutMk cId="3226702136" sldId="2147483650"/>
          </pc:sldLayoutMkLst>
        </pc:sldLayoutChg>
      </pc:sldMasterChg>
    </pc:docChg>
  </pc:docChgLst>
  <pc:docChgLst>
    <pc:chgData name="Jo Pugh" userId="1187eaa31d8c3d2c" providerId="LiveId" clId="{2635C83F-2F05-40DB-9CDE-86F96A3CA64C}"/>
    <pc:docChg chg="undo redo custSel modSld">
      <pc:chgData name="Jo Pugh" userId="1187eaa31d8c3d2c" providerId="LiveId" clId="{2635C83F-2F05-40DB-9CDE-86F96A3CA64C}" dt="2025-10-21T21:51:02.190" v="552" actId="1076"/>
      <pc:docMkLst>
        <pc:docMk/>
      </pc:docMkLst>
      <pc:sldChg chg="modSp mod">
        <pc:chgData name="Jo Pugh" userId="1187eaa31d8c3d2c" providerId="LiveId" clId="{2635C83F-2F05-40DB-9CDE-86F96A3CA64C}" dt="2025-10-21T17:30:14.590" v="24" actId="20577"/>
        <pc:sldMkLst>
          <pc:docMk/>
          <pc:sldMk cId="1833564579" sldId="287"/>
        </pc:sldMkLst>
        <pc:spChg chg="mod">
          <ac:chgData name="Jo Pugh" userId="1187eaa31d8c3d2c" providerId="LiveId" clId="{2635C83F-2F05-40DB-9CDE-86F96A3CA64C}" dt="2025-10-21T17:30:14.590" v="24" actId="20577"/>
          <ac:spMkLst>
            <pc:docMk/>
            <pc:sldMk cId="1833564579" sldId="287"/>
            <ac:spMk id="12" creationId="{65918DE8-0D0B-3906-209C-1E9587B1AB94}"/>
          </ac:spMkLst>
        </pc:spChg>
      </pc:sldChg>
      <pc:sldChg chg="modSp mod">
        <pc:chgData name="Jo Pugh" userId="1187eaa31d8c3d2c" providerId="LiveId" clId="{2635C83F-2F05-40DB-9CDE-86F96A3CA64C}" dt="2025-10-21T21:51:02.190" v="552" actId="1076"/>
        <pc:sldMkLst>
          <pc:docMk/>
          <pc:sldMk cId="1629480246" sldId="288"/>
        </pc:sldMkLst>
        <pc:spChg chg="mod">
          <ac:chgData name="Jo Pugh" userId="1187eaa31d8c3d2c" providerId="LiveId" clId="{2635C83F-2F05-40DB-9CDE-86F96A3CA64C}" dt="2025-10-21T20:55:24.352" v="43" actId="20577"/>
          <ac:spMkLst>
            <pc:docMk/>
            <pc:sldMk cId="1629480246" sldId="288"/>
            <ac:spMk id="3" creationId="{B9B1F842-BC16-354A-84F3-BCA1F48752F2}"/>
          </ac:spMkLst>
        </pc:spChg>
        <pc:spChg chg="mod">
          <ac:chgData name="Jo Pugh" userId="1187eaa31d8c3d2c" providerId="LiveId" clId="{2635C83F-2F05-40DB-9CDE-86F96A3CA64C}" dt="2025-10-21T21:51:02.190" v="552" actId="1076"/>
          <ac:spMkLst>
            <pc:docMk/>
            <pc:sldMk cId="1629480246" sldId="288"/>
            <ac:spMk id="5" creationId="{8C99BE46-5A1D-8FAB-43D3-6C850F05B848}"/>
          </ac:spMkLst>
        </pc:spChg>
      </pc:sldChg>
      <pc:sldChg chg="modSp mod">
        <pc:chgData name="Jo Pugh" userId="1187eaa31d8c3d2c" providerId="LiveId" clId="{2635C83F-2F05-40DB-9CDE-86F96A3CA64C}" dt="2025-10-21T20:57:09.905" v="63" actId="20577"/>
        <pc:sldMkLst>
          <pc:docMk/>
          <pc:sldMk cId="2592905256" sldId="313"/>
        </pc:sldMkLst>
        <pc:graphicFrameChg chg="modGraphic">
          <ac:chgData name="Jo Pugh" userId="1187eaa31d8c3d2c" providerId="LiveId" clId="{2635C83F-2F05-40DB-9CDE-86F96A3CA64C}" dt="2025-10-21T20:57:09.905" v="63" actId="20577"/>
          <ac:graphicFrameMkLst>
            <pc:docMk/>
            <pc:sldMk cId="2592905256" sldId="313"/>
            <ac:graphicFrameMk id="4" creationId="{2E093A2D-15A5-E94E-A20D-54B5573ADCF0}"/>
          </ac:graphicFrameMkLst>
        </pc:graphicFrameChg>
      </pc:sldChg>
      <pc:sldChg chg="modSp mod">
        <pc:chgData name="Jo Pugh" userId="1187eaa31d8c3d2c" providerId="LiveId" clId="{2635C83F-2F05-40DB-9CDE-86F96A3CA64C}" dt="2025-10-21T17:30:31.644" v="25" actId="20577"/>
        <pc:sldMkLst>
          <pc:docMk/>
          <pc:sldMk cId="2777833166" sldId="314"/>
        </pc:sldMkLst>
        <pc:spChg chg="mod">
          <ac:chgData name="Jo Pugh" userId="1187eaa31d8c3d2c" providerId="LiveId" clId="{2635C83F-2F05-40DB-9CDE-86F96A3CA64C}" dt="2025-10-21T17:30:31.644" v="25" actId="20577"/>
          <ac:spMkLst>
            <pc:docMk/>
            <pc:sldMk cId="2777833166" sldId="314"/>
            <ac:spMk id="3" creationId="{6CB70295-363B-4758-D1EA-D1DFC5D5EBFD}"/>
          </ac:spMkLst>
        </pc:spChg>
      </pc:sldChg>
      <pc:sldChg chg="modSp mod">
        <pc:chgData name="Jo Pugh" userId="1187eaa31d8c3d2c" providerId="LiveId" clId="{2635C83F-2F05-40DB-9CDE-86F96A3CA64C}" dt="2025-10-21T20:52:24.328" v="31" actId="20577"/>
        <pc:sldMkLst>
          <pc:docMk/>
          <pc:sldMk cId="3065916639" sldId="315"/>
        </pc:sldMkLst>
        <pc:spChg chg="mod">
          <ac:chgData name="Jo Pugh" userId="1187eaa31d8c3d2c" providerId="LiveId" clId="{2635C83F-2F05-40DB-9CDE-86F96A3CA64C}" dt="2025-10-21T20:52:24.328" v="31" actId="20577"/>
          <ac:spMkLst>
            <pc:docMk/>
            <pc:sldMk cId="3065916639" sldId="315"/>
            <ac:spMk id="2" creationId="{96CB8183-9763-B204-E8A2-353A724ECF69}"/>
          </ac:spMkLst>
        </pc:spChg>
        <pc:spChg chg="mod">
          <ac:chgData name="Jo Pugh" userId="1187eaa31d8c3d2c" providerId="LiveId" clId="{2635C83F-2F05-40DB-9CDE-86F96A3CA64C}" dt="2025-10-21T20:52:21.314" v="29" actId="20577"/>
          <ac:spMkLst>
            <pc:docMk/>
            <pc:sldMk cId="3065916639" sldId="315"/>
            <ac:spMk id="6" creationId="{F4DB532B-1D76-10A8-F098-5CFFE46218DF}"/>
          </ac:spMkLst>
        </pc:spChg>
      </pc:sldChg>
      <pc:sldChg chg="modSp mod">
        <pc:chgData name="Jo Pugh" userId="1187eaa31d8c3d2c" providerId="LiveId" clId="{2635C83F-2F05-40DB-9CDE-86F96A3CA64C}" dt="2025-10-21T20:56:14.048" v="47" actId="20577"/>
        <pc:sldMkLst>
          <pc:docMk/>
          <pc:sldMk cId="793414478" sldId="316"/>
        </pc:sldMkLst>
        <pc:spChg chg="mod">
          <ac:chgData name="Jo Pugh" userId="1187eaa31d8c3d2c" providerId="LiveId" clId="{2635C83F-2F05-40DB-9CDE-86F96A3CA64C}" dt="2025-10-21T20:56:14.048" v="47" actId="20577"/>
          <ac:spMkLst>
            <pc:docMk/>
            <pc:sldMk cId="793414478" sldId="316"/>
            <ac:spMk id="3" creationId="{28D1C179-DC51-8313-9CDB-571A8915AD8A}"/>
          </ac:spMkLst>
        </pc:spChg>
      </pc:sldChg>
      <pc:sldChg chg="modSp mod">
        <pc:chgData name="Jo Pugh" userId="1187eaa31d8c3d2c" providerId="LiveId" clId="{2635C83F-2F05-40DB-9CDE-86F96A3CA64C}" dt="2025-10-21T21:05:45.932" v="99" actId="20577"/>
        <pc:sldMkLst>
          <pc:docMk/>
          <pc:sldMk cId="1926389011" sldId="318"/>
        </pc:sldMkLst>
        <pc:graphicFrameChg chg="modGraphic">
          <ac:chgData name="Jo Pugh" userId="1187eaa31d8c3d2c" providerId="LiveId" clId="{2635C83F-2F05-40DB-9CDE-86F96A3CA64C}" dt="2025-10-21T21:05:45.932" v="99" actId="20577"/>
          <ac:graphicFrameMkLst>
            <pc:docMk/>
            <pc:sldMk cId="1926389011" sldId="318"/>
            <ac:graphicFrameMk id="4" creationId="{D4A676C7-1D8E-AABD-FA7D-BB467BF619A7}"/>
          </ac:graphicFrameMkLst>
        </pc:graphicFrameChg>
      </pc:sldChg>
      <pc:sldChg chg="modSp mod">
        <pc:chgData name="Jo Pugh" userId="1187eaa31d8c3d2c" providerId="LiveId" clId="{2635C83F-2F05-40DB-9CDE-86F96A3CA64C}" dt="2025-10-21T21:43:13.083" v="524" actId="20577"/>
        <pc:sldMkLst>
          <pc:docMk/>
          <pc:sldMk cId="4209569783" sldId="319"/>
        </pc:sldMkLst>
        <pc:spChg chg="mod">
          <ac:chgData name="Jo Pugh" userId="1187eaa31d8c3d2c" providerId="LiveId" clId="{2635C83F-2F05-40DB-9CDE-86F96A3CA64C}" dt="2025-10-21T21:43:13.083" v="524" actId="20577"/>
          <ac:spMkLst>
            <pc:docMk/>
            <pc:sldMk cId="4209569783" sldId="319"/>
            <ac:spMk id="5" creationId="{65787338-C086-A479-00A7-933E1E8F6E9F}"/>
          </ac:spMkLst>
        </pc:spChg>
        <pc:spChg chg="mod">
          <ac:chgData name="Jo Pugh" userId="1187eaa31d8c3d2c" providerId="LiveId" clId="{2635C83F-2F05-40DB-9CDE-86F96A3CA64C}" dt="2025-10-21T20:58:30.303" v="81" actId="14100"/>
          <ac:spMkLst>
            <pc:docMk/>
            <pc:sldMk cId="4209569783" sldId="319"/>
            <ac:spMk id="11" creationId="{C5717ED5-1FDC-B4CB-2972-7860F9154674}"/>
          </ac:spMkLst>
        </pc:spChg>
        <pc:graphicFrameChg chg="modGraphic">
          <ac:chgData name="Jo Pugh" userId="1187eaa31d8c3d2c" providerId="LiveId" clId="{2635C83F-2F05-40DB-9CDE-86F96A3CA64C}" dt="2025-10-21T20:58:49.626" v="91" actId="20577"/>
          <ac:graphicFrameMkLst>
            <pc:docMk/>
            <pc:sldMk cId="4209569783" sldId="319"/>
            <ac:graphicFrameMk id="4" creationId="{6586DAAA-F514-B1D5-8B22-C823979A2847}"/>
          </ac:graphicFrameMkLst>
        </pc:graphicFrameChg>
      </pc:sldChg>
      <pc:sldChg chg="modSp mod">
        <pc:chgData name="Jo Pugh" userId="1187eaa31d8c3d2c" providerId="LiveId" clId="{2635C83F-2F05-40DB-9CDE-86F96A3CA64C}" dt="2025-10-21T21:11:37.813" v="193" actId="20577"/>
        <pc:sldMkLst>
          <pc:docMk/>
          <pc:sldMk cId="2759902590" sldId="321"/>
        </pc:sldMkLst>
        <pc:spChg chg="mod">
          <ac:chgData name="Jo Pugh" userId="1187eaa31d8c3d2c" providerId="LiveId" clId="{2635C83F-2F05-40DB-9CDE-86F96A3CA64C}" dt="2025-10-21T21:11:08.165" v="179" actId="20577"/>
          <ac:spMkLst>
            <pc:docMk/>
            <pc:sldMk cId="2759902590" sldId="321"/>
            <ac:spMk id="5" creationId="{F6AA3BC4-0DDE-8FE1-8892-7F6AC79EF4DE}"/>
          </ac:spMkLst>
        </pc:spChg>
        <pc:spChg chg="mod">
          <ac:chgData name="Jo Pugh" userId="1187eaa31d8c3d2c" providerId="LiveId" clId="{2635C83F-2F05-40DB-9CDE-86F96A3CA64C}" dt="2025-10-21T21:11:18.884" v="182" actId="114"/>
          <ac:spMkLst>
            <pc:docMk/>
            <pc:sldMk cId="2759902590" sldId="321"/>
            <ac:spMk id="11" creationId="{814DBC69-604C-4420-C6EC-22667441F539}"/>
          </ac:spMkLst>
        </pc:spChg>
        <pc:graphicFrameChg chg="modGraphic">
          <ac:chgData name="Jo Pugh" userId="1187eaa31d8c3d2c" providerId="LiveId" clId="{2635C83F-2F05-40DB-9CDE-86F96A3CA64C}" dt="2025-10-21T21:11:37.813" v="193" actId="20577"/>
          <ac:graphicFrameMkLst>
            <pc:docMk/>
            <pc:sldMk cId="2759902590" sldId="321"/>
            <ac:graphicFrameMk id="4" creationId="{309B4689-9047-9C17-E3B4-2875B8E764FD}"/>
          </ac:graphicFrameMkLst>
        </pc:graphicFrameChg>
      </pc:sldChg>
      <pc:sldChg chg="modSp mod">
        <pc:chgData name="Jo Pugh" userId="1187eaa31d8c3d2c" providerId="LiveId" clId="{2635C83F-2F05-40DB-9CDE-86F96A3CA64C}" dt="2025-10-21T21:10:45.383" v="171" actId="20577"/>
        <pc:sldMkLst>
          <pc:docMk/>
          <pc:sldMk cId="215040547" sldId="322"/>
        </pc:sldMkLst>
        <pc:spChg chg="mod">
          <ac:chgData name="Jo Pugh" userId="1187eaa31d8c3d2c" providerId="LiveId" clId="{2635C83F-2F05-40DB-9CDE-86F96A3CA64C}" dt="2025-10-21T21:10:38.996" v="167" actId="20577"/>
          <ac:spMkLst>
            <pc:docMk/>
            <pc:sldMk cId="215040547" sldId="322"/>
            <ac:spMk id="2" creationId="{B1B037AA-E30F-B088-66D2-3473C8511512}"/>
          </ac:spMkLst>
        </pc:spChg>
        <pc:spChg chg="mod">
          <ac:chgData name="Jo Pugh" userId="1187eaa31d8c3d2c" providerId="LiveId" clId="{2635C83F-2F05-40DB-9CDE-86F96A3CA64C}" dt="2025-10-21T21:10:45.383" v="171" actId="20577"/>
          <ac:spMkLst>
            <pc:docMk/>
            <pc:sldMk cId="215040547" sldId="322"/>
            <ac:spMk id="6" creationId="{21583F53-8096-664E-49AB-33E1614C518C}"/>
          </ac:spMkLst>
        </pc:spChg>
      </pc:sldChg>
      <pc:sldChg chg="modSp mod modNotesTx">
        <pc:chgData name="Jo Pugh" userId="1187eaa31d8c3d2c" providerId="LiveId" clId="{2635C83F-2F05-40DB-9CDE-86F96A3CA64C}" dt="2025-10-21T21:26:47.414" v="341" actId="20577"/>
        <pc:sldMkLst>
          <pc:docMk/>
          <pc:sldMk cId="497965285" sldId="323"/>
        </pc:sldMkLst>
        <pc:spChg chg="mod">
          <ac:chgData name="Jo Pugh" userId="1187eaa31d8c3d2c" providerId="LiveId" clId="{2635C83F-2F05-40DB-9CDE-86F96A3CA64C}" dt="2025-10-21T21:26:47.414" v="341" actId="20577"/>
          <ac:spMkLst>
            <pc:docMk/>
            <pc:sldMk cId="497965285" sldId="323"/>
            <ac:spMk id="6" creationId="{B45489C9-3A14-0CCE-76E3-D61DA273C956}"/>
          </ac:spMkLst>
        </pc:spChg>
        <pc:spChg chg="mod">
          <ac:chgData name="Jo Pugh" userId="1187eaa31d8c3d2c" providerId="LiveId" clId="{2635C83F-2F05-40DB-9CDE-86F96A3CA64C}" dt="2025-10-21T21:20:41.177" v="276" actId="20577"/>
          <ac:spMkLst>
            <pc:docMk/>
            <pc:sldMk cId="497965285" sldId="323"/>
            <ac:spMk id="293" creationId="{836866FE-A07E-1E0A-23EE-77F63644BA0A}"/>
          </ac:spMkLst>
        </pc:spChg>
      </pc:sldChg>
      <pc:sldChg chg="modSp mod">
        <pc:chgData name="Jo Pugh" userId="1187eaa31d8c3d2c" providerId="LiveId" clId="{2635C83F-2F05-40DB-9CDE-86F96A3CA64C}" dt="2025-10-21T21:43:02.240" v="519" actId="20577"/>
        <pc:sldMkLst>
          <pc:docMk/>
          <pc:sldMk cId="4232209980" sldId="324"/>
        </pc:sldMkLst>
        <pc:spChg chg="mod">
          <ac:chgData name="Jo Pugh" userId="1187eaa31d8c3d2c" providerId="LiveId" clId="{2635C83F-2F05-40DB-9CDE-86F96A3CA64C}" dt="2025-10-21T21:43:02.240" v="519" actId="20577"/>
          <ac:spMkLst>
            <pc:docMk/>
            <pc:sldMk cId="4232209980" sldId="324"/>
            <ac:spMk id="5" creationId="{617F0A11-2112-A45D-6283-DE798D23324D}"/>
          </ac:spMkLst>
        </pc:spChg>
        <pc:spChg chg="mod">
          <ac:chgData name="Jo Pugh" userId="1187eaa31d8c3d2c" providerId="LiveId" clId="{2635C83F-2F05-40DB-9CDE-86F96A3CA64C}" dt="2025-10-21T21:12:25.400" v="207" actId="20577"/>
          <ac:spMkLst>
            <pc:docMk/>
            <pc:sldMk cId="4232209980" sldId="324"/>
            <ac:spMk id="11" creationId="{72694CFC-2D92-BC85-1546-CC0E92AD0099}"/>
          </ac:spMkLst>
        </pc:spChg>
        <pc:graphicFrameChg chg="modGraphic">
          <ac:chgData name="Jo Pugh" userId="1187eaa31d8c3d2c" providerId="LiveId" clId="{2635C83F-2F05-40DB-9CDE-86F96A3CA64C}" dt="2025-10-21T21:13:15.800" v="233" actId="20577"/>
          <ac:graphicFrameMkLst>
            <pc:docMk/>
            <pc:sldMk cId="4232209980" sldId="324"/>
            <ac:graphicFrameMk id="4" creationId="{2F12472D-53B7-0142-BC29-3939123F0362}"/>
          </ac:graphicFrameMkLst>
        </pc:graphicFrameChg>
      </pc:sldChg>
      <pc:sldChg chg="modSp mod">
        <pc:chgData name="Jo Pugh" userId="1187eaa31d8c3d2c" providerId="LiveId" clId="{2635C83F-2F05-40DB-9CDE-86F96A3CA64C}" dt="2025-10-21T21:32:15.109" v="390" actId="14734"/>
        <pc:sldMkLst>
          <pc:docMk/>
          <pc:sldMk cId="2585432954" sldId="325"/>
        </pc:sldMkLst>
        <pc:spChg chg="mod">
          <ac:chgData name="Jo Pugh" userId="1187eaa31d8c3d2c" providerId="LiveId" clId="{2635C83F-2F05-40DB-9CDE-86F96A3CA64C}" dt="2025-10-21T21:29:29.661" v="374" actId="20577"/>
          <ac:spMkLst>
            <pc:docMk/>
            <pc:sldMk cId="2585432954" sldId="325"/>
            <ac:spMk id="5" creationId="{B387A91A-A09D-EDF3-36AD-40ADAE6F871A}"/>
          </ac:spMkLst>
        </pc:spChg>
        <pc:spChg chg="mod">
          <ac:chgData name="Jo Pugh" userId="1187eaa31d8c3d2c" providerId="LiveId" clId="{2635C83F-2F05-40DB-9CDE-86F96A3CA64C}" dt="2025-10-21T21:30:14.292" v="386" actId="115"/>
          <ac:spMkLst>
            <pc:docMk/>
            <pc:sldMk cId="2585432954" sldId="325"/>
            <ac:spMk id="12" creationId="{D1BFCF59-5123-4BD4-D61A-D1B6F9A82123}"/>
          </ac:spMkLst>
        </pc:spChg>
        <pc:graphicFrameChg chg="modGraphic">
          <ac:chgData name="Jo Pugh" userId="1187eaa31d8c3d2c" providerId="LiveId" clId="{2635C83F-2F05-40DB-9CDE-86F96A3CA64C}" dt="2025-10-21T21:32:15.109" v="390" actId="14734"/>
          <ac:graphicFrameMkLst>
            <pc:docMk/>
            <pc:sldMk cId="2585432954" sldId="325"/>
            <ac:graphicFrameMk id="4" creationId="{9F42B154-EA4B-E59A-4CD5-883BA4F0CB9F}"/>
          </ac:graphicFrameMkLst>
        </pc:graphicFrameChg>
      </pc:sldChg>
      <pc:sldChg chg="modSp mod">
        <pc:chgData name="Jo Pugh" userId="1187eaa31d8c3d2c" providerId="LiveId" clId="{2635C83F-2F05-40DB-9CDE-86F96A3CA64C}" dt="2025-10-21T21:37:11.594" v="475" actId="113"/>
        <pc:sldMkLst>
          <pc:docMk/>
          <pc:sldMk cId="84188502" sldId="327"/>
        </pc:sldMkLst>
        <pc:spChg chg="mod">
          <ac:chgData name="Jo Pugh" userId="1187eaa31d8c3d2c" providerId="LiveId" clId="{2635C83F-2F05-40DB-9CDE-86F96A3CA64C}" dt="2025-10-21T21:37:11.594" v="475" actId="113"/>
          <ac:spMkLst>
            <pc:docMk/>
            <pc:sldMk cId="84188502" sldId="327"/>
            <ac:spMk id="3" creationId="{51725E96-D5A6-6F4E-B010-ACF73B182D14}"/>
          </ac:spMkLst>
        </pc:spChg>
        <pc:spChg chg="mod">
          <ac:chgData name="Jo Pugh" userId="1187eaa31d8c3d2c" providerId="LiveId" clId="{2635C83F-2F05-40DB-9CDE-86F96A3CA64C}" dt="2025-10-21T21:34:21.285" v="432" actId="20577"/>
          <ac:spMkLst>
            <pc:docMk/>
            <pc:sldMk cId="84188502" sldId="327"/>
            <ac:spMk id="6" creationId="{9DA1BA60-6F14-C225-2ABB-D0A958693BE4}"/>
          </ac:spMkLst>
        </pc:spChg>
      </pc:sldChg>
      <pc:sldChg chg="addSp delSp modSp mod">
        <pc:chgData name="Jo Pugh" userId="1187eaa31d8c3d2c" providerId="LiveId" clId="{2635C83F-2F05-40DB-9CDE-86F96A3CA64C}" dt="2025-10-21T21:44:41.430" v="550" actId="1076"/>
        <pc:sldMkLst>
          <pc:docMk/>
          <pc:sldMk cId="3534483914" sldId="713"/>
        </pc:sldMkLst>
        <pc:spChg chg="add mod">
          <ac:chgData name="Jo Pugh" userId="1187eaa31d8c3d2c" providerId="LiveId" clId="{2635C83F-2F05-40DB-9CDE-86F96A3CA64C}" dt="2025-10-21T21:44:41.430" v="550" actId="1076"/>
          <ac:spMkLst>
            <pc:docMk/>
            <pc:sldMk cId="3534483914" sldId="713"/>
            <ac:spMk id="3" creationId="{4AD8E03F-CE7B-888D-0126-5A7FC63060F5}"/>
          </ac:spMkLst>
        </pc:spChg>
      </pc:sldChg>
      <pc:sldChg chg="modSp mod modCm modNotesTx">
        <pc:chgData name="Jo Pugh" userId="1187eaa31d8c3d2c" providerId="LiveId" clId="{2635C83F-2F05-40DB-9CDE-86F96A3CA64C}" dt="2025-10-21T21:42:24.247" v="514" actId="20577"/>
        <pc:sldMkLst>
          <pc:docMk/>
          <pc:sldMk cId="1969874607" sldId="714"/>
        </pc:sldMkLst>
        <pc:spChg chg="mod">
          <ac:chgData name="Jo Pugh" userId="1187eaa31d8c3d2c" providerId="LiveId" clId="{2635C83F-2F05-40DB-9CDE-86F96A3CA64C}" dt="2025-10-21T21:08:44.550" v="157" actId="20577"/>
          <ac:spMkLst>
            <pc:docMk/>
            <pc:sldMk cId="1969874607" sldId="714"/>
            <ac:spMk id="3" creationId="{AE0D4AA4-B717-9B7C-8755-7C0F6A74FDBF}"/>
          </ac:spMkLst>
        </pc:spChg>
        <pc:spChg chg="mod">
          <ac:chgData name="Jo Pugh" userId="1187eaa31d8c3d2c" providerId="LiveId" clId="{2635C83F-2F05-40DB-9CDE-86F96A3CA64C}" dt="2025-10-21T21:14:31.751" v="258" actId="20577"/>
          <ac:spMkLst>
            <pc:docMk/>
            <pc:sldMk cId="1969874607" sldId="714"/>
            <ac:spMk id="6" creationId="{E04EB7C2-E0B9-4C79-9DF9-DB3CBCCE6B6C}"/>
          </ac:spMkLst>
        </pc:spChg>
        <pc:spChg chg="mod">
          <ac:chgData name="Jo Pugh" userId="1187eaa31d8c3d2c" providerId="LiveId" clId="{2635C83F-2F05-40DB-9CDE-86F96A3CA64C}" dt="2025-10-21T21:14:47.562" v="259" actId="1076"/>
          <ac:spMkLst>
            <pc:docMk/>
            <pc:sldMk cId="1969874607" sldId="714"/>
            <ac:spMk id="11" creationId="{412C97C4-8E25-1E94-7305-AE354C62D363}"/>
          </ac:spMkLst>
        </pc:spChg>
        <pc:spChg chg="mod">
          <ac:chgData name="Jo Pugh" userId="1187eaa31d8c3d2c" providerId="LiveId" clId="{2635C83F-2F05-40DB-9CDE-86F96A3CA64C}" dt="2025-10-21T21:08:42.414" v="152" actId="1076"/>
          <ac:spMkLst>
            <pc:docMk/>
            <pc:sldMk cId="1969874607" sldId="714"/>
            <ac:spMk id="19" creationId="{83138385-F48C-5F97-BF86-ECE9C6AB8388}"/>
          </ac:spMkLst>
        </pc:spChg>
        <pc:grpChg chg="mod">
          <ac:chgData name="Jo Pugh" userId="1187eaa31d8c3d2c" providerId="LiveId" clId="{2635C83F-2F05-40DB-9CDE-86F96A3CA64C}" dt="2025-10-21T21:08:44.120" v="156" actId="1076"/>
          <ac:grpSpMkLst>
            <pc:docMk/>
            <pc:sldMk cId="1969874607" sldId="714"/>
            <ac:grpSpMk id="26" creationId="{78B8FC11-6ED1-E5D5-5D99-98690CFC5393}"/>
          </ac:grpSpMkLst>
        </pc:grpChg>
        <pc:cxnChg chg="mod">
          <ac:chgData name="Jo Pugh" userId="1187eaa31d8c3d2c" providerId="LiveId" clId="{2635C83F-2F05-40DB-9CDE-86F96A3CA64C}" dt="2025-10-21T21:08:43.863" v="155" actId="1076"/>
          <ac:cxnSpMkLst>
            <pc:docMk/>
            <pc:sldMk cId="1969874607" sldId="714"/>
            <ac:cxnSpMk id="9" creationId="{626E1529-1C16-DEBC-D0FB-304E23E2D6C4}"/>
          </ac:cxnSpMkLst>
        </pc:cxnChg>
        <pc:cxnChg chg="mod">
          <ac:chgData name="Jo Pugh" userId="1187eaa31d8c3d2c" providerId="LiveId" clId="{2635C83F-2F05-40DB-9CDE-86F96A3CA64C}" dt="2025-10-21T21:08:43.004" v="153" actId="1076"/>
          <ac:cxnSpMkLst>
            <pc:docMk/>
            <pc:sldMk cId="1969874607" sldId="714"/>
            <ac:cxnSpMk id="12" creationId="{864F712B-23CC-3665-BF46-B73A12AC2031}"/>
          </ac:cxnSpMkLst>
        </pc:cxnChg>
        <pc:cxnChg chg="mod">
          <ac:chgData name="Jo Pugh" userId="1187eaa31d8c3d2c" providerId="LiveId" clId="{2635C83F-2F05-40DB-9CDE-86F96A3CA64C}" dt="2025-10-21T21:08:41.176" v="151" actId="1076"/>
          <ac:cxnSpMkLst>
            <pc:docMk/>
            <pc:sldMk cId="1969874607" sldId="714"/>
            <ac:cxnSpMk id="14" creationId="{14F6D19A-53B2-28A8-7A1F-FD7AA2B04201}"/>
          </ac:cxnSpMkLst>
        </pc:cxnChg>
        <pc:extLst>
          <p:ext xmlns:p="http://schemas.openxmlformats.org/presentationml/2006/main" uri="{D6D511B9-2390-475A-947B-AFAB55BFBCF1}">
            <pc226:cmChg xmlns:pc226="http://schemas.microsoft.com/office/powerpoint/2022/06/main/command" chg="mod">
              <pc226:chgData name="Jo Pugh" userId="1187eaa31d8c3d2c" providerId="LiveId" clId="{2635C83F-2F05-40DB-9CDE-86F96A3CA64C}" dt="2025-10-21T21:08:44.550" v="157" actId="20577"/>
              <pc2:cmMkLst xmlns:pc2="http://schemas.microsoft.com/office/powerpoint/2019/9/main/command">
                <pc:docMk/>
                <pc:sldMk cId="1969874607" sldId="714"/>
                <pc2:cmMk id="{711BDB94-1E5E-44E5-AF1C-95A3D0DFECB9}"/>
              </pc2:cmMkLst>
            </pc226:cmChg>
          </p:ext>
        </pc:extLst>
      </pc:sldChg>
      <pc:sldChg chg="modSp mod">
        <pc:chgData name="Jo Pugh" userId="1187eaa31d8c3d2c" providerId="LiveId" clId="{2635C83F-2F05-40DB-9CDE-86F96A3CA64C}" dt="2025-10-21T21:33:48.169" v="428" actId="20577"/>
        <pc:sldMkLst>
          <pc:docMk/>
          <pc:sldMk cId="686332195" sldId="716"/>
        </pc:sldMkLst>
        <pc:spChg chg="mod">
          <ac:chgData name="Jo Pugh" userId="1187eaa31d8c3d2c" providerId="LiveId" clId="{2635C83F-2F05-40DB-9CDE-86F96A3CA64C}" dt="2025-10-21T21:33:39.033" v="426" actId="113"/>
          <ac:spMkLst>
            <pc:docMk/>
            <pc:sldMk cId="686332195" sldId="716"/>
            <ac:spMk id="3" creationId="{63A1338D-1584-4E43-A905-1F8DD949C5A9}"/>
          </ac:spMkLst>
        </pc:spChg>
        <pc:spChg chg="mod">
          <ac:chgData name="Jo Pugh" userId="1187eaa31d8c3d2c" providerId="LiveId" clId="{2635C83F-2F05-40DB-9CDE-86F96A3CA64C}" dt="2025-10-21T21:33:48.169" v="428" actId="20577"/>
          <ac:spMkLst>
            <pc:docMk/>
            <pc:sldMk cId="686332195" sldId="716"/>
            <ac:spMk id="6" creationId="{ED4CC83A-0B22-9E64-F37A-946282DC5F3E}"/>
          </ac:spMkLst>
        </pc:spChg>
      </pc:sldChg>
      <pc:sldChg chg="modSp mod">
        <pc:chgData name="Jo Pugh" userId="1187eaa31d8c3d2c" providerId="LiveId" clId="{2635C83F-2F05-40DB-9CDE-86F96A3CA64C}" dt="2025-10-21T21:19:01.361" v="270" actId="20577"/>
        <pc:sldMkLst>
          <pc:docMk/>
          <pc:sldMk cId="1170152336" sldId="717"/>
        </pc:sldMkLst>
        <pc:spChg chg="mod">
          <ac:chgData name="Jo Pugh" userId="1187eaa31d8c3d2c" providerId="LiveId" clId="{2635C83F-2F05-40DB-9CDE-86F96A3CA64C}" dt="2025-10-21T21:16:44.477" v="263" actId="20577"/>
          <ac:spMkLst>
            <pc:docMk/>
            <pc:sldMk cId="1170152336" sldId="717"/>
            <ac:spMk id="6" creationId="{7E2E2FC5-A1B7-64FE-5290-47F601D07DF9}"/>
          </ac:spMkLst>
        </pc:spChg>
        <pc:spChg chg="mod">
          <ac:chgData name="Jo Pugh" userId="1187eaa31d8c3d2c" providerId="LiveId" clId="{2635C83F-2F05-40DB-9CDE-86F96A3CA64C}" dt="2025-10-21T21:19:01.361" v="270" actId="20577"/>
          <ac:spMkLst>
            <pc:docMk/>
            <pc:sldMk cId="1170152336" sldId="717"/>
            <ac:spMk id="293" creationId="{A4342C29-AC88-28E0-5BF1-17176A4F42B8}"/>
          </ac:spMkLst>
        </pc:spChg>
      </pc:sldChg>
      <pc:sldChg chg="modSp mod">
        <pc:chgData name="Jo Pugh" userId="1187eaa31d8c3d2c" providerId="LiveId" clId="{2635C83F-2F05-40DB-9CDE-86F96A3CA64C}" dt="2025-10-21T20:53:08.089" v="37" actId="20577"/>
        <pc:sldMkLst>
          <pc:docMk/>
          <pc:sldMk cId="2163331503" sldId="718"/>
        </pc:sldMkLst>
        <pc:spChg chg="mod">
          <ac:chgData name="Jo Pugh" userId="1187eaa31d8c3d2c" providerId="LiveId" clId="{2635C83F-2F05-40DB-9CDE-86F96A3CA64C}" dt="2025-10-21T20:53:01.206" v="33" actId="20577"/>
          <ac:spMkLst>
            <pc:docMk/>
            <pc:sldMk cId="2163331503" sldId="718"/>
            <ac:spMk id="2" creationId="{728A2795-484C-F97D-7371-104E7684085D}"/>
          </ac:spMkLst>
        </pc:spChg>
        <pc:spChg chg="mod">
          <ac:chgData name="Jo Pugh" userId="1187eaa31d8c3d2c" providerId="LiveId" clId="{2635C83F-2F05-40DB-9CDE-86F96A3CA64C}" dt="2025-10-21T20:53:08.089" v="37" actId="20577"/>
          <ac:spMkLst>
            <pc:docMk/>
            <pc:sldMk cId="2163331503" sldId="718"/>
            <ac:spMk id="6" creationId="{9DA354B1-1CAE-A263-8B5C-E1B89E7D7155}"/>
          </ac:spMkLst>
        </pc:spChg>
      </pc:sldChg>
      <pc:sldChg chg="addSp delSp modSp mod">
        <pc:chgData name="Jo Pugh" userId="1187eaa31d8c3d2c" providerId="LiveId" clId="{2635C83F-2F05-40DB-9CDE-86F96A3CA64C}" dt="2025-10-21T21:29:08.380" v="370" actId="1076"/>
        <pc:sldMkLst>
          <pc:docMk/>
          <pc:sldMk cId="3814973851" sldId="719"/>
        </pc:sldMkLst>
        <pc:spChg chg="add mod">
          <ac:chgData name="Jo Pugh" userId="1187eaa31d8c3d2c" providerId="LiveId" clId="{2635C83F-2F05-40DB-9CDE-86F96A3CA64C}" dt="2025-10-21T21:29:08.380" v="370" actId="1076"/>
          <ac:spMkLst>
            <pc:docMk/>
            <pc:sldMk cId="3814973851" sldId="719"/>
            <ac:spMk id="8" creationId="{D96D98C4-5817-E81F-A65B-7C38A8DAC0BE}"/>
          </ac:spMkLst>
        </pc:spChg>
      </pc:sldChg>
      <pc:sldChg chg="addSp modSp mod">
        <pc:chgData name="Jo Pugh" userId="1187eaa31d8c3d2c" providerId="LiveId" clId="{2635C83F-2F05-40DB-9CDE-86F96A3CA64C}" dt="2025-10-21T21:40:25.772" v="506" actId="1076"/>
        <pc:sldMkLst>
          <pc:docMk/>
          <pc:sldMk cId="3303648077" sldId="720"/>
        </pc:sldMkLst>
        <pc:spChg chg="add mod">
          <ac:chgData name="Jo Pugh" userId="1187eaa31d8c3d2c" providerId="LiveId" clId="{2635C83F-2F05-40DB-9CDE-86F96A3CA64C}" dt="2025-10-21T21:40:25.772" v="506" actId="1076"/>
          <ac:spMkLst>
            <pc:docMk/>
            <pc:sldMk cId="3303648077" sldId="720"/>
            <ac:spMk id="2" creationId="{D94FB34D-AB1C-63D3-7F6F-2E547CC23E2B}"/>
          </ac:spMkLst>
        </pc:spChg>
        <pc:spChg chg="mod">
          <ac:chgData name="Jo Pugh" userId="1187eaa31d8c3d2c" providerId="LiveId" clId="{2635C83F-2F05-40DB-9CDE-86F96A3CA64C}" dt="2025-10-21T21:37:32.253" v="478"/>
          <ac:spMkLst>
            <pc:docMk/>
            <pc:sldMk cId="3303648077" sldId="720"/>
            <ac:spMk id="9" creationId="{B3A2D679-1315-247D-588E-54DB34E1012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0302D29-BD83-4EFC-B3B4-EAA6835EFE3E}" type="datetimeFigureOut">
              <a:rPr lang="en-GB" smtClean="0"/>
              <a:t>11/11/2025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B64A1E-B243-4EFF-B3DF-CB6F80601007}" type="slidenum">
              <a:rPr lang="en-GB" smtClean="0"/>
              <a:t>‹#›</a:t>
            </a:fld>
            <a:endParaRPr lang="en-GB"/>
          </a:p>
        </p:txBody>
      </p:sp>
    </p:spTree>
    <p:extLst>
      <p:ext uri="{BB962C8B-B14F-4D97-AF65-F5344CB8AC3E}">
        <p14:creationId xmlns:p14="http://schemas.microsoft.com/office/powerpoint/2010/main" val="6213655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Photo © Shutterstock/DONGSEUN YANG</a:t>
            </a:r>
          </a:p>
        </p:txBody>
      </p:sp>
      <p:sp>
        <p:nvSpPr>
          <p:cNvPr id="4" name="Slide Number Placeholder 3"/>
          <p:cNvSpPr>
            <a:spLocks noGrp="1"/>
          </p:cNvSpPr>
          <p:nvPr>
            <p:ph type="sldNum" sz="quarter" idx="5"/>
          </p:nvPr>
        </p:nvSpPr>
        <p:spPr/>
        <p:txBody>
          <a:bodyPr/>
          <a:lstStyle/>
          <a:p>
            <a:fld id="{CAB64A1E-B243-4EFF-B3DF-CB6F80601007}" type="slidenum">
              <a:rPr lang="en-GB" smtClean="0"/>
              <a:t>1</a:t>
            </a:fld>
            <a:endParaRPr lang="en-GB"/>
          </a:p>
        </p:txBody>
      </p:sp>
    </p:spTree>
    <p:extLst>
      <p:ext uri="{BB962C8B-B14F-4D97-AF65-F5344CB8AC3E}">
        <p14:creationId xmlns:p14="http://schemas.microsoft.com/office/powerpoint/2010/main" val="11074357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 Photo © Shutterstock/Artiom Photo</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B: Photo © Shutterstock/</a:t>
            </a:r>
            <a:r>
              <a:rPr lang="en-GB" err="1"/>
              <a:t>KrimKate</a:t>
            </a: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C: Photo © Shutterstock/Nick Beer</a:t>
            </a:r>
          </a:p>
          <a:p>
            <a:r>
              <a:rPr lang="en-GB"/>
              <a:t>D: Photo © Shutterstock/DONGSEUN YANG</a:t>
            </a:r>
          </a:p>
        </p:txBody>
      </p:sp>
      <p:sp>
        <p:nvSpPr>
          <p:cNvPr id="4" name="Slide Number Placeholder 3"/>
          <p:cNvSpPr>
            <a:spLocks noGrp="1"/>
          </p:cNvSpPr>
          <p:nvPr>
            <p:ph type="sldNum" sz="quarter" idx="5"/>
          </p:nvPr>
        </p:nvSpPr>
        <p:spPr/>
        <p:txBody>
          <a:bodyPr/>
          <a:lstStyle/>
          <a:p>
            <a:fld id="{CAB64A1E-B243-4EFF-B3DF-CB6F80601007}" type="slidenum">
              <a:rPr lang="en-GB" smtClean="0"/>
              <a:t>2</a:t>
            </a:fld>
            <a:endParaRPr lang="en-GB"/>
          </a:p>
        </p:txBody>
      </p:sp>
    </p:spTree>
    <p:extLst>
      <p:ext uri="{BB962C8B-B14F-4D97-AF65-F5344CB8AC3E}">
        <p14:creationId xmlns:p14="http://schemas.microsoft.com/office/powerpoint/2010/main" val="20127336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Find even more key terms and definitions for the Particle model topic at: https://</a:t>
            </a:r>
            <a:r>
              <a:rPr lang="en-GB" sz="1200" kern="1200">
                <a:solidFill>
                  <a:schemeClr val="tx1"/>
                </a:solidFill>
                <a:effectLst/>
                <a:latin typeface="+mn-lt"/>
                <a:ea typeface="+mn-ea"/>
                <a:cs typeface="+mn-cs"/>
              </a:rPr>
              <a:t>rsc.li/4cmvSbS </a:t>
            </a:r>
            <a:endParaRPr lang="en-GB"/>
          </a:p>
        </p:txBody>
      </p:sp>
      <p:sp>
        <p:nvSpPr>
          <p:cNvPr id="4" name="Slide Number Placeholder 3"/>
          <p:cNvSpPr>
            <a:spLocks noGrp="1"/>
          </p:cNvSpPr>
          <p:nvPr>
            <p:ph type="sldNum" sz="quarter" idx="5"/>
          </p:nvPr>
        </p:nvSpPr>
        <p:spPr/>
        <p:txBody>
          <a:bodyPr/>
          <a:lstStyle/>
          <a:p>
            <a:fld id="{EF8C68A2-722A-447D-BC59-70FC134F9668}" type="slidenum">
              <a:rPr lang="en-GB" smtClean="0"/>
              <a:t>5</a:t>
            </a:fld>
            <a:endParaRPr lang="en-GB"/>
          </a:p>
        </p:txBody>
      </p:sp>
    </p:spTree>
    <p:extLst>
      <p:ext uri="{BB962C8B-B14F-4D97-AF65-F5344CB8AC3E}">
        <p14:creationId xmlns:p14="http://schemas.microsoft.com/office/powerpoint/2010/main" val="40182905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Photo © Shutterstock/fen </a:t>
            </a:r>
            <a:r>
              <a:rPr lang="en-GB" err="1"/>
              <a:t>deneyim</a:t>
            </a:r>
            <a:endParaRPr lang="en-GB"/>
          </a:p>
          <a:p>
            <a:endParaRPr lang="en-GB"/>
          </a:p>
        </p:txBody>
      </p:sp>
      <p:sp>
        <p:nvSpPr>
          <p:cNvPr id="4" name="Slide Number Placeholder 3"/>
          <p:cNvSpPr>
            <a:spLocks noGrp="1"/>
          </p:cNvSpPr>
          <p:nvPr>
            <p:ph type="sldNum" sz="quarter" idx="5"/>
          </p:nvPr>
        </p:nvSpPr>
        <p:spPr/>
        <p:txBody>
          <a:bodyPr/>
          <a:lstStyle/>
          <a:p>
            <a:fld id="{CAB64A1E-B243-4EFF-B3DF-CB6F80601007}" type="slidenum">
              <a:rPr lang="en-GB" smtClean="0"/>
              <a:t>6</a:t>
            </a:fld>
            <a:endParaRPr lang="en-GB"/>
          </a:p>
        </p:txBody>
      </p:sp>
    </p:spTree>
    <p:extLst>
      <p:ext uri="{BB962C8B-B14F-4D97-AF65-F5344CB8AC3E}">
        <p14:creationId xmlns:p14="http://schemas.microsoft.com/office/powerpoint/2010/main" val="17177390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BA1485-D6C6-2D83-9A45-B6EC78509A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9E1A06-5BF6-E890-4867-FD4768BAF8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0BA542-C507-3E06-2BF6-57C3CEE83EE9}"/>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302DE56-A6A7-BCA2-BD59-81006C8D4C34}"/>
              </a:ext>
            </a:extLst>
          </p:cNvPr>
          <p:cNvSpPr>
            <a:spLocks noGrp="1"/>
          </p:cNvSpPr>
          <p:nvPr>
            <p:ph type="sldNum" sz="quarter" idx="5"/>
          </p:nvPr>
        </p:nvSpPr>
        <p:spPr/>
        <p:txBody>
          <a:bodyPr/>
          <a:lstStyle/>
          <a:p>
            <a:fld id="{CAB64A1E-B243-4EFF-B3DF-CB6F80601007}" type="slidenum">
              <a:rPr lang="en-GB" smtClean="0"/>
              <a:t>7</a:t>
            </a:fld>
            <a:endParaRPr lang="en-GB"/>
          </a:p>
        </p:txBody>
      </p:sp>
    </p:spTree>
    <p:extLst>
      <p:ext uri="{BB962C8B-B14F-4D97-AF65-F5344CB8AC3E}">
        <p14:creationId xmlns:p14="http://schemas.microsoft.com/office/powerpoint/2010/main" val="21008542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AB64A1E-B243-4EFF-B3DF-CB6F80601007}" type="slidenum">
              <a:rPr lang="en-GB" smtClean="0"/>
              <a:t>9</a:t>
            </a:fld>
            <a:endParaRPr lang="en-GB"/>
          </a:p>
        </p:txBody>
      </p:sp>
    </p:spTree>
    <p:extLst>
      <p:ext uri="{BB962C8B-B14F-4D97-AF65-F5344CB8AC3E}">
        <p14:creationId xmlns:p14="http://schemas.microsoft.com/office/powerpoint/2010/main" val="31622870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No, bonds between atoms in the water molecule do not break when water changes state. Water is still a molecule of H</a:t>
            </a:r>
            <a:r>
              <a:rPr lang="en-GB" baseline="-25000"/>
              <a:t>2</a:t>
            </a:r>
            <a:r>
              <a:rPr lang="en-GB"/>
              <a:t>O when it is a solid, liquid and a gas.</a:t>
            </a:r>
          </a:p>
        </p:txBody>
      </p:sp>
      <p:sp>
        <p:nvSpPr>
          <p:cNvPr id="4" name="Slide Number Placeholder 3"/>
          <p:cNvSpPr>
            <a:spLocks noGrp="1"/>
          </p:cNvSpPr>
          <p:nvPr>
            <p:ph type="sldNum" sz="quarter" idx="5"/>
          </p:nvPr>
        </p:nvSpPr>
        <p:spPr/>
        <p:txBody>
          <a:bodyPr/>
          <a:lstStyle/>
          <a:p>
            <a:fld id="{CAB64A1E-B243-4EFF-B3DF-CB6F80601007}" type="slidenum">
              <a:rPr lang="en-GB" smtClean="0"/>
              <a:t>12</a:t>
            </a:fld>
            <a:endParaRPr lang="en-GB"/>
          </a:p>
        </p:txBody>
      </p:sp>
    </p:spTree>
    <p:extLst>
      <p:ext uri="{BB962C8B-B14F-4D97-AF65-F5344CB8AC3E}">
        <p14:creationId xmlns:p14="http://schemas.microsoft.com/office/powerpoint/2010/main" val="34496969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Benefits of the particle model:</a:t>
            </a:r>
          </a:p>
          <a:p>
            <a:pPr marL="171450" indent="-171450">
              <a:buFontTx/>
              <a:buChar char="-"/>
            </a:pPr>
            <a:r>
              <a:rPr lang="en-GB"/>
              <a:t>easier to see the relationship between molecules in the different states (e.g. position, arrangement)</a:t>
            </a:r>
          </a:p>
          <a:p>
            <a:pPr marL="171450" indent="-171450">
              <a:buFontTx/>
              <a:buChar char="-"/>
            </a:pPr>
            <a:r>
              <a:rPr lang="en-GB"/>
              <a:t>easier to illustrate and interpret (it is not easy to tell which molecule the hydrogen atoms belong to when the molecules are all touching and overlapping)</a:t>
            </a:r>
          </a:p>
          <a:p>
            <a:pPr marL="171450" indent="-171450">
              <a:buFontTx/>
              <a:buChar char="-"/>
            </a:pPr>
            <a:r>
              <a:rPr lang="en-GB"/>
              <a:t>allows us to generalise for all materials – particles can be complex or simple molecules or atoms; elements or compounds</a:t>
            </a:r>
          </a:p>
        </p:txBody>
      </p:sp>
      <p:sp>
        <p:nvSpPr>
          <p:cNvPr id="4" name="Slide Number Placeholder 3"/>
          <p:cNvSpPr>
            <a:spLocks noGrp="1"/>
          </p:cNvSpPr>
          <p:nvPr>
            <p:ph type="sldNum" sz="quarter" idx="5"/>
          </p:nvPr>
        </p:nvSpPr>
        <p:spPr/>
        <p:txBody>
          <a:bodyPr/>
          <a:lstStyle/>
          <a:p>
            <a:fld id="{CAB64A1E-B243-4EFF-B3DF-CB6F80601007}" type="slidenum">
              <a:rPr lang="en-GB" smtClean="0"/>
              <a:t>13</a:t>
            </a:fld>
            <a:endParaRPr lang="en-GB"/>
          </a:p>
        </p:txBody>
      </p:sp>
    </p:spTree>
    <p:extLst>
      <p:ext uri="{BB962C8B-B14F-4D97-AF65-F5344CB8AC3E}">
        <p14:creationId xmlns:p14="http://schemas.microsoft.com/office/powerpoint/2010/main" val="1071830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Limitations of the particle model: cannot show the true structure of more complex materials as the circular ‘particle’ is so simplified.</a:t>
            </a:r>
          </a:p>
        </p:txBody>
      </p:sp>
      <p:sp>
        <p:nvSpPr>
          <p:cNvPr id="4" name="Slide Number Placeholder 3"/>
          <p:cNvSpPr>
            <a:spLocks noGrp="1"/>
          </p:cNvSpPr>
          <p:nvPr>
            <p:ph type="sldNum" sz="quarter" idx="5"/>
          </p:nvPr>
        </p:nvSpPr>
        <p:spPr/>
        <p:txBody>
          <a:bodyPr/>
          <a:lstStyle/>
          <a:p>
            <a:fld id="{CAB64A1E-B243-4EFF-B3DF-CB6F80601007}" type="slidenum">
              <a:rPr lang="en-GB" smtClean="0"/>
              <a:t>19</a:t>
            </a:fld>
            <a:endParaRPr lang="en-GB"/>
          </a:p>
        </p:txBody>
      </p:sp>
    </p:spTree>
    <p:extLst>
      <p:ext uri="{BB962C8B-B14F-4D97-AF65-F5344CB8AC3E}">
        <p14:creationId xmlns:p14="http://schemas.microsoft.com/office/powerpoint/2010/main" val="31744219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E71BB8-2701-40AC-6DBB-BABED4D507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924EBC-0BD0-D485-2D21-90A409535F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C33ACF-6201-B8BF-3B76-3E5C10A10F9B}"/>
              </a:ext>
            </a:extLst>
          </p:cNvPr>
          <p:cNvSpPr>
            <a:spLocks noGrp="1"/>
          </p:cNvSpPr>
          <p:nvPr>
            <p:ph type="body" idx="1"/>
          </p:nvPr>
        </p:nvSpPr>
        <p:spPr/>
        <p:txBody>
          <a:bodyPr/>
          <a:lstStyle/>
          <a:p>
            <a:r>
              <a:rPr lang="en-GB"/>
              <a:t>A: Photo © Shutterstock/Artiom Photo</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B: Photo © Shutterstock/</a:t>
            </a:r>
            <a:r>
              <a:rPr lang="en-GB" err="1"/>
              <a:t>KrimKate</a:t>
            </a: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C: Photo © Shutterstock/Nick Beer</a:t>
            </a:r>
          </a:p>
          <a:p>
            <a:r>
              <a:rPr lang="en-GB"/>
              <a:t>D: Photo © Shutterstock/DONGSEUN YANG</a:t>
            </a:r>
          </a:p>
        </p:txBody>
      </p:sp>
      <p:sp>
        <p:nvSpPr>
          <p:cNvPr id="4" name="Slide Number Placeholder 3">
            <a:extLst>
              <a:ext uri="{FF2B5EF4-FFF2-40B4-BE49-F238E27FC236}">
                <a16:creationId xmlns:a16="http://schemas.microsoft.com/office/drawing/2014/main" id="{C74AF20A-E820-AC55-E5F1-827465F12B36}"/>
              </a:ext>
            </a:extLst>
          </p:cNvPr>
          <p:cNvSpPr>
            <a:spLocks noGrp="1"/>
          </p:cNvSpPr>
          <p:nvPr>
            <p:ph type="sldNum" sz="quarter" idx="5"/>
          </p:nvPr>
        </p:nvSpPr>
        <p:spPr/>
        <p:txBody>
          <a:bodyPr/>
          <a:lstStyle/>
          <a:p>
            <a:fld id="{CAB64A1E-B243-4EFF-B3DF-CB6F80601007}" type="slidenum">
              <a:rPr lang="en-GB" smtClean="0"/>
              <a:t>24</a:t>
            </a:fld>
            <a:endParaRPr lang="en-GB"/>
          </a:p>
        </p:txBody>
      </p:sp>
    </p:spTree>
    <p:extLst>
      <p:ext uri="{BB962C8B-B14F-4D97-AF65-F5344CB8AC3E}">
        <p14:creationId xmlns:p14="http://schemas.microsoft.com/office/powerpoint/2010/main" val="2021151157"/>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3jiQwwP" TargetMode="Externa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3jiQwwP" TargetMode="Externa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3jiQwwP" TargetMode="Externa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1-14 years Title, single line, generic photo">
    <p:spTree>
      <p:nvGrpSpPr>
        <p:cNvPr id="1" name=""/>
        <p:cNvGrpSpPr/>
        <p:nvPr/>
      </p:nvGrpSpPr>
      <p:grpSpPr>
        <a:xfrm>
          <a:off x="0" y="0"/>
          <a:ext cx="0" cy="0"/>
          <a:chOff x="0" y="0"/>
          <a:chExt cx="0" cy="0"/>
        </a:xfrm>
      </p:grpSpPr>
      <p:grpSp>
        <p:nvGrpSpPr>
          <p:cNvPr id="43" name="Group 42">
            <a:extLst>
              <a:ext uri="{FF2B5EF4-FFF2-40B4-BE49-F238E27FC236}">
                <a16:creationId xmlns:a16="http://schemas.microsoft.com/office/drawing/2014/main" id="{F5168C22-13C5-5042-B68D-D5810F149BD4}"/>
              </a:ext>
            </a:extLst>
          </p:cNvPr>
          <p:cNvGrpSpPr/>
          <p:nvPr userDrawn="1"/>
        </p:nvGrpSpPr>
        <p:grpSpPr>
          <a:xfrm>
            <a:off x="0" y="0"/>
            <a:ext cx="12196800" cy="6858000"/>
            <a:chOff x="0" y="0"/>
            <a:chExt cx="12196800" cy="6858000"/>
          </a:xfrm>
        </p:grpSpPr>
        <p:pic>
          <p:nvPicPr>
            <p:cNvPr id="16" name="Picture 15">
              <a:extLst>
                <a:ext uri="{FF2B5EF4-FFF2-40B4-BE49-F238E27FC236}">
                  <a16:creationId xmlns:a16="http://schemas.microsoft.com/office/drawing/2014/main" id="{01348E18-6A0F-0842-92AA-634472BB458F}"/>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42" name="Picture 41">
              <a:extLst>
                <a:ext uri="{FF2B5EF4-FFF2-40B4-BE49-F238E27FC236}">
                  <a16:creationId xmlns:a16="http://schemas.microsoft.com/office/drawing/2014/main" id="{7D0D226C-0904-EC4D-9B16-19AD2507974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98" name="Group 97">
            <a:extLst>
              <a:ext uri="{FF2B5EF4-FFF2-40B4-BE49-F238E27FC236}">
                <a16:creationId xmlns:a16="http://schemas.microsoft.com/office/drawing/2014/main" id="{D1166B66-EF9F-7F44-B3D5-0039E00DA134}"/>
              </a:ext>
            </a:extLst>
          </p:cNvPr>
          <p:cNvGrpSpPr/>
          <p:nvPr userDrawn="1"/>
        </p:nvGrpSpPr>
        <p:grpSpPr>
          <a:xfrm>
            <a:off x="0" y="-1670"/>
            <a:ext cx="7622497" cy="6859670"/>
            <a:chOff x="0" y="-1670"/>
            <a:chExt cx="7622497" cy="6859670"/>
          </a:xfrm>
        </p:grpSpPr>
        <p:pic>
          <p:nvPicPr>
            <p:cNvPr id="84" name="Picture 83">
              <a:extLst>
                <a:ext uri="{FF2B5EF4-FFF2-40B4-BE49-F238E27FC236}">
                  <a16:creationId xmlns:a16="http://schemas.microsoft.com/office/drawing/2014/main" id="{F1E65715-C07C-5A49-8AE3-55777E91145F}"/>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86" name="Picture 85">
              <a:extLst>
                <a:ext uri="{FF2B5EF4-FFF2-40B4-BE49-F238E27FC236}">
                  <a16:creationId xmlns:a16="http://schemas.microsoft.com/office/drawing/2014/main" id="{2A1E57C7-F139-AD4D-BA28-4F7521ED0599}"/>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96" name="Picture 95">
              <a:extLst>
                <a:ext uri="{FF2B5EF4-FFF2-40B4-BE49-F238E27FC236}">
                  <a16:creationId xmlns:a16="http://schemas.microsoft.com/office/drawing/2014/main" id="{6CC0A54E-2863-3942-914D-4D2B8FFDF4BF}"/>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2" name="Title 1">
            <a:extLst>
              <a:ext uri="{FF2B5EF4-FFF2-40B4-BE49-F238E27FC236}">
                <a16:creationId xmlns:a16="http://schemas.microsoft.com/office/drawing/2014/main" id="{BB8CB521-08A1-6042-8AA6-46C1C137B9E2}"/>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11–14 years</a:t>
            </a:r>
            <a:endParaRPr lang="en-US"/>
          </a:p>
        </p:txBody>
      </p:sp>
      <p:sp>
        <p:nvSpPr>
          <p:cNvPr id="3" name="Subtitle 2">
            <a:extLst>
              <a:ext uri="{FF2B5EF4-FFF2-40B4-BE49-F238E27FC236}">
                <a16:creationId xmlns:a16="http://schemas.microsoft.com/office/drawing/2014/main" id="{C274CC80-688D-714B-9546-CAC5C231FAE5}"/>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Single line title</a:t>
            </a:r>
            <a:endParaRPr lang="en-US"/>
          </a:p>
        </p:txBody>
      </p:sp>
      <p:pic>
        <p:nvPicPr>
          <p:cNvPr id="7" name="Picture 6">
            <a:extLst>
              <a:ext uri="{FF2B5EF4-FFF2-40B4-BE49-F238E27FC236}">
                <a16:creationId xmlns:a16="http://schemas.microsoft.com/office/drawing/2014/main" id="{320B49D5-F310-A340-BF5B-AB0D4EB1E384}"/>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38" name="Picture 37">
            <a:extLst>
              <a:ext uri="{FF2B5EF4-FFF2-40B4-BE49-F238E27FC236}">
                <a16:creationId xmlns:a16="http://schemas.microsoft.com/office/drawing/2014/main" id="{14E3DA79-FDC9-7F4B-9277-8C9EB9346AD6}"/>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4" name="Title 1">
            <a:extLst>
              <a:ext uri="{FF2B5EF4-FFF2-40B4-BE49-F238E27FC236}">
                <a16:creationId xmlns:a16="http://schemas.microsoft.com/office/drawing/2014/main" id="{2281CF7B-F07A-C049-BDB9-748CCF3F310B}"/>
              </a:ext>
            </a:extLst>
          </p:cNvPr>
          <p:cNvSpPr txBox="1">
            <a:spLocks/>
          </p:cNvSpPr>
          <p:nvPr userDrawn="1"/>
        </p:nvSpPr>
        <p:spPr>
          <a:xfrm>
            <a:off x="9449999" y="5850000"/>
            <a:ext cx="2520327"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l"/>
            <a:r>
              <a:rPr lang="en-GB" sz="1600" b="1" i="0" u="none" kern="120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https://rsc.li/3jiQwwP</a:t>
            </a:r>
            <a:endParaRPr lang="en-US" sz="1600" u="none">
              <a:solidFill>
                <a:schemeClr val="bg1"/>
              </a:solidFill>
            </a:endParaRPr>
          </a:p>
        </p:txBody>
      </p:sp>
    </p:spTree>
    <p:extLst>
      <p:ext uri="{BB962C8B-B14F-4D97-AF65-F5344CB8AC3E}">
        <p14:creationId xmlns:p14="http://schemas.microsoft.com/office/powerpoint/2010/main" val="1226937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1-14 years Title, double line, content photo">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A411C634-342E-F545-A3E0-966E94C8989E}"/>
              </a:ext>
            </a:extLst>
          </p:cNvPr>
          <p:cNvGrpSpPr/>
          <p:nvPr userDrawn="1"/>
        </p:nvGrpSpPr>
        <p:grpSpPr>
          <a:xfrm>
            <a:off x="0" y="-830"/>
            <a:ext cx="12196800" cy="6858000"/>
            <a:chOff x="0" y="0"/>
            <a:chExt cx="12196800" cy="6858000"/>
          </a:xfrm>
        </p:grpSpPr>
        <p:pic>
          <p:nvPicPr>
            <p:cNvPr id="13" name="Picture 12">
              <a:extLst>
                <a:ext uri="{FF2B5EF4-FFF2-40B4-BE49-F238E27FC236}">
                  <a16:creationId xmlns:a16="http://schemas.microsoft.com/office/drawing/2014/main" id="{F29614DA-6B90-DA48-8139-C28306C4EEAE}"/>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14" name="Picture 13">
              <a:extLst>
                <a:ext uri="{FF2B5EF4-FFF2-40B4-BE49-F238E27FC236}">
                  <a16:creationId xmlns:a16="http://schemas.microsoft.com/office/drawing/2014/main" id="{E83805CC-C213-4B4C-85F7-4F680A3803D0}"/>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15" name="Group 14">
            <a:extLst>
              <a:ext uri="{FF2B5EF4-FFF2-40B4-BE49-F238E27FC236}">
                <a16:creationId xmlns:a16="http://schemas.microsoft.com/office/drawing/2014/main" id="{33C7BD55-048E-5B42-AB50-9C11D4877717}"/>
              </a:ext>
            </a:extLst>
          </p:cNvPr>
          <p:cNvGrpSpPr/>
          <p:nvPr userDrawn="1"/>
        </p:nvGrpSpPr>
        <p:grpSpPr>
          <a:xfrm>
            <a:off x="0" y="-1670"/>
            <a:ext cx="7622497" cy="6859670"/>
            <a:chOff x="0" y="-1670"/>
            <a:chExt cx="7622497" cy="6859670"/>
          </a:xfrm>
        </p:grpSpPr>
        <p:pic>
          <p:nvPicPr>
            <p:cNvPr id="16" name="Picture 15">
              <a:extLst>
                <a:ext uri="{FF2B5EF4-FFF2-40B4-BE49-F238E27FC236}">
                  <a16:creationId xmlns:a16="http://schemas.microsoft.com/office/drawing/2014/main" id="{B65C8396-5F45-5649-8B5F-3139EE072DC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23" name="Picture 22">
              <a:extLst>
                <a:ext uri="{FF2B5EF4-FFF2-40B4-BE49-F238E27FC236}">
                  <a16:creationId xmlns:a16="http://schemas.microsoft.com/office/drawing/2014/main" id="{5213ADDD-C006-594E-8C60-820DE61636A5}"/>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24" name="Picture 23">
              <a:extLst>
                <a:ext uri="{FF2B5EF4-FFF2-40B4-BE49-F238E27FC236}">
                  <a16:creationId xmlns:a16="http://schemas.microsoft.com/office/drawing/2014/main" id="{026E7407-F898-5142-88BB-7D8A2BEEAE05}"/>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25" name="Title 1">
            <a:extLst>
              <a:ext uri="{FF2B5EF4-FFF2-40B4-BE49-F238E27FC236}">
                <a16:creationId xmlns:a16="http://schemas.microsoft.com/office/drawing/2014/main" id="{0197BF56-5D37-7C46-9B8F-1EC23915013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11–14 years</a:t>
            </a:r>
            <a:endParaRPr lang="en-US"/>
          </a:p>
        </p:txBody>
      </p:sp>
      <p:sp>
        <p:nvSpPr>
          <p:cNvPr id="26" name="Subtitle 2">
            <a:extLst>
              <a:ext uri="{FF2B5EF4-FFF2-40B4-BE49-F238E27FC236}">
                <a16:creationId xmlns:a16="http://schemas.microsoft.com/office/drawing/2014/main" id="{AA51607E-49B0-7845-BF9B-B79131425320}"/>
              </a:ext>
            </a:extLst>
          </p:cNvPr>
          <p:cNvSpPr>
            <a:spLocks noGrp="1"/>
          </p:cNvSpPr>
          <p:nvPr>
            <p:ph type="subTitle" idx="1" hasCustomPrompt="1"/>
          </p:nvPr>
        </p:nvSpPr>
        <p:spPr>
          <a:xfrm>
            <a:off x="540000" y="1980000"/>
            <a:ext cx="5220000" cy="1652200"/>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Double line title with turnover</a:t>
            </a:r>
            <a:endParaRPr lang="en-US"/>
          </a:p>
        </p:txBody>
      </p:sp>
      <p:pic>
        <p:nvPicPr>
          <p:cNvPr id="27" name="Picture 26">
            <a:extLst>
              <a:ext uri="{FF2B5EF4-FFF2-40B4-BE49-F238E27FC236}">
                <a16:creationId xmlns:a16="http://schemas.microsoft.com/office/drawing/2014/main" id="{07D73AB0-DEF7-4046-847B-A28ADD104FA2}"/>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28" name="Picture 27">
            <a:extLst>
              <a:ext uri="{FF2B5EF4-FFF2-40B4-BE49-F238E27FC236}">
                <a16:creationId xmlns:a16="http://schemas.microsoft.com/office/drawing/2014/main" id="{1D2D02F5-2384-7B49-A386-3ED4975FF971}"/>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7" name="Title 1">
            <a:extLst>
              <a:ext uri="{FF2B5EF4-FFF2-40B4-BE49-F238E27FC236}">
                <a16:creationId xmlns:a16="http://schemas.microsoft.com/office/drawing/2014/main" id="{7854A24E-0016-C74A-86CC-C558B7FBB5DF}"/>
              </a:ext>
            </a:extLst>
          </p:cNvPr>
          <p:cNvSpPr txBox="1">
            <a:spLocks/>
          </p:cNvSpPr>
          <p:nvPr userDrawn="1"/>
        </p:nvSpPr>
        <p:spPr>
          <a:xfrm>
            <a:off x="9449999" y="5850000"/>
            <a:ext cx="2470451"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l"/>
            <a:r>
              <a:rPr lang="en-GB" sz="1600" b="1" i="0" u="none" kern="120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https://rsc.li/3jiQwwP</a:t>
            </a:r>
            <a:endParaRPr lang="en-US" sz="1600" u="none">
              <a:solidFill>
                <a:schemeClr val="bg1"/>
              </a:solidFill>
            </a:endParaRPr>
          </a:p>
        </p:txBody>
      </p:sp>
    </p:spTree>
    <p:extLst>
      <p:ext uri="{BB962C8B-B14F-4D97-AF65-F5344CB8AC3E}">
        <p14:creationId xmlns:p14="http://schemas.microsoft.com/office/powerpoint/2010/main" val="2557262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1-14 years Title, triple line, no photo">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C3214C2A-CA33-A842-888E-B812F12CF807}"/>
              </a:ext>
            </a:extLst>
          </p:cNvPr>
          <p:cNvGrpSpPr/>
          <p:nvPr userDrawn="1"/>
        </p:nvGrpSpPr>
        <p:grpSpPr>
          <a:xfrm>
            <a:off x="0" y="0"/>
            <a:ext cx="12196800" cy="6858000"/>
            <a:chOff x="0" y="0"/>
            <a:chExt cx="12196800" cy="6858000"/>
          </a:xfrm>
        </p:grpSpPr>
        <p:pic>
          <p:nvPicPr>
            <p:cNvPr id="7" name="Picture 6">
              <a:extLst>
                <a:ext uri="{FF2B5EF4-FFF2-40B4-BE49-F238E27FC236}">
                  <a16:creationId xmlns:a16="http://schemas.microsoft.com/office/drawing/2014/main" id="{4327CC39-9374-7A48-B80F-E35EE9CF0B37}"/>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8" name="Picture 7">
              <a:extLst>
                <a:ext uri="{FF2B5EF4-FFF2-40B4-BE49-F238E27FC236}">
                  <a16:creationId xmlns:a16="http://schemas.microsoft.com/office/drawing/2014/main" id="{66772C03-ED45-D342-93E9-6EBA673FF738}"/>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9" name="Group 8">
            <a:extLst>
              <a:ext uri="{FF2B5EF4-FFF2-40B4-BE49-F238E27FC236}">
                <a16:creationId xmlns:a16="http://schemas.microsoft.com/office/drawing/2014/main" id="{32422E4D-C8B1-F447-93AA-3FD97F2A6C7C}"/>
              </a:ext>
            </a:extLst>
          </p:cNvPr>
          <p:cNvGrpSpPr/>
          <p:nvPr userDrawn="1"/>
        </p:nvGrpSpPr>
        <p:grpSpPr>
          <a:xfrm>
            <a:off x="0" y="-1670"/>
            <a:ext cx="7622497" cy="6859670"/>
            <a:chOff x="0" y="-1670"/>
            <a:chExt cx="7622497" cy="6859670"/>
          </a:xfrm>
        </p:grpSpPr>
        <p:pic>
          <p:nvPicPr>
            <p:cNvPr id="10" name="Picture 9">
              <a:extLst>
                <a:ext uri="{FF2B5EF4-FFF2-40B4-BE49-F238E27FC236}">
                  <a16:creationId xmlns:a16="http://schemas.microsoft.com/office/drawing/2014/main" id="{1D282529-8467-4F47-ADC0-2356B7041C81}"/>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11" name="Picture 10">
              <a:extLst>
                <a:ext uri="{FF2B5EF4-FFF2-40B4-BE49-F238E27FC236}">
                  <a16:creationId xmlns:a16="http://schemas.microsoft.com/office/drawing/2014/main" id="{6F51DED8-6D16-3546-BB8A-1A86FBB8734D}"/>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12" name="Picture 11">
              <a:extLst>
                <a:ext uri="{FF2B5EF4-FFF2-40B4-BE49-F238E27FC236}">
                  <a16:creationId xmlns:a16="http://schemas.microsoft.com/office/drawing/2014/main" id="{D2202739-A959-9744-A152-EB3C529DE1BF}"/>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13" name="Title 1">
            <a:extLst>
              <a:ext uri="{FF2B5EF4-FFF2-40B4-BE49-F238E27FC236}">
                <a16:creationId xmlns:a16="http://schemas.microsoft.com/office/drawing/2014/main" id="{2AE1447F-978F-5E49-B247-75A265105BE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11–14 years</a:t>
            </a:r>
            <a:endParaRPr lang="en-US"/>
          </a:p>
        </p:txBody>
      </p:sp>
      <p:sp>
        <p:nvSpPr>
          <p:cNvPr id="14" name="Subtitle 2">
            <a:extLst>
              <a:ext uri="{FF2B5EF4-FFF2-40B4-BE49-F238E27FC236}">
                <a16:creationId xmlns:a16="http://schemas.microsoft.com/office/drawing/2014/main" id="{DFA8AA5F-D49E-F447-96D3-96799541904A}"/>
              </a:ext>
            </a:extLst>
          </p:cNvPr>
          <p:cNvSpPr>
            <a:spLocks noGrp="1"/>
          </p:cNvSpPr>
          <p:nvPr>
            <p:ph type="subTitle" idx="1" hasCustomPrompt="1"/>
          </p:nvPr>
        </p:nvSpPr>
        <p:spPr>
          <a:xfrm>
            <a:off x="540000" y="1979999"/>
            <a:ext cx="5220000" cy="2579677"/>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Triple line title with turnover on three lines</a:t>
            </a:r>
            <a:endParaRPr lang="en-US"/>
          </a:p>
        </p:txBody>
      </p:sp>
      <p:pic>
        <p:nvPicPr>
          <p:cNvPr id="15" name="Picture 14">
            <a:extLst>
              <a:ext uri="{FF2B5EF4-FFF2-40B4-BE49-F238E27FC236}">
                <a16:creationId xmlns:a16="http://schemas.microsoft.com/office/drawing/2014/main" id="{36F012F8-82AF-D84F-84FF-3F72B976A026}"/>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16" name="Picture 15">
            <a:extLst>
              <a:ext uri="{FF2B5EF4-FFF2-40B4-BE49-F238E27FC236}">
                <a16:creationId xmlns:a16="http://schemas.microsoft.com/office/drawing/2014/main" id="{A6E46DDE-04FF-0948-9D74-AAEC5E80044D}"/>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7" name="Title 1">
            <a:extLst>
              <a:ext uri="{FF2B5EF4-FFF2-40B4-BE49-F238E27FC236}">
                <a16:creationId xmlns:a16="http://schemas.microsoft.com/office/drawing/2014/main" id="{E5AB7EBB-737A-9540-BC73-AD8D595C8E34}"/>
              </a:ext>
            </a:extLst>
          </p:cNvPr>
          <p:cNvSpPr txBox="1">
            <a:spLocks/>
          </p:cNvSpPr>
          <p:nvPr userDrawn="1"/>
        </p:nvSpPr>
        <p:spPr>
          <a:xfrm>
            <a:off x="9449999" y="5850000"/>
            <a:ext cx="2603455"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l"/>
            <a:r>
              <a:rPr lang="en-GB" sz="1600" b="1" i="0" u="none" kern="120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https://rsc.li/3jiQwwP</a:t>
            </a:r>
            <a:endParaRPr lang="en-US" sz="1600" u="none">
              <a:solidFill>
                <a:schemeClr val="bg1"/>
              </a:solidFill>
            </a:endParaRPr>
          </a:p>
        </p:txBody>
      </p:sp>
    </p:spTree>
    <p:extLst>
      <p:ext uri="{BB962C8B-B14F-4D97-AF65-F5344CB8AC3E}">
        <p14:creationId xmlns:p14="http://schemas.microsoft.com/office/powerpoint/2010/main" val="4150296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Tree>
    <p:extLst>
      <p:ext uri="{BB962C8B-B14F-4D97-AF65-F5344CB8AC3E}">
        <p14:creationId xmlns:p14="http://schemas.microsoft.com/office/powerpoint/2010/main" val="3226702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bullet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1067C70-ACA3-B14D-96A0-0D77B8CFC9DB}"/>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02CD3606-77CB-6E4D-9323-AB8EF1219EFD}"/>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11" name="Rectangle 10">
            <a:extLst>
              <a:ext uri="{FF2B5EF4-FFF2-40B4-BE49-F238E27FC236}">
                <a16:creationId xmlns:a16="http://schemas.microsoft.com/office/drawing/2014/main" id="{7E4FF0AC-E9DB-1248-A929-F5456D977C3B}"/>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18028020-C193-574C-845B-55DE20C710D8}"/>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4" name="Picture 13">
            <a:extLst>
              <a:ext uri="{FF2B5EF4-FFF2-40B4-BE49-F238E27FC236}">
                <a16:creationId xmlns:a16="http://schemas.microsoft.com/office/drawing/2014/main" id="{C18A1EB2-8DF8-6542-A7A9-0F3B0C8FD39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5" name="Content Placeholder 2">
            <a:extLst>
              <a:ext uri="{FF2B5EF4-FFF2-40B4-BE49-F238E27FC236}">
                <a16:creationId xmlns:a16="http://schemas.microsoft.com/office/drawing/2014/main" id="{BA650EB0-B31B-E84E-ABFC-1CF9FBE832D1}"/>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006F62"/>
              </a:buClr>
              <a:buSzPct val="125000"/>
              <a:buFont typeface="Arial" panose="020B0604020202020204" pitchFamily="34" charset="0"/>
              <a:buChar char="•"/>
              <a:defRPr sz="2200" b="0" i="0">
                <a:latin typeface="Century Gothic" panose="020B0502020202020204" pitchFamily="34" charset="0"/>
              </a:defRPr>
            </a:lvl1pPr>
          </a:lstStyle>
          <a:p>
            <a:pPr lvl="0"/>
            <a:r>
              <a:rPr lang="en-GB"/>
              <a:t>Here is the text.</a:t>
            </a:r>
          </a:p>
        </p:txBody>
      </p:sp>
      <p:sp>
        <p:nvSpPr>
          <p:cNvPr id="2" name="Vertical Title 1">
            <a:extLst>
              <a:ext uri="{FF2B5EF4-FFF2-40B4-BE49-F238E27FC236}">
                <a16:creationId xmlns:a16="http://schemas.microsoft.com/office/drawing/2014/main" id="{A17E515C-3F37-BBC7-45DB-6C3B7FE60E0A}"/>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a:solidFill>
                  <a:schemeClr val="bg1"/>
                </a:solidFill>
                <a:latin typeface="Century Gothic" panose="020B0502020202020204" pitchFamily="34" charset="0"/>
              </a:rPr>
              <a:t>Learning objectives</a:t>
            </a:r>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648709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umber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CB543E3E-01B2-EB46-845D-1381317D3CB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C87EC78B-5880-3945-9FAD-DABB5B4826E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10" name="Rectangle 9">
            <a:extLst>
              <a:ext uri="{FF2B5EF4-FFF2-40B4-BE49-F238E27FC236}">
                <a16:creationId xmlns:a16="http://schemas.microsoft.com/office/drawing/2014/main" id="{0D89EB5B-F66A-3E48-BD79-D27C96AA6218}"/>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F046732-56CB-9E44-BD4C-38016D2A9A7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3" name="Picture 12">
            <a:extLst>
              <a:ext uri="{FF2B5EF4-FFF2-40B4-BE49-F238E27FC236}">
                <a16:creationId xmlns:a16="http://schemas.microsoft.com/office/drawing/2014/main" id="{F989A2B9-415B-2F4C-8BC6-1CD03508DFA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5" name="Content Placeholder 2">
            <a:extLst>
              <a:ext uri="{FF2B5EF4-FFF2-40B4-BE49-F238E27FC236}">
                <a16:creationId xmlns:a16="http://schemas.microsoft.com/office/drawing/2014/main" id="{21F1670D-5751-0349-B530-C491658DFB72}"/>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006F62"/>
              </a:buClr>
              <a:buSzPct val="100000"/>
              <a:buFont typeface="+mj-lt"/>
              <a:buAutoNum type="arabicPeriod"/>
              <a:defRPr sz="2200" b="0" i="0">
                <a:latin typeface="Century Gothic" panose="020B0502020202020204" pitchFamily="34" charset="0"/>
              </a:defRPr>
            </a:lvl1pPr>
          </a:lstStyle>
          <a:p>
            <a:pPr lvl="0"/>
            <a:r>
              <a:rPr lang="en-GB"/>
              <a:t>Here is the text.</a:t>
            </a:r>
          </a:p>
        </p:txBody>
      </p:sp>
      <p:sp>
        <p:nvSpPr>
          <p:cNvPr id="2" name="Vertical Title 1">
            <a:extLst>
              <a:ext uri="{FF2B5EF4-FFF2-40B4-BE49-F238E27FC236}">
                <a16:creationId xmlns:a16="http://schemas.microsoft.com/office/drawing/2014/main" id="{83C8AD84-FA83-87DB-2C20-A021DF61BCC2}"/>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a:solidFill>
                  <a:schemeClr val="bg1"/>
                </a:solidFill>
                <a:latin typeface="Century Gothic" panose="020B0502020202020204" pitchFamily="34" charset="0"/>
              </a:rPr>
              <a:t>Side heading</a:t>
            </a:r>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360349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1-14 years Content - two columns/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sp>
        <p:nvSpPr>
          <p:cNvPr id="3" name="Vertical Title 1">
            <a:extLst>
              <a:ext uri="{FF2B5EF4-FFF2-40B4-BE49-F238E27FC236}">
                <a16:creationId xmlns:a16="http://schemas.microsoft.com/office/drawing/2014/main" id="{A5187C8B-6202-E83E-EF72-1C1DF0069D8E}"/>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a:solidFill>
                  <a:schemeClr val="bg1"/>
                </a:solidFill>
                <a:latin typeface="Century Gothic" panose="020B0502020202020204" pitchFamily="34" charset="0"/>
              </a:rPr>
              <a:t>Side heading</a:t>
            </a:r>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752318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1-14 years Content plus image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a:t>Image goes here.</a:t>
            </a:r>
          </a:p>
        </p:txBody>
      </p:sp>
    </p:spTree>
    <p:extLst>
      <p:ext uri="{BB962C8B-B14F-4D97-AF65-F5344CB8AC3E}">
        <p14:creationId xmlns:p14="http://schemas.microsoft.com/office/powerpoint/2010/main" val="4272807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1-14 years Table">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8" name="Content Placeholder 2">
            <a:extLst>
              <a:ext uri="{FF2B5EF4-FFF2-40B4-BE49-F238E27FC236}">
                <a16:creationId xmlns:a16="http://schemas.microsoft.com/office/drawing/2014/main" id="{C0BE649A-7EEA-FA47-B309-34656CF95BAB}"/>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a:t>Table goes here.</a:t>
            </a:r>
          </a:p>
        </p:txBody>
      </p:sp>
      <p:sp>
        <p:nvSpPr>
          <p:cNvPr id="9" name="Title 1">
            <a:extLst>
              <a:ext uri="{FF2B5EF4-FFF2-40B4-BE49-F238E27FC236}">
                <a16:creationId xmlns:a16="http://schemas.microsoft.com/office/drawing/2014/main" id="{DDF54D36-4C6E-4A4A-9D38-7C20B2EB3ECC}"/>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Tree>
    <p:extLst>
      <p:ext uri="{BB962C8B-B14F-4D97-AF65-F5344CB8AC3E}">
        <p14:creationId xmlns:p14="http://schemas.microsoft.com/office/powerpoint/2010/main" val="3981790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0F17FE5-8B45-FD4E-B2AA-D3A399E25B68}"/>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7" name="Title 1">
            <a:extLst>
              <a:ext uri="{FF2B5EF4-FFF2-40B4-BE49-F238E27FC236}">
                <a16:creationId xmlns:a16="http://schemas.microsoft.com/office/drawing/2014/main" id="{DD3DEB5F-6D25-DB49-A7A3-A2747080F39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Acknowledgements</a:t>
            </a:r>
            <a:endParaRPr lang="en-US"/>
          </a:p>
        </p:txBody>
      </p:sp>
      <p:sp>
        <p:nvSpPr>
          <p:cNvPr id="8" name="Rectangle 7">
            <a:extLst>
              <a:ext uri="{FF2B5EF4-FFF2-40B4-BE49-F238E27FC236}">
                <a16:creationId xmlns:a16="http://schemas.microsoft.com/office/drawing/2014/main" id="{1246385C-066B-7047-89F4-E951DC4047DE}"/>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F9FACF26-A48F-204C-A799-6508E3A7CDD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0" name="Picture 9">
            <a:extLst>
              <a:ext uri="{FF2B5EF4-FFF2-40B4-BE49-F238E27FC236}">
                <a16:creationId xmlns:a16="http://schemas.microsoft.com/office/drawing/2014/main" id="{FB9F82AE-496C-2044-9F60-068845D6F84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2" name="Content Placeholder 2">
            <a:extLst>
              <a:ext uri="{FF2B5EF4-FFF2-40B4-BE49-F238E27FC236}">
                <a16:creationId xmlns:a16="http://schemas.microsoft.com/office/drawing/2014/main" id="{C22F2C8A-D7CD-264F-B813-D73766D1865B}"/>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a:t>Here is the text</a:t>
            </a:r>
          </a:p>
        </p:txBody>
      </p:sp>
    </p:spTree>
    <p:extLst>
      <p:ext uri="{BB962C8B-B14F-4D97-AF65-F5344CB8AC3E}">
        <p14:creationId xmlns:p14="http://schemas.microsoft.com/office/powerpoint/2010/main" val="3927852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t>11/11/2025</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82" r:id="rId3"/>
    <p:sldLayoutId id="2147483650" r:id="rId4"/>
    <p:sldLayoutId id="2147483671" r:id="rId5"/>
    <p:sldLayoutId id="2147483667" r:id="rId6"/>
    <p:sldLayoutId id="2147483687" r:id="rId7"/>
    <p:sldLayoutId id="2147483690" r:id="rId8"/>
    <p:sldLayoutId id="2147483694" r:id="rId9"/>
    <p:sldLayoutId id="2147483685"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hyperlink" Target="https://rsc.li/4cmvSbS" TargetMode="External"/><Relationship Id="rId2" Type="http://schemas.openxmlformats.org/officeDocument/2006/relationships/notesSlide" Target="../notesSlides/notesSlide3.xml"/><Relationship Id="rId1" Type="http://schemas.openxmlformats.org/officeDocument/2006/relationships/slideLayout" Target="../slideLayouts/slideLayout8.xml"/><Relationship Id="rId4" Type="http://schemas.openxmlformats.org/officeDocument/2006/relationships/image" Target="../media/image16.jpeg"/></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21.png"/><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8.xml"/><Relationship Id="rId4" Type="http://schemas.openxmlformats.org/officeDocument/2006/relationships/image" Target="../media/image22.jpeg"/></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9.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4.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1BB72-475E-C041-9D7D-237162AFDA03}"/>
              </a:ext>
            </a:extLst>
          </p:cNvPr>
          <p:cNvSpPr>
            <a:spLocks noGrp="1"/>
          </p:cNvSpPr>
          <p:nvPr>
            <p:ph type="ctrTitle"/>
          </p:nvPr>
        </p:nvSpPr>
        <p:spPr/>
        <p:txBody>
          <a:bodyPr/>
          <a:lstStyle/>
          <a:p>
            <a:r>
              <a:rPr lang="en-US"/>
              <a:t>11–14 years</a:t>
            </a:r>
          </a:p>
        </p:txBody>
      </p:sp>
      <p:sp>
        <p:nvSpPr>
          <p:cNvPr id="3" name="Subtitle 2">
            <a:extLst>
              <a:ext uri="{FF2B5EF4-FFF2-40B4-BE49-F238E27FC236}">
                <a16:creationId xmlns:a16="http://schemas.microsoft.com/office/drawing/2014/main" id="{6B6A331A-11B3-0843-89B3-701D4321590E}"/>
              </a:ext>
            </a:extLst>
          </p:cNvPr>
          <p:cNvSpPr>
            <a:spLocks noGrp="1"/>
          </p:cNvSpPr>
          <p:nvPr>
            <p:ph type="subTitle" idx="1"/>
          </p:nvPr>
        </p:nvSpPr>
        <p:spPr>
          <a:xfrm>
            <a:off x="539999" y="1979999"/>
            <a:ext cx="5811639" cy="2579677"/>
          </a:xfrm>
        </p:spPr>
        <p:txBody>
          <a:bodyPr/>
          <a:lstStyle/>
          <a:p>
            <a:r>
              <a:rPr lang="en-GB"/>
              <a:t>What happens when a substance changes state?</a:t>
            </a:r>
            <a:endParaRPr lang="en-US"/>
          </a:p>
        </p:txBody>
      </p:sp>
      <p:sp>
        <p:nvSpPr>
          <p:cNvPr id="4" name="Oval 3">
            <a:extLst>
              <a:ext uri="{FF2B5EF4-FFF2-40B4-BE49-F238E27FC236}">
                <a16:creationId xmlns:a16="http://schemas.microsoft.com/office/drawing/2014/main" id="{C9516F22-3C2E-F556-1E31-B10872284556}"/>
              </a:ext>
              <a:ext uri="{C183D7F6-B498-43B3-948B-1728B52AA6E4}">
                <adec:decorative xmlns:adec="http://schemas.microsoft.com/office/drawing/2017/decorative" val="1"/>
              </a:ext>
            </a:extLst>
          </p:cNvPr>
          <p:cNvSpPr/>
          <p:nvPr/>
        </p:nvSpPr>
        <p:spPr>
          <a:xfrm flipH="1">
            <a:off x="8827625" y="-492226"/>
            <a:ext cx="4320000" cy="4320000"/>
          </a:xfrm>
          <a:prstGeom prst="ellipse">
            <a:avLst/>
          </a:prstGeom>
          <a:blipFill>
            <a:blip r:embed="rId3">
              <a:extLst>
                <a:ext uri="{28A0092B-C50C-407E-A947-70E740481C1C}">
                  <a14:useLocalDpi xmlns:a14="http://schemas.microsoft.com/office/drawing/2010/main" val="0"/>
                </a:ext>
              </a:extLst>
            </a:blip>
            <a:stretch>
              <a:fillRect/>
            </a:stretch>
          </a:blipFill>
          <a:ln w="127000">
            <a:solidFill>
              <a:srgbClr val="006F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524268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A photo of a multi-paned window with water condensation on the panes.">
            <a:extLst>
              <a:ext uri="{FF2B5EF4-FFF2-40B4-BE49-F238E27FC236}">
                <a16:creationId xmlns:a16="http://schemas.microsoft.com/office/drawing/2014/main" id="{3E840A91-4D38-421E-EF33-E0BCDD7211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644" r="2644"/>
          <a:stretch/>
        </p:blipFill>
        <p:spPr bwMode="auto">
          <a:xfrm>
            <a:off x="4478697" y="3945763"/>
            <a:ext cx="3873380" cy="272571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A photo of an outside tap with an icicle of frozen water dripping from it.">
            <a:extLst>
              <a:ext uri="{FF2B5EF4-FFF2-40B4-BE49-F238E27FC236}">
                <a16:creationId xmlns:a16="http://schemas.microsoft.com/office/drawing/2014/main" id="{EB710D9A-2034-8A0A-68C4-B3EFE94E2AE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2746" r="2746"/>
          <a:stretch/>
        </p:blipFill>
        <p:spPr bwMode="auto">
          <a:xfrm>
            <a:off x="540000" y="3945764"/>
            <a:ext cx="3873380" cy="272571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photo of a pan of boiling water with steam coming out of it.">
            <a:extLst>
              <a:ext uri="{FF2B5EF4-FFF2-40B4-BE49-F238E27FC236}">
                <a16:creationId xmlns:a16="http://schemas.microsoft.com/office/drawing/2014/main" id="{E63C5657-4D0C-2908-C28B-AC0D72467A9F}"/>
              </a:ext>
            </a:extLst>
          </p:cNvPr>
          <p:cNvPicPr>
            <a:picLocks noChangeAspect="1"/>
          </p:cNvPicPr>
          <p:nvPr/>
        </p:nvPicPr>
        <p:blipFill>
          <a:blip r:embed="rId5">
            <a:extLst>
              <a:ext uri="{28A0092B-C50C-407E-A947-70E740481C1C}">
                <a14:useLocalDpi xmlns:a14="http://schemas.microsoft.com/office/drawing/2010/main" val="0"/>
              </a:ext>
            </a:extLst>
          </a:blip>
          <a:srcRect t="3072" b="3072"/>
          <a:stretch/>
        </p:blipFill>
        <p:spPr>
          <a:xfrm>
            <a:off x="4478697" y="1175564"/>
            <a:ext cx="3873380" cy="2725715"/>
          </a:xfrm>
          <a:prstGeom prst="rect">
            <a:avLst/>
          </a:prstGeom>
        </p:spPr>
      </p:pic>
      <p:pic>
        <p:nvPicPr>
          <p:cNvPr id="1026" name="Picture 2" descr="A photo of three ice cubes in a puddle of water.">
            <a:extLst>
              <a:ext uri="{FF2B5EF4-FFF2-40B4-BE49-F238E27FC236}">
                <a16:creationId xmlns:a16="http://schemas.microsoft.com/office/drawing/2014/main" id="{B88BA2DA-1189-C816-4425-A1CC1E05B99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t="750" b="750"/>
          <a:stretch/>
        </p:blipFill>
        <p:spPr bwMode="auto">
          <a:xfrm>
            <a:off x="540000" y="1175564"/>
            <a:ext cx="3873380" cy="2725716"/>
          </a:xfrm>
          <a:prstGeom prst="rect">
            <a:avLst/>
          </a:prstGeom>
          <a:noFill/>
          <a:extLst>
            <a:ext uri="{909E8E84-426E-40DD-AFC4-6F175D3DCCD1}">
              <a14:hiddenFill xmlns:a14="http://schemas.microsoft.com/office/drawing/2010/main">
                <a:solidFill>
                  <a:srgbClr val="FFFFFF"/>
                </a:solidFill>
              </a14:hiddenFill>
            </a:ext>
          </a:extLst>
        </p:spPr>
      </p:pic>
      <p:sp>
        <p:nvSpPr>
          <p:cNvPr id="6" name="Title 5">
            <a:extLst>
              <a:ext uri="{FF2B5EF4-FFF2-40B4-BE49-F238E27FC236}">
                <a16:creationId xmlns:a16="http://schemas.microsoft.com/office/drawing/2014/main" id="{30B729AD-0EFC-B342-C442-B80E527AC884}"/>
              </a:ext>
              <a:ext uri="{C183D7F6-B498-43B3-948B-1728B52AA6E4}">
                <adec:decorative xmlns:adec="http://schemas.microsoft.com/office/drawing/2017/decorative" val="0"/>
              </a:ext>
            </a:extLst>
          </p:cNvPr>
          <p:cNvSpPr>
            <a:spLocks noGrp="1"/>
          </p:cNvSpPr>
          <p:nvPr>
            <p:ph type="title"/>
          </p:nvPr>
        </p:nvSpPr>
        <p:spPr/>
        <p:txBody>
          <a:bodyPr/>
          <a:lstStyle/>
          <a:p>
            <a:r>
              <a:rPr lang="en-GB"/>
              <a:t>Introduction</a:t>
            </a:r>
          </a:p>
        </p:txBody>
      </p:sp>
      <p:sp>
        <p:nvSpPr>
          <p:cNvPr id="10" name="TextBox 9">
            <a:extLst>
              <a:ext uri="{FF2B5EF4-FFF2-40B4-BE49-F238E27FC236}">
                <a16:creationId xmlns:a16="http://schemas.microsoft.com/office/drawing/2014/main" id="{4841EB0C-A66D-FF0D-A7D3-E6F0F5976E0E}"/>
              </a:ext>
            </a:extLst>
          </p:cNvPr>
          <p:cNvSpPr txBox="1"/>
          <p:nvPr/>
        </p:nvSpPr>
        <p:spPr>
          <a:xfrm>
            <a:off x="540000" y="1215861"/>
            <a:ext cx="424873" cy="523220"/>
          </a:xfrm>
          <a:prstGeom prst="rect">
            <a:avLst/>
          </a:prstGeom>
          <a:noFill/>
        </p:spPr>
        <p:txBody>
          <a:bodyPr wrap="square" rtlCol="0">
            <a:spAutoFit/>
          </a:bodyPr>
          <a:lstStyle/>
          <a:p>
            <a:r>
              <a:rPr lang="en-GB" sz="2800" b="1">
                <a:solidFill>
                  <a:srgbClr val="006F62"/>
                </a:solidFill>
                <a:latin typeface="Century Gothic" panose="020B0502020202020204" pitchFamily="34" charset="0"/>
              </a:rPr>
              <a:t>A</a:t>
            </a:r>
          </a:p>
        </p:txBody>
      </p:sp>
      <p:sp>
        <p:nvSpPr>
          <p:cNvPr id="11" name="TextBox 10">
            <a:extLst>
              <a:ext uri="{FF2B5EF4-FFF2-40B4-BE49-F238E27FC236}">
                <a16:creationId xmlns:a16="http://schemas.microsoft.com/office/drawing/2014/main" id="{A9122422-2FD7-670F-966E-059AABF2B864}"/>
              </a:ext>
            </a:extLst>
          </p:cNvPr>
          <p:cNvSpPr txBox="1"/>
          <p:nvPr/>
        </p:nvSpPr>
        <p:spPr>
          <a:xfrm>
            <a:off x="7927205" y="1175564"/>
            <a:ext cx="424873" cy="523220"/>
          </a:xfrm>
          <a:prstGeom prst="rect">
            <a:avLst/>
          </a:prstGeom>
          <a:noFill/>
        </p:spPr>
        <p:txBody>
          <a:bodyPr wrap="square" rtlCol="0">
            <a:spAutoFit/>
          </a:bodyPr>
          <a:lstStyle/>
          <a:p>
            <a:r>
              <a:rPr lang="en-GB" sz="2800" b="1">
                <a:solidFill>
                  <a:srgbClr val="E0E88E"/>
                </a:solidFill>
                <a:latin typeface="Century Gothic" panose="020B0502020202020204" pitchFamily="34" charset="0"/>
              </a:rPr>
              <a:t>B</a:t>
            </a:r>
            <a:endParaRPr lang="en-GB" b="1">
              <a:solidFill>
                <a:srgbClr val="E0E88E"/>
              </a:solidFill>
              <a:latin typeface="Century Gothic" panose="020B0502020202020204" pitchFamily="34" charset="0"/>
            </a:endParaRPr>
          </a:p>
        </p:txBody>
      </p:sp>
      <p:sp>
        <p:nvSpPr>
          <p:cNvPr id="12" name="TextBox 11">
            <a:extLst>
              <a:ext uri="{FF2B5EF4-FFF2-40B4-BE49-F238E27FC236}">
                <a16:creationId xmlns:a16="http://schemas.microsoft.com/office/drawing/2014/main" id="{22D8BDCA-9D4B-251A-548C-A107034DBD99}"/>
              </a:ext>
            </a:extLst>
          </p:cNvPr>
          <p:cNvSpPr txBox="1"/>
          <p:nvPr/>
        </p:nvSpPr>
        <p:spPr>
          <a:xfrm>
            <a:off x="7927204" y="3951600"/>
            <a:ext cx="424873" cy="523220"/>
          </a:xfrm>
          <a:prstGeom prst="rect">
            <a:avLst/>
          </a:prstGeom>
          <a:noFill/>
        </p:spPr>
        <p:txBody>
          <a:bodyPr wrap="square" rtlCol="0">
            <a:spAutoFit/>
          </a:bodyPr>
          <a:lstStyle/>
          <a:p>
            <a:r>
              <a:rPr lang="en-GB" sz="2800" b="1">
                <a:solidFill>
                  <a:srgbClr val="006F62"/>
                </a:solidFill>
                <a:latin typeface="Century Gothic" panose="020B0502020202020204" pitchFamily="34" charset="0"/>
              </a:rPr>
              <a:t>C</a:t>
            </a:r>
          </a:p>
        </p:txBody>
      </p:sp>
      <p:sp>
        <p:nvSpPr>
          <p:cNvPr id="13" name="TextBox 12">
            <a:extLst>
              <a:ext uri="{FF2B5EF4-FFF2-40B4-BE49-F238E27FC236}">
                <a16:creationId xmlns:a16="http://schemas.microsoft.com/office/drawing/2014/main" id="{F05DA485-EADD-76D6-E464-67D8E3444763}"/>
              </a:ext>
            </a:extLst>
          </p:cNvPr>
          <p:cNvSpPr txBox="1"/>
          <p:nvPr/>
        </p:nvSpPr>
        <p:spPr>
          <a:xfrm>
            <a:off x="539999" y="3945764"/>
            <a:ext cx="424873" cy="523220"/>
          </a:xfrm>
          <a:prstGeom prst="rect">
            <a:avLst/>
          </a:prstGeom>
          <a:noFill/>
        </p:spPr>
        <p:txBody>
          <a:bodyPr wrap="square" rtlCol="0">
            <a:spAutoFit/>
          </a:bodyPr>
          <a:lstStyle/>
          <a:p>
            <a:r>
              <a:rPr lang="en-GB" sz="2800" b="1">
                <a:solidFill>
                  <a:srgbClr val="E0E88E"/>
                </a:solidFill>
                <a:latin typeface="Century Gothic" panose="020B0502020202020204" pitchFamily="34" charset="0"/>
              </a:rPr>
              <a:t>D</a:t>
            </a:r>
          </a:p>
        </p:txBody>
      </p:sp>
      <p:sp>
        <p:nvSpPr>
          <p:cNvPr id="9" name="Content Placeholder 2">
            <a:extLst>
              <a:ext uri="{FF2B5EF4-FFF2-40B4-BE49-F238E27FC236}">
                <a16:creationId xmlns:a16="http://schemas.microsoft.com/office/drawing/2014/main" id="{57AD2558-49F1-4B70-0E74-4937B312171F}"/>
              </a:ext>
            </a:extLst>
          </p:cNvPr>
          <p:cNvSpPr>
            <a:spLocks noGrp="1"/>
          </p:cNvSpPr>
          <p:nvPr>
            <p:ph idx="1"/>
          </p:nvPr>
        </p:nvSpPr>
        <p:spPr>
          <a:xfrm>
            <a:off x="8575637" y="1175564"/>
            <a:ext cx="2581890" cy="5040000"/>
          </a:xfrm>
        </p:spPr>
        <p:txBody>
          <a:bodyPr anchor="t">
            <a:normAutofit/>
          </a:bodyPr>
          <a:lstStyle/>
          <a:p>
            <a:pPr algn="l"/>
            <a:r>
              <a:rPr lang="en-US" sz="2400" b="0"/>
              <a:t>What is happening in the images?</a:t>
            </a:r>
          </a:p>
        </p:txBody>
      </p:sp>
      <p:sp>
        <p:nvSpPr>
          <p:cNvPr id="3" name="TextBox 2">
            <a:extLst>
              <a:ext uri="{FF2B5EF4-FFF2-40B4-BE49-F238E27FC236}">
                <a16:creationId xmlns:a16="http://schemas.microsoft.com/office/drawing/2014/main" id="{4AD8E03F-CE7B-888D-0126-5A7FC63060F5}"/>
              </a:ext>
              <a:ext uri="{C183D7F6-B498-43B3-948B-1728B52AA6E4}">
                <adec:decorative xmlns:adec="http://schemas.microsoft.com/office/drawing/2017/decorative" val="1"/>
              </a:ext>
            </a:extLst>
          </p:cNvPr>
          <p:cNvSpPr txBox="1"/>
          <p:nvPr/>
        </p:nvSpPr>
        <p:spPr>
          <a:xfrm rot="5400000">
            <a:off x="10879499" y="1262027"/>
            <a:ext cx="1842171" cy="430887"/>
          </a:xfrm>
          <a:prstGeom prst="rect">
            <a:avLst/>
          </a:prstGeom>
          <a:noFill/>
        </p:spPr>
        <p:txBody>
          <a:bodyPr wrap="none" rtlCol="0">
            <a:spAutoFit/>
          </a:bodyPr>
          <a:lstStyle/>
          <a:p>
            <a:r>
              <a:rPr lang="en-GB" sz="2200" b="1">
                <a:solidFill>
                  <a:schemeClr val="bg1"/>
                </a:solidFill>
                <a:latin typeface="Century Gothic" panose="020B0502020202020204" pitchFamily="34" charset="0"/>
              </a:rPr>
              <a:t>Introduction</a:t>
            </a:r>
          </a:p>
        </p:txBody>
      </p:sp>
    </p:spTree>
    <p:extLst>
      <p:ext uri="{BB962C8B-B14F-4D97-AF65-F5344CB8AC3E}">
        <p14:creationId xmlns:p14="http://schemas.microsoft.com/office/powerpoint/2010/main" val="3534483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CF485-D268-EE4F-A331-75DB104260E6}"/>
              </a:ext>
            </a:extLst>
          </p:cNvPr>
          <p:cNvSpPr>
            <a:spLocks noGrp="1"/>
          </p:cNvSpPr>
          <p:nvPr>
            <p:ph type="title"/>
          </p:nvPr>
        </p:nvSpPr>
        <p:spPr>
          <a:xfrm>
            <a:off x="540000" y="540000"/>
            <a:ext cx="9540000" cy="440661"/>
          </a:xfrm>
        </p:spPr>
        <p:txBody>
          <a:bodyPr/>
          <a:lstStyle/>
          <a:p>
            <a:r>
              <a:rPr lang="en-US"/>
              <a:t>Think, pair, share</a:t>
            </a:r>
          </a:p>
        </p:txBody>
      </p:sp>
      <p:sp>
        <p:nvSpPr>
          <p:cNvPr id="3" name="Content Placeholder 2">
            <a:extLst>
              <a:ext uri="{FF2B5EF4-FFF2-40B4-BE49-F238E27FC236}">
                <a16:creationId xmlns:a16="http://schemas.microsoft.com/office/drawing/2014/main" id="{A392CD0D-586A-C746-A628-7A9409208494}"/>
              </a:ext>
            </a:extLst>
          </p:cNvPr>
          <p:cNvSpPr>
            <a:spLocks noGrp="1"/>
          </p:cNvSpPr>
          <p:nvPr>
            <p:ph idx="1"/>
          </p:nvPr>
        </p:nvSpPr>
        <p:spPr>
          <a:xfrm>
            <a:off x="539750" y="1260475"/>
            <a:ext cx="9401692" cy="5317306"/>
          </a:xfrm>
        </p:spPr>
        <p:txBody>
          <a:bodyPr>
            <a:normAutofit/>
          </a:bodyPr>
          <a:lstStyle/>
          <a:p>
            <a:r>
              <a:rPr lang="en-GB"/>
              <a:t>What do you understand about the key terms below?</a:t>
            </a:r>
          </a:p>
          <a:p>
            <a:endParaRPr lang="en-GB"/>
          </a:p>
          <a:p>
            <a:r>
              <a:rPr lang="en-GB" sz="2800" b="1">
                <a:solidFill>
                  <a:srgbClr val="006F62"/>
                </a:solidFill>
              </a:rPr>
              <a:t>Melting</a:t>
            </a:r>
            <a:br>
              <a:rPr lang="en-GB" sz="2800" b="1">
                <a:solidFill>
                  <a:srgbClr val="006F62"/>
                </a:solidFill>
              </a:rPr>
            </a:br>
            <a:br>
              <a:rPr lang="en-GB" sz="2800" b="1">
                <a:solidFill>
                  <a:srgbClr val="006F62"/>
                </a:solidFill>
              </a:rPr>
            </a:br>
            <a:r>
              <a:rPr lang="en-GB" sz="2800" b="1">
                <a:solidFill>
                  <a:srgbClr val="006F62"/>
                </a:solidFill>
              </a:rPr>
              <a:t>Freezing</a:t>
            </a:r>
            <a:br>
              <a:rPr lang="en-GB" sz="2800" b="1">
                <a:solidFill>
                  <a:srgbClr val="006F62"/>
                </a:solidFill>
              </a:rPr>
            </a:br>
            <a:br>
              <a:rPr lang="en-GB" sz="2800" b="1">
                <a:solidFill>
                  <a:srgbClr val="006F62"/>
                </a:solidFill>
              </a:rPr>
            </a:br>
            <a:r>
              <a:rPr lang="en-GB" sz="2800" b="1">
                <a:solidFill>
                  <a:srgbClr val="006F62"/>
                </a:solidFill>
              </a:rPr>
              <a:t>Boiling</a:t>
            </a:r>
            <a:br>
              <a:rPr lang="en-GB" sz="2800" b="1">
                <a:solidFill>
                  <a:srgbClr val="006F62"/>
                </a:solidFill>
              </a:rPr>
            </a:br>
            <a:br>
              <a:rPr lang="en-GB" sz="2800" b="1">
                <a:solidFill>
                  <a:srgbClr val="006F62"/>
                </a:solidFill>
              </a:rPr>
            </a:br>
            <a:r>
              <a:rPr lang="en-GB" sz="2800" b="1">
                <a:solidFill>
                  <a:srgbClr val="006F62"/>
                </a:solidFill>
              </a:rPr>
              <a:t>Condensing</a:t>
            </a:r>
          </a:p>
          <a:p>
            <a:endParaRPr lang="en-GB"/>
          </a:p>
          <a:p>
            <a:r>
              <a:rPr lang="en-GB" b="1"/>
              <a:t>Challenge: </a:t>
            </a:r>
            <a:r>
              <a:rPr lang="en-GB"/>
              <a:t>Can you link all three of these terms to water?</a:t>
            </a:r>
          </a:p>
        </p:txBody>
      </p:sp>
      <p:sp>
        <p:nvSpPr>
          <p:cNvPr id="5" name="Vertical Title 1">
            <a:extLst>
              <a:ext uri="{FF2B5EF4-FFF2-40B4-BE49-F238E27FC236}">
                <a16:creationId xmlns:a16="http://schemas.microsoft.com/office/drawing/2014/main" id="{864BD236-113E-444D-9271-431AB16BEF04}"/>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a:solidFill>
                  <a:schemeClr val="bg1"/>
                </a:solidFill>
                <a:latin typeface="Century Gothic" panose="020B0502020202020204" pitchFamily="34" charset="0"/>
              </a:rPr>
              <a:t>Introduction</a:t>
            </a:r>
            <a:endParaRPr lang="en-US" sz="2200" b="1">
              <a:solidFill>
                <a:schemeClr val="bg1"/>
              </a:solidFill>
              <a:latin typeface="Century Gothic" panose="020B0502020202020204" pitchFamily="34" charset="0"/>
            </a:endParaRPr>
          </a:p>
        </p:txBody>
      </p:sp>
      <p:sp>
        <p:nvSpPr>
          <p:cNvPr id="12" name="TextBox 11">
            <a:extLst>
              <a:ext uri="{FF2B5EF4-FFF2-40B4-BE49-F238E27FC236}">
                <a16:creationId xmlns:a16="http://schemas.microsoft.com/office/drawing/2014/main" id="{65918DE8-0D0B-3906-209C-1E9587B1AB94}"/>
              </a:ext>
            </a:extLst>
          </p:cNvPr>
          <p:cNvSpPr txBox="1"/>
          <p:nvPr/>
        </p:nvSpPr>
        <p:spPr>
          <a:xfrm>
            <a:off x="6191693" y="2075887"/>
            <a:ext cx="4728577" cy="2862322"/>
          </a:xfrm>
          <a:prstGeom prst="rect">
            <a:avLst/>
          </a:prstGeom>
          <a:solidFill>
            <a:srgbClr val="E6F1EF"/>
          </a:solidFill>
          <a:ln>
            <a:solidFill>
              <a:srgbClr val="006F62"/>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en-GB" b="1">
                <a:latin typeface="Century Gothic" panose="020B0502020202020204" pitchFamily="34" charset="0"/>
              </a:rPr>
              <a:t>Sentence starters to support discussion:</a:t>
            </a:r>
          </a:p>
          <a:p>
            <a:endParaRPr lang="en-GB">
              <a:latin typeface="Century Gothic" panose="020B0502020202020204" pitchFamily="34" charset="0"/>
            </a:endParaRPr>
          </a:p>
          <a:p>
            <a:r>
              <a:rPr lang="en-GB">
                <a:latin typeface="Century Gothic" panose="020B0502020202020204" pitchFamily="34" charset="0"/>
              </a:rPr>
              <a:t>‘I think that…’</a:t>
            </a:r>
          </a:p>
          <a:p>
            <a:endParaRPr lang="en-GB">
              <a:latin typeface="Century Gothic" panose="020B0502020202020204" pitchFamily="34" charset="0"/>
            </a:endParaRPr>
          </a:p>
          <a:p>
            <a:r>
              <a:rPr lang="en-GB">
                <a:latin typeface="Century Gothic" panose="020B0502020202020204" pitchFamily="34" charset="0"/>
              </a:rPr>
              <a:t>‘I would like to start by saying…’</a:t>
            </a:r>
          </a:p>
          <a:p>
            <a:endParaRPr lang="en-GB">
              <a:latin typeface="Century Gothic" panose="020B0502020202020204" pitchFamily="34" charset="0"/>
            </a:endParaRPr>
          </a:p>
          <a:p>
            <a:r>
              <a:rPr lang="en-GB">
                <a:latin typeface="Century Gothic" panose="020B0502020202020204" pitchFamily="34" charset="0"/>
              </a:rPr>
              <a:t>‘I would like to build on that by adding…’</a:t>
            </a:r>
          </a:p>
          <a:p>
            <a:endParaRPr lang="en-GB">
              <a:latin typeface="Century Gothic" panose="020B0502020202020204" pitchFamily="34" charset="0"/>
            </a:endParaRPr>
          </a:p>
          <a:p>
            <a:r>
              <a:rPr lang="en-GB">
                <a:latin typeface="Century Gothic" panose="020B0502020202020204" pitchFamily="34" charset="0"/>
              </a:rPr>
              <a:t>‘I agree/disagree because…’</a:t>
            </a:r>
          </a:p>
        </p:txBody>
      </p:sp>
    </p:spTree>
    <p:extLst>
      <p:ext uri="{BB962C8B-B14F-4D97-AF65-F5344CB8AC3E}">
        <p14:creationId xmlns:p14="http://schemas.microsoft.com/office/powerpoint/2010/main" val="18335645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9ABE85-4659-E360-519F-B9AE071E594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592BE41-3168-EFF0-966C-77DAAF05C892}"/>
              </a:ext>
            </a:extLst>
          </p:cNvPr>
          <p:cNvSpPr>
            <a:spLocks noGrp="1"/>
          </p:cNvSpPr>
          <p:nvPr>
            <p:ph type="title"/>
          </p:nvPr>
        </p:nvSpPr>
        <p:spPr/>
        <p:txBody>
          <a:bodyPr/>
          <a:lstStyle/>
          <a:p>
            <a:r>
              <a:rPr lang="en-US"/>
              <a:t>Learning objectives</a:t>
            </a:r>
          </a:p>
        </p:txBody>
      </p:sp>
      <p:sp>
        <p:nvSpPr>
          <p:cNvPr id="3" name="Content Placeholder 2">
            <a:extLst>
              <a:ext uri="{FF2B5EF4-FFF2-40B4-BE49-F238E27FC236}">
                <a16:creationId xmlns:a16="http://schemas.microsoft.com/office/drawing/2014/main" id="{6CB70295-363B-4758-D1EA-D1DFC5D5EBFD}"/>
              </a:ext>
            </a:extLst>
          </p:cNvPr>
          <p:cNvSpPr>
            <a:spLocks noGrp="1"/>
          </p:cNvSpPr>
          <p:nvPr>
            <p:ph idx="1"/>
          </p:nvPr>
        </p:nvSpPr>
        <p:spPr/>
        <p:txBody>
          <a:bodyPr>
            <a:normAutofit/>
          </a:bodyPr>
          <a:lstStyle/>
          <a:p>
            <a:pPr marL="457200" lvl="0" indent="-457200">
              <a:buFont typeface="+mj-lt"/>
              <a:buAutoNum type="arabicPeriod"/>
            </a:pPr>
            <a:r>
              <a:rPr lang="en-GB" sz="2400"/>
              <a:t>Recall the definitions of freezing, boiling, condensing and melting as changes of state.</a:t>
            </a:r>
          </a:p>
          <a:p>
            <a:pPr marL="457200" lvl="0" indent="-457200">
              <a:buFont typeface="+mj-lt"/>
              <a:buAutoNum type="arabicPeriod"/>
            </a:pPr>
            <a:r>
              <a:rPr lang="en-GB" sz="2400"/>
              <a:t>Describe the difference between particle diagrams at different states.</a:t>
            </a:r>
          </a:p>
          <a:p>
            <a:pPr marL="457200" lvl="0" indent="-457200">
              <a:buFont typeface="+mj-lt"/>
              <a:buAutoNum type="arabicPeriod"/>
            </a:pPr>
            <a:r>
              <a:rPr lang="en-GB" sz="2400"/>
              <a:t>Explain that molecules do not break up and reform when a substance boils and cools.</a:t>
            </a:r>
          </a:p>
        </p:txBody>
      </p:sp>
    </p:spTree>
    <p:extLst>
      <p:ext uri="{BB962C8B-B14F-4D97-AF65-F5344CB8AC3E}">
        <p14:creationId xmlns:p14="http://schemas.microsoft.com/office/powerpoint/2010/main" val="27778331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56DAB7-E765-D532-C005-E052064AFE29}"/>
              </a:ext>
            </a:extLst>
          </p:cNvPr>
          <p:cNvSpPr>
            <a:spLocks noGrp="1"/>
          </p:cNvSpPr>
          <p:nvPr>
            <p:ph type="title"/>
          </p:nvPr>
        </p:nvSpPr>
        <p:spPr/>
        <p:txBody>
          <a:bodyPr/>
          <a:lstStyle/>
          <a:p>
            <a:r>
              <a:rPr lang="en-GB"/>
              <a:t>Key terms</a:t>
            </a:r>
          </a:p>
        </p:txBody>
      </p:sp>
      <p:graphicFrame>
        <p:nvGraphicFramePr>
          <p:cNvPr id="5" name="Content Placeholder 4">
            <a:extLst>
              <a:ext uri="{FF2B5EF4-FFF2-40B4-BE49-F238E27FC236}">
                <a16:creationId xmlns:a16="http://schemas.microsoft.com/office/drawing/2014/main" id="{1086878D-1BAB-5A6A-5A45-9B616F24F5C6}"/>
              </a:ext>
            </a:extLst>
          </p:cNvPr>
          <p:cNvGraphicFramePr>
            <a:graphicFrameLocks noGrp="1"/>
          </p:cNvGraphicFramePr>
          <p:nvPr>
            <p:ph idx="1"/>
            <p:extLst>
              <p:ext uri="{D42A27DB-BD31-4B8C-83A1-F6EECF244321}">
                <p14:modId xmlns:p14="http://schemas.microsoft.com/office/powerpoint/2010/main" val="4250096101"/>
              </p:ext>
            </p:extLst>
          </p:nvPr>
        </p:nvGraphicFramePr>
        <p:xfrm>
          <a:off x="539750" y="1260475"/>
          <a:ext cx="7178211" cy="5437282"/>
        </p:xfrm>
        <a:graphic>
          <a:graphicData uri="http://schemas.openxmlformats.org/drawingml/2006/table">
            <a:tbl>
              <a:tblPr firstRow="1" firstCol="1" bandRow="1"/>
              <a:tblGrid>
                <a:gridCol w="1432290">
                  <a:extLst>
                    <a:ext uri="{9D8B030D-6E8A-4147-A177-3AD203B41FA5}">
                      <a16:colId xmlns:a16="http://schemas.microsoft.com/office/drawing/2014/main" val="1880118909"/>
                    </a:ext>
                  </a:extLst>
                </a:gridCol>
                <a:gridCol w="5745921">
                  <a:extLst>
                    <a:ext uri="{9D8B030D-6E8A-4147-A177-3AD203B41FA5}">
                      <a16:colId xmlns:a16="http://schemas.microsoft.com/office/drawing/2014/main" val="380016815"/>
                    </a:ext>
                  </a:extLst>
                </a:gridCol>
              </a:tblGrid>
              <a:tr h="546370">
                <a:tc>
                  <a:txBody>
                    <a:bodyPr/>
                    <a:lstStyle/>
                    <a:p>
                      <a:pPr marR="21590" indent="-226695" algn="ctr">
                        <a:lnSpc>
                          <a:spcPct val="107000"/>
                        </a:lnSpc>
                        <a:spcBef>
                          <a:spcPts val="300"/>
                        </a:spcBef>
                        <a:spcAft>
                          <a:spcPts val="300"/>
                        </a:spcAft>
                        <a:buNone/>
                      </a:pPr>
                      <a:r>
                        <a:rPr lang="en-GB" sz="1800" b="1">
                          <a:solidFill>
                            <a:srgbClr val="006F62"/>
                          </a:solidFill>
                          <a:effectLst/>
                          <a:latin typeface="Century Gothic" panose="020B0502020202020204" pitchFamily="34" charset="0"/>
                          <a:ea typeface="Calibri" panose="020F0502020204030204" pitchFamily="34" charset="0"/>
                        </a:rPr>
                        <a:t>Key term</a:t>
                      </a:r>
                      <a:endParaRPr lang="en-GB" sz="1800">
                        <a:effectLst/>
                        <a:latin typeface="Arial" panose="020B060402020202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E88E"/>
                    </a:solidFill>
                  </a:tcPr>
                </a:tc>
                <a:tc>
                  <a:txBody>
                    <a:bodyPr/>
                    <a:lstStyle/>
                    <a:p>
                      <a:pPr marR="20955" indent="-226695" algn="ctr">
                        <a:lnSpc>
                          <a:spcPct val="107000"/>
                        </a:lnSpc>
                        <a:spcBef>
                          <a:spcPts val="300"/>
                        </a:spcBef>
                        <a:spcAft>
                          <a:spcPts val="300"/>
                        </a:spcAft>
                        <a:buNone/>
                      </a:pPr>
                      <a:r>
                        <a:rPr lang="en-GB" sz="1800" b="1">
                          <a:solidFill>
                            <a:srgbClr val="006F62"/>
                          </a:solidFill>
                          <a:effectLst/>
                          <a:latin typeface="Century Gothic" panose="020B0502020202020204" pitchFamily="34" charset="0"/>
                          <a:ea typeface="Calibri" panose="020F0502020204030204" pitchFamily="34" charset="0"/>
                        </a:rPr>
                        <a:t>Definition</a:t>
                      </a:r>
                      <a:endParaRPr lang="en-GB" sz="1800">
                        <a:effectLst/>
                        <a:latin typeface="Arial" panose="020B060402020202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E88E"/>
                    </a:solidFill>
                  </a:tcPr>
                </a:tc>
                <a:extLst>
                  <a:ext uri="{0D108BD9-81ED-4DB2-BD59-A6C34878D82A}">
                    <a16:rowId xmlns:a16="http://schemas.microsoft.com/office/drawing/2014/main" val="941650403"/>
                  </a:ext>
                </a:extLst>
              </a:tr>
              <a:tr h="611364">
                <a:tc>
                  <a:txBody>
                    <a:bodyPr/>
                    <a:lstStyle/>
                    <a:p>
                      <a:pPr marR="21590" indent="-226695" algn="ctr">
                        <a:lnSpc>
                          <a:spcPct val="107000"/>
                        </a:lnSpc>
                        <a:spcAft>
                          <a:spcPts val="600"/>
                        </a:spcAft>
                        <a:buNone/>
                      </a:pPr>
                      <a:r>
                        <a:rPr lang="en-GB" sz="1400">
                          <a:effectLst/>
                          <a:latin typeface="Century Gothic" panose="020B0502020202020204" pitchFamily="34" charset="0"/>
                          <a:ea typeface="Times New Roman" panose="02020603050405020304" pitchFamily="18" charset="0"/>
                        </a:rPr>
                        <a:t>Boil</a:t>
                      </a:r>
                      <a:endParaRPr lang="en-GB" sz="1400">
                        <a:effectLst/>
                        <a:latin typeface="Arial" panose="020B060402020202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20955" indent="-226695" algn="l">
                        <a:lnSpc>
                          <a:spcPct val="107000"/>
                        </a:lnSpc>
                        <a:spcAft>
                          <a:spcPts val="600"/>
                        </a:spcAft>
                        <a:buNone/>
                        <a:tabLst>
                          <a:tab pos="1011555" algn="l"/>
                        </a:tabLst>
                      </a:pPr>
                      <a:r>
                        <a:rPr lang="en-GB" sz="1400">
                          <a:effectLst/>
                          <a:latin typeface="Century Gothic" panose="020B0502020202020204" pitchFamily="34" charset="0"/>
                          <a:ea typeface="Calibri" panose="020F0502020204030204" pitchFamily="34" charset="0"/>
                        </a:rPr>
                        <a:t>when a liquid is heated, gains energy and turns in a gas, at its boiling point</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07927345"/>
                  </a:ext>
                </a:extLst>
              </a:tr>
              <a:tr h="611364">
                <a:tc>
                  <a:txBody>
                    <a:bodyPr/>
                    <a:lstStyle/>
                    <a:p>
                      <a:pPr marR="21590" indent="-226695" algn="ctr">
                        <a:lnSpc>
                          <a:spcPct val="107000"/>
                        </a:lnSpc>
                        <a:spcAft>
                          <a:spcPts val="600"/>
                        </a:spcAft>
                        <a:buNone/>
                      </a:pPr>
                      <a:r>
                        <a:rPr lang="en-GB" sz="1400">
                          <a:effectLst/>
                          <a:latin typeface="Century Gothic" panose="020B0502020202020204" pitchFamily="34" charset="0"/>
                          <a:ea typeface="Times New Roman" panose="02020603050405020304" pitchFamily="18" charset="0"/>
                        </a:rPr>
                        <a:t>Boiling point</a:t>
                      </a:r>
                      <a:endParaRPr lang="en-GB" sz="1400">
                        <a:effectLst/>
                        <a:latin typeface="Arial" panose="020B060402020202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20955" indent="-226695" algn="l">
                        <a:lnSpc>
                          <a:spcPct val="107000"/>
                        </a:lnSpc>
                        <a:spcAft>
                          <a:spcPts val="600"/>
                        </a:spcAft>
                        <a:buNone/>
                        <a:tabLst>
                          <a:tab pos="1011555" algn="l"/>
                        </a:tabLst>
                      </a:pPr>
                      <a:r>
                        <a:rPr lang="en-GB" sz="1400">
                          <a:effectLst/>
                          <a:latin typeface="Century Gothic" panose="020B0502020202020204" pitchFamily="34" charset="0"/>
                          <a:ea typeface="Calibri" panose="020F0502020204030204" pitchFamily="34" charset="0"/>
                        </a:rPr>
                        <a:t>the temperature at which a pure substance changes from a liquid to a gas or from a gas back to a liquid</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80278123"/>
                  </a:ext>
                </a:extLst>
              </a:tr>
              <a:tr h="611364">
                <a:tc>
                  <a:txBody>
                    <a:bodyPr/>
                    <a:lstStyle/>
                    <a:p>
                      <a:pPr marR="21590" indent="-226695" algn="ctr">
                        <a:lnSpc>
                          <a:spcPct val="107000"/>
                        </a:lnSpc>
                        <a:spcAft>
                          <a:spcPts val="600"/>
                        </a:spcAft>
                        <a:buNone/>
                      </a:pPr>
                      <a:r>
                        <a:rPr lang="en-GB" sz="1400">
                          <a:effectLst/>
                          <a:latin typeface="Century Gothic" panose="020B0502020202020204" pitchFamily="34" charset="0"/>
                          <a:ea typeface="Times New Roman" panose="02020603050405020304" pitchFamily="18" charset="0"/>
                        </a:rPr>
                        <a:t>Condense</a:t>
                      </a:r>
                      <a:endParaRPr lang="en-GB" sz="1400">
                        <a:effectLst/>
                        <a:latin typeface="Arial" panose="020B060402020202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20955" indent="-226695" algn="l">
                        <a:lnSpc>
                          <a:spcPct val="107000"/>
                        </a:lnSpc>
                        <a:spcAft>
                          <a:spcPts val="600"/>
                        </a:spcAft>
                        <a:buNone/>
                        <a:tabLst>
                          <a:tab pos="1011555" algn="l"/>
                        </a:tabLst>
                      </a:pPr>
                      <a:r>
                        <a:rPr lang="en-GB" sz="1400">
                          <a:latin typeface="Century Gothic" panose="020B0502020202020204" pitchFamily="34" charset="0"/>
                        </a:rPr>
                        <a:t>when a gas is cooled, energy is transferred from the gas to the gas’ surroundings and the gas turns into a liquid</a:t>
                      </a:r>
                      <a:endParaRPr lang="en-GB" sz="1400">
                        <a:effectLst/>
                        <a:latin typeface="Century Gothic" panose="020B050202020202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9070704"/>
                  </a:ext>
                </a:extLst>
              </a:tr>
              <a:tr h="611364">
                <a:tc>
                  <a:txBody>
                    <a:bodyPr/>
                    <a:lstStyle/>
                    <a:p>
                      <a:pPr marR="21590" indent="-226695" algn="ctr">
                        <a:lnSpc>
                          <a:spcPct val="107000"/>
                        </a:lnSpc>
                        <a:spcAft>
                          <a:spcPts val="600"/>
                        </a:spcAft>
                        <a:buNone/>
                      </a:pPr>
                      <a:r>
                        <a:rPr lang="en-GB" sz="1400">
                          <a:effectLst/>
                          <a:latin typeface="Century Gothic" panose="020B0502020202020204" pitchFamily="34" charset="0"/>
                          <a:ea typeface="Times New Roman" panose="02020603050405020304" pitchFamily="18" charset="0"/>
                        </a:rPr>
                        <a:t>Evaporate</a:t>
                      </a:r>
                      <a:endParaRPr lang="en-GB" sz="1400">
                        <a:effectLst/>
                        <a:latin typeface="Arial" panose="020B060402020202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20955" indent="-226695" algn="l">
                        <a:lnSpc>
                          <a:spcPct val="107000"/>
                        </a:lnSpc>
                        <a:spcAft>
                          <a:spcPts val="600"/>
                        </a:spcAft>
                        <a:buNone/>
                        <a:tabLst>
                          <a:tab pos="1011555" algn="l"/>
                        </a:tabLst>
                      </a:pPr>
                      <a:r>
                        <a:rPr lang="en-GB" sz="1400">
                          <a:latin typeface="Century Gothic" panose="020B0502020202020204" pitchFamily="34" charset="0"/>
                        </a:rPr>
                        <a:t>when the surface of a liquid gains energy and turns into a gas; this can happen below the boiling point</a:t>
                      </a:r>
                      <a:endParaRPr lang="en-GB" sz="1400">
                        <a:effectLst/>
                        <a:latin typeface="Century Gothic" panose="020B050202020202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8758057"/>
                  </a:ext>
                </a:extLst>
              </a:tr>
              <a:tr h="611364">
                <a:tc>
                  <a:txBody>
                    <a:bodyPr/>
                    <a:lstStyle/>
                    <a:p>
                      <a:pPr marR="21590" indent="-226695" algn="ctr">
                        <a:lnSpc>
                          <a:spcPct val="107000"/>
                        </a:lnSpc>
                        <a:spcAft>
                          <a:spcPts val="600"/>
                        </a:spcAft>
                        <a:buNone/>
                      </a:pPr>
                      <a:r>
                        <a:rPr lang="en-GB" sz="1400">
                          <a:effectLst/>
                          <a:latin typeface="Century Gothic" panose="020B0502020202020204" pitchFamily="34" charset="0"/>
                          <a:ea typeface="Times New Roman" panose="02020603050405020304" pitchFamily="18" charset="0"/>
                        </a:rPr>
                        <a:t>Freeze</a:t>
                      </a:r>
                      <a:endParaRPr lang="en-GB" sz="1400">
                        <a:effectLst/>
                        <a:latin typeface="Arial" panose="020B060402020202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20955" indent="-226695" algn="l">
                        <a:lnSpc>
                          <a:spcPct val="107000"/>
                        </a:lnSpc>
                        <a:spcAft>
                          <a:spcPts val="600"/>
                        </a:spcAft>
                        <a:buNone/>
                        <a:tabLst>
                          <a:tab pos="1011555" algn="l"/>
                        </a:tabLst>
                      </a:pPr>
                      <a:r>
                        <a:rPr lang="en-GB" sz="1400">
                          <a:effectLst/>
                          <a:latin typeface="Century Gothic" panose="020B0502020202020204" pitchFamily="34" charset="0"/>
                          <a:ea typeface="Calibri" panose="020F0502020204030204" pitchFamily="34" charset="0"/>
                        </a:rPr>
                        <a:t>w</a:t>
                      </a:r>
                      <a:r>
                        <a:rPr lang="en-GB" sz="1400">
                          <a:latin typeface="Century Gothic" panose="020B0502020202020204" pitchFamily="34" charset="0"/>
                        </a:rPr>
                        <a:t>hen a liquid is cooled, energy is transferred from the liquid to the liquid’s surroundings and the liquid turns into a solid</a:t>
                      </a:r>
                      <a:endParaRPr lang="en-GB" sz="1400">
                        <a:effectLst/>
                        <a:latin typeface="Century Gothic" panose="020B050202020202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41034739"/>
                  </a:ext>
                </a:extLst>
              </a:tr>
              <a:tr h="611364">
                <a:tc>
                  <a:txBody>
                    <a:bodyPr/>
                    <a:lstStyle/>
                    <a:p>
                      <a:pPr marR="21590" indent="-226695" algn="ctr">
                        <a:lnSpc>
                          <a:spcPct val="107000"/>
                        </a:lnSpc>
                        <a:spcAft>
                          <a:spcPts val="600"/>
                        </a:spcAft>
                        <a:buNone/>
                      </a:pPr>
                      <a:r>
                        <a:rPr lang="en-GB" sz="1400">
                          <a:effectLst/>
                          <a:latin typeface="Century Gothic" panose="020B0502020202020204" pitchFamily="34" charset="0"/>
                          <a:ea typeface="Times New Roman" panose="02020603050405020304" pitchFamily="18" charset="0"/>
                        </a:rPr>
                        <a:t>Melt</a:t>
                      </a:r>
                      <a:endParaRPr lang="en-GB" sz="1400">
                        <a:effectLst/>
                        <a:latin typeface="Arial" panose="020B060402020202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20955" indent="-226695" algn="l">
                        <a:lnSpc>
                          <a:spcPct val="107000"/>
                        </a:lnSpc>
                        <a:spcAft>
                          <a:spcPts val="600"/>
                        </a:spcAft>
                        <a:buNone/>
                        <a:tabLst>
                          <a:tab pos="1011555" algn="l"/>
                        </a:tabLst>
                      </a:pPr>
                      <a:r>
                        <a:rPr lang="en-GB" sz="1400">
                          <a:effectLst/>
                          <a:latin typeface="Century Gothic" panose="020B0502020202020204" pitchFamily="34" charset="0"/>
                          <a:ea typeface="Calibri" panose="020F0502020204030204" pitchFamily="34" charset="0"/>
                        </a:rPr>
                        <a:t>w</a:t>
                      </a:r>
                      <a:r>
                        <a:rPr lang="en-GB" sz="1400">
                          <a:latin typeface="Century Gothic" panose="020B0502020202020204" pitchFamily="34" charset="0"/>
                        </a:rPr>
                        <a:t>hen a solid is heated, gains energy and turns into a liquid, at its melting point</a:t>
                      </a:r>
                      <a:endParaRPr lang="en-GB" sz="1400">
                        <a:effectLst/>
                        <a:latin typeface="Century Gothic" panose="020B050202020202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75867568"/>
                  </a:ext>
                </a:extLst>
              </a:tr>
              <a:tr h="611364">
                <a:tc>
                  <a:txBody>
                    <a:bodyPr/>
                    <a:lstStyle/>
                    <a:p>
                      <a:pPr marR="21590" indent="-226695" algn="ctr">
                        <a:lnSpc>
                          <a:spcPct val="107000"/>
                        </a:lnSpc>
                        <a:spcAft>
                          <a:spcPts val="600"/>
                        </a:spcAft>
                        <a:buNone/>
                      </a:pPr>
                      <a:r>
                        <a:rPr lang="en-GB" sz="1400">
                          <a:effectLst/>
                          <a:latin typeface="Century Gothic" panose="020B0502020202020204" pitchFamily="34" charset="0"/>
                          <a:ea typeface="Calibri" panose="020F0502020204030204" pitchFamily="34" charset="0"/>
                        </a:rPr>
                        <a:t>Melting point</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20955" indent="-226695" algn="l">
                        <a:lnSpc>
                          <a:spcPct val="107000"/>
                        </a:lnSpc>
                        <a:spcAft>
                          <a:spcPts val="600"/>
                        </a:spcAft>
                        <a:buNone/>
                        <a:tabLst>
                          <a:tab pos="1011555" algn="l"/>
                        </a:tabLst>
                      </a:pPr>
                      <a:r>
                        <a:rPr lang="en-GB" sz="1400">
                          <a:latin typeface="Century Gothic" panose="020B0502020202020204" pitchFamily="34" charset="0"/>
                        </a:rPr>
                        <a:t>the temperature at which a pure substance melts and changes from a solid to a liquid, or from a liquid back to a solid</a:t>
                      </a:r>
                      <a:endParaRPr lang="en-GB" sz="1400">
                        <a:effectLst/>
                        <a:latin typeface="Century Gothic" panose="020B050202020202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65998100"/>
                  </a:ext>
                </a:extLst>
              </a:tr>
              <a:tr h="611364">
                <a:tc>
                  <a:txBody>
                    <a:bodyPr/>
                    <a:lstStyle/>
                    <a:p>
                      <a:pPr marR="21590" indent="-226695" algn="ctr">
                        <a:lnSpc>
                          <a:spcPct val="107000"/>
                        </a:lnSpc>
                        <a:spcAft>
                          <a:spcPts val="600"/>
                        </a:spcAft>
                        <a:buNone/>
                      </a:pPr>
                      <a:r>
                        <a:rPr lang="en-GB" sz="1400">
                          <a:effectLst/>
                          <a:latin typeface="Century Gothic" panose="020B0502020202020204" pitchFamily="34" charset="0"/>
                          <a:ea typeface="Calibri" panose="020F0502020204030204" pitchFamily="34" charset="0"/>
                        </a:rPr>
                        <a:t>Sublime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20955" indent="-226695" algn="l">
                        <a:lnSpc>
                          <a:spcPct val="107000"/>
                        </a:lnSpc>
                        <a:spcAft>
                          <a:spcPts val="600"/>
                        </a:spcAft>
                        <a:buNone/>
                        <a:tabLst>
                          <a:tab pos="1011555" algn="l"/>
                        </a:tabLst>
                      </a:pPr>
                      <a:r>
                        <a:rPr lang="en-GB" sz="1400">
                          <a:latin typeface="Century Gothic" panose="020B0502020202020204" pitchFamily="34" charset="0"/>
                        </a:rPr>
                        <a:t>when a solid is heated, gains energy and turns into a gas, without turning into a liquid first</a:t>
                      </a:r>
                      <a:endParaRPr lang="en-GB" sz="1400">
                        <a:effectLst/>
                        <a:latin typeface="Century Gothic" panose="020B050202020202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17034849"/>
                  </a:ext>
                </a:extLst>
              </a:tr>
            </a:tbl>
          </a:graphicData>
        </a:graphic>
      </p:graphicFrame>
      <p:sp>
        <p:nvSpPr>
          <p:cNvPr id="6" name="Vertical Title 1">
            <a:extLst>
              <a:ext uri="{FF2B5EF4-FFF2-40B4-BE49-F238E27FC236}">
                <a16:creationId xmlns:a16="http://schemas.microsoft.com/office/drawing/2014/main" id="{9BCDD40C-C3AF-3072-2B18-59915783FDED}"/>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a:solidFill>
                  <a:schemeClr val="bg1"/>
                </a:solidFill>
                <a:latin typeface="Century Gothic" panose="020B0502020202020204" pitchFamily="34" charset="0"/>
              </a:rPr>
              <a:t>Key terms</a:t>
            </a:r>
            <a:endParaRPr lang="en-US" sz="2200" b="1" i="0">
              <a:solidFill>
                <a:schemeClr val="bg1"/>
              </a:solidFill>
              <a:latin typeface="Century Gothic" panose="020B0502020202020204" pitchFamily="34" charset="0"/>
            </a:endParaRPr>
          </a:p>
        </p:txBody>
      </p:sp>
      <p:sp>
        <p:nvSpPr>
          <p:cNvPr id="3" name="TextBox 2">
            <a:extLst>
              <a:ext uri="{FF2B5EF4-FFF2-40B4-BE49-F238E27FC236}">
                <a16:creationId xmlns:a16="http://schemas.microsoft.com/office/drawing/2014/main" id="{F0C0FB09-6E42-AC67-72A4-56AD731323CE}"/>
              </a:ext>
            </a:extLst>
          </p:cNvPr>
          <p:cNvSpPr txBox="1"/>
          <p:nvPr/>
        </p:nvSpPr>
        <p:spPr>
          <a:xfrm>
            <a:off x="7894622" y="531864"/>
            <a:ext cx="3310717" cy="4524315"/>
          </a:xfrm>
          <a:prstGeom prst="rect">
            <a:avLst/>
          </a:prstGeom>
          <a:solidFill>
            <a:srgbClr val="E6F1EF"/>
          </a:solidFill>
          <a:ln w="19050">
            <a:solidFill>
              <a:srgbClr val="006F62"/>
            </a:solidFill>
          </a:ln>
        </p:spPr>
        <p:txBody>
          <a:bodyPr wrap="square">
            <a:spAutoFit/>
          </a:bodyPr>
          <a:lstStyle/>
          <a:p>
            <a:r>
              <a:rPr lang="en-GB">
                <a:latin typeface="Century Gothic" panose="020B0502020202020204" pitchFamily="34" charset="0"/>
              </a:rPr>
              <a:t>Find more support for vocabulary in our Key terms support bundle for </a:t>
            </a:r>
            <a:r>
              <a:rPr lang="en-GB" b="1">
                <a:solidFill>
                  <a:srgbClr val="006F62"/>
                </a:solidFill>
                <a:latin typeface="Century Gothic" panose="020B0502020202020204" pitchFamily="34" charset="0"/>
              </a:rPr>
              <a:t>11</a:t>
            </a:r>
            <a:r>
              <a:rPr lang="en-GB">
                <a:solidFill>
                  <a:srgbClr val="006F62"/>
                </a:solidFill>
              </a:rPr>
              <a:t>–</a:t>
            </a:r>
            <a:r>
              <a:rPr lang="en-GB" b="1">
                <a:solidFill>
                  <a:srgbClr val="006F62"/>
                </a:solidFill>
                <a:latin typeface="Century Gothic" panose="020B0502020202020204" pitchFamily="34" charset="0"/>
              </a:rPr>
              <a:t>14 Particle model</a:t>
            </a:r>
            <a:r>
              <a:rPr lang="en-GB">
                <a:latin typeface="Century Gothic" panose="020B0502020202020204" pitchFamily="34" charset="0"/>
              </a:rPr>
              <a:t>.</a:t>
            </a:r>
            <a:r>
              <a:rPr lang="en-GB" b="1">
                <a:solidFill>
                  <a:srgbClr val="006F62"/>
                </a:solidFill>
                <a:latin typeface="Century Gothic" panose="020B0502020202020204" pitchFamily="34" charset="0"/>
              </a:rPr>
              <a:t> </a:t>
            </a:r>
          </a:p>
          <a:p>
            <a:endParaRPr lang="en-GB" b="1">
              <a:solidFill>
                <a:srgbClr val="006F62"/>
              </a:solidFill>
              <a:latin typeface="Century Gothic" panose="020B0502020202020204" pitchFamily="34" charset="0"/>
            </a:endParaRPr>
          </a:p>
          <a:p>
            <a:endParaRPr lang="en-GB" b="1">
              <a:solidFill>
                <a:srgbClr val="006F62"/>
              </a:solidFill>
              <a:latin typeface="Century Gothic" panose="020B0502020202020204" pitchFamily="34" charset="0"/>
            </a:endParaRPr>
          </a:p>
          <a:p>
            <a:endParaRPr lang="en-GB" b="1">
              <a:solidFill>
                <a:srgbClr val="006F62"/>
              </a:solidFill>
              <a:latin typeface="Century Gothic" panose="020B0502020202020204" pitchFamily="34" charset="0"/>
            </a:endParaRPr>
          </a:p>
          <a:p>
            <a:endParaRPr lang="en-GB" b="1">
              <a:solidFill>
                <a:srgbClr val="006F62"/>
              </a:solidFill>
              <a:latin typeface="Century Gothic" panose="020B0502020202020204" pitchFamily="34" charset="0"/>
            </a:endParaRPr>
          </a:p>
          <a:p>
            <a:endParaRPr lang="en-GB" b="1">
              <a:solidFill>
                <a:srgbClr val="006F62"/>
              </a:solidFill>
              <a:latin typeface="Century Gothic" panose="020B0502020202020204" pitchFamily="34" charset="0"/>
            </a:endParaRPr>
          </a:p>
          <a:p>
            <a:endParaRPr lang="en-GB" b="1">
              <a:solidFill>
                <a:srgbClr val="006F62"/>
              </a:solidFill>
              <a:latin typeface="Century Gothic" panose="020B0502020202020204" pitchFamily="34" charset="0"/>
            </a:endParaRPr>
          </a:p>
          <a:p>
            <a:endParaRPr lang="en-GB" b="1">
              <a:solidFill>
                <a:srgbClr val="006F62"/>
              </a:solidFill>
              <a:latin typeface="Century Gothic" panose="020B0502020202020204" pitchFamily="34" charset="0"/>
            </a:endParaRPr>
          </a:p>
          <a:p>
            <a:endParaRPr lang="en-GB" b="1">
              <a:solidFill>
                <a:srgbClr val="006F62"/>
              </a:solidFill>
              <a:latin typeface="Century Gothic" panose="020B0502020202020204" pitchFamily="34" charset="0"/>
            </a:endParaRPr>
          </a:p>
          <a:p>
            <a:endParaRPr lang="en-GB" b="1">
              <a:solidFill>
                <a:srgbClr val="006F62"/>
              </a:solidFill>
              <a:latin typeface="Century Gothic" panose="020B0502020202020204" pitchFamily="34" charset="0"/>
            </a:endParaRPr>
          </a:p>
          <a:p>
            <a:endParaRPr lang="en-GB" b="1">
              <a:solidFill>
                <a:srgbClr val="006F62"/>
              </a:solidFill>
              <a:latin typeface="Century Gothic" panose="020B0502020202020204" pitchFamily="34" charset="0"/>
            </a:endParaRPr>
          </a:p>
          <a:p>
            <a:r>
              <a:rPr lang="en-GB">
                <a:latin typeface="Century Gothic" panose="020B0502020202020204" pitchFamily="34" charset="0"/>
              </a:rPr>
              <a:t>Available to download from: </a:t>
            </a:r>
            <a:r>
              <a:rPr lang="en-GB">
                <a:solidFill>
                  <a:srgbClr val="006F62"/>
                </a:solidFill>
                <a:latin typeface="Century Gothic" panose="020B0502020202020204" pitchFamily="34" charset="0"/>
                <a:hlinkClick r:id="rId3">
                  <a:extLst>
                    <a:ext uri="{A12FA001-AC4F-418D-AE19-62706E023703}">
                      <ahyp:hlinkClr xmlns:ahyp="http://schemas.microsoft.com/office/drawing/2018/hyperlinkcolor" val="tx"/>
                    </a:ext>
                  </a:extLst>
                </a:hlinkClick>
              </a:rPr>
              <a:t>rsc.li/4cmvSbS</a:t>
            </a:r>
            <a:r>
              <a:rPr lang="en-GB">
                <a:solidFill>
                  <a:srgbClr val="006F62"/>
                </a:solidFill>
                <a:latin typeface="Century Gothic" panose="020B0502020202020204" pitchFamily="34" charset="0"/>
              </a:rPr>
              <a:t> </a:t>
            </a:r>
          </a:p>
        </p:txBody>
      </p:sp>
      <p:pic>
        <p:nvPicPr>
          <p:cNvPr id="4" name="Picture 2">
            <a:extLst>
              <a:ext uri="{FF2B5EF4-FFF2-40B4-BE49-F238E27FC236}">
                <a16:creationId xmlns:a16="http://schemas.microsoft.com/office/drawing/2014/main" id="{85DCEC83-4033-82FB-C06D-136DB7F8211E}"/>
              </a:ext>
              <a:ext uri="{C183D7F6-B498-43B3-948B-1728B52AA6E4}">
                <adec:decorative xmlns:adec="http://schemas.microsoft.com/office/drawing/2017/decorative" val="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00975" y="1850711"/>
            <a:ext cx="3077001" cy="2051334"/>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51767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03E41D-DE9A-B9C7-1A6B-43D0287C77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6CB8183-9763-B204-E8A2-353A724ECF69}"/>
              </a:ext>
              <a:ext uri="{C183D7F6-B498-43B3-948B-1728B52AA6E4}">
                <adec:decorative xmlns:adec="http://schemas.microsoft.com/office/drawing/2017/decorative" val="1"/>
              </a:ext>
            </a:extLst>
          </p:cNvPr>
          <p:cNvSpPr>
            <a:spLocks noGrp="1"/>
          </p:cNvSpPr>
          <p:nvPr>
            <p:ph type="title"/>
          </p:nvPr>
        </p:nvSpPr>
        <p:spPr/>
        <p:txBody>
          <a:bodyPr/>
          <a:lstStyle/>
          <a:p>
            <a:r>
              <a:rPr lang="en-US"/>
              <a:t>Boiling water</a:t>
            </a:r>
          </a:p>
        </p:txBody>
      </p:sp>
      <p:sp>
        <p:nvSpPr>
          <p:cNvPr id="6" name="Title 1">
            <a:extLst>
              <a:ext uri="{FF2B5EF4-FFF2-40B4-BE49-F238E27FC236}">
                <a16:creationId xmlns:a16="http://schemas.microsoft.com/office/drawing/2014/main" id="{F4DB532B-1D76-10A8-F098-5CFFE46218DF}"/>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Demonstration – boiling water</a:t>
            </a:r>
            <a:endParaRPr lang="en-US" sz="2200">
              <a:solidFill>
                <a:schemeClr val="bg1"/>
              </a:solidFill>
            </a:endParaRPr>
          </a:p>
        </p:txBody>
      </p:sp>
      <p:sp>
        <p:nvSpPr>
          <p:cNvPr id="3" name="Content Placeholder 2">
            <a:extLst>
              <a:ext uri="{FF2B5EF4-FFF2-40B4-BE49-F238E27FC236}">
                <a16:creationId xmlns:a16="http://schemas.microsoft.com/office/drawing/2014/main" id="{62B367E5-8D68-1612-586A-0EC9F28A2917}"/>
              </a:ext>
            </a:extLst>
          </p:cNvPr>
          <p:cNvSpPr>
            <a:spLocks noGrp="1"/>
          </p:cNvSpPr>
          <p:nvPr>
            <p:ph idx="1"/>
          </p:nvPr>
        </p:nvSpPr>
        <p:spPr/>
        <p:txBody>
          <a:bodyPr>
            <a:normAutofit/>
          </a:bodyPr>
          <a:lstStyle/>
          <a:p>
            <a:r>
              <a:rPr lang="en-US" sz="2400"/>
              <a:t>Watch the demonstration of water boiling closely.</a:t>
            </a:r>
          </a:p>
          <a:p>
            <a:endParaRPr lang="en-US" sz="2400"/>
          </a:p>
          <a:p>
            <a:r>
              <a:rPr lang="en-US" sz="2400"/>
              <a:t>What do you observe?</a:t>
            </a:r>
          </a:p>
          <a:p>
            <a:endParaRPr lang="en-US" sz="2400"/>
          </a:p>
          <a:p>
            <a:r>
              <a:rPr lang="en-US" sz="2400"/>
              <a:t>Make a note of this as you will need it later.</a:t>
            </a:r>
          </a:p>
        </p:txBody>
      </p:sp>
      <p:pic>
        <p:nvPicPr>
          <p:cNvPr id="4" name="Picture 2" descr="A photo of the equipment for the teacher demonstration showing a Bunsen bruner lit with and orange flame, a tripod and gauze, a beaker of water and a thermometer.">
            <a:extLst>
              <a:ext uri="{FF2B5EF4-FFF2-40B4-BE49-F238E27FC236}">
                <a16:creationId xmlns:a16="http://schemas.microsoft.com/office/drawing/2014/main" id="{17A15655-1085-8E25-8462-96AA90F840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6972000" y="491696"/>
            <a:ext cx="3319602" cy="5901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59166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5424F5-6498-2955-3DD2-3FA6DFFA45D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28A2795-484C-F97D-7371-104E7684085D}"/>
              </a:ext>
            </a:extLst>
          </p:cNvPr>
          <p:cNvSpPr>
            <a:spLocks noGrp="1"/>
          </p:cNvSpPr>
          <p:nvPr>
            <p:ph type="title"/>
          </p:nvPr>
        </p:nvSpPr>
        <p:spPr/>
        <p:txBody>
          <a:bodyPr/>
          <a:lstStyle/>
          <a:p>
            <a:r>
              <a:rPr lang="en-US"/>
              <a:t>Boiling water: diagram</a:t>
            </a:r>
          </a:p>
        </p:txBody>
      </p:sp>
      <p:sp>
        <p:nvSpPr>
          <p:cNvPr id="6" name="Title 1">
            <a:extLst>
              <a:ext uri="{FF2B5EF4-FFF2-40B4-BE49-F238E27FC236}">
                <a16:creationId xmlns:a16="http://schemas.microsoft.com/office/drawing/2014/main" id="{9DA354B1-1CAE-A263-8B5C-E1B89E7D7155}"/>
              </a:ext>
              <a:ext uri="{C183D7F6-B498-43B3-948B-1728B52AA6E4}">
                <adec:decorative xmlns:adec="http://schemas.microsoft.com/office/drawing/2017/decorative" val="1"/>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Demonstration – boiling water</a:t>
            </a:r>
            <a:endParaRPr lang="en-US" sz="2200">
              <a:solidFill>
                <a:schemeClr val="bg1"/>
              </a:solidFill>
            </a:endParaRPr>
          </a:p>
        </p:txBody>
      </p:sp>
      <p:pic>
        <p:nvPicPr>
          <p:cNvPr id="8" name="Picture 2" descr="An illustration of the equipment for the teacher demonstration showing a heat proof mat, a Bunsen burner lit with a blue flame, a tripod and gauze and a beaker of water.">
            <a:extLst>
              <a:ext uri="{FF2B5EF4-FFF2-40B4-BE49-F238E27FC236}">
                <a16:creationId xmlns:a16="http://schemas.microsoft.com/office/drawing/2014/main" id="{4FE12940-EB74-C81B-AAFB-D942A7EA71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63138" y="1689672"/>
            <a:ext cx="6704135" cy="4487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33315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1E722-E089-0544-A3BC-10C0F41FA975}"/>
              </a:ext>
            </a:extLst>
          </p:cNvPr>
          <p:cNvSpPr>
            <a:spLocks noGrp="1"/>
          </p:cNvSpPr>
          <p:nvPr>
            <p:ph type="title"/>
          </p:nvPr>
        </p:nvSpPr>
        <p:spPr/>
        <p:txBody>
          <a:bodyPr/>
          <a:lstStyle/>
          <a:p>
            <a:r>
              <a:rPr lang="en-US"/>
              <a:t>Observation and inference</a:t>
            </a:r>
          </a:p>
        </p:txBody>
      </p:sp>
      <p:sp>
        <p:nvSpPr>
          <p:cNvPr id="3" name="Content Placeholder 2">
            <a:extLst>
              <a:ext uri="{FF2B5EF4-FFF2-40B4-BE49-F238E27FC236}">
                <a16:creationId xmlns:a16="http://schemas.microsoft.com/office/drawing/2014/main" id="{B9B1F842-BC16-354A-84F3-BCA1F48752F2}"/>
              </a:ext>
            </a:extLst>
          </p:cNvPr>
          <p:cNvSpPr>
            <a:spLocks noGrp="1"/>
          </p:cNvSpPr>
          <p:nvPr>
            <p:ph idx="1"/>
          </p:nvPr>
        </p:nvSpPr>
        <p:spPr/>
        <p:txBody>
          <a:bodyPr>
            <a:normAutofit/>
          </a:bodyPr>
          <a:lstStyle/>
          <a:p>
            <a:pPr marL="0" indent="0">
              <a:buNone/>
            </a:pPr>
            <a:r>
              <a:rPr lang="en-GB" sz="2400"/>
              <a:t>When drawing a conclusion, you need to take care that it is consistent with the evidence.</a:t>
            </a:r>
          </a:p>
          <a:p>
            <a:pPr marL="0" indent="0">
              <a:buNone/>
            </a:pPr>
            <a:r>
              <a:rPr lang="en-GB" sz="2400"/>
              <a:t>As part of this you need to know the difference between an observation and an inference.</a:t>
            </a:r>
          </a:p>
          <a:p>
            <a:r>
              <a:rPr lang="en-GB" sz="2400"/>
              <a:t>An </a:t>
            </a:r>
            <a:r>
              <a:rPr lang="en-GB" sz="2400" b="1"/>
              <a:t>observation</a:t>
            </a:r>
            <a:r>
              <a:rPr lang="en-GB" sz="2400"/>
              <a:t> is what is seen – </a:t>
            </a:r>
            <a:r>
              <a:rPr lang="en-GB" sz="2400">
                <a:solidFill>
                  <a:srgbClr val="006F62"/>
                </a:solidFill>
              </a:rPr>
              <a:t>in this practical, bubbles and steam</a:t>
            </a:r>
          </a:p>
          <a:p>
            <a:r>
              <a:rPr lang="en-GB" sz="2400"/>
              <a:t>An </a:t>
            </a:r>
            <a:r>
              <a:rPr lang="en-GB" sz="2400" b="1"/>
              <a:t>inference</a:t>
            </a:r>
            <a:r>
              <a:rPr lang="en-GB" sz="2400"/>
              <a:t> is interpreting what is seen – </a:t>
            </a:r>
            <a:r>
              <a:rPr lang="en-GB" sz="2400">
                <a:solidFill>
                  <a:srgbClr val="006F62"/>
                </a:solidFill>
              </a:rPr>
              <a:t>what impact does this have on the molecules of water?</a:t>
            </a:r>
          </a:p>
        </p:txBody>
      </p:sp>
      <p:sp>
        <p:nvSpPr>
          <p:cNvPr id="6" name="Rectangle 5">
            <a:extLst>
              <a:ext uri="{FF2B5EF4-FFF2-40B4-BE49-F238E27FC236}">
                <a16:creationId xmlns:a16="http://schemas.microsoft.com/office/drawing/2014/main" id="{7D681528-52BA-E209-020B-C5DFE4497F43}"/>
              </a:ext>
              <a:ext uri="{C183D7F6-B498-43B3-948B-1728B52AA6E4}">
                <adec:decorative xmlns:adec="http://schemas.microsoft.com/office/drawing/2017/decorative" val="1"/>
              </a:ext>
            </a:extLst>
          </p:cNvPr>
          <p:cNvSpPr/>
          <p:nvPr/>
        </p:nvSpPr>
        <p:spPr>
          <a:xfrm>
            <a:off x="11562735" y="462116"/>
            <a:ext cx="393291" cy="3264310"/>
          </a:xfrm>
          <a:prstGeom prst="rect">
            <a:avLst/>
          </a:prstGeom>
          <a:solidFill>
            <a:srgbClr val="006F6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a:extLst>
              <a:ext uri="{FF2B5EF4-FFF2-40B4-BE49-F238E27FC236}">
                <a16:creationId xmlns:a16="http://schemas.microsoft.com/office/drawing/2014/main" id="{8C99BE46-5A1D-8FAB-43D3-6C850F05B848}"/>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Observations</a:t>
            </a:r>
            <a:endParaRPr lang="en-US" sz="2200">
              <a:solidFill>
                <a:schemeClr val="bg1"/>
              </a:solidFill>
            </a:endParaRPr>
          </a:p>
        </p:txBody>
      </p:sp>
    </p:spTree>
    <p:extLst>
      <p:ext uri="{BB962C8B-B14F-4D97-AF65-F5344CB8AC3E}">
        <p14:creationId xmlns:p14="http://schemas.microsoft.com/office/powerpoint/2010/main" val="16294802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C5C3EF-9458-D2A3-6EC0-298D8CE97426}"/>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10676D06-70A8-1994-659B-BC738CE14D9E}"/>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Boiling water</a:t>
            </a:r>
            <a:endParaRPr lang="en-US" sz="2200">
              <a:solidFill>
                <a:schemeClr val="bg1"/>
              </a:solidFill>
            </a:endParaRPr>
          </a:p>
        </p:txBody>
      </p:sp>
      <p:sp>
        <p:nvSpPr>
          <p:cNvPr id="2" name="Title 1">
            <a:extLst>
              <a:ext uri="{FF2B5EF4-FFF2-40B4-BE49-F238E27FC236}">
                <a16:creationId xmlns:a16="http://schemas.microsoft.com/office/drawing/2014/main" id="{6665C8E6-6D1C-1072-1C6E-8E1B2DCD3CEE}"/>
              </a:ext>
            </a:extLst>
          </p:cNvPr>
          <p:cNvSpPr>
            <a:spLocks noGrp="1"/>
          </p:cNvSpPr>
          <p:nvPr>
            <p:ph type="title"/>
          </p:nvPr>
        </p:nvSpPr>
        <p:spPr/>
        <p:txBody>
          <a:bodyPr/>
          <a:lstStyle/>
          <a:p>
            <a:r>
              <a:rPr lang="en-US"/>
              <a:t>What do our observations mean?</a:t>
            </a:r>
          </a:p>
        </p:txBody>
      </p:sp>
      <p:sp>
        <p:nvSpPr>
          <p:cNvPr id="3" name="Content Placeholder 2">
            <a:extLst>
              <a:ext uri="{FF2B5EF4-FFF2-40B4-BE49-F238E27FC236}">
                <a16:creationId xmlns:a16="http://schemas.microsoft.com/office/drawing/2014/main" id="{28D1C179-DC51-8313-9CDB-571A8915AD8A}"/>
              </a:ext>
            </a:extLst>
          </p:cNvPr>
          <p:cNvSpPr>
            <a:spLocks noGrp="1"/>
          </p:cNvSpPr>
          <p:nvPr>
            <p:ph idx="1"/>
          </p:nvPr>
        </p:nvSpPr>
        <p:spPr>
          <a:xfrm>
            <a:off x="520602" y="4812438"/>
            <a:ext cx="10580284" cy="1870301"/>
          </a:xfrm>
        </p:spPr>
        <p:txBody>
          <a:bodyPr>
            <a:noAutofit/>
          </a:bodyPr>
          <a:lstStyle/>
          <a:p>
            <a:r>
              <a:rPr lang="en-US" sz="1800"/>
              <a:t>Using the particle diagrams, describe how the particle arrangement changes as a liquid turns into a gas. Describe the difference in:</a:t>
            </a:r>
          </a:p>
          <a:p>
            <a:pPr marL="358775" indent="-358775">
              <a:buClr>
                <a:srgbClr val="006F62"/>
              </a:buClr>
              <a:buFont typeface="Arial" panose="020B0604020202020204" pitchFamily="34" charset="0"/>
              <a:buChar char="•"/>
            </a:pPr>
            <a:r>
              <a:rPr lang="en-US" sz="1800"/>
              <a:t>relative distances between particles</a:t>
            </a:r>
          </a:p>
          <a:p>
            <a:pPr marL="358775" indent="-358775">
              <a:buClr>
                <a:srgbClr val="006F62"/>
              </a:buClr>
              <a:buFont typeface="Arial" panose="020B0604020202020204" pitchFamily="34" charset="0"/>
              <a:buChar char="•"/>
            </a:pPr>
            <a:r>
              <a:rPr lang="en-US" sz="1800"/>
              <a:t>relative energy/movement of particles</a:t>
            </a:r>
          </a:p>
          <a:p>
            <a:pPr marL="358775" indent="-358775">
              <a:buClr>
                <a:srgbClr val="006F62"/>
              </a:buClr>
              <a:buFont typeface="Arial" panose="020B0604020202020204" pitchFamily="34" charset="0"/>
              <a:buChar char="•"/>
            </a:pPr>
            <a:r>
              <a:rPr lang="en-US" sz="1800"/>
              <a:t>relative strength of forces of attraction between particles</a:t>
            </a:r>
          </a:p>
        </p:txBody>
      </p:sp>
      <p:grpSp>
        <p:nvGrpSpPr>
          <p:cNvPr id="22" name="Group 21" descr="Two squares. The first containing many green circles which are all the same size, shape and shade. They are in an irregular arrangement, touching and overlapping. The second containing six green circles which are in an irregular arrangement but are far apart and not touching each other.">
            <a:extLst>
              <a:ext uri="{FF2B5EF4-FFF2-40B4-BE49-F238E27FC236}">
                <a16:creationId xmlns:a16="http://schemas.microsoft.com/office/drawing/2014/main" id="{BA8DC225-E0DB-C26A-9526-CBE3EF974B63}"/>
              </a:ext>
            </a:extLst>
          </p:cNvPr>
          <p:cNvGrpSpPr>
            <a:grpSpLocks noChangeAspect="1"/>
          </p:cNvGrpSpPr>
          <p:nvPr/>
        </p:nvGrpSpPr>
        <p:grpSpPr>
          <a:xfrm>
            <a:off x="2526552" y="1959494"/>
            <a:ext cx="6575191" cy="2161176"/>
            <a:chOff x="2820314" y="2610000"/>
            <a:chExt cx="5009547" cy="1646570"/>
          </a:xfrm>
        </p:grpSpPr>
        <p:pic>
          <p:nvPicPr>
            <p:cNvPr id="7" name="Picture 6" descr="A square containing 25 green circles which are all the same size, shape and shade. They are arranged in 5 rows of 5. The circles are just touching their neighbour to the left, right, and above and below in a regular arrangement.">
              <a:extLst>
                <a:ext uri="{FF2B5EF4-FFF2-40B4-BE49-F238E27FC236}">
                  <a16:creationId xmlns:a16="http://schemas.microsoft.com/office/drawing/2014/main" id="{CD5A2F1C-1785-189B-0E8B-49FBC476F56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5539" t="28903" r="36238" b="28903"/>
            <a:stretch>
              <a:fillRect/>
            </a:stretch>
          </p:blipFill>
          <p:spPr bwMode="auto">
            <a:xfrm>
              <a:off x="2820314" y="2610000"/>
              <a:ext cx="1652220" cy="1646570"/>
            </a:xfrm>
            <a:prstGeom prst="rect">
              <a:avLst/>
            </a:prstGeom>
            <a:ln>
              <a:noFill/>
            </a:ln>
            <a:extLst>
              <a:ext uri="{53640926-AAD7-44D8-BBD7-CCE9431645EC}">
                <a14:shadowObscured xmlns:a14="http://schemas.microsoft.com/office/drawing/2010/main"/>
              </a:ext>
            </a:extLst>
          </p:spPr>
        </p:pic>
        <p:pic>
          <p:nvPicPr>
            <p:cNvPr id="18" name="Picture 17" descr="A square containing 25 green circles which are all the same size, shape and shade. They are arranged in 5 rows of 5. The circles are just touching their neighbour to the left, right, and above and below in a regular arrangement.">
              <a:extLst>
                <a:ext uri="{FF2B5EF4-FFF2-40B4-BE49-F238E27FC236}">
                  <a16:creationId xmlns:a16="http://schemas.microsoft.com/office/drawing/2014/main" id="{C3070DE7-0D3D-ADC4-2B69-3C35DABBD26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7437" t="28903" r="4340" b="28903"/>
            <a:stretch>
              <a:fillRect/>
            </a:stretch>
          </p:blipFill>
          <p:spPr bwMode="auto">
            <a:xfrm>
              <a:off x="6177641" y="2610000"/>
              <a:ext cx="1652220" cy="1646570"/>
            </a:xfrm>
            <a:prstGeom prst="rect">
              <a:avLst/>
            </a:prstGeom>
            <a:ln>
              <a:noFill/>
            </a:ln>
            <a:extLst>
              <a:ext uri="{53640926-AAD7-44D8-BBD7-CCE9431645EC}">
                <a14:shadowObscured xmlns:a14="http://schemas.microsoft.com/office/drawing/2010/main"/>
              </a:ext>
            </a:extLst>
          </p:spPr>
        </p:pic>
        <p:sp>
          <p:nvSpPr>
            <p:cNvPr id="20" name="Arrow: Right 19">
              <a:extLst>
                <a:ext uri="{FF2B5EF4-FFF2-40B4-BE49-F238E27FC236}">
                  <a16:creationId xmlns:a16="http://schemas.microsoft.com/office/drawing/2014/main" id="{B0FB23DF-162A-10C3-BD79-59AE9392EC83}"/>
                </a:ext>
              </a:extLst>
            </p:cNvPr>
            <p:cNvSpPr/>
            <p:nvPr/>
          </p:nvSpPr>
          <p:spPr>
            <a:xfrm>
              <a:off x="4834428" y="3170735"/>
              <a:ext cx="986827" cy="443620"/>
            </a:xfrm>
            <a:prstGeom prst="rightArrow">
              <a:avLst/>
            </a:prstGeom>
            <a:solidFill>
              <a:srgbClr val="006F6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4" name="Picture 23" descr="A square containing 25 green circles which are all the same size, shape and shade. They are arranged in 5 rows of 5. The circles are just touching their neighbour to the left, right, and above and below in a regular arrangement.">
            <a:extLst>
              <a:ext uri="{FF2B5EF4-FFF2-40B4-BE49-F238E27FC236}">
                <a16:creationId xmlns:a16="http://schemas.microsoft.com/office/drawing/2014/main" id="{5CE68879-5272-1193-5CFD-F34024B8436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72039" t="33108" r="21716" b="56818"/>
          <a:stretch>
            <a:fillRect/>
          </a:stretch>
        </p:blipFill>
        <p:spPr bwMode="auto">
          <a:xfrm>
            <a:off x="808259" y="1434225"/>
            <a:ext cx="479835" cy="516048"/>
          </a:xfrm>
          <a:prstGeom prst="rect">
            <a:avLst/>
          </a:prstGeom>
          <a:ln>
            <a:noFill/>
          </a:ln>
          <a:extLst>
            <a:ext uri="{53640926-AAD7-44D8-BBD7-CCE9431645EC}">
              <a14:shadowObscured xmlns:a14="http://schemas.microsoft.com/office/drawing/2010/main"/>
            </a:ext>
          </a:extLst>
        </p:spPr>
      </p:pic>
      <p:sp>
        <p:nvSpPr>
          <p:cNvPr id="25" name="TextBox 24">
            <a:extLst>
              <a:ext uri="{FF2B5EF4-FFF2-40B4-BE49-F238E27FC236}">
                <a16:creationId xmlns:a16="http://schemas.microsoft.com/office/drawing/2014/main" id="{28B09368-0E23-C405-C71B-532CB83E8BC5}"/>
              </a:ext>
            </a:extLst>
          </p:cNvPr>
          <p:cNvSpPr txBox="1"/>
          <p:nvPr/>
        </p:nvSpPr>
        <p:spPr>
          <a:xfrm>
            <a:off x="1575750" y="1452390"/>
            <a:ext cx="2095649" cy="369332"/>
          </a:xfrm>
          <a:prstGeom prst="rect">
            <a:avLst/>
          </a:prstGeom>
          <a:noFill/>
        </p:spPr>
        <p:txBody>
          <a:bodyPr wrap="square" rtlCol="0">
            <a:spAutoFit/>
          </a:bodyPr>
          <a:lstStyle/>
          <a:p>
            <a:pPr algn="ctr"/>
            <a:r>
              <a:rPr lang="en-GB">
                <a:latin typeface="Century Gothic" panose="020B0502020202020204" pitchFamily="34" charset="0"/>
              </a:rPr>
              <a:t>water particle </a:t>
            </a:r>
          </a:p>
        </p:txBody>
      </p:sp>
      <p:sp>
        <p:nvSpPr>
          <p:cNvPr id="31" name="TextBox 30">
            <a:extLst>
              <a:ext uri="{FF2B5EF4-FFF2-40B4-BE49-F238E27FC236}">
                <a16:creationId xmlns:a16="http://schemas.microsoft.com/office/drawing/2014/main" id="{EE757F97-B8C4-49D2-8C4B-BE265B61FFA1}"/>
              </a:ext>
            </a:extLst>
          </p:cNvPr>
          <p:cNvSpPr txBox="1"/>
          <p:nvPr/>
        </p:nvSpPr>
        <p:spPr>
          <a:xfrm>
            <a:off x="520602" y="1406224"/>
            <a:ext cx="2095649" cy="461665"/>
          </a:xfrm>
          <a:prstGeom prst="rect">
            <a:avLst/>
          </a:prstGeom>
          <a:noFill/>
        </p:spPr>
        <p:txBody>
          <a:bodyPr wrap="square" rtlCol="0">
            <a:spAutoFit/>
          </a:bodyPr>
          <a:lstStyle/>
          <a:p>
            <a:pPr algn="ctr"/>
            <a:r>
              <a:rPr lang="en-GB" sz="2400"/>
              <a:t>=</a:t>
            </a:r>
          </a:p>
        </p:txBody>
      </p:sp>
      <p:sp>
        <p:nvSpPr>
          <p:cNvPr id="32" name="TextBox 31">
            <a:extLst>
              <a:ext uri="{FF2B5EF4-FFF2-40B4-BE49-F238E27FC236}">
                <a16:creationId xmlns:a16="http://schemas.microsoft.com/office/drawing/2014/main" id="{68B8E013-E97A-458E-E26A-42F6AAFD6E29}"/>
              </a:ext>
            </a:extLst>
          </p:cNvPr>
          <p:cNvSpPr txBox="1"/>
          <p:nvPr/>
        </p:nvSpPr>
        <p:spPr>
          <a:xfrm>
            <a:off x="2637892" y="4126622"/>
            <a:ext cx="2095649" cy="369332"/>
          </a:xfrm>
          <a:prstGeom prst="rect">
            <a:avLst/>
          </a:prstGeom>
          <a:noFill/>
        </p:spPr>
        <p:txBody>
          <a:bodyPr wrap="square" rtlCol="0">
            <a:spAutoFit/>
          </a:bodyPr>
          <a:lstStyle/>
          <a:p>
            <a:pPr algn="ctr"/>
            <a:r>
              <a:rPr lang="en-GB">
                <a:latin typeface="Century Gothic" panose="020B0502020202020204" pitchFamily="34" charset="0"/>
              </a:rPr>
              <a:t>liquid water</a:t>
            </a:r>
          </a:p>
        </p:txBody>
      </p:sp>
      <p:sp>
        <p:nvSpPr>
          <p:cNvPr id="37" name="TextBox 36">
            <a:extLst>
              <a:ext uri="{FF2B5EF4-FFF2-40B4-BE49-F238E27FC236}">
                <a16:creationId xmlns:a16="http://schemas.microsoft.com/office/drawing/2014/main" id="{2A8D21D5-BE43-355D-EDE0-99525C8B79F2}"/>
              </a:ext>
            </a:extLst>
          </p:cNvPr>
          <p:cNvSpPr txBox="1"/>
          <p:nvPr/>
        </p:nvSpPr>
        <p:spPr>
          <a:xfrm>
            <a:off x="7008020" y="4120670"/>
            <a:ext cx="2095649" cy="646331"/>
          </a:xfrm>
          <a:prstGeom prst="rect">
            <a:avLst/>
          </a:prstGeom>
          <a:noFill/>
        </p:spPr>
        <p:txBody>
          <a:bodyPr wrap="square" rtlCol="0">
            <a:spAutoFit/>
          </a:bodyPr>
          <a:lstStyle/>
          <a:p>
            <a:pPr algn="ctr"/>
            <a:r>
              <a:rPr lang="en-GB">
                <a:latin typeface="Century Gothic" panose="020B0502020202020204" pitchFamily="34" charset="0"/>
              </a:rPr>
              <a:t>water vapour (steam)</a:t>
            </a:r>
          </a:p>
        </p:txBody>
      </p:sp>
      <p:sp>
        <p:nvSpPr>
          <p:cNvPr id="38" name="TextBox 37">
            <a:extLst>
              <a:ext uri="{FF2B5EF4-FFF2-40B4-BE49-F238E27FC236}">
                <a16:creationId xmlns:a16="http://schemas.microsoft.com/office/drawing/2014/main" id="{048DB8DD-E34F-DB1E-686A-A892F84A3D06}"/>
              </a:ext>
              <a:ext uri="{C183D7F6-B498-43B3-948B-1728B52AA6E4}">
                <adec:decorative xmlns:adec="http://schemas.microsoft.com/office/drawing/2017/decorative" val="1"/>
              </a:ext>
            </a:extLst>
          </p:cNvPr>
          <p:cNvSpPr txBox="1"/>
          <p:nvPr/>
        </p:nvSpPr>
        <p:spPr>
          <a:xfrm>
            <a:off x="4714186" y="2785676"/>
            <a:ext cx="2095649" cy="369332"/>
          </a:xfrm>
          <a:prstGeom prst="rect">
            <a:avLst/>
          </a:prstGeom>
          <a:noFill/>
        </p:spPr>
        <p:txBody>
          <a:bodyPr wrap="square" rtlCol="0">
            <a:spAutoFit/>
          </a:bodyPr>
          <a:lstStyle/>
          <a:p>
            <a:pPr algn="ctr"/>
            <a:r>
              <a:rPr lang="en-GB" b="1">
                <a:solidFill>
                  <a:schemeClr val="bg1"/>
                </a:solidFill>
                <a:latin typeface="Century Gothic" panose="020B0502020202020204" pitchFamily="34" charset="0"/>
              </a:rPr>
              <a:t>boiling</a:t>
            </a:r>
          </a:p>
        </p:txBody>
      </p:sp>
    </p:spTree>
    <p:extLst>
      <p:ext uri="{BB962C8B-B14F-4D97-AF65-F5344CB8AC3E}">
        <p14:creationId xmlns:p14="http://schemas.microsoft.com/office/powerpoint/2010/main" val="7934144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2E093A2D-15A5-E94E-A20D-54B5573ADCF0}"/>
              </a:ext>
            </a:extLst>
          </p:cNvPr>
          <p:cNvGraphicFramePr>
            <a:graphicFrameLocks noGrp="1"/>
          </p:cNvGraphicFramePr>
          <p:nvPr>
            <p:extLst>
              <p:ext uri="{D42A27DB-BD31-4B8C-83A1-F6EECF244321}">
                <p14:modId xmlns:p14="http://schemas.microsoft.com/office/powerpoint/2010/main" val="4119287271"/>
              </p:ext>
            </p:extLst>
          </p:nvPr>
        </p:nvGraphicFramePr>
        <p:xfrm>
          <a:off x="540000" y="1948696"/>
          <a:ext cx="10334479" cy="4609420"/>
        </p:xfrm>
        <a:graphic>
          <a:graphicData uri="http://schemas.openxmlformats.org/drawingml/2006/table">
            <a:tbl>
              <a:tblPr firstRow="1" bandRow="1">
                <a:tableStyleId>{5C22544A-7EE6-4342-B048-85BDC9FD1C3A}</a:tableStyleId>
              </a:tblPr>
              <a:tblGrid>
                <a:gridCol w="5224192">
                  <a:extLst>
                    <a:ext uri="{9D8B030D-6E8A-4147-A177-3AD203B41FA5}">
                      <a16:colId xmlns:a16="http://schemas.microsoft.com/office/drawing/2014/main" val="3287607563"/>
                    </a:ext>
                  </a:extLst>
                </a:gridCol>
                <a:gridCol w="1703429">
                  <a:extLst>
                    <a:ext uri="{9D8B030D-6E8A-4147-A177-3AD203B41FA5}">
                      <a16:colId xmlns:a16="http://schemas.microsoft.com/office/drawing/2014/main" val="232293668"/>
                    </a:ext>
                  </a:extLst>
                </a:gridCol>
                <a:gridCol w="1703429">
                  <a:extLst>
                    <a:ext uri="{9D8B030D-6E8A-4147-A177-3AD203B41FA5}">
                      <a16:colId xmlns:a16="http://schemas.microsoft.com/office/drawing/2014/main" val="2397117002"/>
                    </a:ext>
                  </a:extLst>
                </a:gridCol>
                <a:gridCol w="1703429">
                  <a:extLst>
                    <a:ext uri="{9D8B030D-6E8A-4147-A177-3AD203B41FA5}">
                      <a16:colId xmlns:a16="http://schemas.microsoft.com/office/drawing/2014/main" val="1723039764"/>
                    </a:ext>
                  </a:extLst>
                </a:gridCol>
              </a:tblGrid>
              <a:tr h="496108">
                <a:tc>
                  <a:txBody>
                    <a:bodyPr/>
                    <a:lstStyle/>
                    <a:p>
                      <a:pPr algn="ctr"/>
                      <a:r>
                        <a:rPr lang="en-US" sz="1800" b="1" i="0">
                          <a:latin typeface="Century Gothic" panose="020B0502020202020204" pitchFamily="34" charset="0"/>
                        </a:rPr>
                        <a:t>Statement</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i="0">
                          <a:latin typeface="Century Gothic" panose="020B0502020202020204" pitchFamily="34" charset="0"/>
                        </a:rPr>
                        <a:t>True</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i="0">
                          <a:latin typeface="Century Gothic" panose="020B0502020202020204" pitchFamily="34" charset="0"/>
                        </a:rPr>
                        <a:t>False</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i="0">
                          <a:latin typeface="Century Gothic" panose="020B0502020202020204" pitchFamily="34" charset="0"/>
                        </a:rPr>
                        <a:t>Don’t know</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1202464764"/>
                  </a:ext>
                </a:extLst>
              </a:tr>
              <a:tr h="685552">
                <a:tc>
                  <a:txBody>
                    <a:bodyPr/>
                    <a:lstStyle/>
                    <a:p>
                      <a:pPr algn="l" rtl="0" fontAlgn="base">
                        <a:lnSpc>
                          <a:spcPct val="100000"/>
                        </a:lnSpc>
                        <a:buNone/>
                      </a:pPr>
                      <a:r>
                        <a:rPr lang="en-GB" sz="1800" b="0" i="0">
                          <a:effectLst/>
                          <a:latin typeface="Century Gothic" panose="020B0502020202020204" pitchFamily="34" charset="0"/>
                        </a:rPr>
                        <a:t>The bubbles contain a mixture of hydrogen and oxygen</a:t>
                      </a:r>
                      <a:endParaRPr lang="en-GB" sz="1800" b="0" i="0">
                        <a:effectLst/>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824927119"/>
                  </a:ext>
                </a:extLst>
              </a:tr>
              <a:tr h="685552">
                <a:tc>
                  <a:txBody>
                    <a:bodyPr/>
                    <a:lstStyle/>
                    <a:p>
                      <a:pPr algn="l" rtl="0" fontAlgn="base">
                        <a:lnSpc>
                          <a:spcPct val="100000"/>
                        </a:lnSpc>
                        <a:buNone/>
                      </a:pPr>
                      <a:r>
                        <a:rPr lang="en-GB" sz="1800" b="0" i="0" kern="1200">
                          <a:solidFill>
                            <a:schemeClr val="dk1"/>
                          </a:solidFill>
                          <a:effectLst/>
                          <a:latin typeface="Century Gothic" panose="020B0502020202020204" pitchFamily="34" charset="0"/>
                          <a:ea typeface="+mn-ea"/>
                          <a:cs typeface="+mn-cs"/>
                        </a:rPr>
                        <a:t>The bubbles contain carbon dioxide</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174088422"/>
                  </a:ext>
                </a:extLst>
              </a:tr>
              <a:tr h="685552">
                <a:tc>
                  <a:txBody>
                    <a:bodyPr/>
                    <a:lstStyle/>
                    <a:p>
                      <a:pPr algn="l" rtl="0" fontAlgn="base">
                        <a:lnSpc>
                          <a:spcPct val="100000"/>
                        </a:lnSpc>
                        <a:buNone/>
                      </a:pPr>
                      <a:r>
                        <a:rPr lang="en-GB" sz="1800" b="0" i="0" kern="1200">
                          <a:solidFill>
                            <a:schemeClr val="dk1"/>
                          </a:solidFill>
                          <a:effectLst/>
                          <a:latin typeface="Century Gothic" panose="020B0502020202020204" pitchFamily="34" charset="0"/>
                          <a:ea typeface="+mn-ea"/>
                          <a:cs typeface="+mn-cs"/>
                        </a:rPr>
                        <a:t>The bubbles contain steam (water vapour)</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4253212424"/>
                  </a:ext>
                </a:extLst>
              </a:tr>
              <a:tr h="685552">
                <a:tc>
                  <a:txBody>
                    <a:bodyPr/>
                    <a:lstStyle/>
                    <a:p>
                      <a:pPr algn="l" rtl="0" fontAlgn="base">
                        <a:lnSpc>
                          <a:spcPct val="100000"/>
                        </a:lnSpc>
                        <a:buNone/>
                      </a:pPr>
                      <a:r>
                        <a:rPr lang="en-GB" sz="1800" b="0" i="0" kern="1200">
                          <a:solidFill>
                            <a:schemeClr val="dk1"/>
                          </a:solidFill>
                          <a:effectLst/>
                          <a:latin typeface="Century Gothic" panose="020B0502020202020204" pitchFamily="34" charset="0"/>
                          <a:ea typeface="+mn-ea"/>
                          <a:cs typeface="+mn-cs"/>
                        </a:rPr>
                        <a:t>The bubbles are empty (vacuum)</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439372766"/>
                  </a:ext>
                </a:extLst>
              </a:tr>
              <a:tr h="685552">
                <a:tc>
                  <a:txBody>
                    <a:bodyPr/>
                    <a:lstStyle/>
                    <a:p>
                      <a:pPr algn="l" rtl="0" fontAlgn="base">
                        <a:lnSpc>
                          <a:spcPct val="100000"/>
                        </a:lnSpc>
                        <a:buNone/>
                      </a:pPr>
                      <a:r>
                        <a:rPr lang="en-GB" sz="1800" b="0" i="0" kern="1200">
                          <a:solidFill>
                            <a:schemeClr val="dk1"/>
                          </a:solidFill>
                          <a:effectLst/>
                          <a:latin typeface="Century Gothic" panose="020B0502020202020204" pitchFamily="34" charset="0"/>
                          <a:ea typeface="+mn-ea"/>
                          <a:cs typeface="+mn-cs"/>
                        </a:rPr>
                        <a:t>The bubbles contain air</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602987861"/>
                  </a:ext>
                </a:extLst>
              </a:tr>
              <a:tr h="685552">
                <a:tc>
                  <a:txBody>
                    <a:bodyPr/>
                    <a:lstStyle/>
                    <a:p>
                      <a:pPr algn="l" rtl="0" fontAlgn="base">
                        <a:lnSpc>
                          <a:spcPct val="100000"/>
                        </a:lnSpc>
                        <a:buNone/>
                      </a:pPr>
                      <a:r>
                        <a:rPr lang="en-GB" sz="1800" b="0" i="0" kern="1200">
                          <a:solidFill>
                            <a:schemeClr val="dk1"/>
                          </a:solidFill>
                          <a:effectLst/>
                          <a:latin typeface="Century Gothic" panose="020B0502020202020204" pitchFamily="34" charset="0"/>
                          <a:ea typeface="+mn-ea"/>
                          <a:cs typeface="+mn-cs"/>
                        </a:rPr>
                        <a:t>The bubbles contain oxygen only</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294126170"/>
                  </a:ext>
                </a:extLst>
              </a:tr>
            </a:tbl>
          </a:graphicData>
        </a:graphic>
      </p:graphicFrame>
      <p:sp>
        <p:nvSpPr>
          <p:cNvPr id="5" name="Title 1">
            <a:extLst>
              <a:ext uri="{FF2B5EF4-FFF2-40B4-BE49-F238E27FC236}">
                <a16:creationId xmlns:a16="http://schemas.microsoft.com/office/drawing/2014/main" id="{40335829-57ED-B34D-851D-AF966B65F047}"/>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Independent task</a:t>
            </a:r>
            <a:endParaRPr lang="en-US" sz="2200">
              <a:solidFill>
                <a:schemeClr val="bg1"/>
              </a:solidFill>
            </a:endParaRPr>
          </a:p>
        </p:txBody>
      </p:sp>
      <p:sp>
        <p:nvSpPr>
          <p:cNvPr id="6" name="Title 1">
            <a:extLst>
              <a:ext uri="{FF2B5EF4-FFF2-40B4-BE49-F238E27FC236}">
                <a16:creationId xmlns:a16="http://schemas.microsoft.com/office/drawing/2014/main" id="{DE747243-26CC-AB48-86F7-D5536334B21F}"/>
              </a:ext>
            </a:extLst>
          </p:cNvPr>
          <p:cNvSpPr>
            <a:spLocks noGrp="1"/>
          </p:cNvSpPr>
          <p:nvPr>
            <p:ph type="title"/>
          </p:nvPr>
        </p:nvSpPr>
        <p:spPr>
          <a:xfrm>
            <a:off x="540000" y="540000"/>
            <a:ext cx="10080000" cy="440661"/>
          </a:xfrm>
        </p:spPr>
        <p:txBody>
          <a:bodyPr/>
          <a:lstStyle/>
          <a:p>
            <a:r>
              <a:rPr lang="en-GB"/>
              <a:t>What happens when water boils? </a:t>
            </a:r>
            <a:endParaRPr lang="en-US"/>
          </a:p>
        </p:txBody>
      </p:sp>
      <p:sp>
        <p:nvSpPr>
          <p:cNvPr id="11" name="TextBox 10">
            <a:extLst>
              <a:ext uri="{FF2B5EF4-FFF2-40B4-BE49-F238E27FC236}">
                <a16:creationId xmlns:a16="http://schemas.microsoft.com/office/drawing/2014/main" id="{A4265DDF-4DAF-B21D-5E0B-11FA2F0A523F}"/>
              </a:ext>
            </a:extLst>
          </p:cNvPr>
          <p:cNvSpPr txBox="1"/>
          <p:nvPr/>
        </p:nvSpPr>
        <p:spPr>
          <a:xfrm>
            <a:off x="540000" y="1006080"/>
            <a:ext cx="10080000" cy="923330"/>
          </a:xfrm>
          <a:prstGeom prst="rect">
            <a:avLst/>
          </a:prstGeom>
          <a:noFill/>
        </p:spPr>
        <p:txBody>
          <a:bodyPr wrap="square">
            <a:spAutoFit/>
          </a:bodyPr>
          <a:lstStyle/>
          <a:p>
            <a:r>
              <a:rPr lang="en-US">
                <a:latin typeface="Century Gothic" panose="020B0502020202020204" pitchFamily="34" charset="0"/>
              </a:rPr>
              <a:t>Using your observations from the demonstration, </a:t>
            </a:r>
            <a:r>
              <a:rPr lang="en-US" i="1">
                <a:latin typeface="Century Gothic" panose="020B0502020202020204" pitchFamily="34" charset="0"/>
              </a:rPr>
              <a:t>independently</a:t>
            </a:r>
            <a:r>
              <a:rPr lang="en-US">
                <a:latin typeface="Century Gothic" panose="020B0502020202020204" pitchFamily="34" charset="0"/>
              </a:rPr>
              <a:t> decide whether each of the statements is </a:t>
            </a:r>
            <a:r>
              <a:rPr lang="en-US" b="1">
                <a:latin typeface="Century Gothic" panose="020B0502020202020204" pitchFamily="34" charset="0"/>
              </a:rPr>
              <a:t>true</a:t>
            </a:r>
            <a:r>
              <a:rPr lang="en-US">
                <a:latin typeface="Century Gothic" panose="020B0502020202020204" pitchFamily="34" charset="0"/>
              </a:rPr>
              <a:t> or </a:t>
            </a:r>
            <a:r>
              <a:rPr lang="en-US" b="1">
                <a:latin typeface="Century Gothic" panose="020B0502020202020204" pitchFamily="34" charset="0"/>
              </a:rPr>
              <a:t>false</a:t>
            </a:r>
            <a:r>
              <a:rPr lang="en-US">
                <a:latin typeface="Century Gothic" panose="020B0502020202020204" pitchFamily="34" charset="0"/>
              </a:rPr>
              <a:t> by adding a tick to that column.</a:t>
            </a:r>
          </a:p>
          <a:p>
            <a:r>
              <a:rPr lang="en-US">
                <a:latin typeface="Century Gothic" panose="020B0502020202020204" pitchFamily="34" charset="0"/>
              </a:rPr>
              <a:t>If you don’t know, place a tick in that column instead.</a:t>
            </a:r>
          </a:p>
        </p:txBody>
      </p:sp>
    </p:spTree>
    <p:extLst>
      <p:ext uri="{BB962C8B-B14F-4D97-AF65-F5344CB8AC3E}">
        <p14:creationId xmlns:p14="http://schemas.microsoft.com/office/powerpoint/2010/main" val="25929052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860BA7-6BA8-6FD1-A2BC-A34D60EFA124}"/>
            </a:ext>
          </a:extLst>
        </p:cNvPr>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6586DAAA-F514-B1D5-8B22-C823979A2847}"/>
              </a:ext>
            </a:extLst>
          </p:cNvPr>
          <p:cNvGraphicFramePr>
            <a:graphicFrameLocks noGrp="1"/>
          </p:cNvGraphicFramePr>
          <p:nvPr>
            <p:extLst>
              <p:ext uri="{D42A27DB-BD31-4B8C-83A1-F6EECF244321}">
                <p14:modId xmlns:p14="http://schemas.microsoft.com/office/powerpoint/2010/main" val="316523399"/>
              </p:ext>
            </p:extLst>
          </p:nvPr>
        </p:nvGraphicFramePr>
        <p:xfrm>
          <a:off x="5843471" y="437746"/>
          <a:ext cx="5157529" cy="5982508"/>
        </p:xfrm>
        <a:graphic>
          <a:graphicData uri="http://schemas.openxmlformats.org/drawingml/2006/table">
            <a:tbl>
              <a:tblPr firstRow="1" bandRow="1">
                <a:tableStyleId>{5C22544A-7EE6-4342-B048-85BDC9FD1C3A}</a:tableStyleId>
              </a:tblPr>
              <a:tblGrid>
                <a:gridCol w="3008351">
                  <a:extLst>
                    <a:ext uri="{9D8B030D-6E8A-4147-A177-3AD203B41FA5}">
                      <a16:colId xmlns:a16="http://schemas.microsoft.com/office/drawing/2014/main" val="3287607563"/>
                    </a:ext>
                  </a:extLst>
                </a:gridCol>
                <a:gridCol w="1121899">
                  <a:extLst>
                    <a:ext uri="{9D8B030D-6E8A-4147-A177-3AD203B41FA5}">
                      <a16:colId xmlns:a16="http://schemas.microsoft.com/office/drawing/2014/main" val="232293668"/>
                    </a:ext>
                  </a:extLst>
                </a:gridCol>
                <a:gridCol w="1027279">
                  <a:extLst>
                    <a:ext uri="{9D8B030D-6E8A-4147-A177-3AD203B41FA5}">
                      <a16:colId xmlns:a16="http://schemas.microsoft.com/office/drawing/2014/main" val="2397117002"/>
                    </a:ext>
                  </a:extLst>
                </a:gridCol>
              </a:tblGrid>
              <a:tr h="496108">
                <a:tc>
                  <a:txBody>
                    <a:bodyPr/>
                    <a:lstStyle/>
                    <a:p>
                      <a:pPr algn="ctr"/>
                      <a:r>
                        <a:rPr lang="en-US" sz="1800" b="1" i="0">
                          <a:latin typeface="Century Gothic" panose="020B0502020202020204" pitchFamily="34" charset="0"/>
                        </a:rPr>
                        <a:t>Statement</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i="0">
                          <a:latin typeface="Century Gothic" panose="020B0502020202020204" pitchFamily="34" charset="0"/>
                        </a:rPr>
                        <a:t>True</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i="0">
                          <a:latin typeface="Century Gothic" panose="020B0502020202020204" pitchFamily="34" charset="0"/>
                        </a:rPr>
                        <a:t>False</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1202464764"/>
                  </a:ext>
                </a:extLst>
              </a:tr>
              <a:tr h="914400">
                <a:tc>
                  <a:txBody>
                    <a:bodyPr/>
                    <a:lstStyle/>
                    <a:p>
                      <a:pPr algn="l" rtl="0" fontAlgn="base">
                        <a:lnSpc>
                          <a:spcPct val="100000"/>
                        </a:lnSpc>
                        <a:buNone/>
                      </a:pPr>
                      <a:r>
                        <a:rPr lang="en-GB" sz="1800" b="0" i="0">
                          <a:effectLst/>
                          <a:latin typeface="Century Gothic" panose="020B0502020202020204" pitchFamily="34" charset="0"/>
                        </a:rPr>
                        <a:t>The bubbles contain a mixture of hydrogen and oxygen</a:t>
                      </a:r>
                      <a:endParaRPr lang="en-GB" sz="1800" b="0" i="0">
                        <a:effectLst/>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824927119"/>
                  </a:ext>
                </a:extLst>
              </a:tr>
              <a:tr h="914400">
                <a:tc>
                  <a:txBody>
                    <a:bodyPr/>
                    <a:lstStyle/>
                    <a:p>
                      <a:pPr algn="l" rtl="0" fontAlgn="base">
                        <a:lnSpc>
                          <a:spcPct val="100000"/>
                        </a:lnSpc>
                        <a:buNone/>
                      </a:pPr>
                      <a:r>
                        <a:rPr lang="en-GB" sz="1800" b="0" i="0" kern="1200">
                          <a:solidFill>
                            <a:schemeClr val="dk1"/>
                          </a:solidFill>
                          <a:effectLst/>
                          <a:latin typeface="Century Gothic" panose="020B0502020202020204" pitchFamily="34" charset="0"/>
                          <a:ea typeface="+mn-ea"/>
                          <a:cs typeface="+mn-cs"/>
                        </a:rPr>
                        <a:t>The bubbles contain carbon dioxide</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174088422"/>
                  </a:ext>
                </a:extLst>
              </a:tr>
              <a:tr h="914400">
                <a:tc>
                  <a:txBody>
                    <a:bodyPr/>
                    <a:lstStyle/>
                    <a:p>
                      <a:pPr algn="l" rtl="0" fontAlgn="base">
                        <a:lnSpc>
                          <a:spcPct val="100000"/>
                        </a:lnSpc>
                        <a:buNone/>
                      </a:pPr>
                      <a:r>
                        <a:rPr lang="en-GB" sz="1800" b="0" i="0" kern="1200">
                          <a:solidFill>
                            <a:schemeClr val="dk1"/>
                          </a:solidFill>
                          <a:effectLst/>
                          <a:latin typeface="Century Gothic" panose="020B0502020202020204" pitchFamily="34" charset="0"/>
                          <a:ea typeface="+mn-ea"/>
                          <a:cs typeface="+mn-cs"/>
                        </a:rPr>
                        <a:t>The bubbles contain steam (water vapour) </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4253212424"/>
                  </a:ext>
                </a:extLst>
              </a:tr>
              <a:tr h="914400">
                <a:tc>
                  <a:txBody>
                    <a:bodyPr/>
                    <a:lstStyle/>
                    <a:p>
                      <a:pPr algn="l" rtl="0" fontAlgn="base">
                        <a:lnSpc>
                          <a:spcPct val="100000"/>
                        </a:lnSpc>
                        <a:buNone/>
                      </a:pPr>
                      <a:r>
                        <a:rPr lang="en-GB" sz="1800" b="0" i="0" kern="1200">
                          <a:solidFill>
                            <a:schemeClr val="dk1"/>
                          </a:solidFill>
                          <a:effectLst/>
                          <a:latin typeface="Century Gothic" panose="020B0502020202020204" pitchFamily="34" charset="0"/>
                          <a:ea typeface="+mn-ea"/>
                          <a:cs typeface="+mn-cs"/>
                        </a:rPr>
                        <a:t>The bubbles are empty (vacuum)</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439372766"/>
                  </a:ext>
                </a:extLst>
              </a:tr>
              <a:tr h="914400">
                <a:tc>
                  <a:txBody>
                    <a:bodyPr/>
                    <a:lstStyle/>
                    <a:p>
                      <a:pPr algn="l" rtl="0" fontAlgn="base">
                        <a:lnSpc>
                          <a:spcPct val="100000"/>
                        </a:lnSpc>
                        <a:buNone/>
                      </a:pPr>
                      <a:r>
                        <a:rPr lang="en-GB" sz="1800" b="0" i="0" kern="1200">
                          <a:solidFill>
                            <a:schemeClr val="dk1"/>
                          </a:solidFill>
                          <a:effectLst/>
                          <a:latin typeface="Century Gothic" panose="020B0502020202020204" pitchFamily="34" charset="0"/>
                          <a:ea typeface="+mn-ea"/>
                          <a:cs typeface="+mn-cs"/>
                        </a:rPr>
                        <a:t>The bubbles contain air </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602987861"/>
                  </a:ext>
                </a:extLst>
              </a:tr>
              <a:tr h="914400">
                <a:tc>
                  <a:txBody>
                    <a:bodyPr/>
                    <a:lstStyle/>
                    <a:p>
                      <a:pPr algn="l" rtl="0" fontAlgn="base">
                        <a:lnSpc>
                          <a:spcPct val="100000"/>
                        </a:lnSpc>
                        <a:buNone/>
                      </a:pPr>
                      <a:r>
                        <a:rPr lang="en-GB" sz="1800" b="0" i="0" kern="1200">
                          <a:solidFill>
                            <a:schemeClr val="dk1"/>
                          </a:solidFill>
                          <a:effectLst/>
                          <a:latin typeface="Century Gothic" panose="020B0502020202020204" pitchFamily="34" charset="0"/>
                          <a:ea typeface="+mn-ea"/>
                          <a:cs typeface="+mn-cs"/>
                        </a:rPr>
                        <a:t>The bubbles contain oxygen only</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294126170"/>
                  </a:ext>
                </a:extLst>
              </a:tr>
            </a:tbl>
          </a:graphicData>
        </a:graphic>
      </p:graphicFrame>
      <p:sp>
        <p:nvSpPr>
          <p:cNvPr id="5" name="Title 1">
            <a:extLst>
              <a:ext uri="{FF2B5EF4-FFF2-40B4-BE49-F238E27FC236}">
                <a16:creationId xmlns:a16="http://schemas.microsoft.com/office/drawing/2014/main" id="{65787338-C086-A479-00A7-933E1E8F6E9F}"/>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Group task</a:t>
            </a:r>
            <a:endParaRPr lang="en-US" sz="2200">
              <a:solidFill>
                <a:schemeClr val="bg1"/>
              </a:solidFill>
            </a:endParaRPr>
          </a:p>
        </p:txBody>
      </p:sp>
      <p:sp>
        <p:nvSpPr>
          <p:cNvPr id="6" name="Title 1">
            <a:extLst>
              <a:ext uri="{FF2B5EF4-FFF2-40B4-BE49-F238E27FC236}">
                <a16:creationId xmlns:a16="http://schemas.microsoft.com/office/drawing/2014/main" id="{0732F237-B846-90FC-7D1E-92C03714C12B}"/>
              </a:ext>
            </a:extLst>
          </p:cNvPr>
          <p:cNvSpPr>
            <a:spLocks noGrp="1"/>
          </p:cNvSpPr>
          <p:nvPr>
            <p:ph type="title"/>
          </p:nvPr>
        </p:nvSpPr>
        <p:spPr>
          <a:xfrm>
            <a:off x="540000" y="540000"/>
            <a:ext cx="5157529" cy="440661"/>
          </a:xfrm>
        </p:spPr>
        <p:txBody>
          <a:bodyPr/>
          <a:lstStyle/>
          <a:p>
            <a:r>
              <a:rPr lang="en-GB"/>
              <a:t>What happens when water boils? </a:t>
            </a:r>
            <a:endParaRPr lang="en-US"/>
          </a:p>
        </p:txBody>
      </p:sp>
      <p:sp>
        <p:nvSpPr>
          <p:cNvPr id="11" name="TextBox 10">
            <a:extLst>
              <a:ext uri="{FF2B5EF4-FFF2-40B4-BE49-F238E27FC236}">
                <a16:creationId xmlns:a16="http://schemas.microsoft.com/office/drawing/2014/main" id="{C5717ED5-1FDC-B4CB-2972-7860F9154674}"/>
              </a:ext>
            </a:extLst>
          </p:cNvPr>
          <p:cNvSpPr txBox="1"/>
          <p:nvPr/>
        </p:nvSpPr>
        <p:spPr>
          <a:xfrm>
            <a:off x="540000" y="1463642"/>
            <a:ext cx="5157529" cy="5016758"/>
          </a:xfrm>
          <a:prstGeom prst="rect">
            <a:avLst/>
          </a:prstGeom>
          <a:noFill/>
        </p:spPr>
        <p:txBody>
          <a:bodyPr wrap="square">
            <a:spAutoFit/>
          </a:bodyPr>
          <a:lstStyle/>
          <a:p>
            <a:r>
              <a:rPr lang="en-US" sz="2000">
                <a:latin typeface="Century Gothic" panose="020B0502020202020204" pitchFamily="34" charset="0"/>
              </a:rPr>
              <a:t>Working in groups of four:</a:t>
            </a:r>
          </a:p>
          <a:p>
            <a:pPr marL="285750" indent="-285750">
              <a:buFont typeface="Arial" panose="020B0604020202020204" pitchFamily="34" charset="0"/>
              <a:buChar char="•"/>
            </a:pPr>
            <a:endParaRPr lang="en-US" sz="2000">
              <a:latin typeface="Century Gothic" panose="020B0502020202020204" pitchFamily="34" charset="0"/>
            </a:endParaRPr>
          </a:p>
          <a:p>
            <a:pPr marL="285750" indent="-285750">
              <a:buClr>
                <a:srgbClr val="006F62"/>
              </a:buClr>
              <a:buFont typeface="Arial" panose="020B0604020202020204" pitchFamily="34" charset="0"/>
              <a:buChar char="•"/>
            </a:pPr>
            <a:r>
              <a:rPr lang="en-US" sz="2000">
                <a:latin typeface="Century Gothic" panose="020B0502020202020204" pitchFamily="34" charset="0"/>
              </a:rPr>
              <a:t>come to an agreement on whether each statement is true or false</a:t>
            </a:r>
          </a:p>
          <a:p>
            <a:pPr marL="285750" indent="-285750">
              <a:buFont typeface="Arial" panose="020B0604020202020204" pitchFamily="34" charset="0"/>
              <a:buChar char="•"/>
            </a:pPr>
            <a:endParaRPr lang="en-US" sz="2000">
              <a:latin typeface="Century Gothic" panose="020B0502020202020204" pitchFamily="34" charset="0"/>
            </a:endParaRPr>
          </a:p>
          <a:p>
            <a:pPr marL="285750" indent="-285750">
              <a:buClr>
                <a:srgbClr val="006F62"/>
              </a:buClr>
              <a:buFont typeface="Arial" panose="020B0604020202020204" pitchFamily="34" charset="0"/>
              <a:buChar char="•"/>
            </a:pPr>
            <a:r>
              <a:rPr lang="en-US" sz="2000">
                <a:latin typeface="Century Gothic" panose="020B0502020202020204" pitchFamily="34" charset="0"/>
              </a:rPr>
              <a:t>explain why you agreed on this</a:t>
            </a:r>
          </a:p>
          <a:p>
            <a:pPr marL="285750" indent="-285750">
              <a:buFont typeface="Arial" panose="020B0604020202020204" pitchFamily="34" charset="0"/>
              <a:buChar char="•"/>
            </a:pPr>
            <a:endParaRPr lang="en-US" sz="2000">
              <a:latin typeface="Century Gothic" panose="020B0502020202020204" pitchFamily="34" charset="0"/>
            </a:endParaRPr>
          </a:p>
          <a:p>
            <a:pPr marL="285750" indent="-285750">
              <a:buClr>
                <a:srgbClr val="006F62"/>
              </a:buClr>
              <a:buFont typeface="Arial" panose="020B0604020202020204" pitchFamily="34" charset="0"/>
              <a:buChar char="•"/>
            </a:pPr>
            <a:r>
              <a:rPr lang="en-US" sz="2000">
                <a:latin typeface="Century Gothic" panose="020B0502020202020204" pitchFamily="34" charset="0"/>
              </a:rPr>
              <a:t>elect a spokesperson to feed back to the class</a:t>
            </a:r>
          </a:p>
          <a:p>
            <a:pPr marL="285750" indent="-285750">
              <a:buFont typeface="Arial" panose="020B0604020202020204" pitchFamily="34" charset="0"/>
              <a:buChar char="•"/>
            </a:pPr>
            <a:endParaRPr lang="en-US" sz="2000">
              <a:latin typeface="Century Gothic" panose="020B0502020202020204" pitchFamily="34" charset="0"/>
            </a:endParaRPr>
          </a:p>
          <a:p>
            <a:pPr marL="285750" indent="-285750">
              <a:buClr>
                <a:srgbClr val="006F62"/>
              </a:buClr>
              <a:buFont typeface="Arial" panose="020B0604020202020204" pitchFamily="34" charset="0"/>
              <a:buChar char="•"/>
            </a:pPr>
            <a:r>
              <a:rPr lang="en-US" sz="2000">
                <a:latin typeface="Century Gothic" panose="020B0502020202020204" pitchFamily="34" charset="0"/>
              </a:rPr>
              <a:t>complete the following sentences:</a:t>
            </a:r>
          </a:p>
          <a:p>
            <a:pPr marL="285750" indent="-285750">
              <a:buFont typeface="Arial" panose="020B0604020202020204" pitchFamily="34" charset="0"/>
              <a:buChar char="•"/>
            </a:pPr>
            <a:endParaRPr lang="en-US" sz="2000">
              <a:latin typeface="Century Gothic" panose="020B0502020202020204" pitchFamily="34" charset="0"/>
            </a:endParaRPr>
          </a:p>
          <a:p>
            <a:pPr lvl="1" fontAlgn="base"/>
            <a:r>
              <a:rPr lang="en-GB" sz="2000" b="1">
                <a:solidFill>
                  <a:srgbClr val="006F62"/>
                </a:solidFill>
                <a:latin typeface="Century Gothic" panose="020B0502020202020204" pitchFamily="34" charset="0"/>
              </a:rPr>
              <a:t>My group agreed that… </a:t>
            </a:r>
          </a:p>
          <a:p>
            <a:pPr lvl="1" fontAlgn="base"/>
            <a:endParaRPr lang="en-GB" sz="2000" b="1">
              <a:solidFill>
                <a:srgbClr val="006F62"/>
              </a:solidFill>
              <a:latin typeface="Century Gothic" panose="020B0502020202020204" pitchFamily="34" charset="0"/>
            </a:endParaRPr>
          </a:p>
          <a:p>
            <a:pPr lvl="1" fontAlgn="base"/>
            <a:r>
              <a:rPr lang="en-GB" sz="2000" b="1">
                <a:solidFill>
                  <a:srgbClr val="006F62"/>
                </a:solidFill>
                <a:latin typeface="Century Gothic" panose="020B0502020202020204" pitchFamily="34" charset="0"/>
              </a:rPr>
              <a:t>I changed my ideas because… </a:t>
            </a:r>
          </a:p>
          <a:p>
            <a:pPr marL="285750" indent="-285750">
              <a:buFont typeface="Arial" panose="020B0604020202020204" pitchFamily="34" charset="0"/>
              <a:buChar char="•"/>
            </a:pPr>
            <a:endParaRPr lang="en-US" sz="2000">
              <a:latin typeface="Century Gothic" panose="020B0502020202020204" pitchFamily="34" charset="0"/>
            </a:endParaRPr>
          </a:p>
        </p:txBody>
      </p:sp>
    </p:spTree>
    <p:extLst>
      <p:ext uri="{BB962C8B-B14F-4D97-AF65-F5344CB8AC3E}">
        <p14:creationId xmlns:p14="http://schemas.microsoft.com/office/powerpoint/2010/main" val="42095697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AB94F0-0DED-7102-7514-1E7E17D22EA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3D4A5E0-0864-D132-AAD8-E8CFA524A226}"/>
              </a:ext>
            </a:extLst>
          </p:cNvPr>
          <p:cNvSpPr>
            <a:spLocks noGrp="1"/>
          </p:cNvSpPr>
          <p:nvPr>
            <p:ph type="title"/>
          </p:nvPr>
        </p:nvSpPr>
        <p:spPr/>
        <p:txBody>
          <a:bodyPr/>
          <a:lstStyle/>
          <a:p>
            <a:r>
              <a:rPr lang="en-US"/>
              <a:t>What do our observations mean?</a:t>
            </a:r>
          </a:p>
        </p:txBody>
      </p:sp>
      <p:sp>
        <p:nvSpPr>
          <p:cNvPr id="3" name="Content Placeholder 2">
            <a:extLst>
              <a:ext uri="{FF2B5EF4-FFF2-40B4-BE49-F238E27FC236}">
                <a16:creationId xmlns:a16="http://schemas.microsoft.com/office/drawing/2014/main" id="{FC748091-69D4-14D1-3417-ED99E40E45DB}"/>
              </a:ext>
            </a:extLst>
          </p:cNvPr>
          <p:cNvSpPr>
            <a:spLocks noGrp="1"/>
          </p:cNvSpPr>
          <p:nvPr>
            <p:ph idx="1"/>
          </p:nvPr>
        </p:nvSpPr>
        <p:spPr>
          <a:xfrm>
            <a:off x="540000" y="1260000"/>
            <a:ext cx="10580284" cy="4003966"/>
          </a:xfrm>
        </p:spPr>
        <p:txBody>
          <a:bodyPr/>
          <a:lstStyle/>
          <a:p>
            <a:r>
              <a:rPr lang="en-US"/>
              <a:t>What is a particle of water?</a:t>
            </a:r>
          </a:p>
        </p:txBody>
      </p:sp>
      <p:sp>
        <p:nvSpPr>
          <p:cNvPr id="6" name="Title 1">
            <a:extLst>
              <a:ext uri="{FF2B5EF4-FFF2-40B4-BE49-F238E27FC236}">
                <a16:creationId xmlns:a16="http://schemas.microsoft.com/office/drawing/2014/main" id="{318A98D8-AB70-68FA-CEA7-0874B216A3AA}"/>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Demonstration</a:t>
            </a:r>
            <a:endParaRPr lang="en-US" sz="2200">
              <a:solidFill>
                <a:schemeClr val="bg1"/>
              </a:solidFill>
            </a:endParaRPr>
          </a:p>
        </p:txBody>
      </p:sp>
      <p:pic>
        <p:nvPicPr>
          <p:cNvPr id="5" name="Picture 4" descr="A photo of a Molymod model of water consisting of a red ball connected to two smaller white balls by two grey connectors. The red ball is labelled oxygen. The two white balls are labelled hydrogen.">
            <a:extLst>
              <a:ext uri="{FF2B5EF4-FFF2-40B4-BE49-F238E27FC236}">
                <a16:creationId xmlns:a16="http://schemas.microsoft.com/office/drawing/2014/main" id="{A850090C-850A-4A47-1E0F-02C3761E0025}"/>
              </a:ext>
            </a:extLst>
          </p:cNvPr>
          <p:cNvPicPr>
            <a:picLocks noChangeAspect="1"/>
          </p:cNvPicPr>
          <p:nvPr/>
        </p:nvPicPr>
        <p:blipFill>
          <a:blip r:embed="rId3" cstate="print">
            <a:extLst>
              <a:ext uri="{28A0092B-C50C-407E-A947-70E740481C1C}">
                <a14:useLocalDpi xmlns:a14="http://schemas.microsoft.com/office/drawing/2010/main" val="0"/>
              </a:ext>
            </a:extLst>
          </a:blip>
          <a:srcRect l="20113" t="773" r="15981" b="2912"/>
          <a:stretch>
            <a:fillRect/>
          </a:stretch>
        </p:blipFill>
        <p:spPr>
          <a:xfrm>
            <a:off x="8197654" y="1932906"/>
            <a:ext cx="2168593" cy="2178966"/>
          </a:xfrm>
          <a:prstGeom prst="rect">
            <a:avLst/>
          </a:prstGeom>
        </p:spPr>
      </p:pic>
      <p:pic>
        <p:nvPicPr>
          <p:cNvPr id="7" name="Picture 6" descr="A square containing 6 green circles which are all the same size, shape and shade. They are in an irregular arrangement and none of the circles are touching. ">
            <a:extLst>
              <a:ext uri="{FF2B5EF4-FFF2-40B4-BE49-F238E27FC236}">
                <a16:creationId xmlns:a16="http://schemas.microsoft.com/office/drawing/2014/main" id="{390E55A9-B844-1548-705F-367349AEBE76}"/>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8026" t="28726" r="3751" b="29080"/>
          <a:stretch>
            <a:fillRect/>
          </a:stretch>
        </p:blipFill>
        <p:spPr bwMode="auto">
          <a:xfrm>
            <a:off x="1122601" y="1909130"/>
            <a:ext cx="2168592" cy="2161176"/>
          </a:xfrm>
          <a:prstGeom prst="rect">
            <a:avLst/>
          </a:prstGeom>
          <a:ln>
            <a:noFill/>
          </a:ln>
          <a:extLst>
            <a:ext uri="{53640926-AAD7-44D8-BBD7-CCE9431645EC}">
              <a14:shadowObscured xmlns:a14="http://schemas.microsoft.com/office/drawing/2010/main"/>
            </a:ext>
          </a:extLst>
        </p:spPr>
      </p:pic>
      <p:pic>
        <p:nvPicPr>
          <p:cNvPr id="8" name="Picture 7" descr="A square containing 25 green circles which are all the same size, shape and shade. They are arranged in 5 rows of 5. The circles are just touching their neighbour to the left, right, and above and below in a regular arrangement.">
            <a:extLst>
              <a:ext uri="{FF2B5EF4-FFF2-40B4-BE49-F238E27FC236}">
                <a16:creationId xmlns:a16="http://schemas.microsoft.com/office/drawing/2014/main" id="{79695D95-2E70-A1D9-1AC5-E6EC33E5DE77}"/>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72039" t="33108" r="21716" b="56818"/>
          <a:stretch>
            <a:fillRect/>
          </a:stretch>
        </p:blipFill>
        <p:spPr bwMode="auto">
          <a:xfrm>
            <a:off x="5447840" y="2747401"/>
            <a:ext cx="479835" cy="516048"/>
          </a:xfrm>
          <a:prstGeom prst="rect">
            <a:avLst/>
          </a:prstGeom>
          <a:ln>
            <a:no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BB908D6F-68D2-1E61-82D4-B25E5DC1CC9D}"/>
              </a:ext>
            </a:extLst>
          </p:cNvPr>
          <p:cNvSpPr txBox="1"/>
          <p:nvPr/>
        </p:nvSpPr>
        <p:spPr>
          <a:xfrm>
            <a:off x="1122601" y="4073450"/>
            <a:ext cx="2095649" cy="646331"/>
          </a:xfrm>
          <a:prstGeom prst="rect">
            <a:avLst/>
          </a:prstGeom>
          <a:noFill/>
        </p:spPr>
        <p:txBody>
          <a:bodyPr wrap="square" rtlCol="0">
            <a:spAutoFit/>
          </a:bodyPr>
          <a:lstStyle/>
          <a:p>
            <a:pPr algn="ctr"/>
            <a:r>
              <a:rPr lang="en-GB">
                <a:latin typeface="Century Gothic" panose="020B0502020202020204" pitchFamily="34" charset="0"/>
              </a:rPr>
              <a:t>water vapour </a:t>
            </a:r>
            <a:br>
              <a:rPr lang="en-GB">
                <a:latin typeface="Century Gothic" panose="020B0502020202020204" pitchFamily="34" charset="0"/>
              </a:rPr>
            </a:br>
            <a:r>
              <a:rPr lang="en-GB">
                <a:latin typeface="Century Gothic" panose="020B0502020202020204" pitchFamily="34" charset="0"/>
              </a:rPr>
              <a:t>(gas)</a:t>
            </a:r>
          </a:p>
        </p:txBody>
      </p:sp>
      <p:sp>
        <p:nvSpPr>
          <p:cNvPr id="10" name="TextBox 9">
            <a:extLst>
              <a:ext uri="{FF2B5EF4-FFF2-40B4-BE49-F238E27FC236}">
                <a16:creationId xmlns:a16="http://schemas.microsoft.com/office/drawing/2014/main" id="{EB92E0F2-CFFF-CAC4-EA66-FE7E3586EB41}"/>
              </a:ext>
            </a:extLst>
          </p:cNvPr>
          <p:cNvSpPr txBox="1"/>
          <p:nvPr/>
        </p:nvSpPr>
        <p:spPr>
          <a:xfrm>
            <a:off x="4639932" y="4105553"/>
            <a:ext cx="2095649" cy="369332"/>
          </a:xfrm>
          <a:prstGeom prst="rect">
            <a:avLst/>
          </a:prstGeom>
          <a:noFill/>
        </p:spPr>
        <p:txBody>
          <a:bodyPr wrap="square" rtlCol="0">
            <a:spAutoFit/>
          </a:bodyPr>
          <a:lstStyle/>
          <a:p>
            <a:pPr algn="ctr"/>
            <a:r>
              <a:rPr lang="en-GB">
                <a:latin typeface="Century Gothic" panose="020B0502020202020204" pitchFamily="34" charset="0"/>
              </a:rPr>
              <a:t>water particle </a:t>
            </a:r>
          </a:p>
        </p:txBody>
      </p:sp>
      <mc:AlternateContent xmlns:mc="http://schemas.openxmlformats.org/markup-compatibility/2006">
        <mc:Choice xmlns:a14="http://schemas.microsoft.com/office/drawing/2010/main" Requires="a14">
          <p:sp>
            <p:nvSpPr>
              <p:cNvPr id="11" name="TextBox 10">
                <a:extLst>
                  <a:ext uri="{FF2B5EF4-FFF2-40B4-BE49-F238E27FC236}">
                    <a16:creationId xmlns:a16="http://schemas.microsoft.com/office/drawing/2014/main" id="{1B8E8B83-D8F0-BD3E-3CA3-BAC3BAF51D99}"/>
                  </a:ext>
                </a:extLst>
              </p:cNvPr>
              <p:cNvSpPr txBox="1"/>
              <p:nvPr/>
            </p:nvSpPr>
            <p:spPr>
              <a:xfrm>
                <a:off x="8197364" y="4124654"/>
                <a:ext cx="2095649" cy="646331"/>
              </a:xfrm>
              <a:prstGeom prst="rect">
                <a:avLst/>
              </a:prstGeom>
              <a:noFill/>
            </p:spPr>
            <p:txBody>
              <a:bodyPr wrap="square" rtlCol="0">
                <a:spAutoFit/>
              </a:bodyPr>
              <a:lstStyle/>
              <a:p>
                <a:pPr algn="ctr"/>
                <a:r>
                  <a:rPr lang="en-GB">
                    <a:latin typeface="Century Gothic" panose="020B0502020202020204" pitchFamily="34" charset="0"/>
                  </a:rPr>
                  <a:t>water molecule</a:t>
                </a:r>
                <a:br>
                  <a:rPr lang="en-GB"/>
                </a:br>
                <a14:m>
                  <m:oMath xmlns:m="http://schemas.openxmlformats.org/officeDocument/2006/math">
                    <m:sSub>
                      <m:sSubPr>
                        <m:ctrlPr>
                          <a:rPr lang="en-GB" i="1" dirty="0" smtClean="0">
                            <a:latin typeface="Cambria Math" panose="02040503050406030204" pitchFamily="18" charset="0"/>
                          </a:rPr>
                        </m:ctrlPr>
                      </m:sSubPr>
                      <m:e>
                        <m:r>
                          <m:rPr>
                            <m:sty m:val="p"/>
                          </m:rPr>
                          <a:rPr lang="en-GB" b="0" i="0" dirty="0" smtClean="0">
                            <a:latin typeface="Cambria Math" panose="02040503050406030204" pitchFamily="18" charset="0"/>
                          </a:rPr>
                          <m:t>H</m:t>
                        </m:r>
                      </m:e>
                      <m:sub>
                        <m:r>
                          <a:rPr lang="en-GB" b="0" i="0" dirty="0" smtClean="0">
                            <a:latin typeface="Cambria Math" panose="02040503050406030204" pitchFamily="18" charset="0"/>
                          </a:rPr>
                          <m:t>2</m:t>
                        </m:r>
                      </m:sub>
                    </m:sSub>
                    <m:r>
                      <m:rPr>
                        <m:sty m:val="p"/>
                      </m:rPr>
                      <a:rPr lang="en-GB" i="0" dirty="0" smtClean="0">
                        <a:latin typeface="Cambria Math" panose="02040503050406030204" pitchFamily="18" charset="0"/>
                      </a:rPr>
                      <m:t>O</m:t>
                    </m:r>
                  </m:oMath>
                </a14:m>
                <a:r>
                  <a:rPr lang="en-GB"/>
                  <a:t> </a:t>
                </a:r>
              </a:p>
            </p:txBody>
          </p:sp>
        </mc:Choice>
        <mc:Fallback>
          <p:sp>
            <p:nvSpPr>
              <p:cNvPr id="11" name="TextBox 10">
                <a:extLst>
                  <a:ext uri="{FF2B5EF4-FFF2-40B4-BE49-F238E27FC236}">
                    <a16:creationId xmlns:a16="http://schemas.microsoft.com/office/drawing/2014/main" id="{1B8E8B83-D8F0-BD3E-3CA3-BAC3BAF51D99}"/>
                  </a:ext>
                </a:extLst>
              </p:cNvPr>
              <p:cNvSpPr txBox="1">
                <a:spLocks noRot="1" noChangeAspect="1" noMove="1" noResize="1" noEditPoints="1" noAdjustHandles="1" noChangeArrowheads="1" noChangeShapeType="1" noTextEdit="1"/>
              </p:cNvSpPr>
              <p:nvPr/>
            </p:nvSpPr>
            <p:spPr>
              <a:xfrm>
                <a:off x="8197364" y="4124654"/>
                <a:ext cx="2095649" cy="646331"/>
              </a:xfrm>
              <a:prstGeom prst="rect">
                <a:avLst/>
              </a:prstGeom>
              <a:blipFill>
                <a:blip r:embed="rId5"/>
                <a:stretch>
                  <a:fillRect t="-5660"/>
                </a:stretch>
              </a:blipFill>
            </p:spPr>
            <p:txBody>
              <a:bodyPr/>
              <a:lstStyle/>
              <a:p>
                <a:r>
                  <a:rPr lang="en-US">
                    <a:noFill/>
                  </a:rPr>
                  <a:t> </a:t>
                </a:r>
              </a:p>
            </p:txBody>
          </p:sp>
        </mc:Fallback>
      </mc:AlternateContent>
      <p:sp>
        <p:nvSpPr>
          <p:cNvPr id="12" name="TextBox 11">
            <a:extLst>
              <a:ext uri="{FF2B5EF4-FFF2-40B4-BE49-F238E27FC236}">
                <a16:creationId xmlns:a16="http://schemas.microsoft.com/office/drawing/2014/main" id="{0193798C-21EB-5A91-23EB-06A3B2BBA389}"/>
              </a:ext>
            </a:extLst>
          </p:cNvPr>
          <p:cNvSpPr txBox="1"/>
          <p:nvPr/>
        </p:nvSpPr>
        <p:spPr>
          <a:xfrm>
            <a:off x="8659472" y="3707701"/>
            <a:ext cx="2095649" cy="338554"/>
          </a:xfrm>
          <a:prstGeom prst="rect">
            <a:avLst/>
          </a:prstGeom>
          <a:noFill/>
        </p:spPr>
        <p:txBody>
          <a:bodyPr wrap="square" rtlCol="0">
            <a:spAutoFit/>
          </a:bodyPr>
          <a:lstStyle/>
          <a:p>
            <a:pPr algn="ctr"/>
            <a:r>
              <a:rPr lang="en-GB" sz="1600">
                <a:latin typeface="Century Gothic" panose="020B0502020202020204" pitchFamily="34" charset="0"/>
              </a:rPr>
              <a:t>hydrogen</a:t>
            </a:r>
          </a:p>
        </p:txBody>
      </p:sp>
      <p:sp>
        <p:nvSpPr>
          <p:cNvPr id="13" name="TextBox 12">
            <a:extLst>
              <a:ext uri="{FF2B5EF4-FFF2-40B4-BE49-F238E27FC236}">
                <a16:creationId xmlns:a16="http://schemas.microsoft.com/office/drawing/2014/main" id="{8AEC5E8C-1A22-6FD7-FA02-0BC2EE8F20B7}"/>
              </a:ext>
            </a:extLst>
          </p:cNvPr>
          <p:cNvSpPr txBox="1"/>
          <p:nvPr/>
        </p:nvSpPr>
        <p:spPr>
          <a:xfrm>
            <a:off x="7611647" y="1998947"/>
            <a:ext cx="2095649" cy="307777"/>
          </a:xfrm>
          <a:prstGeom prst="rect">
            <a:avLst/>
          </a:prstGeom>
          <a:noFill/>
        </p:spPr>
        <p:txBody>
          <a:bodyPr wrap="square" rtlCol="0">
            <a:spAutoFit/>
          </a:bodyPr>
          <a:lstStyle/>
          <a:p>
            <a:pPr algn="ctr"/>
            <a:r>
              <a:rPr lang="en-GB" sz="1400">
                <a:latin typeface="Century Gothic" panose="020B0502020202020204" pitchFamily="34" charset="0"/>
              </a:rPr>
              <a:t>oxygen</a:t>
            </a:r>
          </a:p>
        </p:txBody>
      </p:sp>
      <p:cxnSp>
        <p:nvCxnSpPr>
          <p:cNvPr id="15" name="Straight Arrow Connector 14">
            <a:extLst>
              <a:ext uri="{FF2B5EF4-FFF2-40B4-BE49-F238E27FC236}">
                <a16:creationId xmlns:a16="http://schemas.microsoft.com/office/drawing/2014/main" id="{52527BC5-9150-F8D8-6C56-18C265720326}"/>
              </a:ext>
              <a:ext uri="{C183D7F6-B498-43B3-948B-1728B52AA6E4}">
                <adec:decorative xmlns:adec="http://schemas.microsoft.com/office/drawing/2017/decorative" val="1"/>
              </a:ext>
            </a:extLst>
          </p:cNvPr>
          <p:cNvCxnSpPr>
            <a:cxnSpLocks/>
          </p:cNvCxnSpPr>
          <p:nvPr/>
        </p:nvCxnSpPr>
        <p:spPr>
          <a:xfrm>
            <a:off x="8694133" y="2308280"/>
            <a:ext cx="461818" cy="434126"/>
          </a:xfrm>
          <a:prstGeom prst="straightConnector1">
            <a:avLst/>
          </a:prstGeom>
          <a:ln w="12700">
            <a:tailEnd type="triangle"/>
          </a:ln>
        </p:spPr>
        <p:style>
          <a:lnRef idx="1">
            <a:schemeClr val="dk1"/>
          </a:lnRef>
          <a:fillRef idx="0">
            <a:schemeClr val="dk1"/>
          </a:fillRef>
          <a:effectRef idx="0">
            <a:schemeClr val="dk1"/>
          </a:effectRef>
          <a:fontRef idx="minor">
            <a:schemeClr val="tx1"/>
          </a:fontRef>
        </p:style>
      </p:cxnSp>
      <p:cxnSp>
        <p:nvCxnSpPr>
          <p:cNvPr id="18" name="Straight Arrow Connector 17">
            <a:extLst>
              <a:ext uri="{FF2B5EF4-FFF2-40B4-BE49-F238E27FC236}">
                <a16:creationId xmlns:a16="http://schemas.microsoft.com/office/drawing/2014/main" id="{87EEC51B-471A-F8CD-0241-67302D84D5BA}"/>
              </a:ext>
              <a:ext uri="{C183D7F6-B498-43B3-948B-1728B52AA6E4}">
                <adec:decorative xmlns:adec="http://schemas.microsoft.com/office/drawing/2017/decorative" val="1"/>
              </a:ext>
            </a:extLst>
          </p:cNvPr>
          <p:cNvCxnSpPr>
            <a:cxnSpLocks/>
          </p:cNvCxnSpPr>
          <p:nvPr/>
        </p:nvCxnSpPr>
        <p:spPr>
          <a:xfrm flipH="1" flipV="1">
            <a:off x="8659472" y="3363516"/>
            <a:ext cx="736625" cy="404184"/>
          </a:xfrm>
          <a:prstGeom prst="straightConnector1">
            <a:avLst/>
          </a:prstGeom>
          <a:ln w="12700">
            <a:tailEnd type="triangle"/>
          </a:ln>
        </p:spPr>
        <p:style>
          <a:lnRef idx="1">
            <a:schemeClr val="dk1"/>
          </a:lnRef>
          <a:fillRef idx="0">
            <a:schemeClr val="dk1"/>
          </a:fillRef>
          <a:effectRef idx="0">
            <a:schemeClr val="dk1"/>
          </a:effectRef>
          <a:fontRef idx="minor">
            <a:schemeClr val="tx1"/>
          </a:fontRef>
        </p:style>
      </p:cxnSp>
      <p:cxnSp>
        <p:nvCxnSpPr>
          <p:cNvPr id="22" name="Straight Arrow Connector 21">
            <a:extLst>
              <a:ext uri="{FF2B5EF4-FFF2-40B4-BE49-F238E27FC236}">
                <a16:creationId xmlns:a16="http://schemas.microsoft.com/office/drawing/2014/main" id="{3135716C-34E2-ECAD-A305-9EB2492788C0}"/>
              </a:ext>
              <a:ext uri="{C183D7F6-B498-43B3-948B-1728B52AA6E4}">
                <adec:decorative xmlns:adec="http://schemas.microsoft.com/office/drawing/2017/decorative" val="1"/>
              </a:ext>
            </a:extLst>
          </p:cNvPr>
          <p:cNvCxnSpPr>
            <a:cxnSpLocks/>
            <a:stCxn id="12" idx="0"/>
          </p:cNvCxnSpPr>
          <p:nvPr/>
        </p:nvCxnSpPr>
        <p:spPr>
          <a:xfrm flipV="1">
            <a:off x="9707297" y="3226270"/>
            <a:ext cx="200243" cy="481431"/>
          </a:xfrm>
          <a:prstGeom prst="straightConnector1">
            <a:avLst/>
          </a:prstGeom>
          <a:ln w="12700">
            <a:tailEnd type="triangle"/>
          </a:ln>
        </p:spPr>
        <p:style>
          <a:lnRef idx="1">
            <a:schemeClr val="dk1"/>
          </a:lnRef>
          <a:fillRef idx="0">
            <a:schemeClr val="dk1"/>
          </a:fillRef>
          <a:effectRef idx="0">
            <a:schemeClr val="dk1"/>
          </a:effectRef>
          <a:fontRef idx="minor">
            <a:schemeClr val="tx1"/>
          </a:fontRef>
        </p:style>
      </p:cxnSp>
      <p:sp>
        <p:nvSpPr>
          <p:cNvPr id="25" name="TextBox 24">
            <a:extLst>
              <a:ext uri="{FF2B5EF4-FFF2-40B4-BE49-F238E27FC236}">
                <a16:creationId xmlns:a16="http://schemas.microsoft.com/office/drawing/2014/main" id="{8EE26F58-87CC-9CE8-D4A5-039B36FBD57B}"/>
              </a:ext>
            </a:extLst>
          </p:cNvPr>
          <p:cNvSpPr txBox="1"/>
          <p:nvPr/>
        </p:nvSpPr>
        <p:spPr>
          <a:xfrm>
            <a:off x="6014840" y="2747401"/>
            <a:ext cx="2095649" cy="461665"/>
          </a:xfrm>
          <a:prstGeom prst="rect">
            <a:avLst/>
          </a:prstGeom>
          <a:noFill/>
        </p:spPr>
        <p:txBody>
          <a:bodyPr wrap="square" rtlCol="0">
            <a:spAutoFit/>
          </a:bodyPr>
          <a:lstStyle/>
          <a:p>
            <a:pPr algn="ctr"/>
            <a:r>
              <a:rPr lang="en-GB" sz="2400"/>
              <a:t>=</a:t>
            </a:r>
          </a:p>
        </p:txBody>
      </p:sp>
      <p:sp>
        <p:nvSpPr>
          <p:cNvPr id="28" name="TextBox 27">
            <a:extLst>
              <a:ext uri="{FF2B5EF4-FFF2-40B4-BE49-F238E27FC236}">
                <a16:creationId xmlns:a16="http://schemas.microsoft.com/office/drawing/2014/main" id="{DBC94236-FA90-82A5-4C0D-968E378AFA7D}"/>
              </a:ext>
            </a:extLst>
          </p:cNvPr>
          <p:cNvSpPr txBox="1"/>
          <p:nvPr/>
        </p:nvSpPr>
        <p:spPr>
          <a:xfrm>
            <a:off x="902524" y="5412895"/>
            <a:ext cx="9354951" cy="707886"/>
          </a:xfrm>
          <a:prstGeom prst="rect">
            <a:avLst/>
          </a:prstGeom>
          <a:noFill/>
        </p:spPr>
        <p:txBody>
          <a:bodyPr wrap="square" rtlCol="0">
            <a:spAutoFit/>
          </a:bodyPr>
          <a:lstStyle/>
          <a:p>
            <a:r>
              <a:rPr lang="en-GB" sz="2000">
                <a:latin typeface="Century Gothic" panose="020B0502020202020204" pitchFamily="34" charset="0"/>
              </a:rPr>
              <a:t>There are </a:t>
            </a:r>
            <a:r>
              <a:rPr lang="en-GB" sz="2000" b="1">
                <a:latin typeface="Century Gothic" panose="020B0502020202020204" pitchFamily="34" charset="0"/>
              </a:rPr>
              <a:t>bonds</a:t>
            </a:r>
            <a:r>
              <a:rPr lang="en-GB" sz="2000">
                <a:latin typeface="Century Gothic" panose="020B0502020202020204" pitchFamily="34" charset="0"/>
              </a:rPr>
              <a:t> between the hydrogen and oxygen atoms in a water molecule. Do you think these bonds break when ice melts or water boils? </a:t>
            </a:r>
          </a:p>
        </p:txBody>
      </p:sp>
    </p:spTree>
    <p:extLst>
      <p:ext uri="{BB962C8B-B14F-4D97-AF65-F5344CB8AC3E}">
        <p14:creationId xmlns:p14="http://schemas.microsoft.com/office/powerpoint/2010/main" val="37834739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18D098-3F47-3126-0649-F30C084EB122}"/>
            </a:ext>
          </a:extLst>
        </p:cNvPr>
        <p:cNvGrpSpPr/>
        <p:nvPr/>
      </p:nvGrpSpPr>
      <p:grpSpPr>
        <a:xfrm>
          <a:off x="0" y="0"/>
          <a:ext cx="0" cy="0"/>
          <a:chOff x="0" y="0"/>
          <a:chExt cx="0" cy="0"/>
        </a:xfrm>
      </p:grpSpPr>
      <p:grpSp>
        <p:nvGrpSpPr>
          <p:cNvPr id="7" name="Group 6" descr="Two squares. The first containing many green circles which are all the same size, shape and shade. They are in an irregular arrangement, touching and overlapping. The second containing six green circles which are in an irregular arrangement but are far apart and not touching each other.&#10;&#10;All of the green circles are overlayed by a molecular model of water consisting of a red circle and two smaller white circles.">
            <a:extLst>
              <a:ext uri="{FF2B5EF4-FFF2-40B4-BE49-F238E27FC236}">
                <a16:creationId xmlns:a16="http://schemas.microsoft.com/office/drawing/2014/main" id="{CD0BBA81-7050-A05C-C373-1225B6173E63}"/>
              </a:ext>
            </a:extLst>
          </p:cNvPr>
          <p:cNvGrpSpPr>
            <a:grpSpLocks noChangeAspect="1"/>
          </p:cNvGrpSpPr>
          <p:nvPr/>
        </p:nvGrpSpPr>
        <p:grpSpPr>
          <a:xfrm>
            <a:off x="2211344" y="2482303"/>
            <a:ext cx="6575191" cy="2161176"/>
            <a:chOff x="2820314" y="2610000"/>
            <a:chExt cx="5009547" cy="1646570"/>
          </a:xfrm>
        </p:grpSpPr>
        <p:pic>
          <p:nvPicPr>
            <p:cNvPr id="8" name="Picture 7" descr="A square containing 25 green circles which are all the same size, shape and shade. They are arranged in 5 rows of 5. The circles are just touching their neighbour to the left, right, and above and below in a regular arrangement.">
              <a:extLst>
                <a:ext uri="{FF2B5EF4-FFF2-40B4-BE49-F238E27FC236}">
                  <a16:creationId xmlns:a16="http://schemas.microsoft.com/office/drawing/2014/main" id="{65C7D106-081B-D54C-F870-AD02957D1B6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5539" t="28903" r="36238" b="28903"/>
            <a:stretch>
              <a:fillRect/>
            </a:stretch>
          </p:blipFill>
          <p:spPr bwMode="auto">
            <a:xfrm>
              <a:off x="2820314" y="2610000"/>
              <a:ext cx="1652220" cy="1646570"/>
            </a:xfrm>
            <a:prstGeom prst="rect">
              <a:avLst/>
            </a:prstGeom>
            <a:ln>
              <a:noFill/>
            </a:ln>
            <a:extLst>
              <a:ext uri="{53640926-AAD7-44D8-BBD7-CCE9431645EC}">
                <a14:shadowObscured xmlns:a14="http://schemas.microsoft.com/office/drawing/2010/main"/>
              </a:ext>
            </a:extLst>
          </p:spPr>
        </p:pic>
        <p:pic>
          <p:nvPicPr>
            <p:cNvPr id="10" name="Picture 9" descr="A square containing 25 green circles which are all the same size, shape and shade. They are arranged in 5 rows of 5. The circles are just touching their neighbour to the left, right, and above and below in a regular arrangement.">
              <a:extLst>
                <a:ext uri="{FF2B5EF4-FFF2-40B4-BE49-F238E27FC236}">
                  <a16:creationId xmlns:a16="http://schemas.microsoft.com/office/drawing/2014/main" id="{AFCE065D-4275-0E73-DA8F-29BA2DE4B39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7437" t="28903" r="4340" b="28903"/>
            <a:stretch>
              <a:fillRect/>
            </a:stretch>
          </p:blipFill>
          <p:spPr bwMode="auto">
            <a:xfrm>
              <a:off x="6177641" y="2610000"/>
              <a:ext cx="1652220" cy="1646570"/>
            </a:xfrm>
            <a:prstGeom prst="rect">
              <a:avLst/>
            </a:prstGeom>
            <a:ln>
              <a:noFill/>
            </a:ln>
            <a:extLst>
              <a:ext uri="{53640926-AAD7-44D8-BBD7-CCE9431645EC}">
                <a14:shadowObscured xmlns:a14="http://schemas.microsoft.com/office/drawing/2010/main"/>
              </a:ext>
            </a:extLst>
          </p:spPr>
        </p:pic>
        <p:sp>
          <p:nvSpPr>
            <p:cNvPr id="13" name="Arrow: Right 12">
              <a:extLst>
                <a:ext uri="{FF2B5EF4-FFF2-40B4-BE49-F238E27FC236}">
                  <a16:creationId xmlns:a16="http://schemas.microsoft.com/office/drawing/2014/main" id="{9EC91F1B-7743-A90F-C9AD-EE308D98CE9F}"/>
                </a:ext>
              </a:extLst>
            </p:cNvPr>
            <p:cNvSpPr/>
            <p:nvPr/>
          </p:nvSpPr>
          <p:spPr>
            <a:xfrm>
              <a:off x="4834428" y="3170735"/>
              <a:ext cx="986827" cy="443620"/>
            </a:xfrm>
            <a:prstGeom prst="rightArrow">
              <a:avLst/>
            </a:prstGeom>
            <a:solidFill>
              <a:srgbClr val="006F6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 name="Title 1">
            <a:extLst>
              <a:ext uri="{FF2B5EF4-FFF2-40B4-BE49-F238E27FC236}">
                <a16:creationId xmlns:a16="http://schemas.microsoft.com/office/drawing/2014/main" id="{363759CA-7943-D1E6-7DE2-68A65DE05FF6}"/>
              </a:ext>
            </a:extLst>
          </p:cNvPr>
          <p:cNvSpPr>
            <a:spLocks noGrp="1"/>
          </p:cNvSpPr>
          <p:nvPr>
            <p:ph type="title"/>
          </p:nvPr>
        </p:nvSpPr>
        <p:spPr/>
        <p:txBody>
          <a:bodyPr/>
          <a:lstStyle/>
          <a:p>
            <a:r>
              <a:rPr lang="en-US"/>
              <a:t>What do our observations mean?</a:t>
            </a:r>
          </a:p>
        </p:txBody>
      </p:sp>
      <p:sp>
        <p:nvSpPr>
          <p:cNvPr id="3" name="Content Placeholder 2">
            <a:extLst>
              <a:ext uri="{FF2B5EF4-FFF2-40B4-BE49-F238E27FC236}">
                <a16:creationId xmlns:a16="http://schemas.microsoft.com/office/drawing/2014/main" id="{AE0D4AA4-B717-9B7C-8755-7C0F6A74FDBF}"/>
              </a:ext>
            </a:extLst>
          </p:cNvPr>
          <p:cNvSpPr>
            <a:spLocks noGrp="1"/>
          </p:cNvSpPr>
          <p:nvPr>
            <p:ph idx="1"/>
          </p:nvPr>
        </p:nvSpPr>
        <p:spPr>
          <a:xfrm>
            <a:off x="540000" y="1260000"/>
            <a:ext cx="10580284" cy="5040000"/>
          </a:xfrm>
        </p:spPr>
        <p:txBody>
          <a:bodyPr/>
          <a:lstStyle/>
          <a:p>
            <a:r>
              <a:rPr lang="en-US"/>
              <a:t>What is happening to the water molecules?</a:t>
            </a:r>
          </a:p>
        </p:txBody>
      </p:sp>
      <p:sp>
        <p:nvSpPr>
          <p:cNvPr id="6" name="Title 1">
            <a:extLst>
              <a:ext uri="{FF2B5EF4-FFF2-40B4-BE49-F238E27FC236}">
                <a16:creationId xmlns:a16="http://schemas.microsoft.com/office/drawing/2014/main" id="{E04EB7C2-E0B9-4C79-9DF9-DB3CBCCE6B6C}"/>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Particle model − boiling</a:t>
            </a:r>
            <a:endParaRPr lang="en-US" sz="2200">
              <a:solidFill>
                <a:schemeClr val="bg1"/>
              </a:solidFill>
            </a:endParaRPr>
          </a:p>
        </p:txBody>
      </p:sp>
      <p:cxnSp>
        <p:nvCxnSpPr>
          <p:cNvPr id="9" name="Straight Arrow Connector 8">
            <a:extLst>
              <a:ext uri="{FF2B5EF4-FFF2-40B4-BE49-F238E27FC236}">
                <a16:creationId xmlns:a16="http://schemas.microsoft.com/office/drawing/2014/main" id="{626E1529-1C16-DEBC-D0FB-304E23E2D6C4}"/>
              </a:ext>
              <a:ext uri="{C183D7F6-B498-43B3-948B-1728B52AA6E4}">
                <adec:decorative xmlns:adec="http://schemas.microsoft.com/office/drawing/2017/decorative" val="1"/>
              </a:ext>
            </a:extLst>
          </p:cNvPr>
          <p:cNvCxnSpPr/>
          <p:nvPr/>
        </p:nvCxnSpPr>
        <p:spPr>
          <a:xfrm flipH="1" flipV="1">
            <a:off x="9983449" y="2248525"/>
            <a:ext cx="194872" cy="71141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412C97C4-8E25-1E94-7305-AE354C62D363}"/>
              </a:ext>
            </a:extLst>
          </p:cNvPr>
          <p:cNvSpPr txBox="1"/>
          <p:nvPr/>
        </p:nvSpPr>
        <p:spPr>
          <a:xfrm>
            <a:off x="9394512" y="2871639"/>
            <a:ext cx="6153462" cy="369332"/>
          </a:xfrm>
          <a:prstGeom prst="rect">
            <a:avLst/>
          </a:prstGeom>
          <a:noFill/>
        </p:spPr>
        <p:txBody>
          <a:bodyPr wrap="square">
            <a:spAutoFit/>
          </a:bodyPr>
          <a:lstStyle/>
          <a:p>
            <a:r>
              <a:rPr lang="en-US" b="1">
                <a:latin typeface="Century Gothic" panose="020B0502020202020204" pitchFamily="34" charset="0"/>
              </a:rPr>
              <a:t>Oxygen atom</a:t>
            </a:r>
            <a:endParaRPr lang="en-GB" b="1">
              <a:latin typeface="Century Gothic" panose="020B0502020202020204" pitchFamily="34" charset="0"/>
            </a:endParaRPr>
          </a:p>
        </p:txBody>
      </p:sp>
      <p:cxnSp>
        <p:nvCxnSpPr>
          <p:cNvPr id="12" name="Straight Arrow Connector 11">
            <a:extLst>
              <a:ext uri="{FF2B5EF4-FFF2-40B4-BE49-F238E27FC236}">
                <a16:creationId xmlns:a16="http://schemas.microsoft.com/office/drawing/2014/main" id="{864F712B-23CC-3665-BF46-B73A12AC2031}"/>
              </a:ext>
              <a:ext uri="{C183D7F6-B498-43B3-948B-1728B52AA6E4}">
                <adec:decorative xmlns:adec="http://schemas.microsoft.com/office/drawing/2017/decorative" val="1"/>
              </a:ext>
            </a:extLst>
          </p:cNvPr>
          <p:cNvCxnSpPr>
            <a:cxnSpLocks/>
          </p:cNvCxnSpPr>
          <p:nvPr/>
        </p:nvCxnSpPr>
        <p:spPr>
          <a:xfrm flipV="1">
            <a:off x="8518976" y="992540"/>
            <a:ext cx="967702" cy="25558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14F6D19A-53B2-28A8-7A1F-FD7AA2B04201}"/>
              </a:ext>
              <a:ext uri="{C183D7F6-B498-43B3-948B-1728B52AA6E4}">
                <adec:decorative xmlns:adec="http://schemas.microsoft.com/office/drawing/2017/decorative" val="1"/>
              </a:ext>
            </a:extLst>
          </p:cNvPr>
          <p:cNvCxnSpPr>
            <a:cxnSpLocks/>
          </p:cNvCxnSpPr>
          <p:nvPr/>
        </p:nvCxnSpPr>
        <p:spPr>
          <a:xfrm>
            <a:off x="8430705" y="1527459"/>
            <a:ext cx="406502" cy="287081"/>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83138385-F48C-5F97-BF86-ECE9C6AB8388}"/>
              </a:ext>
            </a:extLst>
          </p:cNvPr>
          <p:cNvSpPr txBox="1"/>
          <p:nvPr/>
        </p:nvSpPr>
        <p:spPr>
          <a:xfrm>
            <a:off x="6609165" y="1155500"/>
            <a:ext cx="6153462" cy="369332"/>
          </a:xfrm>
          <a:prstGeom prst="rect">
            <a:avLst/>
          </a:prstGeom>
          <a:noFill/>
        </p:spPr>
        <p:txBody>
          <a:bodyPr wrap="square">
            <a:spAutoFit/>
          </a:bodyPr>
          <a:lstStyle/>
          <a:p>
            <a:r>
              <a:rPr lang="en-US" b="1">
                <a:latin typeface="Century Gothic" panose="020B0502020202020204" pitchFamily="34" charset="0"/>
              </a:rPr>
              <a:t>Hydrogen atoms</a:t>
            </a:r>
            <a:endParaRPr lang="en-GB" b="1">
              <a:latin typeface="Century Gothic" panose="020B0502020202020204" pitchFamily="34" charset="0"/>
            </a:endParaRPr>
          </a:p>
        </p:txBody>
      </p:sp>
      <p:grpSp>
        <p:nvGrpSpPr>
          <p:cNvPr id="26" name="Group 25" descr="A molecular representation of water consisting of a large red circle labelled 'oxygen atom' and two smaller white circles labelled 'hydrogen atoms'.">
            <a:extLst>
              <a:ext uri="{FF2B5EF4-FFF2-40B4-BE49-F238E27FC236}">
                <a16:creationId xmlns:a16="http://schemas.microsoft.com/office/drawing/2014/main" id="{78B8FC11-6ED1-E5D5-5D99-98690CFC5393}"/>
              </a:ext>
            </a:extLst>
          </p:cNvPr>
          <p:cNvGrpSpPr/>
          <p:nvPr/>
        </p:nvGrpSpPr>
        <p:grpSpPr>
          <a:xfrm>
            <a:off x="8854512" y="767156"/>
            <a:ext cx="1405561" cy="1428844"/>
            <a:chOff x="8854512" y="767156"/>
            <a:chExt cx="1405561" cy="1428844"/>
          </a:xfrm>
        </p:grpSpPr>
        <p:sp>
          <p:nvSpPr>
            <p:cNvPr id="23" name="Oval 22">
              <a:extLst>
                <a:ext uri="{FF2B5EF4-FFF2-40B4-BE49-F238E27FC236}">
                  <a16:creationId xmlns:a16="http://schemas.microsoft.com/office/drawing/2014/main" id="{2D8AF1CA-777A-D7D1-F6A7-EA0B2AE7FD3C}"/>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5FF8E80C-9C21-F4DB-E99D-B759F077BC1C}"/>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38C1328F-22D5-F202-FE51-3F183D379BA0}"/>
                </a:ext>
              </a:extLst>
            </p:cNvPr>
            <p:cNvSpPr/>
            <p:nvPr/>
          </p:nvSpPr>
          <p:spPr>
            <a:xfrm>
              <a:off x="9324073" y="1260000"/>
              <a:ext cx="936000"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03" name="TextBox 202">
            <a:extLst>
              <a:ext uri="{FF2B5EF4-FFF2-40B4-BE49-F238E27FC236}">
                <a16:creationId xmlns:a16="http://schemas.microsoft.com/office/drawing/2014/main" id="{7EA0CC68-FD0D-2192-7877-C7A87D1A5217}"/>
              </a:ext>
            </a:extLst>
          </p:cNvPr>
          <p:cNvSpPr txBox="1"/>
          <p:nvPr/>
        </p:nvSpPr>
        <p:spPr>
          <a:xfrm>
            <a:off x="628073" y="5369140"/>
            <a:ext cx="8696000" cy="400110"/>
          </a:xfrm>
          <a:prstGeom prst="rect">
            <a:avLst/>
          </a:prstGeom>
          <a:noFill/>
        </p:spPr>
        <p:txBody>
          <a:bodyPr wrap="square" rtlCol="0">
            <a:spAutoFit/>
          </a:bodyPr>
          <a:lstStyle/>
          <a:p>
            <a:r>
              <a:rPr lang="en-GB" sz="2000">
                <a:latin typeface="Century Gothic" panose="020B0502020202020204" pitchFamily="34" charset="0"/>
              </a:rPr>
              <a:t>Why do you think the particle model simplifies ‘particles’ as circles?</a:t>
            </a:r>
          </a:p>
        </p:txBody>
      </p:sp>
      <p:grpSp>
        <p:nvGrpSpPr>
          <p:cNvPr id="376" name="Group 375" descr="A square containing many green circles which are all the same size, shape and shade. They are in an irregular arrangement, touching and overlapping.&#10;&#10;Overlaid on each of the green circles is a molecular model of water consisting of a red circle and two small white circles.">
            <a:extLst>
              <a:ext uri="{FF2B5EF4-FFF2-40B4-BE49-F238E27FC236}">
                <a16:creationId xmlns:a16="http://schemas.microsoft.com/office/drawing/2014/main" id="{1D030EB3-2263-2C05-6BA4-43F4EDDA1825}"/>
              </a:ext>
            </a:extLst>
          </p:cNvPr>
          <p:cNvGrpSpPr/>
          <p:nvPr/>
        </p:nvGrpSpPr>
        <p:grpSpPr>
          <a:xfrm>
            <a:off x="1980739" y="2252264"/>
            <a:ext cx="2777697" cy="2589082"/>
            <a:chOff x="1986323" y="2255968"/>
            <a:chExt cx="2777697" cy="2589082"/>
          </a:xfrm>
        </p:grpSpPr>
        <p:grpSp>
          <p:nvGrpSpPr>
            <p:cNvPr id="374" name="Group 373">
              <a:extLst>
                <a:ext uri="{FF2B5EF4-FFF2-40B4-BE49-F238E27FC236}">
                  <a16:creationId xmlns:a16="http://schemas.microsoft.com/office/drawing/2014/main" id="{D9051BA9-BB8F-AFE8-D123-8720FA208A71}"/>
                </a:ext>
              </a:extLst>
            </p:cNvPr>
            <p:cNvGrpSpPr/>
            <p:nvPr/>
          </p:nvGrpSpPr>
          <p:grpSpPr>
            <a:xfrm>
              <a:off x="1986323" y="2255968"/>
              <a:ext cx="2777697" cy="2589082"/>
              <a:chOff x="1987030" y="2266526"/>
              <a:chExt cx="2777697" cy="2589082"/>
            </a:xfrm>
          </p:grpSpPr>
          <p:grpSp>
            <p:nvGrpSpPr>
              <p:cNvPr id="234" name="Group 233">
                <a:extLst>
                  <a:ext uri="{FF2B5EF4-FFF2-40B4-BE49-F238E27FC236}">
                    <a16:creationId xmlns:a16="http://schemas.microsoft.com/office/drawing/2014/main" id="{9BDB6077-F6BB-0F9B-EAE9-227297CF8469}"/>
                  </a:ext>
                </a:extLst>
              </p:cNvPr>
              <p:cNvGrpSpPr>
                <a:grpSpLocks noChangeAspect="1"/>
              </p:cNvGrpSpPr>
              <p:nvPr/>
            </p:nvGrpSpPr>
            <p:grpSpPr>
              <a:xfrm>
                <a:off x="3417613" y="3000798"/>
                <a:ext cx="359926" cy="365888"/>
                <a:chOff x="8854512" y="767156"/>
                <a:chExt cx="1405561" cy="1428844"/>
              </a:xfrm>
            </p:grpSpPr>
            <p:sp>
              <p:nvSpPr>
                <p:cNvPr id="235" name="Oval 234">
                  <a:extLst>
                    <a:ext uri="{FF2B5EF4-FFF2-40B4-BE49-F238E27FC236}">
                      <a16:creationId xmlns:a16="http://schemas.microsoft.com/office/drawing/2014/main" id="{2E977422-398A-9695-8773-4825D86DE24E}"/>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6" name="Oval 235">
                  <a:extLst>
                    <a:ext uri="{FF2B5EF4-FFF2-40B4-BE49-F238E27FC236}">
                      <a16:creationId xmlns:a16="http://schemas.microsoft.com/office/drawing/2014/main" id="{64B10B83-A8CE-1CE0-BECF-9248D67BEC1A}"/>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7" name="Oval 236">
                  <a:extLst>
                    <a:ext uri="{FF2B5EF4-FFF2-40B4-BE49-F238E27FC236}">
                      <a16:creationId xmlns:a16="http://schemas.microsoft.com/office/drawing/2014/main" id="{818A9C72-25CA-18A9-8F29-36202E31B531}"/>
                    </a:ext>
                  </a:extLst>
                </p:cNvPr>
                <p:cNvSpPr/>
                <p:nvPr/>
              </p:nvSpPr>
              <p:spPr>
                <a:xfrm>
                  <a:off x="9324073" y="1260000"/>
                  <a:ext cx="936000"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38" name="Group 237">
                <a:extLst>
                  <a:ext uri="{FF2B5EF4-FFF2-40B4-BE49-F238E27FC236}">
                    <a16:creationId xmlns:a16="http://schemas.microsoft.com/office/drawing/2014/main" id="{A6B73096-D6E8-15D3-BA87-993BFCEC4CCF}"/>
                  </a:ext>
                </a:extLst>
              </p:cNvPr>
              <p:cNvGrpSpPr>
                <a:grpSpLocks noChangeAspect="1"/>
              </p:cNvGrpSpPr>
              <p:nvPr/>
            </p:nvGrpSpPr>
            <p:grpSpPr>
              <a:xfrm rot="6046550">
                <a:off x="3815483" y="2774620"/>
                <a:ext cx="359926" cy="365888"/>
                <a:chOff x="8854512" y="767156"/>
                <a:chExt cx="1405561" cy="1428844"/>
              </a:xfrm>
            </p:grpSpPr>
            <p:sp>
              <p:nvSpPr>
                <p:cNvPr id="239" name="Oval 238">
                  <a:extLst>
                    <a:ext uri="{FF2B5EF4-FFF2-40B4-BE49-F238E27FC236}">
                      <a16:creationId xmlns:a16="http://schemas.microsoft.com/office/drawing/2014/main" id="{BE53DCD5-D9A5-D15E-B5AA-3E7931FCBFEB}"/>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0" name="Oval 239">
                  <a:extLst>
                    <a:ext uri="{FF2B5EF4-FFF2-40B4-BE49-F238E27FC236}">
                      <a16:creationId xmlns:a16="http://schemas.microsoft.com/office/drawing/2014/main" id="{318B3AED-792E-A818-2509-314F30FB1F0F}"/>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1" name="Oval 240">
                  <a:extLst>
                    <a:ext uri="{FF2B5EF4-FFF2-40B4-BE49-F238E27FC236}">
                      <a16:creationId xmlns:a16="http://schemas.microsoft.com/office/drawing/2014/main" id="{47830408-663B-F7F1-4AA6-148FEAC3F3B2}"/>
                    </a:ext>
                  </a:extLst>
                </p:cNvPr>
                <p:cNvSpPr/>
                <p:nvPr/>
              </p:nvSpPr>
              <p:spPr>
                <a:xfrm>
                  <a:off x="9324073" y="1260000"/>
                  <a:ext cx="936000"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42" name="Group 241">
                <a:extLst>
                  <a:ext uri="{FF2B5EF4-FFF2-40B4-BE49-F238E27FC236}">
                    <a16:creationId xmlns:a16="http://schemas.microsoft.com/office/drawing/2014/main" id="{23104E82-27E5-1C97-71DC-C1D7C34D50A6}"/>
                  </a:ext>
                </a:extLst>
              </p:cNvPr>
              <p:cNvGrpSpPr>
                <a:grpSpLocks noChangeAspect="1"/>
              </p:cNvGrpSpPr>
              <p:nvPr/>
            </p:nvGrpSpPr>
            <p:grpSpPr>
              <a:xfrm rot="8707156">
                <a:off x="2717804" y="3800729"/>
                <a:ext cx="359926" cy="365888"/>
                <a:chOff x="8854512" y="767156"/>
                <a:chExt cx="1405561" cy="1428844"/>
              </a:xfrm>
            </p:grpSpPr>
            <p:sp>
              <p:nvSpPr>
                <p:cNvPr id="243" name="Oval 242">
                  <a:extLst>
                    <a:ext uri="{FF2B5EF4-FFF2-40B4-BE49-F238E27FC236}">
                      <a16:creationId xmlns:a16="http://schemas.microsoft.com/office/drawing/2014/main" id="{1F8DC8D0-BF71-8DDA-2F48-1AC6F14ACAED}"/>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4" name="Oval 243">
                  <a:extLst>
                    <a:ext uri="{FF2B5EF4-FFF2-40B4-BE49-F238E27FC236}">
                      <a16:creationId xmlns:a16="http://schemas.microsoft.com/office/drawing/2014/main" id="{C6A5DCB3-C1A3-7BBA-2557-29D4738F4DDB}"/>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5" name="Oval 244">
                  <a:extLst>
                    <a:ext uri="{FF2B5EF4-FFF2-40B4-BE49-F238E27FC236}">
                      <a16:creationId xmlns:a16="http://schemas.microsoft.com/office/drawing/2014/main" id="{02CA8D71-88B1-E161-A3B4-BE275FA0BF63}"/>
                    </a:ext>
                  </a:extLst>
                </p:cNvPr>
                <p:cNvSpPr/>
                <p:nvPr/>
              </p:nvSpPr>
              <p:spPr>
                <a:xfrm>
                  <a:off x="9324073" y="1260000"/>
                  <a:ext cx="936000"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46" name="Group 245">
                <a:extLst>
                  <a:ext uri="{FF2B5EF4-FFF2-40B4-BE49-F238E27FC236}">
                    <a16:creationId xmlns:a16="http://schemas.microsoft.com/office/drawing/2014/main" id="{82ADC98E-C944-4075-D079-D4EC17863DC4}"/>
                  </a:ext>
                </a:extLst>
              </p:cNvPr>
              <p:cNvGrpSpPr>
                <a:grpSpLocks noChangeAspect="1"/>
              </p:cNvGrpSpPr>
              <p:nvPr/>
            </p:nvGrpSpPr>
            <p:grpSpPr>
              <a:xfrm rot="1420144">
                <a:off x="3755596" y="3891704"/>
                <a:ext cx="359926" cy="365888"/>
                <a:chOff x="8854512" y="767156"/>
                <a:chExt cx="1405561" cy="1428844"/>
              </a:xfrm>
            </p:grpSpPr>
            <p:sp>
              <p:nvSpPr>
                <p:cNvPr id="247" name="Oval 246">
                  <a:extLst>
                    <a:ext uri="{FF2B5EF4-FFF2-40B4-BE49-F238E27FC236}">
                      <a16:creationId xmlns:a16="http://schemas.microsoft.com/office/drawing/2014/main" id="{9A49BB1A-EC7E-ADFC-6AAB-373E6EFF5C0A}"/>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8" name="Oval 247">
                  <a:extLst>
                    <a:ext uri="{FF2B5EF4-FFF2-40B4-BE49-F238E27FC236}">
                      <a16:creationId xmlns:a16="http://schemas.microsoft.com/office/drawing/2014/main" id="{A7CA063D-090D-763F-5B0E-0C66B2B989C0}"/>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9" name="Oval 248">
                  <a:extLst>
                    <a:ext uri="{FF2B5EF4-FFF2-40B4-BE49-F238E27FC236}">
                      <a16:creationId xmlns:a16="http://schemas.microsoft.com/office/drawing/2014/main" id="{59BE9D81-7ED3-9171-ED1F-8A825ABE421C}"/>
                    </a:ext>
                  </a:extLst>
                </p:cNvPr>
                <p:cNvSpPr/>
                <p:nvPr/>
              </p:nvSpPr>
              <p:spPr>
                <a:xfrm>
                  <a:off x="9324073" y="1260000"/>
                  <a:ext cx="936000"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50" name="Group 249">
                <a:extLst>
                  <a:ext uri="{FF2B5EF4-FFF2-40B4-BE49-F238E27FC236}">
                    <a16:creationId xmlns:a16="http://schemas.microsoft.com/office/drawing/2014/main" id="{205CC068-9C19-5475-BFBB-C701A2239062}"/>
                  </a:ext>
                </a:extLst>
              </p:cNvPr>
              <p:cNvGrpSpPr>
                <a:grpSpLocks noChangeAspect="1"/>
              </p:cNvGrpSpPr>
              <p:nvPr/>
            </p:nvGrpSpPr>
            <p:grpSpPr>
              <a:xfrm rot="5720552">
                <a:off x="2294474" y="3191002"/>
                <a:ext cx="359926" cy="365888"/>
                <a:chOff x="8854512" y="767156"/>
                <a:chExt cx="1405561" cy="1428844"/>
              </a:xfrm>
            </p:grpSpPr>
            <p:sp>
              <p:nvSpPr>
                <p:cNvPr id="251" name="Oval 250">
                  <a:extLst>
                    <a:ext uri="{FF2B5EF4-FFF2-40B4-BE49-F238E27FC236}">
                      <a16:creationId xmlns:a16="http://schemas.microsoft.com/office/drawing/2014/main" id="{FB342393-DDCA-434F-F284-10F5AA9A09C3}"/>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2" name="Oval 251">
                  <a:extLst>
                    <a:ext uri="{FF2B5EF4-FFF2-40B4-BE49-F238E27FC236}">
                      <a16:creationId xmlns:a16="http://schemas.microsoft.com/office/drawing/2014/main" id="{E108C121-840F-2096-8134-26C624C73DE5}"/>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3" name="Oval 252">
                  <a:extLst>
                    <a:ext uri="{FF2B5EF4-FFF2-40B4-BE49-F238E27FC236}">
                      <a16:creationId xmlns:a16="http://schemas.microsoft.com/office/drawing/2014/main" id="{3339A316-E722-88CA-9E72-8F95828B5EBA}"/>
                    </a:ext>
                  </a:extLst>
                </p:cNvPr>
                <p:cNvSpPr/>
                <p:nvPr/>
              </p:nvSpPr>
              <p:spPr>
                <a:xfrm>
                  <a:off x="9324073" y="1260000"/>
                  <a:ext cx="936000"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54" name="Group 253">
                <a:extLst>
                  <a:ext uri="{FF2B5EF4-FFF2-40B4-BE49-F238E27FC236}">
                    <a16:creationId xmlns:a16="http://schemas.microsoft.com/office/drawing/2014/main" id="{3890AE39-2577-89FE-1139-1D77C0899E88}"/>
                  </a:ext>
                </a:extLst>
              </p:cNvPr>
              <p:cNvGrpSpPr>
                <a:grpSpLocks noChangeAspect="1"/>
              </p:cNvGrpSpPr>
              <p:nvPr/>
            </p:nvGrpSpPr>
            <p:grpSpPr>
              <a:xfrm rot="19360098">
                <a:off x="2164051" y="3762477"/>
                <a:ext cx="359926" cy="365888"/>
                <a:chOff x="8854512" y="767156"/>
                <a:chExt cx="1405561" cy="1428844"/>
              </a:xfrm>
            </p:grpSpPr>
            <p:sp>
              <p:nvSpPr>
                <p:cNvPr id="255" name="Oval 254">
                  <a:extLst>
                    <a:ext uri="{FF2B5EF4-FFF2-40B4-BE49-F238E27FC236}">
                      <a16:creationId xmlns:a16="http://schemas.microsoft.com/office/drawing/2014/main" id="{A6358744-6D6D-8CB0-145C-AAC6330FF4EA}"/>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6" name="Oval 255">
                  <a:extLst>
                    <a:ext uri="{FF2B5EF4-FFF2-40B4-BE49-F238E27FC236}">
                      <a16:creationId xmlns:a16="http://schemas.microsoft.com/office/drawing/2014/main" id="{CFD53133-69C8-C640-A4F8-8B848D0C7A0C}"/>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7" name="Oval 256">
                  <a:extLst>
                    <a:ext uri="{FF2B5EF4-FFF2-40B4-BE49-F238E27FC236}">
                      <a16:creationId xmlns:a16="http://schemas.microsoft.com/office/drawing/2014/main" id="{18C7F502-BE77-2013-5D5F-F37D1F270349}"/>
                    </a:ext>
                  </a:extLst>
                </p:cNvPr>
                <p:cNvSpPr/>
                <p:nvPr/>
              </p:nvSpPr>
              <p:spPr>
                <a:xfrm>
                  <a:off x="9324073" y="1260000"/>
                  <a:ext cx="936000"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58" name="Group 257">
                <a:extLst>
                  <a:ext uri="{FF2B5EF4-FFF2-40B4-BE49-F238E27FC236}">
                    <a16:creationId xmlns:a16="http://schemas.microsoft.com/office/drawing/2014/main" id="{8791BAD1-BFC5-F7F1-B317-31BD472EE547}"/>
                  </a:ext>
                </a:extLst>
              </p:cNvPr>
              <p:cNvGrpSpPr>
                <a:grpSpLocks noChangeAspect="1"/>
              </p:cNvGrpSpPr>
              <p:nvPr/>
            </p:nvGrpSpPr>
            <p:grpSpPr>
              <a:xfrm rot="2199435">
                <a:off x="2435406" y="3537695"/>
                <a:ext cx="359926" cy="365888"/>
                <a:chOff x="8854512" y="767156"/>
                <a:chExt cx="1405561" cy="1428844"/>
              </a:xfrm>
            </p:grpSpPr>
            <p:sp>
              <p:nvSpPr>
                <p:cNvPr id="259" name="Oval 258">
                  <a:extLst>
                    <a:ext uri="{FF2B5EF4-FFF2-40B4-BE49-F238E27FC236}">
                      <a16:creationId xmlns:a16="http://schemas.microsoft.com/office/drawing/2014/main" id="{EBB42B64-7512-CDC6-288B-D17468D7DF47}"/>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0" name="Oval 259">
                  <a:extLst>
                    <a:ext uri="{FF2B5EF4-FFF2-40B4-BE49-F238E27FC236}">
                      <a16:creationId xmlns:a16="http://schemas.microsoft.com/office/drawing/2014/main" id="{30083084-99AC-0B20-53BD-033CEB50E058}"/>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1" name="Oval 260">
                  <a:extLst>
                    <a:ext uri="{FF2B5EF4-FFF2-40B4-BE49-F238E27FC236}">
                      <a16:creationId xmlns:a16="http://schemas.microsoft.com/office/drawing/2014/main" id="{61A07C23-62D9-5A45-9876-C8CE6E8B81B3}"/>
                    </a:ext>
                  </a:extLst>
                </p:cNvPr>
                <p:cNvSpPr/>
                <p:nvPr/>
              </p:nvSpPr>
              <p:spPr>
                <a:xfrm>
                  <a:off x="9324073" y="1260000"/>
                  <a:ext cx="936000"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2" name="Group 261">
                <a:extLst>
                  <a:ext uri="{FF2B5EF4-FFF2-40B4-BE49-F238E27FC236}">
                    <a16:creationId xmlns:a16="http://schemas.microsoft.com/office/drawing/2014/main" id="{5177E0ED-24BB-1C02-9AE9-2098462A0102}"/>
                  </a:ext>
                </a:extLst>
              </p:cNvPr>
              <p:cNvGrpSpPr>
                <a:grpSpLocks noChangeAspect="1"/>
              </p:cNvGrpSpPr>
              <p:nvPr/>
            </p:nvGrpSpPr>
            <p:grpSpPr>
              <a:xfrm rot="2199435">
                <a:off x="2644143" y="3227848"/>
                <a:ext cx="359926" cy="365888"/>
                <a:chOff x="8854512" y="767156"/>
                <a:chExt cx="1405561" cy="1428844"/>
              </a:xfrm>
            </p:grpSpPr>
            <p:sp>
              <p:nvSpPr>
                <p:cNvPr id="263" name="Oval 262">
                  <a:extLst>
                    <a:ext uri="{FF2B5EF4-FFF2-40B4-BE49-F238E27FC236}">
                      <a16:creationId xmlns:a16="http://schemas.microsoft.com/office/drawing/2014/main" id="{133195F5-E4B3-58E9-2C92-E1007A34EDDA}"/>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4" name="Oval 263">
                  <a:extLst>
                    <a:ext uri="{FF2B5EF4-FFF2-40B4-BE49-F238E27FC236}">
                      <a16:creationId xmlns:a16="http://schemas.microsoft.com/office/drawing/2014/main" id="{F488F00D-90FB-231D-BFB1-5BBC1E6C741A}"/>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5" name="Oval 264">
                  <a:extLst>
                    <a:ext uri="{FF2B5EF4-FFF2-40B4-BE49-F238E27FC236}">
                      <a16:creationId xmlns:a16="http://schemas.microsoft.com/office/drawing/2014/main" id="{91C70B3F-6D17-9B15-9BAA-CC17653EFBD3}"/>
                    </a:ext>
                  </a:extLst>
                </p:cNvPr>
                <p:cNvSpPr/>
                <p:nvPr/>
              </p:nvSpPr>
              <p:spPr>
                <a:xfrm>
                  <a:off x="9324073" y="1260000"/>
                  <a:ext cx="936000"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6" name="Group 265">
                <a:extLst>
                  <a:ext uri="{FF2B5EF4-FFF2-40B4-BE49-F238E27FC236}">
                    <a16:creationId xmlns:a16="http://schemas.microsoft.com/office/drawing/2014/main" id="{4D346505-3AA4-1336-EF3B-92D431BF1864}"/>
                  </a:ext>
                </a:extLst>
              </p:cNvPr>
              <p:cNvGrpSpPr>
                <a:grpSpLocks noChangeAspect="1"/>
              </p:cNvGrpSpPr>
              <p:nvPr/>
            </p:nvGrpSpPr>
            <p:grpSpPr>
              <a:xfrm rot="21157357">
                <a:off x="2495855" y="2775326"/>
                <a:ext cx="359926" cy="365888"/>
                <a:chOff x="8854512" y="767156"/>
                <a:chExt cx="1405561" cy="1428844"/>
              </a:xfrm>
            </p:grpSpPr>
            <p:sp>
              <p:nvSpPr>
                <p:cNvPr id="267" name="Oval 266">
                  <a:extLst>
                    <a:ext uri="{FF2B5EF4-FFF2-40B4-BE49-F238E27FC236}">
                      <a16:creationId xmlns:a16="http://schemas.microsoft.com/office/drawing/2014/main" id="{97F8528E-DB39-115C-A007-F3E665932202}"/>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8" name="Oval 267">
                  <a:extLst>
                    <a:ext uri="{FF2B5EF4-FFF2-40B4-BE49-F238E27FC236}">
                      <a16:creationId xmlns:a16="http://schemas.microsoft.com/office/drawing/2014/main" id="{12E082CC-DFE3-18AA-B899-8398DB0FF935}"/>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9" name="Oval 268">
                  <a:extLst>
                    <a:ext uri="{FF2B5EF4-FFF2-40B4-BE49-F238E27FC236}">
                      <a16:creationId xmlns:a16="http://schemas.microsoft.com/office/drawing/2014/main" id="{77B5C72B-74F4-2405-8FD7-30AC531DDDAC}"/>
                    </a:ext>
                  </a:extLst>
                </p:cNvPr>
                <p:cNvSpPr/>
                <p:nvPr/>
              </p:nvSpPr>
              <p:spPr>
                <a:xfrm>
                  <a:off x="9324073" y="1260000"/>
                  <a:ext cx="936000"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70" name="Group 269">
                <a:extLst>
                  <a:ext uri="{FF2B5EF4-FFF2-40B4-BE49-F238E27FC236}">
                    <a16:creationId xmlns:a16="http://schemas.microsoft.com/office/drawing/2014/main" id="{23259BAF-C57B-3880-314E-0BC99864DE43}"/>
                  </a:ext>
                </a:extLst>
              </p:cNvPr>
              <p:cNvGrpSpPr>
                <a:grpSpLocks noChangeAspect="1"/>
              </p:cNvGrpSpPr>
              <p:nvPr/>
            </p:nvGrpSpPr>
            <p:grpSpPr>
              <a:xfrm rot="4600355">
                <a:off x="2804851" y="2864311"/>
                <a:ext cx="359926" cy="365888"/>
                <a:chOff x="8854512" y="767156"/>
                <a:chExt cx="1405561" cy="1428844"/>
              </a:xfrm>
            </p:grpSpPr>
            <p:sp>
              <p:nvSpPr>
                <p:cNvPr id="271" name="Oval 270">
                  <a:extLst>
                    <a:ext uri="{FF2B5EF4-FFF2-40B4-BE49-F238E27FC236}">
                      <a16:creationId xmlns:a16="http://schemas.microsoft.com/office/drawing/2014/main" id="{0A6B0812-933E-A002-EF2D-5BB23FF99B26}"/>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2" name="Oval 271">
                  <a:extLst>
                    <a:ext uri="{FF2B5EF4-FFF2-40B4-BE49-F238E27FC236}">
                      <a16:creationId xmlns:a16="http://schemas.microsoft.com/office/drawing/2014/main" id="{4E539A11-B3AB-3253-F284-DCDB063ECC7E}"/>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3" name="Oval 272">
                  <a:extLst>
                    <a:ext uri="{FF2B5EF4-FFF2-40B4-BE49-F238E27FC236}">
                      <a16:creationId xmlns:a16="http://schemas.microsoft.com/office/drawing/2014/main" id="{88618C17-4345-BF31-8B5C-98211A71C0ED}"/>
                    </a:ext>
                  </a:extLst>
                </p:cNvPr>
                <p:cNvSpPr/>
                <p:nvPr/>
              </p:nvSpPr>
              <p:spPr>
                <a:xfrm>
                  <a:off x="9324073" y="1260000"/>
                  <a:ext cx="936000"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74" name="Group 273">
                <a:extLst>
                  <a:ext uri="{FF2B5EF4-FFF2-40B4-BE49-F238E27FC236}">
                    <a16:creationId xmlns:a16="http://schemas.microsoft.com/office/drawing/2014/main" id="{41667FC7-3298-8715-6D0F-B18A7261D26E}"/>
                  </a:ext>
                </a:extLst>
              </p:cNvPr>
              <p:cNvGrpSpPr>
                <a:grpSpLocks noChangeAspect="1"/>
              </p:cNvGrpSpPr>
              <p:nvPr/>
            </p:nvGrpSpPr>
            <p:grpSpPr>
              <a:xfrm rot="4600355">
                <a:off x="2265120" y="2786687"/>
                <a:ext cx="359926" cy="365888"/>
                <a:chOff x="8854512" y="767156"/>
                <a:chExt cx="1405561" cy="1428844"/>
              </a:xfrm>
            </p:grpSpPr>
            <p:sp>
              <p:nvSpPr>
                <p:cNvPr id="275" name="Oval 274">
                  <a:extLst>
                    <a:ext uri="{FF2B5EF4-FFF2-40B4-BE49-F238E27FC236}">
                      <a16:creationId xmlns:a16="http://schemas.microsoft.com/office/drawing/2014/main" id="{D0E4D886-A665-7A46-58D7-AACA90084664}"/>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6" name="Oval 275">
                  <a:extLst>
                    <a:ext uri="{FF2B5EF4-FFF2-40B4-BE49-F238E27FC236}">
                      <a16:creationId xmlns:a16="http://schemas.microsoft.com/office/drawing/2014/main" id="{E3B62AB0-4F2C-4FD6-8F2E-81353F6288B9}"/>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7" name="Oval 276">
                  <a:extLst>
                    <a:ext uri="{FF2B5EF4-FFF2-40B4-BE49-F238E27FC236}">
                      <a16:creationId xmlns:a16="http://schemas.microsoft.com/office/drawing/2014/main" id="{8B748458-0EA1-1997-9935-70F951141B75}"/>
                    </a:ext>
                  </a:extLst>
                </p:cNvPr>
                <p:cNvSpPr/>
                <p:nvPr/>
              </p:nvSpPr>
              <p:spPr>
                <a:xfrm>
                  <a:off x="9324073" y="1260000"/>
                  <a:ext cx="936000"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78" name="Group 277">
                <a:extLst>
                  <a:ext uri="{FF2B5EF4-FFF2-40B4-BE49-F238E27FC236}">
                    <a16:creationId xmlns:a16="http://schemas.microsoft.com/office/drawing/2014/main" id="{A661DDBB-D41F-7C9F-E6C4-C7686591DD15}"/>
                  </a:ext>
                </a:extLst>
              </p:cNvPr>
              <p:cNvGrpSpPr>
                <a:grpSpLocks noChangeAspect="1"/>
              </p:cNvGrpSpPr>
              <p:nvPr/>
            </p:nvGrpSpPr>
            <p:grpSpPr>
              <a:xfrm rot="11821857">
                <a:off x="3018874" y="2652212"/>
                <a:ext cx="359924" cy="365888"/>
                <a:chOff x="8854512" y="767156"/>
                <a:chExt cx="1405551" cy="1428844"/>
              </a:xfrm>
            </p:grpSpPr>
            <p:sp>
              <p:nvSpPr>
                <p:cNvPr id="279" name="Oval 278">
                  <a:extLst>
                    <a:ext uri="{FF2B5EF4-FFF2-40B4-BE49-F238E27FC236}">
                      <a16:creationId xmlns:a16="http://schemas.microsoft.com/office/drawing/2014/main" id="{0C620178-2792-D566-4DAE-08ABB070ED75}"/>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0" name="Oval 279">
                  <a:extLst>
                    <a:ext uri="{FF2B5EF4-FFF2-40B4-BE49-F238E27FC236}">
                      <a16:creationId xmlns:a16="http://schemas.microsoft.com/office/drawing/2014/main" id="{E7D8B63C-8FA5-6D9C-40B3-E433DE6BD7BE}"/>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1" name="Oval 280">
                  <a:extLst>
                    <a:ext uri="{FF2B5EF4-FFF2-40B4-BE49-F238E27FC236}">
                      <a16:creationId xmlns:a16="http://schemas.microsoft.com/office/drawing/2014/main" id="{7764006C-F41F-3BEF-55CE-312EDF3A4028}"/>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82" name="Group 281">
                <a:extLst>
                  <a:ext uri="{FF2B5EF4-FFF2-40B4-BE49-F238E27FC236}">
                    <a16:creationId xmlns:a16="http://schemas.microsoft.com/office/drawing/2014/main" id="{199D3BE8-BDD6-C17F-2DF6-6B0EF2DF28DB}"/>
                  </a:ext>
                </a:extLst>
              </p:cNvPr>
              <p:cNvGrpSpPr>
                <a:grpSpLocks noChangeAspect="1"/>
              </p:cNvGrpSpPr>
              <p:nvPr/>
            </p:nvGrpSpPr>
            <p:grpSpPr>
              <a:xfrm rot="11821857">
                <a:off x="3661095" y="2508049"/>
                <a:ext cx="359924" cy="365888"/>
                <a:chOff x="8854512" y="767156"/>
                <a:chExt cx="1405551" cy="1428844"/>
              </a:xfrm>
            </p:grpSpPr>
            <p:sp>
              <p:nvSpPr>
                <p:cNvPr id="283" name="Oval 282">
                  <a:extLst>
                    <a:ext uri="{FF2B5EF4-FFF2-40B4-BE49-F238E27FC236}">
                      <a16:creationId xmlns:a16="http://schemas.microsoft.com/office/drawing/2014/main" id="{5AC3698E-5173-BD79-9D03-500CC67FED5B}"/>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4" name="Oval 283">
                  <a:extLst>
                    <a:ext uri="{FF2B5EF4-FFF2-40B4-BE49-F238E27FC236}">
                      <a16:creationId xmlns:a16="http://schemas.microsoft.com/office/drawing/2014/main" id="{5B57F416-E51E-F26C-17C6-D52533B2B5AF}"/>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5" name="Oval 284">
                  <a:extLst>
                    <a:ext uri="{FF2B5EF4-FFF2-40B4-BE49-F238E27FC236}">
                      <a16:creationId xmlns:a16="http://schemas.microsoft.com/office/drawing/2014/main" id="{709DB77D-3819-FC5D-AAAA-E67027400465}"/>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86" name="Group 285">
                <a:extLst>
                  <a:ext uri="{FF2B5EF4-FFF2-40B4-BE49-F238E27FC236}">
                    <a16:creationId xmlns:a16="http://schemas.microsoft.com/office/drawing/2014/main" id="{292174BF-0851-FC71-20C1-6F9A43538FC2}"/>
                  </a:ext>
                </a:extLst>
              </p:cNvPr>
              <p:cNvGrpSpPr>
                <a:grpSpLocks noChangeAspect="1"/>
              </p:cNvGrpSpPr>
              <p:nvPr/>
            </p:nvGrpSpPr>
            <p:grpSpPr>
              <a:xfrm rot="14230710">
                <a:off x="3341549" y="2695947"/>
                <a:ext cx="359924" cy="365888"/>
                <a:chOff x="8854512" y="767156"/>
                <a:chExt cx="1405551" cy="1428844"/>
              </a:xfrm>
            </p:grpSpPr>
            <p:sp>
              <p:nvSpPr>
                <p:cNvPr id="287" name="Oval 286">
                  <a:extLst>
                    <a:ext uri="{FF2B5EF4-FFF2-40B4-BE49-F238E27FC236}">
                      <a16:creationId xmlns:a16="http://schemas.microsoft.com/office/drawing/2014/main" id="{823A935C-B665-CCB2-C481-4B680BDD64D6}"/>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8" name="Oval 287">
                  <a:extLst>
                    <a:ext uri="{FF2B5EF4-FFF2-40B4-BE49-F238E27FC236}">
                      <a16:creationId xmlns:a16="http://schemas.microsoft.com/office/drawing/2014/main" id="{AE0D6278-3D85-8E41-3649-CFDB421AC23C}"/>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9" name="Oval 288">
                  <a:extLst>
                    <a:ext uri="{FF2B5EF4-FFF2-40B4-BE49-F238E27FC236}">
                      <a16:creationId xmlns:a16="http://schemas.microsoft.com/office/drawing/2014/main" id="{AE11E118-73EC-0F56-1A0D-B7F85F60BFEA}"/>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90" name="Group 289">
                <a:extLst>
                  <a:ext uri="{FF2B5EF4-FFF2-40B4-BE49-F238E27FC236}">
                    <a16:creationId xmlns:a16="http://schemas.microsoft.com/office/drawing/2014/main" id="{4FB76F01-F7D5-5582-F621-F823549B9788}"/>
                  </a:ext>
                </a:extLst>
              </p:cNvPr>
              <p:cNvGrpSpPr>
                <a:grpSpLocks noChangeAspect="1"/>
              </p:cNvGrpSpPr>
              <p:nvPr/>
            </p:nvGrpSpPr>
            <p:grpSpPr>
              <a:xfrm rot="14230710">
                <a:off x="3040953" y="3143946"/>
                <a:ext cx="359924" cy="365888"/>
                <a:chOff x="8854512" y="767156"/>
                <a:chExt cx="1405551" cy="1428844"/>
              </a:xfrm>
            </p:grpSpPr>
            <p:sp>
              <p:nvSpPr>
                <p:cNvPr id="291" name="Oval 290">
                  <a:extLst>
                    <a:ext uri="{FF2B5EF4-FFF2-40B4-BE49-F238E27FC236}">
                      <a16:creationId xmlns:a16="http://schemas.microsoft.com/office/drawing/2014/main" id="{437F5C8C-F171-BA2B-76B9-8C75083F4A63}"/>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2" name="Oval 291">
                  <a:extLst>
                    <a:ext uri="{FF2B5EF4-FFF2-40B4-BE49-F238E27FC236}">
                      <a16:creationId xmlns:a16="http://schemas.microsoft.com/office/drawing/2014/main" id="{6873ADE3-9715-4348-57FF-3A5A63DFD73A}"/>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3" name="Oval 292">
                  <a:extLst>
                    <a:ext uri="{FF2B5EF4-FFF2-40B4-BE49-F238E27FC236}">
                      <a16:creationId xmlns:a16="http://schemas.microsoft.com/office/drawing/2014/main" id="{6B59BBF6-7465-4AD0-6A50-ECCC509BD778}"/>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94" name="Group 293">
                <a:extLst>
                  <a:ext uri="{FF2B5EF4-FFF2-40B4-BE49-F238E27FC236}">
                    <a16:creationId xmlns:a16="http://schemas.microsoft.com/office/drawing/2014/main" id="{5534A008-85AB-E05B-E78B-7464643EEE36}"/>
                  </a:ext>
                </a:extLst>
              </p:cNvPr>
              <p:cNvGrpSpPr>
                <a:grpSpLocks noChangeAspect="1"/>
              </p:cNvGrpSpPr>
              <p:nvPr/>
            </p:nvGrpSpPr>
            <p:grpSpPr>
              <a:xfrm rot="14230710">
                <a:off x="3295191" y="3886001"/>
                <a:ext cx="359924" cy="365888"/>
                <a:chOff x="8854512" y="767156"/>
                <a:chExt cx="1405551" cy="1428844"/>
              </a:xfrm>
            </p:grpSpPr>
            <p:sp>
              <p:nvSpPr>
                <p:cNvPr id="295" name="Oval 294">
                  <a:extLst>
                    <a:ext uri="{FF2B5EF4-FFF2-40B4-BE49-F238E27FC236}">
                      <a16:creationId xmlns:a16="http://schemas.microsoft.com/office/drawing/2014/main" id="{D417E370-C9C2-D9EB-FF44-71A8D624E4ED}"/>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6" name="Oval 295">
                  <a:extLst>
                    <a:ext uri="{FF2B5EF4-FFF2-40B4-BE49-F238E27FC236}">
                      <a16:creationId xmlns:a16="http://schemas.microsoft.com/office/drawing/2014/main" id="{EA2F11BC-E8F5-3EB0-78B9-ADE7BA8485B1}"/>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7" name="Oval 296">
                  <a:extLst>
                    <a:ext uri="{FF2B5EF4-FFF2-40B4-BE49-F238E27FC236}">
                      <a16:creationId xmlns:a16="http://schemas.microsoft.com/office/drawing/2014/main" id="{364EC392-66F1-A445-1825-98396C2E953F}"/>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98" name="Group 297">
                <a:extLst>
                  <a:ext uri="{FF2B5EF4-FFF2-40B4-BE49-F238E27FC236}">
                    <a16:creationId xmlns:a16="http://schemas.microsoft.com/office/drawing/2014/main" id="{2BBA706C-424A-9ABE-3E99-8BF9AF26D146}"/>
                  </a:ext>
                </a:extLst>
              </p:cNvPr>
              <p:cNvGrpSpPr>
                <a:grpSpLocks noChangeAspect="1"/>
              </p:cNvGrpSpPr>
              <p:nvPr/>
            </p:nvGrpSpPr>
            <p:grpSpPr>
              <a:xfrm rot="14230710">
                <a:off x="2680626" y="4368659"/>
                <a:ext cx="359924" cy="365888"/>
                <a:chOff x="8854512" y="767156"/>
                <a:chExt cx="1405551" cy="1428844"/>
              </a:xfrm>
            </p:grpSpPr>
            <p:sp>
              <p:nvSpPr>
                <p:cNvPr id="299" name="Oval 298">
                  <a:extLst>
                    <a:ext uri="{FF2B5EF4-FFF2-40B4-BE49-F238E27FC236}">
                      <a16:creationId xmlns:a16="http://schemas.microsoft.com/office/drawing/2014/main" id="{E6D3EF06-07A0-6BB6-EEC9-12E39B259C2E}"/>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0" name="Oval 299">
                  <a:extLst>
                    <a:ext uri="{FF2B5EF4-FFF2-40B4-BE49-F238E27FC236}">
                      <a16:creationId xmlns:a16="http://schemas.microsoft.com/office/drawing/2014/main" id="{FF87CD83-A968-1F47-457A-D6F2FCABCAF9}"/>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1" name="Oval 300">
                  <a:extLst>
                    <a:ext uri="{FF2B5EF4-FFF2-40B4-BE49-F238E27FC236}">
                      <a16:creationId xmlns:a16="http://schemas.microsoft.com/office/drawing/2014/main" id="{EF9D06DC-A208-0B86-C8BE-BDAB694768D0}"/>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02" name="Group 301">
                <a:extLst>
                  <a:ext uri="{FF2B5EF4-FFF2-40B4-BE49-F238E27FC236}">
                    <a16:creationId xmlns:a16="http://schemas.microsoft.com/office/drawing/2014/main" id="{3D017703-8CF5-3233-E6A9-44753C401337}"/>
                  </a:ext>
                </a:extLst>
              </p:cNvPr>
              <p:cNvGrpSpPr>
                <a:grpSpLocks noChangeAspect="1"/>
              </p:cNvGrpSpPr>
              <p:nvPr/>
            </p:nvGrpSpPr>
            <p:grpSpPr>
              <a:xfrm rot="16200000">
                <a:off x="3022838" y="4246000"/>
                <a:ext cx="359924" cy="365888"/>
                <a:chOff x="8854512" y="767156"/>
                <a:chExt cx="1405551" cy="1428844"/>
              </a:xfrm>
            </p:grpSpPr>
            <p:sp>
              <p:nvSpPr>
                <p:cNvPr id="303" name="Oval 302">
                  <a:extLst>
                    <a:ext uri="{FF2B5EF4-FFF2-40B4-BE49-F238E27FC236}">
                      <a16:creationId xmlns:a16="http://schemas.microsoft.com/office/drawing/2014/main" id="{2D0E9F77-1B23-7CCA-B629-D074F076E973}"/>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4" name="Oval 303">
                  <a:extLst>
                    <a:ext uri="{FF2B5EF4-FFF2-40B4-BE49-F238E27FC236}">
                      <a16:creationId xmlns:a16="http://schemas.microsoft.com/office/drawing/2014/main" id="{FD0464F0-2702-1189-3F3D-876F621D4741}"/>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5" name="Oval 304">
                  <a:extLst>
                    <a:ext uri="{FF2B5EF4-FFF2-40B4-BE49-F238E27FC236}">
                      <a16:creationId xmlns:a16="http://schemas.microsoft.com/office/drawing/2014/main" id="{4ECBC91F-25AB-180D-AE42-59F5474E27DE}"/>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06" name="Group 305">
                <a:extLst>
                  <a:ext uri="{FF2B5EF4-FFF2-40B4-BE49-F238E27FC236}">
                    <a16:creationId xmlns:a16="http://schemas.microsoft.com/office/drawing/2014/main" id="{820046F8-DFF5-AA58-738D-14354509EE37}"/>
                  </a:ext>
                </a:extLst>
              </p:cNvPr>
              <p:cNvGrpSpPr>
                <a:grpSpLocks noChangeAspect="1"/>
              </p:cNvGrpSpPr>
              <p:nvPr/>
            </p:nvGrpSpPr>
            <p:grpSpPr>
              <a:xfrm rot="16200000">
                <a:off x="4114467" y="4173038"/>
                <a:ext cx="359924" cy="365888"/>
                <a:chOff x="8854512" y="767156"/>
                <a:chExt cx="1405551" cy="1428844"/>
              </a:xfrm>
            </p:grpSpPr>
            <p:sp>
              <p:nvSpPr>
                <p:cNvPr id="307" name="Oval 306">
                  <a:extLst>
                    <a:ext uri="{FF2B5EF4-FFF2-40B4-BE49-F238E27FC236}">
                      <a16:creationId xmlns:a16="http://schemas.microsoft.com/office/drawing/2014/main" id="{52F2963B-C38F-3554-368A-BF8E5FF78D3F}"/>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8" name="Oval 307">
                  <a:extLst>
                    <a:ext uri="{FF2B5EF4-FFF2-40B4-BE49-F238E27FC236}">
                      <a16:creationId xmlns:a16="http://schemas.microsoft.com/office/drawing/2014/main" id="{EDF232D8-C933-A0C8-90F0-8E5C2886B32D}"/>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9" name="Oval 308">
                  <a:extLst>
                    <a:ext uri="{FF2B5EF4-FFF2-40B4-BE49-F238E27FC236}">
                      <a16:creationId xmlns:a16="http://schemas.microsoft.com/office/drawing/2014/main" id="{434153FC-B435-796E-6EFA-11CE9710F8CE}"/>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10" name="Group 309">
                <a:extLst>
                  <a:ext uri="{FF2B5EF4-FFF2-40B4-BE49-F238E27FC236}">
                    <a16:creationId xmlns:a16="http://schemas.microsoft.com/office/drawing/2014/main" id="{E19CA381-990D-39F4-97EB-6CE883AAD831}"/>
                  </a:ext>
                </a:extLst>
              </p:cNvPr>
              <p:cNvGrpSpPr>
                <a:grpSpLocks noChangeAspect="1"/>
              </p:cNvGrpSpPr>
              <p:nvPr/>
            </p:nvGrpSpPr>
            <p:grpSpPr>
              <a:xfrm rot="8736409">
                <a:off x="4151135" y="3755772"/>
                <a:ext cx="359924" cy="365888"/>
                <a:chOff x="8854512" y="767156"/>
                <a:chExt cx="1405551" cy="1428844"/>
              </a:xfrm>
            </p:grpSpPr>
            <p:sp>
              <p:nvSpPr>
                <p:cNvPr id="311" name="Oval 310">
                  <a:extLst>
                    <a:ext uri="{FF2B5EF4-FFF2-40B4-BE49-F238E27FC236}">
                      <a16:creationId xmlns:a16="http://schemas.microsoft.com/office/drawing/2014/main" id="{12EF5B0C-E8E2-4E65-C23B-EA8CADD894DB}"/>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2" name="Oval 311">
                  <a:extLst>
                    <a:ext uri="{FF2B5EF4-FFF2-40B4-BE49-F238E27FC236}">
                      <a16:creationId xmlns:a16="http://schemas.microsoft.com/office/drawing/2014/main" id="{B7EABB69-BC8C-0B28-0766-B1FEEFEACD73}"/>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3" name="Oval 312">
                  <a:extLst>
                    <a:ext uri="{FF2B5EF4-FFF2-40B4-BE49-F238E27FC236}">
                      <a16:creationId xmlns:a16="http://schemas.microsoft.com/office/drawing/2014/main" id="{616F862A-38A3-985C-CDBA-F042F5D6D046}"/>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14" name="Group 313">
                <a:extLst>
                  <a:ext uri="{FF2B5EF4-FFF2-40B4-BE49-F238E27FC236}">
                    <a16:creationId xmlns:a16="http://schemas.microsoft.com/office/drawing/2014/main" id="{403216F9-B312-B6B9-9FF0-1DB748969055}"/>
                  </a:ext>
                </a:extLst>
              </p:cNvPr>
              <p:cNvGrpSpPr>
                <a:grpSpLocks noChangeAspect="1"/>
              </p:cNvGrpSpPr>
              <p:nvPr/>
            </p:nvGrpSpPr>
            <p:grpSpPr>
              <a:xfrm rot="6136319">
                <a:off x="4151258" y="3224890"/>
                <a:ext cx="359924" cy="365888"/>
                <a:chOff x="8854512" y="767156"/>
                <a:chExt cx="1405551" cy="1428844"/>
              </a:xfrm>
            </p:grpSpPr>
            <p:sp>
              <p:nvSpPr>
                <p:cNvPr id="315" name="Oval 314">
                  <a:extLst>
                    <a:ext uri="{FF2B5EF4-FFF2-40B4-BE49-F238E27FC236}">
                      <a16:creationId xmlns:a16="http://schemas.microsoft.com/office/drawing/2014/main" id="{DE37E13E-BB43-2113-C0B9-7319BB4BE190}"/>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6" name="Oval 315">
                  <a:extLst>
                    <a:ext uri="{FF2B5EF4-FFF2-40B4-BE49-F238E27FC236}">
                      <a16:creationId xmlns:a16="http://schemas.microsoft.com/office/drawing/2014/main" id="{AB43E60C-5162-1D97-EC99-D2FD51BBBDE7}"/>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7" name="Oval 316">
                  <a:extLst>
                    <a:ext uri="{FF2B5EF4-FFF2-40B4-BE49-F238E27FC236}">
                      <a16:creationId xmlns:a16="http://schemas.microsoft.com/office/drawing/2014/main" id="{46253044-F9D9-C7BC-B34C-34B91E68788A}"/>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18" name="Group 317">
                <a:extLst>
                  <a:ext uri="{FF2B5EF4-FFF2-40B4-BE49-F238E27FC236}">
                    <a16:creationId xmlns:a16="http://schemas.microsoft.com/office/drawing/2014/main" id="{9A604210-C165-068F-6708-A8DB08DE5CAB}"/>
                  </a:ext>
                </a:extLst>
              </p:cNvPr>
              <p:cNvGrpSpPr>
                <a:grpSpLocks noChangeAspect="1"/>
              </p:cNvGrpSpPr>
              <p:nvPr/>
            </p:nvGrpSpPr>
            <p:grpSpPr>
              <a:xfrm rot="4540420">
                <a:off x="4116309" y="2583389"/>
                <a:ext cx="359924" cy="365888"/>
                <a:chOff x="8854512" y="767156"/>
                <a:chExt cx="1405551" cy="1428844"/>
              </a:xfrm>
            </p:grpSpPr>
            <p:sp>
              <p:nvSpPr>
                <p:cNvPr id="319" name="Oval 318">
                  <a:extLst>
                    <a:ext uri="{FF2B5EF4-FFF2-40B4-BE49-F238E27FC236}">
                      <a16:creationId xmlns:a16="http://schemas.microsoft.com/office/drawing/2014/main" id="{C11F739A-482E-FA29-199E-EE3A8BB4A293}"/>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0" name="Oval 319">
                  <a:extLst>
                    <a:ext uri="{FF2B5EF4-FFF2-40B4-BE49-F238E27FC236}">
                      <a16:creationId xmlns:a16="http://schemas.microsoft.com/office/drawing/2014/main" id="{B07B0953-A35E-F090-AEB8-3B7D37CCE7FB}"/>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1" name="Oval 320">
                  <a:extLst>
                    <a:ext uri="{FF2B5EF4-FFF2-40B4-BE49-F238E27FC236}">
                      <a16:creationId xmlns:a16="http://schemas.microsoft.com/office/drawing/2014/main" id="{8997A788-0170-45E3-1B4E-72BE8C2BAEC2}"/>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22" name="Group 321">
                <a:extLst>
                  <a:ext uri="{FF2B5EF4-FFF2-40B4-BE49-F238E27FC236}">
                    <a16:creationId xmlns:a16="http://schemas.microsoft.com/office/drawing/2014/main" id="{86D9E414-EA1F-FE9C-9D5F-A35CFFCB0ABE}"/>
                  </a:ext>
                </a:extLst>
              </p:cNvPr>
              <p:cNvGrpSpPr>
                <a:grpSpLocks noChangeAspect="1"/>
              </p:cNvGrpSpPr>
              <p:nvPr/>
            </p:nvGrpSpPr>
            <p:grpSpPr>
              <a:xfrm rot="4540420">
                <a:off x="3805253" y="3114506"/>
                <a:ext cx="359924" cy="365888"/>
                <a:chOff x="8854512" y="767156"/>
                <a:chExt cx="1405551" cy="1428844"/>
              </a:xfrm>
            </p:grpSpPr>
            <p:sp>
              <p:nvSpPr>
                <p:cNvPr id="323" name="Oval 322">
                  <a:extLst>
                    <a:ext uri="{FF2B5EF4-FFF2-40B4-BE49-F238E27FC236}">
                      <a16:creationId xmlns:a16="http://schemas.microsoft.com/office/drawing/2014/main" id="{EB60A209-5377-45B3-A6C6-E351B49790CA}"/>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4" name="Oval 323">
                  <a:extLst>
                    <a:ext uri="{FF2B5EF4-FFF2-40B4-BE49-F238E27FC236}">
                      <a16:creationId xmlns:a16="http://schemas.microsoft.com/office/drawing/2014/main" id="{447846DD-19A6-CB1E-A015-50C2DFCEBBBA}"/>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5" name="Oval 324">
                  <a:extLst>
                    <a:ext uri="{FF2B5EF4-FFF2-40B4-BE49-F238E27FC236}">
                      <a16:creationId xmlns:a16="http://schemas.microsoft.com/office/drawing/2014/main" id="{2E8E3B90-8629-FC7C-F0D5-B67D48369093}"/>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26" name="Group 325">
                <a:extLst>
                  <a:ext uri="{FF2B5EF4-FFF2-40B4-BE49-F238E27FC236}">
                    <a16:creationId xmlns:a16="http://schemas.microsoft.com/office/drawing/2014/main" id="{1886F6A4-21AD-C17A-D0E5-2BCDA0E0F9CD}"/>
                  </a:ext>
                </a:extLst>
              </p:cNvPr>
              <p:cNvGrpSpPr>
                <a:grpSpLocks noChangeAspect="1"/>
              </p:cNvGrpSpPr>
              <p:nvPr/>
            </p:nvGrpSpPr>
            <p:grpSpPr>
              <a:xfrm>
                <a:off x="3777539" y="3493550"/>
                <a:ext cx="359924" cy="365888"/>
                <a:chOff x="8854512" y="767156"/>
                <a:chExt cx="1405551" cy="1428844"/>
              </a:xfrm>
            </p:grpSpPr>
            <p:sp>
              <p:nvSpPr>
                <p:cNvPr id="327" name="Oval 326">
                  <a:extLst>
                    <a:ext uri="{FF2B5EF4-FFF2-40B4-BE49-F238E27FC236}">
                      <a16:creationId xmlns:a16="http://schemas.microsoft.com/office/drawing/2014/main" id="{5F4B1F47-8F21-51F5-832E-B275C83A9366}"/>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8" name="Oval 327">
                  <a:extLst>
                    <a:ext uri="{FF2B5EF4-FFF2-40B4-BE49-F238E27FC236}">
                      <a16:creationId xmlns:a16="http://schemas.microsoft.com/office/drawing/2014/main" id="{A623B9B5-95D3-476D-33FA-B8815ACAC479}"/>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9" name="Oval 328">
                  <a:extLst>
                    <a:ext uri="{FF2B5EF4-FFF2-40B4-BE49-F238E27FC236}">
                      <a16:creationId xmlns:a16="http://schemas.microsoft.com/office/drawing/2014/main" id="{AAB2F161-161A-82CB-C3E1-5EB6661F28AA}"/>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30" name="Group 329">
                <a:extLst>
                  <a:ext uri="{FF2B5EF4-FFF2-40B4-BE49-F238E27FC236}">
                    <a16:creationId xmlns:a16="http://schemas.microsoft.com/office/drawing/2014/main" id="{195DEB46-3212-1D2B-2AAC-2F31318857E3}"/>
                  </a:ext>
                </a:extLst>
              </p:cNvPr>
              <p:cNvGrpSpPr>
                <a:grpSpLocks noChangeAspect="1"/>
              </p:cNvGrpSpPr>
              <p:nvPr/>
            </p:nvGrpSpPr>
            <p:grpSpPr>
              <a:xfrm rot="2310626">
                <a:off x="3472406" y="3565813"/>
                <a:ext cx="359924" cy="365888"/>
                <a:chOff x="8854512" y="767156"/>
                <a:chExt cx="1405551" cy="1428844"/>
              </a:xfrm>
            </p:grpSpPr>
            <p:sp>
              <p:nvSpPr>
                <p:cNvPr id="331" name="Oval 330">
                  <a:extLst>
                    <a:ext uri="{FF2B5EF4-FFF2-40B4-BE49-F238E27FC236}">
                      <a16:creationId xmlns:a16="http://schemas.microsoft.com/office/drawing/2014/main" id="{A6FF12C2-F7AF-FF5D-9947-F7F732B2357C}"/>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2" name="Oval 331">
                  <a:extLst>
                    <a:ext uri="{FF2B5EF4-FFF2-40B4-BE49-F238E27FC236}">
                      <a16:creationId xmlns:a16="http://schemas.microsoft.com/office/drawing/2014/main" id="{D9828566-9A31-936D-7562-B7BA4C5CF31C}"/>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3" name="Oval 332">
                  <a:extLst>
                    <a:ext uri="{FF2B5EF4-FFF2-40B4-BE49-F238E27FC236}">
                      <a16:creationId xmlns:a16="http://schemas.microsoft.com/office/drawing/2014/main" id="{408A3865-2FB0-FB0A-229E-625E52020156}"/>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34" name="Group 333">
                <a:extLst>
                  <a:ext uri="{FF2B5EF4-FFF2-40B4-BE49-F238E27FC236}">
                    <a16:creationId xmlns:a16="http://schemas.microsoft.com/office/drawing/2014/main" id="{02CD6A74-BC04-0604-9C08-DD241AA93F60}"/>
                  </a:ext>
                </a:extLst>
              </p:cNvPr>
              <p:cNvGrpSpPr>
                <a:grpSpLocks noChangeAspect="1"/>
              </p:cNvGrpSpPr>
              <p:nvPr/>
            </p:nvGrpSpPr>
            <p:grpSpPr>
              <a:xfrm rot="5752658">
                <a:off x="3004592" y="3456521"/>
                <a:ext cx="359924" cy="365888"/>
                <a:chOff x="8854512" y="767156"/>
                <a:chExt cx="1405551" cy="1428844"/>
              </a:xfrm>
            </p:grpSpPr>
            <p:sp>
              <p:nvSpPr>
                <p:cNvPr id="335" name="Oval 334">
                  <a:extLst>
                    <a:ext uri="{FF2B5EF4-FFF2-40B4-BE49-F238E27FC236}">
                      <a16:creationId xmlns:a16="http://schemas.microsoft.com/office/drawing/2014/main" id="{6C3CD7FF-5533-9127-52CE-F669DDF6B520}"/>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6" name="Oval 335">
                  <a:extLst>
                    <a:ext uri="{FF2B5EF4-FFF2-40B4-BE49-F238E27FC236}">
                      <a16:creationId xmlns:a16="http://schemas.microsoft.com/office/drawing/2014/main" id="{7DB5E6A8-A352-BA48-4B5B-261673C93381}"/>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7" name="Oval 336">
                  <a:extLst>
                    <a:ext uri="{FF2B5EF4-FFF2-40B4-BE49-F238E27FC236}">
                      <a16:creationId xmlns:a16="http://schemas.microsoft.com/office/drawing/2014/main" id="{759F6795-4773-083A-E53C-2E659A96F4F8}"/>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38" name="Group 337">
                <a:extLst>
                  <a:ext uri="{FF2B5EF4-FFF2-40B4-BE49-F238E27FC236}">
                    <a16:creationId xmlns:a16="http://schemas.microsoft.com/office/drawing/2014/main" id="{71B71C81-027A-2CCC-7104-F82C36CB9C20}"/>
                  </a:ext>
                </a:extLst>
              </p:cNvPr>
              <p:cNvGrpSpPr>
                <a:grpSpLocks noChangeAspect="1"/>
              </p:cNvGrpSpPr>
              <p:nvPr/>
            </p:nvGrpSpPr>
            <p:grpSpPr>
              <a:xfrm rot="8403117">
                <a:off x="3311762" y="3368631"/>
                <a:ext cx="359924" cy="365888"/>
                <a:chOff x="8854512" y="767156"/>
                <a:chExt cx="1405551" cy="1428844"/>
              </a:xfrm>
            </p:grpSpPr>
            <p:sp>
              <p:nvSpPr>
                <p:cNvPr id="339" name="Oval 338">
                  <a:extLst>
                    <a:ext uri="{FF2B5EF4-FFF2-40B4-BE49-F238E27FC236}">
                      <a16:creationId xmlns:a16="http://schemas.microsoft.com/office/drawing/2014/main" id="{81D68843-F121-607A-BCF2-113FCF4AEED4}"/>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0" name="Oval 339">
                  <a:extLst>
                    <a:ext uri="{FF2B5EF4-FFF2-40B4-BE49-F238E27FC236}">
                      <a16:creationId xmlns:a16="http://schemas.microsoft.com/office/drawing/2014/main" id="{820052FD-EE44-ACDE-8B4F-B6D04645C567}"/>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1" name="Oval 340">
                  <a:extLst>
                    <a:ext uri="{FF2B5EF4-FFF2-40B4-BE49-F238E27FC236}">
                      <a16:creationId xmlns:a16="http://schemas.microsoft.com/office/drawing/2014/main" id="{9D4A37D0-E56D-9648-4746-52F51FF10836}"/>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42" name="Group 341">
                <a:extLst>
                  <a:ext uri="{FF2B5EF4-FFF2-40B4-BE49-F238E27FC236}">
                    <a16:creationId xmlns:a16="http://schemas.microsoft.com/office/drawing/2014/main" id="{50060665-BB03-E18E-236E-EB1EFA8C908B}"/>
                  </a:ext>
                </a:extLst>
              </p:cNvPr>
              <p:cNvGrpSpPr>
                <a:grpSpLocks noChangeAspect="1"/>
              </p:cNvGrpSpPr>
              <p:nvPr/>
            </p:nvGrpSpPr>
            <p:grpSpPr>
              <a:xfrm rot="368788">
                <a:off x="2950295" y="3865991"/>
                <a:ext cx="359924" cy="365888"/>
                <a:chOff x="8854512" y="767156"/>
                <a:chExt cx="1405551" cy="1428844"/>
              </a:xfrm>
            </p:grpSpPr>
            <p:sp>
              <p:nvSpPr>
                <p:cNvPr id="343" name="Oval 342">
                  <a:extLst>
                    <a:ext uri="{FF2B5EF4-FFF2-40B4-BE49-F238E27FC236}">
                      <a16:creationId xmlns:a16="http://schemas.microsoft.com/office/drawing/2014/main" id="{B3C29343-5086-D7B7-F8D1-9186738F64C4}"/>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4" name="Oval 343">
                  <a:extLst>
                    <a:ext uri="{FF2B5EF4-FFF2-40B4-BE49-F238E27FC236}">
                      <a16:creationId xmlns:a16="http://schemas.microsoft.com/office/drawing/2014/main" id="{4FF3DC4F-21ED-3E4C-36B2-591C05A77FE2}"/>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5" name="Oval 344">
                  <a:extLst>
                    <a:ext uri="{FF2B5EF4-FFF2-40B4-BE49-F238E27FC236}">
                      <a16:creationId xmlns:a16="http://schemas.microsoft.com/office/drawing/2014/main" id="{93354AAC-6A56-1019-9793-FD1DC1F5FC82}"/>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46" name="Group 345">
                <a:extLst>
                  <a:ext uri="{FF2B5EF4-FFF2-40B4-BE49-F238E27FC236}">
                    <a16:creationId xmlns:a16="http://schemas.microsoft.com/office/drawing/2014/main" id="{E27A51D5-F56D-44A4-DF5F-16F565DA0261}"/>
                  </a:ext>
                </a:extLst>
              </p:cNvPr>
              <p:cNvGrpSpPr>
                <a:grpSpLocks noChangeAspect="1"/>
              </p:cNvGrpSpPr>
              <p:nvPr/>
            </p:nvGrpSpPr>
            <p:grpSpPr>
              <a:xfrm rot="368788">
                <a:off x="2487012" y="4027828"/>
                <a:ext cx="359924" cy="365888"/>
                <a:chOff x="8854512" y="767156"/>
                <a:chExt cx="1405551" cy="1428844"/>
              </a:xfrm>
            </p:grpSpPr>
            <p:sp>
              <p:nvSpPr>
                <p:cNvPr id="347" name="Oval 346">
                  <a:extLst>
                    <a:ext uri="{FF2B5EF4-FFF2-40B4-BE49-F238E27FC236}">
                      <a16:creationId xmlns:a16="http://schemas.microsoft.com/office/drawing/2014/main" id="{FF7313D0-C393-8EE6-9E6B-7FB989171AA6}"/>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8" name="Oval 347">
                  <a:extLst>
                    <a:ext uri="{FF2B5EF4-FFF2-40B4-BE49-F238E27FC236}">
                      <a16:creationId xmlns:a16="http://schemas.microsoft.com/office/drawing/2014/main" id="{98E00A78-619C-6FE9-9621-38D968ABA091}"/>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9" name="Oval 348">
                  <a:extLst>
                    <a:ext uri="{FF2B5EF4-FFF2-40B4-BE49-F238E27FC236}">
                      <a16:creationId xmlns:a16="http://schemas.microsoft.com/office/drawing/2014/main" id="{ECBDA108-AD14-C180-FACD-B978BD1A2243}"/>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50" name="Group 349">
                <a:extLst>
                  <a:ext uri="{FF2B5EF4-FFF2-40B4-BE49-F238E27FC236}">
                    <a16:creationId xmlns:a16="http://schemas.microsoft.com/office/drawing/2014/main" id="{2635FABF-758E-929C-AC65-4BCF2E89D309}"/>
                  </a:ext>
                </a:extLst>
              </p:cNvPr>
              <p:cNvGrpSpPr>
                <a:grpSpLocks noChangeAspect="1"/>
              </p:cNvGrpSpPr>
              <p:nvPr/>
            </p:nvGrpSpPr>
            <p:grpSpPr>
              <a:xfrm rot="5685432">
                <a:off x="2257278" y="4255418"/>
                <a:ext cx="359924" cy="365888"/>
                <a:chOff x="8854512" y="767156"/>
                <a:chExt cx="1405551" cy="1428844"/>
              </a:xfrm>
            </p:grpSpPr>
            <p:sp>
              <p:nvSpPr>
                <p:cNvPr id="351" name="Oval 350">
                  <a:extLst>
                    <a:ext uri="{FF2B5EF4-FFF2-40B4-BE49-F238E27FC236}">
                      <a16:creationId xmlns:a16="http://schemas.microsoft.com/office/drawing/2014/main" id="{82BE5838-E5E9-F953-C0D8-553D15021A97}"/>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2" name="Oval 351">
                  <a:extLst>
                    <a:ext uri="{FF2B5EF4-FFF2-40B4-BE49-F238E27FC236}">
                      <a16:creationId xmlns:a16="http://schemas.microsoft.com/office/drawing/2014/main" id="{D44F065A-4D01-7EC1-AC61-3C9438D57145}"/>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3" name="Oval 352">
                  <a:extLst>
                    <a:ext uri="{FF2B5EF4-FFF2-40B4-BE49-F238E27FC236}">
                      <a16:creationId xmlns:a16="http://schemas.microsoft.com/office/drawing/2014/main" id="{ADA64C93-95D8-2699-AC9A-FA62B8C5ED01}"/>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54" name="Group 353">
                <a:extLst>
                  <a:ext uri="{FF2B5EF4-FFF2-40B4-BE49-F238E27FC236}">
                    <a16:creationId xmlns:a16="http://schemas.microsoft.com/office/drawing/2014/main" id="{A8867935-1677-D424-F7D6-D3081407166D}"/>
                  </a:ext>
                </a:extLst>
              </p:cNvPr>
              <p:cNvGrpSpPr>
                <a:grpSpLocks noChangeAspect="1"/>
              </p:cNvGrpSpPr>
              <p:nvPr/>
            </p:nvGrpSpPr>
            <p:grpSpPr>
              <a:xfrm rot="5685432">
                <a:off x="3481301" y="4178741"/>
                <a:ext cx="359924" cy="365888"/>
                <a:chOff x="8854512" y="767156"/>
                <a:chExt cx="1405551" cy="1428844"/>
              </a:xfrm>
            </p:grpSpPr>
            <p:sp>
              <p:nvSpPr>
                <p:cNvPr id="355" name="Oval 354">
                  <a:extLst>
                    <a:ext uri="{FF2B5EF4-FFF2-40B4-BE49-F238E27FC236}">
                      <a16:creationId xmlns:a16="http://schemas.microsoft.com/office/drawing/2014/main" id="{E8AA58A4-916C-E48C-4C6B-A4468C328A05}"/>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6" name="Oval 355">
                  <a:extLst>
                    <a:ext uri="{FF2B5EF4-FFF2-40B4-BE49-F238E27FC236}">
                      <a16:creationId xmlns:a16="http://schemas.microsoft.com/office/drawing/2014/main" id="{4A005FE9-3A04-A14B-BC1F-0D8ACF2FB076}"/>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7" name="Oval 356">
                  <a:extLst>
                    <a:ext uri="{FF2B5EF4-FFF2-40B4-BE49-F238E27FC236}">
                      <a16:creationId xmlns:a16="http://schemas.microsoft.com/office/drawing/2014/main" id="{9E720F6A-08A5-EE3F-0838-4C01CA199909}"/>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58" name="Group 357">
                <a:extLst>
                  <a:ext uri="{FF2B5EF4-FFF2-40B4-BE49-F238E27FC236}">
                    <a16:creationId xmlns:a16="http://schemas.microsoft.com/office/drawing/2014/main" id="{9748AEF4-AB75-21A0-99D9-DEAFFB2A27E0}"/>
                  </a:ext>
                </a:extLst>
              </p:cNvPr>
              <p:cNvGrpSpPr>
                <a:grpSpLocks noChangeAspect="1"/>
              </p:cNvGrpSpPr>
              <p:nvPr/>
            </p:nvGrpSpPr>
            <p:grpSpPr>
              <a:xfrm rot="20455843">
                <a:off x="3788282" y="4265349"/>
                <a:ext cx="359924" cy="365888"/>
                <a:chOff x="8854512" y="767156"/>
                <a:chExt cx="1405551" cy="1428844"/>
              </a:xfrm>
            </p:grpSpPr>
            <p:sp>
              <p:nvSpPr>
                <p:cNvPr id="359" name="Oval 358">
                  <a:extLst>
                    <a:ext uri="{FF2B5EF4-FFF2-40B4-BE49-F238E27FC236}">
                      <a16:creationId xmlns:a16="http://schemas.microsoft.com/office/drawing/2014/main" id="{78EB99C6-F51A-76F6-4E59-C8CE3078E595}"/>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0" name="Oval 359">
                  <a:extLst>
                    <a:ext uri="{FF2B5EF4-FFF2-40B4-BE49-F238E27FC236}">
                      <a16:creationId xmlns:a16="http://schemas.microsoft.com/office/drawing/2014/main" id="{50DAF0B5-998D-9364-1E13-915C656A38AA}"/>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1" name="Oval 360">
                  <a:extLst>
                    <a:ext uri="{FF2B5EF4-FFF2-40B4-BE49-F238E27FC236}">
                      <a16:creationId xmlns:a16="http://schemas.microsoft.com/office/drawing/2014/main" id="{62A72BF6-F067-01A3-C0DB-7B09F35D9163}"/>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62" name="Group 361">
                <a:extLst>
                  <a:ext uri="{FF2B5EF4-FFF2-40B4-BE49-F238E27FC236}">
                    <a16:creationId xmlns:a16="http://schemas.microsoft.com/office/drawing/2014/main" id="{0250EC0B-04CA-B938-9164-E4F151C29CBE}"/>
                  </a:ext>
                </a:extLst>
              </p:cNvPr>
              <p:cNvGrpSpPr>
                <a:grpSpLocks noChangeAspect="1"/>
              </p:cNvGrpSpPr>
              <p:nvPr/>
            </p:nvGrpSpPr>
            <p:grpSpPr>
              <a:xfrm rot="20455843">
                <a:off x="2684373" y="2386565"/>
                <a:ext cx="359924" cy="365888"/>
                <a:chOff x="8854512" y="767156"/>
                <a:chExt cx="1405551" cy="1428844"/>
              </a:xfrm>
            </p:grpSpPr>
            <p:sp>
              <p:nvSpPr>
                <p:cNvPr id="363" name="Oval 362">
                  <a:extLst>
                    <a:ext uri="{FF2B5EF4-FFF2-40B4-BE49-F238E27FC236}">
                      <a16:creationId xmlns:a16="http://schemas.microsoft.com/office/drawing/2014/main" id="{812134CD-BBA1-33A4-A0FB-A4E747205BCD}"/>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4" name="Oval 363">
                  <a:extLst>
                    <a:ext uri="{FF2B5EF4-FFF2-40B4-BE49-F238E27FC236}">
                      <a16:creationId xmlns:a16="http://schemas.microsoft.com/office/drawing/2014/main" id="{7511F7B3-0B75-AE01-0A96-D5182158DEAF}"/>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5" name="Oval 364">
                  <a:extLst>
                    <a:ext uri="{FF2B5EF4-FFF2-40B4-BE49-F238E27FC236}">
                      <a16:creationId xmlns:a16="http://schemas.microsoft.com/office/drawing/2014/main" id="{A135909A-EA95-9868-F6F5-37DF676DA6C7}"/>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66" name="Group 365">
                <a:extLst>
                  <a:ext uri="{FF2B5EF4-FFF2-40B4-BE49-F238E27FC236}">
                    <a16:creationId xmlns:a16="http://schemas.microsoft.com/office/drawing/2014/main" id="{49B49DCE-7CF8-2957-570E-5D8EE173488A}"/>
                  </a:ext>
                </a:extLst>
              </p:cNvPr>
              <p:cNvGrpSpPr>
                <a:grpSpLocks noChangeAspect="1"/>
              </p:cNvGrpSpPr>
              <p:nvPr/>
            </p:nvGrpSpPr>
            <p:grpSpPr>
              <a:xfrm rot="13320360">
                <a:off x="2347441" y="2437339"/>
                <a:ext cx="359924" cy="365888"/>
                <a:chOff x="8854512" y="767156"/>
                <a:chExt cx="1405551" cy="1428844"/>
              </a:xfrm>
            </p:grpSpPr>
            <p:sp>
              <p:nvSpPr>
                <p:cNvPr id="367" name="Oval 366">
                  <a:extLst>
                    <a:ext uri="{FF2B5EF4-FFF2-40B4-BE49-F238E27FC236}">
                      <a16:creationId xmlns:a16="http://schemas.microsoft.com/office/drawing/2014/main" id="{64046F24-F20D-863D-B8C2-3104536D792D}"/>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8" name="Oval 367">
                  <a:extLst>
                    <a:ext uri="{FF2B5EF4-FFF2-40B4-BE49-F238E27FC236}">
                      <a16:creationId xmlns:a16="http://schemas.microsoft.com/office/drawing/2014/main" id="{6675F207-2D3B-11E6-0AC7-589A86BC12C5}"/>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9" name="Oval 368">
                  <a:extLst>
                    <a:ext uri="{FF2B5EF4-FFF2-40B4-BE49-F238E27FC236}">
                      <a16:creationId xmlns:a16="http://schemas.microsoft.com/office/drawing/2014/main" id="{4AC4EDF1-1B75-98E7-7644-8AEA855209E5}"/>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70" name="Rectangle 369">
                <a:extLst>
                  <a:ext uri="{FF2B5EF4-FFF2-40B4-BE49-F238E27FC236}">
                    <a16:creationId xmlns:a16="http://schemas.microsoft.com/office/drawing/2014/main" id="{FBDE8C4C-F440-C001-C177-D3B4F388160F}"/>
                  </a:ext>
                </a:extLst>
              </p:cNvPr>
              <p:cNvSpPr/>
              <p:nvPr/>
            </p:nvSpPr>
            <p:spPr>
              <a:xfrm>
                <a:off x="2242179" y="2266526"/>
                <a:ext cx="2139935" cy="26175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1" name="Rectangle 370">
                <a:extLst>
                  <a:ext uri="{FF2B5EF4-FFF2-40B4-BE49-F238E27FC236}">
                    <a16:creationId xmlns:a16="http://schemas.microsoft.com/office/drawing/2014/main" id="{24177951-78E6-8ABC-9493-EAAACDE831D7}"/>
                  </a:ext>
                </a:extLst>
              </p:cNvPr>
              <p:cNvSpPr/>
              <p:nvPr/>
            </p:nvSpPr>
            <p:spPr>
              <a:xfrm>
                <a:off x="1987031" y="4625822"/>
                <a:ext cx="2490341" cy="22978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2" name="Rectangle 371">
                <a:extLst>
                  <a:ext uri="{FF2B5EF4-FFF2-40B4-BE49-F238E27FC236}">
                    <a16:creationId xmlns:a16="http://schemas.microsoft.com/office/drawing/2014/main" id="{966D30E6-7B25-1B2A-FE6B-16A285967000}"/>
                  </a:ext>
                </a:extLst>
              </p:cNvPr>
              <p:cNvSpPr/>
              <p:nvPr/>
            </p:nvSpPr>
            <p:spPr>
              <a:xfrm rot="5400000">
                <a:off x="1066431" y="3420903"/>
                <a:ext cx="2125518" cy="28432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3" name="Rectangle 372">
                <a:extLst>
                  <a:ext uri="{FF2B5EF4-FFF2-40B4-BE49-F238E27FC236}">
                    <a16:creationId xmlns:a16="http://schemas.microsoft.com/office/drawing/2014/main" id="{88FAD9A6-651E-3CF3-BF53-D14F80C384D9}"/>
                  </a:ext>
                </a:extLst>
              </p:cNvPr>
              <p:cNvSpPr/>
              <p:nvPr/>
            </p:nvSpPr>
            <p:spPr>
              <a:xfrm rot="5400000">
                <a:off x="3432018" y="3383293"/>
                <a:ext cx="2258915" cy="40650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75" name="Rectangle 374">
              <a:extLst>
                <a:ext uri="{FF2B5EF4-FFF2-40B4-BE49-F238E27FC236}">
                  <a16:creationId xmlns:a16="http://schemas.microsoft.com/office/drawing/2014/main" id="{DEB5DFEE-2F2B-FEF6-D711-9BC1D6FB8D89}"/>
                </a:ext>
              </a:extLst>
            </p:cNvPr>
            <p:cNvSpPr/>
            <p:nvPr/>
          </p:nvSpPr>
          <p:spPr>
            <a:xfrm>
              <a:off x="2274824" y="2517721"/>
              <a:ext cx="2076633" cy="2094132"/>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78" name="Group 377" descr="A square containing 6 green circles which are all the same size, shape and shade. They are in an irregular arrangement and none of the circles are touching. &#10;&#10;Each green circle is overlaid by a molecular model of water consisting of a red circle and two smaller white circles.">
            <a:extLst>
              <a:ext uri="{FF2B5EF4-FFF2-40B4-BE49-F238E27FC236}">
                <a16:creationId xmlns:a16="http://schemas.microsoft.com/office/drawing/2014/main" id="{3F605B9F-5757-73D5-CA44-D494BF00DF4B}"/>
              </a:ext>
            </a:extLst>
          </p:cNvPr>
          <p:cNvGrpSpPr/>
          <p:nvPr/>
        </p:nvGrpSpPr>
        <p:grpSpPr>
          <a:xfrm>
            <a:off x="6681762" y="2512934"/>
            <a:ext cx="2076633" cy="2094132"/>
            <a:chOff x="6681762" y="2512934"/>
            <a:chExt cx="2076633" cy="2094132"/>
          </a:xfrm>
        </p:grpSpPr>
        <p:grpSp>
          <p:nvGrpSpPr>
            <p:cNvPr id="27" name="Group 26">
              <a:extLst>
                <a:ext uri="{FF2B5EF4-FFF2-40B4-BE49-F238E27FC236}">
                  <a16:creationId xmlns:a16="http://schemas.microsoft.com/office/drawing/2014/main" id="{FA3DFC8B-5553-37EC-4C6B-F46AAFF96D65}"/>
                </a:ext>
              </a:extLst>
            </p:cNvPr>
            <p:cNvGrpSpPr>
              <a:grpSpLocks noChangeAspect="1"/>
            </p:cNvGrpSpPr>
            <p:nvPr/>
          </p:nvGrpSpPr>
          <p:grpSpPr>
            <a:xfrm>
              <a:off x="7025498" y="2737796"/>
              <a:ext cx="359926" cy="365888"/>
              <a:chOff x="8854512" y="767156"/>
              <a:chExt cx="1405561" cy="1428844"/>
            </a:xfrm>
          </p:grpSpPr>
          <p:sp>
            <p:nvSpPr>
              <p:cNvPr id="28" name="Oval 27">
                <a:extLst>
                  <a:ext uri="{FF2B5EF4-FFF2-40B4-BE49-F238E27FC236}">
                    <a16:creationId xmlns:a16="http://schemas.microsoft.com/office/drawing/2014/main" id="{99FCB73F-98B7-F5BB-8F93-8686489093BF}"/>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id="{AF437D27-9364-D12D-1EBF-FEEB3ADA9360}"/>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Oval 33">
                <a:extLst>
                  <a:ext uri="{FF2B5EF4-FFF2-40B4-BE49-F238E27FC236}">
                    <a16:creationId xmlns:a16="http://schemas.microsoft.com/office/drawing/2014/main" id="{1409BBBE-3B70-19CF-4113-78D8A948D747}"/>
                  </a:ext>
                </a:extLst>
              </p:cNvPr>
              <p:cNvSpPr/>
              <p:nvPr/>
            </p:nvSpPr>
            <p:spPr>
              <a:xfrm>
                <a:off x="9324073" y="1260000"/>
                <a:ext cx="936000"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2" name="Group 41">
              <a:extLst>
                <a:ext uri="{FF2B5EF4-FFF2-40B4-BE49-F238E27FC236}">
                  <a16:creationId xmlns:a16="http://schemas.microsoft.com/office/drawing/2014/main" id="{D73D6796-42D1-2266-9F3E-D756227F1DCB}"/>
                </a:ext>
              </a:extLst>
            </p:cNvPr>
            <p:cNvGrpSpPr>
              <a:grpSpLocks noChangeAspect="1"/>
            </p:cNvGrpSpPr>
            <p:nvPr/>
          </p:nvGrpSpPr>
          <p:grpSpPr>
            <a:xfrm rot="3852861">
              <a:off x="6860574" y="3563613"/>
              <a:ext cx="359926" cy="365888"/>
              <a:chOff x="8854512" y="767156"/>
              <a:chExt cx="1405561" cy="1428844"/>
            </a:xfrm>
          </p:grpSpPr>
          <p:sp>
            <p:nvSpPr>
              <p:cNvPr id="43" name="Oval 42">
                <a:extLst>
                  <a:ext uri="{FF2B5EF4-FFF2-40B4-BE49-F238E27FC236}">
                    <a16:creationId xmlns:a16="http://schemas.microsoft.com/office/drawing/2014/main" id="{9643AB18-3AC7-355E-C668-5EC66ED570B5}"/>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DF79D140-2BFB-1883-9D7C-388D44CE7D4F}"/>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a:extLst>
                  <a:ext uri="{FF2B5EF4-FFF2-40B4-BE49-F238E27FC236}">
                    <a16:creationId xmlns:a16="http://schemas.microsoft.com/office/drawing/2014/main" id="{5B8512DC-AAE8-251C-7BDA-50FA680941B5}"/>
                  </a:ext>
                </a:extLst>
              </p:cNvPr>
              <p:cNvSpPr/>
              <p:nvPr/>
            </p:nvSpPr>
            <p:spPr>
              <a:xfrm>
                <a:off x="9324073" y="1260000"/>
                <a:ext cx="936000"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6" name="Group 45">
              <a:extLst>
                <a:ext uri="{FF2B5EF4-FFF2-40B4-BE49-F238E27FC236}">
                  <a16:creationId xmlns:a16="http://schemas.microsoft.com/office/drawing/2014/main" id="{EB953F35-EDFF-67AA-570C-09B8DA0D88F7}"/>
                </a:ext>
              </a:extLst>
            </p:cNvPr>
            <p:cNvGrpSpPr>
              <a:grpSpLocks noChangeAspect="1"/>
            </p:cNvGrpSpPr>
            <p:nvPr/>
          </p:nvGrpSpPr>
          <p:grpSpPr>
            <a:xfrm rot="8707156">
              <a:off x="7610542" y="3601077"/>
              <a:ext cx="359926" cy="365888"/>
              <a:chOff x="8854512" y="767156"/>
              <a:chExt cx="1405561" cy="1428844"/>
            </a:xfrm>
          </p:grpSpPr>
          <p:sp>
            <p:nvSpPr>
              <p:cNvPr id="47" name="Oval 46">
                <a:extLst>
                  <a:ext uri="{FF2B5EF4-FFF2-40B4-BE49-F238E27FC236}">
                    <a16:creationId xmlns:a16="http://schemas.microsoft.com/office/drawing/2014/main" id="{A56C7383-7886-0EFE-7212-04B22F97FEE1}"/>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E91763DF-3C4D-023C-8723-6125D3FDB77C}"/>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a:extLst>
                  <a:ext uri="{FF2B5EF4-FFF2-40B4-BE49-F238E27FC236}">
                    <a16:creationId xmlns:a16="http://schemas.microsoft.com/office/drawing/2014/main" id="{109738EC-B8B6-ABC4-A10C-3CEF240B2EB5}"/>
                  </a:ext>
                </a:extLst>
              </p:cNvPr>
              <p:cNvSpPr/>
              <p:nvPr/>
            </p:nvSpPr>
            <p:spPr>
              <a:xfrm>
                <a:off x="9324073" y="1260000"/>
                <a:ext cx="936000"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0" name="Group 49">
              <a:extLst>
                <a:ext uri="{FF2B5EF4-FFF2-40B4-BE49-F238E27FC236}">
                  <a16:creationId xmlns:a16="http://schemas.microsoft.com/office/drawing/2014/main" id="{129C05D2-D482-945B-7B8C-E39B63D26E97}"/>
                </a:ext>
              </a:extLst>
            </p:cNvPr>
            <p:cNvGrpSpPr>
              <a:grpSpLocks noChangeAspect="1"/>
            </p:cNvGrpSpPr>
            <p:nvPr/>
          </p:nvGrpSpPr>
          <p:grpSpPr>
            <a:xfrm rot="6046550">
              <a:off x="7331739" y="4124554"/>
              <a:ext cx="359926" cy="365888"/>
              <a:chOff x="8854512" y="767156"/>
              <a:chExt cx="1405561" cy="1428844"/>
            </a:xfrm>
          </p:grpSpPr>
          <p:sp>
            <p:nvSpPr>
              <p:cNvPr id="51" name="Oval 50">
                <a:extLst>
                  <a:ext uri="{FF2B5EF4-FFF2-40B4-BE49-F238E27FC236}">
                    <a16:creationId xmlns:a16="http://schemas.microsoft.com/office/drawing/2014/main" id="{C4E83D11-89CC-1C54-96F6-D99472F2DE0E}"/>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Oval 51">
                <a:extLst>
                  <a:ext uri="{FF2B5EF4-FFF2-40B4-BE49-F238E27FC236}">
                    <a16:creationId xmlns:a16="http://schemas.microsoft.com/office/drawing/2014/main" id="{DD498840-DFDE-A287-3EAF-0AFA78464DFC}"/>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Oval 52">
                <a:extLst>
                  <a:ext uri="{FF2B5EF4-FFF2-40B4-BE49-F238E27FC236}">
                    <a16:creationId xmlns:a16="http://schemas.microsoft.com/office/drawing/2014/main" id="{700CADCA-9EC9-C440-1248-15521E23B75C}"/>
                  </a:ext>
                </a:extLst>
              </p:cNvPr>
              <p:cNvSpPr/>
              <p:nvPr/>
            </p:nvSpPr>
            <p:spPr>
              <a:xfrm>
                <a:off x="9324073" y="1260000"/>
                <a:ext cx="936000"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4" name="Group 53">
              <a:extLst>
                <a:ext uri="{FF2B5EF4-FFF2-40B4-BE49-F238E27FC236}">
                  <a16:creationId xmlns:a16="http://schemas.microsoft.com/office/drawing/2014/main" id="{F5779CE9-75A6-7ECF-12F2-A5E193F57A0A}"/>
                </a:ext>
              </a:extLst>
            </p:cNvPr>
            <p:cNvGrpSpPr>
              <a:grpSpLocks noChangeAspect="1"/>
            </p:cNvGrpSpPr>
            <p:nvPr/>
          </p:nvGrpSpPr>
          <p:grpSpPr>
            <a:xfrm rot="6046550">
              <a:off x="8113326" y="2849493"/>
              <a:ext cx="359926" cy="365888"/>
              <a:chOff x="8854512" y="767156"/>
              <a:chExt cx="1405561" cy="1428844"/>
            </a:xfrm>
          </p:grpSpPr>
          <p:sp>
            <p:nvSpPr>
              <p:cNvPr id="55" name="Oval 54">
                <a:extLst>
                  <a:ext uri="{FF2B5EF4-FFF2-40B4-BE49-F238E27FC236}">
                    <a16:creationId xmlns:a16="http://schemas.microsoft.com/office/drawing/2014/main" id="{C20CA987-2008-C06A-FCC0-6D7C3E83178E}"/>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a:extLst>
                  <a:ext uri="{FF2B5EF4-FFF2-40B4-BE49-F238E27FC236}">
                    <a16:creationId xmlns:a16="http://schemas.microsoft.com/office/drawing/2014/main" id="{D6B318EF-31BB-88F6-98D6-BB08F9EEA1D7}"/>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a:extLst>
                  <a:ext uri="{FF2B5EF4-FFF2-40B4-BE49-F238E27FC236}">
                    <a16:creationId xmlns:a16="http://schemas.microsoft.com/office/drawing/2014/main" id="{E58A2031-9712-F4DF-0350-3B550B25180B}"/>
                  </a:ext>
                </a:extLst>
              </p:cNvPr>
              <p:cNvSpPr/>
              <p:nvPr/>
            </p:nvSpPr>
            <p:spPr>
              <a:xfrm>
                <a:off x="9324073" y="1260000"/>
                <a:ext cx="936000"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8" name="Group 57">
              <a:extLst>
                <a:ext uri="{FF2B5EF4-FFF2-40B4-BE49-F238E27FC236}">
                  <a16:creationId xmlns:a16="http://schemas.microsoft.com/office/drawing/2014/main" id="{B728E169-631F-F6B8-A283-7CB1BFEA3C1D}"/>
                </a:ext>
              </a:extLst>
            </p:cNvPr>
            <p:cNvGrpSpPr>
              <a:grpSpLocks noChangeAspect="1"/>
            </p:cNvGrpSpPr>
            <p:nvPr/>
          </p:nvGrpSpPr>
          <p:grpSpPr>
            <a:xfrm rot="1420144">
              <a:off x="8247851" y="3805239"/>
              <a:ext cx="359926" cy="365888"/>
              <a:chOff x="8854512" y="767156"/>
              <a:chExt cx="1405561" cy="1428844"/>
            </a:xfrm>
          </p:grpSpPr>
          <p:sp>
            <p:nvSpPr>
              <p:cNvPr id="59" name="Oval 58">
                <a:extLst>
                  <a:ext uri="{FF2B5EF4-FFF2-40B4-BE49-F238E27FC236}">
                    <a16:creationId xmlns:a16="http://schemas.microsoft.com/office/drawing/2014/main" id="{A0F1A929-B178-984C-C02F-03AC0AA75FEC}"/>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Oval 59">
                <a:extLst>
                  <a:ext uri="{FF2B5EF4-FFF2-40B4-BE49-F238E27FC236}">
                    <a16:creationId xmlns:a16="http://schemas.microsoft.com/office/drawing/2014/main" id="{E69E40F4-6C54-D214-A867-33B8667CCD09}"/>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a:extLst>
                  <a:ext uri="{FF2B5EF4-FFF2-40B4-BE49-F238E27FC236}">
                    <a16:creationId xmlns:a16="http://schemas.microsoft.com/office/drawing/2014/main" id="{A812397F-80D1-CDF2-AD96-FFF28F1B73E0}"/>
                  </a:ext>
                </a:extLst>
              </p:cNvPr>
              <p:cNvSpPr/>
              <p:nvPr/>
            </p:nvSpPr>
            <p:spPr>
              <a:xfrm>
                <a:off x="9324073" y="1260000"/>
                <a:ext cx="936000"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77" name="Rectangle 376">
              <a:extLst>
                <a:ext uri="{FF2B5EF4-FFF2-40B4-BE49-F238E27FC236}">
                  <a16:creationId xmlns:a16="http://schemas.microsoft.com/office/drawing/2014/main" id="{1357D4E3-740F-FC2E-D87A-5A7323556FCC}"/>
                </a:ext>
              </a:extLst>
            </p:cNvPr>
            <p:cNvSpPr/>
            <p:nvPr/>
          </p:nvSpPr>
          <p:spPr>
            <a:xfrm>
              <a:off x="6681762" y="2512934"/>
              <a:ext cx="2076633" cy="2094132"/>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969874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76"/>
                                        </p:tgtEl>
                                        <p:attrNameLst>
                                          <p:attrName>style.visibility</p:attrName>
                                        </p:attrNameLst>
                                      </p:cBhvr>
                                      <p:to>
                                        <p:strVal val="visible"/>
                                      </p:to>
                                    </p:set>
                                    <p:animEffect transition="in" filter="fade">
                                      <p:cBhvr>
                                        <p:cTn id="7" dur="500"/>
                                        <p:tgtEl>
                                          <p:spTgt spid="376"/>
                                        </p:tgtEl>
                                      </p:cBhvr>
                                    </p:animEffect>
                                  </p:childTnLst>
                                </p:cTn>
                              </p:par>
                              <p:par>
                                <p:cTn id="8" presetID="10" presetClass="entr" presetSubtype="0" fill="hold" nodeType="withEffect">
                                  <p:stCondLst>
                                    <p:cond delay="0"/>
                                  </p:stCondLst>
                                  <p:childTnLst>
                                    <p:set>
                                      <p:cBhvr>
                                        <p:cTn id="9" dur="1" fill="hold">
                                          <p:stCondLst>
                                            <p:cond delay="0"/>
                                          </p:stCondLst>
                                        </p:cTn>
                                        <p:tgtEl>
                                          <p:spTgt spid="378"/>
                                        </p:tgtEl>
                                        <p:attrNameLst>
                                          <p:attrName>style.visibility</p:attrName>
                                        </p:attrNameLst>
                                      </p:cBhvr>
                                      <p:to>
                                        <p:strVal val="visible"/>
                                      </p:to>
                                    </p:set>
                                    <p:animEffect transition="in" filter="fade">
                                      <p:cBhvr>
                                        <p:cTn id="10" dur="500"/>
                                        <p:tgtEl>
                                          <p:spTgt spid="37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nodeType="clickEffect">
                                  <p:stCondLst>
                                    <p:cond delay="0"/>
                                  </p:stCondLst>
                                  <p:childTnLst>
                                    <p:animEffect transition="out" filter="fade">
                                      <p:cBhvr>
                                        <p:cTn id="14" dur="500"/>
                                        <p:tgtEl>
                                          <p:spTgt spid="7"/>
                                        </p:tgtEl>
                                      </p:cBhvr>
                                    </p:animEffect>
                                    <p:set>
                                      <p:cBhvr>
                                        <p:cTn id="15"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A5B221-51A8-0A30-B0C8-56C6F17F7717}"/>
            </a:ext>
          </a:extLst>
        </p:cNvPr>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D4A676C7-1D8E-AABD-FA7D-BB467BF619A7}"/>
              </a:ext>
            </a:extLst>
          </p:cNvPr>
          <p:cNvGraphicFramePr>
            <a:graphicFrameLocks noGrp="1"/>
          </p:cNvGraphicFramePr>
          <p:nvPr>
            <p:extLst>
              <p:ext uri="{D42A27DB-BD31-4B8C-83A1-F6EECF244321}">
                <p14:modId xmlns:p14="http://schemas.microsoft.com/office/powerpoint/2010/main" val="3544592136"/>
              </p:ext>
            </p:extLst>
          </p:nvPr>
        </p:nvGraphicFramePr>
        <p:xfrm>
          <a:off x="278284" y="1735850"/>
          <a:ext cx="8288650" cy="4739439"/>
        </p:xfrm>
        <a:graphic>
          <a:graphicData uri="http://schemas.openxmlformats.org/drawingml/2006/table">
            <a:tbl>
              <a:tblPr firstRow="1" bandRow="1">
                <a:tableStyleId>{5C22544A-7EE6-4342-B048-85BDC9FD1C3A}</a:tableStyleId>
              </a:tblPr>
              <a:tblGrid>
                <a:gridCol w="4196994">
                  <a:extLst>
                    <a:ext uri="{9D8B030D-6E8A-4147-A177-3AD203B41FA5}">
                      <a16:colId xmlns:a16="http://schemas.microsoft.com/office/drawing/2014/main" val="3287607563"/>
                    </a:ext>
                  </a:extLst>
                </a:gridCol>
                <a:gridCol w="2045828">
                  <a:extLst>
                    <a:ext uri="{9D8B030D-6E8A-4147-A177-3AD203B41FA5}">
                      <a16:colId xmlns:a16="http://schemas.microsoft.com/office/drawing/2014/main" val="232293668"/>
                    </a:ext>
                  </a:extLst>
                </a:gridCol>
                <a:gridCol w="2045828">
                  <a:extLst>
                    <a:ext uri="{9D8B030D-6E8A-4147-A177-3AD203B41FA5}">
                      <a16:colId xmlns:a16="http://schemas.microsoft.com/office/drawing/2014/main" val="2397117002"/>
                    </a:ext>
                  </a:extLst>
                </a:gridCol>
              </a:tblGrid>
              <a:tr h="496108">
                <a:tc>
                  <a:txBody>
                    <a:bodyPr/>
                    <a:lstStyle/>
                    <a:p>
                      <a:pPr algn="ctr"/>
                      <a:r>
                        <a:rPr lang="en-US" sz="1800" b="1" i="0">
                          <a:latin typeface="Century Gothic" panose="020B0502020202020204" pitchFamily="34" charset="0"/>
                        </a:rPr>
                        <a:t>Statement</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i="0">
                          <a:latin typeface="Century Gothic" panose="020B0502020202020204" pitchFamily="34" charset="0"/>
                        </a:rPr>
                        <a:t>True</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i="0">
                          <a:latin typeface="Century Gothic" panose="020B0502020202020204" pitchFamily="34" charset="0"/>
                        </a:rPr>
                        <a:t>False</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1202464764"/>
                  </a:ext>
                </a:extLst>
              </a:tr>
              <a:tr h="930209">
                <a:tc>
                  <a:txBody>
                    <a:bodyPr/>
                    <a:lstStyle/>
                    <a:p>
                      <a:pPr algn="l" rtl="0" fontAlgn="base">
                        <a:lnSpc>
                          <a:spcPct val="100000"/>
                        </a:lnSpc>
                        <a:buNone/>
                      </a:pPr>
                      <a:r>
                        <a:rPr lang="en-GB" sz="1800" b="0" i="0">
                          <a:effectLst/>
                          <a:latin typeface="Century Gothic" panose="020B0502020202020204" pitchFamily="34" charset="0"/>
                        </a:rPr>
                        <a:t>The bubbles contain a mixture of hydrogen and oxygen </a:t>
                      </a:r>
                      <a:endParaRPr lang="en-GB" sz="1800" b="0" i="0">
                        <a:effectLst/>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24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r>
                        <a:rPr lang="en-GB" sz="3200" b="0" i="0" kern="1200">
                          <a:solidFill>
                            <a:schemeClr val="dk1"/>
                          </a:solidFill>
                          <a:effectLst/>
                          <a:latin typeface="+mn-lt"/>
                          <a:ea typeface="+mn-ea"/>
                          <a:cs typeface="+mn-cs"/>
                        </a:rPr>
                        <a:t>✓</a:t>
                      </a:r>
                      <a:endParaRPr lang="en-US" sz="24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824927119"/>
                  </a:ext>
                </a:extLst>
              </a:tr>
              <a:tr h="718294">
                <a:tc>
                  <a:txBody>
                    <a:bodyPr/>
                    <a:lstStyle/>
                    <a:p>
                      <a:pPr algn="l" rtl="0" fontAlgn="base">
                        <a:lnSpc>
                          <a:spcPct val="100000"/>
                        </a:lnSpc>
                        <a:buNone/>
                      </a:pPr>
                      <a:r>
                        <a:rPr lang="en-GB" sz="1800" b="0" i="0" kern="1200">
                          <a:solidFill>
                            <a:schemeClr val="dk1"/>
                          </a:solidFill>
                          <a:effectLst/>
                          <a:latin typeface="Century Gothic" panose="020B0502020202020204" pitchFamily="34" charset="0"/>
                          <a:ea typeface="+mn-ea"/>
                          <a:cs typeface="+mn-cs"/>
                        </a:rPr>
                        <a:t>The bubbles contain carbon dioxide</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24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b="0" i="0" kern="1200">
                          <a:solidFill>
                            <a:schemeClr val="dk1"/>
                          </a:solidFill>
                          <a:effectLst/>
                          <a:latin typeface="+mn-lt"/>
                          <a:ea typeface="+mn-ea"/>
                          <a:cs typeface="+mn-cs"/>
                        </a:rPr>
                        <a:t>✓</a:t>
                      </a:r>
                      <a:endParaRPr lang="en-US" sz="24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174088422"/>
                  </a:ext>
                </a:extLst>
              </a:tr>
              <a:tr h="718294">
                <a:tc>
                  <a:txBody>
                    <a:bodyPr/>
                    <a:lstStyle/>
                    <a:p>
                      <a:pPr algn="l" rtl="0" fontAlgn="base">
                        <a:lnSpc>
                          <a:spcPct val="100000"/>
                        </a:lnSpc>
                        <a:buNone/>
                      </a:pPr>
                      <a:r>
                        <a:rPr lang="en-GB" sz="1800" b="0" i="0" kern="1200">
                          <a:solidFill>
                            <a:schemeClr val="dk1"/>
                          </a:solidFill>
                          <a:effectLst/>
                          <a:latin typeface="Century Gothic" panose="020B0502020202020204" pitchFamily="34" charset="0"/>
                          <a:ea typeface="+mn-ea"/>
                          <a:cs typeface="+mn-cs"/>
                        </a:rPr>
                        <a:t>The bubbles contain steam (water vapour)</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r>
                        <a:rPr lang="en-GB" sz="3200" b="0" i="0" kern="1200">
                          <a:solidFill>
                            <a:schemeClr val="dk1"/>
                          </a:solidFill>
                          <a:effectLst/>
                          <a:latin typeface="+mn-lt"/>
                          <a:ea typeface="+mn-ea"/>
                          <a:cs typeface="+mn-cs"/>
                        </a:rPr>
                        <a:t>✓</a:t>
                      </a:r>
                      <a:endParaRPr lang="en-US" sz="24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4253212424"/>
                  </a:ext>
                </a:extLst>
              </a:tr>
              <a:tr h="514109">
                <a:tc>
                  <a:txBody>
                    <a:bodyPr/>
                    <a:lstStyle/>
                    <a:p>
                      <a:pPr algn="l" rtl="0" fontAlgn="base">
                        <a:lnSpc>
                          <a:spcPct val="100000"/>
                        </a:lnSpc>
                        <a:buNone/>
                      </a:pPr>
                      <a:r>
                        <a:rPr lang="en-GB" sz="1800" b="0" i="0" kern="1200">
                          <a:solidFill>
                            <a:schemeClr val="dk1"/>
                          </a:solidFill>
                          <a:effectLst/>
                          <a:latin typeface="Century Gothic" panose="020B0502020202020204" pitchFamily="34" charset="0"/>
                          <a:ea typeface="+mn-ea"/>
                          <a:cs typeface="+mn-cs"/>
                        </a:rPr>
                        <a:t>The bubbles are empty (vacuum) </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24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b="0" i="0" kern="1200">
                          <a:solidFill>
                            <a:schemeClr val="dk1"/>
                          </a:solidFill>
                          <a:effectLst/>
                          <a:latin typeface="+mn-lt"/>
                          <a:ea typeface="+mn-ea"/>
                          <a:cs typeface="+mn-cs"/>
                        </a:rPr>
                        <a:t>✓</a:t>
                      </a:r>
                      <a:endParaRPr lang="en-US" sz="24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439372766"/>
                  </a:ext>
                </a:extLst>
              </a:tr>
              <a:tr h="514109">
                <a:tc>
                  <a:txBody>
                    <a:bodyPr/>
                    <a:lstStyle/>
                    <a:p>
                      <a:pPr algn="l" rtl="0" fontAlgn="base">
                        <a:lnSpc>
                          <a:spcPct val="100000"/>
                        </a:lnSpc>
                        <a:buNone/>
                      </a:pPr>
                      <a:r>
                        <a:rPr lang="en-GB" sz="1800" b="0" i="0" kern="1200">
                          <a:solidFill>
                            <a:schemeClr val="dk1"/>
                          </a:solidFill>
                          <a:effectLst/>
                          <a:latin typeface="Century Gothic" panose="020B0502020202020204" pitchFamily="34" charset="0"/>
                          <a:ea typeface="+mn-ea"/>
                          <a:cs typeface="+mn-cs"/>
                        </a:rPr>
                        <a:t>The bubbles contain air </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24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b="0" i="0" kern="1200">
                          <a:solidFill>
                            <a:schemeClr val="dk1"/>
                          </a:solidFill>
                          <a:effectLst/>
                          <a:latin typeface="+mn-lt"/>
                          <a:ea typeface="+mn-ea"/>
                          <a:cs typeface="+mn-cs"/>
                        </a:rPr>
                        <a:t>✓</a:t>
                      </a:r>
                      <a:endParaRPr lang="en-US" sz="24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602987861"/>
                  </a:ext>
                </a:extLst>
              </a:tr>
              <a:tr h="718294">
                <a:tc>
                  <a:txBody>
                    <a:bodyPr/>
                    <a:lstStyle/>
                    <a:p>
                      <a:pPr algn="l" rtl="0" fontAlgn="base">
                        <a:lnSpc>
                          <a:spcPct val="100000"/>
                        </a:lnSpc>
                        <a:buNone/>
                      </a:pPr>
                      <a:r>
                        <a:rPr lang="en-GB" sz="1800" b="0" i="0" kern="1200">
                          <a:solidFill>
                            <a:schemeClr val="dk1"/>
                          </a:solidFill>
                          <a:effectLst/>
                          <a:latin typeface="Century Gothic" panose="020B0502020202020204" pitchFamily="34" charset="0"/>
                          <a:ea typeface="+mn-ea"/>
                          <a:cs typeface="+mn-cs"/>
                        </a:rPr>
                        <a:t>The bubbles contain oxygen only </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24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b="0" i="0" kern="1200">
                          <a:solidFill>
                            <a:schemeClr val="dk1"/>
                          </a:solidFill>
                          <a:effectLst/>
                          <a:latin typeface="+mn-lt"/>
                          <a:ea typeface="+mn-ea"/>
                          <a:cs typeface="+mn-cs"/>
                        </a:rPr>
                        <a:t>✓</a:t>
                      </a:r>
                      <a:endParaRPr lang="en-US" sz="24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294126170"/>
                  </a:ext>
                </a:extLst>
              </a:tr>
            </a:tbl>
          </a:graphicData>
        </a:graphic>
      </p:graphicFrame>
      <p:sp>
        <p:nvSpPr>
          <p:cNvPr id="5" name="Title 1">
            <a:extLst>
              <a:ext uri="{FF2B5EF4-FFF2-40B4-BE49-F238E27FC236}">
                <a16:creationId xmlns:a16="http://schemas.microsoft.com/office/drawing/2014/main" id="{F2F68F0C-211C-C151-53B9-840FEB0F8839}"/>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Self-assessment</a:t>
            </a:r>
            <a:endParaRPr lang="en-US" sz="2200">
              <a:solidFill>
                <a:schemeClr val="bg1"/>
              </a:solidFill>
            </a:endParaRPr>
          </a:p>
        </p:txBody>
      </p:sp>
      <p:sp>
        <p:nvSpPr>
          <p:cNvPr id="6" name="Title 1">
            <a:extLst>
              <a:ext uri="{FF2B5EF4-FFF2-40B4-BE49-F238E27FC236}">
                <a16:creationId xmlns:a16="http://schemas.microsoft.com/office/drawing/2014/main" id="{8895506E-FDB9-C050-F831-2C9127AB904E}"/>
              </a:ext>
            </a:extLst>
          </p:cNvPr>
          <p:cNvSpPr>
            <a:spLocks noGrp="1"/>
          </p:cNvSpPr>
          <p:nvPr>
            <p:ph type="title"/>
          </p:nvPr>
        </p:nvSpPr>
        <p:spPr>
          <a:xfrm>
            <a:off x="540000" y="540000"/>
            <a:ext cx="10080000" cy="440661"/>
          </a:xfrm>
        </p:spPr>
        <p:txBody>
          <a:bodyPr/>
          <a:lstStyle/>
          <a:p>
            <a:r>
              <a:rPr lang="en-GB"/>
              <a:t>What happens when water boils? </a:t>
            </a:r>
            <a:endParaRPr lang="en-US"/>
          </a:p>
        </p:txBody>
      </p:sp>
      <p:sp>
        <p:nvSpPr>
          <p:cNvPr id="2" name="Content Placeholder 2">
            <a:extLst>
              <a:ext uri="{FF2B5EF4-FFF2-40B4-BE49-F238E27FC236}">
                <a16:creationId xmlns:a16="http://schemas.microsoft.com/office/drawing/2014/main" id="{3450408C-C5C8-AB61-DD2B-D131E1922592}"/>
              </a:ext>
            </a:extLst>
          </p:cNvPr>
          <p:cNvSpPr>
            <a:spLocks noGrp="1"/>
          </p:cNvSpPr>
          <p:nvPr>
            <p:ph idx="1"/>
          </p:nvPr>
        </p:nvSpPr>
        <p:spPr>
          <a:xfrm>
            <a:off x="540000" y="1260000"/>
            <a:ext cx="10580284" cy="5040000"/>
          </a:xfrm>
        </p:spPr>
        <p:txBody>
          <a:bodyPr anchor="t">
            <a:normAutofit/>
          </a:bodyPr>
          <a:lstStyle/>
          <a:p>
            <a:pPr algn="l"/>
            <a:r>
              <a:rPr lang="en-US" sz="2000" b="0"/>
              <a:t>Self-assess your answers using the table below</a:t>
            </a:r>
          </a:p>
        </p:txBody>
      </p:sp>
      <p:sp>
        <p:nvSpPr>
          <p:cNvPr id="7" name="TextBox 6">
            <a:extLst>
              <a:ext uri="{FF2B5EF4-FFF2-40B4-BE49-F238E27FC236}">
                <a16:creationId xmlns:a16="http://schemas.microsoft.com/office/drawing/2014/main" id="{80EF58EE-9342-FBAD-03E4-EF50E543AB0A}"/>
              </a:ext>
            </a:extLst>
          </p:cNvPr>
          <p:cNvSpPr txBox="1"/>
          <p:nvPr/>
        </p:nvSpPr>
        <p:spPr>
          <a:xfrm>
            <a:off x="8566934" y="2179992"/>
            <a:ext cx="2815066" cy="954107"/>
          </a:xfrm>
          <a:prstGeom prst="rect">
            <a:avLst/>
          </a:prstGeom>
          <a:noFill/>
        </p:spPr>
        <p:txBody>
          <a:bodyPr wrap="square">
            <a:spAutoFit/>
          </a:bodyPr>
          <a:lstStyle/>
          <a:p>
            <a:r>
              <a:rPr lang="en-US" sz="1400" b="0">
                <a:latin typeface="Century Gothic" panose="020B0502020202020204" pitchFamily="34" charset="0"/>
              </a:rPr>
              <a:t>Although there are oxygen and hydrogen atoms, they have a bond between then so are not a mixture.</a:t>
            </a:r>
            <a:endParaRPr lang="en-GB" sz="1400">
              <a:latin typeface="Century Gothic" panose="020B0502020202020204" pitchFamily="34" charset="0"/>
            </a:endParaRPr>
          </a:p>
        </p:txBody>
      </p:sp>
    </p:spTree>
    <p:extLst>
      <p:ext uri="{BB962C8B-B14F-4D97-AF65-F5344CB8AC3E}">
        <p14:creationId xmlns:p14="http://schemas.microsoft.com/office/powerpoint/2010/main" val="19263890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4D7652-2C65-6B25-B5C2-D61C77AB8CD4}"/>
            </a:ext>
          </a:extLst>
        </p:cNvPr>
        <p:cNvGrpSpPr/>
        <p:nvPr/>
      </p:nvGrpSpPr>
      <p:grpSpPr>
        <a:xfrm>
          <a:off x="0" y="0"/>
          <a:ext cx="0" cy="0"/>
          <a:chOff x="0" y="0"/>
          <a:chExt cx="0" cy="0"/>
        </a:xfrm>
      </p:grpSpPr>
      <p:pic>
        <p:nvPicPr>
          <p:cNvPr id="4" name="Picture 2" descr="A photo of three ice cubes in a puddle of water.">
            <a:extLst>
              <a:ext uri="{FF2B5EF4-FFF2-40B4-BE49-F238E27FC236}">
                <a16:creationId xmlns:a16="http://schemas.microsoft.com/office/drawing/2014/main" id="{EBAA2070-7EBD-E633-EA9F-3816614891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4168" r="14168"/>
          <a:stretch/>
        </p:blipFill>
        <p:spPr bwMode="auto">
          <a:xfrm>
            <a:off x="6326342" y="760330"/>
            <a:ext cx="4534550" cy="452056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1B037AA-E30F-B088-66D2-3473C8511512}"/>
              </a:ext>
            </a:extLst>
          </p:cNvPr>
          <p:cNvSpPr>
            <a:spLocks noGrp="1"/>
          </p:cNvSpPr>
          <p:nvPr>
            <p:ph type="title"/>
          </p:nvPr>
        </p:nvSpPr>
        <p:spPr/>
        <p:txBody>
          <a:bodyPr/>
          <a:lstStyle/>
          <a:p>
            <a:r>
              <a:rPr lang="en-US"/>
              <a:t>Melting ice</a:t>
            </a:r>
          </a:p>
        </p:txBody>
      </p:sp>
      <p:sp>
        <p:nvSpPr>
          <p:cNvPr id="3" name="Content Placeholder 2">
            <a:extLst>
              <a:ext uri="{FF2B5EF4-FFF2-40B4-BE49-F238E27FC236}">
                <a16:creationId xmlns:a16="http://schemas.microsoft.com/office/drawing/2014/main" id="{D6442BBA-1E30-0463-423B-61536C0DD3F7}"/>
              </a:ext>
            </a:extLst>
          </p:cNvPr>
          <p:cNvSpPr>
            <a:spLocks noGrp="1"/>
          </p:cNvSpPr>
          <p:nvPr>
            <p:ph idx="1"/>
          </p:nvPr>
        </p:nvSpPr>
        <p:spPr/>
        <p:txBody>
          <a:bodyPr>
            <a:normAutofit/>
          </a:bodyPr>
          <a:lstStyle/>
          <a:p>
            <a:r>
              <a:rPr lang="en-US" sz="2400"/>
              <a:t>Watch the demonstration of ice melting closely.</a:t>
            </a:r>
          </a:p>
          <a:p>
            <a:endParaRPr lang="en-US" sz="2400"/>
          </a:p>
          <a:p>
            <a:r>
              <a:rPr lang="en-US" sz="2400"/>
              <a:t>What molecule is ice made from?</a:t>
            </a:r>
          </a:p>
          <a:p>
            <a:endParaRPr lang="en-US" sz="2400"/>
          </a:p>
          <a:p>
            <a:r>
              <a:rPr lang="en-US" sz="2400"/>
              <a:t>What do you observe?</a:t>
            </a:r>
          </a:p>
          <a:p>
            <a:endParaRPr lang="en-US" sz="2400"/>
          </a:p>
          <a:p>
            <a:r>
              <a:rPr lang="en-US" sz="2400"/>
              <a:t>Which state has more energy?</a:t>
            </a:r>
          </a:p>
          <a:p>
            <a:endParaRPr lang="en-US" sz="2400"/>
          </a:p>
        </p:txBody>
      </p:sp>
      <p:sp>
        <p:nvSpPr>
          <p:cNvPr id="6" name="Title 1">
            <a:extLst>
              <a:ext uri="{FF2B5EF4-FFF2-40B4-BE49-F238E27FC236}">
                <a16:creationId xmlns:a16="http://schemas.microsoft.com/office/drawing/2014/main" id="{21583F53-8096-664E-49AB-33E1614C518C}"/>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Demonstration – melting ice</a:t>
            </a:r>
            <a:endParaRPr lang="en-US" sz="2200">
              <a:solidFill>
                <a:schemeClr val="bg1"/>
              </a:solidFill>
            </a:endParaRPr>
          </a:p>
        </p:txBody>
      </p:sp>
    </p:spTree>
    <p:extLst>
      <p:ext uri="{BB962C8B-B14F-4D97-AF65-F5344CB8AC3E}">
        <p14:creationId xmlns:p14="http://schemas.microsoft.com/office/powerpoint/2010/main" val="2150405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EFD73D-BFDD-ADB6-C4DF-F1A8094D9AE6}"/>
            </a:ext>
          </a:extLst>
        </p:cNvPr>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309B4689-9047-9C17-E3B4-2875B8E764FD}"/>
              </a:ext>
            </a:extLst>
          </p:cNvPr>
          <p:cNvGraphicFramePr>
            <a:graphicFrameLocks noGrp="1"/>
          </p:cNvGraphicFramePr>
          <p:nvPr>
            <p:extLst>
              <p:ext uri="{D42A27DB-BD31-4B8C-83A1-F6EECF244321}">
                <p14:modId xmlns:p14="http://schemas.microsoft.com/office/powerpoint/2010/main" val="2072713265"/>
              </p:ext>
            </p:extLst>
          </p:nvPr>
        </p:nvGraphicFramePr>
        <p:xfrm>
          <a:off x="540000" y="1948696"/>
          <a:ext cx="10334477" cy="4735388"/>
        </p:xfrm>
        <a:graphic>
          <a:graphicData uri="http://schemas.openxmlformats.org/drawingml/2006/table">
            <a:tbl>
              <a:tblPr firstRow="1" bandRow="1">
                <a:tableStyleId>{5C22544A-7EE6-4342-B048-85BDC9FD1C3A}</a:tableStyleId>
              </a:tblPr>
              <a:tblGrid>
                <a:gridCol w="5034890">
                  <a:extLst>
                    <a:ext uri="{9D8B030D-6E8A-4147-A177-3AD203B41FA5}">
                      <a16:colId xmlns:a16="http://schemas.microsoft.com/office/drawing/2014/main" val="3287607563"/>
                    </a:ext>
                  </a:extLst>
                </a:gridCol>
                <a:gridCol w="1766529">
                  <a:extLst>
                    <a:ext uri="{9D8B030D-6E8A-4147-A177-3AD203B41FA5}">
                      <a16:colId xmlns:a16="http://schemas.microsoft.com/office/drawing/2014/main" val="232293668"/>
                    </a:ext>
                  </a:extLst>
                </a:gridCol>
                <a:gridCol w="1766529">
                  <a:extLst>
                    <a:ext uri="{9D8B030D-6E8A-4147-A177-3AD203B41FA5}">
                      <a16:colId xmlns:a16="http://schemas.microsoft.com/office/drawing/2014/main" val="2397117002"/>
                    </a:ext>
                  </a:extLst>
                </a:gridCol>
                <a:gridCol w="1766529">
                  <a:extLst>
                    <a:ext uri="{9D8B030D-6E8A-4147-A177-3AD203B41FA5}">
                      <a16:colId xmlns:a16="http://schemas.microsoft.com/office/drawing/2014/main" val="1723039764"/>
                    </a:ext>
                  </a:extLst>
                </a:gridCol>
              </a:tblGrid>
              <a:tr h="496108">
                <a:tc>
                  <a:txBody>
                    <a:bodyPr/>
                    <a:lstStyle/>
                    <a:p>
                      <a:pPr marL="0" algn="ctr" defTabSz="914400" rtl="0" eaLnBrk="1" fontAlgn="base" latinLnBrk="0" hangingPunct="1">
                        <a:lnSpc>
                          <a:spcPts val="1376"/>
                        </a:lnSpc>
                        <a:spcBef>
                          <a:spcPts val="300"/>
                        </a:spcBef>
                        <a:spcAft>
                          <a:spcPts val="300"/>
                        </a:spcAft>
                        <a:buNone/>
                      </a:pPr>
                      <a:r>
                        <a:rPr lang="en-GB" sz="1800" b="1" i="0" kern="1200">
                          <a:solidFill>
                            <a:schemeClr val="lt1"/>
                          </a:solidFill>
                          <a:latin typeface="Century Gothic" panose="020B0502020202020204" pitchFamily="34" charset="0"/>
                          <a:ea typeface="+mn-ea"/>
                          <a:cs typeface="+mn-cs"/>
                        </a:rPr>
                        <a:t>Statement </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algn="ctr" defTabSz="914400" rtl="0" eaLnBrk="1" fontAlgn="base" latinLnBrk="0" hangingPunct="1">
                        <a:lnSpc>
                          <a:spcPts val="1376"/>
                        </a:lnSpc>
                        <a:spcBef>
                          <a:spcPts val="300"/>
                        </a:spcBef>
                        <a:spcAft>
                          <a:spcPts val="300"/>
                        </a:spcAft>
                        <a:buNone/>
                      </a:pPr>
                      <a:r>
                        <a:rPr lang="en-GB" sz="1800" b="1" i="0" kern="1200">
                          <a:solidFill>
                            <a:schemeClr val="lt1"/>
                          </a:solidFill>
                          <a:latin typeface="Century Gothic" panose="020B0502020202020204" pitchFamily="34" charset="0"/>
                          <a:ea typeface="+mn-ea"/>
                          <a:cs typeface="+mn-cs"/>
                        </a:rPr>
                        <a:t>True </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algn="ctr" defTabSz="914400" rtl="0" eaLnBrk="1" fontAlgn="base" latinLnBrk="0" hangingPunct="1">
                        <a:lnSpc>
                          <a:spcPts val="1376"/>
                        </a:lnSpc>
                        <a:spcBef>
                          <a:spcPts val="300"/>
                        </a:spcBef>
                        <a:spcAft>
                          <a:spcPts val="300"/>
                        </a:spcAft>
                        <a:buNone/>
                      </a:pPr>
                      <a:r>
                        <a:rPr lang="en-GB" sz="1800" b="1" i="0" kern="1200">
                          <a:solidFill>
                            <a:schemeClr val="lt1"/>
                          </a:solidFill>
                          <a:latin typeface="Century Gothic" panose="020B0502020202020204" pitchFamily="34" charset="0"/>
                          <a:ea typeface="+mn-ea"/>
                          <a:cs typeface="+mn-cs"/>
                        </a:rPr>
                        <a:t>False </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algn="ctr" defTabSz="914400" rtl="0" eaLnBrk="1" fontAlgn="base" latinLnBrk="0" hangingPunct="1">
                        <a:lnSpc>
                          <a:spcPts val="1376"/>
                        </a:lnSpc>
                        <a:spcBef>
                          <a:spcPts val="300"/>
                        </a:spcBef>
                        <a:spcAft>
                          <a:spcPts val="300"/>
                        </a:spcAft>
                        <a:buNone/>
                      </a:pPr>
                      <a:r>
                        <a:rPr lang="en-GB" sz="1800" b="1" i="0" kern="1200">
                          <a:solidFill>
                            <a:schemeClr val="lt1"/>
                          </a:solidFill>
                          <a:latin typeface="Century Gothic" panose="020B0502020202020204" pitchFamily="34" charset="0"/>
                          <a:ea typeface="+mn-ea"/>
                          <a:cs typeface="+mn-cs"/>
                        </a:rPr>
                        <a:t>Don’t know </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1202464764"/>
                  </a:ext>
                </a:extLst>
              </a:tr>
              <a:tr h="930209">
                <a:tc>
                  <a:txBody>
                    <a:bodyPr/>
                    <a:lstStyle/>
                    <a:p>
                      <a:pPr marL="0" algn="l" defTabSz="914400" rtl="0" eaLnBrk="1" fontAlgn="base" latinLnBrk="0" hangingPunct="1">
                        <a:lnSpc>
                          <a:spcPct val="100000"/>
                        </a:lnSpc>
                        <a:buNone/>
                      </a:pPr>
                      <a:r>
                        <a:rPr lang="en-GB" sz="1800" b="0" i="0" kern="1200">
                          <a:solidFill>
                            <a:schemeClr val="dk1"/>
                          </a:solidFill>
                          <a:effectLst/>
                          <a:latin typeface="Century Gothic" panose="020B0502020202020204" pitchFamily="34" charset="0"/>
                          <a:ea typeface="+mn-ea"/>
                          <a:cs typeface="+mn-cs"/>
                        </a:rPr>
                        <a:t>The molecules in ice get smaller because water takes up less space than ice</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rtl="0" fontAlgn="base">
                        <a:lnSpc>
                          <a:spcPts val="1376"/>
                        </a:lnSpc>
                        <a:buNone/>
                      </a:pPr>
                      <a:r>
                        <a:rPr lang="en-GB" sz="1000" b="0" i="0">
                          <a:effectLst/>
                          <a:latin typeface="Century Gothic" panose="020B0502020202020204" pitchFamily="34" charset="0"/>
                        </a:rPr>
                        <a:t> </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rtl="0" fontAlgn="base">
                        <a:lnSpc>
                          <a:spcPts val="1376"/>
                        </a:lnSpc>
                        <a:buNone/>
                      </a:pPr>
                      <a:endParaRPr lang="en-GB" sz="1000" b="0" i="0">
                        <a:effectLst/>
                        <a:latin typeface="Century Gothic"/>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rtl="0" fontAlgn="base">
                        <a:lnSpc>
                          <a:spcPts val="1376"/>
                        </a:lnSpc>
                        <a:buNone/>
                      </a:pPr>
                      <a:endParaRPr lang="en-GB" sz="1000" b="0" i="0">
                        <a:effectLst/>
                        <a:latin typeface="Century Gothic"/>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824927119"/>
                  </a:ext>
                </a:extLst>
              </a:tr>
              <a:tr h="718294">
                <a:tc>
                  <a:txBody>
                    <a:bodyPr/>
                    <a:lstStyle/>
                    <a:p>
                      <a:pPr marL="0" algn="l" defTabSz="914400" rtl="0" eaLnBrk="1" fontAlgn="base" latinLnBrk="0" hangingPunct="1">
                        <a:lnSpc>
                          <a:spcPct val="100000"/>
                        </a:lnSpc>
                        <a:buNone/>
                      </a:pPr>
                      <a:r>
                        <a:rPr lang="en-GB" sz="1800" b="0" i="0" kern="1200">
                          <a:solidFill>
                            <a:schemeClr val="dk1"/>
                          </a:solidFill>
                          <a:effectLst/>
                          <a:latin typeface="Century Gothic" panose="020B0502020202020204" pitchFamily="34" charset="0"/>
                          <a:ea typeface="+mn-ea"/>
                          <a:cs typeface="+mn-cs"/>
                        </a:rPr>
                        <a:t>The molecules in ice get warmer because the water is hotter than ice</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rtl="0" fontAlgn="base">
                        <a:lnSpc>
                          <a:spcPts val="1376"/>
                        </a:lnSpc>
                        <a:buNone/>
                      </a:pPr>
                      <a:endParaRPr lang="en-GB" sz="1000" b="0" i="0">
                        <a:effectLst/>
                        <a:latin typeface="Century Gothic"/>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rtl="0" fontAlgn="base">
                        <a:lnSpc>
                          <a:spcPts val="1376"/>
                        </a:lnSpc>
                        <a:buNone/>
                      </a:pPr>
                      <a:endParaRPr lang="en-GB" sz="1000" b="0" i="0">
                        <a:effectLst/>
                        <a:latin typeface="Century Gothic"/>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rtl="0" fontAlgn="base">
                        <a:lnSpc>
                          <a:spcPts val="1376"/>
                        </a:lnSpc>
                        <a:buNone/>
                      </a:pPr>
                      <a:endParaRPr lang="en-GB" sz="1000" b="0" i="0">
                        <a:effectLst/>
                        <a:latin typeface="Century Gothic"/>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174088422"/>
                  </a:ext>
                </a:extLst>
              </a:tr>
              <a:tr h="718294">
                <a:tc>
                  <a:txBody>
                    <a:bodyPr/>
                    <a:lstStyle/>
                    <a:p>
                      <a:pPr marL="0" algn="l" defTabSz="914400" rtl="0" eaLnBrk="1" fontAlgn="base" latinLnBrk="0" hangingPunct="1">
                        <a:lnSpc>
                          <a:spcPct val="100000"/>
                        </a:lnSpc>
                        <a:buNone/>
                      </a:pPr>
                      <a:r>
                        <a:rPr lang="en-GB" sz="1800" b="0" i="0" kern="1200">
                          <a:solidFill>
                            <a:schemeClr val="dk1"/>
                          </a:solidFill>
                          <a:effectLst/>
                          <a:latin typeface="Century Gothic" panose="020B0502020202020204" pitchFamily="34" charset="0"/>
                          <a:ea typeface="+mn-ea"/>
                          <a:cs typeface="+mn-cs"/>
                        </a:rPr>
                        <a:t>The molecules move around more as water than they did in the ice</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rtl="0" fontAlgn="base">
                        <a:lnSpc>
                          <a:spcPts val="1376"/>
                        </a:lnSpc>
                        <a:buNone/>
                      </a:pPr>
                      <a:endParaRPr lang="en-GB" sz="1000" b="0" i="0">
                        <a:effectLst/>
                        <a:latin typeface="Century Gothic"/>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rtl="0" fontAlgn="base">
                        <a:lnSpc>
                          <a:spcPts val="1376"/>
                        </a:lnSpc>
                        <a:buNone/>
                      </a:pPr>
                      <a:endParaRPr lang="en-GB" sz="1000" b="0" i="0">
                        <a:effectLst/>
                        <a:latin typeface="Century Gothic"/>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rtl="0" fontAlgn="base">
                        <a:lnSpc>
                          <a:spcPts val="1376"/>
                        </a:lnSpc>
                        <a:buNone/>
                      </a:pPr>
                      <a:endParaRPr lang="en-GB" sz="1000" b="0" i="0">
                        <a:effectLst/>
                        <a:latin typeface="Century Gothic"/>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4253212424"/>
                  </a:ext>
                </a:extLst>
              </a:tr>
              <a:tr h="514109">
                <a:tc>
                  <a:txBody>
                    <a:bodyPr/>
                    <a:lstStyle/>
                    <a:p>
                      <a:pPr marL="0" algn="l" defTabSz="914400" rtl="0" eaLnBrk="1" fontAlgn="base" latinLnBrk="0" hangingPunct="1">
                        <a:lnSpc>
                          <a:spcPct val="100000"/>
                        </a:lnSpc>
                        <a:buNone/>
                      </a:pPr>
                      <a:r>
                        <a:rPr lang="en-GB" sz="1800" b="0" i="0" kern="1200">
                          <a:solidFill>
                            <a:schemeClr val="dk1"/>
                          </a:solidFill>
                          <a:effectLst/>
                          <a:latin typeface="Century Gothic" panose="020B0502020202020204" pitchFamily="34" charset="0"/>
                          <a:ea typeface="+mn-ea"/>
                          <a:cs typeface="+mn-cs"/>
                        </a:rPr>
                        <a:t>Ice molecules and water molecules have different chemical structures</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rtl="0" fontAlgn="base">
                        <a:lnSpc>
                          <a:spcPts val="1376"/>
                        </a:lnSpc>
                        <a:buNone/>
                      </a:pPr>
                      <a:endParaRPr lang="en-GB" sz="1000" b="0" i="0">
                        <a:effectLst/>
                        <a:latin typeface="Century Gothic"/>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rtl="0" fontAlgn="base">
                        <a:lnSpc>
                          <a:spcPts val="1376"/>
                        </a:lnSpc>
                        <a:buNone/>
                      </a:pPr>
                      <a:endParaRPr lang="en-GB" sz="1000" b="0" i="0">
                        <a:effectLst/>
                        <a:latin typeface="Century Gothic"/>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rtl="0" fontAlgn="base">
                        <a:lnSpc>
                          <a:spcPts val="1376"/>
                        </a:lnSpc>
                        <a:buNone/>
                      </a:pPr>
                      <a:endParaRPr lang="en-GB" sz="1000" b="0" i="0">
                        <a:effectLst/>
                        <a:latin typeface="Century Gothic"/>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439372766"/>
                  </a:ext>
                </a:extLst>
              </a:tr>
              <a:tr h="514109">
                <a:tc>
                  <a:txBody>
                    <a:bodyPr/>
                    <a:lstStyle/>
                    <a:p>
                      <a:pPr marL="0" algn="l" defTabSz="914400" rtl="0" eaLnBrk="1" fontAlgn="base" latinLnBrk="0" hangingPunct="1">
                        <a:lnSpc>
                          <a:spcPct val="100000"/>
                        </a:lnSpc>
                        <a:buNone/>
                      </a:pPr>
                      <a:r>
                        <a:rPr lang="en-GB" sz="1800" b="0" i="0" kern="1200">
                          <a:solidFill>
                            <a:schemeClr val="dk1"/>
                          </a:solidFill>
                          <a:effectLst/>
                          <a:latin typeface="Century Gothic" panose="020B0502020202020204" pitchFamily="34" charset="0"/>
                          <a:ea typeface="+mn-ea"/>
                          <a:cs typeface="+mn-cs"/>
                        </a:rPr>
                        <a:t>Ice changes to water at 0°C</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rtl="0" fontAlgn="base">
                        <a:lnSpc>
                          <a:spcPts val="1376"/>
                        </a:lnSpc>
                        <a:buNone/>
                      </a:pPr>
                      <a:endParaRPr lang="en-GB" sz="1000" b="0" i="0">
                        <a:effectLst/>
                        <a:latin typeface="Century Gothic"/>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rtl="0" fontAlgn="base">
                        <a:lnSpc>
                          <a:spcPts val="1376"/>
                        </a:lnSpc>
                        <a:buNone/>
                      </a:pPr>
                      <a:endParaRPr lang="en-GB" sz="1000" b="0" i="0">
                        <a:effectLst/>
                        <a:latin typeface="Century Gothic"/>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rtl="0" fontAlgn="base">
                        <a:lnSpc>
                          <a:spcPts val="1376"/>
                        </a:lnSpc>
                        <a:buNone/>
                      </a:pPr>
                      <a:endParaRPr lang="en-GB" sz="1000" b="0" i="0">
                        <a:effectLst/>
                        <a:latin typeface="Century Gothic"/>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602987861"/>
                  </a:ext>
                </a:extLst>
              </a:tr>
              <a:tr h="718294">
                <a:tc>
                  <a:txBody>
                    <a:bodyPr/>
                    <a:lstStyle/>
                    <a:p>
                      <a:pPr marL="0" algn="l" defTabSz="914400" rtl="0" eaLnBrk="1" fontAlgn="base" latinLnBrk="0" hangingPunct="1">
                        <a:lnSpc>
                          <a:spcPct val="100000"/>
                        </a:lnSpc>
                        <a:buNone/>
                      </a:pPr>
                      <a:r>
                        <a:rPr lang="en-GB" sz="1800" b="0" i="0" kern="1200">
                          <a:solidFill>
                            <a:schemeClr val="dk1"/>
                          </a:solidFill>
                          <a:effectLst/>
                          <a:latin typeface="Century Gothic"/>
                          <a:ea typeface="+mn-ea"/>
                          <a:cs typeface="+mn-cs"/>
                        </a:rPr>
                        <a:t>Ice only melts above its melting point</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rtl="0" fontAlgn="base">
                        <a:lnSpc>
                          <a:spcPts val="1376"/>
                        </a:lnSpc>
                        <a:buNone/>
                      </a:pPr>
                      <a:endParaRPr lang="en-GB" sz="1000" b="0" i="0">
                        <a:effectLst/>
                        <a:latin typeface="Century Gothic"/>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rtl="0" fontAlgn="base">
                        <a:lnSpc>
                          <a:spcPts val="1376"/>
                        </a:lnSpc>
                        <a:buNone/>
                      </a:pPr>
                      <a:endParaRPr lang="en-GB" sz="1000" b="0" i="0">
                        <a:effectLst/>
                        <a:latin typeface="Century Gothic"/>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rtl="0" fontAlgn="base">
                        <a:lnSpc>
                          <a:spcPts val="1376"/>
                        </a:lnSpc>
                        <a:buNone/>
                      </a:pPr>
                      <a:r>
                        <a:rPr lang="en-GB" sz="1000" b="0" i="0">
                          <a:effectLst/>
                          <a:latin typeface="Century Gothic" panose="020B0502020202020204" pitchFamily="34" charset="0"/>
                        </a:rPr>
                        <a:t> </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294126170"/>
                  </a:ext>
                </a:extLst>
              </a:tr>
            </a:tbl>
          </a:graphicData>
        </a:graphic>
      </p:graphicFrame>
      <p:sp>
        <p:nvSpPr>
          <p:cNvPr id="5" name="Title 1">
            <a:extLst>
              <a:ext uri="{FF2B5EF4-FFF2-40B4-BE49-F238E27FC236}">
                <a16:creationId xmlns:a16="http://schemas.microsoft.com/office/drawing/2014/main" id="{F6AA3BC4-0DDE-8FE1-8892-7F6AC79EF4DE}"/>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Independent task</a:t>
            </a:r>
            <a:endParaRPr lang="en-US" sz="2200">
              <a:solidFill>
                <a:schemeClr val="bg1"/>
              </a:solidFill>
            </a:endParaRPr>
          </a:p>
        </p:txBody>
      </p:sp>
      <p:sp>
        <p:nvSpPr>
          <p:cNvPr id="6" name="Title 1">
            <a:extLst>
              <a:ext uri="{FF2B5EF4-FFF2-40B4-BE49-F238E27FC236}">
                <a16:creationId xmlns:a16="http://schemas.microsoft.com/office/drawing/2014/main" id="{742D0E7D-491F-12A7-7CA3-B1069E431889}"/>
              </a:ext>
            </a:extLst>
          </p:cNvPr>
          <p:cNvSpPr>
            <a:spLocks noGrp="1"/>
          </p:cNvSpPr>
          <p:nvPr>
            <p:ph type="title"/>
          </p:nvPr>
        </p:nvSpPr>
        <p:spPr>
          <a:xfrm>
            <a:off x="540000" y="540000"/>
            <a:ext cx="10080000" cy="440661"/>
          </a:xfrm>
        </p:spPr>
        <p:txBody>
          <a:bodyPr/>
          <a:lstStyle/>
          <a:p>
            <a:r>
              <a:rPr lang="en-GB"/>
              <a:t>What happens when ice melts? </a:t>
            </a:r>
            <a:endParaRPr lang="en-US"/>
          </a:p>
        </p:txBody>
      </p:sp>
      <p:sp>
        <p:nvSpPr>
          <p:cNvPr id="11" name="TextBox 10">
            <a:extLst>
              <a:ext uri="{FF2B5EF4-FFF2-40B4-BE49-F238E27FC236}">
                <a16:creationId xmlns:a16="http://schemas.microsoft.com/office/drawing/2014/main" id="{814DBC69-604C-4420-C6EC-22667441F539}"/>
              </a:ext>
            </a:extLst>
          </p:cNvPr>
          <p:cNvSpPr txBox="1"/>
          <p:nvPr/>
        </p:nvSpPr>
        <p:spPr>
          <a:xfrm>
            <a:off x="540000" y="1006080"/>
            <a:ext cx="10080000" cy="923330"/>
          </a:xfrm>
          <a:prstGeom prst="rect">
            <a:avLst/>
          </a:prstGeom>
          <a:noFill/>
        </p:spPr>
        <p:txBody>
          <a:bodyPr wrap="square">
            <a:spAutoFit/>
          </a:bodyPr>
          <a:lstStyle/>
          <a:p>
            <a:r>
              <a:rPr lang="en-US">
                <a:latin typeface="Century Gothic" panose="020B0502020202020204" pitchFamily="34" charset="0"/>
              </a:rPr>
              <a:t>Using your observations from the ice in front of you, </a:t>
            </a:r>
            <a:r>
              <a:rPr lang="en-US" i="1">
                <a:latin typeface="Century Gothic" panose="020B0502020202020204" pitchFamily="34" charset="0"/>
              </a:rPr>
              <a:t>independently</a:t>
            </a:r>
            <a:r>
              <a:rPr lang="en-US">
                <a:latin typeface="Century Gothic" panose="020B0502020202020204" pitchFamily="34" charset="0"/>
              </a:rPr>
              <a:t> decide whether each of the statements is </a:t>
            </a:r>
            <a:r>
              <a:rPr lang="en-US" b="1">
                <a:latin typeface="Century Gothic" panose="020B0502020202020204" pitchFamily="34" charset="0"/>
              </a:rPr>
              <a:t>true</a:t>
            </a:r>
            <a:r>
              <a:rPr lang="en-US">
                <a:latin typeface="Century Gothic" panose="020B0502020202020204" pitchFamily="34" charset="0"/>
              </a:rPr>
              <a:t> or </a:t>
            </a:r>
            <a:r>
              <a:rPr lang="en-US" b="1">
                <a:latin typeface="Century Gothic" panose="020B0502020202020204" pitchFamily="34" charset="0"/>
              </a:rPr>
              <a:t>false</a:t>
            </a:r>
            <a:r>
              <a:rPr lang="en-US">
                <a:latin typeface="Century Gothic" panose="020B0502020202020204" pitchFamily="34" charset="0"/>
              </a:rPr>
              <a:t> by adding a tick to that column.</a:t>
            </a:r>
          </a:p>
          <a:p>
            <a:r>
              <a:rPr lang="en-US">
                <a:latin typeface="Century Gothic" panose="020B0502020202020204" pitchFamily="34" charset="0"/>
              </a:rPr>
              <a:t>If you don’t know, place a tick in that column instead.</a:t>
            </a:r>
          </a:p>
        </p:txBody>
      </p:sp>
    </p:spTree>
    <p:extLst>
      <p:ext uri="{BB962C8B-B14F-4D97-AF65-F5344CB8AC3E}">
        <p14:creationId xmlns:p14="http://schemas.microsoft.com/office/powerpoint/2010/main" val="27599025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891BB6-463D-B614-B6DF-E0711A2BE9B7}"/>
            </a:ext>
          </a:extLst>
        </p:cNvPr>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2F12472D-53B7-0142-BC29-3939123F0362}"/>
              </a:ext>
            </a:extLst>
          </p:cNvPr>
          <p:cNvGraphicFramePr>
            <a:graphicFrameLocks noGrp="1"/>
          </p:cNvGraphicFramePr>
          <p:nvPr>
            <p:extLst>
              <p:ext uri="{D42A27DB-BD31-4B8C-83A1-F6EECF244321}">
                <p14:modId xmlns:p14="http://schemas.microsoft.com/office/powerpoint/2010/main" val="3620642092"/>
              </p:ext>
            </p:extLst>
          </p:nvPr>
        </p:nvGraphicFramePr>
        <p:xfrm>
          <a:off x="5764813" y="1071598"/>
          <a:ext cx="5157529" cy="5127600"/>
        </p:xfrm>
        <a:graphic>
          <a:graphicData uri="http://schemas.openxmlformats.org/drawingml/2006/table">
            <a:tbl>
              <a:tblPr firstRow="1" bandRow="1">
                <a:tableStyleId>{5C22544A-7EE6-4342-B048-85BDC9FD1C3A}</a:tableStyleId>
              </a:tblPr>
              <a:tblGrid>
                <a:gridCol w="3008351">
                  <a:extLst>
                    <a:ext uri="{9D8B030D-6E8A-4147-A177-3AD203B41FA5}">
                      <a16:colId xmlns:a16="http://schemas.microsoft.com/office/drawing/2014/main" val="3287607563"/>
                    </a:ext>
                  </a:extLst>
                </a:gridCol>
                <a:gridCol w="1121899">
                  <a:extLst>
                    <a:ext uri="{9D8B030D-6E8A-4147-A177-3AD203B41FA5}">
                      <a16:colId xmlns:a16="http://schemas.microsoft.com/office/drawing/2014/main" val="232293668"/>
                    </a:ext>
                  </a:extLst>
                </a:gridCol>
                <a:gridCol w="1027279">
                  <a:extLst>
                    <a:ext uri="{9D8B030D-6E8A-4147-A177-3AD203B41FA5}">
                      <a16:colId xmlns:a16="http://schemas.microsoft.com/office/drawing/2014/main" val="2397117002"/>
                    </a:ext>
                  </a:extLst>
                </a:gridCol>
              </a:tblGrid>
              <a:tr h="496108">
                <a:tc>
                  <a:txBody>
                    <a:bodyPr/>
                    <a:lstStyle/>
                    <a:p>
                      <a:pPr algn="ctr"/>
                      <a:r>
                        <a:rPr lang="en-US" sz="1800" b="1" i="0">
                          <a:latin typeface="Century Gothic" panose="020B0502020202020204" pitchFamily="34" charset="0"/>
                        </a:rPr>
                        <a:t>Statement</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i="0">
                          <a:latin typeface="Century Gothic" panose="020B0502020202020204" pitchFamily="34" charset="0"/>
                        </a:rPr>
                        <a:t>True</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i="0">
                          <a:latin typeface="Century Gothic" panose="020B0502020202020204" pitchFamily="34" charset="0"/>
                        </a:rPr>
                        <a:t>False</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1202464764"/>
                  </a:ext>
                </a:extLst>
              </a:tr>
              <a:tr h="930209">
                <a:tc>
                  <a:txBody>
                    <a:bodyPr/>
                    <a:lstStyle/>
                    <a:p>
                      <a:pPr marL="0" algn="l" defTabSz="914400" rtl="0" eaLnBrk="1" fontAlgn="base" latinLnBrk="0" hangingPunct="1">
                        <a:lnSpc>
                          <a:spcPct val="100000"/>
                        </a:lnSpc>
                        <a:buNone/>
                      </a:pPr>
                      <a:r>
                        <a:rPr lang="en-GB" sz="1600" b="0" i="0" kern="1200">
                          <a:solidFill>
                            <a:schemeClr val="dk1"/>
                          </a:solidFill>
                          <a:effectLst/>
                          <a:latin typeface="Century Gothic" panose="020B0502020202020204" pitchFamily="34" charset="0"/>
                          <a:ea typeface="+mn-ea"/>
                          <a:cs typeface="+mn-cs"/>
                        </a:rPr>
                        <a:t>The molecules in ice get smaller because water takes up less space than ice</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824927119"/>
                  </a:ext>
                </a:extLst>
              </a:tr>
              <a:tr h="718294">
                <a:tc>
                  <a:txBody>
                    <a:bodyPr/>
                    <a:lstStyle/>
                    <a:p>
                      <a:pPr marL="0" algn="l" defTabSz="914400" rtl="0" eaLnBrk="1" fontAlgn="base" latinLnBrk="0" hangingPunct="1">
                        <a:lnSpc>
                          <a:spcPct val="100000"/>
                        </a:lnSpc>
                        <a:buNone/>
                      </a:pPr>
                      <a:r>
                        <a:rPr lang="en-GB" sz="1600" b="0" i="0" kern="1200">
                          <a:solidFill>
                            <a:schemeClr val="dk1"/>
                          </a:solidFill>
                          <a:effectLst/>
                          <a:latin typeface="Century Gothic" panose="020B0502020202020204" pitchFamily="34" charset="0"/>
                          <a:ea typeface="+mn-ea"/>
                          <a:cs typeface="+mn-cs"/>
                        </a:rPr>
                        <a:t>The molecules in ice get warmer because the water is hotter than ice</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174088422"/>
                  </a:ext>
                </a:extLst>
              </a:tr>
              <a:tr h="718294">
                <a:tc>
                  <a:txBody>
                    <a:bodyPr/>
                    <a:lstStyle/>
                    <a:p>
                      <a:pPr marL="0" algn="l" defTabSz="914400" rtl="0" eaLnBrk="1" fontAlgn="base" latinLnBrk="0" hangingPunct="1">
                        <a:lnSpc>
                          <a:spcPct val="100000"/>
                        </a:lnSpc>
                        <a:buNone/>
                      </a:pPr>
                      <a:r>
                        <a:rPr lang="en-GB" sz="1600" b="0" i="0" kern="1200">
                          <a:solidFill>
                            <a:schemeClr val="dk1"/>
                          </a:solidFill>
                          <a:effectLst/>
                          <a:latin typeface="Century Gothic" panose="020B0502020202020204" pitchFamily="34" charset="0"/>
                          <a:ea typeface="+mn-ea"/>
                          <a:cs typeface="+mn-cs"/>
                        </a:rPr>
                        <a:t>The molecules move around more as water than they did in the ice</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4253212424"/>
                  </a:ext>
                </a:extLst>
              </a:tr>
              <a:tr h="514109">
                <a:tc>
                  <a:txBody>
                    <a:bodyPr/>
                    <a:lstStyle/>
                    <a:p>
                      <a:pPr marL="0" algn="l" defTabSz="914400" rtl="0" eaLnBrk="1" fontAlgn="base" latinLnBrk="0" hangingPunct="1">
                        <a:lnSpc>
                          <a:spcPct val="100000"/>
                        </a:lnSpc>
                        <a:buNone/>
                      </a:pPr>
                      <a:r>
                        <a:rPr lang="en-GB" sz="1600" b="0" i="0" kern="1200">
                          <a:solidFill>
                            <a:schemeClr val="dk1"/>
                          </a:solidFill>
                          <a:effectLst/>
                          <a:latin typeface="Century Gothic" panose="020B0502020202020204" pitchFamily="34" charset="0"/>
                          <a:ea typeface="+mn-ea"/>
                          <a:cs typeface="+mn-cs"/>
                        </a:rPr>
                        <a:t>Ice molecules and water molecules have different chemical structures</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439372766"/>
                  </a:ext>
                </a:extLst>
              </a:tr>
              <a:tr h="514109">
                <a:tc>
                  <a:txBody>
                    <a:bodyPr/>
                    <a:lstStyle/>
                    <a:p>
                      <a:pPr marL="0" algn="l" defTabSz="914400" rtl="0" eaLnBrk="1" fontAlgn="base" latinLnBrk="0" hangingPunct="1">
                        <a:lnSpc>
                          <a:spcPct val="100000"/>
                        </a:lnSpc>
                        <a:buNone/>
                      </a:pPr>
                      <a:r>
                        <a:rPr lang="en-GB" sz="1600" b="0" i="0" kern="1200">
                          <a:solidFill>
                            <a:schemeClr val="dk1"/>
                          </a:solidFill>
                          <a:effectLst/>
                          <a:latin typeface="Century Gothic" panose="020B0502020202020204" pitchFamily="34" charset="0"/>
                          <a:ea typeface="+mn-ea"/>
                          <a:cs typeface="+mn-cs"/>
                        </a:rPr>
                        <a:t>Ice changes to water at 0°C</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602987861"/>
                  </a:ext>
                </a:extLst>
              </a:tr>
              <a:tr h="718294">
                <a:tc>
                  <a:txBody>
                    <a:bodyPr/>
                    <a:lstStyle/>
                    <a:p>
                      <a:pPr marL="0" algn="l" defTabSz="914400" rtl="0" eaLnBrk="1" fontAlgn="base" latinLnBrk="0" hangingPunct="1">
                        <a:lnSpc>
                          <a:spcPct val="100000"/>
                        </a:lnSpc>
                        <a:buNone/>
                      </a:pPr>
                      <a:r>
                        <a:rPr lang="en-GB" sz="1600" b="0" i="0" kern="1200">
                          <a:solidFill>
                            <a:schemeClr val="dk1"/>
                          </a:solidFill>
                          <a:effectLst/>
                          <a:latin typeface="Century Gothic"/>
                          <a:ea typeface="+mn-ea"/>
                          <a:cs typeface="+mn-cs"/>
                        </a:rPr>
                        <a:t>Ice only melts above its melting point</a:t>
                      </a:r>
                      <a:endParaRPr lang="en-GB" sz="1600" b="0" i="0" kern="1200">
                        <a:solidFill>
                          <a:schemeClr val="dk1"/>
                        </a:solidFill>
                        <a:effectLst/>
                        <a:latin typeface="Century Gothic" panose="020B0502020202020204" pitchFamily="34" charset="0"/>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294126170"/>
                  </a:ext>
                </a:extLst>
              </a:tr>
            </a:tbl>
          </a:graphicData>
        </a:graphic>
      </p:graphicFrame>
      <p:sp>
        <p:nvSpPr>
          <p:cNvPr id="5" name="Title 1">
            <a:extLst>
              <a:ext uri="{FF2B5EF4-FFF2-40B4-BE49-F238E27FC236}">
                <a16:creationId xmlns:a16="http://schemas.microsoft.com/office/drawing/2014/main" id="{617F0A11-2112-A45D-6283-DE798D23324D}"/>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Group task </a:t>
            </a:r>
            <a:endParaRPr lang="en-US" sz="2200">
              <a:solidFill>
                <a:schemeClr val="bg1"/>
              </a:solidFill>
            </a:endParaRPr>
          </a:p>
        </p:txBody>
      </p:sp>
      <p:sp>
        <p:nvSpPr>
          <p:cNvPr id="6" name="Title 1">
            <a:extLst>
              <a:ext uri="{FF2B5EF4-FFF2-40B4-BE49-F238E27FC236}">
                <a16:creationId xmlns:a16="http://schemas.microsoft.com/office/drawing/2014/main" id="{43942342-E23B-2A30-5732-00ADD2817F05}"/>
              </a:ext>
            </a:extLst>
          </p:cNvPr>
          <p:cNvSpPr>
            <a:spLocks noGrp="1"/>
          </p:cNvSpPr>
          <p:nvPr>
            <p:ph type="title"/>
          </p:nvPr>
        </p:nvSpPr>
        <p:spPr>
          <a:xfrm>
            <a:off x="540000" y="540000"/>
            <a:ext cx="10080000" cy="440661"/>
          </a:xfrm>
        </p:spPr>
        <p:txBody>
          <a:bodyPr/>
          <a:lstStyle/>
          <a:p>
            <a:r>
              <a:rPr lang="en-GB"/>
              <a:t>What happens when ice melts? </a:t>
            </a:r>
            <a:endParaRPr lang="en-US"/>
          </a:p>
        </p:txBody>
      </p:sp>
      <p:sp>
        <p:nvSpPr>
          <p:cNvPr id="11" name="TextBox 10">
            <a:extLst>
              <a:ext uri="{FF2B5EF4-FFF2-40B4-BE49-F238E27FC236}">
                <a16:creationId xmlns:a16="http://schemas.microsoft.com/office/drawing/2014/main" id="{72694CFC-2D92-BC85-1546-CC0E92AD0099}"/>
              </a:ext>
            </a:extLst>
          </p:cNvPr>
          <p:cNvSpPr txBox="1"/>
          <p:nvPr/>
        </p:nvSpPr>
        <p:spPr>
          <a:xfrm>
            <a:off x="540000" y="1317338"/>
            <a:ext cx="5303471" cy="5016758"/>
          </a:xfrm>
          <a:prstGeom prst="rect">
            <a:avLst/>
          </a:prstGeom>
          <a:noFill/>
        </p:spPr>
        <p:txBody>
          <a:bodyPr wrap="square">
            <a:spAutoFit/>
          </a:bodyPr>
          <a:lstStyle/>
          <a:p>
            <a:r>
              <a:rPr lang="en-US" sz="2000">
                <a:latin typeface="Century Gothic" panose="020B0502020202020204" pitchFamily="34" charset="0"/>
              </a:rPr>
              <a:t>Working in groups of four:</a:t>
            </a:r>
          </a:p>
          <a:p>
            <a:pPr marL="285750" indent="-285750">
              <a:buFont typeface="Arial" panose="020B0604020202020204" pitchFamily="34" charset="0"/>
              <a:buChar char="•"/>
            </a:pPr>
            <a:endParaRPr lang="en-US" sz="2000">
              <a:latin typeface="Century Gothic" panose="020B0502020202020204" pitchFamily="34" charset="0"/>
            </a:endParaRPr>
          </a:p>
          <a:p>
            <a:pPr marL="285750" indent="-285750">
              <a:buFont typeface="Arial" panose="020B0604020202020204" pitchFamily="34" charset="0"/>
              <a:buChar char="•"/>
            </a:pPr>
            <a:r>
              <a:rPr lang="en-US" sz="2000">
                <a:latin typeface="Century Gothic" panose="020B0502020202020204" pitchFamily="34" charset="0"/>
              </a:rPr>
              <a:t>come to an agreement on whether each statement is true or false</a:t>
            </a:r>
          </a:p>
          <a:p>
            <a:pPr marL="285750" indent="-285750">
              <a:buFont typeface="Arial" panose="020B0604020202020204" pitchFamily="34" charset="0"/>
              <a:buChar char="•"/>
            </a:pPr>
            <a:endParaRPr lang="en-US" sz="2000">
              <a:latin typeface="Century Gothic" panose="020B0502020202020204" pitchFamily="34" charset="0"/>
            </a:endParaRPr>
          </a:p>
          <a:p>
            <a:pPr marL="285750" indent="-285750">
              <a:buFont typeface="Arial" panose="020B0604020202020204" pitchFamily="34" charset="0"/>
              <a:buChar char="•"/>
            </a:pPr>
            <a:r>
              <a:rPr lang="en-US" sz="2000">
                <a:latin typeface="Century Gothic" panose="020B0502020202020204" pitchFamily="34" charset="0"/>
              </a:rPr>
              <a:t>explain why you agreed on this</a:t>
            </a:r>
          </a:p>
          <a:p>
            <a:pPr marL="285750" indent="-285750">
              <a:buFont typeface="Arial" panose="020B0604020202020204" pitchFamily="34" charset="0"/>
              <a:buChar char="•"/>
            </a:pPr>
            <a:endParaRPr lang="en-US" sz="2000">
              <a:latin typeface="Century Gothic" panose="020B0502020202020204" pitchFamily="34" charset="0"/>
            </a:endParaRPr>
          </a:p>
          <a:p>
            <a:pPr marL="285750" indent="-285750">
              <a:buFont typeface="Arial" panose="020B0604020202020204" pitchFamily="34" charset="0"/>
              <a:buChar char="•"/>
            </a:pPr>
            <a:r>
              <a:rPr lang="en-US" sz="2000">
                <a:latin typeface="Century Gothic" panose="020B0502020202020204" pitchFamily="34" charset="0"/>
              </a:rPr>
              <a:t>elect a spokesperson to feedback to the class</a:t>
            </a:r>
          </a:p>
          <a:p>
            <a:pPr marL="285750" indent="-285750">
              <a:buFont typeface="Arial" panose="020B0604020202020204" pitchFamily="34" charset="0"/>
              <a:buChar char="•"/>
            </a:pPr>
            <a:endParaRPr lang="en-US" sz="2000">
              <a:latin typeface="Century Gothic" panose="020B0502020202020204" pitchFamily="34" charset="0"/>
            </a:endParaRPr>
          </a:p>
          <a:p>
            <a:pPr marL="285750" indent="-285750">
              <a:buFont typeface="Arial" panose="020B0604020202020204" pitchFamily="34" charset="0"/>
              <a:buChar char="•"/>
            </a:pPr>
            <a:r>
              <a:rPr lang="en-US" sz="2000">
                <a:latin typeface="Century Gothic" panose="020B0502020202020204" pitchFamily="34" charset="0"/>
              </a:rPr>
              <a:t>complete the following sentences:</a:t>
            </a:r>
          </a:p>
          <a:p>
            <a:pPr marL="285750" indent="-285750">
              <a:buFont typeface="Arial" panose="020B0604020202020204" pitchFamily="34" charset="0"/>
              <a:buChar char="•"/>
            </a:pPr>
            <a:endParaRPr lang="en-US" sz="2000">
              <a:latin typeface="Century Gothic" panose="020B0502020202020204" pitchFamily="34" charset="0"/>
            </a:endParaRPr>
          </a:p>
          <a:p>
            <a:pPr lvl="1" fontAlgn="base"/>
            <a:r>
              <a:rPr lang="en-GB" sz="2000" b="1">
                <a:solidFill>
                  <a:srgbClr val="006F62"/>
                </a:solidFill>
                <a:latin typeface="Century Gothic" panose="020B0502020202020204" pitchFamily="34" charset="0"/>
              </a:rPr>
              <a:t>My group agreed that… </a:t>
            </a:r>
          </a:p>
          <a:p>
            <a:pPr lvl="1" fontAlgn="base"/>
            <a:endParaRPr lang="en-GB" sz="2000" b="1">
              <a:solidFill>
                <a:srgbClr val="006F62"/>
              </a:solidFill>
              <a:latin typeface="Century Gothic" panose="020B0502020202020204" pitchFamily="34" charset="0"/>
            </a:endParaRPr>
          </a:p>
          <a:p>
            <a:pPr lvl="1" fontAlgn="base"/>
            <a:r>
              <a:rPr lang="en-GB" sz="2000" b="1">
                <a:solidFill>
                  <a:srgbClr val="006F62"/>
                </a:solidFill>
                <a:latin typeface="Century Gothic" panose="020B0502020202020204" pitchFamily="34" charset="0"/>
              </a:rPr>
              <a:t>I changed my ideas because… </a:t>
            </a:r>
          </a:p>
          <a:p>
            <a:pPr marL="285750" indent="-285750">
              <a:buFont typeface="Arial" panose="020B0604020202020204" pitchFamily="34" charset="0"/>
              <a:buChar char="•"/>
            </a:pPr>
            <a:endParaRPr lang="en-US" sz="2000">
              <a:latin typeface="Century Gothic" panose="020B0502020202020204" pitchFamily="34" charset="0"/>
            </a:endParaRPr>
          </a:p>
        </p:txBody>
      </p:sp>
    </p:spTree>
    <p:extLst>
      <p:ext uri="{BB962C8B-B14F-4D97-AF65-F5344CB8AC3E}">
        <p14:creationId xmlns:p14="http://schemas.microsoft.com/office/powerpoint/2010/main" val="42322099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E9AB77-8778-3E8B-C9A0-CE2A7F7B398E}"/>
            </a:ext>
          </a:extLst>
        </p:cNvPr>
        <p:cNvGrpSpPr/>
        <p:nvPr/>
      </p:nvGrpSpPr>
      <p:grpSpPr>
        <a:xfrm>
          <a:off x="0" y="0"/>
          <a:ext cx="0" cy="0"/>
          <a:chOff x="0" y="0"/>
          <a:chExt cx="0" cy="0"/>
        </a:xfrm>
      </p:grpSpPr>
      <p:sp>
        <p:nvSpPr>
          <p:cNvPr id="29" name="Arrow: Right 28" descr="A green arrow labelled 'melting'.">
            <a:extLst>
              <a:ext uri="{FF2B5EF4-FFF2-40B4-BE49-F238E27FC236}">
                <a16:creationId xmlns:a16="http://schemas.microsoft.com/office/drawing/2014/main" id="{1C22EC0F-53BB-5428-9C8E-8CEB01572087}"/>
              </a:ext>
            </a:extLst>
          </p:cNvPr>
          <p:cNvSpPr/>
          <p:nvPr/>
        </p:nvSpPr>
        <p:spPr>
          <a:xfrm>
            <a:off x="4710494" y="2480875"/>
            <a:ext cx="1295242" cy="582265"/>
          </a:xfrm>
          <a:prstGeom prst="rightArrow">
            <a:avLst/>
          </a:prstGeom>
          <a:solidFill>
            <a:srgbClr val="006F6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icture 29" descr="A square containing many green circles which are all the same size, shape and shade. They are in an irregular arrangement, touching and overlapping.">
            <a:extLst>
              <a:ext uri="{FF2B5EF4-FFF2-40B4-BE49-F238E27FC236}">
                <a16:creationId xmlns:a16="http://schemas.microsoft.com/office/drawing/2014/main" id="{86E35176-292C-AAA3-F3E4-9E82048FDFC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5539" t="28903" r="36238" b="28903"/>
          <a:stretch>
            <a:fillRect/>
          </a:stretch>
        </p:blipFill>
        <p:spPr bwMode="auto">
          <a:xfrm>
            <a:off x="6624019" y="1591951"/>
            <a:ext cx="2168592" cy="2161176"/>
          </a:xfrm>
          <a:prstGeom prst="rect">
            <a:avLst/>
          </a:prstGeom>
          <a:ln>
            <a:noFill/>
          </a:ln>
          <a:extLst>
            <a:ext uri="{53640926-AAD7-44D8-BBD7-CCE9431645EC}">
              <a14:shadowObscured xmlns:a14="http://schemas.microsoft.com/office/drawing/2010/main"/>
            </a:ext>
          </a:extLst>
        </p:spPr>
      </p:pic>
      <p:sp>
        <p:nvSpPr>
          <p:cNvPr id="2" name="Title 1">
            <a:extLst>
              <a:ext uri="{FF2B5EF4-FFF2-40B4-BE49-F238E27FC236}">
                <a16:creationId xmlns:a16="http://schemas.microsoft.com/office/drawing/2014/main" id="{CF59DD99-9EFC-AE74-EC46-AEB1632982C5}"/>
              </a:ext>
            </a:extLst>
          </p:cNvPr>
          <p:cNvSpPr>
            <a:spLocks noGrp="1"/>
          </p:cNvSpPr>
          <p:nvPr>
            <p:ph type="title"/>
          </p:nvPr>
        </p:nvSpPr>
        <p:spPr/>
        <p:txBody>
          <a:bodyPr/>
          <a:lstStyle/>
          <a:p>
            <a:r>
              <a:rPr lang="en-GB"/>
              <a:t>What happens when ice melts? </a:t>
            </a:r>
            <a:endParaRPr lang="en-US"/>
          </a:p>
        </p:txBody>
      </p:sp>
      <p:sp>
        <p:nvSpPr>
          <p:cNvPr id="6" name="Title 1">
            <a:extLst>
              <a:ext uri="{FF2B5EF4-FFF2-40B4-BE49-F238E27FC236}">
                <a16:creationId xmlns:a16="http://schemas.microsoft.com/office/drawing/2014/main" id="{7E2E2FC5-A1B7-64FE-5290-47F601D07DF9}"/>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Particle model − melting</a:t>
            </a:r>
            <a:endParaRPr lang="en-US" sz="2200">
              <a:solidFill>
                <a:schemeClr val="bg1"/>
              </a:solidFill>
            </a:endParaRPr>
          </a:p>
        </p:txBody>
      </p:sp>
      <p:pic>
        <p:nvPicPr>
          <p:cNvPr id="27" name="Picture 26" descr="A square containing 25 green circles which are all the same size, shape and shade. They are arranged in 5 rows of 5. The circles are just touching their neighbour to the left, right, and above and below in a regular arrangement.">
            <a:extLst>
              <a:ext uri="{FF2B5EF4-FFF2-40B4-BE49-F238E27FC236}">
                <a16:creationId xmlns:a16="http://schemas.microsoft.com/office/drawing/2014/main" id="{13D89FF6-0B3D-6678-EDF9-21FCD1356A0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313" t="28707" r="67464" b="29099"/>
          <a:stretch>
            <a:fillRect/>
          </a:stretch>
        </p:blipFill>
        <p:spPr bwMode="auto">
          <a:xfrm>
            <a:off x="1866039" y="1591951"/>
            <a:ext cx="2168592" cy="2161176"/>
          </a:xfrm>
          <a:prstGeom prst="rect">
            <a:avLst/>
          </a:prstGeom>
          <a:ln>
            <a:noFill/>
          </a:ln>
          <a:extLst>
            <a:ext uri="{53640926-AAD7-44D8-BBD7-CCE9431645EC}">
              <a14:shadowObscured xmlns:a14="http://schemas.microsoft.com/office/drawing/2010/main"/>
            </a:ext>
          </a:extLst>
        </p:spPr>
      </p:pic>
      <p:sp>
        <p:nvSpPr>
          <p:cNvPr id="293" name="TextBox 292">
            <a:extLst>
              <a:ext uri="{FF2B5EF4-FFF2-40B4-BE49-F238E27FC236}">
                <a16:creationId xmlns:a16="http://schemas.microsoft.com/office/drawing/2014/main" id="{A4342C29-AC88-28E0-5BF1-17176A4F42B8}"/>
              </a:ext>
            </a:extLst>
          </p:cNvPr>
          <p:cNvSpPr txBox="1"/>
          <p:nvPr/>
        </p:nvSpPr>
        <p:spPr>
          <a:xfrm>
            <a:off x="728019" y="4503982"/>
            <a:ext cx="9146225" cy="1477328"/>
          </a:xfrm>
          <a:prstGeom prst="rect">
            <a:avLst/>
          </a:prstGeom>
          <a:noFill/>
        </p:spPr>
        <p:txBody>
          <a:bodyPr wrap="square" rtlCol="0">
            <a:spAutoFit/>
          </a:bodyPr>
          <a:lstStyle/>
          <a:p>
            <a:r>
              <a:rPr lang="en-US">
                <a:latin typeface="Century Gothic" panose="020B0502020202020204" pitchFamily="34" charset="0"/>
              </a:rPr>
              <a:t>Using the particle diagrams, describe how the particle arrangement changes as a liquid turns into a gas. Describe the difference in:</a:t>
            </a:r>
          </a:p>
          <a:p>
            <a:pPr marL="266700" indent="-266700">
              <a:buFont typeface="Arial" panose="020B0604020202020204" pitchFamily="34" charset="0"/>
              <a:buChar char="•"/>
            </a:pPr>
            <a:r>
              <a:rPr lang="en-US">
                <a:latin typeface="Century Gothic" panose="020B0502020202020204" pitchFamily="34" charset="0"/>
              </a:rPr>
              <a:t>relative distances between particles</a:t>
            </a:r>
          </a:p>
          <a:p>
            <a:pPr marL="266700" indent="-266700">
              <a:buFont typeface="Arial" panose="020B0604020202020204" pitchFamily="34" charset="0"/>
              <a:buChar char="•"/>
            </a:pPr>
            <a:r>
              <a:rPr lang="en-US">
                <a:latin typeface="Century Gothic" panose="020B0502020202020204" pitchFamily="34" charset="0"/>
              </a:rPr>
              <a:t>relative energy/movement of particles</a:t>
            </a:r>
          </a:p>
          <a:p>
            <a:pPr marL="266700" indent="-266700">
              <a:buFont typeface="Arial" panose="020B0604020202020204" pitchFamily="34" charset="0"/>
              <a:buChar char="•"/>
            </a:pPr>
            <a:r>
              <a:rPr lang="en-US">
                <a:latin typeface="Century Gothic" panose="020B0502020202020204" pitchFamily="34" charset="0"/>
              </a:rPr>
              <a:t>relative strength of forces of attraction between particles</a:t>
            </a:r>
            <a:endParaRPr lang="en-GB">
              <a:latin typeface="Century Gothic" panose="020B0502020202020204" pitchFamily="34" charset="0"/>
            </a:endParaRPr>
          </a:p>
        </p:txBody>
      </p:sp>
      <p:sp>
        <p:nvSpPr>
          <p:cNvPr id="3" name="TextBox 2">
            <a:extLst>
              <a:ext uri="{FF2B5EF4-FFF2-40B4-BE49-F238E27FC236}">
                <a16:creationId xmlns:a16="http://schemas.microsoft.com/office/drawing/2014/main" id="{8731534F-AE74-2746-F667-B4E3B6482650}"/>
              </a:ext>
            </a:extLst>
          </p:cNvPr>
          <p:cNvSpPr txBox="1"/>
          <p:nvPr/>
        </p:nvSpPr>
        <p:spPr>
          <a:xfrm>
            <a:off x="4253308" y="2587341"/>
            <a:ext cx="2095649" cy="369332"/>
          </a:xfrm>
          <a:prstGeom prst="rect">
            <a:avLst/>
          </a:prstGeom>
          <a:noFill/>
        </p:spPr>
        <p:txBody>
          <a:bodyPr wrap="square" rtlCol="0">
            <a:spAutoFit/>
          </a:bodyPr>
          <a:lstStyle/>
          <a:p>
            <a:pPr algn="ctr"/>
            <a:r>
              <a:rPr lang="en-GB" b="1">
                <a:solidFill>
                  <a:schemeClr val="bg1"/>
                </a:solidFill>
                <a:latin typeface="Century Gothic" panose="020B0502020202020204" pitchFamily="34" charset="0"/>
              </a:rPr>
              <a:t>melting</a:t>
            </a:r>
          </a:p>
        </p:txBody>
      </p:sp>
    </p:spTree>
    <p:extLst>
      <p:ext uri="{BB962C8B-B14F-4D97-AF65-F5344CB8AC3E}">
        <p14:creationId xmlns:p14="http://schemas.microsoft.com/office/powerpoint/2010/main" val="11701523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2817CF-E416-373A-C981-719AA10BFAAA}"/>
            </a:ext>
          </a:extLst>
        </p:cNvPr>
        <p:cNvGrpSpPr/>
        <p:nvPr/>
      </p:nvGrpSpPr>
      <p:grpSpPr>
        <a:xfrm>
          <a:off x="0" y="0"/>
          <a:ext cx="0" cy="0"/>
          <a:chOff x="0" y="0"/>
          <a:chExt cx="0" cy="0"/>
        </a:xfrm>
      </p:grpSpPr>
      <p:sp>
        <p:nvSpPr>
          <p:cNvPr id="29" name="Arrow: Right 28" descr="A green arrow pointing from solid to liquid.">
            <a:extLst>
              <a:ext uri="{FF2B5EF4-FFF2-40B4-BE49-F238E27FC236}">
                <a16:creationId xmlns:a16="http://schemas.microsoft.com/office/drawing/2014/main" id="{53E8594B-42EF-5293-E412-53CC70D4C2ED}"/>
              </a:ext>
            </a:extLst>
          </p:cNvPr>
          <p:cNvSpPr/>
          <p:nvPr/>
        </p:nvSpPr>
        <p:spPr>
          <a:xfrm>
            <a:off x="4710494" y="3218286"/>
            <a:ext cx="1295242" cy="582265"/>
          </a:xfrm>
          <a:prstGeom prst="rightArrow">
            <a:avLst/>
          </a:prstGeom>
          <a:solidFill>
            <a:srgbClr val="006F6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icture 29" descr="A square containing 25 green circles which are all the same size, shape and shade. They are arranged in 5 rows of 5. The circles are just touching their neighbour to the left, right, and above and below in a regular arrangement.">
            <a:extLst>
              <a:ext uri="{FF2B5EF4-FFF2-40B4-BE49-F238E27FC236}">
                <a16:creationId xmlns:a16="http://schemas.microsoft.com/office/drawing/2014/main" id="{0C134AB6-B432-5185-BBAB-73C453C4F43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5539" t="28903" r="36238" b="28903"/>
          <a:stretch>
            <a:fillRect/>
          </a:stretch>
        </p:blipFill>
        <p:spPr bwMode="auto">
          <a:xfrm>
            <a:off x="6605224" y="2476307"/>
            <a:ext cx="2168592" cy="2161176"/>
          </a:xfrm>
          <a:prstGeom prst="rect">
            <a:avLst/>
          </a:prstGeom>
          <a:ln>
            <a:noFill/>
          </a:ln>
          <a:extLst>
            <a:ext uri="{53640926-AAD7-44D8-BBD7-CCE9431645EC}">
              <a14:shadowObscured xmlns:a14="http://schemas.microsoft.com/office/drawing/2010/main"/>
            </a:ext>
          </a:extLst>
        </p:spPr>
      </p:pic>
      <p:sp>
        <p:nvSpPr>
          <p:cNvPr id="2" name="Title 1">
            <a:extLst>
              <a:ext uri="{FF2B5EF4-FFF2-40B4-BE49-F238E27FC236}">
                <a16:creationId xmlns:a16="http://schemas.microsoft.com/office/drawing/2014/main" id="{E10C35A2-911E-A9D7-6FA8-C8A70AAD2577}"/>
              </a:ext>
            </a:extLst>
          </p:cNvPr>
          <p:cNvSpPr>
            <a:spLocks noGrp="1"/>
          </p:cNvSpPr>
          <p:nvPr>
            <p:ph type="title"/>
          </p:nvPr>
        </p:nvSpPr>
        <p:spPr/>
        <p:txBody>
          <a:bodyPr/>
          <a:lstStyle/>
          <a:p>
            <a:r>
              <a:rPr lang="en-GB"/>
              <a:t>What happens when ice melts? </a:t>
            </a:r>
            <a:endParaRPr lang="en-US"/>
          </a:p>
        </p:txBody>
      </p:sp>
      <p:sp>
        <p:nvSpPr>
          <p:cNvPr id="6" name="Title 1">
            <a:extLst>
              <a:ext uri="{FF2B5EF4-FFF2-40B4-BE49-F238E27FC236}">
                <a16:creationId xmlns:a16="http://schemas.microsoft.com/office/drawing/2014/main" id="{B45489C9-3A14-0CCE-76E3-D61DA273C956}"/>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Structure of ice</a:t>
            </a:r>
            <a:endParaRPr lang="en-US" sz="2200">
              <a:solidFill>
                <a:schemeClr val="bg1"/>
              </a:solidFill>
            </a:endParaRPr>
          </a:p>
        </p:txBody>
      </p:sp>
      <p:cxnSp>
        <p:nvCxnSpPr>
          <p:cNvPr id="9" name="Straight Arrow Connector 8">
            <a:extLst>
              <a:ext uri="{FF2B5EF4-FFF2-40B4-BE49-F238E27FC236}">
                <a16:creationId xmlns:a16="http://schemas.microsoft.com/office/drawing/2014/main" id="{2284093D-19B6-4684-D33B-3ECA026E2E34}"/>
              </a:ext>
              <a:ext uri="{C183D7F6-B498-43B3-948B-1728B52AA6E4}">
                <adec:decorative xmlns:adec="http://schemas.microsoft.com/office/drawing/2017/decorative" val="1"/>
              </a:ext>
            </a:extLst>
          </p:cNvPr>
          <p:cNvCxnSpPr/>
          <p:nvPr/>
        </p:nvCxnSpPr>
        <p:spPr>
          <a:xfrm flipH="1" flipV="1">
            <a:off x="9983449" y="2248525"/>
            <a:ext cx="194872" cy="71141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05F0867F-3012-872D-41E0-7A297A4A80BE}"/>
              </a:ext>
            </a:extLst>
          </p:cNvPr>
          <p:cNvSpPr txBox="1"/>
          <p:nvPr/>
        </p:nvSpPr>
        <p:spPr>
          <a:xfrm>
            <a:off x="9394512" y="2847771"/>
            <a:ext cx="6153462" cy="369332"/>
          </a:xfrm>
          <a:prstGeom prst="rect">
            <a:avLst/>
          </a:prstGeom>
          <a:noFill/>
        </p:spPr>
        <p:txBody>
          <a:bodyPr wrap="square">
            <a:spAutoFit/>
          </a:bodyPr>
          <a:lstStyle/>
          <a:p>
            <a:r>
              <a:rPr lang="en-US" b="1">
                <a:latin typeface="Century Gothic" panose="020B0502020202020204" pitchFamily="34" charset="0"/>
              </a:rPr>
              <a:t>Oxygen atom</a:t>
            </a:r>
            <a:endParaRPr lang="en-GB" b="1">
              <a:latin typeface="Century Gothic" panose="020B0502020202020204" pitchFamily="34" charset="0"/>
            </a:endParaRPr>
          </a:p>
        </p:txBody>
      </p:sp>
      <p:cxnSp>
        <p:nvCxnSpPr>
          <p:cNvPr id="12" name="Straight Arrow Connector 11">
            <a:extLst>
              <a:ext uri="{FF2B5EF4-FFF2-40B4-BE49-F238E27FC236}">
                <a16:creationId xmlns:a16="http://schemas.microsoft.com/office/drawing/2014/main" id="{F3531969-BE57-2A28-A56A-BF64BF85EBE7}"/>
              </a:ext>
              <a:ext uri="{C183D7F6-B498-43B3-948B-1728B52AA6E4}">
                <adec:decorative xmlns:adec="http://schemas.microsoft.com/office/drawing/2017/decorative" val="1"/>
              </a:ext>
            </a:extLst>
          </p:cNvPr>
          <p:cNvCxnSpPr>
            <a:cxnSpLocks/>
          </p:cNvCxnSpPr>
          <p:nvPr/>
        </p:nvCxnSpPr>
        <p:spPr>
          <a:xfrm flipV="1">
            <a:off x="8518976" y="992540"/>
            <a:ext cx="967702" cy="25558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76F2ADD6-8847-CCF7-26F6-1712C39872A8}"/>
              </a:ext>
              <a:ext uri="{C183D7F6-B498-43B3-948B-1728B52AA6E4}">
                <adec:decorative xmlns:adec="http://schemas.microsoft.com/office/drawing/2017/decorative" val="1"/>
              </a:ext>
            </a:extLst>
          </p:cNvPr>
          <p:cNvCxnSpPr>
            <a:cxnSpLocks/>
          </p:cNvCxnSpPr>
          <p:nvPr/>
        </p:nvCxnSpPr>
        <p:spPr>
          <a:xfrm>
            <a:off x="8430705" y="1527459"/>
            <a:ext cx="406502" cy="287081"/>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D51833D7-2CFE-C3B9-0973-91FDAE68AFBC}"/>
              </a:ext>
            </a:extLst>
          </p:cNvPr>
          <p:cNvSpPr txBox="1"/>
          <p:nvPr/>
        </p:nvSpPr>
        <p:spPr>
          <a:xfrm>
            <a:off x="6485297" y="1169468"/>
            <a:ext cx="6153462" cy="369332"/>
          </a:xfrm>
          <a:prstGeom prst="rect">
            <a:avLst/>
          </a:prstGeom>
          <a:noFill/>
        </p:spPr>
        <p:txBody>
          <a:bodyPr wrap="square">
            <a:spAutoFit/>
          </a:bodyPr>
          <a:lstStyle/>
          <a:p>
            <a:r>
              <a:rPr lang="en-US" b="1">
                <a:latin typeface="Century Gothic" panose="020B0502020202020204" pitchFamily="34" charset="0"/>
              </a:rPr>
              <a:t>Hydrogen atoms</a:t>
            </a:r>
            <a:endParaRPr lang="en-GB" b="1">
              <a:latin typeface="Century Gothic" panose="020B0502020202020204" pitchFamily="34" charset="0"/>
            </a:endParaRPr>
          </a:p>
        </p:txBody>
      </p:sp>
      <p:grpSp>
        <p:nvGrpSpPr>
          <p:cNvPr id="33" name="Group 32" descr="Overlaid on each of the green circles is a molecular model of water consisting of a red circle and two small white circles.">
            <a:extLst>
              <a:ext uri="{FF2B5EF4-FFF2-40B4-BE49-F238E27FC236}">
                <a16:creationId xmlns:a16="http://schemas.microsoft.com/office/drawing/2014/main" id="{FC7001E5-D7B3-733F-FAD6-C6EEA078122A}"/>
              </a:ext>
            </a:extLst>
          </p:cNvPr>
          <p:cNvGrpSpPr/>
          <p:nvPr/>
        </p:nvGrpSpPr>
        <p:grpSpPr>
          <a:xfrm>
            <a:off x="6392809" y="2248525"/>
            <a:ext cx="2777697" cy="2589082"/>
            <a:chOff x="1986323" y="2255968"/>
            <a:chExt cx="2777697" cy="2589082"/>
          </a:xfrm>
        </p:grpSpPr>
        <p:grpSp>
          <p:nvGrpSpPr>
            <p:cNvPr id="34" name="Group 33">
              <a:extLst>
                <a:ext uri="{FF2B5EF4-FFF2-40B4-BE49-F238E27FC236}">
                  <a16:creationId xmlns:a16="http://schemas.microsoft.com/office/drawing/2014/main" id="{06F290B9-6852-DA3C-82C5-87660FE06A9B}"/>
                </a:ext>
              </a:extLst>
            </p:cNvPr>
            <p:cNvGrpSpPr/>
            <p:nvPr/>
          </p:nvGrpSpPr>
          <p:grpSpPr>
            <a:xfrm>
              <a:off x="1986323" y="2255968"/>
              <a:ext cx="2777697" cy="2589082"/>
              <a:chOff x="1987030" y="2266526"/>
              <a:chExt cx="2777697" cy="2589082"/>
            </a:xfrm>
          </p:grpSpPr>
          <p:grpSp>
            <p:nvGrpSpPr>
              <p:cNvPr id="39" name="Group 38">
                <a:extLst>
                  <a:ext uri="{FF2B5EF4-FFF2-40B4-BE49-F238E27FC236}">
                    <a16:creationId xmlns:a16="http://schemas.microsoft.com/office/drawing/2014/main" id="{B9DC5F65-066C-E1C6-8420-8662956BB294}"/>
                  </a:ext>
                </a:extLst>
              </p:cNvPr>
              <p:cNvGrpSpPr>
                <a:grpSpLocks noChangeAspect="1"/>
              </p:cNvGrpSpPr>
              <p:nvPr/>
            </p:nvGrpSpPr>
            <p:grpSpPr>
              <a:xfrm>
                <a:off x="3417613" y="3000798"/>
                <a:ext cx="359926" cy="365888"/>
                <a:chOff x="8854512" y="767156"/>
                <a:chExt cx="1405561" cy="1428844"/>
              </a:xfrm>
            </p:grpSpPr>
            <p:sp>
              <p:nvSpPr>
                <p:cNvPr id="176" name="Oval 175">
                  <a:extLst>
                    <a:ext uri="{FF2B5EF4-FFF2-40B4-BE49-F238E27FC236}">
                      <a16:creationId xmlns:a16="http://schemas.microsoft.com/office/drawing/2014/main" id="{F4DB9A96-B0F8-5DDC-2B9F-E63BD3BA0F03}"/>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7" name="Oval 176">
                  <a:extLst>
                    <a:ext uri="{FF2B5EF4-FFF2-40B4-BE49-F238E27FC236}">
                      <a16:creationId xmlns:a16="http://schemas.microsoft.com/office/drawing/2014/main" id="{9F226BFF-A7DF-9A87-EC8E-72D62A8EB7B4}"/>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8" name="Oval 177">
                  <a:extLst>
                    <a:ext uri="{FF2B5EF4-FFF2-40B4-BE49-F238E27FC236}">
                      <a16:creationId xmlns:a16="http://schemas.microsoft.com/office/drawing/2014/main" id="{40E340BB-8BDA-4453-FE75-51E126720204}"/>
                    </a:ext>
                  </a:extLst>
                </p:cNvPr>
                <p:cNvSpPr/>
                <p:nvPr/>
              </p:nvSpPr>
              <p:spPr>
                <a:xfrm>
                  <a:off x="9324073" y="1260000"/>
                  <a:ext cx="936000"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0" name="Group 39">
                <a:extLst>
                  <a:ext uri="{FF2B5EF4-FFF2-40B4-BE49-F238E27FC236}">
                    <a16:creationId xmlns:a16="http://schemas.microsoft.com/office/drawing/2014/main" id="{9AB7DC06-F280-9A3E-6DFE-6AA60FD4DCE4}"/>
                  </a:ext>
                </a:extLst>
              </p:cNvPr>
              <p:cNvGrpSpPr>
                <a:grpSpLocks noChangeAspect="1"/>
              </p:cNvGrpSpPr>
              <p:nvPr/>
            </p:nvGrpSpPr>
            <p:grpSpPr>
              <a:xfrm rot="6046550">
                <a:off x="3815483" y="2774620"/>
                <a:ext cx="359926" cy="365888"/>
                <a:chOff x="8854512" y="767156"/>
                <a:chExt cx="1405561" cy="1428844"/>
              </a:xfrm>
            </p:grpSpPr>
            <p:sp>
              <p:nvSpPr>
                <p:cNvPr id="173" name="Oval 172">
                  <a:extLst>
                    <a:ext uri="{FF2B5EF4-FFF2-40B4-BE49-F238E27FC236}">
                      <a16:creationId xmlns:a16="http://schemas.microsoft.com/office/drawing/2014/main" id="{14123DAB-085F-4B3C-9DBA-54FB2391EF41}"/>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4" name="Oval 173">
                  <a:extLst>
                    <a:ext uri="{FF2B5EF4-FFF2-40B4-BE49-F238E27FC236}">
                      <a16:creationId xmlns:a16="http://schemas.microsoft.com/office/drawing/2014/main" id="{D2A00C76-2719-9060-13A2-A74D2E14B0AF}"/>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5" name="Oval 174">
                  <a:extLst>
                    <a:ext uri="{FF2B5EF4-FFF2-40B4-BE49-F238E27FC236}">
                      <a16:creationId xmlns:a16="http://schemas.microsoft.com/office/drawing/2014/main" id="{3571EEFA-DA49-5213-E968-880C37EF17EE}"/>
                    </a:ext>
                  </a:extLst>
                </p:cNvPr>
                <p:cNvSpPr/>
                <p:nvPr/>
              </p:nvSpPr>
              <p:spPr>
                <a:xfrm>
                  <a:off x="9324073" y="1260000"/>
                  <a:ext cx="936000"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1" name="Group 40">
                <a:extLst>
                  <a:ext uri="{FF2B5EF4-FFF2-40B4-BE49-F238E27FC236}">
                    <a16:creationId xmlns:a16="http://schemas.microsoft.com/office/drawing/2014/main" id="{960207F0-0490-CDD4-681F-3C921C2C7933}"/>
                  </a:ext>
                </a:extLst>
              </p:cNvPr>
              <p:cNvGrpSpPr>
                <a:grpSpLocks noChangeAspect="1"/>
              </p:cNvGrpSpPr>
              <p:nvPr/>
            </p:nvGrpSpPr>
            <p:grpSpPr>
              <a:xfrm rot="8707156">
                <a:off x="2717804" y="3800729"/>
                <a:ext cx="359926" cy="365888"/>
                <a:chOff x="8854512" y="767156"/>
                <a:chExt cx="1405561" cy="1428844"/>
              </a:xfrm>
            </p:grpSpPr>
            <p:sp>
              <p:nvSpPr>
                <p:cNvPr id="170" name="Oval 169">
                  <a:extLst>
                    <a:ext uri="{FF2B5EF4-FFF2-40B4-BE49-F238E27FC236}">
                      <a16:creationId xmlns:a16="http://schemas.microsoft.com/office/drawing/2014/main" id="{73EF5062-1608-D7DE-650C-3E40E95A34C8}"/>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1" name="Oval 170">
                  <a:extLst>
                    <a:ext uri="{FF2B5EF4-FFF2-40B4-BE49-F238E27FC236}">
                      <a16:creationId xmlns:a16="http://schemas.microsoft.com/office/drawing/2014/main" id="{DF5B68DB-05BE-3FAE-9B66-A23083E8F4E0}"/>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2" name="Oval 171">
                  <a:extLst>
                    <a:ext uri="{FF2B5EF4-FFF2-40B4-BE49-F238E27FC236}">
                      <a16:creationId xmlns:a16="http://schemas.microsoft.com/office/drawing/2014/main" id="{DE29ADE8-1339-892F-814A-288FF6DC914D}"/>
                    </a:ext>
                  </a:extLst>
                </p:cNvPr>
                <p:cNvSpPr/>
                <p:nvPr/>
              </p:nvSpPr>
              <p:spPr>
                <a:xfrm>
                  <a:off x="9324073" y="1260000"/>
                  <a:ext cx="936000"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2" name="Group 41">
                <a:extLst>
                  <a:ext uri="{FF2B5EF4-FFF2-40B4-BE49-F238E27FC236}">
                    <a16:creationId xmlns:a16="http://schemas.microsoft.com/office/drawing/2014/main" id="{A3ECC161-9F58-B09D-013B-7F6AE2A9B6A8}"/>
                  </a:ext>
                </a:extLst>
              </p:cNvPr>
              <p:cNvGrpSpPr>
                <a:grpSpLocks noChangeAspect="1"/>
              </p:cNvGrpSpPr>
              <p:nvPr/>
            </p:nvGrpSpPr>
            <p:grpSpPr>
              <a:xfrm rot="1420144">
                <a:off x="3755596" y="3891704"/>
                <a:ext cx="359926" cy="365888"/>
                <a:chOff x="8854512" y="767156"/>
                <a:chExt cx="1405561" cy="1428844"/>
              </a:xfrm>
            </p:grpSpPr>
            <p:sp>
              <p:nvSpPr>
                <p:cNvPr id="167" name="Oval 166">
                  <a:extLst>
                    <a:ext uri="{FF2B5EF4-FFF2-40B4-BE49-F238E27FC236}">
                      <a16:creationId xmlns:a16="http://schemas.microsoft.com/office/drawing/2014/main" id="{5E6B2DF9-D47D-A34F-72A9-C6E1B1994809}"/>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8" name="Oval 167">
                  <a:extLst>
                    <a:ext uri="{FF2B5EF4-FFF2-40B4-BE49-F238E27FC236}">
                      <a16:creationId xmlns:a16="http://schemas.microsoft.com/office/drawing/2014/main" id="{06CE0EF7-E572-3332-7B5A-E9FA2A0C75B6}"/>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9" name="Oval 168">
                  <a:extLst>
                    <a:ext uri="{FF2B5EF4-FFF2-40B4-BE49-F238E27FC236}">
                      <a16:creationId xmlns:a16="http://schemas.microsoft.com/office/drawing/2014/main" id="{35820E26-05D2-D02D-F9CC-8335B2117B1C}"/>
                    </a:ext>
                  </a:extLst>
                </p:cNvPr>
                <p:cNvSpPr/>
                <p:nvPr/>
              </p:nvSpPr>
              <p:spPr>
                <a:xfrm>
                  <a:off x="9324073" y="1260000"/>
                  <a:ext cx="936000"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3" name="Group 42">
                <a:extLst>
                  <a:ext uri="{FF2B5EF4-FFF2-40B4-BE49-F238E27FC236}">
                    <a16:creationId xmlns:a16="http://schemas.microsoft.com/office/drawing/2014/main" id="{46C53767-A956-786B-72CB-742001E8A067}"/>
                  </a:ext>
                </a:extLst>
              </p:cNvPr>
              <p:cNvGrpSpPr>
                <a:grpSpLocks noChangeAspect="1"/>
              </p:cNvGrpSpPr>
              <p:nvPr/>
            </p:nvGrpSpPr>
            <p:grpSpPr>
              <a:xfrm rot="5720552">
                <a:off x="2294474" y="3191002"/>
                <a:ext cx="359926" cy="365888"/>
                <a:chOff x="8854512" y="767156"/>
                <a:chExt cx="1405561" cy="1428844"/>
              </a:xfrm>
            </p:grpSpPr>
            <p:sp>
              <p:nvSpPr>
                <p:cNvPr id="164" name="Oval 163">
                  <a:extLst>
                    <a:ext uri="{FF2B5EF4-FFF2-40B4-BE49-F238E27FC236}">
                      <a16:creationId xmlns:a16="http://schemas.microsoft.com/office/drawing/2014/main" id="{75E2E5BE-7003-35D9-77D5-83FE317E8243}"/>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5" name="Oval 164">
                  <a:extLst>
                    <a:ext uri="{FF2B5EF4-FFF2-40B4-BE49-F238E27FC236}">
                      <a16:creationId xmlns:a16="http://schemas.microsoft.com/office/drawing/2014/main" id="{956F5390-F1D0-38AA-22E8-C8021501F1D0}"/>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6" name="Oval 165">
                  <a:extLst>
                    <a:ext uri="{FF2B5EF4-FFF2-40B4-BE49-F238E27FC236}">
                      <a16:creationId xmlns:a16="http://schemas.microsoft.com/office/drawing/2014/main" id="{4991D198-A3DB-CA71-1867-75B9CF88B580}"/>
                    </a:ext>
                  </a:extLst>
                </p:cNvPr>
                <p:cNvSpPr/>
                <p:nvPr/>
              </p:nvSpPr>
              <p:spPr>
                <a:xfrm>
                  <a:off x="9324073" y="1260000"/>
                  <a:ext cx="936000"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4" name="Group 43">
                <a:extLst>
                  <a:ext uri="{FF2B5EF4-FFF2-40B4-BE49-F238E27FC236}">
                    <a16:creationId xmlns:a16="http://schemas.microsoft.com/office/drawing/2014/main" id="{259D9FBC-22F3-1686-D539-C716089E8117}"/>
                  </a:ext>
                </a:extLst>
              </p:cNvPr>
              <p:cNvGrpSpPr>
                <a:grpSpLocks noChangeAspect="1"/>
              </p:cNvGrpSpPr>
              <p:nvPr/>
            </p:nvGrpSpPr>
            <p:grpSpPr>
              <a:xfrm rot="19360098">
                <a:off x="2164051" y="3762477"/>
                <a:ext cx="359926" cy="365888"/>
                <a:chOff x="8854512" y="767156"/>
                <a:chExt cx="1405561" cy="1428844"/>
              </a:xfrm>
            </p:grpSpPr>
            <p:sp>
              <p:nvSpPr>
                <p:cNvPr id="161" name="Oval 160">
                  <a:extLst>
                    <a:ext uri="{FF2B5EF4-FFF2-40B4-BE49-F238E27FC236}">
                      <a16:creationId xmlns:a16="http://schemas.microsoft.com/office/drawing/2014/main" id="{B234740C-10A6-9282-F127-91BD7B797E18}"/>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2" name="Oval 161">
                  <a:extLst>
                    <a:ext uri="{FF2B5EF4-FFF2-40B4-BE49-F238E27FC236}">
                      <a16:creationId xmlns:a16="http://schemas.microsoft.com/office/drawing/2014/main" id="{652A55B6-4515-54E1-74F2-214D9EDA4EF4}"/>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3" name="Oval 162">
                  <a:extLst>
                    <a:ext uri="{FF2B5EF4-FFF2-40B4-BE49-F238E27FC236}">
                      <a16:creationId xmlns:a16="http://schemas.microsoft.com/office/drawing/2014/main" id="{C2F2B3E9-746C-47D8-B9C8-090479B9DA08}"/>
                    </a:ext>
                  </a:extLst>
                </p:cNvPr>
                <p:cNvSpPr/>
                <p:nvPr/>
              </p:nvSpPr>
              <p:spPr>
                <a:xfrm>
                  <a:off x="9324073" y="1260000"/>
                  <a:ext cx="936000"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5" name="Group 44">
                <a:extLst>
                  <a:ext uri="{FF2B5EF4-FFF2-40B4-BE49-F238E27FC236}">
                    <a16:creationId xmlns:a16="http://schemas.microsoft.com/office/drawing/2014/main" id="{BF0079A0-EA34-50B8-F938-4FA59106B747}"/>
                  </a:ext>
                </a:extLst>
              </p:cNvPr>
              <p:cNvGrpSpPr>
                <a:grpSpLocks noChangeAspect="1"/>
              </p:cNvGrpSpPr>
              <p:nvPr/>
            </p:nvGrpSpPr>
            <p:grpSpPr>
              <a:xfrm rot="2199435">
                <a:off x="2435406" y="3537695"/>
                <a:ext cx="359926" cy="365888"/>
                <a:chOff x="8854512" y="767156"/>
                <a:chExt cx="1405561" cy="1428844"/>
              </a:xfrm>
            </p:grpSpPr>
            <p:sp>
              <p:nvSpPr>
                <p:cNvPr id="158" name="Oval 157">
                  <a:extLst>
                    <a:ext uri="{FF2B5EF4-FFF2-40B4-BE49-F238E27FC236}">
                      <a16:creationId xmlns:a16="http://schemas.microsoft.com/office/drawing/2014/main" id="{21250CA8-3C0F-49A8-A707-585A0189A00B}"/>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9" name="Oval 158">
                  <a:extLst>
                    <a:ext uri="{FF2B5EF4-FFF2-40B4-BE49-F238E27FC236}">
                      <a16:creationId xmlns:a16="http://schemas.microsoft.com/office/drawing/2014/main" id="{422BDD13-E6AB-0629-588F-CFA3ADD4E98E}"/>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Oval 159">
                  <a:extLst>
                    <a:ext uri="{FF2B5EF4-FFF2-40B4-BE49-F238E27FC236}">
                      <a16:creationId xmlns:a16="http://schemas.microsoft.com/office/drawing/2014/main" id="{CF7F3980-870A-E7C7-3DE5-AF8032011FDD}"/>
                    </a:ext>
                  </a:extLst>
                </p:cNvPr>
                <p:cNvSpPr/>
                <p:nvPr/>
              </p:nvSpPr>
              <p:spPr>
                <a:xfrm>
                  <a:off x="9324073" y="1260000"/>
                  <a:ext cx="936000"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6" name="Group 45">
                <a:extLst>
                  <a:ext uri="{FF2B5EF4-FFF2-40B4-BE49-F238E27FC236}">
                    <a16:creationId xmlns:a16="http://schemas.microsoft.com/office/drawing/2014/main" id="{4F30AAE9-D567-339D-0902-3C8BD44C9ECD}"/>
                  </a:ext>
                </a:extLst>
              </p:cNvPr>
              <p:cNvGrpSpPr>
                <a:grpSpLocks noChangeAspect="1"/>
              </p:cNvGrpSpPr>
              <p:nvPr/>
            </p:nvGrpSpPr>
            <p:grpSpPr>
              <a:xfrm rot="2199435">
                <a:off x="2644143" y="3227848"/>
                <a:ext cx="359926" cy="365888"/>
                <a:chOff x="8854512" y="767156"/>
                <a:chExt cx="1405561" cy="1428844"/>
              </a:xfrm>
            </p:grpSpPr>
            <p:sp>
              <p:nvSpPr>
                <p:cNvPr id="155" name="Oval 154">
                  <a:extLst>
                    <a:ext uri="{FF2B5EF4-FFF2-40B4-BE49-F238E27FC236}">
                      <a16:creationId xmlns:a16="http://schemas.microsoft.com/office/drawing/2014/main" id="{17098CB9-2007-740F-A675-709670C0E5E3}"/>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6" name="Oval 155">
                  <a:extLst>
                    <a:ext uri="{FF2B5EF4-FFF2-40B4-BE49-F238E27FC236}">
                      <a16:creationId xmlns:a16="http://schemas.microsoft.com/office/drawing/2014/main" id="{71455F20-D462-B190-7759-ADB8CF629C69}"/>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7" name="Oval 156">
                  <a:extLst>
                    <a:ext uri="{FF2B5EF4-FFF2-40B4-BE49-F238E27FC236}">
                      <a16:creationId xmlns:a16="http://schemas.microsoft.com/office/drawing/2014/main" id="{4EB9D96A-E1BC-8668-BEF1-8E4E90F59D16}"/>
                    </a:ext>
                  </a:extLst>
                </p:cNvPr>
                <p:cNvSpPr/>
                <p:nvPr/>
              </p:nvSpPr>
              <p:spPr>
                <a:xfrm>
                  <a:off x="9324073" y="1260000"/>
                  <a:ext cx="936000"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7" name="Group 46">
                <a:extLst>
                  <a:ext uri="{FF2B5EF4-FFF2-40B4-BE49-F238E27FC236}">
                    <a16:creationId xmlns:a16="http://schemas.microsoft.com/office/drawing/2014/main" id="{85A47A24-1DAE-E685-FD4D-899A09B7978F}"/>
                  </a:ext>
                </a:extLst>
              </p:cNvPr>
              <p:cNvGrpSpPr>
                <a:grpSpLocks noChangeAspect="1"/>
              </p:cNvGrpSpPr>
              <p:nvPr/>
            </p:nvGrpSpPr>
            <p:grpSpPr>
              <a:xfrm rot="21157357">
                <a:off x="2495855" y="2775326"/>
                <a:ext cx="359926" cy="365888"/>
                <a:chOff x="8854512" y="767156"/>
                <a:chExt cx="1405561" cy="1428844"/>
              </a:xfrm>
            </p:grpSpPr>
            <p:sp>
              <p:nvSpPr>
                <p:cNvPr id="152" name="Oval 151">
                  <a:extLst>
                    <a:ext uri="{FF2B5EF4-FFF2-40B4-BE49-F238E27FC236}">
                      <a16:creationId xmlns:a16="http://schemas.microsoft.com/office/drawing/2014/main" id="{E3237636-1395-E1F1-38D7-9C631216F0E3}"/>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3" name="Oval 152">
                  <a:extLst>
                    <a:ext uri="{FF2B5EF4-FFF2-40B4-BE49-F238E27FC236}">
                      <a16:creationId xmlns:a16="http://schemas.microsoft.com/office/drawing/2014/main" id="{22D397DB-7577-1781-47A4-858EFBBCBA03}"/>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Oval 153">
                  <a:extLst>
                    <a:ext uri="{FF2B5EF4-FFF2-40B4-BE49-F238E27FC236}">
                      <a16:creationId xmlns:a16="http://schemas.microsoft.com/office/drawing/2014/main" id="{00E88A57-6843-FB75-3BCB-35AAC03C4050}"/>
                    </a:ext>
                  </a:extLst>
                </p:cNvPr>
                <p:cNvSpPr/>
                <p:nvPr/>
              </p:nvSpPr>
              <p:spPr>
                <a:xfrm>
                  <a:off x="9324073" y="1260000"/>
                  <a:ext cx="936000"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8" name="Group 47">
                <a:extLst>
                  <a:ext uri="{FF2B5EF4-FFF2-40B4-BE49-F238E27FC236}">
                    <a16:creationId xmlns:a16="http://schemas.microsoft.com/office/drawing/2014/main" id="{C539C1E8-3E07-DC48-C3F2-2C18EB2DE236}"/>
                  </a:ext>
                </a:extLst>
              </p:cNvPr>
              <p:cNvGrpSpPr>
                <a:grpSpLocks noChangeAspect="1"/>
              </p:cNvGrpSpPr>
              <p:nvPr/>
            </p:nvGrpSpPr>
            <p:grpSpPr>
              <a:xfrm rot="4600355">
                <a:off x="2804851" y="2864311"/>
                <a:ext cx="359926" cy="365888"/>
                <a:chOff x="8854512" y="767156"/>
                <a:chExt cx="1405561" cy="1428844"/>
              </a:xfrm>
            </p:grpSpPr>
            <p:sp>
              <p:nvSpPr>
                <p:cNvPr id="149" name="Oval 148">
                  <a:extLst>
                    <a:ext uri="{FF2B5EF4-FFF2-40B4-BE49-F238E27FC236}">
                      <a16:creationId xmlns:a16="http://schemas.microsoft.com/office/drawing/2014/main" id="{1EF6B682-ED72-754F-2F71-8C2FFCBE8966}"/>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0" name="Oval 149">
                  <a:extLst>
                    <a:ext uri="{FF2B5EF4-FFF2-40B4-BE49-F238E27FC236}">
                      <a16:creationId xmlns:a16="http://schemas.microsoft.com/office/drawing/2014/main" id="{5DFF8E53-EF28-E87C-AAE7-153112027150}"/>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F0936A47-6290-A0A5-BDBE-B313ED7F026E}"/>
                    </a:ext>
                  </a:extLst>
                </p:cNvPr>
                <p:cNvSpPr/>
                <p:nvPr/>
              </p:nvSpPr>
              <p:spPr>
                <a:xfrm>
                  <a:off x="9324073" y="1260000"/>
                  <a:ext cx="936000"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9" name="Group 48">
                <a:extLst>
                  <a:ext uri="{FF2B5EF4-FFF2-40B4-BE49-F238E27FC236}">
                    <a16:creationId xmlns:a16="http://schemas.microsoft.com/office/drawing/2014/main" id="{A83820F4-7927-2A45-DAB5-AE997833CAED}"/>
                  </a:ext>
                </a:extLst>
              </p:cNvPr>
              <p:cNvGrpSpPr>
                <a:grpSpLocks noChangeAspect="1"/>
              </p:cNvGrpSpPr>
              <p:nvPr/>
            </p:nvGrpSpPr>
            <p:grpSpPr>
              <a:xfrm rot="4600355">
                <a:off x="2265120" y="2786687"/>
                <a:ext cx="359926" cy="365888"/>
                <a:chOff x="8854512" y="767156"/>
                <a:chExt cx="1405561" cy="1428844"/>
              </a:xfrm>
            </p:grpSpPr>
            <p:sp>
              <p:nvSpPr>
                <p:cNvPr id="146" name="Oval 145">
                  <a:extLst>
                    <a:ext uri="{FF2B5EF4-FFF2-40B4-BE49-F238E27FC236}">
                      <a16:creationId xmlns:a16="http://schemas.microsoft.com/office/drawing/2014/main" id="{59465B9B-FBEF-AD4D-C5F0-DB6CCF0EB1DB}"/>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06165AC6-2839-2464-0593-B1658D08D63C}"/>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8" name="Oval 147">
                  <a:extLst>
                    <a:ext uri="{FF2B5EF4-FFF2-40B4-BE49-F238E27FC236}">
                      <a16:creationId xmlns:a16="http://schemas.microsoft.com/office/drawing/2014/main" id="{1D6364AB-C7EC-912D-BA27-9E894847BE21}"/>
                    </a:ext>
                  </a:extLst>
                </p:cNvPr>
                <p:cNvSpPr/>
                <p:nvPr/>
              </p:nvSpPr>
              <p:spPr>
                <a:xfrm>
                  <a:off x="9324073" y="1260000"/>
                  <a:ext cx="936000"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0" name="Group 49">
                <a:extLst>
                  <a:ext uri="{FF2B5EF4-FFF2-40B4-BE49-F238E27FC236}">
                    <a16:creationId xmlns:a16="http://schemas.microsoft.com/office/drawing/2014/main" id="{C7843670-D1AF-EA16-8297-787A11B6AB51}"/>
                  </a:ext>
                </a:extLst>
              </p:cNvPr>
              <p:cNvGrpSpPr>
                <a:grpSpLocks noChangeAspect="1"/>
              </p:cNvGrpSpPr>
              <p:nvPr/>
            </p:nvGrpSpPr>
            <p:grpSpPr>
              <a:xfrm rot="11821857">
                <a:off x="3018874" y="2652212"/>
                <a:ext cx="359924" cy="365888"/>
                <a:chOff x="8854512" y="767156"/>
                <a:chExt cx="1405551" cy="1428844"/>
              </a:xfrm>
            </p:grpSpPr>
            <p:sp>
              <p:nvSpPr>
                <p:cNvPr id="143" name="Oval 142">
                  <a:extLst>
                    <a:ext uri="{FF2B5EF4-FFF2-40B4-BE49-F238E27FC236}">
                      <a16:creationId xmlns:a16="http://schemas.microsoft.com/office/drawing/2014/main" id="{78B4F4E5-9803-3E0C-7E36-193EDAEE1979}"/>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a:extLst>
                    <a:ext uri="{FF2B5EF4-FFF2-40B4-BE49-F238E27FC236}">
                      <a16:creationId xmlns:a16="http://schemas.microsoft.com/office/drawing/2014/main" id="{EC5AC3A1-6D07-3181-AA09-951B13B9CD09}"/>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a:extLst>
                    <a:ext uri="{FF2B5EF4-FFF2-40B4-BE49-F238E27FC236}">
                      <a16:creationId xmlns:a16="http://schemas.microsoft.com/office/drawing/2014/main" id="{FCE4F611-1A04-639E-A169-C8A280C8A88A}"/>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1" name="Group 50">
                <a:extLst>
                  <a:ext uri="{FF2B5EF4-FFF2-40B4-BE49-F238E27FC236}">
                    <a16:creationId xmlns:a16="http://schemas.microsoft.com/office/drawing/2014/main" id="{3FFA2FB2-5258-D103-56CF-4E1DEA1339C0}"/>
                  </a:ext>
                </a:extLst>
              </p:cNvPr>
              <p:cNvGrpSpPr>
                <a:grpSpLocks noChangeAspect="1"/>
              </p:cNvGrpSpPr>
              <p:nvPr/>
            </p:nvGrpSpPr>
            <p:grpSpPr>
              <a:xfrm rot="11821857">
                <a:off x="3661095" y="2508049"/>
                <a:ext cx="359924" cy="365888"/>
                <a:chOff x="8854512" y="767156"/>
                <a:chExt cx="1405551" cy="1428844"/>
              </a:xfrm>
            </p:grpSpPr>
            <p:sp>
              <p:nvSpPr>
                <p:cNvPr id="140" name="Oval 139">
                  <a:extLst>
                    <a:ext uri="{FF2B5EF4-FFF2-40B4-BE49-F238E27FC236}">
                      <a16:creationId xmlns:a16="http://schemas.microsoft.com/office/drawing/2014/main" id="{7B8BF45F-3D19-CDC8-C637-1D9FA3D61790}"/>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a:extLst>
                    <a:ext uri="{FF2B5EF4-FFF2-40B4-BE49-F238E27FC236}">
                      <a16:creationId xmlns:a16="http://schemas.microsoft.com/office/drawing/2014/main" id="{8C65EC3A-DBF9-D084-CA2D-09D0B466E57F}"/>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a:extLst>
                    <a:ext uri="{FF2B5EF4-FFF2-40B4-BE49-F238E27FC236}">
                      <a16:creationId xmlns:a16="http://schemas.microsoft.com/office/drawing/2014/main" id="{D1122977-7E58-8E6A-3BA1-7661EA98D6EE}"/>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2" name="Group 51">
                <a:extLst>
                  <a:ext uri="{FF2B5EF4-FFF2-40B4-BE49-F238E27FC236}">
                    <a16:creationId xmlns:a16="http://schemas.microsoft.com/office/drawing/2014/main" id="{2C60F5F3-D50D-87EB-E66F-F65090528116}"/>
                  </a:ext>
                </a:extLst>
              </p:cNvPr>
              <p:cNvGrpSpPr>
                <a:grpSpLocks noChangeAspect="1"/>
              </p:cNvGrpSpPr>
              <p:nvPr/>
            </p:nvGrpSpPr>
            <p:grpSpPr>
              <a:xfrm rot="14230710">
                <a:off x="3341549" y="2695947"/>
                <a:ext cx="359924" cy="365888"/>
                <a:chOff x="8854512" y="767156"/>
                <a:chExt cx="1405551" cy="1428844"/>
              </a:xfrm>
            </p:grpSpPr>
            <p:sp>
              <p:nvSpPr>
                <p:cNvPr id="137" name="Oval 136">
                  <a:extLst>
                    <a:ext uri="{FF2B5EF4-FFF2-40B4-BE49-F238E27FC236}">
                      <a16:creationId xmlns:a16="http://schemas.microsoft.com/office/drawing/2014/main" id="{E431A321-F999-051F-085E-4385F7D1836C}"/>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D5B3E7BE-F13F-E637-E419-D97BF3922C1A}"/>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5A095613-60E6-70BB-5D78-371B5BAD19D5}"/>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3" name="Group 52">
                <a:extLst>
                  <a:ext uri="{FF2B5EF4-FFF2-40B4-BE49-F238E27FC236}">
                    <a16:creationId xmlns:a16="http://schemas.microsoft.com/office/drawing/2014/main" id="{275A5D7F-8829-DB58-B9FA-7A7B446116BD}"/>
                  </a:ext>
                </a:extLst>
              </p:cNvPr>
              <p:cNvGrpSpPr>
                <a:grpSpLocks noChangeAspect="1"/>
              </p:cNvGrpSpPr>
              <p:nvPr/>
            </p:nvGrpSpPr>
            <p:grpSpPr>
              <a:xfrm rot="14230710">
                <a:off x="3040953" y="3143946"/>
                <a:ext cx="359924" cy="365888"/>
                <a:chOff x="8854512" y="767156"/>
                <a:chExt cx="1405551" cy="1428844"/>
              </a:xfrm>
            </p:grpSpPr>
            <p:sp>
              <p:nvSpPr>
                <p:cNvPr id="134" name="Oval 133">
                  <a:extLst>
                    <a:ext uri="{FF2B5EF4-FFF2-40B4-BE49-F238E27FC236}">
                      <a16:creationId xmlns:a16="http://schemas.microsoft.com/office/drawing/2014/main" id="{A4B50338-03A9-B283-FCEC-A75A92DED9BE}"/>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F54E42B7-A663-E340-DA26-65AA04D05F5B}"/>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A69952A8-B214-6E3C-0337-BD963681412F}"/>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4" name="Group 53">
                <a:extLst>
                  <a:ext uri="{FF2B5EF4-FFF2-40B4-BE49-F238E27FC236}">
                    <a16:creationId xmlns:a16="http://schemas.microsoft.com/office/drawing/2014/main" id="{4D7B2F40-1BBA-8958-5165-FE81F742E02B}"/>
                  </a:ext>
                </a:extLst>
              </p:cNvPr>
              <p:cNvGrpSpPr>
                <a:grpSpLocks noChangeAspect="1"/>
              </p:cNvGrpSpPr>
              <p:nvPr/>
            </p:nvGrpSpPr>
            <p:grpSpPr>
              <a:xfrm rot="14230710">
                <a:off x="3295191" y="3886001"/>
                <a:ext cx="359924" cy="365888"/>
                <a:chOff x="8854512" y="767156"/>
                <a:chExt cx="1405551" cy="1428844"/>
              </a:xfrm>
            </p:grpSpPr>
            <p:sp>
              <p:nvSpPr>
                <p:cNvPr id="131" name="Oval 130">
                  <a:extLst>
                    <a:ext uri="{FF2B5EF4-FFF2-40B4-BE49-F238E27FC236}">
                      <a16:creationId xmlns:a16="http://schemas.microsoft.com/office/drawing/2014/main" id="{DC9BEDB3-5476-D535-9EEC-EA0F3AF4DBFB}"/>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901354CB-66E2-873D-2858-FE6AD095B193}"/>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0AEA9533-4F87-95AC-8DDE-A05BABDB3F26}"/>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5" name="Group 54">
                <a:extLst>
                  <a:ext uri="{FF2B5EF4-FFF2-40B4-BE49-F238E27FC236}">
                    <a16:creationId xmlns:a16="http://schemas.microsoft.com/office/drawing/2014/main" id="{2DF1E2C0-0EA3-6DC8-E11F-79C04FFC5CB9}"/>
                  </a:ext>
                </a:extLst>
              </p:cNvPr>
              <p:cNvGrpSpPr>
                <a:grpSpLocks noChangeAspect="1"/>
              </p:cNvGrpSpPr>
              <p:nvPr/>
            </p:nvGrpSpPr>
            <p:grpSpPr>
              <a:xfrm rot="14230710">
                <a:off x="2680626" y="4368659"/>
                <a:ext cx="359924" cy="365888"/>
                <a:chOff x="8854512" y="767156"/>
                <a:chExt cx="1405551" cy="1428844"/>
              </a:xfrm>
            </p:grpSpPr>
            <p:sp>
              <p:nvSpPr>
                <p:cNvPr id="128" name="Oval 127">
                  <a:extLst>
                    <a:ext uri="{FF2B5EF4-FFF2-40B4-BE49-F238E27FC236}">
                      <a16:creationId xmlns:a16="http://schemas.microsoft.com/office/drawing/2014/main" id="{C4879F32-A198-BBD5-DCB1-62B5A3862391}"/>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9" name="Oval 128">
                  <a:extLst>
                    <a:ext uri="{FF2B5EF4-FFF2-40B4-BE49-F238E27FC236}">
                      <a16:creationId xmlns:a16="http://schemas.microsoft.com/office/drawing/2014/main" id="{14CD71A1-E5C7-3ECD-DE65-FF7BF3538EA4}"/>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0" name="Oval 129">
                  <a:extLst>
                    <a:ext uri="{FF2B5EF4-FFF2-40B4-BE49-F238E27FC236}">
                      <a16:creationId xmlns:a16="http://schemas.microsoft.com/office/drawing/2014/main" id="{2E634574-B012-89E1-9327-C1F4BED8A98A}"/>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6" name="Group 55">
                <a:extLst>
                  <a:ext uri="{FF2B5EF4-FFF2-40B4-BE49-F238E27FC236}">
                    <a16:creationId xmlns:a16="http://schemas.microsoft.com/office/drawing/2014/main" id="{8E6FE97B-B9BA-AA2D-0839-7BECF7D5F8E2}"/>
                  </a:ext>
                </a:extLst>
              </p:cNvPr>
              <p:cNvGrpSpPr>
                <a:grpSpLocks noChangeAspect="1"/>
              </p:cNvGrpSpPr>
              <p:nvPr/>
            </p:nvGrpSpPr>
            <p:grpSpPr>
              <a:xfrm rot="16200000">
                <a:off x="3022838" y="4246000"/>
                <a:ext cx="359924" cy="365888"/>
                <a:chOff x="8854512" y="767156"/>
                <a:chExt cx="1405551" cy="1428844"/>
              </a:xfrm>
            </p:grpSpPr>
            <p:sp>
              <p:nvSpPr>
                <p:cNvPr id="125" name="Oval 124">
                  <a:extLst>
                    <a:ext uri="{FF2B5EF4-FFF2-40B4-BE49-F238E27FC236}">
                      <a16:creationId xmlns:a16="http://schemas.microsoft.com/office/drawing/2014/main" id="{76324AE2-45C6-7C46-43A2-88D5B3FCA325}"/>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6" name="Oval 125">
                  <a:extLst>
                    <a:ext uri="{FF2B5EF4-FFF2-40B4-BE49-F238E27FC236}">
                      <a16:creationId xmlns:a16="http://schemas.microsoft.com/office/drawing/2014/main" id="{89292BB6-1419-38C9-16E5-268893521E4F}"/>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7" name="Oval 126">
                  <a:extLst>
                    <a:ext uri="{FF2B5EF4-FFF2-40B4-BE49-F238E27FC236}">
                      <a16:creationId xmlns:a16="http://schemas.microsoft.com/office/drawing/2014/main" id="{3FF2C369-4AE9-83FF-6F7E-A26A27A8ABEA}"/>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7" name="Group 56">
                <a:extLst>
                  <a:ext uri="{FF2B5EF4-FFF2-40B4-BE49-F238E27FC236}">
                    <a16:creationId xmlns:a16="http://schemas.microsoft.com/office/drawing/2014/main" id="{6666C08A-5FD1-7B49-2437-5ED8FE8AF23F}"/>
                  </a:ext>
                </a:extLst>
              </p:cNvPr>
              <p:cNvGrpSpPr>
                <a:grpSpLocks noChangeAspect="1"/>
              </p:cNvGrpSpPr>
              <p:nvPr/>
            </p:nvGrpSpPr>
            <p:grpSpPr>
              <a:xfrm rot="16200000">
                <a:off x="4114467" y="4173038"/>
                <a:ext cx="359924" cy="365888"/>
                <a:chOff x="8854512" y="767156"/>
                <a:chExt cx="1405551" cy="1428844"/>
              </a:xfrm>
            </p:grpSpPr>
            <p:sp>
              <p:nvSpPr>
                <p:cNvPr id="122" name="Oval 121">
                  <a:extLst>
                    <a:ext uri="{FF2B5EF4-FFF2-40B4-BE49-F238E27FC236}">
                      <a16:creationId xmlns:a16="http://schemas.microsoft.com/office/drawing/2014/main" id="{B69EF7B5-940B-FA5C-6E06-DB491D2C1B59}"/>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3" name="Oval 122">
                  <a:extLst>
                    <a:ext uri="{FF2B5EF4-FFF2-40B4-BE49-F238E27FC236}">
                      <a16:creationId xmlns:a16="http://schemas.microsoft.com/office/drawing/2014/main" id="{0FD60B98-5AEE-AD11-143B-E3239430988C}"/>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4" name="Oval 123">
                  <a:extLst>
                    <a:ext uri="{FF2B5EF4-FFF2-40B4-BE49-F238E27FC236}">
                      <a16:creationId xmlns:a16="http://schemas.microsoft.com/office/drawing/2014/main" id="{4F2144B9-C106-60A7-91E5-E7B097DADF98}"/>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8" name="Group 57">
                <a:extLst>
                  <a:ext uri="{FF2B5EF4-FFF2-40B4-BE49-F238E27FC236}">
                    <a16:creationId xmlns:a16="http://schemas.microsoft.com/office/drawing/2014/main" id="{9001EAA7-FC9F-25C8-0748-69B2E2F45CAA}"/>
                  </a:ext>
                </a:extLst>
              </p:cNvPr>
              <p:cNvGrpSpPr>
                <a:grpSpLocks noChangeAspect="1"/>
              </p:cNvGrpSpPr>
              <p:nvPr/>
            </p:nvGrpSpPr>
            <p:grpSpPr>
              <a:xfrm rot="8736409">
                <a:off x="4151135" y="3755772"/>
                <a:ext cx="359924" cy="365888"/>
                <a:chOff x="8854512" y="767156"/>
                <a:chExt cx="1405551" cy="1428844"/>
              </a:xfrm>
            </p:grpSpPr>
            <p:sp>
              <p:nvSpPr>
                <p:cNvPr id="119" name="Oval 118">
                  <a:extLst>
                    <a:ext uri="{FF2B5EF4-FFF2-40B4-BE49-F238E27FC236}">
                      <a16:creationId xmlns:a16="http://schemas.microsoft.com/office/drawing/2014/main" id="{71877363-AB41-C7B2-78F7-78EE863CF439}"/>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0" name="Oval 119">
                  <a:extLst>
                    <a:ext uri="{FF2B5EF4-FFF2-40B4-BE49-F238E27FC236}">
                      <a16:creationId xmlns:a16="http://schemas.microsoft.com/office/drawing/2014/main" id="{837CAA5B-16FD-D54F-610F-561D8902A6C4}"/>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1" name="Oval 120">
                  <a:extLst>
                    <a:ext uri="{FF2B5EF4-FFF2-40B4-BE49-F238E27FC236}">
                      <a16:creationId xmlns:a16="http://schemas.microsoft.com/office/drawing/2014/main" id="{294ABC5C-E1B7-CE4E-78A1-65E3C502CEA6}"/>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9" name="Group 58">
                <a:extLst>
                  <a:ext uri="{FF2B5EF4-FFF2-40B4-BE49-F238E27FC236}">
                    <a16:creationId xmlns:a16="http://schemas.microsoft.com/office/drawing/2014/main" id="{8F6B63A6-7250-E602-6EFC-2650A39AB148}"/>
                  </a:ext>
                </a:extLst>
              </p:cNvPr>
              <p:cNvGrpSpPr>
                <a:grpSpLocks noChangeAspect="1"/>
              </p:cNvGrpSpPr>
              <p:nvPr/>
            </p:nvGrpSpPr>
            <p:grpSpPr>
              <a:xfrm rot="6136319">
                <a:off x="4151258" y="3224890"/>
                <a:ext cx="359924" cy="365888"/>
                <a:chOff x="8854512" y="767156"/>
                <a:chExt cx="1405551" cy="1428844"/>
              </a:xfrm>
            </p:grpSpPr>
            <p:sp>
              <p:nvSpPr>
                <p:cNvPr id="116" name="Oval 115">
                  <a:extLst>
                    <a:ext uri="{FF2B5EF4-FFF2-40B4-BE49-F238E27FC236}">
                      <a16:creationId xmlns:a16="http://schemas.microsoft.com/office/drawing/2014/main" id="{8977A15C-1635-DAEA-5AF4-28A8FD77FDA5}"/>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7" name="Oval 116">
                  <a:extLst>
                    <a:ext uri="{FF2B5EF4-FFF2-40B4-BE49-F238E27FC236}">
                      <a16:creationId xmlns:a16="http://schemas.microsoft.com/office/drawing/2014/main" id="{9FC327FB-054C-4199-744E-72646F725E09}"/>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8" name="Oval 117">
                  <a:extLst>
                    <a:ext uri="{FF2B5EF4-FFF2-40B4-BE49-F238E27FC236}">
                      <a16:creationId xmlns:a16="http://schemas.microsoft.com/office/drawing/2014/main" id="{53EB413D-7347-72B7-8531-363760261724}"/>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0" name="Group 59">
                <a:extLst>
                  <a:ext uri="{FF2B5EF4-FFF2-40B4-BE49-F238E27FC236}">
                    <a16:creationId xmlns:a16="http://schemas.microsoft.com/office/drawing/2014/main" id="{5E07D6BA-89EB-00F6-132C-88D4D7BB4028}"/>
                  </a:ext>
                </a:extLst>
              </p:cNvPr>
              <p:cNvGrpSpPr>
                <a:grpSpLocks noChangeAspect="1"/>
              </p:cNvGrpSpPr>
              <p:nvPr/>
            </p:nvGrpSpPr>
            <p:grpSpPr>
              <a:xfrm rot="4540420">
                <a:off x="4116309" y="2583389"/>
                <a:ext cx="359924" cy="365888"/>
                <a:chOff x="8854512" y="767156"/>
                <a:chExt cx="1405551" cy="1428844"/>
              </a:xfrm>
            </p:grpSpPr>
            <p:sp>
              <p:nvSpPr>
                <p:cNvPr id="113" name="Oval 112">
                  <a:extLst>
                    <a:ext uri="{FF2B5EF4-FFF2-40B4-BE49-F238E27FC236}">
                      <a16:creationId xmlns:a16="http://schemas.microsoft.com/office/drawing/2014/main" id="{547DC5E3-9DE2-FFBD-6C6A-9F719C4C9C8A}"/>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BABD708E-503A-F24D-B111-82A9D2969D73}"/>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1F5161FF-296A-1380-77A1-8F6BCAED2A42}"/>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1" name="Group 60">
                <a:extLst>
                  <a:ext uri="{FF2B5EF4-FFF2-40B4-BE49-F238E27FC236}">
                    <a16:creationId xmlns:a16="http://schemas.microsoft.com/office/drawing/2014/main" id="{30C49C1E-AB97-A393-F7C0-E39FD25679AC}"/>
                  </a:ext>
                </a:extLst>
              </p:cNvPr>
              <p:cNvGrpSpPr>
                <a:grpSpLocks noChangeAspect="1"/>
              </p:cNvGrpSpPr>
              <p:nvPr/>
            </p:nvGrpSpPr>
            <p:grpSpPr>
              <a:xfrm rot="4540420">
                <a:off x="3805253" y="3114506"/>
                <a:ext cx="359924" cy="365888"/>
                <a:chOff x="8854512" y="767156"/>
                <a:chExt cx="1405551" cy="1428844"/>
              </a:xfrm>
            </p:grpSpPr>
            <p:sp>
              <p:nvSpPr>
                <p:cNvPr id="110" name="Oval 109">
                  <a:extLst>
                    <a:ext uri="{FF2B5EF4-FFF2-40B4-BE49-F238E27FC236}">
                      <a16:creationId xmlns:a16="http://schemas.microsoft.com/office/drawing/2014/main" id="{F89F0611-E9B3-15C2-F06A-5F4AB886705F}"/>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3F6B3EA3-FD44-4871-A5D7-02DD828684A0}"/>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58574514-4F8C-A7F1-5E16-FA96DDAE7785}"/>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2" name="Group 61">
                <a:extLst>
                  <a:ext uri="{FF2B5EF4-FFF2-40B4-BE49-F238E27FC236}">
                    <a16:creationId xmlns:a16="http://schemas.microsoft.com/office/drawing/2014/main" id="{6900A55E-87BF-4869-4024-64A6507295D3}"/>
                  </a:ext>
                </a:extLst>
              </p:cNvPr>
              <p:cNvGrpSpPr>
                <a:grpSpLocks noChangeAspect="1"/>
              </p:cNvGrpSpPr>
              <p:nvPr/>
            </p:nvGrpSpPr>
            <p:grpSpPr>
              <a:xfrm>
                <a:off x="3777539" y="3493550"/>
                <a:ext cx="359924" cy="365888"/>
                <a:chOff x="8854512" y="767156"/>
                <a:chExt cx="1405551" cy="1428844"/>
              </a:xfrm>
            </p:grpSpPr>
            <p:sp>
              <p:nvSpPr>
                <p:cNvPr id="107" name="Oval 106">
                  <a:extLst>
                    <a:ext uri="{FF2B5EF4-FFF2-40B4-BE49-F238E27FC236}">
                      <a16:creationId xmlns:a16="http://schemas.microsoft.com/office/drawing/2014/main" id="{066EB2EE-0767-F2F5-AA59-A3B8DCD53EDA}"/>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8" name="Oval 107">
                  <a:extLst>
                    <a:ext uri="{FF2B5EF4-FFF2-40B4-BE49-F238E27FC236}">
                      <a16:creationId xmlns:a16="http://schemas.microsoft.com/office/drawing/2014/main" id="{0B64CFEB-57A8-3F1F-D0CF-584C9DE81295}"/>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9" name="Oval 108">
                  <a:extLst>
                    <a:ext uri="{FF2B5EF4-FFF2-40B4-BE49-F238E27FC236}">
                      <a16:creationId xmlns:a16="http://schemas.microsoft.com/office/drawing/2014/main" id="{7E700DD2-5C92-A583-534C-EB6EA81E528C}"/>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3" name="Group 62">
                <a:extLst>
                  <a:ext uri="{FF2B5EF4-FFF2-40B4-BE49-F238E27FC236}">
                    <a16:creationId xmlns:a16="http://schemas.microsoft.com/office/drawing/2014/main" id="{2821FD86-4FFF-22A5-D861-480521E06B2E}"/>
                  </a:ext>
                </a:extLst>
              </p:cNvPr>
              <p:cNvGrpSpPr>
                <a:grpSpLocks noChangeAspect="1"/>
              </p:cNvGrpSpPr>
              <p:nvPr/>
            </p:nvGrpSpPr>
            <p:grpSpPr>
              <a:xfrm rot="2310626">
                <a:off x="3472406" y="3565813"/>
                <a:ext cx="359924" cy="365888"/>
                <a:chOff x="8854512" y="767156"/>
                <a:chExt cx="1405551" cy="1428844"/>
              </a:xfrm>
            </p:grpSpPr>
            <p:sp>
              <p:nvSpPr>
                <p:cNvPr id="104" name="Oval 103">
                  <a:extLst>
                    <a:ext uri="{FF2B5EF4-FFF2-40B4-BE49-F238E27FC236}">
                      <a16:creationId xmlns:a16="http://schemas.microsoft.com/office/drawing/2014/main" id="{90D1FF45-31E8-BCFD-89B8-E7ECF01D1FF8}"/>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5" name="Oval 104">
                  <a:extLst>
                    <a:ext uri="{FF2B5EF4-FFF2-40B4-BE49-F238E27FC236}">
                      <a16:creationId xmlns:a16="http://schemas.microsoft.com/office/drawing/2014/main" id="{45A08DD8-0638-526E-7926-EC4FF7F64BFA}"/>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6" name="Oval 105">
                  <a:extLst>
                    <a:ext uri="{FF2B5EF4-FFF2-40B4-BE49-F238E27FC236}">
                      <a16:creationId xmlns:a16="http://schemas.microsoft.com/office/drawing/2014/main" id="{F71AAD3B-7933-A9D0-E332-E7E21C116C29}"/>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4" name="Group 63">
                <a:extLst>
                  <a:ext uri="{FF2B5EF4-FFF2-40B4-BE49-F238E27FC236}">
                    <a16:creationId xmlns:a16="http://schemas.microsoft.com/office/drawing/2014/main" id="{CED9970F-BD42-E5AC-B70C-28C8970E11A8}"/>
                  </a:ext>
                </a:extLst>
              </p:cNvPr>
              <p:cNvGrpSpPr>
                <a:grpSpLocks noChangeAspect="1"/>
              </p:cNvGrpSpPr>
              <p:nvPr/>
            </p:nvGrpSpPr>
            <p:grpSpPr>
              <a:xfrm rot="5752658">
                <a:off x="3004592" y="3456521"/>
                <a:ext cx="359924" cy="365888"/>
                <a:chOff x="8854512" y="767156"/>
                <a:chExt cx="1405551" cy="1428844"/>
              </a:xfrm>
            </p:grpSpPr>
            <p:sp>
              <p:nvSpPr>
                <p:cNvPr id="101" name="Oval 100">
                  <a:extLst>
                    <a:ext uri="{FF2B5EF4-FFF2-40B4-BE49-F238E27FC236}">
                      <a16:creationId xmlns:a16="http://schemas.microsoft.com/office/drawing/2014/main" id="{F36CB1D9-1727-83C0-8225-3A86B8C6541E}"/>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 name="Oval 101">
                  <a:extLst>
                    <a:ext uri="{FF2B5EF4-FFF2-40B4-BE49-F238E27FC236}">
                      <a16:creationId xmlns:a16="http://schemas.microsoft.com/office/drawing/2014/main" id="{765DA68F-3BFF-2D38-6A46-F54E7E43BC4C}"/>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 name="Oval 102">
                  <a:extLst>
                    <a:ext uri="{FF2B5EF4-FFF2-40B4-BE49-F238E27FC236}">
                      <a16:creationId xmlns:a16="http://schemas.microsoft.com/office/drawing/2014/main" id="{6C8799A4-CE95-6704-5504-82D1EFD0F48F}"/>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5" name="Group 64">
                <a:extLst>
                  <a:ext uri="{FF2B5EF4-FFF2-40B4-BE49-F238E27FC236}">
                    <a16:creationId xmlns:a16="http://schemas.microsoft.com/office/drawing/2014/main" id="{4DD26509-70B1-FD62-7285-B04213DCDD62}"/>
                  </a:ext>
                </a:extLst>
              </p:cNvPr>
              <p:cNvGrpSpPr>
                <a:grpSpLocks noChangeAspect="1"/>
              </p:cNvGrpSpPr>
              <p:nvPr/>
            </p:nvGrpSpPr>
            <p:grpSpPr>
              <a:xfrm rot="8403117">
                <a:off x="3311762" y="3368631"/>
                <a:ext cx="359924" cy="365888"/>
                <a:chOff x="8854512" y="767156"/>
                <a:chExt cx="1405551" cy="1428844"/>
              </a:xfrm>
            </p:grpSpPr>
            <p:sp>
              <p:nvSpPr>
                <p:cNvPr id="98" name="Oval 97">
                  <a:extLst>
                    <a:ext uri="{FF2B5EF4-FFF2-40B4-BE49-F238E27FC236}">
                      <a16:creationId xmlns:a16="http://schemas.microsoft.com/office/drawing/2014/main" id="{68645F1B-0681-BC16-619A-6CAF8BEC322B}"/>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a:extLst>
                    <a:ext uri="{FF2B5EF4-FFF2-40B4-BE49-F238E27FC236}">
                      <a16:creationId xmlns:a16="http://schemas.microsoft.com/office/drawing/2014/main" id="{D3645209-7F26-0D96-5DB0-30858EC50E4F}"/>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796E26D9-C512-06C5-19CA-79CFD5E7B1BC}"/>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6" name="Group 65">
                <a:extLst>
                  <a:ext uri="{FF2B5EF4-FFF2-40B4-BE49-F238E27FC236}">
                    <a16:creationId xmlns:a16="http://schemas.microsoft.com/office/drawing/2014/main" id="{3DE549FB-E7BB-952C-BC03-05028C1D5FA9}"/>
                  </a:ext>
                </a:extLst>
              </p:cNvPr>
              <p:cNvGrpSpPr>
                <a:grpSpLocks noChangeAspect="1"/>
              </p:cNvGrpSpPr>
              <p:nvPr/>
            </p:nvGrpSpPr>
            <p:grpSpPr>
              <a:xfrm rot="368788">
                <a:off x="2950295" y="3865991"/>
                <a:ext cx="359924" cy="365888"/>
                <a:chOff x="8854512" y="767156"/>
                <a:chExt cx="1405551" cy="1428844"/>
              </a:xfrm>
            </p:grpSpPr>
            <p:sp>
              <p:nvSpPr>
                <p:cNvPr id="95" name="Oval 94">
                  <a:extLst>
                    <a:ext uri="{FF2B5EF4-FFF2-40B4-BE49-F238E27FC236}">
                      <a16:creationId xmlns:a16="http://schemas.microsoft.com/office/drawing/2014/main" id="{60F710B3-FED9-7755-8D08-E8EB38149049}"/>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a:extLst>
                    <a:ext uri="{FF2B5EF4-FFF2-40B4-BE49-F238E27FC236}">
                      <a16:creationId xmlns:a16="http://schemas.microsoft.com/office/drawing/2014/main" id="{44EE6ADB-0395-753A-975F-CB02EDFBFE49}"/>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60B3D545-2EB8-9C42-E434-41FA8922CD3F}"/>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7" name="Group 66">
                <a:extLst>
                  <a:ext uri="{FF2B5EF4-FFF2-40B4-BE49-F238E27FC236}">
                    <a16:creationId xmlns:a16="http://schemas.microsoft.com/office/drawing/2014/main" id="{377A1B5C-7000-C52D-4989-84E88BDEF89A}"/>
                  </a:ext>
                </a:extLst>
              </p:cNvPr>
              <p:cNvGrpSpPr>
                <a:grpSpLocks noChangeAspect="1"/>
              </p:cNvGrpSpPr>
              <p:nvPr/>
            </p:nvGrpSpPr>
            <p:grpSpPr>
              <a:xfrm rot="368788">
                <a:off x="2487012" y="4027828"/>
                <a:ext cx="359924" cy="365888"/>
                <a:chOff x="8854512" y="767156"/>
                <a:chExt cx="1405551" cy="1428844"/>
              </a:xfrm>
            </p:grpSpPr>
            <p:sp>
              <p:nvSpPr>
                <p:cNvPr id="92" name="Oval 91">
                  <a:extLst>
                    <a:ext uri="{FF2B5EF4-FFF2-40B4-BE49-F238E27FC236}">
                      <a16:creationId xmlns:a16="http://schemas.microsoft.com/office/drawing/2014/main" id="{7806A309-7E95-A9D7-6B26-795D41BA621D}"/>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a:extLst>
                    <a:ext uri="{FF2B5EF4-FFF2-40B4-BE49-F238E27FC236}">
                      <a16:creationId xmlns:a16="http://schemas.microsoft.com/office/drawing/2014/main" id="{009401CE-26A2-E50A-401F-0CBACBF1571C}"/>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A14FA832-1885-5B46-80E0-BF0696D8A1A4}"/>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8" name="Group 67">
                <a:extLst>
                  <a:ext uri="{FF2B5EF4-FFF2-40B4-BE49-F238E27FC236}">
                    <a16:creationId xmlns:a16="http://schemas.microsoft.com/office/drawing/2014/main" id="{B7567BE4-7D97-C809-DF07-F25AE2891D52}"/>
                  </a:ext>
                </a:extLst>
              </p:cNvPr>
              <p:cNvGrpSpPr>
                <a:grpSpLocks noChangeAspect="1"/>
              </p:cNvGrpSpPr>
              <p:nvPr/>
            </p:nvGrpSpPr>
            <p:grpSpPr>
              <a:xfrm rot="5685432">
                <a:off x="2257278" y="4255418"/>
                <a:ext cx="359924" cy="365888"/>
                <a:chOff x="8854512" y="767156"/>
                <a:chExt cx="1405551" cy="1428844"/>
              </a:xfrm>
            </p:grpSpPr>
            <p:sp>
              <p:nvSpPr>
                <p:cNvPr id="89" name="Oval 88">
                  <a:extLst>
                    <a:ext uri="{FF2B5EF4-FFF2-40B4-BE49-F238E27FC236}">
                      <a16:creationId xmlns:a16="http://schemas.microsoft.com/office/drawing/2014/main" id="{C2B8742A-8E75-FB9A-92FE-FFDF6A400012}"/>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Oval 89">
                  <a:extLst>
                    <a:ext uri="{FF2B5EF4-FFF2-40B4-BE49-F238E27FC236}">
                      <a16:creationId xmlns:a16="http://schemas.microsoft.com/office/drawing/2014/main" id="{6ECEE3D2-20EC-9B15-8C67-5FC924DC1A96}"/>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1" name="Oval 90">
                  <a:extLst>
                    <a:ext uri="{FF2B5EF4-FFF2-40B4-BE49-F238E27FC236}">
                      <a16:creationId xmlns:a16="http://schemas.microsoft.com/office/drawing/2014/main" id="{BB5FD8CF-0A16-29D7-9ABC-38325F6DAC06}"/>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9" name="Group 68">
                <a:extLst>
                  <a:ext uri="{FF2B5EF4-FFF2-40B4-BE49-F238E27FC236}">
                    <a16:creationId xmlns:a16="http://schemas.microsoft.com/office/drawing/2014/main" id="{3539C47A-8A79-AD77-36D6-00683B144EA6}"/>
                  </a:ext>
                </a:extLst>
              </p:cNvPr>
              <p:cNvGrpSpPr>
                <a:grpSpLocks noChangeAspect="1"/>
              </p:cNvGrpSpPr>
              <p:nvPr/>
            </p:nvGrpSpPr>
            <p:grpSpPr>
              <a:xfrm rot="5685432">
                <a:off x="3481301" y="4178741"/>
                <a:ext cx="359924" cy="365888"/>
                <a:chOff x="8854512" y="767156"/>
                <a:chExt cx="1405551" cy="1428844"/>
              </a:xfrm>
            </p:grpSpPr>
            <p:sp>
              <p:nvSpPr>
                <p:cNvPr id="86" name="Oval 85">
                  <a:extLst>
                    <a:ext uri="{FF2B5EF4-FFF2-40B4-BE49-F238E27FC236}">
                      <a16:creationId xmlns:a16="http://schemas.microsoft.com/office/drawing/2014/main" id="{D7009234-1DDC-ECED-E35B-E78FFAB826F0}"/>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Oval 86">
                  <a:extLst>
                    <a:ext uri="{FF2B5EF4-FFF2-40B4-BE49-F238E27FC236}">
                      <a16:creationId xmlns:a16="http://schemas.microsoft.com/office/drawing/2014/main" id="{C40634B9-9374-3375-4C88-F1D7CE363658}"/>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E57D495E-0DAE-38DA-D148-485FD9072233}"/>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0" name="Group 69">
                <a:extLst>
                  <a:ext uri="{FF2B5EF4-FFF2-40B4-BE49-F238E27FC236}">
                    <a16:creationId xmlns:a16="http://schemas.microsoft.com/office/drawing/2014/main" id="{D5CEEA88-6BCE-7D6D-96D8-42AAB599B334}"/>
                  </a:ext>
                </a:extLst>
              </p:cNvPr>
              <p:cNvGrpSpPr>
                <a:grpSpLocks noChangeAspect="1"/>
              </p:cNvGrpSpPr>
              <p:nvPr/>
            </p:nvGrpSpPr>
            <p:grpSpPr>
              <a:xfrm rot="20455843">
                <a:off x="3788282" y="4265349"/>
                <a:ext cx="359924" cy="365888"/>
                <a:chOff x="8854512" y="767156"/>
                <a:chExt cx="1405551" cy="1428844"/>
              </a:xfrm>
            </p:grpSpPr>
            <p:sp>
              <p:nvSpPr>
                <p:cNvPr id="83" name="Oval 82">
                  <a:extLst>
                    <a:ext uri="{FF2B5EF4-FFF2-40B4-BE49-F238E27FC236}">
                      <a16:creationId xmlns:a16="http://schemas.microsoft.com/office/drawing/2014/main" id="{6AAC785E-1348-3EBE-4857-B145EF52CFF1}"/>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Oval 83">
                  <a:extLst>
                    <a:ext uri="{FF2B5EF4-FFF2-40B4-BE49-F238E27FC236}">
                      <a16:creationId xmlns:a16="http://schemas.microsoft.com/office/drawing/2014/main" id="{A2AB91A9-446D-9077-20FB-CEE042A8F395}"/>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Oval 84">
                  <a:extLst>
                    <a:ext uri="{FF2B5EF4-FFF2-40B4-BE49-F238E27FC236}">
                      <a16:creationId xmlns:a16="http://schemas.microsoft.com/office/drawing/2014/main" id="{922C20E9-61C2-0A0A-5A0D-05F22C7C1E72}"/>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1" name="Group 70">
                <a:extLst>
                  <a:ext uri="{FF2B5EF4-FFF2-40B4-BE49-F238E27FC236}">
                    <a16:creationId xmlns:a16="http://schemas.microsoft.com/office/drawing/2014/main" id="{9FC3457A-ABF5-3392-ECEC-E7D1F340E6E9}"/>
                  </a:ext>
                </a:extLst>
              </p:cNvPr>
              <p:cNvGrpSpPr>
                <a:grpSpLocks noChangeAspect="1"/>
              </p:cNvGrpSpPr>
              <p:nvPr/>
            </p:nvGrpSpPr>
            <p:grpSpPr>
              <a:xfrm rot="20455843">
                <a:off x="2684373" y="2386565"/>
                <a:ext cx="359924" cy="365888"/>
                <a:chOff x="8854512" y="767156"/>
                <a:chExt cx="1405551" cy="1428844"/>
              </a:xfrm>
            </p:grpSpPr>
            <p:sp>
              <p:nvSpPr>
                <p:cNvPr id="80" name="Oval 79">
                  <a:extLst>
                    <a:ext uri="{FF2B5EF4-FFF2-40B4-BE49-F238E27FC236}">
                      <a16:creationId xmlns:a16="http://schemas.microsoft.com/office/drawing/2014/main" id="{314596B7-AFDE-8147-684C-E3981C580216}"/>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Oval 80">
                  <a:extLst>
                    <a:ext uri="{FF2B5EF4-FFF2-40B4-BE49-F238E27FC236}">
                      <a16:creationId xmlns:a16="http://schemas.microsoft.com/office/drawing/2014/main" id="{20573688-F9F2-581D-F435-7226420DF79C}"/>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Oval 81">
                  <a:extLst>
                    <a:ext uri="{FF2B5EF4-FFF2-40B4-BE49-F238E27FC236}">
                      <a16:creationId xmlns:a16="http://schemas.microsoft.com/office/drawing/2014/main" id="{4FCE2D23-390D-A6CA-DF1E-BE93218BE2D7}"/>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2" name="Group 71">
                <a:extLst>
                  <a:ext uri="{FF2B5EF4-FFF2-40B4-BE49-F238E27FC236}">
                    <a16:creationId xmlns:a16="http://schemas.microsoft.com/office/drawing/2014/main" id="{94A36782-37CE-DA2E-9C08-D162D41D1973}"/>
                  </a:ext>
                </a:extLst>
              </p:cNvPr>
              <p:cNvGrpSpPr>
                <a:grpSpLocks noChangeAspect="1"/>
              </p:cNvGrpSpPr>
              <p:nvPr/>
            </p:nvGrpSpPr>
            <p:grpSpPr>
              <a:xfrm rot="13320360">
                <a:off x="2347441" y="2437339"/>
                <a:ext cx="359924" cy="365888"/>
                <a:chOff x="8854512" y="767156"/>
                <a:chExt cx="1405551" cy="1428844"/>
              </a:xfrm>
            </p:grpSpPr>
            <p:sp>
              <p:nvSpPr>
                <p:cNvPr id="77" name="Oval 76">
                  <a:extLst>
                    <a:ext uri="{FF2B5EF4-FFF2-40B4-BE49-F238E27FC236}">
                      <a16:creationId xmlns:a16="http://schemas.microsoft.com/office/drawing/2014/main" id="{57FE311D-A44F-17D8-ABE3-200588744BD2}"/>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Oval 77">
                  <a:extLst>
                    <a:ext uri="{FF2B5EF4-FFF2-40B4-BE49-F238E27FC236}">
                      <a16:creationId xmlns:a16="http://schemas.microsoft.com/office/drawing/2014/main" id="{9FB451EC-AB77-4466-1884-50F5CB1C4D0E}"/>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Oval 78">
                  <a:extLst>
                    <a:ext uri="{FF2B5EF4-FFF2-40B4-BE49-F238E27FC236}">
                      <a16:creationId xmlns:a16="http://schemas.microsoft.com/office/drawing/2014/main" id="{F1127867-D1D6-EB98-9E2F-32C1538F9743}"/>
                    </a:ext>
                  </a:extLst>
                </p:cNvPr>
                <p:cNvSpPr/>
                <p:nvPr/>
              </p:nvSpPr>
              <p:spPr>
                <a:xfrm>
                  <a:off x="9324065" y="1259997"/>
                  <a:ext cx="935998"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73" name="Rectangle 72">
                <a:extLst>
                  <a:ext uri="{FF2B5EF4-FFF2-40B4-BE49-F238E27FC236}">
                    <a16:creationId xmlns:a16="http://schemas.microsoft.com/office/drawing/2014/main" id="{215657F8-04C5-F865-509B-15C13B521AD8}"/>
                  </a:ext>
                </a:extLst>
              </p:cNvPr>
              <p:cNvSpPr/>
              <p:nvPr/>
            </p:nvSpPr>
            <p:spPr>
              <a:xfrm>
                <a:off x="2242179" y="2266526"/>
                <a:ext cx="2139935" cy="26175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Rectangle 73">
                <a:extLst>
                  <a:ext uri="{FF2B5EF4-FFF2-40B4-BE49-F238E27FC236}">
                    <a16:creationId xmlns:a16="http://schemas.microsoft.com/office/drawing/2014/main" id="{BDC00662-A72A-8390-FD4D-51E2A12B6B81}"/>
                  </a:ext>
                </a:extLst>
              </p:cNvPr>
              <p:cNvSpPr/>
              <p:nvPr/>
            </p:nvSpPr>
            <p:spPr>
              <a:xfrm>
                <a:off x="1987031" y="4625822"/>
                <a:ext cx="2490341" cy="22978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Rectangle 74">
                <a:extLst>
                  <a:ext uri="{FF2B5EF4-FFF2-40B4-BE49-F238E27FC236}">
                    <a16:creationId xmlns:a16="http://schemas.microsoft.com/office/drawing/2014/main" id="{A859D11E-7C27-B30D-3B22-D4AD4B4030E3}"/>
                  </a:ext>
                </a:extLst>
              </p:cNvPr>
              <p:cNvSpPr/>
              <p:nvPr/>
            </p:nvSpPr>
            <p:spPr>
              <a:xfrm rot="5400000">
                <a:off x="1066431" y="3420903"/>
                <a:ext cx="2125518" cy="28432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Rectangle 75">
                <a:extLst>
                  <a:ext uri="{FF2B5EF4-FFF2-40B4-BE49-F238E27FC236}">
                    <a16:creationId xmlns:a16="http://schemas.microsoft.com/office/drawing/2014/main" id="{0C570A56-621A-14CF-6DFC-0573CC440125}"/>
                  </a:ext>
                </a:extLst>
              </p:cNvPr>
              <p:cNvSpPr/>
              <p:nvPr/>
            </p:nvSpPr>
            <p:spPr>
              <a:xfrm rot="5400000">
                <a:off x="3432018" y="3383293"/>
                <a:ext cx="2258915" cy="40650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Rectangle 34">
              <a:extLst>
                <a:ext uri="{FF2B5EF4-FFF2-40B4-BE49-F238E27FC236}">
                  <a16:creationId xmlns:a16="http://schemas.microsoft.com/office/drawing/2014/main" id="{94B6E5F6-2DD7-DC69-A5B3-9F8D26B843AD}"/>
                </a:ext>
              </a:extLst>
            </p:cNvPr>
            <p:cNvSpPr/>
            <p:nvPr/>
          </p:nvSpPr>
          <p:spPr>
            <a:xfrm>
              <a:off x="2274824" y="2517721"/>
              <a:ext cx="2076633" cy="2094132"/>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83" name="Group 182" descr="A molecular representation of water consisting of a large red circle labelled 'oxygen atom' and two smaller white circles labelled 'hydrogen atoms'.">
            <a:extLst>
              <a:ext uri="{FF2B5EF4-FFF2-40B4-BE49-F238E27FC236}">
                <a16:creationId xmlns:a16="http://schemas.microsoft.com/office/drawing/2014/main" id="{9C1ADBC2-221E-F818-E028-B30196C67170}"/>
              </a:ext>
            </a:extLst>
          </p:cNvPr>
          <p:cNvGrpSpPr/>
          <p:nvPr/>
        </p:nvGrpSpPr>
        <p:grpSpPr>
          <a:xfrm>
            <a:off x="8854512" y="767156"/>
            <a:ext cx="1405561" cy="1428844"/>
            <a:chOff x="8854512" y="767156"/>
            <a:chExt cx="1405561" cy="1428844"/>
          </a:xfrm>
        </p:grpSpPr>
        <p:sp>
          <p:nvSpPr>
            <p:cNvPr id="184" name="Oval 183">
              <a:extLst>
                <a:ext uri="{FF2B5EF4-FFF2-40B4-BE49-F238E27FC236}">
                  <a16:creationId xmlns:a16="http://schemas.microsoft.com/office/drawing/2014/main" id="{D5F9ABD0-FF84-3059-4B59-B4DBC9B669A5}"/>
                </a:ext>
              </a:extLst>
            </p:cNvPr>
            <p:cNvSpPr/>
            <p:nvPr/>
          </p:nvSpPr>
          <p:spPr>
            <a:xfrm>
              <a:off x="8854512" y="1656000"/>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5" name="Oval 184">
              <a:extLst>
                <a:ext uri="{FF2B5EF4-FFF2-40B4-BE49-F238E27FC236}">
                  <a16:creationId xmlns:a16="http://schemas.microsoft.com/office/drawing/2014/main" id="{2D05C6DA-67A9-0AA6-3CA7-68A9A967D5EC}"/>
                </a:ext>
              </a:extLst>
            </p:cNvPr>
            <p:cNvSpPr/>
            <p:nvPr/>
          </p:nvSpPr>
          <p:spPr>
            <a:xfrm>
              <a:off x="9520511" y="767156"/>
              <a:ext cx="540000" cy="540000"/>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6" name="Oval 185">
              <a:extLst>
                <a:ext uri="{FF2B5EF4-FFF2-40B4-BE49-F238E27FC236}">
                  <a16:creationId xmlns:a16="http://schemas.microsoft.com/office/drawing/2014/main" id="{DA3DF1F7-5FF2-EA97-9755-5BAE6969E580}"/>
                </a:ext>
              </a:extLst>
            </p:cNvPr>
            <p:cNvSpPr/>
            <p:nvPr/>
          </p:nvSpPr>
          <p:spPr>
            <a:xfrm>
              <a:off x="9324073" y="1260000"/>
              <a:ext cx="936000" cy="936000"/>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7" name="Picture 26" descr="A square containing 25 green circles which are all the same size, shape and shade. They are arranged in 5 rows of 5. The circles are just touching their neighbour to the left, right, and above and below in a regular arrangement.">
            <a:extLst>
              <a:ext uri="{FF2B5EF4-FFF2-40B4-BE49-F238E27FC236}">
                <a16:creationId xmlns:a16="http://schemas.microsoft.com/office/drawing/2014/main" id="{24978FFF-44CD-83AB-70C8-E3B01BDB3EF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313" t="28707" r="67464" b="29099"/>
          <a:stretch>
            <a:fillRect/>
          </a:stretch>
        </p:blipFill>
        <p:spPr bwMode="auto">
          <a:xfrm>
            <a:off x="1866039" y="2329362"/>
            <a:ext cx="2168592" cy="2161176"/>
          </a:xfrm>
          <a:prstGeom prst="rect">
            <a:avLst/>
          </a:prstGeom>
          <a:ln>
            <a:noFill/>
          </a:ln>
          <a:extLst>
            <a:ext uri="{53640926-AAD7-44D8-BBD7-CCE9431645EC}">
              <a14:shadowObscured xmlns:a14="http://schemas.microsoft.com/office/drawing/2010/main"/>
            </a:ext>
          </a:extLst>
        </p:spPr>
      </p:pic>
      <p:sp>
        <p:nvSpPr>
          <p:cNvPr id="293" name="TextBox 292">
            <a:extLst>
              <a:ext uri="{FF2B5EF4-FFF2-40B4-BE49-F238E27FC236}">
                <a16:creationId xmlns:a16="http://schemas.microsoft.com/office/drawing/2014/main" id="{836866FE-A07E-1E0A-23EE-77F63644BA0A}"/>
              </a:ext>
            </a:extLst>
          </p:cNvPr>
          <p:cNvSpPr txBox="1"/>
          <p:nvPr/>
        </p:nvSpPr>
        <p:spPr>
          <a:xfrm>
            <a:off x="1113847" y="5186285"/>
            <a:ext cx="9146225" cy="923330"/>
          </a:xfrm>
          <a:prstGeom prst="rect">
            <a:avLst/>
          </a:prstGeom>
          <a:noFill/>
        </p:spPr>
        <p:txBody>
          <a:bodyPr wrap="square" rtlCol="0">
            <a:spAutoFit/>
          </a:bodyPr>
          <a:lstStyle/>
          <a:p>
            <a:r>
              <a:rPr lang="en-GB">
                <a:latin typeface="Century Gothic" panose="020B0502020202020204" pitchFamily="34" charset="0"/>
              </a:rPr>
              <a:t>Water in a solid is arranged in hexagons rather than rows. </a:t>
            </a:r>
            <a:br>
              <a:rPr lang="en-GB">
                <a:latin typeface="Century Gothic" panose="020B0502020202020204" pitchFamily="34" charset="0"/>
              </a:rPr>
            </a:br>
            <a:r>
              <a:rPr lang="en-GB">
                <a:latin typeface="Century Gothic" panose="020B0502020202020204" pitchFamily="34" charset="0"/>
              </a:rPr>
              <a:t>Why do you think the particle model diagram of a solid does not match the real structure of ice?</a:t>
            </a:r>
          </a:p>
        </p:txBody>
      </p:sp>
      <p:grpSp>
        <p:nvGrpSpPr>
          <p:cNvPr id="297" name="Group 296" descr="An image of the molecular model of water showing the arrangement of water molecules in a 3D hexagonal lattice with dotted lines between the molecules to represent the intermolecular forces.">
            <a:extLst>
              <a:ext uri="{FF2B5EF4-FFF2-40B4-BE49-F238E27FC236}">
                <a16:creationId xmlns:a16="http://schemas.microsoft.com/office/drawing/2014/main" id="{C14F94AD-238B-2A26-7333-E4CBBAB0F381}"/>
              </a:ext>
            </a:extLst>
          </p:cNvPr>
          <p:cNvGrpSpPr/>
          <p:nvPr/>
        </p:nvGrpSpPr>
        <p:grpSpPr>
          <a:xfrm>
            <a:off x="1893526" y="2367653"/>
            <a:ext cx="2085145" cy="2109762"/>
            <a:chOff x="1903744" y="2366807"/>
            <a:chExt cx="2085145" cy="2109762"/>
          </a:xfrm>
        </p:grpSpPr>
        <p:grpSp>
          <p:nvGrpSpPr>
            <p:cNvPr id="296" name="Group 295">
              <a:extLst>
                <a:ext uri="{FF2B5EF4-FFF2-40B4-BE49-F238E27FC236}">
                  <a16:creationId xmlns:a16="http://schemas.microsoft.com/office/drawing/2014/main" id="{4F0CDBCE-D832-CA43-A03E-5804EF829A6D}"/>
                </a:ext>
              </a:extLst>
            </p:cNvPr>
            <p:cNvGrpSpPr/>
            <p:nvPr/>
          </p:nvGrpSpPr>
          <p:grpSpPr>
            <a:xfrm>
              <a:off x="1916064" y="2366807"/>
              <a:ext cx="2072825" cy="2109762"/>
              <a:chOff x="1703797" y="1852158"/>
              <a:chExt cx="2072825" cy="2109762"/>
            </a:xfrm>
          </p:grpSpPr>
          <p:grpSp>
            <p:nvGrpSpPr>
              <p:cNvPr id="182" name="Group 181">
                <a:extLst>
                  <a:ext uri="{FF2B5EF4-FFF2-40B4-BE49-F238E27FC236}">
                    <a16:creationId xmlns:a16="http://schemas.microsoft.com/office/drawing/2014/main" id="{C5A3A991-B3EC-25E6-BC0A-49D4153ED3C8}"/>
                  </a:ext>
                </a:extLst>
              </p:cNvPr>
              <p:cNvGrpSpPr/>
              <p:nvPr/>
            </p:nvGrpSpPr>
            <p:grpSpPr>
              <a:xfrm rot="3205181">
                <a:off x="1745363" y="1849177"/>
                <a:ext cx="359926" cy="365888"/>
                <a:chOff x="2251014" y="2526253"/>
                <a:chExt cx="359926" cy="365888"/>
              </a:xfrm>
            </p:grpSpPr>
            <p:sp>
              <p:nvSpPr>
                <p:cNvPr id="179" name="Oval 178">
                  <a:extLst>
                    <a:ext uri="{FF2B5EF4-FFF2-40B4-BE49-F238E27FC236}">
                      <a16:creationId xmlns:a16="http://schemas.microsoft.com/office/drawing/2014/main" id="{DADB6500-F45A-C8EF-0486-AA25143A8AFC}"/>
                    </a:ext>
                  </a:extLst>
                </p:cNvPr>
                <p:cNvSpPr/>
                <p:nvPr/>
              </p:nvSpPr>
              <p:spPr>
                <a:xfrm>
                  <a:off x="2251014" y="2753862"/>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0" name="Oval 179">
                  <a:extLst>
                    <a:ext uri="{FF2B5EF4-FFF2-40B4-BE49-F238E27FC236}">
                      <a16:creationId xmlns:a16="http://schemas.microsoft.com/office/drawing/2014/main" id="{29436042-F9DB-CEEF-BB0D-2287C8040106}"/>
                    </a:ext>
                  </a:extLst>
                </p:cNvPr>
                <p:cNvSpPr/>
                <p:nvPr/>
              </p:nvSpPr>
              <p:spPr>
                <a:xfrm>
                  <a:off x="2421558" y="2526253"/>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1" name="Oval 180">
                  <a:extLst>
                    <a:ext uri="{FF2B5EF4-FFF2-40B4-BE49-F238E27FC236}">
                      <a16:creationId xmlns:a16="http://schemas.microsoft.com/office/drawing/2014/main" id="{1C091BA7-C47B-B8BD-15F1-91F7E085CCBB}"/>
                    </a:ext>
                  </a:extLst>
                </p:cNvPr>
                <p:cNvSpPr/>
                <p:nvPr/>
              </p:nvSpPr>
              <p:spPr>
                <a:xfrm>
                  <a:off x="2371256" y="2652457"/>
                  <a:ext cx="239684" cy="239684"/>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87" name="Group 186">
                <a:extLst>
                  <a:ext uri="{FF2B5EF4-FFF2-40B4-BE49-F238E27FC236}">
                    <a16:creationId xmlns:a16="http://schemas.microsoft.com/office/drawing/2014/main" id="{F94D5E37-099A-5EE5-ABEF-8B7DB415920F}"/>
                  </a:ext>
                </a:extLst>
              </p:cNvPr>
              <p:cNvGrpSpPr/>
              <p:nvPr/>
            </p:nvGrpSpPr>
            <p:grpSpPr>
              <a:xfrm rot="13812755">
                <a:off x="1710576" y="2336604"/>
                <a:ext cx="359926" cy="365888"/>
                <a:chOff x="2251014" y="2526253"/>
                <a:chExt cx="359926" cy="365888"/>
              </a:xfrm>
            </p:grpSpPr>
            <p:sp>
              <p:nvSpPr>
                <p:cNvPr id="188" name="Oval 187">
                  <a:extLst>
                    <a:ext uri="{FF2B5EF4-FFF2-40B4-BE49-F238E27FC236}">
                      <a16:creationId xmlns:a16="http://schemas.microsoft.com/office/drawing/2014/main" id="{ACB173DE-767B-7DD7-E794-378B4AAB607C}"/>
                    </a:ext>
                  </a:extLst>
                </p:cNvPr>
                <p:cNvSpPr/>
                <p:nvPr/>
              </p:nvSpPr>
              <p:spPr>
                <a:xfrm>
                  <a:off x="2251014" y="2753862"/>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9" name="Oval 188">
                  <a:extLst>
                    <a:ext uri="{FF2B5EF4-FFF2-40B4-BE49-F238E27FC236}">
                      <a16:creationId xmlns:a16="http://schemas.microsoft.com/office/drawing/2014/main" id="{CEC319FD-F2F7-94C4-1FFA-20468050EDD7}"/>
                    </a:ext>
                  </a:extLst>
                </p:cNvPr>
                <p:cNvSpPr/>
                <p:nvPr/>
              </p:nvSpPr>
              <p:spPr>
                <a:xfrm>
                  <a:off x="2421558" y="2526253"/>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0" name="Oval 189">
                  <a:extLst>
                    <a:ext uri="{FF2B5EF4-FFF2-40B4-BE49-F238E27FC236}">
                      <a16:creationId xmlns:a16="http://schemas.microsoft.com/office/drawing/2014/main" id="{7FCF5E3F-D7C8-E8D8-3FC7-05885AFE333C}"/>
                    </a:ext>
                  </a:extLst>
                </p:cNvPr>
                <p:cNvSpPr/>
                <p:nvPr/>
              </p:nvSpPr>
              <p:spPr>
                <a:xfrm>
                  <a:off x="2371256" y="2652457"/>
                  <a:ext cx="239684" cy="239684"/>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91" name="Group 190">
                <a:extLst>
                  <a:ext uri="{FF2B5EF4-FFF2-40B4-BE49-F238E27FC236}">
                    <a16:creationId xmlns:a16="http://schemas.microsoft.com/office/drawing/2014/main" id="{0CE12BEE-AF7E-FCB9-03F4-CCE0B1CBAC71}"/>
                  </a:ext>
                </a:extLst>
              </p:cNvPr>
              <p:cNvGrpSpPr/>
              <p:nvPr/>
            </p:nvGrpSpPr>
            <p:grpSpPr>
              <a:xfrm rot="3205181">
                <a:off x="2154878" y="2274809"/>
                <a:ext cx="359926" cy="365888"/>
                <a:chOff x="2251014" y="2526253"/>
                <a:chExt cx="359926" cy="365888"/>
              </a:xfrm>
            </p:grpSpPr>
            <p:sp>
              <p:nvSpPr>
                <p:cNvPr id="192" name="Oval 191">
                  <a:extLst>
                    <a:ext uri="{FF2B5EF4-FFF2-40B4-BE49-F238E27FC236}">
                      <a16:creationId xmlns:a16="http://schemas.microsoft.com/office/drawing/2014/main" id="{7091C221-D8AE-F3EB-2047-4AF8F1434773}"/>
                    </a:ext>
                  </a:extLst>
                </p:cNvPr>
                <p:cNvSpPr/>
                <p:nvPr/>
              </p:nvSpPr>
              <p:spPr>
                <a:xfrm>
                  <a:off x="2251014" y="2753862"/>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3" name="Oval 192">
                  <a:extLst>
                    <a:ext uri="{FF2B5EF4-FFF2-40B4-BE49-F238E27FC236}">
                      <a16:creationId xmlns:a16="http://schemas.microsoft.com/office/drawing/2014/main" id="{632A3820-F4CD-3C08-EEEC-EEF6E0B9EFE0}"/>
                    </a:ext>
                  </a:extLst>
                </p:cNvPr>
                <p:cNvSpPr/>
                <p:nvPr/>
              </p:nvSpPr>
              <p:spPr>
                <a:xfrm>
                  <a:off x="2421558" y="2526253"/>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4" name="Oval 193">
                  <a:extLst>
                    <a:ext uri="{FF2B5EF4-FFF2-40B4-BE49-F238E27FC236}">
                      <a16:creationId xmlns:a16="http://schemas.microsoft.com/office/drawing/2014/main" id="{6E3BBE41-6560-3E93-67FD-B8006345F824}"/>
                    </a:ext>
                  </a:extLst>
                </p:cNvPr>
                <p:cNvSpPr/>
                <p:nvPr/>
              </p:nvSpPr>
              <p:spPr>
                <a:xfrm>
                  <a:off x="2371256" y="2652457"/>
                  <a:ext cx="239684" cy="239684"/>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03" name="Group 202">
                <a:extLst>
                  <a:ext uri="{FF2B5EF4-FFF2-40B4-BE49-F238E27FC236}">
                    <a16:creationId xmlns:a16="http://schemas.microsoft.com/office/drawing/2014/main" id="{7E556CB0-E35E-4BEA-4461-433B1D6FF4AF}"/>
                  </a:ext>
                </a:extLst>
              </p:cNvPr>
              <p:cNvGrpSpPr/>
              <p:nvPr/>
            </p:nvGrpSpPr>
            <p:grpSpPr>
              <a:xfrm rot="13870015">
                <a:off x="2130599" y="1920616"/>
                <a:ext cx="359926" cy="365888"/>
                <a:chOff x="2251014" y="2526253"/>
                <a:chExt cx="359926" cy="365888"/>
              </a:xfrm>
            </p:grpSpPr>
            <p:sp>
              <p:nvSpPr>
                <p:cNvPr id="204" name="Oval 203">
                  <a:extLst>
                    <a:ext uri="{FF2B5EF4-FFF2-40B4-BE49-F238E27FC236}">
                      <a16:creationId xmlns:a16="http://schemas.microsoft.com/office/drawing/2014/main" id="{C12E71AA-7AEE-D0B2-CD06-D909A4A38D3B}"/>
                    </a:ext>
                  </a:extLst>
                </p:cNvPr>
                <p:cNvSpPr/>
                <p:nvPr/>
              </p:nvSpPr>
              <p:spPr>
                <a:xfrm>
                  <a:off x="2251014" y="2753862"/>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5" name="Oval 204">
                  <a:extLst>
                    <a:ext uri="{FF2B5EF4-FFF2-40B4-BE49-F238E27FC236}">
                      <a16:creationId xmlns:a16="http://schemas.microsoft.com/office/drawing/2014/main" id="{2AC136C3-D27B-213F-7B2D-9040476A3846}"/>
                    </a:ext>
                  </a:extLst>
                </p:cNvPr>
                <p:cNvSpPr/>
                <p:nvPr/>
              </p:nvSpPr>
              <p:spPr>
                <a:xfrm>
                  <a:off x="2421558" y="2526253"/>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6" name="Oval 205">
                  <a:extLst>
                    <a:ext uri="{FF2B5EF4-FFF2-40B4-BE49-F238E27FC236}">
                      <a16:creationId xmlns:a16="http://schemas.microsoft.com/office/drawing/2014/main" id="{9A9680E6-A4A8-216D-8907-458CCDC05DF3}"/>
                    </a:ext>
                  </a:extLst>
                </p:cNvPr>
                <p:cNvSpPr/>
                <p:nvPr/>
              </p:nvSpPr>
              <p:spPr>
                <a:xfrm>
                  <a:off x="2371256" y="2652457"/>
                  <a:ext cx="239684" cy="239684"/>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07" name="Group 206">
                <a:extLst>
                  <a:ext uri="{FF2B5EF4-FFF2-40B4-BE49-F238E27FC236}">
                    <a16:creationId xmlns:a16="http://schemas.microsoft.com/office/drawing/2014/main" id="{8B68B907-6307-4A69-3CDF-A928C57E813A}"/>
                  </a:ext>
                </a:extLst>
              </p:cNvPr>
              <p:cNvGrpSpPr/>
              <p:nvPr/>
            </p:nvGrpSpPr>
            <p:grpSpPr>
              <a:xfrm rot="3205181">
                <a:off x="2580995" y="1870293"/>
                <a:ext cx="359926" cy="365888"/>
                <a:chOff x="2251014" y="2526253"/>
                <a:chExt cx="359926" cy="365888"/>
              </a:xfrm>
            </p:grpSpPr>
            <p:sp>
              <p:nvSpPr>
                <p:cNvPr id="208" name="Oval 207">
                  <a:extLst>
                    <a:ext uri="{FF2B5EF4-FFF2-40B4-BE49-F238E27FC236}">
                      <a16:creationId xmlns:a16="http://schemas.microsoft.com/office/drawing/2014/main" id="{AF2FA0AD-3FEC-8618-A09C-0E8E6FC10A65}"/>
                    </a:ext>
                  </a:extLst>
                </p:cNvPr>
                <p:cNvSpPr/>
                <p:nvPr/>
              </p:nvSpPr>
              <p:spPr>
                <a:xfrm>
                  <a:off x="2251014" y="2753862"/>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9" name="Oval 208">
                  <a:extLst>
                    <a:ext uri="{FF2B5EF4-FFF2-40B4-BE49-F238E27FC236}">
                      <a16:creationId xmlns:a16="http://schemas.microsoft.com/office/drawing/2014/main" id="{D493B347-CEC6-D0C0-8477-ACE5137FA6AB}"/>
                    </a:ext>
                  </a:extLst>
                </p:cNvPr>
                <p:cNvSpPr/>
                <p:nvPr/>
              </p:nvSpPr>
              <p:spPr>
                <a:xfrm>
                  <a:off x="2421558" y="2526253"/>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0" name="Oval 209">
                  <a:extLst>
                    <a:ext uri="{FF2B5EF4-FFF2-40B4-BE49-F238E27FC236}">
                      <a16:creationId xmlns:a16="http://schemas.microsoft.com/office/drawing/2014/main" id="{2EA56458-1EFE-6919-CABC-480282490C6B}"/>
                    </a:ext>
                  </a:extLst>
                </p:cNvPr>
                <p:cNvSpPr/>
                <p:nvPr/>
              </p:nvSpPr>
              <p:spPr>
                <a:xfrm>
                  <a:off x="2371256" y="2652457"/>
                  <a:ext cx="239684" cy="239684"/>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11" name="Group 210">
                <a:extLst>
                  <a:ext uri="{FF2B5EF4-FFF2-40B4-BE49-F238E27FC236}">
                    <a16:creationId xmlns:a16="http://schemas.microsoft.com/office/drawing/2014/main" id="{D66AF588-20C2-FA46-EDDC-39CF18B967E7}"/>
                  </a:ext>
                </a:extLst>
              </p:cNvPr>
              <p:cNvGrpSpPr/>
              <p:nvPr/>
            </p:nvGrpSpPr>
            <p:grpSpPr>
              <a:xfrm rot="14021944">
                <a:off x="2963298" y="1922227"/>
                <a:ext cx="359926" cy="365888"/>
                <a:chOff x="2251014" y="2526253"/>
                <a:chExt cx="359926" cy="365888"/>
              </a:xfrm>
            </p:grpSpPr>
            <p:sp>
              <p:nvSpPr>
                <p:cNvPr id="212" name="Oval 211">
                  <a:extLst>
                    <a:ext uri="{FF2B5EF4-FFF2-40B4-BE49-F238E27FC236}">
                      <a16:creationId xmlns:a16="http://schemas.microsoft.com/office/drawing/2014/main" id="{855341CD-81F9-FE2E-2603-FAFB23C03C2A}"/>
                    </a:ext>
                  </a:extLst>
                </p:cNvPr>
                <p:cNvSpPr/>
                <p:nvPr/>
              </p:nvSpPr>
              <p:spPr>
                <a:xfrm>
                  <a:off x="2251014" y="2753862"/>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3" name="Oval 212">
                  <a:extLst>
                    <a:ext uri="{FF2B5EF4-FFF2-40B4-BE49-F238E27FC236}">
                      <a16:creationId xmlns:a16="http://schemas.microsoft.com/office/drawing/2014/main" id="{A0FA83E1-2576-4A8A-5DFC-76382BFA9F8A}"/>
                    </a:ext>
                  </a:extLst>
                </p:cNvPr>
                <p:cNvSpPr/>
                <p:nvPr/>
              </p:nvSpPr>
              <p:spPr>
                <a:xfrm>
                  <a:off x="2421558" y="2526253"/>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4" name="Oval 213">
                  <a:extLst>
                    <a:ext uri="{FF2B5EF4-FFF2-40B4-BE49-F238E27FC236}">
                      <a16:creationId xmlns:a16="http://schemas.microsoft.com/office/drawing/2014/main" id="{E293ED3F-1B82-9071-8470-4CD5D68A3E4C}"/>
                    </a:ext>
                  </a:extLst>
                </p:cNvPr>
                <p:cNvSpPr/>
                <p:nvPr/>
              </p:nvSpPr>
              <p:spPr>
                <a:xfrm>
                  <a:off x="2371256" y="2652457"/>
                  <a:ext cx="239684" cy="239684"/>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15" name="Group 214">
                <a:extLst>
                  <a:ext uri="{FF2B5EF4-FFF2-40B4-BE49-F238E27FC236}">
                    <a16:creationId xmlns:a16="http://schemas.microsoft.com/office/drawing/2014/main" id="{A173B933-64E2-6029-91FA-CA99E0DCF3AC}"/>
                  </a:ext>
                </a:extLst>
              </p:cNvPr>
              <p:cNvGrpSpPr/>
              <p:nvPr/>
            </p:nvGrpSpPr>
            <p:grpSpPr>
              <a:xfrm rot="3205181">
                <a:off x="3407667" y="1857036"/>
                <a:ext cx="359926" cy="365888"/>
                <a:chOff x="2251014" y="2526253"/>
                <a:chExt cx="359926" cy="365888"/>
              </a:xfrm>
            </p:grpSpPr>
            <p:sp>
              <p:nvSpPr>
                <p:cNvPr id="216" name="Oval 215">
                  <a:extLst>
                    <a:ext uri="{FF2B5EF4-FFF2-40B4-BE49-F238E27FC236}">
                      <a16:creationId xmlns:a16="http://schemas.microsoft.com/office/drawing/2014/main" id="{76AA2AF1-D942-CC66-B281-F34D9E80788C}"/>
                    </a:ext>
                  </a:extLst>
                </p:cNvPr>
                <p:cNvSpPr/>
                <p:nvPr/>
              </p:nvSpPr>
              <p:spPr>
                <a:xfrm>
                  <a:off x="2251014" y="2753862"/>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7" name="Oval 216">
                  <a:extLst>
                    <a:ext uri="{FF2B5EF4-FFF2-40B4-BE49-F238E27FC236}">
                      <a16:creationId xmlns:a16="http://schemas.microsoft.com/office/drawing/2014/main" id="{70F3BD7E-9129-52BE-797A-0BAF9DAAB868}"/>
                    </a:ext>
                  </a:extLst>
                </p:cNvPr>
                <p:cNvSpPr/>
                <p:nvPr/>
              </p:nvSpPr>
              <p:spPr>
                <a:xfrm>
                  <a:off x="2421558" y="2526253"/>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8" name="Oval 217">
                  <a:extLst>
                    <a:ext uri="{FF2B5EF4-FFF2-40B4-BE49-F238E27FC236}">
                      <a16:creationId xmlns:a16="http://schemas.microsoft.com/office/drawing/2014/main" id="{8C20F8DE-E691-B800-3F05-82F2195F5685}"/>
                    </a:ext>
                  </a:extLst>
                </p:cNvPr>
                <p:cNvSpPr/>
                <p:nvPr/>
              </p:nvSpPr>
              <p:spPr>
                <a:xfrm>
                  <a:off x="2371256" y="2652457"/>
                  <a:ext cx="239684" cy="239684"/>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19" name="Group 218">
                <a:extLst>
                  <a:ext uri="{FF2B5EF4-FFF2-40B4-BE49-F238E27FC236}">
                    <a16:creationId xmlns:a16="http://schemas.microsoft.com/office/drawing/2014/main" id="{1AC73E77-0FC9-0893-554A-61A55B6236CB}"/>
                  </a:ext>
                </a:extLst>
              </p:cNvPr>
              <p:cNvGrpSpPr/>
              <p:nvPr/>
            </p:nvGrpSpPr>
            <p:grpSpPr>
              <a:xfrm rot="13870015">
                <a:off x="2541659" y="2341036"/>
                <a:ext cx="359926" cy="365888"/>
                <a:chOff x="2251014" y="2526253"/>
                <a:chExt cx="359926" cy="365888"/>
              </a:xfrm>
            </p:grpSpPr>
            <p:sp>
              <p:nvSpPr>
                <p:cNvPr id="220" name="Oval 219">
                  <a:extLst>
                    <a:ext uri="{FF2B5EF4-FFF2-40B4-BE49-F238E27FC236}">
                      <a16:creationId xmlns:a16="http://schemas.microsoft.com/office/drawing/2014/main" id="{B9920AE9-1D94-F4C8-933A-BF5B84CF1568}"/>
                    </a:ext>
                  </a:extLst>
                </p:cNvPr>
                <p:cNvSpPr/>
                <p:nvPr/>
              </p:nvSpPr>
              <p:spPr>
                <a:xfrm>
                  <a:off x="2251014" y="2753862"/>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1" name="Oval 220">
                  <a:extLst>
                    <a:ext uri="{FF2B5EF4-FFF2-40B4-BE49-F238E27FC236}">
                      <a16:creationId xmlns:a16="http://schemas.microsoft.com/office/drawing/2014/main" id="{7D7E6583-1533-832F-971E-733BBAE44B10}"/>
                    </a:ext>
                  </a:extLst>
                </p:cNvPr>
                <p:cNvSpPr/>
                <p:nvPr/>
              </p:nvSpPr>
              <p:spPr>
                <a:xfrm>
                  <a:off x="2421558" y="2526253"/>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2" name="Oval 221">
                  <a:extLst>
                    <a:ext uri="{FF2B5EF4-FFF2-40B4-BE49-F238E27FC236}">
                      <a16:creationId xmlns:a16="http://schemas.microsoft.com/office/drawing/2014/main" id="{DC353860-7FFE-B059-6405-53FD2C156C70}"/>
                    </a:ext>
                  </a:extLst>
                </p:cNvPr>
                <p:cNvSpPr/>
                <p:nvPr/>
              </p:nvSpPr>
              <p:spPr>
                <a:xfrm>
                  <a:off x="2371256" y="2652457"/>
                  <a:ext cx="239684" cy="239684"/>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23" name="Group 222">
                <a:extLst>
                  <a:ext uri="{FF2B5EF4-FFF2-40B4-BE49-F238E27FC236}">
                    <a16:creationId xmlns:a16="http://schemas.microsoft.com/office/drawing/2014/main" id="{19059BFC-6BC1-46A6-2346-BB6B29E16AAF}"/>
                  </a:ext>
                </a:extLst>
              </p:cNvPr>
              <p:cNvGrpSpPr/>
              <p:nvPr/>
            </p:nvGrpSpPr>
            <p:grpSpPr>
              <a:xfrm rot="3205181">
                <a:off x="2992055" y="2290713"/>
                <a:ext cx="359926" cy="365888"/>
                <a:chOff x="2251014" y="2526253"/>
                <a:chExt cx="359926" cy="365888"/>
              </a:xfrm>
            </p:grpSpPr>
            <p:sp>
              <p:nvSpPr>
                <p:cNvPr id="224" name="Oval 223">
                  <a:extLst>
                    <a:ext uri="{FF2B5EF4-FFF2-40B4-BE49-F238E27FC236}">
                      <a16:creationId xmlns:a16="http://schemas.microsoft.com/office/drawing/2014/main" id="{30899E23-4995-A45A-D1E5-0D4E8CBE5753}"/>
                    </a:ext>
                  </a:extLst>
                </p:cNvPr>
                <p:cNvSpPr/>
                <p:nvPr/>
              </p:nvSpPr>
              <p:spPr>
                <a:xfrm>
                  <a:off x="2251014" y="2753862"/>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5" name="Oval 224">
                  <a:extLst>
                    <a:ext uri="{FF2B5EF4-FFF2-40B4-BE49-F238E27FC236}">
                      <a16:creationId xmlns:a16="http://schemas.microsoft.com/office/drawing/2014/main" id="{5CA5AA04-356A-86B6-F4DE-24D640F9827A}"/>
                    </a:ext>
                  </a:extLst>
                </p:cNvPr>
                <p:cNvSpPr/>
                <p:nvPr/>
              </p:nvSpPr>
              <p:spPr>
                <a:xfrm>
                  <a:off x="2421558" y="2526253"/>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6" name="Oval 225">
                  <a:extLst>
                    <a:ext uri="{FF2B5EF4-FFF2-40B4-BE49-F238E27FC236}">
                      <a16:creationId xmlns:a16="http://schemas.microsoft.com/office/drawing/2014/main" id="{17A083FF-02E1-C3EE-9A33-155D7F31CEEB}"/>
                    </a:ext>
                  </a:extLst>
                </p:cNvPr>
                <p:cNvSpPr/>
                <p:nvPr/>
              </p:nvSpPr>
              <p:spPr>
                <a:xfrm>
                  <a:off x="2371256" y="2652457"/>
                  <a:ext cx="239684" cy="239684"/>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27" name="Group 226">
                <a:extLst>
                  <a:ext uri="{FF2B5EF4-FFF2-40B4-BE49-F238E27FC236}">
                    <a16:creationId xmlns:a16="http://schemas.microsoft.com/office/drawing/2014/main" id="{16DAB4DE-EE16-ED39-E8DE-5E3F322FE55E}"/>
                  </a:ext>
                </a:extLst>
              </p:cNvPr>
              <p:cNvGrpSpPr/>
              <p:nvPr/>
            </p:nvGrpSpPr>
            <p:grpSpPr>
              <a:xfrm rot="14021944">
                <a:off x="3374358" y="2342647"/>
                <a:ext cx="359926" cy="365888"/>
                <a:chOff x="2251014" y="2526253"/>
                <a:chExt cx="359926" cy="365888"/>
              </a:xfrm>
            </p:grpSpPr>
            <p:sp>
              <p:nvSpPr>
                <p:cNvPr id="228" name="Oval 227">
                  <a:extLst>
                    <a:ext uri="{FF2B5EF4-FFF2-40B4-BE49-F238E27FC236}">
                      <a16:creationId xmlns:a16="http://schemas.microsoft.com/office/drawing/2014/main" id="{96694258-75E7-2EAD-5E29-0FA26A2FC159}"/>
                    </a:ext>
                  </a:extLst>
                </p:cNvPr>
                <p:cNvSpPr/>
                <p:nvPr/>
              </p:nvSpPr>
              <p:spPr>
                <a:xfrm>
                  <a:off x="2251014" y="2753862"/>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9" name="Oval 228">
                  <a:extLst>
                    <a:ext uri="{FF2B5EF4-FFF2-40B4-BE49-F238E27FC236}">
                      <a16:creationId xmlns:a16="http://schemas.microsoft.com/office/drawing/2014/main" id="{2C070ED7-AB91-5639-C405-6F1D984A4AF3}"/>
                    </a:ext>
                  </a:extLst>
                </p:cNvPr>
                <p:cNvSpPr/>
                <p:nvPr/>
              </p:nvSpPr>
              <p:spPr>
                <a:xfrm>
                  <a:off x="2421558" y="2526253"/>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0" name="Oval 229">
                  <a:extLst>
                    <a:ext uri="{FF2B5EF4-FFF2-40B4-BE49-F238E27FC236}">
                      <a16:creationId xmlns:a16="http://schemas.microsoft.com/office/drawing/2014/main" id="{3B5C899F-B526-FE47-CF73-7AFF11ADE072}"/>
                    </a:ext>
                  </a:extLst>
                </p:cNvPr>
                <p:cNvSpPr/>
                <p:nvPr/>
              </p:nvSpPr>
              <p:spPr>
                <a:xfrm>
                  <a:off x="2371256" y="2652457"/>
                  <a:ext cx="239684" cy="239684"/>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31" name="Group 230">
                <a:extLst>
                  <a:ext uri="{FF2B5EF4-FFF2-40B4-BE49-F238E27FC236}">
                    <a16:creationId xmlns:a16="http://schemas.microsoft.com/office/drawing/2014/main" id="{6C7C0F0C-2ECC-DAFF-3708-875C05EBA7F1}"/>
                  </a:ext>
                </a:extLst>
              </p:cNvPr>
              <p:cNvGrpSpPr/>
              <p:nvPr/>
            </p:nvGrpSpPr>
            <p:grpSpPr>
              <a:xfrm rot="3205181">
                <a:off x="1751411" y="2685064"/>
                <a:ext cx="359926" cy="365888"/>
                <a:chOff x="2251014" y="2526253"/>
                <a:chExt cx="359926" cy="365888"/>
              </a:xfrm>
            </p:grpSpPr>
            <p:sp>
              <p:nvSpPr>
                <p:cNvPr id="232" name="Oval 231">
                  <a:extLst>
                    <a:ext uri="{FF2B5EF4-FFF2-40B4-BE49-F238E27FC236}">
                      <a16:creationId xmlns:a16="http://schemas.microsoft.com/office/drawing/2014/main" id="{541BF273-926A-06DE-F6AF-130D2F9F7165}"/>
                    </a:ext>
                  </a:extLst>
                </p:cNvPr>
                <p:cNvSpPr/>
                <p:nvPr/>
              </p:nvSpPr>
              <p:spPr>
                <a:xfrm>
                  <a:off x="2251014" y="2753862"/>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3" name="Oval 232">
                  <a:extLst>
                    <a:ext uri="{FF2B5EF4-FFF2-40B4-BE49-F238E27FC236}">
                      <a16:creationId xmlns:a16="http://schemas.microsoft.com/office/drawing/2014/main" id="{0DD23272-637E-ED30-18CA-4B26B3B531C6}"/>
                    </a:ext>
                  </a:extLst>
                </p:cNvPr>
                <p:cNvSpPr/>
                <p:nvPr/>
              </p:nvSpPr>
              <p:spPr>
                <a:xfrm>
                  <a:off x="2421558" y="2526253"/>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4" name="Oval 233">
                  <a:extLst>
                    <a:ext uri="{FF2B5EF4-FFF2-40B4-BE49-F238E27FC236}">
                      <a16:creationId xmlns:a16="http://schemas.microsoft.com/office/drawing/2014/main" id="{DD95052F-7A31-CE6D-52EC-D683155D39FB}"/>
                    </a:ext>
                  </a:extLst>
                </p:cNvPr>
                <p:cNvSpPr/>
                <p:nvPr/>
              </p:nvSpPr>
              <p:spPr>
                <a:xfrm>
                  <a:off x="2371256" y="2652457"/>
                  <a:ext cx="239684" cy="239684"/>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35" name="Group 234">
                <a:extLst>
                  <a:ext uri="{FF2B5EF4-FFF2-40B4-BE49-F238E27FC236}">
                    <a16:creationId xmlns:a16="http://schemas.microsoft.com/office/drawing/2014/main" id="{0C1B048F-E22F-AFE4-ABDE-DD404DAA5E91}"/>
                  </a:ext>
                </a:extLst>
              </p:cNvPr>
              <p:cNvGrpSpPr/>
              <p:nvPr/>
            </p:nvGrpSpPr>
            <p:grpSpPr>
              <a:xfrm rot="13870015">
                <a:off x="2136647" y="2756503"/>
                <a:ext cx="359926" cy="365888"/>
                <a:chOff x="2251014" y="2526253"/>
                <a:chExt cx="359926" cy="365888"/>
              </a:xfrm>
            </p:grpSpPr>
            <p:sp>
              <p:nvSpPr>
                <p:cNvPr id="236" name="Oval 235">
                  <a:extLst>
                    <a:ext uri="{FF2B5EF4-FFF2-40B4-BE49-F238E27FC236}">
                      <a16:creationId xmlns:a16="http://schemas.microsoft.com/office/drawing/2014/main" id="{073E789F-BD96-4395-6944-0CC35EA69FB9}"/>
                    </a:ext>
                  </a:extLst>
                </p:cNvPr>
                <p:cNvSpPr/>
                <p:nvPr/>
              </p:nvSpPr>
              <p:spPr>
                <a:xfrm>
                  <a:off x="2251014" y="2753862"/>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7" name="Oval 236">
                  <a:extLst>
                    <a:ext uri="{FF2B5EF4-FFF2-40B4-BE49-F238E27FC236}">
                      <a16:creationId xmlns:a16="http://schemas.microsoft.com/office/drawing/2014/main" id="{88D7C148-9DAF-E025-8B34-C3F35316AA61}"/>
                    </a:ext>
                  </a:extLst>
                </p:cNvPr>
                <p:cNvSpPr/>
                <p:nvPr/>
              </p:nvSpPr>
              <p:spPr>
                <a:xfrm>
                  <a:off x="2421558" y="2526253"/>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8" name="Oval 237">
                  <a:extLst>
                    <a:ext uri="{FF2B5EF4-FFF2-40B4-BE49-F238E27FC236}">
                      <a16:creationId xmlns:a16="http://schemas.microsoft.com/office/drawing/2014/main" id="{C1B26869-BF08-726D-03BC-92F4E355834A}"/>
                    </a:ext>
                  </a:extLst>
                </p:cNvPr>
                <p:cNvSpPr/>
                <p:nvPr/>
              </p:nvSpPr>
              <p:spPr>
                <a:xfrm>
                  <a:off x="2371256" y="2652457"/>
                  <a:ext cx="239684" cy="239684"/>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39" name="Group 238">
                <a:extLst>
                  <a:ext uri="{FF2B5EF4-FFF2-40B4-BE49-F238E27FC236}">
                    <a16:creationId xmlns:a16="http://schemas.microsoft.com/office/drawing/2014/main" id="{9652FD7A-E814-D613-F6CC-078961A95DC9}"/>
                  </a:ext>
                </a:extLst>
              </p:cNvPr>
              <p:cNvGrpSpPr/>
              <p:nvPr/>
            </p:nvGrpSpPr>
            <p:grpSpPr>
              <a:xfrm rot="3205181">
                <a:off x="2587043" y="2706180"/>
                <a:ext cx="359926" cy="365888"/>
                <a:chOff x="2251014" y="2526253"/>
                <a:chExt cx="359926" cy="365888"/>
              </a:xfrm>
            </p:grpSpPr>
            <p:sp>
              <p:nvSpPr>
                <p:cNvPr id="240" name="Oval 239">
                  <a:extLst>
                    <a:ext uri="{FF2B5EF4-FFF2-40B4-BE49-F238E27FC236}">
                      <a16:creationId xmlns:a16="http://schemas.microsoft.com/office/drawing/2014/main" id="{37B4E06F-9B62-EA88-C3E7-ADB2F7543318}"/>
                    </a:ext>
                  </a:extLst>
                </p:cNvPr>
                <p:cNvSpPr/>
                <p:nvPr/>
              </p:nvSpPr>
              <p:spPr>
                <a:xfrm>
                  <a:off x="2251014" y="2753862"/>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1" name="Oval 240">
                  <a:extLst>
                    <a:ext uri="{FF2B5EF4-FFF2-40B4-BE49-F238E27FC236}">
                      <a16:creationId xmlns:a16="http://schemas.microsoft.com/office/drawing/2014/main" id="{0C81E224-4C2D-6DBD-B9CF-B0281B8240DB}"/>
                    </a:ext>
                  </a:extLst>
                </p:cNvPr>
                <p:cNvSpPr/>
                <p:nvPr/>
              </p:nvSpPr>
              <p:spPr>
                <a:xfrm>
                  <a:off x="2421558" y="2526253"/>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2" name="Oval 241">
                  <a:extLst>
                    <a:ext uri="{FF2B5EF4-FFF2-40B4-BE49-F238E27FC236}">
                      <a16:creationId xmlns:a16="http://schemas.microsoft.com/office/drawing/2014/main" id="{5A04E2B7-05C1-3F97-8798-6D7B0A3D479E}"/>
                    </a:ext>
                  </a:extLst>
                </p:cNvPr>
                <p:cNvSpPr/>
                <p:nvPr/>
              </p:nvSpPr>
              <p:spPr>
                <a:xfrm>
                  <a:off x="2371256" y="2652457"/>
                  <a:ext cx="239684" cy="239684"/>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43" name="Group 242">
                <a:extLst>
                  <a:ext uri="{FF2B5EF4-FFF2-40B4-BE49-F238E27FC236}">
                    <a16:creationId xmlns:a16="http://schemas.microsoft.com/office/drawing/2014/main" id="{71C76ECB-21BD-3BBE-559E-D6021286DAA5}"/>
                  </a:ext>
                </a:extLst>
              </p:cNvPr>
              <p:cNvGrpSpPr/>
              <p:nvPr/>
            </p:nvGrpSpPr>
            <p:grpSpPr>
              <a:xfrm rot="14021944">
                <a:off x="2969346" y="2758114"/>
                <a:ext cx="359926" cy="365888"/>
                <a:chOff x="2251014" y="2526253"/>
                <a:chExt cx="359926" cy="365888"/>
              </a:xfrm>
            </p:grpSpPr>
            <p:sp>
              <p:nvSpPr>
                <p:cNvPr id="244" name="Oval 243">
                  <a:extLst>
                    <a:ext uri="{FF2B5EF4-FFF2-40B4-BE49-F238E27FC236}">
                      <a16:creationId xmlns:a16="http://schemas.microsoft.com/office/drawing/2014/main" id="{FDAD8ED3-CB86-0614-0295-5B09158E3798}"/>
                    </a:ext>
                  </a:extLst>
                </p:cNvPr>
                <p:cNvSpPr/>
                <p:nvPr/>
              </p:nvSpPr>
              <p:spPr>
                <a:xfrm>
                  <a:off x="2251014" y="2753862"/>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5" name="Oval 244">
                  <a:extLst>
                    <a:ext uri="{FF2B5EF4-FFF2-40B4-BE49-F238E27FC236}">
                      <a16:creationId xmlns:a16="http://schemas.microsoft.com/office/drawing/2014/main" id="{433B3735-9630-8198-3275-B0ED4C19E734}"/>
                    </a:ext>
                  </a:extLst>
                </p:cNvPr>
                <p:cNvSpPr/>
                <p:nvPr/>
              </p:nvSpPr>
              <p:spPr>
                <a:xfrm>
                  <a:off x="2421558" y="2526253"/>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6" name="Oval 245">
                  <a:extLst>
                    <a:ext uri="{FF2B5EF4-FFF2-40B4-BE49-F238E27FC236}">
                      <a16:creationId xmlns:a16="http://schemas.microsoft.com/office/drawing/2014/main" id="{705EAF7B-FA89-3029-684C-6F0816573B68}"/>
                    </a:ext>
                  </a:extLst>
                </p:cNvPr>
                <p:cNvSpPr/>
                <p:nvPr/>
              </p:nvSpPr>
              <p:spPr>
                <a:xfrm>
                  <a:off x="2371256" y="2652457"/>
                  <a:ext cx="239684" cy="239684"/>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47" name="Group 246">
                <a:extLst>
                  <a:ext uri="{FF2B5EF4-FFF2-40B4-BE49-F238E27FC236}">
                    <a16:creationId xmlns:a16="http://schemas.microsoft.com/office/drawing/2014/main" id="{B5BF1D93-4DB6-E9DB-F47E-730162885CFA}"/>
                  </a:ext>
                </a:extLst>
              </p:cNvPr>
              <p:cNvGrpSpPr/>
              <p:nvPr/>
            </p:nvGrpSpPr>
            <p:grpSpPr>
              <a:xfrm rot="3205181">
                <a:off x="3413715" y="2692923"/>
                <a:ext cx="359926" cy="365888"/>
                <a:chOff x="2251014" y="2526253"/>
                <a:chExt cx="359926" cy="365888"/>
              </a:xfrm>
            </p:grpSpPr>
            <p:sp>
              <p:nvSpPr>
                <p:cNvPr id="248" name="Oval 247">
                  <a:extLst>
                    <a:ext uri="{FF2B5EF4-FFF2-40B4-BE49-F238E27FC236}">
                      <a16:creationId xmlns:a16="http://schemas.microsoft.com/office/drawing/2014/main" id="{D8BCF8C3-8139-6E8A-357E-AD5D5348B2F4}"/>
                    </a:ext>
                  </a:extLst>
                </p:cNvPr>
                <p:cNvSpPr/>
                <p:nvPr/>
              </p:nvSpPr>
              <p:spPr>
                <a:xfrm>
                  <a:off x="2251014" y="2753862"/>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9" name="Oval 248">
                  <a:extLst>
                    <a:ext uri="{FF2B5EF4-FFF2-40B4-BE49-F238E27FC236}">
                      <a16:creationId xmlns:a16="http://schemas.microsoft.com/office/drawing/2014/main" id="{50A11045-E7AC-3576-7785-86D30F84789F}"/>
                    </a:ext>
                  </a:extLst>
                </p:cNvPr>
                <p:cNvSpPr/>
                <p:nvPr/>
              </p:nvSpPr>
              <p:spPr>
                <a:xfrm>
                  <a:off x="2421558" y="2526253"/>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0" name="Oval 249">
                  <a:extLst>
                    <a:ext uri="{FF2B5EF4-FFF2-40B4-BE49-F238E27FC236}">
                      <a16:creationId xmlns:a16="http://schemas.microsoft.com/office/drawing/2014/main" id="{C9FB9E15-A85F-B01E-CFFC-B68389A615D1}"/>
                    </a:ext>
                  </a:extLst>
                </p:cNvPr>
                <p:cNvSpPr/>
                <p:nvPr/>
              </p:nvSpPr>
              <p:spPr>
                <a:xfrm>
                  <a:off x="2371256" y="2652457"/>
                  <a:ext cx="239684" cy="239684"/>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51" name="Group 250">
                <a:extLst>
                  <a:ext uri="{FF2B5EF4-FFF2-40B4-BE49-F238E27FC236}">
                    <a16:creationId xmlns:a16="http://schemas.microsoft.com/office/drawing/2014/main" id="{57851479-F12B-89D8-B1AA-6678C1E61F3E}"/>
                  </a:ext>
                </a:extLst>
              </p:cNvPr>
              <p:cNvGrpSpPr/>
              <p:nvPr/>
            </p:nvGrpSpPr>
            <p:grpSpPr>
              <a:xfrm rot="13812755">
                <a:off x="1706778" y="3172502"/>
                <a:ext cx="359926" cy="365888"/>
                <a:chOff x="2251014" y="2526253"/>
                <a:chExt cx="359926" cy="365888"/>
              </a:xfrm>
            </p:grpSpPr>
            <p:sp>
              <p:nvSpPr>
                <p:cNvPr id="252" name="Oval 251">
                  <a:extLst>
                    <a:ext uri="{FF2B5EF4-FFF2-40B4-BE49-F238E27FC236}">
                      <a16:creationId xmlns:a16="http://schemas.microsoft.com/office/drawing/2014/main" id="{A051FFA8-662C-049D-1B78-9F0D52A4BB09}"/>
                    </a:ext>
                  </a:extLst>
                </p:cNvPr>
                <p:cNvSpPr/>
                <p:nvPr/>
              </p:nvSpPr>
              <p:spPr>
                <a:xfrm>
                  <a:off x="2251014" y="2753862"/>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3" name="Oval 252">
                  <a:extLst>
                    <a:ext uri="{FF2B5EF4-FFF2-40B4-BE49-F238E27FC236}">
                      <a16:creationId xmlns:a16="http://schemas.microsoft.com/office/drawing/2014/main" id="{B0229119-CEB1-2F73-93DB-11BB7801D3B7}"/>
                    </a:ext>
                  </a:extLst>
                </p:cNvPr>
                <p:cNvSpPr/>
                <p:nvPr/>
              </p:nvSpPr>
              <p:spPr>
                <a:xfrm>
                  <a:off x="2421558" y="2526253"/>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4" name="Oval 253">
                  <a:extLst>
                    <a:ext uri="{FF2B5EF4-FFF2-40B4-BE49-F238E27FC236}">
                      <a16:creationId xmlns:a16="http://schemas.microsoft.com/office/drawing/2014/main" id="{BD835F16-7650-F3D9-8E80-A2C921479F7D}"/>
                    </a:ext>
                  </a:extLst>
                </p:cNvPr>
                <p:cNvSpPr/>
                <p:nvPr/>
              </p:nvSpPr>
              <p:spPr>
                <a:xfrm>
                  <a:off x="2371256" y="2652457"/>
                  <a:ext cx="239684" cy="239684"/>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55" name="Group 254">
                <a:extLst>
                  <a:ext uri="{FF2B5EF4-FFF2-40B4-BE49-F238E27FC236}">
                    <a16:creationId xmlns:a16="http://schemas.microsoft.com/office/drawing/2014/main" id="{BE66CB3C-154B-7348-B63F-E095373DE3A2}"/>
                  </a:ext>
                </a:extLst>
              </p:cNvPr>
              <p:cNvGrpSpPr/>
              <p:nvPr/>
            </p:nvGrpSpPr>
            <p:grpSpPr>
              <a:xfrm rot="3205181">
                <a:off x="2151080" y="3110707"/>
                <a:ext cx="359926" cy="365888"/>
                <a:chOff x="2251014" y="2526253"/>
                <a:chExt cx="359926" cy="365888"/>
              </a:xfrm>
            </p:grpSpPr>
            <p:sp>
              <p:nvSpPr>
                <p:cNvPr id="256" name="Oval 255">
                  <a:extLst>
                    <a:ext uri="{FF2B5EF4-FFF2-40B4-BE49-F238E27FC236}">
                      <a16:creationId xmlns:a16="http://schemas.microsoft.com/office/drawing/2014/main" id="{9F355557-AD93-0737-FDA3-63C5999CE0E9}"/>
                    </a:ext>
                  </a:extLst>
                </p:cNvPr>
                <p:cNvSpPr/>
                <p:nvPr/>
              </p:nvSpPr>
              <p:spPr>
                <a:xfrm>
                  <a:off x="2251014" y="2753862"/>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7" name="Oval 256">
                  <a:extLst>
                    <a:ext uri="{FF2B5EF4-FFF2-40B4-BE49-F238E27FC236}">
                      <a16:creationId xmlns:a16="http://schemas.microsoft.com/office/drawing/2014/main" id="{E91EEDD6-7285-3ECC-60CC-689E6ED94BDF}"/>
                    </a:ext>
                  </a:extLst>
                </p:cNvPr>
                <p:cNvSpPr/>
                <p:nvPr/>
              </p:nvSpPr>
              <p:spPr>
                <a:xfrm>
                  <a:off x="2421558" y="2526253"/>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8" name="Oval 257">
                  <a:extLst>
                    <a:ext uri="{FF2B5EF4-FFF2-40B4-BE49-F238E27FC236}">
                      <a16:creationId xmlns:a16="http://schemas.microsoft.com/office/drawing/2014/main" id="{ECCE749D-331A-5EBD-A267-7ADDD4F046EA}"/>
                    </a:ext>
                  </a:extLst>
                </p:cNvPr>
                <p:cNvSpPr/>
                <p:nvPr/>
              </p:nvSpPr>
              <p:spPr>
                <a:xfrm>
                  <a:off x="2371256" y="2652457"/>
                  <a:ext cx="239684" cy="239684"/>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59" name="Group 258">
                <a:extLst>
                  <a:ext uri="{FF2B5EF4-FFF2-40B4-BE49-F238E27FC236}">
                    <a16:creationId xmlns:a16="http://schemas.microsoft.com/office/drawing/2014/main" id="{28557D12-CF71-90EE-793E-B7B758510349}"/>
                  </a:ext>
                </a:extLst>
              </p:cNvPr>
              <p:cNvGrpSpPr/>
              <p:nvPr/>
            </p:nvGrpSpPr>
            <p:grpSpPr>
              <a:xfrm rot="13870015">
                <a:off x="2537861" y="3176934"/>
                <a:ext cx="359926" cy="365888"/>
                <a:chOff x="2251014" y="2526253"/>
                <a:chExt cx="359926" cy="365888"/>
              </a:xfrm>
            </p:grpSpPr>
            <p:sp>
              <p:nvSpPr>
                <p:cNvPr id="260" name="Oval 259">
                  <a:extLst>
                    <a:ext uri="{FF2B5EF4-FFF2-40B4-BE49-F238E27FC236}">
                      <a16:creationId xmlns:a16="http://schemas.microsoft.com/office/drawing/2014/main" id="{BBBB7E23-C87B-7C39-2E7A-241DD5DE232F}"/>
                    </a:ext>
                  </a:extLst>
                </p:cNvPr>
                <p:cNvSpPr/>
                <p:nvPr/>
              </p:nvSpPr>
              <p:spPr>
                <a:xfrm>
                  <a:off x="2251014" y="2753862"/>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1" name="Oval 260">
                  <a:extLst>
                    <a:ext uri="{FF2B5EF4-FFF2-40B4-BE49-F238E27FC236}">
                      <a16:creationId xmlns:a16="http://schemas.microsoft.com/office/drawing/2014/main" id="{74A4C56D-ACAE-03BF-63DD-B5348979FC90}"/>
                    </a:ext>
                  </a:extLst>
                </p:cNvPr>
                <p:cNvSpPr/>
                <p:nvPr/>
              </p:nvSpPr>
              <p:spPr>
                <a:xfrm>
                  <a:off x="2421558" y="2526253"/>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2" name="Oval 261">
                  <a:extLst>
                    <a:ext uri="{FF2B5EF4-FFF2-40B4-BE49-F238E27FC236}">
                      <a16:creationId xmlns:a16="http://schemas.microsoft.com/office/drawing/2014/main" id="{FCD3FA24-935A-9A60-76ED-3192903520E3}"/>
                    </a:ext>
                  </a:extLst>
                </p:cNvPr>
                <p:cNvSpPr/>
                <p:nvPr/>
              </p:nvSpPr>
              <p:spPr>
                <a:xfrm>
                  <a:off x="2371256" y="2652457"/>
                  <a:ext cx="239684" cy="239684"/>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3" name="Group 262">
                <a:extLst>
                  <a:ext uri="{FF2B5EF4-FFF2-40B4-BE49-F238E27FC236}">
                    <a16:creationId xmlns:a16="http://schemas.microsoft.com/office/drawing/2014/main" id="{34156695-9D06-170F-CEAE-6C65FF5CFB8B}"/>
                  </a:ext>
                </a:extLst>
              </p:cNvPr>
              <p:cNvGrpSpPr/>
              <p:nvPr/>
            </p:nvGrpSpPr>
            <p:grpSpPr>
              <a:xfrm rot="3205181">
                <a:off x="2988257" y="3126611"/>
                <a:ext cx="359926" cy="365888"/>
                <a:chOff x="2251014" y="2526253"/>
                <a:chExt cx="359926" cy="365888"/>
              </a:xfrm>
            </p:grpSpPr>
            <p:sp>
              <p:nvSpPr>
                <p:cNvPr id="264" name="Oval 263">
                  <a:extLst>
                    <a:ext uri="{FF2B5EF4-FFF2-40B4-BE49-F238E27FC236}">
                      <a16:creationId xmlns:a16="http://schemas.microsoft.com/office/drawing/2014/main" id="{84C5D7A4-748A-9CB9-E1AB-4E9D2432E68A}"/>
                    </a:ext>
                  </a:extLst>
                </p:cNvPr>
                <p:cNvSpPr/>
                <p:nvPr/>
              </p:nvSpPr>
              <p:spPr>
                <a:xfrm>
                  <a:off x="2251014" y="2753862"/>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5" name="Oval 264">
                  <a:extLst>
                    <a:ext uri="{FF2B5EF4-FFF2-40B4-BE49-F238E27FC236}">
                      <a16:creationId xmlns:a16="http://schemas.microsoft.com/office/drawing/2014/main" id="{C068BFED-386F-21D0-5BC6-87EF4F146BFD}"/>
                    </a:ext>
                  </a:extLst>
                </p:cNvPr>
                <p:cNvSpPr/>
                <p:nvPr/>
              </p:nvSpPr>
              <p:spPr>
                <a:xfrm>
                  <a:off x="2421558" y="2526253"/>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6" name="Oval 265">
                  <a:extLst>
                    <a:ext uri="{FF2B5EF4-FFF2-40B4-BE49-F238E27FC236}">
                      <a16:creationId xmlns:a16="http://schemas.microsoft.com/office/drawing/2014/main" id="{B19BAEB5-8EA4-A953-E8F4-5B72876B2DA3}"/>
                    </a:ext>
                  </a:extLst>
                </p:cNvPr>
                <p:cNvSpPr/>
                <p:nvPr/>
              </p:nvSpPr>
              <p:spPr>
                <a:xfrm>
                  <a:off x="2371256" y="2652457"/>
                  <a:ext cx="239684" cy="239684"/>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7" name="Group 266">
                <a:extLst>
                  <a:ext uri="{FF2B5EF4-FFF2-40B4-BE49-F238E27FC236}">
                    <a16:creationId xmlns:a16="http://schemas.microsoft.com/office/drawing/2014/main" id="{E865ABE8-9834-896F-18A7-C7A69C2BEA87}"/>
                  </a:ext>
                </a:extLst>
              </p:cNvPr>
              <p:cNvGrpSpPr/>
              <p:nvPr/>
            </p:nvGrpSpPr>
            <p:grpSpPr>
              <a:xfrm rot="14021944">
                <a:off x="3370560" y="3178545"/>
                <a:ext cx="359926" cy="365888"/>
                <a:chOff x="2251014" y="2526253"/>
                <a:chExt cx="359926" cy="365888"/>
              </a:xfrm>
            </p:grpSpPr>
            <p:sp>
              <p:nvSpPr>
                <p:cNvPr id="268" name="Oval 267">
                  <a:extLst>
                    <a:ext uri="{FF2B5EF4-FFF2-40B4-BE49-F238E27FC236}">
                      <a16:creationId xmlns:a16="http://schemas.microsoft.com/office/drawing/2014/main" id="{FA56DB08-5CAE-53B9-9A61-83F8AC941112}"/>
                    </a:ext>
                  </a:extLst>
                </p:cNvPr>
                <p:cNvSpPr/>
                <p:nvPr/>
              </p:nvSpPr>
              <p:spPr>
                <a:xfrm>
                  <a:off x="2251014" y="2753862"/>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9" name="Oval 268">
                  <a:extLst>
                    <a:ext uri="{FF2B5EF4-FFF2-40B4-BE49-F238E27FC236}">
                      <a16:creationId xmlns:a16="http://schemas.microsoft.com/office/drawing/2014/main" id="{4E9A0CE1-5F66-2C63-6A3F-AD75D0EFF0BF}"/>
                    </a:ext>
                  </a:extLst>
                </p:cNvPr>
                <p:cNvSpPr/>
                <p:nvPr/>
              </p:nvSpPr>
              <p:spPr>
                <a:xfrm>
                  <a:off x="2421558" y="2526253"/>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0" name="Oval 269">
                  <a:extLst>
                    <a:ext uri="{FF2B5EF4-FFF2-40B4-BE49-F238E27FC236}">
                      <a16:creationId xmlns:a16="http://schemas.microsoft.com/office/drawing/2014/main" id="{1C98AE5F-587D-3655-5ADD-3FC0C77155D8}"/>
                    </a:ext>
                  </a:extLst>
                </p:cNvPr>
                <p:cNvSpPr/>
                <p:nvPr/>
              </p:nvSpPr>
              <p:spPr>
                <a:xfrm>
                  <a:off x="2371256" y="2652457"/>
                  <a:ext cx="239684" cy="239684"/>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71" name="Group 270">
                <a:extLst>
                  <a:ext uri="{FF2B5EF4-FFF2-40B4-BE49-F238E27FC236}">
                    <a16:creationId xmlns:a16="http://schemas.microsoft.com/office/drawing/2014/main" id="{E59CA38A-BEDB-B4A9-A81B-679B97735F47}"/>
                  </a:ext>
                </a:extLst>
              </p:cNvPr>
              <p:cNvGrpSpPr/>
              <p:nvPr/>
            </p:nvGrpSpPr>
            <p:grpSpPr>
              <a:xfrm rot="3205181">
                <a:off x="1741692" y="3525963"/>
                <a:ext cx="359926" cy="365888"/>
                <a:chOff x="2251014" y="2526253"/>
                <a:chExt cx="359926" cy="365888"/>
              </a:xfrm>
            </p:grpSpPr>
            <p:sp>
              <p:nvSpPr>
                <p:cNvPr id="272" name="Oval 271">
                  <a:extLst>
                    <a:ext uri="{FF2B5EF4-FFF2-40B4-BE49-F238E27FC236}">
                      <a16:creationId xmlns:a16="http://schemas.microsoft.com/office/drawing/2014/main" id="{DEAE1BBA-5E68-B7AC-D501-039A466CEACB}"/>
                    </a:ext>
                  </a:extLst>
                </p:cNvPr>
                <p:cNvSpPr/>
                <p:nvPr/>
              </p:nvSpPr>
              <p:spPr>
                <a:xfrm>
                  <a:off x="2251014" y="2753862"/>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3" name="Oval 272">
                  <a:extLst>
                    <a:ext uri="{FF2B5EF4-FFF2-40B4-BE49-F238E27FC236}">
                      <a16:creationId xmlns:a16="http://schemas.microsoft.com/office/drawing/2014/main" id="{5C24555A-9FA3-DA66-34BB-6EF98F8C4CDE}"/>
                    </a:ext>
                  </a:extLst>
                </p:cNvPr>
                <p:cNvSpPr/>
                <p:nvPr/>
              </p:nvSpPr>
              <p:spPr>
                <a:xfrm>
                  <a:off x="2421558" y="2526253"/>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4" name="Oval 273">
                  <a:extLst>
                    <a:ext uri="{FF2B5EF4-FFF2-40B4-BE49-F238E27FC236}">
                      <a16:creationId xmlns:a16="http://schemas.microsoft.com/office/drawing/2014/main" id="{432A66A6-1652-89C6-DE2E-D337F94419E7}"/>
                    </a:ext>
                  </a:extLst>
                </p:cNvPr>
                <p:cNvSpPr/>
                <p:nvPr/>
              </p:nvSpPr>
              <p:spPr>
                <a:xfrm>
                  <a:off x="2371256" y="2652457"/>
                  <a:ext cx="239684" cy="239684"/>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75" name="Group 274">
                <a:extLst>
                  <a:ext uri="{FF2B5EF4-FFF2-40B4-BE49-F238E27FC236}">
                    <a16:creationId xmlns:a16="http://schemas.microsoft.com/office/drawing/2014/main" id="{E9FBF8B8-1041-E840-4D56-22D7DEA48828}"/>
                  </a:ext>
                </a:extLst>
              </p:cNvPr>
              <p:cNvGrpSpPr/>
              <p:nvPr/>
            </p:nvGrpSpPr>
            <p:grpSpPr>
              <a:xfrm rot="13870015">
                <a:off x="2126928" y="3597402"/>
                <a:ext cx="359926" cy="365888"/>
                <a:chOff x="2251014" y="2526253"/>
                <a:chExt cx="359926" cy="365888"/>
              </a:xfrm>
            </p:grpSpPr>
            <p:sp>
              <p:nvSpPr>
                <p:cNvPr id="276" name="Oval 275">
                  <a:extLst>
                    <a:ext uri="{FF2B5EF4-FFF2-40B4-BE49-F238E27FC236}">
                      <a16:creationId xmlns:a16="http://schemas.microsoft.com/office/drawing/2014/main" id="{C76B952F-FD56-9348-3FD0-1568894DFA85}"/>
                    </a:ext>
                  </a:extLst>
                </p:cNvPr>
                <p:cNvSpPr/>
                <p:nvPr/>
              </p:nvSpPr>
              <p:spPr>
                <a:xfrm>
                  <a:off x="2251014" y="2753862"/>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7" name="Oval 276">
                  <a:extLst>
                    <a:ext uri="{FF2B5EF4-FFF2-40B4-BE49-F238E27FC236}">
                      <a16:creationId xmlns:a16="http://schemas.microsoft.com/office/drawing/2014/main" id="{0162EB1D-FE76-09F4-F09C-CD0882007D5C}"/>
                    </a:ext>
                  </a:extLst>
                </p:cNvPr>
                <p:cNvSpPr/>
                <p:nvPr/>
              </p:nvSpPr>
              <p:spPr>
                <a:xfrm>
                  <a:off x="2421558" y="2526253"/>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8" name="Oval 277">
                  <a:extLst>
                    <a:ext uri="{FF2B5EF4-FFF2-40B4-BE49-F238E27FC236}">
                      <a16:creationId xmlns:a16="http://schemas.microsoft.com/office/drawing/2014/main" id="{F1F19AE0-A95A-2248-4D38-59C1DD265C5C}"/>
                    </a:ext>
                  </a:extLst>
                </p:cNvPr>
                <p:cNvSpPr/>
                <p:nvPr/>
              </p:nvSpPr>
              <p:spPr>
                <a:xfrm>
                  <a:off x="2371256" y="2652457"/>
                  <a:ext cx="239684" cy="239684"/>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79" name="Group 278">
                <a:extLst>
                  <a:ext uri="{FF2B5EF4-FFF2-40B4-BE49-F238E27FC236}">
                    <a16:creationId xmlns:a16="http://schemas.microsoft.com/office/drawing/2014/main" id="{27E90CA7-1D7B-DFEC-DA93-28BAE18224D2}"/>
                  </a:ext>
                </a:extLst>
              </p:cNvPr>
              <p:cNvGrpSpPr/>
              <p:nvPr/>
            </p:nvGrpSpPr>
            <p:grpSpPr>
              <a:xfrm rot="3205181">
                <a:off x="2577324" y="3547079"/>
                <a:ext cx="359926" cy="365888"/>
                <a:chOff x="2251014" y="2526253"/>
                <a:chExt cx="359926" cy="365888"/>
              </a:xfrm>
            </p:grpSpPr>
            <p:sp>
              <p:nvSpPr>
                <p:cNvPr id="280" name="Oval 279">
                  <a:extLst>
                    <a:ext uri="{FF2B5EF4-FFF2-40B4-BE49-F238E27FC236}">
                      <a16:creationId xmlns:a16="http://schemas.microsoft.com/office/drawing/2014/main" id="{BC30B0AC-43ED-B596-266C-FB00243E8AE6}"/>
                    </a:ext>
                  </a:extLst>
                </p:cNvPr>
                <p:cNvSpPr/>
                <p:nvPr/>
              </p:nvSpPr>
              <p:spPr>
                <a:xfrm>
                  <a:off x="2251014" y="2753862"/>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1" name="Oval 280">
                  <a:extLst>
                    <a:ext uri="{FF2B5EF4-FFF2-40B4-BE49-F238E27FC236}">
                      <a16:creationId xmlns:a16="http://schemas.microsoft.com/office/drawing/2014/main" id="{0D20AB6D-20F9-258D-A941-5523D31752C0}"/>
                    </a:ext>
                  </a:extLst>
                </p:cNvPr>
                <p:cNvSpPr/>
                <p:nvPr/>
              </p:nvSpPr>
              <p:spPr>
                <a:xfrm>
                  <a:off x="2421558" y="2526253"/>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2" name="Oval 281">
                  <a:extLst>
                    <a:ext uri="{FF2B5EF4-FFF2-40B4-BE49-F238E27FC236}">
                      <a16:creationId xmlns:a16="http://schemas.microsoft.com/office/drawing/2014/main" id="{5BA6CAC0-7560-956C-3B96-89F6FC1C6F8E}"/>
                    </a:ext>
                  </a:extLst>
                </p:cNvPr>
                <p:cNvSpPr/>
                <p:nvPr/>
              </p:nvSpPr>
              <p:spPr>
                <a:xfrm>
                  <a:off x="2371256" y="2652457"/>
                  <a:ext cx="239684" cy="239684"/>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83" name="Group 282">
                <a:extLst>
                  <a:ext uri="{FF2B5EF4-FFF2-40B4-BE49-F238E27FC236}">
                    <a16:creationId xmlns:a16="http://schemas.microsoft.com/office/drawing/2014/main" id="{D4ABFE2B-E9F7-29FF-7C68-F1377A36D65B}"/>
                  </a:ext>
                </a:extLst>
              </p:cNvPr>
              <p:cNvGrpSpPr/>
              <p:nvPr/>
            </p:nvGrpSpPr>
            <p:grpSpPr>
              <a:xfrm rot="14021944">
                <a:off x="2959627" y="3599013"/>
                <a:ext cx="359926" cy="365888"/>
                <a:chOff x="2251014" y="2526253"/>
                <a:chExt cx="359926" cy="365888"/>
              </a:xfrm>
            </p:grpSpPr>
            <p:sp>
              <p:nvSpPr>
                <p:cNvPr id="284" name="Oval 283">
                  <a:extLst>
                    <a:ext uri="{FF2B5EF4-FFF2-40B4-BE49-F238E27FC236}">
                      <a16:creationId xmlns:a16="http://schemas.microsoft.com/office/drawing/2014/main" id="{B45226D5-83EF-3C5D-EE73-9C484DFB1E55}"/>
                    </a:ext>
                  </a:extLst>
                </p:cNvPr>
                <p:cNvSpPr/>
                <p:nvPr/>
              </p:nvSpPr>
              <p:spPr>
                <a:xfrm>
                  <a:off x="2251014" y="2753862"/>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5" name="Oval 284">
                  <a:extLst>
                    <a:ext uri="{FF2B5EF4-FFF2-40B4-BE49-F238E27FC236}">
                      <a16:creationId xmlns:a16="http://schemas.microsoft.com/office/drawing/2014/main" id="{E3799FB0-7780-36C5-8A03-3122C09C837D}"/>
                    </a:ext>
                  </a:extLst>
                </p:cNvPr>
                <p:cNvSpPr/>
                <p:nvPr/>
              </p:nvSpPr>
              <p:spPr>
                <a:xfrm>
                  <a:off x="2421558" y="2526253"/>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6" name="Oval 285">
                  <a:extLst>
                    <a:ext uri="{FF2B5EF4-FFF2-40B4-BE49-F238E27FC236}">
                      <a16:creationId xmlns:a16="http://schemas.microsoft.com/office/drawing/2014/main" id="{145E5633-B424-FCC9-8888-FD8863AC334D}"/>
                    </a:ext>
                  </a:extLst>
                </p:cNvPr>
                <p:cNvSpPr/>
                <p:nvPr/>
              </p:nvSpPr>
              <p:spPr>
                <a:xfrm>
                  <a:off x="2371256" y="2652457"/>
                  <a:ext cx="239684" cy="239684"/>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87" name="Group 286">
                <a:extLst>
                  <a:ext uri="{FF2B5EF4-FFF2-40B4-BE49-F238E27FC236}">
                    <a16:creationId xmlns:a16="http://schemas.microsoft.com/office/drawing/2014/main" id="{63BB5CBC-A86A-8D94-B8B8-8594798E4F73}"/>
                  </a:ext>
                </a:extLst>
              </p:cNvPr>
              <p:cNvGrpSpPr/>
              <p:nvPr/>
            </p:nvGrpSpPr>
            <p:grpSpPr>
              <a:xfrm rot="3205181">
                <a:off x="3403996" y="3533822"/>
                <a:ext cx="359926" cy="365888"/>
                <a:chOff x="2251014" y="2526253"/>
                <a:chExt cx="359926" cy="365888"/>
              </a:xfrm>
            </p:grpSpPr>
            <p:sp>
              <p:nvSpPr>
                <p:cNvPr id="288" name="Oval 287">
                  <a:extLst>
                    <a:ext uri="{FF2B5EF4-FFF2-40B4-BE49-F238E27FC236}">
                      <a16:creationId xmlns:a16="http://schemas.microsoft.com/office/drawing/2014/main" id="{99D9B436-C079-7398-F2E2-9BC00AB5A9A4}"/>
                    </a:ext>
                  </a:extLst>
                </p:cNvPr>
                <p:cNvSpPr/>
                <p:nvPr/>
              </p:nvSpPr>
              <p:spPr>
                <a:xfrm>
                  <a:off x="2251014" y="2753862"/>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9" name="Oval 288">
                  <a:extLst>
                    <a:ext uri="{FF2B5EF4-FFF2-40B4-BE49-F238E27FC236}">
                      <a16:creationId xmlns:a16="http://schemas.microsoft.com/office/drawing/2014/main" id="{3B9BB22D-8BD4-035B-E29B-F726A513CD0C}"/>
                    </a:ext>
                  </a:extLst>
                </p:cNvPr>
                <p:cNvSpPr/>
                <p:nvPr/>
              </p:nvSpPr>
              <p:spPr>
                <a:xfrm>
                  <a:off x="2421558" y="2526253"/>
                  <a:ext cx="138279" cy="138279"/>
                </a:xfrm>
                <a:prstGeom prst="ellipse">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0" name="Oval 289">
                  <a:extLst>
                    <a:ext uri="{FF2B5EF4-FFF2-40B4-BE49-F238E27FC236}">
                      <a16:creationId xmlns:a16="http://schemas.microsoft.com/office/drawing/2014/main" id="{92EBE89F-6B48-9CAA-D3C9-ABF80A69F8FE}"/>
                    </a:ext>
                  </a:extLst>
                </p:cNvPr>
                <p:cNvSpPr/>
                <p:nvPr/>
              </p:nvSpPr>
              <p:spPr>
                <a:xfrm>
                  <a:off x="2371256" y="2652457"/>
                  <a:ext cx="239684" cy="239684"/>
                </a:xfrm>
                <a:prstGeom prst="ellipse">
                  <a:avLst/>
                </a:prstGeom>
                <a:solidFill>
                  <a:srgbClr val="FF0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295" name="Rectangle 294">
              <a:extLst>
                <a:ext uri="{FF2B5EF4-FFF2-40B4-BE49-F238E27FC236}">
                  <a16:creationId xmlns:a16="http://schemas.microsoft.com/office/drawing/2014/main" id="{621677BB-05A6-D1F2-16F1-10D8B8A68D46}"/>
                </a:ext>
              </a:extLst>
            </p:cNvPr>
            <p:cNvSpPr/>
            <p:nvPr/>
          </p:nvSpPr>
          <p:spPr>
            <a:xfrm>
              <a:off x="1903744" y="2372637"/>
              <a:ext cx="2076633" cy="2094132"/>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92" name="Group 291">
            <a:extLst>
              <a:ext uri="{FF2B5EF4-FFF2-40B4-BE49-F238E27FC236}">
                <a16:creationId xmlns:a16="http://schemas.microsoft.com/office/drawing/2014/main" id="{90ED6A93-6091-6EB4-0A9F-6D3E3701F05D}"/>
              </a:ext>
              <a:ext uri="{C183D7F6-B498-43B3-948B-1728B52AA6E4}">
                <adec:decorative xmlns:adec="http://schemas.microsoft.com/office/drawing/2017/decorative" val="1"/>
              </a:ext>
            </a:extLst>
          </p:cNvPr>
          <p:cNvGrpSpPr/>
          <p:nvPr/>
        </p:nvGrpSpPr>
        <p:grpSpPr>
          <a:xfrm>
            <a:off x="1905060" y="2381445"/>
            <a:ext cx="2090893" cy="2096497"/>
            <a:chOff x="2007077" y="2476264"/>
            <a:chExt cx="2084745" cy="2096497"/>
          </a:xfrm>
        </p:grpSpPr>
        <p:pic>
          <p:nvPicPr>
            <p:cNvPr id="2050" name="Picture 2" descr="Abstract atomic structure of ice (frozen water)">
              <a:extLst>
                <a:ext uri="{FF2B5EF4-FFF2-40B4-BE49-F238E27FC236}">
                  <a16:creationId xmlns:a16="http://schemas.microsoft.com/office/drawing/2014/main" id="{565B7885-F453-163B-6122-747EC6E941F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9828" t="21965" r="32641" b="27583"/>
            <a:stretch>
              <a:fillRect/>
            </a:stretch>
          </p:blipFill>
          <p:spPr bwMode="auto">
            <a:xfrm>
              <a:off x="2007077" y="2476264"/>
              <a:ext cx="2076634" cy="2085698"/>
            </a:xfrm>
            <a:prstGeom prst="rect">
              <a:avLst/>
            </a:prstGeom>
            <a:noFill/>
            <a:extLst>
              <a:ext uri="{909E8E84-426E-40DD-AFC4-6F175D3DCCD1}">
                <a14:hiddenFill xmlns:a14="http://schemas.microsoft.com/office/drawing/2010/main">
                  <a:solidFill>
                    <a:srgbClr val="FFFFFF"/>
                  </a:solidFill>
                </a14:hiddenFill>
              </a:ext>
            </a:extLst>
          </p:spPr>
        </p:pic>
        <p:sp>
          <p:nvSpPr>
            <p:cNvPr id="291" name="Rectangle 290">
              <a:extLst>
                <a:ext uri="{FF2B5EF4-FFF2-40B4-BE49-F238E27FC236}">
                  <a16:creationId xmlns:a16="http://schemas.microsoft.com/office/drawing/2014/main" id="{785B1E74-2EBF-5B97-13F4-B27B9F9F92BF}"/>
                </a:ext>
              </a:extLst>
            </p:cNvPr>
            <p:cNvSpPr/>
            <p:nvPr/>
          </p:nvSpPr>
          <p:spPr>
            <a:xfrm>
              <a:off x="2015189" y="2478629"/>
              <a:ext cx="2076633" cy="2094132"/>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 name="TextBox 2">
            <a:extLst>
              <a:ext uri="{FF2B5EF4-FFF2-40B4-BE49-F238E27FC236}">
                <a16:creationId xmlns:a16="http://schemas.microsoft.com/office/drawing/2014/main" id="{3BCA054F-AE9E-EEAC-C6B5-3DD5C0A30F72}"/>
              </a:ext>
            </a:extLst>
          </p:cNvPr>
          <p:cNvSpPr txBox="1"/>
          <p:nvPr/>
        </p:nvSpPr>
        <p:spPr>
          <a:xfrm>
            <a:off x="4239238" y="3322602"/>
            <a:ext cx="2095649" cy="369332"/>
          </a:xfrm>
          <a:prstGeom prst="rect">
            <a:avLst/>
          </a:prstGeom>
          <a:noFill/>
        </p:spPr>
        <p:txBody>
          <a:bodyPr wrap="square" rtlCol="0">
            <a:spAutoFit/>
          </a:bodyPr>
          <a:lstStyle/>
          <a:p>
            <a:pPr algn="ctr"/>
            <a:r>
              <a:rPr lang="en-GB" b="1">
                <a:solidFill>
                  <a:schemeClr val="bg1"/>
                </a:solidFill>
                <a:latin typeface="Century Gothic" panose="020B0502020202020204" pitchFamily="34" charset="0"/>
              </a:rPr>
              <a:t>melting</a:t>
            </a:r>
          </a:p>
        </p:txBody>
      </p:sp>
    </p:spTree>
    <p:extLst>
      <p:ext uri="{BB962C8B-B14F-4D97-AF65-F5344CB8AC3E}">
        <p14:creationId xmlns:p14="http://schemas.microsoft.com/office/powerpoint/2010/main" val="497965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500"/>
                                        <p:tgtEl>
                                          <p:spTgt spid="33"/>
                                        </p:tgtEl>
                                      </p:cBhvr>
                                    </p:animEffect>
                                  </p:childTnLst>
                                </p:cTn>
                              </p:par>
                              <p:par>
                                <p:cTn id="8" presetID="10" presetClass="entr" presetSubtype="0" fill="hold" nodeType="withEffect">
                                  <p:stCondLst>
                                    <p:cond delay="0"/>
                                  </p:stCondLst>
                                  <p:childTnLst>
                                    <p:set>
                                      <p:cBhvr>
                                        <p:cTn id="9" dur="1" fill="hold">
                                          <p:stCondLst>
                                            <p:cond delay="0"/>
                                          </p:stCondLst>
                                        </p:cTn>
                                        <p:tgtEl>
                                          <p:spTgt spid="297"/>
                                        </p:tgtEl>
                                        <p:attrNameLst>
                                          <p:attrName>style.visibility</p:attrName>
                                        </p:attrNameLst>
                                      </p:cBhvr>
                                      <p:to>
                                        <p:strVal val="visible"/>
                                      </p:to>
                                    </p:set>
                                    <p:animEffect transition="in" filter="fade">
                                      <p:cBhvr>
                                        <p:cTn id="10" dur="500"/>
                                        <p:tgtEl>
                                          <p:spTgt spid="29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nodeType="clickEffect">
                                  <p:stCondLst>
                                    <p:cond delay="0"/>
                                  </p:stCondLst>
                                  <p:childTnLst>
                                    <p:animEffect transition="out" filter="fade">
                                      <p:cBhvr>
                                        <p:cTn id="14" dur="500"/>
                                        <p:tgtEl>
                                          <p:spTgt spid="30"/>
                                        </p:tgtEl>
                                      </p:cBhvr>
                                    </p:animEffect>
                                    <p:set>
                                      <p:cBhvr>
                                        <p:cTn id="15" dur="1" fill="hold">
                                          <p:stCondLst>
                                            <p:cond delay="499"/>
                                          </p:stCondLst>
                                        </p:cTn>
                                        <p:tgtEl>
                                          <p:spTgt spid="30"/>
                                        </p:tgtEl>
                                        <p:attrNameLst>
                                          <p:attrName>style.visibility</p:attrName>
                                        </p:attrNameLst>
                                      </p:cBhvr>
                                      <p:to>
                                        <p:strVal val="hidden"/>
                                      </p:to>
                                    </p:set>
                                  </p:childTnLst>
                                </p:cTn>
                              </p:par>
                              <p:par>
                                <p:cTn id="16" presetID="10" presetClass="exit" presetSubtype="0" fill="hold" nodeType="withEffect">
                                  <p:stCondLst>
                                    <p:cond delay="0"/>
                                  </p:stCondLst>
                                  <p:childTnLst>
                                    <p:animEffect transition="out" filter="fade">
                                      <p:cBhvr>
                                        <p:cTn id="17" dur="500"/>
                                        <p:tgtEl>
                                          <p:spTgt spid="27"/>
                                        </p:tgtEl>
                                      </p:cBhvr>
                                    </p:animEffect>
                                    <p:set>
                                      <p:cBhvr>
                                        <p:cTn id="18" dur="1" fill="hold">
                                          <p:stCondLst>
                                            <p:cond delay="499"/>
                                          </p:stCondLst>
                                        </p:cTn>
                                        <p:tgtEl>
                                          <p:spTgt spid="27"/>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292"/>
                                        </p:tgtEl>
                                        <p:attrNameLst>
                                          <p:attrName>style.visibility</p:attrName>
                                        </p:attrNameLst>
                                      </p:cBhvr>
                                      <p:to>
                                        <p:strVal val="visible"/>
                                      </p:to>
                                    </p:set>
                                    <p:animEffect transition="in" filter="fade">
                                      <p:cBhvr>
                                        <p:cTn id="23" dur="500"/>
                                        <p:tgtEl>
                                          <p:spTgt spid="2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B2073-F649-C863-82F9-2E3576C91D34}"/>
              </a:ext>
            </a:extLst>
          </p:cNvPr>
          <p:cNvSpPr>
            <a:spLocks noGrp="1"/>
          </p:cNvSpPr>
          <p:nvPr>
            <p:ph type="title"/>
          </p:nvPr>
        </p:nvSpPr>
        <p:spPr/>
        <p:txBody>
          <a:bodyPr/>
          <a:lstStyle/>
          <a:p>
            <a:r>
              <a:rPr lang="en-GB"/>
              <a:t>Bonds vs forces</a:t>
            </a:r>
          </a:p>
        </p:txBody>
      </p:sp>
      <p:pic>
        <p:nvPicPr>
          <p:cNvPr id="5" name="Picture 2" descr="Abstract atomic structure of ice (frozen water)">
            <a:extLst>
              <a:ext uri="{FF2B5EF4-FFF2-40B4-BE49-F238E27FC236}">
                <a16:creationId xmlns:a16="http://schemas.microsoft.com/office/drawing/2014/main" id="{E14A905A-6AC3-341D-139B-E953DF8D6D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10752" b="10752"/>
          <a:stretch/>
        </p:blipFill>
        <p:spPr bwMode="auto">
          <a:xfrm>
            <a:off x="1851434" y="1797639"/>
            <a:ext cx="6707057" cy="3921922"/>
          </a:xfrm>
          <a:prstGeom prst="rect">
            <a:avLst/>
          </a:prstGeom>
          <a:noFill/>
          <a:extLst>
            <a:ext uri="{909E8E84-426E-40DD-AFC4-6F175D3DCCD1}">
              <a14:hiddenFill xmlns:a14="http://schemas.microsoft.com/office/drawing/2010/main">
                <a:solidFill>
                  <a:srgbClr val="FFFFFF"/>
                </a:solidFill>
              </a14:hiddenFill>
            </a:ext>
          </a:extLst>
        </p:spPr>
      </p:pic>
      <p:sp>
        <p:nvSpPr>
          <p:cNvPr id="6" name="Oval 5">
            <a:extLst>
              <a:ext uri="{FF2B5EF4-FFF2-40B4-BE49-F238E27FC236}">
                <a16:creationId xmlns:a16="http://schemas.microsoft.com/office/drawing/2014/main" id="{B0CF426F-09CB-F6D6-0350-E75F7A9A176D}"/>
              </a:ext>
              <a:ext uri="{C183D7F6-B498-43B3-948B-1728B52AA6E4}">
                <adec:decorative xmlns:adec="http://schemas.microsoft.com/office/drawing/2017/decorative" val="1"/>
              </a:ext>
            </a:extLst>
          </p:cNvPr>
          <p:cNvSpPr/>
          <p:nvPr/>
        </p:nvSpPr>
        <p:spPr>
          <a:xfrm>
            <a:off x="6858384" y="2649722"/>
            <a:ext cx="1162986" cy="1108878"/>
          </a:xfrm>
          <a:prstGeom prst="ellipse">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GB"/>
          </a:p>
        </p:txBody>
      </p:sp>
      <p:sp>
        <p:nvSpPr>
          <p:cNvPr id="7" name="TextBox 6">
            <a:extLst>
              <a:ext uri="{FF2B5EF4-FFF2-40B4-BE49-F238E27FC236}">
                <a16:creationId xmlns:a16="http://schemas.microsoft.com/office/drawing/2014/main" id="{A0811134-8B3A-96F3-3978-2D173BF28F77}"/>
              </a:ext>
            </a:extLst>
          </p:cNvPr>
          <p:cNvSpPr txBox="1"/>
          <p:nvPr/>
        </p:nvSpPr>
        <p:spPr>
          <a:xfrm>
            <a:off x="8347295" y="2050606"/>
            <a:ext cx="2489703" cy="369332"/>
          </a:xfrm>
          <a:prstGeom prst="rect">
            <a:avLst/>
          </a:prstGeom>
          <a:noFill/>
        </p:spPr>
        <p:txBody>
          <a:bodyPr wrap="square" rtlCol="0">
            <a:spAutoFit/>
          </a:bodyPr>
          <a:lstStyle/>
          <a:p>
            <a:r>
              <a:rPr lang="en-GB">
                <a:latin typeface="Century Gothic" panose="020B0502020202020204" pitchFamily="34" charset="0"/>
              </a:rPr>
              <a:t>a molecule of water</a:t>
            </a:r>
          </a:p>
        </p:txBody>
      </p:sp>
      <p:cxnSp>
        <p:nvCxnSpPr>
          <p:cNvPr id="9" name="Straight Arrow Connector 8">
            <a:extLst>
              <a:ext uri="{FF2B5EF4-FFF2-40B4-BE49-F238E27FC236}">
                <a16:creationId xmlns:a16="http://schemas.microsoft.com/office/drawing/2014/main" id="{5ADA8349-8F00-139C-A685-20CAEAD805B4}"/>
              </a:ext>
              <a:ext uri="{C183D7F6-B498-43B3-948B-1728B52AA6E4}">
                <adec:decorative xmlns:adec="http://schemas.microsoft.com/office/drawing/2017/decorative" val="1"/>
              </a:ext>
            </a:extLst>
          </p:cNvPr>
          <p:cNvCxnSpPr>
            <a:cxnSpLocks/>
          </p:cNvCxnSpPr>
          <p:nvPr/>
        </p:nvCxnSpPr>
        <p:spPr>
          <a:xfrm flipH="1">
            <a:off x="7713552" y="2419938"/>
            <a:ext cx="1303699" cy="50433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2" name="TextBox 11">
            <a:extLst>
              <a:ext uri="{FF2B5EF4-FFF2-40B4-BE49-F238E27FC236}">
                <a16:creationId xmlns:a16="http://schemas.microsoft.com/office/drawing/2014/main" id="{A74D7026-98B5-90B5-76E4-F00531052875}"/>
              </a:ext>
            </a:extLst>
          </p:cNvPr>
          <p:cNvSpPr txBox="1"/>
          <p:nvPr/>
        </p:nvSpPr>
        <p:spPr>
          <a:xfrm>
            <a:off x="606582" y="1727440"/>
            <a:ext cx="2489703" cy="646331"/>
          </a:xfrm>
          <a:prstGeom prst="rect">
            <a:avLst/>
          </a:prstGeom>
          <a:noFill/>
        </p:spPr>
        <p:txBody>
          <a:bodyPr wrap="square" rtlCol="0">
            <a:spAutoFit/>
          </a:bodyPr>
          <a:lstStyle/>
          <a:p>
            <a:r>
              <a:rPr lang="en-GB">
                <a:latin typeface="Century Gothic" panose="020B0502020202020204" pitchFamily="34" charset="0"/>
              </a:rPr>
              <a:t>forces between water molecules</a:t>
            </a:r>
          </a:p>
        </p:txBody>
      </p:sp>
      <p:cxnSp>
        <p:nvCxnSpPr>
          <p:cNvPr id="13" name="Straight Arrow Connector 12">
            <a:extLst>
              <a:ext uri="{FF2B5EF4-FFF2-40B4-BE49-F238E27FC236}">
                <a16:creationId xmlns:a16="http://schemas.microsoft.com/office/drawing/2014/main" id="{5C7AE728-3E37-F276-FFCC-7D9420AFA156}"/>
              </a:ext>
              <a:ext uri="{C183D7F6-B498-43B3-948B-1728B52AA6E4}">
                <adec:decorative xmlns:adec="http://schemas.microsoft.com/office/drawing/2017/decorative" val="1"/>
              </a:ext>
            </a:extLst>
          </p:cNvPr>
          <p:cNvCxnSpPr>
            <a:cxnSpLocks/>
            <a:stCxn id="12" idx="2"/>
          </p:cNvCxnSpPr>
          <p:nvPr/>
        </p:nvCxnSpPr>
        <p:spPr>
          <a:xfrm>
            <a:off x="1851434" y="2373771"/>
            <a:ext cx="1244851" cy="94885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5" name="Straight Arrow Connector 14">
            <a:extLst>
              <a:ext uri="{FF2B5EF4-FFF2-40B4-BE49-F238E27FC236}">
                <a16:creationId xmlns:a16="http://schemas.microsoft.com/office/drawing/2014/main" id="{4AD480E1-C375-DC14-AB3D-4EFD858579AF}"/>
              </a:ext>
              <a:ext uri="{C183D7F6-B498-43B3-948B-1728B52AA6E4}">
                <adec:decorative xmlns:adec="http://schemas.microsoft.com/office/drawing/2017/decorative" val="1"/>
              </a:ext>
            </a:extLst>
          </p:cNvPr>
          <p:cNvCxnSpPr>
            <a:cxnSpLocks/>
          </p:cNvCxnSpPr>
          <p:nvPr/>
        </p:nvCxnSpPr>
        <p:spPr>
          <a:xfrm flipH="1" flipV="1">
            <a:off x="5910404" y="4862047"/>
            <a:ext cx="1151299" cy="78731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7" name="TextBox 16">
            <a:extLst>
              <a:ext uri="{FF2B5EF4-FFF2-40B4-BE49-F238E27FC236}">
                <a16:creationId xmlns:a16="http://schemas.microsoft.com/office/drawing/2014/main" id="{9243EF28-5797-D2FA-0518-961099F6F181}"/>
              </a:ext>
            </a:extLst>
          </p:cNvPr>
          <p:cNvSpPr txBox="1"/>
          <p:nvPr/>
        </p:nvSpPr>
        <p:spPr>
          <a:xfrm>
            <a:off x="7061703" y="5503024"/>
            <a:ext cx="2489703" cy="646331"/>
          </a:xfrm>
          <a:prstGeom prst="rect">
            <a:avLst/>
          </a:prstGeom>
          <a:noFill/>
        </p:spPr>
        <p:txBody>
          <a:bodyPr wrap="square" rtlCol="0">
            <a:spAutoFit/>
          </a:bodyPr>
          <a:lstStyle/>
          <a:p>
            <a:r>
              <a:rPr lang="en-GB">
                <a:latin typeface="Century Gothic" panose="020B0502020202020204" pitchFamily="34" charset="0"/>
              </a:rPr>
              <a:t>bonds between atoms</a:t>
            </a:r>
          </a:p>
        </p:txBody>
      </p:sp>
      <p:cxnSp>
        <p:nvCxnSpPr>
          <p:cNvPr id="19" name="Straight Arrow Connector 18">
            <a:extLst>
              <a:ext uri="{FF2B5EF4-FFF2-40B4-BE49-F238E27FC236}">
                <a16:creationId xmlns:a16="http://schemas.microsoft.com/office/drawing/2014/main" id="{43CD7E23-38BC-D12C-B814-EA45F8B0F2D0}"/>
              </a:ext>
              <a:ext uri="{C183D7F6-B498-43B3-948B-1728B52AA6E4}">
                <adec:decorative xmlns:adec="http://schemas.microsoft.com/office/drawing/2017/decorative" val="1"/>
              </a:ext>
            </a:extLst>
          </p:cNvPr>
          <p:cNvCxnSpPr>
            <a:cxnSpLocks/>
          </p:cNvCxnSpPr>
          <p:nvPr/>
        </p:nvCxnSpPr>
        <p:spPr>
          <a:xfrm>
            <a:off x="2617206" y="2145671"/>
            <a:ext cx="958157" cy="34868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2" name="Straight Arrow Connector 21">
            <a:extLst>
              <a:ext uri="{FF2B5EF4-FFF2-40B4-BE49-F238E27FC236}">
                <a16:creationId xmlns:a16="http://schemas.microsoft.com/office/drawing/2014/main" id="{6A3E2C2D-7065-F73B-F38C-44F3253D6BDC}"/>
              </a:ext>
              <a:ext uri="{C183D7F6-B498-43B3-948B-1728B52AA6E4}">
                <adec:decorative xmlns:adec="http://schemas.microsoft.com/office/drawing/2017/decorative" val="1"/>
              </a:ext>
            </a:extLst>
          </p:cNvPr>
          <p:cNvCxnSpPr>
            <a:cxnSpLocks/>
          </p:cNvCxnSpPr>
          <p:nvPr/>
        </p:nvCxnSpPr>
        <p:spPr>
          <a:xfrm flipH="1" flipV="1">
            <a:off x="6073366" y="4620789"/>
            <a:ext cx="988337" cy="102857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4" name="TextBox 23">
            <a:extLst>
              <a:ext uri="{FF2B5EF4-FFF2-40B4-BE49-F238E27FC236}">
                <a16:creationId xmlns:a16="http://schemas.microsoft.com/office/drawing/2014/main" id="{6748CD15-8677-B985-97B2-CF1D0C3B1C70}"/>
              </a:ext>
            </a:extLst>
          </p:cNvPr>
          <p:cNvSpPr txBox="1"/>
          <p:nvPr/>
        </p:nvSpPr>
        <p:spPr>
          <a:xfrm>
            <a:off x="482481" y="5476828"/>
            <a:ext cx="5590885" cy="1015663"/>
          </a:xfrm>
          <a:prstGeom prst="rect">
            <a:avLst/>
          </a:prstGeom>
          <a:noFill/>
        </p:spPr>
        <p:txBody>
          <a:bodyPr wrap="square" rtlCol="0">
            <a:spAutoFit/>
          </a:bodyPr>
          <a:lstStyle/>
          <a:p>
            <a:r>
              <a:rPr lang="en-GB" sz="2000">
                <a:latin typeface="Century Gothic" panose="020B0502020202020204" pitchFamily="34" charset="0"/>
              </a:rPr>
              <a:t>Changes of state affect the forces between molecules </a:t>
            </a:r>
            <a:r>
              <a:rPr lang="en-GB" sz="2000" b="1">
                <a:latin typeface="Century Gothic" panose="020B0502020202020204" pitchFamily="34" charset="0"/>
              </a:rPr>
              <a:t>not</a:t>
            </a:r>
            <a:r>
              <a:rPr lang="en-GB" sz="2000">
                <a:latin typeface="Century Gothic" panose="020B0502020202020204" pitchFamily="34" charset="0"/>
              </a:rPr>
              <a:t> the bonds between the atoms in a molecule.</a:t>
            </a:r>
          </a:p>
        </p:txBody>
      </p:sp>
      <p:sp>
        <p:nvSpPr>
          <p:cNvPr id="8" name="TextBox 7">
            <a:extLst>
              <a:ext uri="{FF2B5EF4-FFF2-40B4-BE49-F238E27FC236}">
                <a16:creationId xmlns:a16="http://schemas.microsoft.com/office/drawing/2014/main" id="{D96D98C4-5817-E81F-A65B-7C38A8DAC0BE}"/>
              </a:ext>
            </a:extLst>
          </p:cNvPr>
          <p:cNvSpPr txBox="1"/>
          <p:nvPr/>
        </p:nvSpPr>
        <p:spPr>
          <a:xfrm rot="5400000" flipH="1">
            <a:off x="10292996" y="1835162"/>
            <a:ext cx="3015731" cy="430887"/>
          </a:xfrm>
          <a:prstGeom prst="rect">
            <a:avLst/>
          </a:prstGeom>
          <a:noFill/>
        </p:spPr>
        <p:txBody>
          <a:bodyPr wrap="square" rtlCol="0">
            <a:spAutoFit/>
          </a:bodyPr>
          <a:lstStyle/>
          <a:p>
            <a:r>
              <a:rPr lang="en-GB" sz="2200" b="1">
                <a:solidFill>
                  <a:schemeClr val="bg1"/>
                </a:solidFill>
                <a:latin typeface="Century Gothic" panose="020B0502020202020204" pitchFamily="34" charset="0"/>
              </a:rPr>
              <a:t>Structure of ice</a:t>
            </a:r>
          </a:p>
        </p:txBody>
      </p:sp>
    </p:spTree>
    <p:extLst>
      <p:ext uri="{BB962C8B-B14F-4D97-AF65-F5344CB8AC3E}">
        <p14:creationId xmlns:p14="http://schemas.microsoft.com/office/powerpoint/2010/main" val="38149738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5D0648-3120-445E-B94A-C6593906D0E6}"/>
            </a:ext>
          </a:extLst>
        </p:cNvPr>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9F42B154-EA4B-E59A-4CD5-883BA4F0CB9F}"/>
              </a:ext>
            </a:extLst>
          </p:cNvPr>
          <p:cNvGraphicFramePr>
            <a:graphicFrameLocks noGrp="1"/>
          </p:cNvGraphicFramePr>
          <p:nvPr>
            <p:extLst>
              <p:ext uri="{D42A27DB-BD31-4B8C-83A1-F6EECF244321}">
                <p14:modId xmlns:p14="http://schemas.microsoft.com/office/powerpoint/2010/main" val="2712371050"/>
              </p:ext>
            </p:extLst>
          </p:nvPr>
        </p:nvGraphicFramePr>
        <p:xfrm>
          <a:off x="540000" y="1575070"/>
          <a:ext cx="8567948" cy="4735388"/>
        </p:xfrm>
        <a:graphic>
          <a:graphicData uri="http://schemas.openxmlformats.org/drawingml/2006/table">
            <a:tbl>
              <a:tblPr firstRow="1" bandRow="1">
                <a:tableStyleId>{5C22544A-7EE6-4342-B048-85BDC9FD1C3A}</a:tableStyleId>
              </a:tblPr>
              <a:tblGrid>
                <a:gridCol w="5034890">
                  <a:extLst>
                    <a:ext uri="{9D8B030D-6E8A-4147-A177-3AD203B41FA5}">
                      <a16:colId xmlns:a16="http://schemas.microsoft.com/office/drawing/2014/main" val="3287607563"/>
                    </a:ext>
                  </a:extLst>
                </a:gridCol>
                <a:gridCol w="1766529">
                  <a:extLst>
                    <a:ext uri="{9D8B030D-6E8A-4147-A177-3AD203B41FA5}">
                      <a16:colId xmlns:a16="http://schemas.microsoft.com/office/drawing/2014/main" val="232293668"/>
                    </a:ext>
                  </a:extLst>
                </a:gridCol>
                <a:gridCol w="1766529">
                  <a:extLst>
                    <a:ext uri="{9D8B030D-6E8A-4147-A177-3AD203B41FA5}">
                      <a16:colId xmlns:a16="http://schemas.microsoft.com/office/drawing/2014/main" val="2397117002"/>
                    </a:ext>
                  </a:extLst>
                </a:gridCol>
              </a:tblGrid>
              <a:tr h="496108">
                <a:tc>
                  <a:txBody>
                    <a:bodyPr/>
                    <a:lstStyle/>
                    <a:p>
                      <a:pPr marL="0" algn="ctr" defTabSz="914400" rtl="0" eaLnBrk="1" fontAlgn="base" latinLnBrk="0" hangingPunct="1">
                        <a:lnSpc>
                          <a:spcPts val="1376"/>
                        </a:lnSpc>
                        <a:spcBef>
                          <a:spcPts val="300"/>
                        </a:spcBef>
                        <a:spcAft>
                          <a:spcPts val="300"/>
                        </a:spcAft>
                        <a:buNone/>
                      </a:pPr>
                      <a:r>
                        <a:rPr lang="en-GB" sz="1800" b="1" i="0" kern="1200">
                          <a:solidFill>
                            <a:schemeClr val="lt1"/>
                          </a:solidFill>
                          <a:latin typeface="Century Gothic" panose="020B0502020202020204" pitchFamily="34" charset="0"/>
                          <a:ea typeface="+mn-ea"/>
                          <a:cs typeface="+mn-cs"/>
                        </a:rPr>
                        <a:t>Statement </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algn="ctr" defTabSz="914400" rtl="0" eaLnBrk="1" fontAlgn="base" latinLnBrk="0" hangingPunct="1">
                        <a:lnSpc>
                          <a:spcPts val="1376"/>
                        </a:lnSpc>
                        <a:spcBef>
                          <a:spcPts val="300"/>
                        </a:spcBef>
                        <a:spcAft>
                          <a:spcPts val="300"/>
                        </a:spcAft>
                        <a:buNone/>
                      </a:pPr>
                      <a:r>
                        <a:rPr lang="en-GB" sz="1800" b="1" i="0" kern="1200">
                          <a:solidFill>
                            <a:schemeClr val="lt1"/>
                          </a:solidFill>
                          <a:latin typeface="Century Gothic" panose="020B0502020202020204" pitchFamily="34" charset="0"/>
                          <a:ea typeface="+mn-ea"/>
                          <a:cs typeface="+mn-cs"/>
                        </a:rPr>
                        <a:t>True </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algn="ctr" defTabSz="914400" rtl="0" eaLnBrk="1" fontAlgn="base" latinLnBrk="0" hangingPunct="1">
                        <a:lnSpc>
                          <a:spcPts val="1376"/>
                        </a:lnSpc>
                        <a:spcBef>
                          <a:spcPts val="300"/>
                        </a:spcBef>
                        <a:spcAft>
                          <a:spcPts val="300"/>
                        </a:spcAft>
                        <a:buNone/>
                      </a:pPr>
                      <a:r>
                        <a:rPr lang="en-GB" sz="1800" b="1" i="0" kern="1200">
                          <a:solidFill>
                            <a:schemeClr val="lt1"/>
                          </a:solidFill>
                          <a:latin typeface="Century Gothic" panose="020B0502020202020204" pitchFamily="34" charset="0"/>
                          <a:ea typeface="+mn-ea"/>
                          <a:cs typeface="+mn-cs"/>
                        </a:rPr>
                        <a:t>False </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1202464764"/>
                  </a:ext>
                </a:extLst>
              </a:tr>
              <a:tr h="930209">
                <a:tc>
                  <a:txBody>
                    <a:bodyPr/>
                    <a:lstStyle/>
                    <a:p>
                      <a:pPr marL="0" algn="l" defTabSz="914400" rtl="0" eaLnBrk="1" fontAlgn="base" latinLnBrk="0" hangingPunct="1">
                        <a:lnSpc>
                          <a:spcPct val="100000"/>
                        </a:lnSpc>
                        <a:buNone/>
                      </a:pPr>
                      <a:r>
                        <a:rPr lang="en-GB" sz="1800" b="0" i="0" kern="1200">
                          <a:solidFill>
                            <a:schemeClr val="dk1"/>
                          </a:solidFill>
                          <a:effectLst/>
                          <a:latin typeface="Century Gothic" panose="020B0502020202020204" pitchFamily="34" charset="0"/>
                          <a:ea typeface="+mn-ea"/>
                          <a:cs typeface="+mn-cs"/>
                        </a:rPr>
                        <a:t>The molecules in ice get smaller because water takes up less space than ice</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base" latinLnBrk="0" hangingPunct="1">
                        <a:lnSpc>
                          <a:spcPts val="1376"/>
                        </a:lnSpc>
                        <a:spcBef>
                          <a:spcPts val="0"/>
                        </a:spcBef>
                        <a:spcAft>
                          <a:spcPts val="0"/>
                        </a:spcAft>
                        <a:buClrTx/>
                        <a:buSzTx/>
                        <a:buFontTx/>
                        <a:buNone/>
                        <a:tabLst/>
                        <a:defRPr/>
                      </a:pPr>
                      <a:r>
                        <a:rPr lang="en-GB" sz="3200" b="0" i="0" kern="1200">
                          <a:solidFill>
                            <a:schemeClr val="dk1"/>
                          </a:solidFill>
                          <a:effectLst/>
                          <a:latin typeface="+mn-lt"/>
                          <a:ea typeface="+mn-ea"/>
                          <a:cs typeface="+mn-cs"/>
                        </a:rPr>
                        <a:t> </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base" latinLnBrk="0" hangingPunct="1">
                        <a:lnSpc>
                          <a:spcPts val="1376"/>
                        </a:lnSpc>
                        <a:spcBef>
                          <a:spcPts val="0"/>
                        </a:spcBef>
                        <a:spcAft>
                          <a:spcPts val="0"/>
                        </a:spcAft>
                        <a:buClrTx/>
                        <a:buSzTx/>
                        <a:buFontTx/>
                        <a:buNone/>
                        <a:tabLst/>
                        <a:defRPr/>
                      </a:pPr>
                      <a:r>
                        <a:rPr lang="en-GB" sz="3200" b="0" i="0" kern="1200">
                          <a:solidFill>
                            <a:schemeClr val="dk1"/>
                          </a:solidFill>
                          <a:effectLst/>
                          <a:latin typeface="+mn-lt"/>
                          <a:ea typeface="+mn-ea"/>
                          <a:cs typeface="+mn-cs"/>
                        </a:rPr>
                        <a:t>✓ </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824927119"/>
                  </a:ext>
                </a:extLst>
              </a:tr>
              <a:tr h="718294">
                <a:tc>
                  <a:txBody>
                    <a:bodyPr/>
                    <a:lstStyle/>
                    <a:p>
                      <a:pPr marL="0" algn="l" defTabSz="914400" rtl="0" eaLnBrk="1" fontAlgn="base" latinLnBrk="0" hangingPunct="1">
                        <a:lnSpc>
                          <a:spcPct val="100000"/>
                        </a:lnSpc>
                        <a:buNone/>
                      </a:pPr>
                      <a:r>
                        <a:rPr lang="en-GB" sz="1800" b="0" i="0" kern="1200">
                          <a:solidFill>
                            <a:schemeClr val="dk1"/>
                          </a:solidFill>
                          <a:effectLst/>
                          <a:latin typeface="Century Gothic" panose="020B0502020202020204" pitchFamily="34" charset="0"/>
                          <a:ea typeface="+mn-ea"/>
                          <a:cs typeface="+mn-cs"/>
                        </a:rPr>
                        <a:t>The molecules in ice get warmer because the water is hotter than ice</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base" latinLnBrk="0" hangingPunct="1">
                        <a:lnSpc>
                          <a:spcPts val="1376"/>
                        </a:lnSpc>
                        <a:spcBef>
                          <a:spcPts val="0"/>
                        </a:spcBef>
                        <a:spcAft>
                          <a:spcPts val="0"/>
                        </a:spcAft>
                        <a:buClrTx/>
                        <a:buSzTx/>
                        <a:buFontTx/>
                        <a:buNone/>
                        <a:tabLst/>
                        <a:defRPr/>
                      </a:pPr>
                      <a:r>
                        <a:rPr lang="en-GB" sz="3200" b="0" i="0" kern="1200">
                          <a:solidFill>
                            <a:schemeClr val="dk1"/>
                          </a:solidFill>
                          <a:effectLst/>
                          <a:latin typeface="+mn-lt"/>
                          <a:ea typeface="+mn-ea"/>
                          <a:cs typeface="+mn-cs"/>
                        </a:rPr>
                        <a:t> </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base" latinLnBrk="0" hangingPunct="1">
                        <a:lnSpc>
                          <a:spcPts val="1376"/>
                        </a:lnSpc>
                        <a:spcBef>
                          <a:spcPts val="0"/>
                        </a:spcBef>
                        <a:spcAft>
                          <a:spcPts val="0"/>
                        </a:spcAft>
                        <a:buClrTx/>
                        <a:buSzTx/>
                        <a:buFontTx/>
                        <a:buNone/>
                        <a:tabLst/>
                        <a:defRPr/>
                      </a:pPr>
                      <a:r>
                        <a:rPr lang="en-GB" sz="3200" b="0" i="0" kern="1200">
                          <a:solidFill>
                            <a:schemeClr val="dk1"/>
                          </a:solidFill>
                          <a:effectLst/>
                          <a:latin typeface="+mn-lt"/>
                          <a:ea typeface="+mn-ea"/>
                          <a:cs typeface="+mn-cs"/>
                        </a:rPr>
                        <a:t>✓</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174088422"/>
                  </a:ext>
                </a:extLst>
              </a:tr>
              <a:tr h="718294">
                <a:tc>
                  <a:txBody>
                    <a:bodyPr/>
                    <a:lstStyle/>
                    <a:p>
                      <a:pPr marL="0" algn="l" defTabSz="914400" rtl="0" eaLnBrk="1" fontAlgn="base" latinLnBrk="0" hangingPunct="1">
                        <a:lnSpc>
                          <a:spcPct val="100000"/>
                        </a:lnSpc>
                        <a:buNone/>
                      </a:pPr>
                      <a:r>
                        <a:rPr lang="en-GB" sz="1800" b="0" i="0" kern="1200">
                          <a:solidFill>
                            <a:schemeClr val="dk1"/>
                          </a:solidFill>
                          <a:effectLst/>
                          <a:latin typeface="Century Gothic" panose="020B0502020202020204" pitchFamily="34" charset="0"/>
                          <a:ea typeface="+mn-ea"/>
                          <a:cs typeface="+mn-cs"/>
                        </a:rPr>
                        <a:t>The molecules move around more as water than they did in the ice</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base" latinLnBrk="0" hangingPunct="1">
                        <a:lnSpc>
                          <a:spcPts val="1376"/>
                        </a:lnSpc>
                        <a:spcBef>
                          <a:spcPts val="0"/>
                        </a:spcBef>
                        <a:spcAft>
                          <a:spcPts val="0"/>
                        </a:spcAft>
                        <a:buClrTx/>
                        <a:buSzTx/>
                        <a:buFontTx/>
                        <a:buNone/>
                        <a:tabLst/>
                        <a:defRPr/>
                      </a:pPr>
                      <a:r>
                        <a:rPr lang="en-GB" sz="3200" b="0" i="0" kern="1200">
                          <a:solidFill>
                            <a:schemeClr val="dk1"/>
                          </a:solidFill>
                          <a:effectLst/>
                          <a:latin typeface="+mn-lt"/>
                          <a:ea typeface="+mn-ea"/>
                          <a:cs typeface="+mn-cs"/>
                        </a:rPr>
                        <a:t> ✓</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base" latinLnBrk="0" hangingPunct="1">
                        <a:lnSpc>
                          <a:spcPts val="1376"/>
                        </a:lnSpc>
                        <a:spcBef>
                          <a:spcPts val="0"/>
                        </a:spcBef>
                        <a:spcAft>
                          <a:spcPts val="0"/>
                        </a:spcAft>
                        <a:buClrTx/>
                        <a:buSzTx/>
                        <a:buFontTx/>
                        <a:buNone/>
                        <a:tabLst/>
                        <a:defRPr/>
                      </a:pPr>
                      <a:r>
                        <a:rPr lang="en-GB" sz="3200" b="0" i="0" kern="1200">
                          <a:solidFill>
                            <a:schemeClr val="dk1"/>
                          </a:solidFill>
                          <a:effectLst/>
                          <a:latin typeface="+mn-lt"/>
                          <a:ea typeface="+mn-ea"/>
                          <a:cs typeface="+mn-cs"/>
                        </a:rPr>
                        <a:t> </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4253212424"/>
                  </a:ext>
                </a:extLst>
              </a:tr>
              <a:tr h="514109">
                <a:tc>
                  <a:txBody>
                    <a:bodyPr/>
                    <a:lstStyle/>
                    <a:p>
                      <a:pPr marL="0" algn="l" defTabSz="914400" rtl="0" eaLnBrk="1" fontAlgn="base" latinLnBrk="0" hangingPunct="1">
                        <a:lnSpc>
                          <a:spcPct val="100000"/>
                        </a:lnSpc>
                        <a:buNone/>
                      </a:pPr>
                      <a:r>
                        <a:rPr lang="en-GB" sz="1800" b="0" i="0" kern="1200">
                          <a:solidFill>
                            <a:schemeClr val="dk1"/>
                          </a:solidFill>
                          <a:effectLst/>
                          <a:latin typeface="Century Gothic" panose="020B0502020202020204" pitchFamily="34" charset="0"/>
                          <a:ea typeface="+mn-ea"/>
                          <a:cs typeface="+mn-cs"/>
                        </a:rPr>
                        <a:t>Ice molecules and water molecules have different chemical structures</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base" latinLnBrk="0" hangingPunct="1">
                        <a:lnSpc>
                          <a:spcPts val="1376"/>
                        </a:lnSpc>
                        <a:spcBef>
                          <a:spcPts val="0"/>
                        </a:spcBef>
                        <a:spcAft>
                          <a:spcPts val="0"/>
                        </a:spcAft>
                        <a:buClrTx/>
                        <a:buSzTx/>
                        <a:buFontTx/>
                        <a:buNone/>
                        <a:tabLst/>
                        <a:defRPr/>
                      </a:pPr>
                      <a:endParaRPr lang="en-GB" sz="3200" b="0" i="0" kern="1200">
                        <a:solidFill>
                          <a:schemeClr val="dk1"/>
                        </a:solidFill>
                        <a:effectLst/>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base" latinLnBrk="0" hangingPunct="1">
                        <a:lnSpc>
                          <a:spcPts val="1376"/>
                        </a:lnSpc>
                        <a:spcBef>
                          <a:spcPts val="0"/>
                        </a:spcBef>
                        <a:spcAft>
                          <a:spcPts val="0"/>
                        </a:spcAft>
                        <a:buClrTx/>
                        <a:buSzTx/>
                        <a:buFontTx/>
                        <a:buNone/>
                        <a:tabLst/>
                        <a:defRPr/>
                      </a:pPr>
                      <a:r>
                        <a:rPr lang="en-GB" sz="3200" b="0" i="0" kern="1200">
                          <a:solidFill>
                            <a:schemeClr val="dk1"/>
                          </a:solidFill>
                          <a:effectLst/>
                          <a:latin typeface="+mn-lt"/>
                          <a:ea typeface="+mn-ea"/>
                          <a:cs typeface="+mn-cs"/>
                        </a:rPr>
                        <a:t> ✓ </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439372766"/>
                  </a:ext>
                </a:extLst>
              </a:tr>
              <a:tr h="514109">
                <a:tc>
                  <a:txBody>
                    <a:bodyPr/>
                    <a:lstStyle/>
                    <a:p>
                      <a:pPr marL="0" algn="l" defTabSz="914400" rtl="0" eaLnBrk="1" fontAlgn="base" latinLnBrk="0" hangingPunct="1">
                        <a:lnSpc>
                          <a:spcPct val="100000"/>
                        </a:lnSpc>
                        <a:buNone/>
                      </a:pPr>
                      <a:r>
                        <a:rPr lang="en-GB" sz="1800" b="0" i="0" kern="1200">
                          <a:solidFill>
                            <a:schemeClr val="dk1"/>
                          </a:solidFill>
                          <a:effectLst/>
                          <a:latin typeface="Century Gothic" panose="020B0502020202020204" pitchFamily="34" charset="0"/>
                          <a:ea typeface="+mn-ea"/>
                          <a:cs typeface="+mn-cs"/>
                        </a:rPr>
                        <a:t>Ice changes to water at 0°C</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base" latinLnBrk="0" hangingPunct="1">
                        <a:lnSpc>
                          <a:spcPts val="1376"/>
                        </a:lnSpc>
                        <a:spcBef>
                          <a:spcPts val="0"/>
                        </a:spcBef>
                        <a:spcAft>
                          <a:spcPts val="0"/>
                        </a:spcAft>
                        <a:buClrTx/>
                        <a:buSzTx/>
                        <a:buFontTx/>
                        <a:buNone/>
                        <a:tabLst/>
                        <a:defRPr/>
                      </a:pPr>
                      <a:r>
                        <a:rPr lang="en-GB" sz="3200" b="0" i="0" kern="1200">
                          <a:solidFill>
                            <a:schemeClr val="dk1"/>
                          </a:solidFill>
                          <a:effectLst/>
                          <a:latin typeface="+mn-lt"/>
                          <a:ea typeface="+mn-ea"/>
                          <a:cs typeface="+mn-cs"/>
                        </a:rPr>
                        <a:t> ✓</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base" latinLnBrk="0" hangingPunct="1">
                        <a:lnSpc>
                          <a:spcPts val="1376"/>
                        </a:lnSpc>
                        <a:spcBef>
                          <a:spcPts val="0"/>
                        </a:spcBef>
                        <a:spcAft>
                          <a:spcPts val="0"/>
                        </a:spcAft>
                        <a:buClrTx/>
                        <a:buSzTx/>
                        <a:buFontTx/>
                        <a:buNone/>
                        <a:tabLst/>
                        <a:defRPr/>
                      </a:pPr>
                      <a:r>
                        <a:rPr lang="en-GB" sz="3200" b="0" i="0" kern="1200">
                          <a:solidFill>
                            <a:schemeClr val="dk1"/>
                          </a:solidFill>
                          <a:effectLst/>
                          <a:latin typeface="+mn-lt"/>
                          <a:ea typeface="+mn-ea"/>
                          <a:cs typeface="+mn-cs"/>
                        </a:rPr>
                        <a:t> </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602987861"/>
                  </a:ext>
                </a:extLst>
              </a:tr>
              <a:tr h="718294">
                <a:tc>
                  <a:txBody>
                    <a:bodyPr/>
                    <a:lstStyle/>
                    <a:p>
                      <a:pPr marL="0" algn="l" defTabSz="914400" rtl="0" eaLnBrk="1" fontAlgn="base" latinLnBrk="0" hangingPunct="1">
                        <a:lnSpc>
                          <a:spcPct val="100000"/>
                        </a:lnSpc>
                        <a:buNone/>
                      </a:pPr>
                      <a:r>
                        <a:rPr lang="en-GB" sz="1800" b="0" i="0" kern="1200">
                          <a:solidFill>
                            <a:schemeClr val="dk1"/>
                          </a:solidFill>
                          <a:effectLst/>
                          <a:latin typeface="Century Gothic" panose="020B0502020202020204" pitchFamily="34" charset="0"/>
                          <a:ea typeface="+mn-ea"/>
                          <a:cs typeface="+mn-cs"/>
                        </a:rPr>
                        <a:t>Ice only melts above its melting temperature</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base" latinLnBrk="0" hangingPunct="1">
                        <a:lnSpc>
                          <a:spcPts val="1376"/>
                        </a:lnSpc>
                        <a:spcBef>
                          <a:spcPts val="0"/>
                        </a:spcBef>
                        <a:spcAft>
                          <a:spcPts val="0"/>
                        </a:spcAft>
                        <a:buClrTx/>
                        <a:buSzTx/>
                        <a:buFontTx/>
                        <a:buNone/>
                        <a:tabLst/>
                        <a:defRPr/>
                      </a:pPr>
                      <a:r>
                        <a:rPr lang="en-GB" sz="3200" b="0" i="0" kern="1200">
                          <a:solidFill>
                            <a:schemeClr val="dk1"/>
                          </a:solidFill>
                          <a:effectLst/>
                          <a:latin typeface="+mn-lt"/>
                          <a:ea typeface="+mn-ea"/>
                          <a:cs typeface="+mn-cs"/>
                        </a:rPr>
                        <a:t> </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base" latinLnBrk="0" hangingPunct="1">
                        <a:lnSpc>
                          <a:spcPts val="1376"/>
                        </a:lnSpc>
                        <a:spcBef>
                          <a:spcPts val="0"/>
                        </a:spcBef>
                        <a:spcAft>
                          <a:spcPts val="0"/>
                        </a:spcAft>
                        <a:buClrTx/>
                        <a:buSzTx/>
                        <a:buFontTx/>
                        <a:buNone/>
                        <a:tabLst/>
                        <a:defRPr/>
                      </a:pPr>
                      <a:r>
                        <a:rPr lang="en-GB" sz="3200" b="0" i="0" kern="1200">
                          <a:solidFill>
                            <a:schemeClr val="dk1"/>
                          </a:solidFill>
                          <a:effectLst/>
                          <a:latin typeface="+mn-lt"/>
                          <a:ea typeface="+mn-ea"/>
                          <a:cs typeface="+mn-cs"/>
                        </a:rPr>
                        <a:t>✓ </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294126170"/>
                  </a:ext>
                </a:extLst>
              </a:tr>
            </a:tbl>
          </a:graphicData>
        </a:graphic>
      </p:graphicFrame>
      <p:sp>
        <p:nvSpPr>
          <p:cNvPr id="5" name="Title 1">
            <a:extLst>
              <a:ext uri="{FF2B5EF4-FFF2-40B4-BE49-F238E27FC236}">
                <a16:creationId xmlns:a16="http://schemas.microsoft.com/office/drawing/2014/main" id="{B387A91A-A09D-EDF3-36AD-40ADAE6F871A}"/>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Self-assessment</a:t>
            </a:r>
            <a:endParaRPr lang="en-US" sz="2200">
              <a:solidFill>
                <a:schemeClr val="bg1"/>
              </a:solidFill>
            </a:endParaRPr>
          </a:p>
        </p:txBody>
      </p:sp>
      <p:sp>
        <p:nvSpPr>
          <p:cNvPr id="6" name="Title 1">
            <a:extLst>
              <a:ext uri="{FF2B5EF4-FFF2-40B4-BE49-F238E27FC236}">
                <a16:creationId xmlns:a16="http://schemas.microsoft.com/office/drawing/2014/main" id="{8AE0AFE1-B2CE-FDE1-4AB8-1B7273768CA4}"/>
              </a:ext>
            </a:extLst>
          </p:cNvPr>
          <p:cNvSpPr>
            <a:spLocks noGrp="1"/>
          </p:cNvSpPr>
          <p:nvPr>
            <p:ph type="title"/>
          </p:nvPr>
        </p:nvSpPr>
        <p:spPr>
          <a:xfrm>
            <a:off x="540000" y="540000"/>
            <a:ext cx="10080000" cy="440661"/>
          </a:xfrm>
        </p:spPr>
        <p:txBody>
          <a:bodyPr/>
          <a:lstStyle/>
          <a:p>
            <a:r>
              <a:rPr lang="en-GB"/>
              <a:t>What happens when ice melts? </a:t>
            </a:r>
            <a:endParaRPr lang="en-US"/>
          </a:p>
        </p:txBody>
      </p:sp>
      <p:sp>
        <p:nvSpPr>
          <p:cNvPr id="11" name="TextBox 10">
            <a:extLst>
              <a:ext uri="{FF2B5EF4-FFF2-40B4-BE49-F238E27FC236}">
                <a16:creationId xmlns:a16="http://schemas.microsoft.com/office/drawing/2014/main" id="{F05D509C-752E-8BFB-964B-E798281EEB90}"/>
              </a:ext>
            </a:extLst>
          </p:cNvPr>
          <p:cNvSpPr txBox="1"/>
          <p:nvPr/>
        </p:nvSpPr>
        <p:spPr>
          <a:xfrm>
            <a:off x="540000" y="1006080"/>
            <a:ext cx="10080000" cy="369332"/>
          </a:xfrm>
          <a:prstGeom prst="rect">
            <a:avLst/>
          </a:prstGeom>
          <a:noFill/>
        </p:spPr>
        <p:txBody>
          <a:bodyPr wrap="square">
            <a:spAutoFit/>
          </a:bodyPr>
          <a:lstStyle/>
          <a:p>
            <a:r>
              <a:rPr lang="en-US">
                <a:latin typeface="Century Gothic" panose="020B0502020202020204" pitchFamily="34" charset="0"/>
              </a:rPr>
              <a:t>Self-assess your answers using the table below</a:t>
            </a:r>
          </a:p>
        </p:txBody>
      </p:sp>
      <p:sp>
        <p:nvSpPr>
          <p:cNvPr id="2" name="TextBox 1">
            <a:extLst>
              <a:ext uri="{FF2B5EF4-FFF2-40B4-BE49-F238E27FC236}">
                <a16:creationId xmlns:a16="http://schemas.microsoft.com/office/drawing/2014/main" id="{A91FC083-3D1C-7BD0-DEF9-0C3B4A772C5E}"/>
              </a:ext>
            </a:extLst>
          </p:cNvPr>
          <p:cNvSpPr txBox="1"/>
          <p:nvPr/>
        </p:nvSpPr>
        <p:spPr>
          <a:xfrm>
            <a:off x="9151536" y="2937076"/>
            <a:ext cx="2169533" cy="738664"/>
          </a:xfrm>
          <a:prstGeom prst="rect">
            <a:avLst/>
          </a:prstGeom>
          <a:noFill/>
        </p:spPr>
        <p:txBody>
          <a:bodyPr wrap="square">
            <a:spAutoFit/>
          </a:bodyPr>
          <a:lstStyle/>
          <a:p>
            <a:r>
              <a:rPr lang="en-US" sz="1400" b="0">
                <a:latin typeface="Century Gothic" panose="020B0502020202020204" pitchFamily="34" charset="0"/>
              </a:rPr>
              <a:t>Thermal energy is transferred from the surroundings.</a:t>
            </a:r>
            <a:endParaRPr lang="en-GB" sz="1400">
              <a:latin typeface="Century Gothic" panose="020B0502020202020204" pitchFamily="34" charset="0"/>
            </a:endParaRPr>
          </a:p>
        </p:txBody>
      </p:sp>
      <p:sp>
        <p:nvSpPr>
          <p:cNvPr id="3" name="TextBox 2">
            <a:extLst>
              <a:ext uri="{FF2B5EF4-FFF2-40B4-BE49-F238E27FC236}">
                <a16:creationId xmlns:a16="http://schemas.microsoft.com/office/drawing/2014/main" id="{91823265-BBE4-5552-0345-5075A1D7C4B6}"/>
              </a:ext>
            </a:extLst>
          </p:cNvPr>
          <p:cNvSpPr txBox="1"/>
          <p:nvPr/>
        </p:nvSpPr>
        <p:spPr>
          <a:xfrm>
            <a:off x="9160207" y="3919614"/>
            <a:ext cx="2169533" cy="1169551"/>
          </a:xfrm>
          <a:prstGeom prst="rect">
            <a:avLst/>
          </a:prstGeom>
          <a:noFill/>
        </p:spPr>
        <p:txBody>
          <a:bodyPr wrap="square">
            <a:spAutoFit/>
          </a:bodyPr>
          <a:lstStyle/>
          <a:p>
            <a:r>
              <a:rPr lang="en-US" sz="1400" b="0">
                <a:latin typeface="Century Gothic" panose="020B0502020202020204" pitchFamily="34" charset="0"/>
              </a:rPr>
              <a:t>Molec</a:t>
            </a:r>
            <a:r>
              <a:rPr lang="en-US" sz="1400">
                <a:latin typeface="Century Gothic" panose="020B0502020202020204" pitchFamily="34" charset="0"/>
              </a:rPr>
              <a:t>ules in a liquid state have more energy than the same molecules in a solid state.</a:t>
            </a:r>
            <a:endParaRPr lang="en-GB" sz="1400">
              <a:latin typeface="Century Gothic" panose="020B0502020202020204" pitchFamily="34" charset="0"/>
            </a:endParaRPr>
          </a:p>
        </p:txBody>
      </p:sp>
      <p:cxnSp>
        <p:nvCxnSpPr>
          <p:cNvPr id="8" name="Straight Arrow Connector 7">
            <a:extLst>
              <a:ext uri="{FF2B5EF4-FFF2-40B4-BE49-F238E27FC236}">
                <a16:creationId xmlns:a16="http://schemas.microsoft.com/office/drawing/2014/main" id="{0AFDA5D2-4E37-67F2-C012-838236E19DAD}"/>
              </a:ext>
              <a:ext uri="{C183D7F6-B498-43B3-948B-1728B52AA6E4}">
                <adec:decorative xmlns:adec="http://schemas.microsoft.com/office/drawing/2017/decorative" val="1"/>
              </a:ext>
            </a:extLst>
          </p:cNvPr>
          <p:cNvCxnSpPr>
            <a:cxnSpLocks/>
          </p:cNvCxnSpPr>
          <p:nvPr/>
        </p:nvCxnSpPr>
        <p:spPr>
          <a:xfrm flipH="1">
            <a:off x="8732788" y="3317983"/>
            <a:ext cx="430323" cy="0"/>
          </a:xfrm>
          <a:prstGeom prst="straightConnector1">
            <a:avLst/>
          </a:prstGeom>
          <a:ln w="28575">
            <a:solidFill>
              <a:srgbClr val="006F62"/>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90114195-48FC-4F77-9B82-819E4162D4E6}"/>
              </a:ext>
              <a:ext uri="{C183D7F6-B498-43B3-948B-1728B52AA6E4}">
                <adec:decorative xmlns:adec="http://schemas.microsoft.com/office/drawing/2017/decorative" val="1"/>
              </a:ext>
            </a:extLst>
          </p:cNvPr>
          <p:cNvCxnSpPr>
            <a:cxnSpLocks/>
          </p:cNvCxnSpPr>
          <p:nvPr/>
        </p:nvCxnSpPr>
        <p:spPr>
          <a:xfrm flipH="1">
            <a:off x="7089058" y="4082844"/>
            <a:ext cx="2071149" cy="0"/>
          </a:xfrm>
          <a:prstGeom prst="straightConnector1">
            <a:avLst/>
          </a:prstGeom>
          <a:ln w="28575">
            <a:solidFill>
              <a:srgbClr val="006F62"/>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D1BFCF59-5123-4BD4-D61A-D1B6F9A82123}"/>
              </a:ext>
            </a:extLst>
          </p:cNvPr>
          <p:cNvSpPr txBox="1"/>
          <p:nvPr/>
        </p:nvSpPr>
        <p:spPr>
          <a:xfrm>
            <a:off x="9160207" y="5653223"/>
            <a:ext cx="2169533" cy="523220"/>
          </a:xfrm>
          <a:prstGeom prst="rect">
            <a:avLst/>
          </a:prstGeom>
          <a:noFill/>
        </p:spPr>
        <p:txBody>
          <a:bodyPr wrap="square">
            <a:spAutoFit/>
          </a:bodyPr>
          <a:lstStyle/>
          <a:p>
            <a:r>
              <a:rPr lang="en-US" sz="1400" b="0">
                <a:latin typeface="Century Gothic" panose="020B0502020202020204" pitchFamily="34" charset="0"/>
              </a:rPr>
              <a:t>It melts </a:t>
            </a:r>
            <a:r>
              <a:rPr lang="en-US" sz="1400" i="1">
                <a:latin typeface="Century Gothic" panose="020B0502020202020204" pitchFamily="34" charset="0"/>
              </a:rPr>
              <a:t>at</a:t>
            </a:r>
            <a:r>
              <a:rPr lang="en-US" sz="1400" b="0">
                <a:latin typeface="Century Gothic" panose="020B0502020202020204" pitchFamily="34" charset="0"/>
              </a:rPr>
              <a:t> its melting point or above.</a:t>
            </a:r>
            <a:endParaRPr lang="en-GB" sz="1400">
              <a:latin typeface="Century Gothic" panose="020B0502020202020204" pitchFamily="34" charset="0"/>
            </a:endParaRPr>
          </a:p>
        </p:txBody>
      </p:sp>
      <p:cxnSp>
        <p:nvCxnSpPr>
          <p:cNvPr id="13" name="Straight Arrow Connector 12">
            <a:extLst>
              <a:ext uri="{FF2B5EF4-FFF2-40B4-BE49-F238E27FC236}">
                <a16:creationId xmlns:a16="http://schemas.microsoft.com/office/drawing/2014/main" id="{E488AE52-D3E8-7C19-EA81-CD96BE7B88C6}"/>
              </a:ext>
              <a:ext uri="{C183D7F6-B498-43B3-948B-1728B52AA6E4}">
                <adec:decorative xmlns:adec="http://schemas.microsoft.com/office/drawing/2017/decorative" val="1"/>
              </a:ext>
            </a:extLst>
          </p:cNvPr>
          <p:cNvCxnSpPr>
            <a:cxnSpLocks/>
          </p:cNvCxnSpPr>
          <p:nvPr/>
        </p:nvCxnSpPr>
        <p:spPr>
          <a:xfrm flipH="1">
            <a:off x="8741459" y="5949558"/>
            <a:ext cx="430323" cy="6537"/>
          </a:xfrm>
          <a:prstGeom prst="straightConnector1">
            <a:avLst/>
          </a:prstGeom>
          <a:ln w="28575">
            <a:solidFill>
              <a:srgbClr val="006F62"/>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854329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CE1C34-2444-BFC6-0A51-510714ECA03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69A516-C676-77A7-F818-BBA131F42D61}"/>
              </a:ext>
            </a:extLst>
          </p:cNvPr>
          <p:cNvSpPr>
            <a:spLocks noGrp="1"/>
          </p:cNvSpPr>
          <p:nvPr>
            <p:ph type="title"/>
          </p:nvPr>
        </p:nvSpPr>
        <p:spPr/>
        <p:txBody>
          <a:bodyPr/>
          <a:lstStyle/>
          <a:p>
            <a:r>
              <a:rPr lang="en-GB"/>
              <a:t>Changes of state in water</a:t>
            </a:r>
            <a:endParaRPr lang="en-US"/>
          </a:p>
        </p:txBody>
      </p:sp>
      <p:sp>
        <p:nvSpPr>
          <p:cNvPr id="3" name="Content Placeholder 2">
            <a:extLst>
              <a:ext uri="{FF2B5EF4-FFF2-40B4-BE49-F238E27FC236}">
                <a16:creationId xmlns:a16="http://schemas.microsoft.com/office/drawing/2014/main" id="{63A1338D-1584-4E43-A905-1F8DD949C5A9}"/>
              </a:ext>
            </a:extLst>
          </p:cNvPr>
          <p:cNvSpPr>
            <a:spLocks noGrp="1"/>
          </p:cNvSpPr>
          <p:nvPr>
            <p:ph idx="1"/>
          </p:nvPr>
        </p:nvSpPr>
        <p:spPr>
          <a:xfrm>
            <a:off x="540000" y="1260000"/>
            <a:ext cx="10580284" cy="5040000"/>
          </a:xfrm>
        </p:spPr>
        <p:txBody>
          <a:bodyPr/>
          <a:lstStyle/>
          <a:p>
            <a:r>
              <a:rPr lang="en-US"/>
              <a:t>Use the terms </a:t>
            </a:r>
            <a:r>
              <a:rPr lang="en-US" b="1"/>
              <a:t>boiling</a:t>
            </a:r>
            <a:r>
              <a:rPr lang="en-US"/>
              <a:t>, </a:t>
            </a:r>
            <a:r>
              <a:rPr lang="en-US" b="1"/>
              <a:t>condensing</a:t>
            </a:r>
            <a:r>
              <a:rPr lang="en-US"/>
              <a:t>, </a:t>
            </a:r>
            <a:r>
              <a:rPr lang="en-US" b="1"/>
              <a:t>freezing</a:t>
            </a:r>
            <a:r>
              <a:rPr lang="en-US"/>
              <a:t> and </a:t>
            </a:r>
            <a:r>
              <a:rPr lang="en-US" b="1"/>
              <a:t>melting</a:t>
            </a:r>
            <a:r>
              <a:rPr lang="en-US"/>
              <a:t> to label the changes of state shown as particle diagrams below. </a:t>
            </a:r>
          </a:p>
          <a:p>
            <a:r>
              <a:rPr lang="en-US"/>
              <a:t>Label the arrows to show whether these state changes occur with </a:t>
            </a:r>
            <a:r>
              <a:rPr lang="en-US" b="1"/>
              <a:t>increasing</a:t>
            </a:r>
            <a:r>
              <a:rPr lang="en-US"/>
              <a:t> or </a:t>
            </a:r>
            <a:r>
              <a:rPr lang="en-US" b="1"/>
              <a:t>decreasing</a:t>
            </a:r>
            <a:r>
              <a:rPr lang="en-US"/>
              <a:t> temperature.</a:t>
            </a:r>
          </a:p>
        </p:txBody>
      </p:sp>
      <p:sp>
        <p:nvSpPr>
          <p:cNvPr id="6" name="Title 1">
            <a:extLst>
              <a:ext uri="{FF2B5EF4-FFF2-40B4-BE49-F238E27FC236}">
                <a16:creationId xmlns:a16="http://schemas.microsoft.com/office/drawing/2014/main" id="{ED4CC83A-0B22-9E64-F37A-946282DC5F3E}"/>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Plenary task</a:t>
            </a:r>
            <a:endParaRPr lang="en-US" sz="2200">
              <a:solidFill>
                <a:schemeClr val="bg1"/>
              </a:solidFill>
            </a:endParaRPr>
          </a:p>
        </p:txBody>
      </p:sp>
      <p:sp>
        <p:nvSpPr>
          <p:cNvPr id="36" name="Arrow: Right 35">
            <a:extLst>
              <a:ext uri="{FF2B5EF4-FFF2-40B4-BE49-F238E27FC236}">
                <a16:creationId xmlns:a16="http://schemas.microsoft.com/office/drawing/2014/main" id="{83E91575-940E-6F4B-E427-5D17E73B7FE0}"/>
              </a:ext>
              <a:ext uri="{C183D7F6-B498-43B3-948B-1728B52AA6E4}">
                <adec:decorative xmlns:adec="http://schemas.microsoft.com/office/drawing/2017/decorative" val="1"/>
              </a:ext>
            </a:extLst>
          </p:cNvPr>
          <p:cNvSpPr/>
          <p:nvPr/>
        </p:nvSpPr>
        <p:spPr>
          <a:xfrm>
            <a:off x="3288994" y="4546733"/>
            <a:ext cx="1171740" cy="707518"/>
          </a:xfrm>
          <a:prstGeom prst="rightArrow">
            <a:avLst/>
          </a:prstGeom>
          <a:solidFill>
            <a:srgbClr val="006F6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Arrow: Right 29">
            <a:extLst>
              <a:ext uri="{FF2B5EF4-FFF2-40B4-BE49-F238E27FC236}">
                <a16:creationId xmlns:a16="http://schemas.microsoft.com/office/drawing/2014/main" id="{C67FDB63-156A-AF30-1135-6070A89E27B5}"/>
              </a:ext>
              <a:ext uri="{C183D7F6-B498-43B3-948B-1728B52AA6E4}">
                <adec:decorative xmlns:adec="http://schemas.microsoft.com/office/drawing/2017/decorative" val="1"/>
              </a:ext>
            </a:extLst>
          </p:cNvPr>
          <p:cNvSpPr/>
          <p:nvPr/>
        </p:nvSpPr>
        <p:spPr>
          <a:xfrm>
            <a:off x="7291442" y="4555778"/>
            <a:ext cx="1171740" cy="707518"/>
          </a:xfrm>
          <a:prstGeom prst="rightArrow">
            <a:avLst/>
          </a:prstGeom>
          <a:solidFill>
            <a:srgbClr val="006F6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TextBox 40">
            <a:extLst>
              <a:ext uri="{FF2B5EF4-FFF2-40B4-BE49-F238E27FC236}">
                <a16:creationId xmlns:a16="http://schemas.microsoft.com/office/drawing/2014/main" id="{760CA393-16FD-47AF-9E72-2A6EAA9BBF8A}"/>
              </a:ext>
            </a:extLst>
          </p:cNvPr>
          <p:cNvSpPr txBox="1"/>
          <p:nvPr/>
        </p:nvSpPr>
        <p:spPr>
          <a:xfrm>
            <a:off x="2809074" y="4125546"/>
            <a:ext cx="7708490" cy="369332"/>
          </a:xfrm>
          <a:prstGeom prst="rect">
            <a:avLst/>
          </a:prstGeom>
          <a:noFill/>
        </p:spPr>
        <p:txBody>
          <a:bodyPr wrap="square">
            <a:spAutoFit/>
          </a:bodyPr>
          <a:lstStyle/>
          <a:p>
            <a:r>
              <a:rPr lang="en-US"/>
              <a:t>________________</a:t>
            </a:r>
            <a:endParaRPr lang="en-GB"/>
          </a:p>
        </p:txBody>
      </p:sp>
      <p:sp>
        <p:nvSpPr>
          <p:cNvPr id="42" name="TextBox 41">
            <a:extLst>
              <a:ext uri="{FF2B5EF4-FFF2-40B4-BE49-F238E27FC236}">
                <a16:creationId xmlns:a16="http://schemas.microsoft.com/office/drawing/2014/main" id="{048C280A-E835-836A-F365-CED231324A77}"/>
              </a:ext>
            </a:extLst>
          </p:cNvPr>
          <p:cNvSpPr txBox="1"/>
          <p:nvPr/>
        </p:nvSpPr>
        <p:spPr>
          <a:xfrm>
            <a:off x="6891908" y="4141444"/>
            <a:ext cx="7708490" cy="369332"/>
          </a:xfrm>
          <a:prstGeom prst="rect">
            <a:avLst/>
          </a:prstGeom>
          <a:noFill/>
        </p:spPr>
        <p:txBody>
          <a:bodyPr wrap="square">
            <a:spAutoFit/>
          </a:bodyPr>
          <a:lstStyle/>
          <a:p>
            <a:r>
              <a:rPr lang="en-US"/>
              <a:t>________________</a:t>
            </a:r>
            <a:endParaRPr lang="en-GB"/>
          </a:p>
        </p:txBody>
      </p:sp>
      <p:sp>
        <p:nvSpPr>
          <p:cNvPr id="44" name="TextBox 43">
            <a:extLst>
              <a:ext uri="{FF2B5EF4-FFF2-40B4-BE49-F238E27FC236}">
                <a16:creationId xmlns:a16="http://schemas.microsoft.com/office/drawing/2014/main" id="{456AF30D-9CCF-2931-DC54-E93E338A4A78}"/>
              </a:ext>
            </a:extLst>
          </p:cNvPr>
          <p:cNvSpPr txBox="1"/>
          <p:nvPr/>
        </p:nvSpPr>
        <p:spPr>
          <a:xfrm>
            <a:off x="3943510" y="3203469"/>
            <a:ext cx="7708490" cy="369332"/>
          </a:xfrm>
          <a:prstGeom prst="rect">
            <a:avLst/>
          </a:prstGeom>
          <a:noFill/>
        </p:spPr>
        <p:txBody>
          <a:bodyPr wrap="square">
            <a:spAutoFit/>
          </a:bodyPr>
          <a:lstStyle/>
          <a:p>
            <a:r>
              <a:rPr lang="en-US" b="1">
                <a:latin typeface="Century Gothic" panose="020B0502020202020204" pitchFamily="34" charset="0"/>
              </a:rPr>
              <a:t>________________ temperature</a:t>
            </a:r>
            <a:endParaRPr lang="en-GB" b="1">
              <a:latin typeface="Century Gothic" panose="020B0502020202020204" pitchFamily="34" charset="0"/>
            </a:endParaRPr>
          </a:p>
        </p:txBody>
      </p:sp>
      <p:sp>
        <p:nvSpPr>
          <p:cNvPr id="45" name="TextBox 44">
            <a:extLst>
              <a:ext uri="{FF2B5EF4-FFF2-40B4-BE49-F238E27FC236}">
                <a16:creationId xmlns:a16="http://schemas.microsoft.com/office/drawing/2014/main" id="{5AA26924-0015-6AEB-93DC-5B6F74359760}"/>
              </a:ext>
            </a:extLst>
          </p:cNvPr>
          <p:cNvSpPr txBox="1"/>
          <p:nvPr/>
        </p:nvSpPr>
        <p:spPr>
          <a:xfrm>
            <a:off x="3994699" y="6482043"/>
            <a:ext cx="7708490" cy="369332"/>
          </a:xfrm>
          <a:prstGeom prst="rect">
            <a:avLst/>
          </a:prstGeom>
          <a:noFill/>
        </p:spPr>
        <p:txBody>
          <a:bodyPr wrap="square">
            <a:spAutoFit/>
          </a:bodyPr>
          <a:lstStyle/>
          <a:p>
            <a:r>
              <a:rPr lang="en-US" b="1">
                <a:latin typeface="Century Gothic" panose="020B0502020202020204" pitchFamily="34" charset="0"/>
              </a:rPr>
              <a:t>________________ temperature</a:t>
            </a:r>
            <a:endParaRPr lang="en-GB" b="1">
              <a:latin typeface="Century Gothic" panose="020B0502020202020204" pitchFamily="34" charset="0"/>
            </a:endParaRPr>
          </a:p>
        </p:txBody>
      </p:sp>
      <p:sp>
        <p:nvSpPr>
          <p:cNvPr id="40" name="Arrow: Right 39">
            <a:extLst>
              <a:ext uri="{FF2B5EF4-FFF2-40B4-BE49-F238E27FC236}">
                <a16:creationId xmlns:a16="http://schemas.microsoft.com/office/drawing/2014/main" id="{D5DE4465-33D5-7226-EA7C-F81ECC087C13}"/>
              </a:ext>
              <a:ext uri="{C183D7F6-B498-43B3-948B-1728B52AA6E4}">
                <adec:decorative xmlns:adec="http://schemas.microsoft.com/office/drawing/2017/decorative" val="1"/>
              </a:ext>
            </a:extLst>
          </p:cNvPr>
          <p:cNvSpPr/>
          <p:nvPr/>
        </p:nvSpPr>
        <p:spPr>
          <a:xfrm rot="10800000">
            <a:off x="3173490" y="5149953"/>
            <a:ext cx="1171740" cy="707518"/>
          </a:xfrm>
          <a:prstGeom prst="rightArrow">
            <a:avLst/>
          </a:prstGeom>
          <a:solidFill>
            <a:srgbClr val="006F6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Arrow: Right 45">
            <a:extLst>
              <a:ext uri="{FF2B5EF4-FFF2-40B4-BE49-F238E27FC236}">
                <a16:creationId xmlns:a16="http://schemas.microsoft.com/office/drawing/2014/main" id="{096E3A2E-CC51-D954-D6A2-15BCD2CBE603}"/>
              </a:ext>
              <a:ext uri="{C183D7F6-B498-43B3-948B-1728B52AA6E4}">
                <adec:decorative xmlns:adec="http://schemas.microsoft.com/office/drawing/2017/decorative" val="1"/>
              </a:ext>
            </a:extLst>
          </p:cNvPr>
          <p:cNvSpPr/>
          <p:nvPr/>
        </p:nvSpPr>
        <p:spPr>
          <a:xfrm rot="10800000">
            <a:off x="7296577" y="5181166"/>
            <a:ext cx="1171740" cy="707518"/>
          </a:xfrm>
          <a:prstGeom prst="rightArrow">
            <a:avLst/>
          </a:prstGeom>
          <a:solidFill>
            <a:srgbClr val="006F6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TextBox 46">
            <a:extLst>
              <a:ext uri="{FF2B5EF4-FFF2-40B4-BE49-F238E27FC236}">
                <a16:creationId xmlns:a16="http://schemas.microsoft.com/office/drawing/2014/main" id="{FEB7116B-0491-9594-546F-683277F95739}"/>
              </a:ext>
            </a:extLst>
          </p:cNvPr>
          <p:cNvSpPr txBox="1"/>
          <p:nvPr/>
        </p:nvSpPr>
        <p:spPr>
          <a:xfrm>
            <a:off x="2814440" y="5848426"/>
            <a:ext cx="7708490" cy="369332"/>
          </a:xfrm>
          <a:prstGeom prst="rect">
            <a:avLst/>
          </a:prstGeom>
          <a:noFill/>
        </p:spPr>
        <p:txBody>
          <a:bodyPr wrap="square">
            <a:spAutoFit/>
          </a:bodyPr>
          <a:lstStyle/>
          <a:p>
            <a:r>
              <a:rPr lang="en-US"/>
              <a:t>________________</a:t>
            </a:r>
            <a:endParaRPr lang="en-GB"/>
          </a:p>
        </p:txBody>
      </p:sp>
      <p:sp>
        <p:nvSpPr>
          <p:cNvPr id="48" name="TextBox 47">
            <a:extLst>
              <a:ext uri="{FF2B5EF4-FFF2-40B4-BE49-F238E27FC236}">
                <a16:creationId xmlns:a16="http://schemas.microsoft.com/office/drawing/2014/main" id="{55E8FE52-01B3-09E1-93A1-B1F66DA7CB27}"/>
              </a:ext>
            </a:extLst>
          </p:cNvPr>
          <p:cNvSpPr txBox="1"/>
          <p:nvPr/>
        </p:nvSpPr>
        <p:spPr>
          <a:xfrm>
            <a:off x="6897274" y="5864324"/>
            <a:ext cx="7708490" cy="369332"/>
          </a:xfrm>
          <a:prstGeom prst="rect">
            <a:avLst/>
          </a:prstGeom>
          <a:noFill/>
        </p:spPr>
        <p:txBody>
          <a:bodyPr wrap="square">
            <a:spAutoFit/>
          </a:bodyPr>
          <a:lstStyle/>
          <a:p>
            <a:r>
              <a:rPr lang="en-US"/>
              <a:t>________________</a:t>
            </a:r>
            <a:endParaRPr lang="en-GB"/>
          </a:p>
        </p:txBody>
      </p:sp>
      <p:pic>
        <p:nvPicPr>
          <p:cNvPr id="49" name="Picture 48" descr="A square containing many green circles which are all the same size, shape and shade. They are in an irregular arrangement, touching and overlapping.">
            <a:extLst>
              <a:ext uri="{FF2B5EF4-FFF2-40B4-BE49-F238E27FC236}">
                <a16:creationId xmlns:a16="http://schemas.microsoft.com/office/drawing/2014/main" id="{9365E236-2D36-B116-1952-AA068DEB660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5539" t="28903" r="36238" b="28903"/>
          <a:stretch>
            <a:fillRect/>
          </a:stretch>
        </p:blipFill>
        <p:spPr bwMode="auto">
          <a:xfrm>
            <a:off x="4716172" y="4025668"/>
            <a:ext cx="2168592" cy="2161176"/>
          </a:xfrm>
          <a:prstGeom prst="rect">
            <a:avLst/>
          </a:prstGeom>
          <a:ln>
            <a:noFill/>
          </a:ln>
          <a:extLst>
            <a:ext uri="{53640926-AAD7-44D8-BBD7-CCE9431645EC}">
              <a14:shadowObscured xmlns:a14="http://schemas.microsoft.com/office/drawing/2010/main"/>
            </a:ext>
          </a:extLst>
        </p:spPr>
      </p:pic>
      <p:pic>
        <p:nvPicPr>
          <p:cNvPr id="50" name="Picture 49" descr="A square containing 25 green circles which are all the same size, shape and shade. They are arranged in 5 rows of 5. The circles are just touching their neighbour to the left, right, and above and below in a regular arrangement.">
            <a:extLst>
              <a:ext uri="{FF2B5EF4-FFF2-40B4-BE49-F238E27FC236}">
                <a16:creationId xmlns:a16="http://schemas.microsoft.com/office/drawing/2014/main" id="{2D8F3321-45C3-2A31-F5D6-9CE80BE7936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081" t="28811" r="67696" b="28995"/>
          <a:stretch>
            <a:fillRect/>
          </a:stretch>
        </p:blipFill>
        <p:spPr bwMode="auto">
          <a:xfrm>
            <a:off x="749884" y="4020930"/>
            <a:ext cx="2168592" cy="2161176"/>
          </a:xfrm>
          <a:prstGeom prst="rect">
            <a:avLst/>
          </a:prstGeom>
          <a:ln>
            <a:noFill/>
          </a:ln>
          <a:extLst>
            <a:ext uri="{53640926-AAD7-44D8-BBD7-CCE9431645EC}">
              <a14:shadowObscured xmlns:a14="http://schemas.microsoft.com/office/drawing/2010/main"/>
            </a:ext>
          </a:extLst>
        </p:spPr>
      </p:pic>
      <p:pic>
        <p:nvPicPr>
          <p:cNvPr id="51" name="Picture 50" descr="A square containing 6 green circles which are all the same size, shape and shade. They are in an irregular arrangement and none of the circles are touching. ">
            <a:extLst>
              <a:ext uri="{FF2B5EF4-FFF2-40B4-BE49-F238E27FC236}">
                <a16:creationId xmlns:a16="http://schemas.microsoft.com/office/drawing/2014/main" id="{AEE43E8D-BB15-548C-AD5D-8BDEA235987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7478" t="28811" r="4299" b="28995"/>
          <a:stretch>
            <a:fillRect/>
          </a:stretch>
        </p:blipFill>
        <p:spPr bwMode="auto">
          <a:xfrm>
            <a:off x="8710402" y="4020930"/>
            <a:ext cx="2168592" cy="2161176"/>
          </a:xfrm>
          <a:prstGeom prst="rect">
            <a:avLst/>
          </a:prstGeom>
          <a:ln>
            <a:noFill/>
          </a:ln>
          <a:extLst>
            <a:ext uri="{53640926-AAD7-44D8-BBD7-CCE9431645EC}">
              <a14:shadowObscured xmlns:a14="http://schemas.microsoft.com/office/drawing/2010/main"/>
            </a:ext>
          </a:extLst>
        </p:spPr>
      </p:pic>
      <p:sp>
        <p:nvSpPr>
          <p:cNvPr id="5" name="Arrow: Right 4">
            <a:extLst>
              <a:ext uri="{FF2B5EF4-FFF2-40B4-BE49-F238E27FC236}">
                <a16:creationId xmlns:a16="http://schemas.microsoft.com/office/drawing/2014/main" id="{108D4195-443D-E7C9-D1A9-139D578EEFF7}"/>
              </a:ext>
              <a:ext uri="{C183D7F6-B498-43B3-948B-1728B52AA6E4}">
                <adec:decorative xmlns:adec="http://schemas.microsoft.com/office/drawing/2017/decorative" val="1"/>
              </a:ext>
            </a:extLst>
          </p:cNvPr>
          <p:cNvSpPr/>
          <p:nvPr/>
        </p:nvSpPr>
        <p:spPr>
          <a:xfrm>
            <a:off x="759201" y="3604247"/>
            <a:ext cx="10099875" cy="357826"/>
          </a:xfrm>
          <a:prstGeom prst="rightArrow">
            <a:avLst/>
          </a:prstGeom>
          <a:solidFill>
            <a:srgbClr val="006F62"/>
          </a:solidFill>
          <a:ln>
            <a:no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9" name="Arrow: Right 8">
            <a:extLst>
              <a:ext uri="{FF2B5EF4-FFF2-40B4-BE49-F238E27FC236}">
                <a16:creationId xmlns:a16="http://schemas.microsoft.com/office/drawing/2014/main" id="{43A5A9A3-5FB6-AD93-39F5-5A5A2324EB5C}"/>
              </a:ext>
              <a:ext uri="{C183D7F6-B498-43B3-948B-1728B52AA6E4}">
                <adec:decorative xmlns:adec="http://schemas.microsoft.com/office/drawing/2017/decorative" val="1"/>
              </a:ext>
            </a:extLst>
          </p:cNvPr>
          <p:cNvSpPr/>
          <p:nvPr/>
        </p:nvSpPr>
        <p:spPr>
          <a:xfrm flipH="1">
            <a:off x="759201" y="6239256"/>
            <a:ext cx="10099875" cy="357826"/>
          </a:xfrm>
          <a:prstGeom prst="rightArrow">
            <a:avLst/>
          </a:prstGeom>
          <a:solidFill>
            <a:srgbClr val="006F62"/>
          </a:solidFill>
          <a:ln>
            <a:no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Tree>
    <p:extLst>
      <p:ext uri="{BB962C8B-B14F-4D97-AF65-F5344CB8AC3E}">
        <p14:creationId xmlns:p14="http://schemas.microsoft.com/office/powerpoint/2010/main" val="6863321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715920-9514-540B-E6EA-F162B3282FC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C43884-30C8-A042-0DFB-866AC0231183}"/>
              </a:ext>
            </a:extLst>
          </p:cNvPr>
          <p:cNvSpPr>
            <a:spLocks noGrp="1"/>
          </p:cNvSpPr>
          <p:nvPr>
            <p:ph type="title"/>
          </p:nvPr>
        </p:nvSpPr>
        <p:spPr/>
        <p:txBody>
          <a:bodyPr/>
          <a:lstStyle/>
          <a:p>
            <a:r>
              <a:rPr lang="en-GB"/>
              <a:t>Changes of state in water</a:t>
            </a:r>
            <a:endParaRPr lang="en-US"/>
          </a:p>
        </p:txBody>
      </p:sp>
      <p:sp>
        <p:nvSpPr>
          <p:cNvPr id="3" name="Content Placeholder 2">
            <a:extLst>
              <a:ext uri="{FF2B5EF4-FFF2-40B4-BE49-F238E27FC236}">
                <a16:creationId xmlns:a16="http://schemas.microsoft.com/office/drawing/2014/main" id="{51725E96-D5A6-6F4E-B010-ACF73B182D14}"/>
              </a:ext>
            </a:extLst>
          </p:cNvPr>
          <p:cNvSpPr>
            <a:spLocks noGrp="1"/>
          </p:cNvSpPr>
          <p:nvPr>
            <p:ph idx="1"/>
          </p:nvPr>
        </p:nvSpPr>
        <p:spPr>
          <a:xfrm>
            <a:off x="540000" y="1260000"/>
            <a:ext cx="10580284" cy="5040000"/>
          </a:xfrm>
        </p:spPr>
        <p:txBody>
          <a:bodyPr vert="horz" lIns="0" tIns="0" rIns="0" bIns="0" rtlCol="0" anchor="t">
            <a:normAutofit/>
          </a:bodyPr>
          <a:lstStyle/>
          <a:p>
            <a:r>
              <a:rPr lang="en-US">
                <a:latin typeface="Century Gothic"/>
              </a:rPr>
              <a:t>Use the terms </a:t>
            </a:r>
            <a:r>
              <a:rPr lang="en-US" b="1">
                <a:latin typeface="Century Gothic"/>
              </a:rPr>
              <a:t>boiling</a:t>
            </a:r>
            <a:r>
              <a:rPr lang="en-US">
                <a:latin typeface="Century Gothic"/>
              </a:rPr>
              <a:t>, </a:t>
            </a:r>
            <a:r>
              <a:rPr lang="en-US" b="1">
                <a:latin typeface="Century Gothic"/>
              </a:rPr>
              <a:t>condensing</a:t>
            </a:r>
            <a:r>
              <a:rPr lang="en-US">
                <a:latin typeface="Century Gothic"/>
              </a:rPr>
              <a:t>, </a:t>
            </a:r>
            <a:r>
              <a:rPr lang="en-US" b="1">
                <a:latin typeface="Century Gothic"/>
              </a:rPr>
              <a:t>freezing</a:t>
            </a:r>
            <a:r>
              <a:rPr lang="en-US">
                <a:latin typeface="Century Gothic"/>
              </a:rPr>
              <a:t> and </a:t>
            </a:r>
            <a:r>
              <a:rPr lang="en-US" b="1">
                <a:latin typeface="Century Gothic"/>
              </a:rPr>
              <a:t>melting</a:t>
            </a:r>
            <a:r>
              <a:rPr lang="en-US">
                <a:latin typeface="Century Gothic"/>
              </a:rPr>
              <a:t> to label the changes of state shown as particle diagrams below. </a:t>
            </a:r>
          </a:p>
          <a:p>
            <a:r>
              <a:rPr lang="en-US"/>
              <a:t>Label the arrows to show whether these state changes occur with </a:t>
            </a:r>
            <a:r>
              <a:rPr lang="en-US" b="1"/>
              <a:t>increasing</a:t>
            </a:r>
            <a:r>
              <a:rPr lang="en-US"/>
              <a:t> temperature or </a:t>
            </a:r>
            <a:r>
              <a:rPr lang="en-US" b="1"/>
              <a:t>decreasing</a:t>
            </a:r>
            <a:r>
              <a:rPr lang="en-US"/>
              <a:t> temperature.</a:t>
            </a:r>
          </a:p>
        </p:txBody>
      </p:sp>
      <p:sp>
        <p:nvSpPr>
          <p:cNvPr id="6" name="Title 1">
            <a:extLst>
              <a:ext uri="{FF2B5EF4-FFF2-40B4-BE49-F238E27FC236}">
                <a16:creationId xmlns:a16="http://schemas.microsoft.com/office/drawing/2014/main" id="{9DA1BA60-6F14-C225-2ABB-D0A958693BE4}"/>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Self-assessment</a:t>
            </a:r>
            <a:endParaRPr lang="en-US" sz="2200">
              <a:solidFill>
                <a:schemeClr val="bg1"/>
              </a:solidFill>
            </a:endParaRPr>
          </a:p>
        </p:txBody>
      </p:sp>
      <p:sp>
        <p:nvSpPr>
          <p:cNvPr id="41" name="TextBox 40">
            <a:extLst>
              <a:ext uri="{FF2B5EF4-FFF2-40B4-BE49-F238E27FC236}">
                <a16:creationId xmlns:a16="http://schemas.microsoft.com/office/drawing/2014/main" id="{A2CFAE6A-E95D-6F4D-F77C-1F10AD9C8971}"/>
              </a:ext>
            </a:extLst>
          </p:cNvPr>
          <p:cNvSpPr txBox="1"/>
          <p:nvPr/>
        </p:nvSpPr>
        <p:spPr>
          <a:xfrm>
            <a:off x="3299824" y="4116702"/>
            <a:ext cx="7708490" cy="369332"/>
          </a:xfrm>
          <a:prstGeom prst="rect">
            <a:avLst/>
          </a:prstGeom>
          <a:noFill/>
        </p:spPr>
        <p:txBody>
          <a:bodyPr wrap="square">
            <a:spAutoFit/>
          </a:bodyPr>
          <a:lstStyle/>
          <a:p>
            <a:r>
              <a:rPr lang="en-US" b="1">
                <a:solidFill>
                  <a:srgbClr val="FF0000"/>
                </a:solidFill>
                <a:latin typeface="Century Gothic" panose="020B0502020202020204" pitchFamily="34" charset="0"/>
              </a:rPr>
              <a:t>Melting</a:t>
            </a:r>
            <a:endParaRPr lang="en-GB"/>
          </a:p>
        </p:txBody>
      </p:sp>
      <p:sp>
        <p:nvSpPr>
          <p:cNvPr id="44" name="TextBox 43">
            <a:extLst>
              <a:ext uri="{FF2B5EF4-FFF2-40B4-BE49-F238E27FC236}">
                <a16:creationId xmlns:a16="http://schemas.microsoft.com/office/drawing/2014/main" id="{FAB95027-1A87-ECC7-C28E-A8AD6EDCB21D}"/>
              </a:ext>
            </a:extLst>
          </p:cNvPr>
          <p:cNvSpPr txBox="1"/>
          <p:nvPr/>
        </p:nvSpPr>
        <p:spPr>
          <a:xfrm>
            <a:off x="3943510" y="3203469"/>
            <a:ext cx="7708490" cy="369332"/>
          </a:xfrm>
          <a:prstGeom prst="rect">
            <a:avLst/>
          </a:prstGeom>
          <a:noFill/>
        </p:spPr>
        <p:txBody>
          <a:bodyPr wrap="square">
            <a:spAutoFit/>
          </a:bodyPr>
          <a:lstStyle/>
          <a:p>
            <a:r>
              <a:rPr lang="en-US" b="1">
                <a:solidFill>
                  <a:srgbClr val="FF0000"/>
                </a:solidFill>
                <a:latin typeface="Century Gothic" panose="020B0502020202020204" pitchFamily="34" charset="0"/>
              </a:rPr>
              <a:t>Increasing</a:t>
            </a:r>
            <a:r>
              <a:rPr lang="en-US" b="1">
                <a:latin typeface="Century Gothic" panose="020B0502020202020204" pitchFamily="34" charset="0"/>
              </a:rPr>
              <a:t> temperature</a:t>
            </a:r>
            <a:endParaRPr lang="en-GB" b="1">
              <a:latin typeface="Century Gothic" panose="020B0502020202020204" pitchFamily="34" charset="0"/>
            </a:endParaRPr>
          </a:p>
        </p:txBody>
      </p:sp>
      <p:sp>
        <p:nvSpPr>
          <p:cNvPr id="45" name="TextBox 44">
            <a:extLst>
              <a:ext uri="{FF2B5EF4-FFF2-40B4-BE49-F238E27FC236}">
                <a16:creationId xmlns:a16="http://schemas.microsoft.com/office/drawing/2014/main" id="{FA2E366F-C339-294C-983B-76BC3FA57BD0}"/>
              </a:ext>
            </a:extLst>
          </p:cNvPr>
          <p:cNvSpPr txBox="1"/>
          <p:nvPr/>
        </p:nvSpPr>
        <p:spPr>
          <a:xfrm>
            <a:off x="3994699" y="6482043"/>
            <a:ext cx="7708490" cy="369332"/>
          </a:xfrm>
          <a:prstGeom prst="rect">
            <a:avLst/>
          </a:prstGeom>
          <a:noFill/>
        </p:spPr>
        <p:txBody>
          <a:bodyPr wrap="square">
            <a:spAutoFit/>
          </a:bodyPr>
          <a:lstStyle/>
          <a:p>
            <a:r>
              <a:rPr lang="en-US" b="1">
                <a:solidFill>
                  <a:srgbClr val="FF0000"/>
                </a:solidFill>
                <a:latin typeface="Century Gothic" panose="020B0502020202020204" pitchFamily="34" charset="0"/>
              </a:rPr>
              <a:t>Decreasing</a:t>
            </a:r>
            <a:r>
              <a:rPr lang="en-US" b="1">
                <a:latin typeface="Century Gothic" panose="020B0502020202020204" pitchFamily="34" charset="0"/>
              </a:rPr>
              <a:t> temperature</a:t>
            </a:r>
            <a:endParaRPr lang="en-GB" b="1">
              <a:latin typeface="Century Gothic" panose="020B0502020202020204" pitchFamily="34" charset="0"/>
            </a:endParaRPr>
          </a:p>
        </p:txBody>
      </p:sp>
      <p:sp>
        <p:nvSpPr>
          <p:cNvPr id="40" name="TextBox 39">
            <a:extLst>
              <a:ext uri="{FF2B5EF4-FFF2-40B4-BE49-F238E27FC236}">
                <a16:creationId xmlns:a16="http://schemas.microsoft.com/office/drawing/2014/main" id="{44FDCA56-3ED4-E0BB-B639-E95ECD58B100}"/>
              </a:ext>
            </a:extLst>
          </p:cNvPr>
          <p:cNvSpPr txBox="1"/>
          <p:nvPr/>
        </p:nvSpPr>
        <p:spPr>
          <a:xfrm>
            <a:off x="7302272" y="4128732"/>
            <a:ext cx="7708490" cy="369332"/>
          </a:xfrm>
          <a:prstGeom prst="rect">
            <a:avLst/>
          </a:prstGeom>
          <a:noFill/>
        </p:spPr>
        <p:txBody>
          <a:bodyPr wrap="square">
            <a:spAutoFit/>
          </a:bodyPr>
          <a:lstStyle/>
          <a:p>
            <a:r>
              <a:rPr lang="en-US" b="1">
                <a:solidFill>
                  <a:srgbClr val="FF0000"/>
                </a:solidFill>
                <a:latin typeface="Century Gothic" panose="020B0502020202020204" pitchFamily="34" charset="0"/>
              </a:rPr>
              <a:t>Boiling</a:t>
            </a:r>
            <a:endParaRPr lang="en-GB"/>
          </a:p>
        </p:txBody>
      </p:sp>
      <p:pic>
        <p:nvPicPr>
          <p:cNvPr id="42" name="Picture 41" descr="A square containing many green circles which are all the same size, shape and shade. They are in an irregular arrangement, touching and overlapping.">
            <a:extLst>
              <a:ext uri="{FF2B5EF4-FFF2-40B4-BE49-F238E27FC236}">
                <a16:creationId xmlns:a16="http://schemas.microsoft.com/office/drawing/2014/main" id="{2165581E-A840-2646-CE1B-6D9475B10A8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5539" t="28903" r="36238" b="28903"/>
          <a:stretch>
            <a:fillRect/>
          </a:stretch>
        </p:blipFill>
        <p:spPr bwMode="auto">
          <a:xfrm>
            <a:off x="4716172" y="4025668"/>
            <a:ext cx="2168592" cy="2161176"/>
          </a:xfrm>
          <a:prstGeom prst="rect">
            <a:avLst/>
          </a:prstGeom>
          <a:ln>
            <a:noFill/>
          </a:ln>
          <a:extLst>
            <a:ext uri="{53640926-AAD7-44D8-BBD7-CCE9431645EC}">
              <a14:shadowObscured xmlns:a14="http://schemas.microsoft.com/office/drawing/2010/main"/>
            </a:ext>
          </a:extLst>
        </p:spPr>
      </p:pic>
      <p:pic>
        <p:nvPicPr>
          <p:cNvPr id="46" name="Picture 45" descr="A square containing 25 green circles which are all the same size, shape and shade. They are arranged in 5 rows of 5. The circles are just touching their neighbour to the left, right, and above and below in a regular arrangement.">
            <a:extLst>
              <a:ext uri="{FF2B5EF4-FFF2-40B4-BE49-F238E27FC236}">
                <a16:creationId xmlns:a16="http://schemas.microsoft.com/office/drawing/2014/main" id="{77C3A703-036E-DBEF-0AFA-3DEAB5C838A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081" t="28811" r="67696" b="28995"/>
          <a:stretch>
            <a:fillRect/>
          </a:stretch>
        </p:blipFill>
        <p:spPr bwMode="auto">
          <a:xfrm>
            <a:off x="749884" y="4020930"/>
            <a:ext cx="2168592" cy="2161176"/>
          </a:xfrm>
          <a:prstGeom prst="rect">
            <a:avLst/>
          </a:prstGeom>
          <a:ln>
            <a:noFill/>
          </a:ln>
          <a:extLst>
            <a:ext uri="{53640926-AAD7-44D8-BBD7-CCE9431645EC}">
              <a14:shadowObscured xmlns:a14="http://schemas.microsoft.com/office/drawing/2010/main"/>
            </a:ext>
          </a:extLst>
        </p:spPr>
      </p:pic>
      <p:pic>
        <p:nvPicPr>
          <p:cNvPr id="47" name="Picture 46" descr="A square containing 6 green circles which are all the same size, shape and shade. They are in an irregular arrangement and none of the circles are touching. ">
            <a:extLst>
              <a:ext uri="{FF2B5EF4-FFF2-40B4-BE49-F238E27FC236}">
                <a16:creationId xmlns:a16="http://schemas.microsoft.com/office/drawing/2014/main" id="{F5F00CEC-13F1-DEC3-71E7-2C370588DE7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7478" t="28811" r="4299" b="28995"/>
          <a:stretch>
            <a:fillRect/>
          </a:stretch>
        </p:blipFill>
        <p:spPr bwMode="auto">
          <a:xfrm>
            <a:off x="8710402" y="4020930"/>
            <a:ext cx="2168592" cy="2161176"/>
          </a:xfrm>
          <a:prstGeom prst="rect">
            <a:avLst/>
          </a:prstGeom>
          <a:ln>
            <a:noFill/>
          </a:ln>
          <a:extLst>
            <a:ext uri="{53640926-AAD7-44D8-BBD7-CCE9431645EC}">
              <a14:shadowObscured xmlns:a14="http://schemas.microsoft.com/office/drawing/2010/main"/>
            </a:ext>
          </a:extLst>
        </p:spPr>
      </p:pic>
      <p:sp>
        <p:nvSpPr>
          <p:cNvPr id="49" name="Arrow: Right 48">
            <a:extLst>
              <a:ext uri="{FF2B5EF4-FFF2-40B4-BE49-F238E27FC236}">
                <a16:creationId xmlns:a16="http://schemas.microsoft.com/office/drawing/2014/main" id="{8D6A4525-D6E0-E614-FD70-3B1FD397E055}"/>
              </a:ext>
              <a:ext uri="{C183D7F6-B498-43B3-948B-1728B52AA6E4}">
                <adec:decorative xmlns:adec="http://schemas.microsoft.com/office/drawing/2017/decorative" val="1"/>
              </a:ext>
            </a:extLst>
          </p:cNvPr>
          <p:cNvSpPr/>
          <p:nvPr/>
        </p:nvSpPr>
        <p:spPr>
          <a:xfrm>
            <a:off x="3299824" y="4426468"/>
            <a:ext cx="1171740" cy="707518"/>
          </a:xfrm>
          <a:prstGeom prst="rightArrow">
            <a:avLst/>
          </a:prstGeom>
          <a:solidFill>
            <a:srgbClr val="006F6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Arrow: Right 49">
            <a:extLst>
              <a:ext uri="{FF2B5EF4-FFF2-40B4-BE49-F238E27FC236}">
                <a16:creationId xmlns:a16="http://schemas.microsoft.com/office/drawing/2014/main" id="{D9E50FF8-6421-C25A-B977-1F30C0F77C2F}"/>
              </a:ext>
              <a:ext uri="{C183D7F6-B498-43B3-948B-1728B52AA6E4}">
                <adec:decorative xmlns:adec="http://schemas.microsoft.com/office/drawing/2017/decorative" val="1"/>
              </a:ext>
            </a:extLst>
          </p:cNvPr>
          <p:cNvSpPr/>
          <p:nvPr/>
        </p:nvSpPr>
        <p:spPr>
          <a:xfrm>
            <a:off x="7302272" y="4435513"/>
            <a:ext cx="1171740" cy="707518"/>
          </a:xfrm>
          <a:prstGeom prst="rightArrow">
            <a:avLst/>
          </a:prstGeom>
          <a:solidFill>
            <a:srgbClr val="006F6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Arrow: Right 50">
            <a:extLst>
              <a:ext uri="{FF2B5EF4-FFF2-40B4-BE49-F238E27FC236}">
                <a16:creationId xmlns:a16="http://schemas.microsoft.com/office/drawing/2014/main" id="{AEB77DFB-0D4E-910E-1D65-0247FC161714}"/>
              </a:ext>
              <a:ext uri="{C183D7F6-B498-43B3-948B-1728B52AA6E4}">
                <adec:decorative xmlns:adec="http://schemas.microsoft.com/office/drawing/2017/decorative" val="1"/>
              </a:ext>
            </a:extLst>
          </p:cNvPr>
          <p:cNvSpPr/>
          <p:nvPr/>
        </p:nvSpPr>
        <p:spPr>
          <a:xfrm rot="10800000">
            <a:off x="3184320" y="5029688"/>
            <a:ext cx="1171740" cy="707518"/>
          </a:xfrm>
          <a:prstGeom prst="rightArrow">
            <a:avLst/>
          </a:prstGeom>
          <a:solidFill>
            <a:srgbClr val="006F6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Arrow: Right 51">
            <a:extLst>
              <a:ext uri="{FF2B5EF4-FFF2-40B4-BE49-F238E27FC236}">
                <a16:creationId xmlns:a16="http://schemas.microsoft.com/office/drawing/2014/main" id="{EEA4C6D1-D906-22C8-7EB7-7F0165C8F421}"/>
              </a:ext>
              <a:ext uri="{C183D7F6-B498-43B3-948B-1728B52AA6E4}">
                <adec:decorative xmlns:adec="http://schemas.microsoft.com/office/drawing/2017/decorative" val="1"/>
              </a:ext>
            </a:extLst>
          </p:cNvPr>
          <p:cNvSpPr/>
          <p:nvPr/>
        </p:nvSpPr>
        <p:spPr>
          <a:xfrm rot="10800000">
            <a:off x="7307407" y="5060901"/>
            <a:ext cx="1171740" cy="707518"/>
          </a:xfrm>
          <a:prstGeom prst="rightArrow">
            <a:avLst/>
          </a:prstGeom>
          <a:solidFill>
            <a:srgbClr val="006F6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TextBox 52">
            <a:extLst>
              <a:ext uri="{FF2B5EF4-FFF2-40B4-BE49-F238E27FC236}">
                <a16:creationId xmlns:a16="http://schemas.microsoft.com/office/drawing/2014/main" id="{035FBBBE-0A24-7755-3658-4E1B1D587DB3}"/>
              </a:ext>
            </a:extLst>
          </p:cNvPr>
          <p:cNvSpPr txBox="1"/>
          <p:nvPr/>
        </p:nvSpPr>
        <p:spPr>
          <a:xfrm>
            <a:off x="3324124" y="5746461"/>
            <a:ext cx="7708490" cy="369332"/>
          </a:xfrm>
          <a:prstGeom prst="rect">
            <a:avLst/>
          </a:prstGeom>
          <a:noFill/>
        </p:spPr>
        <p:txBody>
          <a:bodyPr wrap="square">
            <a:spAutoFit/>
          </a:bodyPr>
          <a:lstStyle/>
          <a:p>
            <a:r>
              <a:rPr lang="en-US" b="1">
                <a:solidFill>
                  <a:srgbClr val="FF0000"/>
                </a:solidFill>
                <a:latin typeface="Century Gothic" panose="020B0502020202020204" pitchFamily="34" charset="0"/>
              </a:rPr>
              <a:t>Freezing</a:t>
            </a:r>
            <a:endParaRPr lang="en-GB"/>
          </a:p>
        </p:txBody>
      </p:sp>
      <p:sp>
        <p:nvSpPr>
          <p:cNvPr id="54" name="TextBox 53">
            <a:extLst>
              <a:ext uri="{FF2B5EF4-FFF2-40B4-BE49-F238E27FC236}">
                <a16:creationId xmlns:a16="http://schemas.microsoft.com/office/drawing/2014/main" id="{B7CCF2A9-45E0-56E8-8F6A-2A62BAE78297}"/>
              </a:ext>
            </a:extLst>
          </p:cNvPr>
          <p:cNvSpPr txBox="1"/>
          <p:nvPr/>
        </p:nvSpPr>
        <p:spPr>
          <a:xfrm>
            <a:off x="7207606" y="5740198"/>
            <a:ext cx="7708490" cy="369332"/>
          </a:xfrm>
          <a:prstGeom prst="rect">
            <a:avLst/>
          </a:prstGeom>
          <a:noFill/>
        </p:spPr>
        <p:txBody>
          <a:bodyPr wrap="square">
            <a:spAutoFit/>
          </a:bodyPr>
          <a:lstStyle/>
          <a:p>
            <a:r>
              <a:rPr lang="en-US" b="1">
                <a:solidFill>
                  <a:srgbClr val="FF0000"/>
                </a:solidFill>
                <a:latin typeface="Century Gothic" panose="020B0502020202020204" pitchFamily="34" charset="0"/>
              </a:rPr>
              <a:t>Condensing</a:t>
            </a:r>
            <a:endParaRPr lang="en-GB"/>
          </a:p>
        </p:txBody>
      </p:sp>
      <p:sp>
        <p:nvSpPr>
          <p:cNvPr id="5" name="Arrow: Right 4">
            <a:extLst>
              <a:ext uri="{FF2B5EF4-FFF2-40B4-BE49-F238E27FC236}">
                <a16:creationId xmlns:a16="http://schemas.microsoft.com/office/drawing/2014/main" id="{3CBD177A-7D4B-8C3A-6D3B-1F8190616BE5}"/>
              </a:ext>
              <a:ext uri="{C183D7F6-B498-43B3-948B-1728B52AA6E4}">
                <adec:decorative xmlns:adec="http://schemas.microsoft.com/office/drawing/2017/decorative" val="1"/>
              </a:ext>
            </a:extLst>
          </p:cNvPr>
          <p:cNvSpPr/>
          <p:nvPr/>
        </p:nvSpPr>
        <p:spPr>
          <a:xfrm>
            <a:off x="759201" y="3604247"/>
            <a:ext cx="10099875" cy="357826"/>
          </a:xfrm>
          <a:prstGeom prst="rightArrow">
            <a:avLst/>
          </a:prstGeom>
          <a:solidFill>
            <a:srgbClr val="006F62"/>
          </a:solidFill>
          <a:ln>
            <a:no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9" name="Arrow: Right 8">
            <a:extLst>
              <a:ext uri="{FF2B5EF4-FFF2-40B4-BE49-F238E27FC236}">
                <a16:creationId xmlns:a16="http://schemas.microsoft.com/office/drawing/2014/main" id="{00ECE445-87CF-EAE3-FBCA-F2BC049137B6}"/>
              </a:ext>
              <a:ext uri="{C183D7F6-B498-43B3-948B-1728B52AA6E4}">
                <adec:decorative xmlns:adec="http://schemas.microsoft.com/office/drawing/2017/decorative" val="1"/>
              </a:ext>
            </a:extLst>
          </p:cNvPr>
          <p:cNvSpPr/>
          <p:nvPr/>
        </p:nvSpPr>
        <p:spPr>
          <a:xfrm flipH="1">
            <a:off x="759201" y="6239256"/>
            <a:ext cx="10099875" cy="357826"/>
          </a:xfrm>
          <a:prstGeom prst="rightArrow">
            <a:avLst/>
          </a:prstGeom>
          <a:solidFill>
            <a:srgbClr val="006F62"/>
          </a:solidFill>
          <a:ln>
            <a:no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Tree>
    <p:extLst>
      <p:ext uri="{BB962C8B-B14F-4D97-AF65-F5344CB8AC3E}">
        <p14:creationId xmlns:p14="http://schemas.microsoft.com/office/powerpoint/2010/main" val="841885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999932-552C-03C7-17EB-A0951723F5CE}"/>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2729A98F-B53D-D84A-0FB1-308977D1B8B5}"/>
              </a:ext>
            </a:extLst>
          </p:cNvPr>
          <p:cNvSpPr>
            <a:spLocks noGrp="1"/>
          </p:cNvSpPr>
          <p:nvPr>
            <p:ph type="title"/>
          </p:nvPr>
        </p:nvSpPr>
        <p:spPr/>
        <p:txBody>
          <a:bodyPr/>
          <a:lstStyle/>
          <a:p>
            <a:r>
              <a:rPr lang="en-GB"/>
              <a:t>Revisiting</a:t>
            </a:r>
          </a:p>
        </p:txBody>
      </p:sp>
      <p:pic>
        <p:nvPicPr>
          <p:cNvPr id="1026" name="Picture 2" descr="A photo of three ice cubes in a puddle of water.">
            <a:extLst>
              <a:ext uri="{FF2B5EF4-FFF2-40B4-BE49-F238E27FC236}">
                <a16:creationId xmlns:a16="http://schemas.microsoft.com/office/drawing/2014/main" id="{F3836F31-F165-FEA3-F08E-6A93964A12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750" b="750"/>
          <a:stretch/>
        </p:blipFill>
        <p:spPr bwMode="auto">
          <a:xfrm>
            <a:off x="540000" y="1175564"/>
            <a:ext cx="3873380" cy="272571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photo of a pan of boiling water with steam coming out of it.">
            <a:extLst>
              <a:ext uri="{FF2B5EF4-FFF2-40B4-BE49-F238E27FC236}">
                <a16:creationId xmlns:a16="http://schemas.microsoft.com/office/drawing/2014/main" id="{E539FE42-28E7-A901-23D9-91E3FB62164B}"/>
              </a:ext>
            </a:extLst>
          </p:cNvPr>
          <p:cNvPicPr>
            <a:picLocks noChangeAspect="1"/>
          </p:cNvPicPr>
          <p:nvPr/>
        </p:nvPicPr>
        <p:blipFill>
          <a:blip r:embed="rId4">
            <a:extLst>
              <a:ext uri="{28A0092B-C50C-407E-A947-70E740481C1C}">
                <a14:useLocalDpi xmlns:a14="http://schemas.microsoft.com/office/drawing/2010/main" val="0"/>
              </a:ext>
            </a:extLst>
          </a:blip>
          <a:srcRect t="3072" b="3072"/>
          <a:stretch/>
        </p:blipFill>
        <p:spPr>
          <a:xfrm>
            <a:off x="4478697" y="1175564"/>
            <a:ext cx="3873380" cy="2725715"/>
          </a:xfrm>
          <a:prstGeom prst="rect">
            <a:avLst/>
          </a:prstGeom>
        </p:spPr>
      </p:pic>
      <p:pic>
        <p:nvPicPr>
          <p:cNvPr id="1030" name="Picture 6" descr="A photo of a multi-paned window with water condensation on the panes.">
            <a:extLst>
              <a:ext uri="{FF2B5EF4-FFF2-40B4-BE49-F238E27FC236}">
                <a16:creationId xmlns:a16="http://schemas.microsoft.com/office/drawing/2014/main" id="{A96A711C-0D91-A076-59E7-BB83BF4297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2644" r="2644"/>
          <a:stretch/>
        </p:blipFill>
        <p:spPr bwMode="auto">
          <a:xfrm>
            <a:off x="4478697" y="3945763"/>
            <a:ext cx="3873380" cy="272571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A photo of an outside tap with an icicle of frozen water dripping from it.">
            <a:extLst>
              <a:ext uri="{FF2B5EF4-FFF2-40B4-BE49-F238E27FC236}">
                <a16:creationId xmlns:a16="http://schemas.microsoft.com/office/drawing/2014/main" id="{28FEE729-AAEB-A358-49E6-817999807B5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2746" r="2746"/>
          <a:stretch/>
        </p:blipFill>
        <p:spPr bwMode="auto">
          <a:xfrm>
            <a:off x="540000" y="3945764"/>
            <a:ext cx="3873380" cy="2725714"/>
          </a:xfrm>
          <a:prstGeom prst="rect">
            <a:avLst/>
          </a:prstGeom>
          <a:noFill/>
          <a:extLst>
            <a:ext uri="{909E8E84-426E-40DD-AFC4-6F175D3DCCD1}">
              <a14:hiddenFill xmlns:a14="http://schemas.microsoft.com/office/drawing/2010/main">
                <a:solidFill>
                  <a:srgbClr val="FFFFFF"/>
                </a:solidFill>
              </a14:hiddenFill>
            </a:ext>
          </a:extLst>
        </p:spPr>
      </p:pic>
      <p:sp>
        <p:nvSpPr>
          <p:cNvPr id="9" name="Content Placeholder 2">
            <a:extLst>
              <a:ext uri="{FF2B5EF4-FFF2-40B4-BE49-F238E27FC236}">
                <a16:creationId xmlns:a16="http://schemas.microsoft.com/office/drawing/2014/main" id="{B3A2D679-1315-247D-588E-54DB34E1012E}"/>
              </a:ext>
            </a:extLst>
          </p:cNvPr>
          <p:cNvSpPr>
            <a:spLocks noGrp="1"/>
          </p:cNvSpPr>
          <p:nvPr>
            <p:ph idx="1"/>
          </p:nvPr>
        </p:nvSpPr>
        <p:spPr>
          <a:xfrm>
            <a:off x="8575637" y="1175564"/>
            <a:ext cx="2581890" cy="5040000"/>
          </a:xfrm>
        </p:spPr>
        <p:txBody>
          <a:bodyPr anchor="t">
            <a:normAutofit/>
          </a:bodyPr>
          <a:lstStyle/>
          <a:p>
            <a:pPr algn="l"/>
            <a:r>
              <a:rPr lang="en-US" sz="2400" b="0"/>
              <a:t>What is happening in the images?</a:t>
            </a:r>
          </a:p>
          <a:p>
            <a:pPr algn="l"/>
            <a:endParaRPr lang="en-US" sz="2400" b="0"/>
          </a:p>
          <a:p>
            <a:pPr algn="l"/>
            <a:r>
              <a:rPr lang="en-US" sz="2400" b="0"/>
              <a:t>A – melting</a:t>
            </a:r>
          </a:p>
          <a:p>
            <a:pPr algn="l"/>
            <a:r>
              <a:rPr lang="en-US" sz="2400" b="0"/>
              <a:t>B – boiling</a:t>
            </a:r>
          </a:p>
          <a:p>
            <a:pPr algn="l"/>
            <a:r>
              <a:rPr lang="en-US" sz="2400" b="0"/>
              <a:t>C – condensing</a:t>
            </a:r>
          </a:p>
          <a:p>
            <a:pPr algn="l"/>
            <a:r>
              <a:rPr lang="en-US" sz="2400" b="0"/>
              <a:t>D – freezing</a:t>
            </a:r>
          </a:p>
        </p:txBody>
      </p:sp>
      <p:sp>
        <p:nvSpPr>
          <p:cNvPr id="10" name="TextBox 9">
            <a:extLst>
              <a:ext uri="{FF2B5EF4-FFF2-40B4-BE49-F238E27FC236}">
                <a16:creationId xmlns:a16="http://schemas.microsoft.com/office/drawing/2014/main" id="{FB6D4A2A-4040-504F-ECC4-ACF01030F855}"/>
              </a:ext>
            </a:extLst>
          </p:cNvPr>
          <p:cNvSpPr txBox="1"/>
          <p:nvPr/>
        </p:nvSpPr>
        <p:spPr>
          <a:xfrm>
            <a:off x="540000" y="1215861"/>
            <a:ext cx="424873" cy="523220"/>
          </a:xfrm>
          <a:prstGeom prst="rect">
            <a:avLst/>
          </a:prstGeom>
          <a:noFill/>
        </p:spPr>
        <p:txBody>
          <a:bodyPr wrap="square" rtlCol="0">
            <a:spAutoFit/>
          </a:bodyPr>
          <a:lstStyle/>
          <a:p>
            <a:r>
              <a:rPr lang="en-GB" sz="2800" b="1">
                <a:solidFill>
                  <a:srgbClr val="006F62"/>
                </a:solidFill>
                <a:latin typeface="Century Gothic" panose="020B0502020202020204" pitchFamily="34" charset="0"/>
              </a:rPr>
              <a:t>A</a:t>
            </a:r>
          </a:p>
        </p:txBody>
      </p:sp>
      <p:sp>
        <p:nvSpPr>
          <p:cNvPr id="11" name="TextBox 10">
            <a:extLst>
              <a:ext uri="{FF2B5EF4-FFF2-40B4-BE49-F238E27FC236}">
                <a16:creationId xmlns:a16="http://schemas.microsoft.com/office/drawing/2014/main" id="{C1271098-0DFD-64FF-ED6F-B31F715ACBE0}"/>
              </a:ext>
            </a:extLst>
          </p:cNvPr>
          <p:cNvSpPr txBox="1"/>
          <p:nvPr/>
        </p:nvSpPr>
        <p:spPr>
          <a:xfrm>
            <a:off x="7927205" y="1175564"/>
            <a:ext cx="424873" cy="523220"/>
          </a:xfrm>
          <a:prstGeom prst="rect">
            <a:avLst/>
          </a:prstGeom>
          <a:noFill/>
        </p:spPr>
        <p:txBody>
          <a:bodyPr wrap="square" rtlCol="0">
            <a:spAutoFit/>
          </a:bodyPr>
          <a:lstStyle/>
          <a:p>
            <a:r>
              <a:rPr lang="en-GB" sz="2800" b="1">
                <a:solidFill>
                  <a:srgbClr val="E0E88E"/>
                </a:solidFill>
                <a:latin typeface="Century Gothic" panose="020B0502020202020204" pitchFamily="34" charset="0"/>
              </a:rPr>
              <a:t>B</a:t>
            </a:r>
            <a:endParaRPr lang="en-GB" b="1">
              <a:solidFill>
                <a:srgbClr val="E0E88E"/>
              </a:solidFill>
              <a:latin typeface="Century Gothic" panose="020B0502020202020204" pitchFamily="34" charset="0"/>
            </a:endParaRPr>
          </a:p>
        </p:txBody>
      </p:sp>
      <p:sp>
        <p:nvSpPr>
          <p:cNvPr id="12" name="TextBox 11">
            <a:extLst>
              <a:ext uri="{FF2B5EF4-FFF2-40B4-BE49-F238E27FC236}">
                <a16:creationId xmlns:a16="http://schemas.microsoft.com/office/drawing/2014/main" id="{2E88E10C-7845-4248-8908-7E790FB256DE}"/>
              </a:ext>
            </a:extLst>
          </p:cNvPr>
          <p:cNvSpPr txBox="1"/>
          <p:nvPr/>
        </p:nvSpPr>
        <p:spPr>
          <a:xfrm>
            <a:off x="7927204" y="3951600"/>
            <a:ext cx="424873" cy="523220"/>
          </a:xfrm>
          <a:prstGeom prst="rect">
            <a:avLst/>
          </a:prstGeom>
          <a:noFill/>
        </p:spPr>
        <p:txBody>
          <a:bodyPr wrap="square" rtlCol="0">
            <a:spAutoFit/>
          </a:bodyPr>
          <a:lstStyle/>
          <a:p>
            <a:r>
              <a:rPr lang="en-GB" sz="2800" b="1">
                <a:solidFill>
                  <a:srgbClr val="006F62"/>
                </a:solidFill>
                <a:latin typeface="Century Gothic" panose="020B0502020202020204" pitchFamily="34" charset="0"/>
              </a:rPr>
              <a:t>C</a:t>
            </a:r>
          </a:p>
        </p:txBody>
      </p:sp>
      <p:sp>
        <p:nvSpPr>
          <p:cNvPr id="13" name="TextBox 12">
            <a:extLst>
              <a:ext uri="{FF2B5EF4-FFF2-40B4-BE49-F238E27FC236}">
                <a16:creationId xmlns:a16="http://schemas.microsoft.com/office/drawing/2014/main" id="{F569A2F7-207E-8BBE-FCAB-B3E5862470EC}"/>
              </a:ext>
            </a:extLst>
          </p:cNvPr>
          <p:cNvSpPr txBox="1"/>
          <p:nvPr/>
        </p:nvSpPr>
        <p:spPr>
          <a:xfrm>
            <a:off x="539999" y="3945764"/>
            <a:ext cx="424873" cy="523220"/>
          </a:xfrm>
          <a:prstGeom prst="rect">
            <a:avLst/>
          </a:prstGeom>
          <a:noFill/>
        </p:spPr>
        <p:txBody>
          <a:bodyPr wrap="square" rtlCol="0">
            <a:spAutoFit/>
          </a:bodyPr>
          <a:lstStyle/>
          <a:p>
            <a:r>
              <a:rPr lang="en-GB" sz="2800" b="1">
                <a:solidFill>
                  <a:srgbClr val="E0E88E"/>
                </a:solidFill>
                <a:latin typeface="Century Gothic" panose="020B0502020202020204" pitchFamily="34" charset="0"/>
              </a:rPr>
              <a:t>D</a:t>
            </a:r>
          </a:p>
        </p:txBody>
      </p:sp>
      <p:sp>
        <p:nvSpPr>
          <p:cNvPr id="2" name="TextBox 1">
            <a:extLst>
              <a:ext uri="{FF2B5EF4-FFF2-40B4-BE49-F238E27FC236}">
                <a16:creationId xmlns:a16="http://schemas.microsoft.com/office/drawing/2014/main" id="{D94FB34D-AB1C-63D3-7F6F-2E547CC23E2B}"/>
              </a:ext>
            </a:extLst>
          </p:cNvPr>
          <p:cNvSpPr txBox="1"/>
          <p:nvPr/>
        </p:nvSpPr>
        <p:spPr>
          <a:xfrm rot="5400000">
            <a:off x="10881903" y="1243238"/>
            <a:ext cx="1837362" cy="430887"/>
          </a:xfrm>
          <a:prstGeom prst="rect">
            <a:avLst/>
          </a:prstGeom>
          <a:noFill/>
        </p:spPr>
        <p:txBody>
          <a:bodyPr wrap="none" rtlCol="0">
            <a:spAutoFit/>
          </a:bodyPr>
          <a:lstStyle/>
          <a:p>
            <a:r>
              <a:rPr lang="en-GB" sz="2200" b="1">
                <a:solidFill>
                  <a:schemeClr val="bg1"/>
                </a:solidFill>
                <a:latin typeface="Century Gothic" panose="020B0502020202020204" pitchFamily="34" charset="0"/>
              </a:rPr>
              <a:t>Plenary task</a:t>
            </a:r>
          </a:p>
        </p:txBody>
      </p:sp>
    </p:spTree>
    <p:extLst>
      <p:ext uri="{BB962C8B-B14F-4D97-AF65-F5344CB8AC3E}">
        <p14:creationId xmlns:p14="http://schemas.microsoft.com/office/powerpoint/2010/main" val="33036480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908CD7-B0DE-3780-0341-44968A997ED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CEA25D1-32F8-867E-4120-E99651942DF4}"/>
              </a:ext>
            </a:extLst>
          </p:cNvPr>
          <p:cNvSpPr>
            <a:spLocks noGrp="1"/>
          </p:cNvSpPr>
          <p:nvPr>
            <p:ph type="title"/>
          </p:nvPr>
        </p:nvSpPr>
        <p:spPr>
          <a:xfrm>
            <a:off x="540000" y="540000"/>
            <a:ext cx="9540000" cy="440661"/>
          </a:xfrm>
        </p:spPr>
        <p:txBody>
          <a:bodyPr/>
          <a:lstStyle/>
          <a:p>
            <a:r>
              <a:rPr lang="en-US"/>
              <a:t>Reviewing our ideas</a:t>
            </a:r>
          </a:p>
        </p:txBody>
      </p:sp>
      <p:sp>
        <p:nvSpPr>
          <p:cNvPr id="3" name="Content Placeholder 2">
            <a:extLst>
              <a:ext uri="{FF2B5EF4-FFF2-40B4-BE49-F238E27FC236}">
                <a16:creationId xmlns:a16="http://schemas.microsoft.com/office/drawing/2014/main" id="{FBCC6B42-3E6B-184B-170D-D8D4FAB37698}"/>
              </a:ext>
            </a:extLst>
          </p:cNvPr>
          <p:cNvSpPr>
            <a:spLocks noGrp="1"/>
          </p:cNvSpPr>
          <p:nvPr>
            <p:ph idx="1"/>
          </p:nvPr>
        </p:nvSpPr>
        <p:spPr>
          <a:xfrm>
            <a:off x="539750" y="1260475"/>
            <a:ext cx="9401692" cy="5317306"/>
          </a:xfrm>
        </p:spPr>
        <p:txBody>
          <a:bodyPr>
            <a:normAutofit lnSpcReduction="10000"/>
          </a:bodyPr>
          <a:lstStyle/>
          <a:p>
            <a:r>
              <a:rPr lang="en-GB"/>
              <a:t>Have our ideas changed/developed? Use the sentence starters below.</a:t>
            </a:r>
          </a:p>
          <a:p>
            <a:endParaRPr lang="en-GB" sz="2800" b="1">
              <a:solidFill>
                <a:srgbClr val="006F62"/>
              </a:solidFill>
            </a:endParaRPr>
          </a:p>
          <a:p>
            <a:r>
              <a:rPr lang="en-GB" sz="2800" b="1">
                <a:solidFill>
                  <a:srgbClr val="006F62"/>
                </a:solidFill>
              </a:rPr>
              <a:t>Melting</a:t>
            </a:r>
            <a:br>
              <a:rPr lang="en-GB" sz="2800" b="1">
                <a:solidFill>
                  <a:srgbClr val="006F62"/>
                </a:solidFill>
              </a:rPr>
            </a:br>
            <a:br>
              <a:rPr lang="en-GB" sz="2800" b="1">
                <a:solidFill>
                  <a:srgbClr val="006F62"/>
                </a:solidFill>
              </a:rPr>
            </a:br>
            <a:r>
              <a:rPr lang="en-GB" sz="2800" b="1">
                <a:solidFill>
                  <a:srgbClr val="006F62"/>
                </a:solidFill>
              </a:rPr>
              <a:t>Freezing</a:t>
            </a:r>
            <a:br>
              <a:rPr lang="en-GB" sz="2800" b="1">
                <a:solidFill>
                  <a:srgbClr val="006F62"/>
                </a:solidFill>
              </a:rPr>
            </a:br>
            <a:br>
              <a:rPr lang="en-GB" sz="2800" b="1">
                <a:solidFill>
                  <a:srgbClr val="006F62"/>
                </a:solidFill>
              </a:rPr>
            </a:br>
            <a:r>
              <a:rPr lang="en-GB" sz="2800" b="1">
                <a:solidFill>
                  <a:srgbClr val="006F62"/>
                </a:solidFill>
              </a:rPr>
              <a:t>Boiling</a:t>
            </a:r>
            <a:br>
              <a:rPr lang="en-GB" sz="2800" b="1">
                <a:solidFill>
                  <a:srgbClr val="006F62"/>
                </a:solidFill>
              </a:rPr>
            </a:br>
            <a:br>
              <a:rPr lang="en-GB" sz="2800" b="1">
                <a:solidFill>
                  <a:srgbClr val="006F62"/>
                </a:solidFill>
              </a:rPr>
            </a:br>
            <a:r>
              <a:rPr lang="en-GB" sz="2800" b="1">
                <a:solidFill>
                  <a:srgbClr val="006F62"/>
                </a:solidFill>
              </a:rPr>
              <a:t>Condensing</a:t>
            </a:r>
          </a:p>
          <a:p>
            <a:endParaRPr lang="en-GB"/>
          </a:p>
          <a:p>
            <a:r>
              <a:rPr lang="en-GB" b="1"/>
              <a:t>Challenge: </a:t>
            </a:r>
            <a:r>
              <a:rPr lang="en-GB"/>
              <a:t>Can you link all three of these terms to water?</a:t>
            </a:r>
          </a:p>
        </p:txBody>
      </p:sp>
      <p:sp>
        <p:nvSpPr>
          <p:cNvPr id="5" name="Vertical Title 1">
            <a:extLst>
              <a:ext uri="{FF2B5EF4-FFF2-40B4-BE49-F238E27FC236}">
                <a16:creationId xmlns:a16="http://schemas.microsoft.com/office/drawing/2014/main" id="{26A11750-7D19-6CF7-C594-755DF779CEA4}"/>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a:solidFill>
                  <a:schemeClr val="bg1"/>
                </a:solidFill>
                <a:latin typeface="Century Gothic" panose="020B0502020202020204" pitchFamily="34" charset="0"/>
              </a:rPr>
              <a:t>Plenary task</a:t>
            </a:r>
            <a:endParaRPr lang="en-US" sz="2200" b="1">
              <a:solidFill>
                <a:schemeClr val="bg1"/>
              </a:solidFill>
              <a:latin typeface="Century Gothic" panose="020B0502020202020204" pitchFamily="34" charset="0"/>
            </a:endParaRPr>
          </a:p>
        </p:txBody>
      </p:sp>
      <p:sp>
        <p:nvSpPr>
          <p:cNvPr id="12" name="TextBox 11">
            <a:extLst>
              <a:ext uri="{FF2B5EF4-FFF2-40B4-BE49-F238E27FC236}">
                <a16:creationId xmlns:a16="http://schemas.microsoft.com/office/drawing/2014/main" id="{7F2C9385-0DCF-77D2-FE08-D6BE01A3C08C}"/>
              </a:ext>
            </a:extLst>
          </p:cNvPr>
          <p:cNvSpPr txBox="1"/>
          <p:nvPr/>
        </p:nvSpPr>
        <p:spPr>
          <a:xfrm>
            <a:off x="6191693" y="2309804"/>
            <a:ext cx="4728577" cy="2585323"/>
          </a:xfrm>
          <a:prstGeom prst="rect">
            <a:avLst/>
          </a:prstGeom>
          <a:solidFill>
            <a:srgbClr val="E6F1EF"/>
          </a:solidFill>
          <a:ln>
            <a:solidFill>
              <a:srgbClr val="006F62"/>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en-GB" b="1">
                <a:latin typeface="Century Gothic" panose="020B0502020202020204" pitchFamily="34" charset="0"/>
              </a:rPr>
              <a:t>Sentence starters:</a:t>
            </a:r>
          </a:p>
          <a:p>
            <a:endParaRPr lang="en-GB">
              <a:latin typeface="Century Gothic" panose="020B0502020202020204" pitchFamily="34" charset="0"/>
            </a:endParaRPr>
          </a:p>
          <a:p>
            <a:r>
              <a:rPr lang="en-GB">
                <a:latin typeface="Century Gothic" panose="020B0502020202020204" pitchFamily="34" charset="0"/>
              </a:rPr>
              <a:t>‘Initially I thought that… but now I know…’</a:t>
            </a:r>
          </a:p>
          <a:p>
            <a:endParaRPr lang="en-GB">
              <a:latin typeface="Century Gothic" panose="020B0502020202020204" pitchFamily="34" charset="0"/>
            </a:endParaRPr>
          </a:p>
          <a:p>
            <a:r>
              <a:rPr lang="en-GB">
                <a:latin typeface="Century Gothic" panose="020B0502020202020204" pitchFamily="34" charset="0"/>
              </a:rPr>
              <a:t>‘I changed my ideas because…’</a:t>
            </a:r>
          </a:p>
          <a:p>
            <a:endParaRPr lang="en-GB">
              <a:latin typeface="Century Gothic" panose="020B0502020202020204" pitchFamily="34" charset="0"/>
            </a:endParaRPr>
          </a:p>
          <a:p>
            <a:r>
              <a:rPr lang="en-GB">
                <a:latin typeface="Century Gothic" panose="020B0502020202020204" pitchFamily="34" charset="0"/>
              </a:rPr>
              <a:t>‘Before this lesson, I didn’t know about…’</a:t>
            </a:r>
          </a:p>
        </p:txBody>
      </p:sp>
    </p:spTree>
    <p:extLst>
      <p:ext uri="{BB962C8B-B14F-4D97-AF65-F5344CB8AC3E}">
        <p14:creationId xmlns:p14="http://schemas.microsoft.com/office/powerpoint/2010/main" val="21595486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866160a0ecfcc83fcb151a8d843c1459">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1fe75860f8dc919a65b7ff7b2f0aa9a8"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Editorialstage xmlns="5c7d88b2-bc5d-47d8-b067-5f30c82b40fb" xsi:nil="true"/>
    <lcf76f155ced4ddcb4097134ff3c332f xmlns="5c7d88b2-bc5d-47d8-b067-5f30c82b40fb">
      <Terms xmlns="http://schemas.microsoft.com/office/infopath/2007/PartnerControls"/>
    </lcf76f155ced4ddcb4097134ff3c332f>
    <TaxCatchAll xmlns="9e3c562f-56b0-4bc9-96c8-d04b09868558" xsi:nil="true"/>
  </documentManagement>
</p:properties>
</file>

<file path=customXml/itemProps1.xml><?xml version="1.0" encoding="utf-8"?>
<ds:datastoreItem xmlns:ds="http://schemas.openxmlformats.org/officeDocument/2006/customXml" ds:itemID="{33C6792B-C9B1-47BB-B15C-3D30730C8EF9}">
  <ds:schemaRefs>
    <ds:schemaRef ds:uri="http://schemas.microsoft.com/sharepoint/v3/contenttype/forms"/>
  </ds:schemaRefs>
</ds:datastoreItem>
</file>

<file path=customXml/itemProps2.xml><?xml version="1.0" encoding="utf-8"?>
<ds:datastoreItem xmlns:ds="http://schemas.openxmlformats.org/officeDocument/2006/customXml" ds:itemID="{13F9446E-FFA0-4DB7-A902-C159833B4F90}">
  <ds:schemaRefs>
    <ds:schemaRef ds:uri="5c7d88b2-bc5d-47d8-b067-5f30c82b40fb"/>
    <ds:schemaRef ds:uri="9e3c562f-56b0-4bc9-96c8-d04b0986855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CA6C7E90-B52C-4927-B0E1-5716543A9376}">
  <ds:schemaRefs>
    <ds:schemaRef ds:uri="5c7d88b2-bc5d-47d8-b067-5f30c82b40fb"/>
    <ds:schemaRef ds:uri="9e3c562f-56b0-4bc9-96c8-d04b09868558"/>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25</Slides>
  <Notes>10</Notes>
  <HiddenSlides>0</HiddenSlide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11–14 years</vt:lpstr>
      <vt:lpstr>Introduction</vt:lpstr>
      <vt:lpstr>Think, pair, share</vt:lpstr>
      <vt:lpstr>Learning objectives</vt:lpstr>
      <vt:lpstr>Key terms</vt:lpstr>
      <vt:lpstr>Boiling water</vt:lpstr>
      <vt:lpstr>Boiling water: diagram</vt:lpstr>
      <vt:lpstr>Observation and inference</vt:lpstr>
      <vt:lpstr>What do our observations mean?</vt:lpstr>
      <vt:lpstr>What happens when water boils? </vt:lpstr>
      <vt:lpstr>What happens when water boils? </vt:lpstr>
      <vt:lpstr>What do our observations mean?</vt:lpstr>
      <vt:lpstr>What do our observations mean?</vt:lpstr>
      <vt:lpstr>What happens when water boils? </vt:lpstr>
      <vt:lpstr>Melting ice</vt:lpstr>
      <vt:lpstr>What happens when ice melts? </vt:lpstr>
      <vt:lpstr>What happens when ice melts? </vt:lpstr>
      <vt:lpstr>What happens when ice melts? </vt:lpstr>
      <vt:lpstr>What happens when ice melts? </vt:lpstr>
      <vt:lpstr>Bonds vs forces</vt:lpstr>
      <vt:lpstr>What happens when ice melts? </vt:lpstr>
      <vt:lpstr>Changes of state in water</vt:lpstr>
      <vt:lpstr>Changes of state in water</vt:lpstr>
      <vt:lpstr>Revisiting</vt:lpstr>
      <vt:lpstr>Reviewing our ideas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happens when a substance changes states lesson slides</dc:title>
  <dc:creator>RoyalSocietyofChemistry@royalsocietychemistry.onmicrosoft.com</dc:creator>
  <cp:keywords>states of matter; changes of state; changes of phase; phase change; state change; solid; liquid; gas; melting; freezing; boiling; condensing; particle model; KS3; worksheet; lesson plan; demonstration</cp:keywords>
  <dc:description>From https://rsc.li/3jiQwwP; two levels of student sheet and teacher guidance also available</dc:description>
  <cp:revision>1</cp:revision>
  <dcterms:created xsi:type="dcterms:W3CDTF">2021-04-13T16:26:00Z</dcterms:created>
  <dcterms:modified xsi:type="dcterms:W3CDTF">2025-11-11T13:14:57Z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Order">
    <vt:r8>1200</vt:r8>
  </property>
  <property fmtid="{D5CDD505-2E9C-101B-9397-08002B2CF9AE}" pid="4" name="xd_Signature">
    <vt:bool>false</vt:bool>
  </property>
  <property fmtid="{D5CDD505-2E9C-101B-9397-08002B2CF9AE}" pid="5" name="xd_ProgID">
    <vt:lpwstr/>
  </property>
  <property fmtid="{D5CDD505-2E9C-101B-9397-08002B2CF9AE}" pid="6" name="ComplianceAssetId">
    <vt:lpwstr/>
  </property>
  <property fmtid="{D5CDD505-2E9C-101B-9397-08002B2CF9AE}" pid="7" name="TemplateUrl">
    <vt:lpwstr/>
  </property>
  <property fmtid="{D5CDD505-2E9C-101B-9397-08002B2CF9AE}" pid="8" name="_ExtendedDescription">
    <vt:lpwstr/>
  </property>
  <property fmtid="{D5CDD505-2E9C-101B-9397-08002B2CF9AE}" pid="9" name="TriggerFlowInfo">
    <vt:lpwstr/>
  </property>
  <property fmtid="{D5CDD505-2E9C-101B-9397-08002B2CF9AE}" pid="10" name="MediaServiceImageTags">
    <vt:lpwstr/>
  </property>
</Properties>
</file>