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0"/>
  </p:notesMasterIdLst>
  <p:sldIdLst>
    <p:sldId id="293" r:id="rId5"/>
    <p:sldId id="294" r:id="rId6"/>
    <p:sldId id="297" r:id="rId7"/>
    <p:sldId id="1144" r:id="rId8"/>
    <p:sldId id="301" r:id="rId9"/>
  </p:sldIdLst>
  <p:sldSz cx="12192000" cy="6858000"/>
  <p:notesSz cx="6797675" cy="99282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37" userDrawn="1">
          <p15:clr>
            <a:srgbClr val="A4A3A4"/>
          </p15:clr>
        </p15:guide>
        <p15:guide id="2" pos="3840"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F6AD4F52-0F02-D84A-782E-12A82FD41B8D}" name="Rebecca Laye" initials="RL" userId="S::layer@rsc.org::a637b591-6294-49a0-9d1f-f2b57ba89855" providerId="AD"/>
  <p188:author id="{4ABE0490-048B-22EF-1BC1-1CF64EC4D232}" name="Jo Pugh" initials="JP" userId="1187eaa31d8c3d2c" providerId="Windows Live"/>
  <p188:author id="{882225AA-91C1-56A3-979F-321CDDA73B13}" name="Emma Lumb" initials="EL" userId="S::LumbE@rsc.org::9492ac99-bdb3-413c-b074-05d0b4f2559a" providerId="AD"/>
  <p188:author id="{5F1CC0B0-84E0-BD6A-D99C-C314168B48E6}" name="Juliet Kennard" initials="JK" userId="S::kennardj@rsc.org::171ce03e-ecb9-44f8-bcbb-a85643c4c66a" providerId="AD"/>
  <p188:author id="{93898FDF-1F87-EDD6-6458-059E95E842BE}" name="Kirsty Patterson" initials="KP" userId="S::pattersonk@rsc.org::06c453ef-d90e-4cbc-ba6b-1bf363c3e0a9" providerId="AD"/>
</p188: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FDEAF30-CDC4-468B-B34E-D6AB6C10E6DA}" v="1" dt="2026-10-19T11:23:18.04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4556" autoAdjust="0"/>
    <p:restoredTop sz="86441" autoAdjust="0"/>
  </p:normalViewPr>
  <p:slideViewPr>
    <p:cSldViewPr snapToGrid="0">
      <p:cViewPr varScale="1">
        <p:scale>
          <a:sx n="79" d="100"/>
          <a:sy n="79" d="100"/>
        </p:scale>
        <p:origin x="96" y="372"/>
      </p:cViewPr>
      <p:guideLst>
        <p:guide orient="horz" pos="2137"/>
        <p:guide pos="3840"/>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viewProps" Target="viewProps.xml"/><Relationship Id="rId17" Type="http://schemas.microsoft.com/office/2018/10/relationships/authors" Target="authors.xml"/><Relationship Id="rId2" Type="http://schemas.openxmlformats.org/officeDocument/2006/relationships/customXml" Target="../customXml/item2.xml"/><Relationship Id="rId16"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presProps" Target="presProps.xml"/><Relationship Id="rId5" Type="http://schemas.openxmlformats.org/officeDocument/2006/relationships/slide" Target="slides/slide1.xml"/><Relationship Id="rId15" Type="http://schemas.microsoft.com/office/2016/11/relationships/changesInfo" Target="changesInfos/changesInfo1.xml"/><Relationship Id="rId10"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uliet Kennard" userId="171ce03e-ecb9-44f8-bcbb-a85643c4c66a" providerId="ADAL" clId="{B465C642-4312-474E-AB32-4E0013FDAC90}"/>
    <pc:docChg chg="undo custSel modSld">
      <pc:chgData name="Juliet Kennard" userId="171ce03e-ecb9-44f8-bcbb-a85643c4c66a" providerId="ADAL" clId="{B465C642-4312-474E-AB32-4E0013FDAC90}" dt="2026-10-19T11:27:46.891" v="310" actId="20577"/>
      <pc:docMkLst>
        <pc:docMk/>
      </pc:docMkLst>
      <pc:sldChg chg="modNotesTx">
        <pc:chgData name="Juliet Kennard" userId="171ce03e-ecb9-44f8-bcbb-a85643c4c66a" providerId="ADAL" clId="{B465C642-4312-474E-AB32-4E0013FDAC90}" dt="2026-10-16T15:34:00.667" v="106" actId="20577"/>
        <pc:sldMkLst>
          <pc:docMk/>
          <pc:sldMk cId="472853854" sldId="293"/>
        </pc:sldMkLst>
      </pc:sldChg>
      <pc:sldChg chg="modSp mod">
        <pc:chgData name="Juliet Kennard" userId="171ce03e-ecb9-44f8-bcbb-a85643c4c66a" providerId="ADAL" clId="{B465C642-4312-474E-AB32-4E0013FDAC90}" dt="2026-10-16T15:49:29.513" v="111" actId="20577"/>
        <pc:sldMkLst>
          <pc:docMk/>
          <pc:sldMk cId="244855093" sldId="297"/>
        </pc:sldMkLst>
        <pc:spChg chg="mod">
          <ac:chgData name="Juliet Kennard" userId="171ce03e-ecb9-44f8-bcbb-a85643c4c66a" providerId="ADAL" clId="{B465C642-4312-474E-AB32-4E0013FDAC90}" dt="2026-10-16T15:49:29.513" v="111" actId="20577"/>
          <ac:spMkLst>
            <pc:docMk/>
            <pc:sldMk cId="244855093" sldId="297"/>
            <ac:spMk id="3" creationId="{4212E4F2-FC59-7348-59D0-AE5D976DABD1}"/>
          </ac:spMkLst>
        </pc:spChg>
      </pc:sldChg>
      <pc:sldChg chg="modNotesTx">
        <pc:chgData name="Juliet Kennard" userId="171ce03e-ecb9-44f8-bcbb-a85643c4c66a" providerId="ADAL" clId="{B465C642-4312-474E-AB32-4E0013FDAC90}" dt="2026-10-19T11:27:46.891" v="310" actId="20577"/>
        <pc:sldMkLst>
          <pc:docMk/>
          <pc:sldMk cId="960128497" sldId="301"/>
        </pc:sldMkLst>
      </pc:sldChg>
      <pc:sldChg chg="addSp modSp mod">
        <pc:chgData name="Juliet Kennard" userId="171ce03e-ecb9-44f8-bcbb-a85643c4c66a" providerId="ADAL" clId="{B465C642-4312-474E-AB32-4E0013FDAC90}" dt="2026-10-19T11:27:14.675" v="299" actId="1076"/>
        <pc:sldMkLst>
          <pc:docMk/>
          <pc:sldMk cId="1065630923" sldId="1144"/>
        </pc:sldMkLst>
        <pc:spChg chg="mod">
          <ac:chgData name="Juliet Kennard" userId="171ce03e-ecb9-44f8-bcbb-a85643c4c66a" providerId="ADAL" clId="{B465C642-4312-474E-AB32-4E0013FDAC90}" dt="2026-10-16T15:54:53.056" v="201" actId="14100"/>
          <ac:spMkLst>
            <pc:docMk/>
            <pc:sldMk cId="1065630923" sldId="1144"/>
            <ac:spMk id="19" creationId="{254368D9-2EB4-9280-EF31-54798510B64A}"/>
          </ac:spMkLst>
        </pc:spChg>
        <pc:spChg chg="mod">
          <ac:chgData name="Juliet Kennard" userId="171ce03e-ecb9-44f8-bcbb-a85643c4c66a" providerId="ADAL" clId="{B465C642-4312-474E-AB32-4E0013FDAC90}" dt="2026-10-19T11:21:06.298" v="208" actId="14100"/>
          <ac:spMkLst>
            <pc:docMk/>
            <pc:sldMk cId="1065630923" sldId="1144"/>
            <ac:spMk id="24" creationId="{364AF6FA-B92A-D16D-FCE3-A48B28849FE0}"/>
          </ac:spMkLst>
        </pc:spChg>
        <pc:spChg chg="add mod">
          <ac:chgData name="Juliet Kennard" userId="171ce03e-ecb9-44f8-bcbb-a85643c4c66a" providerId="ADAL" clId="{B465C642-4312-474E-AB32-4E0013FDAC90}" dt="2026-10-16T15:54:45.632" v="199" actId="14100"/>
          <ac:spMkLst>
            <pc:docMk/>
            <pc:sldMk cId="1065630923" sldId="1144"/>
            <ac:spMk id="25" creationId="{25F7FBE4-BD3A-82BA-DA7B-713F3498C192}"/>
          </ac:spMkLst>
        </pc:spChg>
        <pc:spChg chg="mod">
          <ac:chgData name="Juliet Kennard" userId="171ce03e-ecb9-44f8-bcbb-a85643c4c66a" providerId="ADAL" clId="{B465C642-4312-474E-AB32-4E0013FDAC90}" dt="2026-10-19T11:25:29.555" v="287" actId="20577"/>
          <ac:spMkLst>
            <pc:docMk/>
            <pc:sldMk cId="1065630923" sldId="1144"/>
            <ac:spMk id="34" creationId="{273DE682-56BF-D885-0C63-9E60ED0F5281}"/>
          </ac:spMkLst>
        </pc:spChg>
        <pc:spChg chg="mod">
          <ac:chgData name="Juliet Kennard" userId="171ce03e-ecb9-44f8-bcbb-a85643c4c66a" providerId="ADAL" clId="{B465C642-4312-474E-AB32-4E0013FDAC90}" dt="2026-10-19T11:25:28.075" v="286" actId="20577"/>
          <ac:spMkLst>
            <pc:docMk/>
            <pc:sldMk cId="1065630923" sldId="1144"/>
            <ac:spMk id="36" creationId="{B3DA247C-0A87-05D0-110A-03F939AA5CFA}"/>
          </ac:spMkLst>
        </pc:spChg>
        <pc:spChg chg="mod">
          <ac:chgData name="Juliet Kennard" userId="171ce03e-ecb9-44f8-bcbb-a85643c4c66a" providerId="ADAL" clId="{B465C642-4312-474E-AB32-4E0013FDAC90}" dt="2026-10-19T11:26:15.801" v="292" actId="14100"/>
          <ac:spMkLst>
            <pc:docMk/>
            <pc:sldMk cId="1065630923" sldId="1144"/>
            <ac:spMk id="38" creationId="{4DAFD558-FFE8-7953-9F75-05454EA38217}"/>
          </ac:spMkLst>
        </pc:spChg>
        <pc:spChg chg="mod">
          <ac:chgData name="Juliet Kennard" userId="171ce03e-ecb9-44f8-bcbb-a85643c4c66a" providerId="ADAL" clId="{B465C642-4312-474E-AB32-4E0013FDAC90}" dt="2026-10-19T11:26:08.607" v="291" actId="14100"/>
          <ac:spMkLst>
            <pc:docMk/>
            <pc:sldMk cId="1065630923" sldId="1144"/>
            <ac:spMk id="42" creationId="{90158DD7-47BD-413B-D145-4269B4DD45E4}"/>
          </ac:spMkLst>
        </pc:spChg>
        <pc:spChg chg="mod">
          <ac:chgData name="Juliet Kennard" userId="171ce03e-ecb9-44f8-bcbb-a85643c4c66a" providerId="ADAL" clId="{B465C642-4312-474E-AB32-4E0013FDAC90}" dt="2026-10-19T11:27:14.675" v="299" actId="1076"/>
          <ac:spMkLst>
            <pc:docMk/>
            <pc:sldMk cId="1065630923" sldId="1144"/>
            <ac:spMk id="50" creationId="{4573A640-8E66-935F-F6B4-EA6C7E06111F}"/>
          </ac:spMkLst>
        </pc:spChg>
        <pc:spChg chg="mod">
          <ac:chgData name="Juliet Kennard" userId="171ce03e-ecb9-44f8-bcbb-a85643c4c66a" providerId="ADAL" clId="{B465C642-4312-474E-AB32-4E0013FDAC90}" dt="2026-10-16T15:51:58.959" v="177" actId="14100"/>
          <ac:spMkLst>
            <pc:docMk/>
            <pc:sldMk cId="1065630923" sldId="1144"/>
            <ac:spMk id="52" creationId="{E7A5280E-528C-7F75-9C04-987895671FE1}"/>
          </ac:spMkLst>
        </pc:spChg>
        <pc:spChg chg="mod">
          <ac:chgData name="Juliet Kennard" userId="171ce03e-ecb9-44f8-bcbb-a85643c4c66a" providerId="ADAL" clId="{B465C642-4312-474E-AB32-4E0013FDAC90}" dt="2026-10-19T11:23:01.763" v="264" actId="1037"/>
          <ac:spMkLst>
            <pc:docMk/>
            <pc:sldMk cId="1065630923" sldId="1144"/>
            <ac:spMk id="61" creationId="{12C6DD63-0189-030E-F7E3-8F436967EE12}"/>
          </ac:spMkLst>
        </pc:spChg>
        <pc:spChg chg="mod">
          <ac:chgData name="Juliet Kennard" userId="171ce03e-ecb9-44f8-bcbb-a85643c4c66a" providerId="ADAL" clId="{B465C642-4312-474E-AB32-4E0013FDAC90}" dt="2026-10-19T11:23:06.241" v="265" actId="1076"/>
          <ac:spMkLst>
            <pc:docMk/>
            <pc:sldMk cId="1065630923" sldId="1144"/>
            <ac:spMk id="62" creationId="{0706A8FF-3142-43C1-9181-3E66CC81E5A1}"/>
          </ac:spMkLst>
        </pc:spChg>
        <pc:grpChg chg="mod">
          <ac:chgData name="Juliet Kennard" userId="171ce03e-ecb9-44f8-bcbb-a85643c4c66a" providerId="ADAL" clId="{B465C642-4312-474E-AB32-4E0013FDAC90}" dt="2026-10-16T15:52:48.912" v="186" actId="1036"/>
          <ac:grpSpMkLst>
            <pc:docMk/>
            <pc:sldMk cId="1065630923" sldId="1144"/>
            <ac:grpSpMk id="5" creationId="{BF8DE8EE-CBB6-D1A6-4B35-0693B15635F1}"/>
          </ac:grpSpMkLst>
        </pc:grpChg>
        <pc:grpChg chg="mod">
          <ac:chgData name="Juliet Kennard" userId="171ce03e-ecb9-44f8-bcbb-a85643c4c66a" providerId="ADAL" clId="{B465C642-4312-474E-AB32-4E0013FDAC90}" dt="2026-10-19T11:23:37.003" v="273" actId="1076"/>
          <ac:grpSpMkLst>
            <pc:docMk/>
            <pc:sldMk cId="1065630923" sldId="1144"/>
            <ac:grpSpMk id="64" creationId="{C8D6952B-755B-822A-CF5A-046BEDB2B26B}"/>
          </ac:grpSpMkLst>
        </pc:grpChg>
        <pc:picChg chg="mod">
          <ac:chgData name="Juliet Kennard" userId="171ce03e-ecb9-44f8-bcbb-a85643c4c66a" providerId="ADAL" clId="{B465C642-4312-474E-AB32-4E0013FDAC90}" dt="2026-10-16T15:52:06.174" v="180" actId="1076"/>
          <ac:picMkLst>
            <pc:docMk/>
            <pc:sldMk cId="1065630923" sldId="1144"/>
            <ac:picMk id="2" creationId="{B27E9058-C124-44AD-0EF0-78FA0D16C5DA}"/>
          </ac:picMkLst>
        </pc:picChg>
        <pc:picChg chg="mod">
          <ac:chgData name="Juliet Kennard" userId="171ce03e-ecb9-44f8-bcbb-a85643c4c66a" providerId="ADAL" clId="{B465C642-4312-474E-AB32-4E0013FDAC90}" dt="2026-10-16T15:52:04.351" v="179" actId="1076"/>
          <ac:picMkLst>
            <pc:docMk/>
            <pc:sldMk cId="1065630923" sldId="1144"/>
            <ac:picMk id="54" creationId="{A3F46D3B-F7D1-C881-77AD-03247FE5D71F}"/>
          </ac:picMkLst>
        </pc:picChg>
        <pc:cxnChg chg="mod">
          <ac:chgData name="Juliet Kennard" userId="171ce03e-ecb9-44f8-bcbb-a85643c4c66a" providerId="ADAL" clId="{B465C642-4312-474E-AB32-4E0013FDAC90}" dt="2026-10-16T15:53:42.672" v="190" actId="14100"/>
          <ac:cxnSpMkLst>
            <pc:docMk/>
            <pc:sldMk cId="1065630923" sldId="1144"/>
            <ac:cxnSpMk id="11" creationId="{88D8F0FB-4297-873F-ECC2-2AD123918F7A}"/>
          </ac:cxnSpMkLst>
        </pc:cxnChg>
        <pc:cxnChg chg="mod">
          <ac:chgData name="Juliet Kennard" userId="171ce03e-ecb9-44f8-bcbb-a85643c4c66a" providerId="ADAL" clId="{B465C642-4312-474E-AB32-4E0013FDAC90}" dt="2026-10-16T15:53:26.049" v="189" actId="1038"/>
          <ac:cxnSpMkLst>
            <pc:docMk/>
            <pc:sldMk cId="1065630923" sldId="1144"/>
            <ac:cxnSpMk id="12" creationId="{F6D299DE-7276-A7F5-D03F-9C941C0C6583}"/>
          </ac:cxnSpMkLst>
        </pc:cxnChg>
        <pc:cxnChg chg="mod">
          <ac:chgData name="Juliet Kennard" userId="171ce03e-ecb9-44f8-bcbb-a85643c4c66a" providerId="ADAL" clId="{B465C642-4312-474E-AB32-4E0013FDAC90}" dt="2026-10-16T15:52:57.841" v="188" actId="1036"/>
          <ac:cxnSpMkLst>
            <pc:docMk/>
            <pc:sldMk cId="1065630923" sldId="1144"/>
            <ac:cxnSpMk id="16" creationId="{8B9C7B23-0100-02B2-8A6C-9B8FD5CF8A01}"/>
          </ac:cxnSpMkLst>
        </pc:cxnChg>
        <pc:cxnChg chg="mod">
          <ac:chgData name="Juliet Kennard" userId="171ce03e-ecb9-44f8-bcbb-a85643c4c66a" providerId="ADAL" clId="{B465C642-4312-474E-AB32-4E0013FDAC90}" dt="2026-10-16T15:52:44.425" v="184" actId="1035"/>
          <ac:cxnSpMkLst>
            <pc:docMk/>
            <pc:sldMk cId="1065630923" sldId="1144"/>
            <ac:cxnSpMk id="17" creationId="{22EB41DE-6E9B-21F7-F4AE-A1CC104B41B0}"/>
          </ac:cxnSpMkLst>
        </pc:cxnChg>
        <pc:cxnChg chg="mod">
          <ac:chgData name="Juliet Kennard" userId="171ce03e-ecb9-44f8-bcbb-a85643c4c66a" providerId="ADAL" clId="{B465C642-4312-474E-AB32-4E0013FDAC90}" dt="2026-10-19T11:23:42.706" v="274" actId="14100"/>
          <ac:cxnSpMkLst>
            <pc:docMk/>
            <pc:sldMk cId="1065630923" sldId="1144"/>
            <ac:cxnSpMk id="66" creationId="{4EA2737B-E3CE-530E-716D-E443AA1E963A}"/>
          </ac:cxnSpMkLst>
        </pc:cxn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13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135"/>
          </a:xfrm>
          <a:prstGeom prst="rect">
            <a:avLst/>
          </a:prstGeom>
        </p:spPr>
        <p:txBody>
          <a:bodyPr vert="horz" lIns="91440" tIns="45720" rIns="91440" bIns="45720" rtlCol="0"/>
          <a:lstStyle>
            <a:lvl1pPr algn="r">
              <a:defRPr sz="1200"/>
            </a:lvl1pPr>
          </a:lstStyle>
          <a:p>
            <a:fld id="{59142565-EBD3-44A1-9A3E-92D703F1B261}" type="datetimeFigureOut">
              <a:rPr lang="en-GB" smtClean="0"/>
              <a:t>19/10/2026</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958"/>
            <a:ext cx="5438140" cy="3909239"/>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30091"/>
            <a:ext cx="2945659" cy="498134"/>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30091"/>
            <a:ext cx="2945659" cy="498134"/>
          </a:xfrm>
          <a:prstGeom prst="rect">
            <a:avLst/>
          </a:prstGeom>
        </p:spPr>
        <p:txBody>
          <a:bodyPr vert="horz" lIns="91440" tIns="45720" rIns="91440" bIns="45720" rtlCol="0" anchor="b"/>
          <a:lstStyle>
            <a:lvl1pPr algn="r">
              <a:defRPr sz="1200"/>
            </a:lvl1pPr>
          </a:lstStyle>
          <a:p>
            <a:fld id="{B3551B50-E709-4D25-BFCA-D6FC4E230C25}" type="slidenum">
              <a:rPr lang="en-GB" smtClean="0"/>
              <a:t>‹#›</a:t>
            </a:fld>
            <a:endParaRPr lang="en-GB"/>
          </a:p>
        </p:txBody>
      </p:sp>
    </p:spTree>
    <p:extLst>
      <p:ext uri="{BB962C8B-B14F-4D97-AF65-F5344CB8AC3E}">
        <p14:creationId xmlns:p14="http://schemas.microsoft.com/office/powerpoint/2010/main" val="36805734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This method is based on a version written by CLEAPSS. </a:t>
            </a:r>
            <a:r>
              <a:rPr lang="en-GB" sz="1200" kern="1200" dirty="0">
                <a:solidFill>
                  <a:schemeClr val="tx1"/>
                </a:solidFill>
                <a:effectLst/>
                <a:latin typeface="+mn-lt"/>
                <a:ea typeface="+mn-ea"/>
                <a:cs typeface="+mn-cs"/>
              </a:rPr>
              <a:t>The resource combines an experiment from our </a:t>
            </a:r>
            <a:r>
              <a:rPr lang="en-GB" sz="1200" b="1" kern="1200" dirty="0">
                <a:solidFill>
                  <a:schemeClr val="tx1"/>
                </a:solidFill>
                <a:effectLst/>
                <a:latin typeface="+mn-lt"/>
                <a:ea typeface="+mn-ea"/>
                <a:cs typeface="+mn-cs"/>
              </a:rPr>
              <a:t>Nuffield practical collection</a:t>
            </a:r>
            <a:r>
              <a:rPr lang="en-GB" sz="1200" kern="1200" dirty="0">
                <a:solidFill>
                  <a:schemeClr val="tx1"/>
                </a:solidFill>
                <a:effectLst/>
                <a:latin typeface="+mn-lt"/>
                <a:ea typeface="+mn-ea"/>
                <a:cs typeface="+mn-cs"/>
              </a:rPr>
              <a:t> and CLEAPSS Microscale cracking of liquid paraffin (at </a:t>
            </a:r>
            <a:r>
              <a:rPr lang="en-GB" sz="1200" u="sng" kern="1200" dirty="0">
                <a:solidFill>
                  <a:schemeClr val="tx1"/>
                </a:solidFill>
                <a:effectLst/>
                <a:latin typeface="+mn-lt"/>
                <a:ea typeface="+mn-ea"/>
                <a:cs typeface="+mn-cs"/>
              </a:rPr>
              <a:t>bit.ly/4yRRK9n</a:t>
            </a:r>
            <a:r>
              <a:rPr lang="en-GB" sz="1200" kern="1200" dirty="0">
                <a:solidFill>
                  <a:schemeClr val="tx1"/>
                </a:solidFill>
                <a:effectLst/>
                <a:latin typeface="+mn-lt"/>
                <a:ea typeface="+mn-ea"/>
                <a:cs typeface="+mn-cs"/>
              </a:rPr>
              <a:t>). </a:t>
            </a: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Image © Royal Society of Chemistry</a:t>
            </a:r>
          </a:p>
          <a:p>
            <a:endParaRPr lang="en-GB" dirty="0"/>
          </a:p>
        </p:txBody>
      </p:sp>
      <p:sp>
        <p:nvSpPr>
          <p:cNvPr id="4" name="Slide Number Placeholder 3"/>
          <p:cNvSpPr>
            <a:spLocks noGrp="1"/>
          </p:cNvSpPr>
          <p:nvPr>
            <p:ph type="sldNum" sz="quarter" idx="5"/>
          </p:nvPr>
        </p:nvSpPr>
        <p:spPr/>
        <p:txBody>
          <a:bodyPr/>
          <a:lstStyle/>
          <a:p>
            <a:fld id="{B3551B50-E709-4D25-BFCA-D6FC4E230C25}" type="slidenum">
              <a:rPr lang="en-GB" smtClean="0"/>
              <a:t>1</a:t>
            </a:fld>
            <a:endParaRPr lang="en-GB"/>
          </a:p>
        </p:txBody>
      </p:sp>
    </p:spTree>
    <p:extLst>
      <p:ext uri="{BB962C8B-B14F-4D97-AF65-F5344CB8AC3E}">
        <p14:creationId xmlns:p14="http://schemas.microsoft.com/office/powerpoint/2010/main" val="9300973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GB" sz="1200" kern="1200" dirty="0">
                <a:solidFill>
                  <a:schemeClr val="tx1"/>
                </a:solidFill>
                <a:effectLst/>
                <a:latin typeface="+mn-lt"/>
                <a:ea typeface="+mn-ea"/>
                <a:cs typeface="+mn-cs"/>
              </a:rPr>
              <a:t>1. Add approximately 0.5 cm</a:t>
            </a:r>
            <a:r>
              <a:rPr lang="en-GB" sz="1200" kern="1200" baseline="30000" dirty="0">
                <a:solidFill>
                  <a:schemeClr val="tx1"/>
                </a:solidFill>
                <a:effectLst/>
                <a:latin typeface="+mn-lt"/>
                <a:ea typeface="+mn-ea"/>
                <a:cs typeface="+mn-cs"/>
              </a:rPr>
              <a:t>3</a:t>
            </a:r>
            <a:r>
              <a:rPr lang="en-GB" sz="1200" kern="1200" dirty="0">
                <a:solidFill>
                  <a:schemeClr val="tx1"/>
                </a:solidFill>
                <a:effectLst/>
                <a:latin typeface="+mn-lt"/>
                <a:ea typeface="+mn-ea"/>
                <a:cs typeface="+mn-cs"/>
              </a:rPr>
              <a:t> of liquid paraffin to a sealed Pasteur pipette, followed by mineral wool so that all the liquid is absorbed.</a:t>
            </a:r>
          </a:p>
          <a:p>
            <a:pPr lvl="0"/>
            <a:r>
              <a:rPr lang="en-GB" sz="1200" kern="1200" dirty="0">
                <a:solidFill>
                  <a:schemeClr val="tx1"/>
                </a:solidFill>
                <a:effectLst/>
                <a:latin typeface="+mn-lt"/>
                <a:ea typeface="+mn-ea"/>
                <a:cs typeface="+mn-cs"/>
              </a:rPr>
              <a:t>2. Place the aluminium oxide into the pipette above the mineral wool.</a:t>
            </a:r>
          </a:p>
          <a:p>
            <a:pPr lvl="0"/>
            <a:r>
              <a:rPr lang="en-GB" sz="1200" kern="1200" dirty="0">
                <a:solidFill>
                  <a:schemeClr val="tx1"/>
                </a:solidFill>
                <a:effectLst/>
                <a:latin typeface="+mn-lt"/>
                <a:ea typeface="+mn-ea"/>
                <a:cs typeface="+mn-cs"/>
              </a:rPr>
              <a:t>3. Add 0.5–1 cm</a:t>
            </a:r>
            <a:r>
              <a:rPr lang="en-GB" sz="1200" kern="1200" baseline="30000" dirty="0">
                <a:solidFill>
                  <a:schemeClr val="tx1"/>
                </a:solidFill>
                <a:effectLst/>
                <a:latin typeface="+mn-lt"/>
                <a:ea typeface="+mn-ea"/>
                <a:cs typeface="+mn-cs"/>
              </a:rPr>
              <a:t>3</a:t>
            </a:r>
            <a:r>
              <a:rPr lang="en-GB" sz="1200" kern="1200" dirty="0">
                <a:solidFill>
                  <a:schemeClr val="tx1"/>
                </a:solidFill>
                <a:effectLst/>
                <a:latin typeface="+mn-lt"/>
                <a:ea typeface="+mn-ea"/>
                <a:cs typeface="+mn-cs"/>
              </a:rPr>
              <a:t> of bromine water (or potassium manganate(VII) solution) to the test tube.</a:t>
            </a:r>
          </a:p>
          <a:p>
            <a:pPr lvl="0"/>
            <a:r>
              <a:rPr lang="en-GB" sz="1200" kern="1200" dirty="0">
                <a:solidFill>
                  <a:schemeClr val="tx1"/>
                </a:solidFill>
                <a:effectLst/>
                <a:latin typeface="+mn-lt"/>
                <a:ea typeface="+mn-ea"/>
                <a:cs typeface="+mn-cs"/>
              </a:rPr>
              <a:t>4. Set up the pipette and delivery tube as shown in the diagram above. </a:t>
            </a:r>
          </a:p>
          <a:p>
            <a:pPr lvl="0"/>
            <a:r>
              <a:rPr lang="en-GB" sz="1200" kern="1200" dirty="0">
                <a:solidFill>
                  <a:schemeClr val="tx1"/>
                </a:solidFill>
                <a:effectLst/>
                <a:latin typeface="+mn-lt"/>
                <a:ea typeface="+mn-ea"/>
                <a:cs typeface="+mn-cs"/>
              </a:rPr>
              <a:t>5. Support the pipette by gently clamping it around the rubber tubing. </a:t>
            </a:r>
          </a:p>
          <a:p>
            <a:pPr lvl="0"/>
            <a:r>
              <a:rPr lang="en-GB" sz="1200" kern="1200">
                <a:solidFill>
                  <a:schemeClr val="tx1"/>
                </a:solidFill>
                <a:effectLst/>
                <a:latin typeface="+mn-lt"/>
                <a:ea typeface="+mn-ea"/>
                <a:cs typeface="+mn-cs"/>
              </a:rPr>
              <a:t>6</a:t>
            </a:r>
            <a:r>
              <a:rPr lang="en-GB" sz="1200" kern="1200" dirty="0">
                <a:solidFill>
                  <a:schemeClr val="tx1"/>
                </a:solidFill>
                <a:effectLst/>
                <a:latin typeface="+mn-lt"/>
                <a:ea typeface="+mn-ea"/>
                <a:cs typeface="+mn-cs"/>
              </a:rPr>
              <a:t>. Light the spirit burner and place it so that the flame heats the pipette at the junction of the wool and powder.</a:t>
            </a:r>
          </a:p>
        </p:txBody>
      </p:sp>
      <p:sp>
        <p:nvSpPr>
          <p:cNvPr id="4" name="Slide Number Placeholder 3"/>
          <p:cNvSpPr>
            <a:spLocks noGrp="1"/>
          </p:cNvSpPr>
          <p:nvPr>
            <p:ph type="sldNum" sz="quarter" idx="5"/>
          </p:nvPr>
        </p:nvSpPr>
        <p:spPr/>
        <p:txBody>
          <a:bodyPr/>
          <a:lstStyle/>
          <a:p>
            <a:fld id="{B3551B50-E709-4D25-BFCA-D6FC4E230C25}" type="slidenum">
              <a:rPr lang="en-GB" smtClean="0"/>
              <a:t>4</a:t>
            </a:fld>
            <a:endParaRPr lang="en-GB"/>
          </a:p>
        </p:txBody>
      </p:sp>
    </p:spTree>
    <p:extLst>
      <p:ext uri="{BB962C8B-B14F-4D97-AF65-F5344CB8AC3E}">
        <p14:creationId xmlns:p14="http://schemas.microsoft.com/office/powerpoint/2010/main" val="25289549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Answers given in the teacher and technician notes.</a:t>
            </a:r>
          </a:p>
        </p:txBody>
      </p:sp>
      <p:sp>
        <p:nvSpPr>
          <p:cNvPr id="4" name="Slide Number Placeholder 3"/>
          <p:cNvSpPr>
            <a:spLocks noGrp="1"/>
          </p:cNvSpPr>
          <p:nvPr>
            <p:ph type="sldNum" sz="quarter" idx="5"/>
          </p:nvPr>
        </p:nvSpPr>
        <p:spPr/>
        <p:txBody>
          <a:bodyPr/>
          <a:lstStyle/>
          <a:p>
            <a:fld id="{6A4DA5DC-95BF-4697-A9FC-A2237F0DBCE8}" type="slidenum">
              <a:rPr lang="en-GB" smtClean="0"/>
              <a:t>5</a:t>
            </a:fld>
            <a:endParaRPr lang="en-GB"/>
          </a:p>
        </p:txBody>
      </p:sp>
    </p:spTree>
    <p:extLst>
      <p:ext uri="{BB962C8B-B14F-4D97-AF65-F5344CB8AC3E}">
        <p14:creationId xmlns:p14="http://schemas.microsoft.com/office/powerpoint/2010/main" val="32935289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7A33E2-7F3C-FA50-F9EF-B5005F1D4B6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BA97EE31-78D5-9294-C48A-F060F2C6F94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58BF629-692A-F4C8-F5B5-DDE92D6EFCF7}"/>
              </a:ext>
            </a:extLst>
          </p:cNvPr>
          <p:cNvSpPr>
            <a:spLocks noGrp="1"/>
          </p:cNvSpPr>
          <p:nvPr>
            <p:ph type="dt" sz="half" idx="10"/>
          </p:nvPr>
        </p:nvSpPr>
        <p:spPr/>
        <p:txBody>
          <a:bodyPr/>
          <a:lstStyle/>
          <a:p>
            <a:fld id="{3965ED02-FEEB-462B-89FB-B7B595DFEF95}" type="datetimeFigureOut">
              <a:rPr lang="en-GB" smtClean="0"/>
              <a:t>19/10/2026</a:t>
            </a:fld>
            <a:endParaRPr lang="en-GB"/>
          </a:p>
        </p:txBody>
      </p:sp>
      <p:sp>
        <p:nvSpPr>
          <p:cNvPr id="5" name="Footer Placeholder 4">
            <a:extLst>
              <a:ext uri="{FF2B5EF4-FFF2-40B4-BE49-F238E27FC236}">
                <a16:creationId xmlns:a16="http://schemas.microsoft.com/office/drawing/2014/main" id="{7E26ED6F-894A-0C7A-2743-0A9F45DE93A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5514B6F-2F37-1F4F-0661-0BF8B07092D3}"/>
              </a:ext>
            </a:extLst>
          </p:cNvPr>
          <p:cNvSpPr>
            <a:spLocks noGrp="1"/>
          </p:cNvSpPr>
          <p:nvPr>
            <p:ph type="sldNum" sz="quarter" idx="12"/>
          </p:nvPr>
        </p:nvSpPr>
        <p:spPr/>
        <p:txBody>
          <a:bodyPr/>
          <a:lstStyle/>
          <a:p>
            <a:fld id="{F927B73A-E73D-46F6-BB05-FCC1D320E94A}" type="slidenum">
              <a:rPr lang="en-GB" smtClean="0"/>
              <a:t>‹#›</a:t>
            </a:fld>
            <a:endParaRPr lang="en-GB"/>
          </a:p>
        </p:txBody>
      </p:sp>
    </p:spTree>
    <p:extLst>
      <p:ext uri="{BB962C8B-B14F-4D97-AF65-F5344CB8AC3E}">
        <p14:creationId xmlns:p14="http://schemas.microsoft.com/office/powerpoint/2010/main" val="23923819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BD49CC-029F-72FD-5F63-8E4E0B9FB41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9562DDC-FD4B-1988-D15A-758D42AEE91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B1F2F70-2987-204E-F2DD-3DC54FD46DC2}"/>
              </a:ext>
            </a:extLst>
          </p:cNvPr>
          <p:cNvSpPr>
            <a:spLocks noGrp="1"/>
          </p:cNvSpPr>
          <p:nvPr>
            <p:ph type="dt" sz="half" idx="10"/>
          </p:nvPr>
        </p:nvSpPr>
        <p:spPr/>
        <p:txBody>
          <a:bodyPr/>
          <a:lstStyle/>
          <a:p>
            <a:fld id="{3965ED02-FEEB-462B-89FB-B7B595DFEF95}" type="datetimeFigureOut">
              <a:rPr lang="en-GB" smtClean="0"/>
              <a:t>19/10/2026</a:t>
            </a:fld>
            <a:endParaRPr lang="en-GB"/>
          </a:p>
        </p:txBody>
      </p:sp>
      <p:sp>
        <p:nvSpPr>
          <p:cNvPr id="5" name="Footer Placeholder 4">
            <a:extLst>
              <a:ext uri="{FF2B5EF4-FFF2-40B4-BE49-F238E27FC236}">
                <a16:creationId xmlns:a16="http://schemas.microsoft.com/office/drawing/2014/main" id="{8F6F278F-6955-19E8-3D82-A4CB50E1588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661FEC9-1014-4CAB-5DDF-8456EB06D1CE}"/>
              </a:ext>
            </a:extLst>
          </p:cNvPr>
          <p:cNvSpPr>
            <a:spLocks noGrp="1"/>
          </p:cNvSpPr>
          <p:nvPr>
            <p:ph type="sldNum" sz="quarter" idx="12"/>
          </p:nvPr>
        </p:nvSpPr>
        <p:spPr/>
        <p:txBody>
          <a:bodyPr/>
          <a:lstStyle/>
          <a:p>
            <a:fld id="{F927B73A-E73D-46F6-BB05-FCC1D320E94A}" type="slidenum">
              <a:rPr lang="en-GB" smtClean="0"/>
              <a:t>‹#›</a:t>
            </a:fld>
            <a:endParaRPr lang="en-GB"/>
          </a:p>
        </p:txBody>
      </p:sp>
    </p:spTree>
    <p:extLst>
      <p:ext uri="{BB962C8B-B14F-4D97-AF65-F5344CB8AC3E}">
        <p14:creationId xmlns:p14="http://schemas.microsoft.com/office/powerpoint/2010/main" val="22770294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DB1631-E386-CF06-171E-D7E3B2B177C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5395473-FB28-7472-5E12-11EC395F2CF1}"/>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3343B0A-AD13-3688-0604-FAEF80774CF9}"/>
              </a:ext>
            </a:extLst>
          </p:cNvPr>
          <p:cNvSpPr>
            <a:spLocks noGrp="1"/>
          </p:cNvSpPr>
          <p:nvPr>
            <p:ph type="dt" sz="half" idx="10"/>
          </p:nvPr>
        </p:nvSpPr>
        <p:spPr/>
        <p:txBody>
          <a:bodyPr/>
          <a:lstStyle/>
          <a:p>
            <a:fld id="{3965ED02-FEEB-462B-89FB-B7B595DFEF95}" type="datetimeFigureOut">
              <a:rPr lang="en-GB" smtClean="0"/>
              <a:t>19/10/2026</a:t>
            </a:fld>
            <a:endParaRPr lang="en-GB"/>
          </a:p>
        </p:txBody>
      </p:sp>
      <p:sp>
        <p:nvSpPr>
          <p:cNvPr id="5" name="Footer Placeholder 4">
            <a:extLst>
              <a:ext uri="{FF2B5EF4-FFF2-40B4-BE49-F238E27FC236}">
                <a16:creationId xmlns:a16="http://schemas.microsoft.com/office/drawing/2014/main" id="{F24415F4-413F-046C-7FF1-CD1DEDF9BE9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BF77418-D6BA-785D-2881-7D5515F719C5}"/>
              </a:ext>
            </a:extLst>
          </p:cNvPr>
          <p:cNvSpPr>
            <a:spLocks noGrp="1"/>
          </p:cNvSpPr>
          <p:nvPr>
            <p:ph type="sldNum" sz="quarter" idx="12"/>
          </p:nvPr>
        </p:nvSpPr>
        <p:spPr/>
        <p:txBody>
          <a:bodyPr/>
          <a:lstStyle/>
          <a:p>
            <a:fld id="{F927B73A-E73D-46F6-BB05-FCC1D320E94A}" type="slidenum">
              <a:rPr lang="en-GB" smtClean="0"/>
              <a:t>‹#›</a:t>
            </a:fld>
            <a:endParaRPr lang="en-GB"/>
          </a:p>
        </p:txBody>
      </p:sp>
    </p:spTree>
    <p:extLst>
      <p:ext uri="{BB962C8B-B14F-4D97-AF65-F5344CB8AC3E}">
        <p14:creationId xmlns:p14="http://schemas.microsoft.com/office/powerpoint/2010/main" val="9980728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7675B6-36C2-B3ED-2902-9F582A09DA5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CEB0D6C-DF14-401A-AC51-4436F48836B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9B7E657-DC7B-CE6C-BD54-58818B2FA9F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FBB1A4C-B5C8-E564-CCA3-5C1BCB096263}"/>
              </a:ext>
            </a:extLst>
          </p:cNvPr>
          <p:cNvSpPr>
            <a:spLocks noGrp="1"/>
          </p:cNvSpPr>
          <p:nvPr>
            <p:ph type="dt" sz="half" idx="10"/>
          </p:nvPr>
        </p:nvSpPr>
        <p:spPr/>
        <p:txBody>
          <a:bodyPr/>
          <a:lstStyle/>
          <a:p>
            <a:fld id="{3965ED02-FEEB-462B-89FB-B7B595DFEF95}" type="datetimeFigureOut">
              <a:rPr lang="en-GB" smtClean="0"/>
              <a:t>19/10/2026</a:t>
            </a:fld>
            <a:endParaRPr lang="en-GB"/>
          </a:p>
        </p:txBody>
      </p:sp>
      <p:sp>
        <p:nvSpPr>
          <p:cNvPr id="6" name="Footer Placeholder 5">
            <a:extLst>
              <a:ext uri="{FF2B5EF4-FFF2-40B4-BE49-F238E27FC236}">
                <a16:creationId xmlns:a16="http://schemas.microsoft.com/office/drawing/2014/main" id="{5FDEB0F6-60C2-0805-E8F9-C7BC882AE54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AD5F287-65B9-56B9-1939-8BD3B9425AD8}"/>
              </a:ext>
            </a:extLst>
          </p:cNvPr>
          <p:cNvSpPr>
            <a:spLocks noGrp="1"/>
          </p:cNvSpPr>
          <p:nvPr>
            <p:ph type="sldNum" sz="quarter" idx="12"/>
          </p:nvPr>
        </p:nvSpPr>
        <p:spPr/>
        <p:txBody>
          <a:bodyPr/>
          <a:lstStyle/>
          <a:p>
            <a:fld id="{F927B73A-E73D-46F6-BB05-FCC1D320E94A}" type="slidenum">
              <a:rPr lang="en-GB" smtClean="0"/>
              <a:t>‹#›</a:t>
            </a:fld>
            <a:endParaRPr lang="en-GB"/>
          </a:p>
        </p:txBody>
      </p:sp>
    </p:spTree>
    <p:extLst>
      <p:ext uri="{BB962C8B-B14F-4D97-AF65-F5344CB8AC3E}">
        <p14:creationId xmlns:p14="http://schemas.microsoft.com/office/powerpoint/2010/main" val="14418014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300ADE-CB74-AB0E-94C6-DE78D5E321E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8388E7B-8CA3-AB8B-CCE3-E17C4481533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E476E74-E771-7875-B1EE-952594972C4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012FBEA-F2B3-ED89-17B9-531F042E175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7363574-79ED-08B9-69AC-4BF9CDF2905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C77E292-9640-4560-7C4D-E9C46ACF9CF5}"/>
              </a:ext>
            </a:extLst>
          </p:cNvPr>
          <p:cNvSpPr>
            <a:spLocks noGrp="1"/>
          </p:cNvSpPr>
          <p:nvPr>
            <p:ph type="dt" sz="half" idx="10"/>
          </p:nvPr>
        </p:nvSpPr>
        <p:spPr/>
        <p:txBody>
          <a:bodyPr/>
          <a:lstStyle/>
          <a:p>
            <a:fld id="{3965ED02-FEEB-462B-89FB-B7B595DFEF95}" type="datetimeFigureOut">
              <a:rPr lang="en-GB" smtClean="0"/>
              <a:t>19/10/2026</a:t>
            </a:fld>
            <a:endParaRPr lang="en-GB"/>
          </a:p>
        </p:txBody>
      </p:sp>
      <p:sp>
        <p:nvSpPr>
          <p:cNvPr id="8" name="Footer Placeholder 7">
            <a:extLst>
              <a:ext uri="{FF2B5EF4-FFF2-40B4-BE49-F238E27FC236}">
                <a16:creationId xmlns:a16="http://schemas.microsoft.com/office/drawing/2014/main" id="{CBB6B592-E259-28D8-2BB0-038296C1EF4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394BBB2-6F0E-0052-07F0-17AEC9D38B9D}"/>
              </a:ext>
            </a:extLst>
          </p:cNvPr>
          <p:cNvSpPr>
            <a:spLocks noGrp="1"/>
          </p:cNvSpPr>
          <p:nvPr>
            <p:ph type="sldNum" sz="quarter" idx="12"/>
          </p:nvPr>
        </p:nvSpPr>
        <p:spPr/>
        <p:txBody>
          <a:bodyPr/>
          <a:lstStyle/>
          <a:p>
            <a:fld id="{F927B73A-E73D-46F6-BB05-FCC1D320E94A}" type="slidenum">
              <a:rPr lang="en-GB" smtClean="0"/>
              <a:t>‹#›</a:t>
            </a:fld>
            <a:endParaRPr lang="en-GB"/>
          </a:p>
        </p:txBody>
      </p:sp>
    </p:spTree>
    <p:extLst>
      <p:ext uri="{BB962C8B-B14F-4D97-AF65-F5344CB8AC3E}">
        <p14:creationId xmlns:p14="http://schemas.microsoft.com/office/powerpoint/2010/main" val="27891489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80AD4A-7DE2-3989-D828-09D62AF8C9B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2198A23-4363-F211-E3F1-B2AD52F08B76}"/>
              </a:ext>
            </a:extLst>
          </p:cNvPr>
          <p:cNvSpPr>
            <a:spLocks noGrp="1"/>
          </p:cNvSpPr>
          <p:nvPr>
            <p:ph type="dt" sz="half" idx="10"/>
          </p:nvPr>
        </p:nvSpPr>
        <p:spPr/>
        <p:txBody>
          <a:bodyPr/>
          <a:lstStyle/>
          <a:p>
            <a:fld id="{3965ED02-FEEB-462B-89FB-B7B595DFEF95}" type="datetimeFigureOut">
              <a:rPr lang="en-GB" smtClean="0"/>
              <a:t>19/10/2026</a:t>
            </a:fld>
            <a:endParaRPr lang="en-GB"/>
          </a:p>
        </p:txBody>
      </p:sp>
      <p:sp>
        <p:nvSpPr>
          <p:cNvPr id="4" name="Footer Placeholder 3">
            <a:extLst>
              <a:ext uri="{FF2B5EF4-FFF2-40B4-BE49-F238E27FC236}">
                <a16:creationId xmlns:a16="http://schemas.microsoft.com/office/drawing/2014/main" id="{E27CDB74-FC42-E059-AC9C-D9FB0C21E7D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65EEE4C-AC89-D1E9-EF8E-A7861E6D111A}"/>
              </a:ext>
            </a:extLst>
          </p:cNvPr>
          <p:cNvSpPr>
            <a:spLocks noGrp="1"/>
          </p:cNvSpPr>
          <p:nvPr>
            <p:ph type="sldNum" sz="quarter" idx="12"/>
          </p:nvPr>
        </p:nvSpPr>
        <p:spPr/>
        <p:txBody>
          <a:bodyPr/>
          <a:lstStyle/>
          <a:p>
            <a:fld id="{F927B73A-E73D-46F6-BB05-FCC1D320E94A}" type="slidenum">
              <a:rPr lang="en-GB" smtClean="0"/>
              <a:t>‹#›</a:t>
            </a:fld>
            <a:endParaRPr lang="en-GB"/>
          </a:p>
        </p:txBody>
      </p:sp>
    </p:spTree>
    <p:extLst>
      <p:ext uri="{BB962C8B-B14F-4D97-AF65-F5344CB8AC3E}">
        <p14:creationId xmlns:p14="http://schemas.microsoft.com/office/powerpoint/2010/main" val="26689052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A641FD2-7376-C664-59BC-749B54B9D654}"/>
              </a:ext>
            </a:extLst>
          </p:cNvPr>
          <p:cNvSpPr>
            <a:spLocks noGrp="1"/>
          </p:cNvSpPr>
          <p:nvPr>
            <p:ph type="dt" sz="half" idx="10"/>
          </p:nvPr>
        </p:nvSpPr>
        <p:spPr/>
        <p:txBody>
          <a:bodyPr/>
          <a:lstStyle/>
          <a:p>
            <a:fld id="{3965ED02-FEEB-462B-89FB-B7B595DFEF95}" type="datetimeFigureOut">
              <a:rPr lang="en-GB" smtClean="0"/>
              <a:t>19/10/2026</a:t>
            </a:fld>
            <a:endParaRPr lang="en-GB"/>
          </a:p>
        </p:txBody>
      </p:sp>
      <p:sp>
        <p:nvSpPr>
          <p:cNvPr id="3" name="Footer Placeholder 2">
            <a:extLst>
              <a:ext uri="{FF2B5EF4-FFF2-40B4-BE49-F238E27FC236}">
                <a16:creationId xmlns:a16="http://schemas.microsoft.com/office/drawing/2014/main" id="{EDD19611-D329-7E92-8153-D46F244AABD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EF2E1AA-163B-910B-F762-7094ED8FA1E0}"/>
              </a:ext>
            </a:extLst>
          </p:cNvPr>
          <p:cNvSpPr>
            <a:spLocks noGrp="1"/>
          </p:cNvSpPr>
          <p:nvPr>
            <p:ph type="sldNum" sz="quarter" idx="12"/>
          </p:nvPr>
        </p:nvSpPr>
        <p:spPr/>
        <p:txBody>
          <a:bodyPr/>
          <a:lstStyle/>
          <a:p>
            <a:fld id="{F927B73A-E73D-46F6-BB05-FCC1D320E94A}" type="slidenum">
              <a:rPr lang="en-GB" smtClean="0"/>
              <a:t>‹#›</a:t>
            </a:fld>
            <a:endParaRPr lang="en-GB"/>
          </a:p>
        </p:txBody>
      </p:sp>
    </p:spTree>
    <p:extLst>
      <p:ext uri="{BB962C8B-B14F-4D97-AF65-F5344CB8AC3E}">
        <p14:creationId xmlns:p14="http://schemas.microsoft.com/office/powerpoint/2010/main" val="28722928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9B78E6-A0D6-B596-FAE6-7A56F6C7542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566B531-EF4A-0CEA-6229-E0732FF7117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CBA06AE-B017-E40C-DC5B-3143836DD26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B3A3CC4-8E50-1090-4BEB-FF3F9E50153B}"/>
              </a:ext>
            </a:extLst>
          </p:cNvPr>
          <p:cNvSpPr>
            <a:spLocks noGrp="1"/>
          </p:cNvSpPr>
          <p:nvPr>
            <p:ph type="dt" sz="half" idx="10"/>
          </p:nvPr>
        </p:nvSpPr>
        <p:spPr/>
        <p:txBody>
          <a:bodyPr/>
          <a:lstStyle/>
          <a:p>
            <a:fld id="{3965ED02-FEEB-462B-89FB-B7B595DFEF95}" type="datetimeFigureOut">
              <a:rPr lang="en-GB" smtClean="0"/>
              <a:t>19/10/2026</a:t>
            </a:fld>
            <a:endParaRPr lang="en-GB"/>
          </a:p>
        </p:txBody>
      </p:sp>
      <p:sp>
        <p:nvSpPr>
          <p:cNvPr id="6" name="Footer Placeholder 5">
            <a:extLst>
              <a:ext uri="{FF2B5EF4-FFF2-40B4-BE49-F238E27FC236}">
                <a16:creationId xmlns:a16="http://schemas.microsoft.com/office/drawing/2014/main" id="{60F71D0E-5AFC-71AE-18D7-5ABDBA1FCFF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8ED3573-57FA-15A1-1EB6-37CE468469CE}"/>
              </a:ext>
            </a:extLst>
          </p:cNvPr>
          <p:cNvSpPr>
            <a:spLocks noGrp="1"/>
          </p:cNvSpPr>
          <p:nvPr>
            <p:ph type="sldNum" sz="quarter" idx="12"/>
          </p:nvPr>
        </p:nvSpPr>
        <p:spPr/>
        <p:txBody>
          <a:bodyPr/>
          <a:lstStyle/>
          <a:p>
            <a:fld id="{F927B73A-E73D-46F6-BB05-FCC1D320E94A}" type="slidenum">
              <a:rPr lang="en-GB" smtClean="0"/>
              <a:t>‹#›</a:t>
            </a:fld>
            <a:endParaRPr lang="en-GB"/>
          </a:p>
        </p:txBody>
      </p:sp>
    </p:spTree>
    <p:extLst>
      <p:ext uri="{BB962C8B-B14F-4D97-AF65-F5344CB8AC3E}">
        <p14:creationId xmlns:p14="http://schemas.microsoft.com/office/powerpoint/2010/main" val="22732187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226345-2F34-E67F-9EB9-691022BBBB6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4F0F1C3B-6453-D2E5-0B96-E700BD2C271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CB8E47A-561D-0F5C-B088-C2B6EC8A735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99FDE93-AB30-7A69-F174-025532773FAC}"/>
              </a:ext>
            </a:extLst>
          </p:cNvPr>
          <p:cNvSpPr>
            <a:spLocks noGrp="1"/>
          </p:cNvSpPr>
          <p:nvPr>
            <p:ph type="dt" sz="half" idx="10"/>
          </p:nvPr>
        </p:nvSpPr>
        <p:spPr/>
        <p:txBody>
          <a:bodyPr/>
          <a:lstStyle/>
          <a:p>
            <a:fld id="{3965ED02-FEEB-462B-89FB-B7B595DFEF95}" type="datetimeFigureOut">
              <a:rPr lang="en-GB" smtClean="0"/>
              <a:t>19/10/2026</a:t>
            </a:fld>
            <a:endParaRPr lang="en-GB"/>
          </a:p>
        </p:txBody>
      </p:sp>
      <p:sp>
        <p:nvSpPr>
          <p:cNvPr id="6" name="Footer Placeholder 5">
            <a:extLst>
              <a:ext uri="{FF2B5EF4-FFF2-40B4-BE49-F238E27FC236}">
                <a16:creationId xmlns:a16="http://schemas.microsoft.com/office/drawing/2014/main" id="{B98D2C82-305C-D558-01DE-71F08A60321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D8D2FEF-B3C4-F73B-1707-FC2157C4E998}"/>
              </a:ext>
            </a:extLst>
          </p:cNvPr>
          <p:cNvSpPr>
            <a:spLocks noGrp="1"/>
          </p:cNvSpPr>
          <p:nvPr>
            <p:ph type="sldNum" sz="quarter" idx="12"/>
          </p:nvPr>
        </p:nvSpPr>
        <p:spPr/>
        <p:txBody>
          <a:bodyPr/>
          <a:lstStyle/>
          <a:p>
            <a:fld id="{F927B73A-E73D-46F6-BB05-FCC1D320E94A}" type="slidenum">
              <a:rPr lang="en-GB" smtClean="0"/>
              <a:t>‹#›</a:t>
            </a:fld>
            <a:endParaRPr lang="en-GB"/>
          </a:p>
        </p:txBody>
      </p:sp>
    </p:spTree>
    <p:extLst>
      <p:ext uri="{BB962C8B-B14F-4D97-AF65-F5344CB8AC3E}">
        <p14:creationId xmlns:p14="http://schemas.microsoft.com/office/powerpoint/2010/main" val="26130689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27754E-53A8-4F0B-94CD-05E7169A0C7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CB4B902-34F9-D6EF-45EA-BEE699E3440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DEC7224-61CE-627D-3537-B7FE72AD68AC}"/>
              </a:ext>
            </a:extLst>
          </p:cNvPr>
          <p:cNvSpPr>
            <a:spLocks noGrp="1"/>
          </p:cNvSpPr>
          <p:nvPr>
            <p:ph type="dt" sz="half" idx="10"/>
          </p:nvPr>
        </p:nvSpPr>
        <p:spPr/>
        <p:txBody>
          <a:bodyPr/>
          <a:lstStyle/>
          <a:p>
            <a:fld id="{3965ED02-FEEB-462B-89FB-B7B595DFEF95}" type="datetimeFigureOut">
              <a:rPr lang="en-GB" smtClean="0"/>
              <a:t>19/10/2026</a:t>
            </a:fld>
            <a:endParaRPr lang="en-GB"/>
          </a:p>
        </p:txBody>
      </p:sp>
      <p:sp>
        <p:nvSpPr>
          <p:cNvPr id="5" name="Footer Placeholder 4">
            <a:extLst>
              <a:ext uri="{FF2B5EF4-FFF2-40B4-BE49-F238E27FC236}">
                <a16:creationId xmlns:a16="http://schemas.microsoft.com/office/drawing/2014/main" id="{F8769121-968E-B2FE-9CE7-967E19A83CA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FFD4BBA-05DB-2E79-ED3F-FBE181601A08}"/>
              </a:ext>
            </a:extLst>
          </p:cNvPr>
          <p:cNvSpPr>
            <a:spLocks noGrp="1"/>
          </p:cNvSpPr>
          <p:nvPr>
            <p:ph type="sldNum" sz="quarter" idx="12"/>
          </p:nvPr>
        </p:nvSpPr>
        <p:spPr/>
        <p:txBody>
          <a:bodyPr/>
          <a:lstStyle/>
          <a:p>
            <a:fld id="{F927B73A-E73D-46F6-BB05-FCC1D320E94A}" type="slidenum">
              <a:rPr lang="en-GB" smtClean="0"/>
              <a:t>‹#›</a:t>
            </a:fld>
            <a:endParaRPr lang="en-GB"/>
          </a:p>
        </p:txBody>
      </p:sp>
    </p:spTree>
    <p:extLst>
      <p:ext uri="{BB962C8B-B14F-4D97-AF65-F5344CB8AC3E}">
        <p14:creationId xmlns:p14="http://schemas.microsoft.com/office/powerpoint/2010/main" val="20092278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246DAA9-F461-DE07-066C-AA32FF6230A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00BA744-9C05-0CBE-0BB2-59AA980B901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5975449-E067-0BEC-DCE8-8F9BED0BD8C8}"/>
              </a:ext>
            </a:extLst>
          </p:cNvPr>
          <p:cNvSpPr>
            <a:spLocks noGrp="1"/>
          </p:cNvSpPr>
          <p:nvPr>
            <p:ph type="dt" sz="half" idx="10"/>
          </p:nvPr>
        </p:nvSpPr>
        <p:spPr/>
        <p:txBody>
          <a:bodyPr/>
          <a:lstStyle/>
          <a:p>
            <a:fld id="{3965ED02-FEEB-462B-89FB-B7B595DFEF95}" type="datetimeFigureOut">
              <a:rPr lang="en-GB" smtClean="0"/>
              <a:t>19/10/2026</a:t>
            </a:fld>
            <a:endParaRPr lang="en-GB"/>
          </a:p>
        </p:txBody>
      </p:sp>
      <p:sp>
        <p:nvSpPr>
          <p:cNvPr id="5" name="Footer Placeholder 4">
            <a:extLst>
              <a:ext uri="{FF2B5EF4-FFF2-40B4-BE49-F238E27FC236}">
                <a16:creationId xmlns:a16="http://schemas.microsoft.com/office/drawing/2014/main" id="{90520281-8072-AE1F-18FA-A0609DC17D5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F056DC2-9D3A-7B23-0F09-5F2275D438FF}"/>
              </a:ext>
            </a:extLst>
          </p:cNvPr>
          <p:cNvSpPr>
            <a:spLocks noGrp="1"/>
          </p:cNvSpPr>
          <p:nvPr>
            <p:ph type="sldNum" sz="quarter" idx="12"/>
          </p:nvPr>
        </p:nvSpPr>
        <p:spPr/>
        <p:txBody>
          <a:bodyPr/>
          <a:lstStyle/>
          <a:p>
            <a:fld id="{F927B73A-E73D-46F6-BB05-FCC1D320E94A}" type="slidenum">
              <a:rPr lang="en-GB" smtClean="0"/>
              <a:t>‹#›</a:t>
            </a:fld>
            <a:endParaRPr lang="en-GB"/>
          </a:p>
        </p:txBody>
      </p:sp>
    </p:spTree>
    <p:extLst>
      <p:ext uri="{BB962C8B-B14F-4D97-AF65-F5344CB8AC3E}">
        <p14:creationId xmlns:p14="http://schemas.microsoft.com/office/powerpoint/2010/main" val="202100667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4-16 years Title, triple line, no photo">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9F2D102C-435D-1247-9482-FA39153AC15A}"/>
              </a:ext>
            </a:extLst>
          </p:cNvPr>
          <p:cNvPicPr>
            <a:picLocks/>
          </p:cNvPicPr>
          <p:nvPr userDrawn="1"/>
        </p:nvPicPr>
        <p:blipFill>
          <a:blip r:embed="rId2" cstate="screen">
            <a:extLst>
              <a:ext uri="{28A0092B-C50C-407E-A947-70E740481C1C}">
                <a14:useLocalDpi xmlns:a14="http://schemas.microsoft.com/office/drawing/2010/main"/>
              </a:ext>
            </a:extLst>
          </a:blip>
          <a:stretch>
            <a:fillRect/>
          </a:stretch>
        </p:blipFill>
        <p:spPr>
          <a:xfrm>
            <a:off x="823" y="0"/>
            <a:ext cx="12196800" cy="6856330"/>
          </a:xfrm>
          <a:prstGeom prst="rect">
            <a:avLst/>
          </a:prstGeom>
        </p:spPr>
      </p:pic>
      <p:pic>
        <p:nvPicPr>
          <p:cNvPr id="12" name="Picture 11">
            <a:extLst>
              <a:ext uri="{FF2B5EF4-FFF2-40B4-BE49-F238E27FC236}">
                <a16:creationId xmlns:a16="http://schemas.microsoft.com/office/drawing/2014/main" id="{17813B56-FDD1-0F40-B923-3F191328A33A}"/>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5334000" y="0"/>
            <a:ext cx="6858000" cy="6858000"/>
          </a:xfrm>
          <a:prstGeom prst="rect">
            <a:avLst/>
          </a:prstGeom>
        </p:spPr>
      </p:pic>
      <p:pic>
        <p:nvPicPr>
          <p:cNvPr id="13" name="Picture 12">
            <a:extLst>
              <a:ext uri="{FF2B5EF4-FFF2-40B4-BE49-F238E27FC236}">
                <a16:creationId xmlns:a16="http://schemas.microsoft.com/office/drawing/2014/main" id="{20670BE4-3267-6144-9BEC-0A5842E71904}"/>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3" y="0"/>
            <a:ext cx="7485972" cy="6858000"/>
          </a:xfrm>
          <a:prstGeom prst="rect">
            <a:avLst/>
          </a:prstGeom>
        </p:spPr>
      </p:pic>
      <p:pic>
        <p:nvPicPr>
          <p:cNvPr id="18" name="Picture 17">
            <a:extLst>
              <a:ext uri="{FF2B5EF4-FFF2-40B4-BE49-F238E27FC236}">
                <a16:creationId xmlns:a16="http://schemas.microsoft.com/office/drawing/2014/main" id="{1D271170-6657-144A-B313-197829316174}"/>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3562960" y="0"/>
            <a:ext cx="3991277" cy="6861600"/>
          </a:xfrm>
          <a:prstGeom prst="rect">
            <a:avLst/>
          </a:prstGeom>
        </p:spPr>
      </p:pic>
      <p:pic>
        <p:nvPicPr>
          <p:cNvPr id="19" name="Picture 18">
            <a:extLst>
              <a:ext uri="{FF2B5EF4-FFF2-40B4-BE49-F238E27FC236}">
                <a16:creationId xmlns:a16="http://schemas.microsoft.com/office/drawing/2014/main" id="{F658CCC5-9B98-EA4E-B87D-06F4CFA1356F}"/>
              </a:ext>
            </a:extLst>
          </p:cNvPr>
          <p:cNvPicPr>
            <a:picLocks/>
          </p:cNvPicPr>
          <p:nvPr userDrawn="1"/>
        </p:nvPicPr>
        <p:blipFill>
          <a:blip r:embed="rId6" cstate="screen">
            <a:extLst>
              <a:ext uri="{28A0092B-C50C-407E-A947-70E740481C1C}">
                <a14:useLocalDpi xmlns:a14="http://schemas.microsoft.com/office/drawing/2010/main"/>
              </a:ext>
            </a:extLst>
          </a:blip>
          <a:stretch>
            <a:fillRect/>
          </a:stretch>
        </p:blipFill>
        <p:spPr>
          <a:xfrm>
            <a:off x="4436983" y="0"/>
            <a:ext cx="3195988" cy="2815200"/>
          </a:xfrm>
          <a:prstGeom prst="rect">
            <a:avLst/>
          </a:prstGeom>
        </p:spPr>
      </p:pic>
      <p:sp>
        <p:nvSpPr>
          <p:cNvPr id="20" name="Title 1">
            <a:extLst>
              <a:ext uri="{FF2B5EF4-FFF2-40B4-BE49-F238E27FC236}">
                <a16:creationId xmlns:a16="http://schemas.microsoft.com/office/drawing/2014/main" id="{1F49BB23-095E-0349-B695-0649F94B3898}"/>
              </a:ext>
            </a:extLst>
          </p:cNvPr>
          <p:cNvSpPr>
            <a:spLocks noGrp="1"/>
          </p:cNvSpPr>
          <p:nvPr>
            <p:ph type="ctrTitle" hasCustomPrompt="1"/>
          </p:nvPr>
        </p:nvSpPr>
        <p:spPr>
          <a:xfrm>
            <a:off x="540000" y="1238406"/>
            <a:ext cx="5220000" cy="336777"/>
          </a:xfrm>
        </p:spPr>
        <p:txBody>
          <a:bodyPr lIns="0" tIns="0" rIns="0" bIns="0" anchor="t" anchorCtr="0">
            <a:normAutofit/>
          </a:bodyPr>
          <a:lstStyle>
            <a:lvl1pPr algn="l">
              <a:defRPr sz="1800" b="1" i="0">
                <a:latin typeface="Century Gothic" panose="020B0502020202020204" pitchFamily="34" charset="0"/>
              </a:defRPr>
            </a:lvl1pPr>
          </a:lstStyle>
          <a:p>
            <a:r>
              <a:rPr lang="en-GB" dirty="0"/>
              <a:t>14–16 years</a:t>
            </a:r>
            <a:endParaRPr lang="en-US" dirty="0"/>
          </a:p>
        </p:txBody>
      </p:sp>
      <p:sp>
        <p:nvSpPr>
          <p:cNvPr id="23" name="Subtitle 2">
            <a:extLst>
              <a:ext uri="{FF2B5EF4-FFF2-40B4-BE49-F238E27FC236}">
                <a16:creationId xmlns:a16="http://schemas.microsoft.com/office/drawing/2014/main" id="{E8641A31-A6C0-CB44-B10F-BD75069256DD}"/>
              </a:ext>
            </a:extLst>
          </p:cNvPr>
          <p:cNvSpPr>
            <a:spLocks noGrp="1"/>
          </p:cNvSpPr>
          <p:nvPr>
            <p:ph type="subTitle" idx="1" hasCustomPrompt="1"/>
          </p:nvPr>
        </p:nvSpPr>
        <p:spPr>
          <a:xfrm>
            <a:off x="540000" y="1980000"/>
            <a:ext cx="5220000" cy="2447034"/>
          </a:xfrm>
        </p:spPr>
        <p:txBody>
          <a:bodyPr lIns="0" tIns="0" rIns="0" bIns="0">
            <a:noAutofit/>
          </a:bodyPr>
          <a:lstStyle>
            <a:lvl1pPr marL="0" indent="0" algn="l">
              <a:spcBef>
                <a:spcPts val="0"/>
              </a:spcBef>
              <a:buNone/>
              <a:defRPr sz="3750" b="1" i="0">
                <a:solidFill>
                  <a:srgbClr val="C8102E"/>
                </a:solidFill>
                <a:latin typeface="Century Gothic" panose="020B0502020202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dirty="0"/>
              <a:t>Triple line title with turnover on three lines</a:t>
            </a:r>
            <a:endParaRPr lang="en-US" dirty="0"/>
          </a:p>
        </p:txBody>
      </p:sp>
      <p:pic>
        <p:nvPicPr>
          <p:cNvPr id="24" name="Picture 23">
            <a:extLst>
              <a:ext uri="{FF2B5EF4-FFF2-40B4-BE49-F238E27FC236}">
                <a16:creationId xmlns:a16="http://schemas.microsoft.com/office/drawing/2014/main" id="{9AE99957-780D-FD42-96A0-31CC12A11864}"/>
              </a:ext>
            </a:extLst>
          </p:cNvPr>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540000" y="5640914"/>
            <a:ext cx="2568960" cy="716919"/>
          </a:xfrm>
          <a:prstGeom prst="rect">
            <a:avLst/>
          </a:prstGeom>
        </p:spPr>
      </p:pic>
      <p:pic>
        <p:nvPicPr>
          <p:cNvPr id="25" name="Picture 24">
            <a:extLst>
              <a:ext uri="{FF2B5EF4-FFF2-40B4-BE49-F238E27FC236}">
                <a16:creationId xmlns:a16="http://schemas.microsoft.com/office/drawing/2014/main" id="{157CCCE1-E878-7F47-B778-AE1FC8180F9C}"/>
              </a:ext>
            </a:extLst>
          </p:cNvPr>
          <p:cNvPicPr>
            <a:picLocks noChangeAspect="1"/>
          </p:cNvPicPr>
          <p:nvPr userDrawn="1"/>
        </p:nvPicPr>
        <p:blipFill>
          <a:blip r:embed="rId8" cstate="screen">
            <a:extLst>
              <a:ext uri="{28A0092B-C50C-407E-A947-70E740481C1C}">
                <a14:useLocalDpi xmlns:a14="http://schemas.microsoft.com/office/drawing/2010/main"/>
              </a:ext>
            </a:extLst>
          </a:blip>
          <a:stretch>
            <a:fillRect/>
          </a:stretch>
        </p:blipFill>
        <p:spPr>
          <a:xfrm>
            <a:off x="3648963" y="5816606"/>
            <a:ext cx="1754412" cy="417717"/>
          </a:xfrm>
          <a:prstGeom prst="rect">
            <a:avLst/>
          </a:prstGeom>
        </p:spPr>
      </p:pic>
    </p:spTree>
    <p:extLst>
      <p:ext uri="{BB962C8B-B14F-4D97-AF65-F5344CB8AC3E}">
        <p14:creationId xmlns:p14="http://schemas.microsoft.com/office/powerpoint/2010/main" val="241131970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4-16 years Content - single column/normal tex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583686F-22FD-2C41-A7CA-BC21FE71A1A0}"/>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10" name="Title 1">
            <a:extLst>
              <a:ext uri="{FF2B5EF4-FFF2-40B4-BE49-F238E27FC236}">
                <a16:creationId xmlns:a16="http://schemas.microsoft.com/office/drawing/2014/main" id="{85D72720-E5A5-3242-8856-378E7BAC1FA2}"/>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Heading</a:t>
            </a:r>
            <a:endParaRPr lang="en-US" dirty="0"/>
          </a:p>
        </p:txBody>
      </p:sp>
      <p:sp>
        <p:nvSpPr>
          <p:cNvPr id="11" name="Content Placeholder 2">
            <a:extLst>
              <a:ext uri="{FF2B5EF4-FFF2-40B4-BE49-F238E27FC236}">
                <a16:creationId xmlns:a16="http://schemas.microsoft.com/office/drawing/2014/main" id="{A0988D83-F3D7-9D4F-AC03-6D180FF1A933}"/>
              </a:ext>
            </a:extLst>
          </p:cNvPr>
          <p:cNvSpPr>
            <a:spLocks noGrp="1"/>
          </p:cNvSpPr>
          <p:nvPr>
            <p:ph idx="1" hasCustomPrompt="1"/>
          </p:nvPr>
        </p:nvSpPr>
        <p:spPr>
          <a:xfrm>
            <a:off x="540000" y="1260000"/>
            <a:ext cx="1008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dirty="0"/>
              <a:t>Here is the text.</a:t>
            </a:r>
          </a:p>
        </p:txBody>
      </p:sp>
      <p:sp>
        <p:nvSpPr>
          <p:cNvPr id="12" name="Rectangle 11">
            <a:extLst>
              <a:ext uri="{FF2B5EF4-FFF2-40B4-BE49-F238E27FC236}">
                <a16:creationId xmlns:a16="http://schemas.microsoft.com/office/drawing/2014/main" id="{C2A8AE51-3ADC-DC40-BD2B-98B2216A4E03}"/>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7EFF6300-565F-2B49-B4C4-E3CDD55E32DE}"/>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9" name="Picture 18">
            <a:extLst>
              <a:ext uri="{FF2B5EF4-FFF2-40B4-BE49-F238E27FC236}">
                <a16:creationId xmlns:a16="http://schemas.microsoft.com/office/drawing/2014/main" id="{06AF348B-C532-AF44-9D34-EF7F36FFBDE3}"/>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Tree>
    <p:extLst>
      <p:ext uri="{BB962C8B-B14F-4D97-AF65-F5344CB8AC3E}">
        <p14:creationId xmlns:p14="http://schemas.microsoft.com/office/powerpoint/2010/main" val="27425810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487F42E-7DDD-5C37-66BA-0693BA4F18D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43A786C-6140-6312-74CD-4B8650840FC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442F330-B814-1F2A-CA84-CDE67622568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3965ED02-FEEB-462B-89FB-B7B595DFEF95}" type="datetimeFigureOut">
              <a:rPr lang="en-GB" smtClean="0"/>
              <a:t>19/10/2026</a:t>
            </a:fld>
            <a:endParaRPr lang="en-GB"/>
          </a:p>
        </p:txBody>
      </p:sp>
      <p:sp>
        <p:nvSpPr>
          <p:cNvPr id="5" name="Footer Placeholder 4">
            <a:extLst>
              <a:ext uri="{FF2B5EF4-FFF2-40B4-BE49-F238E27FC236}">
                <a16:creationId xmlns:a16="http://schemas.microsoft.com/office/drawing/2014/main" id="{78741898-07F3-9908-E541-C0678C03F56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C9E86143-0EEA-5ADE-B835-369A630B46E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F927B73A-E73D-46F6-BB05-FCC1D320E94A}" type="slidenum">
              <a:rPr lang="en-GB" smtClean="0"/>
              <a:t>‹#›</a:t>
            </a:fld>
            <a:endParaRPr lang="en-GB"/>
          </a:p>
        </p:txBody>
      </p:sp>
    </p:spTree>
    <p:extLst>
      <p:ext uri="{BB962C8B-B14F-4D97-AF65-F5344CB8AC3E}">
        <p14:creationId xmlns:p14="http://schemas.microsoft.com/office/powerpoint/2010/main" val="33808950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hyperlink" Target="https://rsc.li/3Utdw4q" TargetMode="External"/><Relationship Id="rId4" Type="http://schemas.openxmlformats.org/officeDocument/2006/relationships/image" Target="../media/image12.jpeg"/></Relationships>
</file>

<file path=ppt/slides/_rels/slide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hyperlink" Target="https://rsc.li/47bIKi5" TargetMode="Externa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hyperlink" Target="https://rsc.li/3Utdw4q" TargetMode="External"/><Relationship Id="rId7"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hyperlink" Target="https://creativecommons.org/licenses/by-nc-sa/2.0/uk/" TargetMode="External"/><Relationship Id="rId4" Type="http://schemas.openxmlformats.org/officeDocument/2006/relationships/image" Target="../media/image14.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A35DD6-39D8-2946-B43E-D8B3E9316A1B}"/>
              </a:ext>
            </a:extLst>
          </p:cNvPr>
          <p:cNvSpPr>
            <a:spLocks noGrp="1"/>
          </p:cNvSpPr>
          <p:nvPr>
            <p:ph type="ctrTitle"/>
          </p:nvPr>
        </p:nvSpPr>
        <p:spPr/>
        <p:txBody>
          <a:bodyPr/>
          <a:lstStyle/>
          <a:p>
            <a:r>
              <a:rPr lang="en-US" dirty="0"/>
              <a:t>14–16 years</a:t>
            </a:r>
          </a:p>
        </p:txBody>
      </p:sp>
      <p:sp>
        <p:nvSpPr>
          <p:cNvPr id="3" name="Subtitle 2">
            <a:extLst>
              <a:ext uri="{FF2B5EF4-FFF2-40B4-BE49-F238E27FC236}">
                <a16:creationId xmlns:a16="http://schemas.microsoft.com/office/drawing/2014/main" id="{DFE117A8-3006-844E-A87E-1574BE8ABE1B}"/>
              </a:ext>
            </a:extLst>
          </p:cNvPr>
          <p:cNvSpPr>
            <a:spLocks noGrp="1"/>
          </p:cNvSpPr>
          <p:nvPr>
            <p:ph type="subTitle" idx="1"/>
          </p:nvPr>
        </p:nvSpPr>
        <p:spPr>
          <a:xfrm>
            <a:off x="540000" y="1980000"/>
            <a:ext cx="5450492" cy="2447034"/>
          </a:xfrm>
        </p:spPr>
        <p:txBody>
          <a:bodyPr vert="horz" lIns="0" tIns="0" rIns="0" bIns="0" rtlCol="0" anchor="t">
            <a:noAutofit/>
          </a:bodyPr>
          <a:lstStyle/>
          <a:p>
            <a:r>
              <a:rPr lang="en-US" dirty="0">
                <a:latin typeface="Century Gothic"/>
              </a:rPr>
              <a:t>Microscale simple cracking</a:t>
            </a:r>
            <a:endParaRPr lang="en-US" dirty="0"/>
          </a:p>
          <a:p>
            <a:endParaRPr lang="en-US" dirty="0"/>
          </a:p>
          <a:p>
            <a:endParaRPr lang="en-US" dirty="0"/>
          </a:p>
          <a:p>
            <a:r>
              <a:rPr lang="en-GB" sz="2800" dirty="0">
                <a:solidFill>
                  <a:schemeClr val="tx1"/>
                </a:solidFill>
                <a:latin typeface="Century Gothic"/>
              </a:rPr>
              <a:t>Integrated instructions</a:t>
            </a:r>
            <a:endParaRPr lang="en-US" sz="2800" dirty="0">
              <a:solidFill>
                <a:schemeClr val="tx1"/>
              </a:solidFill>
              <a:latin typeface="Century Gothic"/>
            </a:endParaRPr>
          </a:p>
        </p:txBody>
      </p:sp>
      <p:pic>
        <p:nvPicPr>
          <p:cNvPr id="4" name="Picture 3" descr="Equipment set up showing the sealed glass pipette containing the chemicals held gently in a clamp and a small-scale spirit burner made from a jam jar used to head the pipette. A delivery tube extends from the pipette into a beaker with a test tube containing bromine water. ">
            <a:extLst>
              <a:ext uri="{FF2B5EF4-FFF2-40B4-BE49-F238E27FC236}">
                <a16:creationId xmlns:a16="http://schemas.microsoft.com/office/drawing/2014/main" id="{5096D2DF-1928-F536-48D3-F0A796C557AD}"/>
              </a:ext>
            </a:extLst>
          </p:cNvPr>
          <p:cNvPicPr>
            <a:picLocks noChangeAspect="1"/>
          </p:cNvPicPr>
          <p:nvPr/>
        </p:nvPicPr>
        <p:blipFill rotWithShape="1">
          <a:blip r:embed="rId3">
            <a:extLst>
              <a:ext uri="{28A0092B-C50C-407E-A947-70E740481C1C}">
                <a14:useLocalDpi xmlns:a14="http://schemas.microsoft.com/office/drawing/2010/main" val="0"/>
              </a:ext>
            </a:extLst>
          </a:blip>
          <a:srcRect t="12500" b="12500"/>
          <a:stretch>
            <a:fillRect/>
          </a:stretch>
        </p:blipFill>
        <p:spPr>
          <a:xfrm>
            <a:off x="8320264" y="-699301"/>
            <a:ext cx="4212190" cy="4212190"/>
          </a:xfrm>
          <a:prstGeom prst="ellipse">
            <a:avLst/>
          </a:prstGeom>
          <a:blipFill>
            <a:blip r:embed="rId4" cstate="screen">
              <a:extLst>
                <a:ext uri="{28A0092B-C50C-407E-A947-70E740481C1C}">
                  <a14:useLocalDpi xmlns:a14="http://schemas.microsoft.com/office/drawing/2010/main"/>
                </a:ext>
              </a:extLst>
            </a:blip>
            <a:srcRect/>
            <a:stretch>
              <a:fillRect b="1607"/>
            </a:stretch>
          </a:blipFill>
          <a:ln w="127000">
            <a:solidFill>
              <a:srgbClr val="C8102E"/>
            </a:solidFill>
          </a:ln>
        </p:spPr>
      </p:pic>
      <p:sp>
        <p:nvSpPr>
          <p:cNvPr id="6" name="TextBox 5">
            <a:extLst>
              <a:ext uri="{FF2B5EF4-FFF2-40B4-BE49-F238E27FC236}">
                <a16:creationId xmlns:a16="http://schemas.microsoft.com/office/drawing/2014/main" id="{B6E31F7E-12D9-416A-9D61-21291CEDD370}"/>
              </a:ext>
            </a:extLst>
          </p:cNvPr>
          <p:cNvSpPr txBox="1"/>
          <p:nvPr/>
        </p:nvSpPr>
        <p:spPr>
          <a:xfrm>
            <a:off x="7693398" y="5813909"/>
            <a:ext cx="5062575" cy="369332"/>
          </a:xfrm>
          <a:prstGeom prst="rect">
            <a:avLst/>
          </a:prstGeom>
          <a:noFill/>
        </p:spPr>
        <p:txBody>
          <a:bodyPr wrap="square" rtlCol="0">
            <a:spAutoFit/>
          </a:bodyPr>
          <a:lstStyle/>
          <a:p>
            <a:pPr lvl="0">
              <a:defRPr/>
            </a:pPr>
            <a:r>
              <a:rPr lang="en-GB" sz="1800" b="1" u="none" dirty="0">
                <a:solidFill>
                  <a:schemeClr val="bg1"/>
                </a:solidFill>
                <a:latin typeface="Century Gothic" panose="020B0502020202020204" pitchFamily="34" charset="0"/>
              </a:rPr>
              <a:t>Downloaded from: </a:t>
            </a:r>
            <a:r>
              <a:rPr lang="en-GB" b="1" dirty="0">
                <a:solidFill>
                  <a:schemeClr val="bg1"/>
                </a:solidFill>
                <a:hlinkClick r:id="rId5">
                  <a:extLst>
                    <a:ext uri="{A12FA001-AC4F-418D-AE19-62706E023703}">
                      <ahyp:hlinkClr xmlns:ahyp="http://schemas.microsoft.com/office/drawing/2018/hyperlinkcolor" val="tx"/>
                    </a:ext>
                  </a:extLst>
                </a:hlinkClick>
              </a:rPr>
              <a:t>rsc.li/3Utdw4q</a:t>
            </a:r>
            <a:endParaRPr lang="en-GB" sz="1800" b="1"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4728538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3F1B30-7860-0E79-C046-E709BF5EF046}"/>
              </a:ext>
            </a:extLst>
          </p:cNvPr>
          <p:cNvSpPr>
            <a:spLocks noGrp="1"/>
          </p:cNvSpPr>
          <p:nvPr>
            <p:ph type="title"/>
          </p:nvPr>
        </p:nvSpPr>
        <p:spPr/>
        <p:txBody>
          <a:bodyPr/>
          <a:lstStyle/>
          <a:p>
            <a:r>
              <a:rPr lang="en-GB" dirty="0"/>
              <a:t>Integrated instructions</a:t>
            </a:r>
          </a:p>
        </p:txBody>
      </p:sp>
      <p:sp>
        <p:nvSpPr>
          <p:cNvPr id="3" name="Content Placeholder 2">
            <a:extLst>
              <a:ext uri="{FF2B5EF4-FFF2-40B4-BE49-F238E27FC236}">
                <a16:creationId xmlns:a16="http://schemas.microsoft.com/office/drawing/2014/main" id="{6A59B1BE-418B-A700-C671-97C104E1A549}"/>
              </a:ext>
            </a:extLst>
          </p:cNvPr>
          <p:cNvSpPr>
            <a:spLocks noGrp="1"/>
          </p:cNvSpPr>
          <p:nvPr>
            <p:ph idx="1"/>
          </p:nvPr>
        </p:nvSpPr>
        <p:spPr/>
        <p:txBody>
          <a:bodyPr vert="horz" lIns="0" tIns="0" rIns="0" bIns="0" rtlCol="0" anchor="t">
            <a:normAutofit/>
          </a:bodyPr>
          <a:lstStyle/>
          <a:p>
            <a:r>
              <a:rPr lang="en-GB" sz="1800" dirty="0">
                <a:latin typeface="Century Gothic" panose="020B0502020202020204" pitchFamily="34" charset="0"/>
              </a:rPr>
              <a:t>Integrated instructions use clear numbering, arrows and simple pictograms </a:t>
            </a:r>
            <a:r>
              <a:rPr lang="en-GB" sz="1800" dirty="0"/>
              <a:t>(for example, an eye showing when to make observations)</a:t>
            </a:r>
            <a:r>
              <a:rPr lang="en-GB" sz="1800" dirty="0">
                <a:latin typeface="Century Gothic" panose="020B0502020202020204" pitchFamily="34" charset="0"/>
              </a:rPr>
              <a:t>. They were developed using cognitive load theory and remove unnecessary information. Therefore, the instructions reduce extraneous load on learners, increasing the capacity of their working memory to think about what they are doing and why.</a:t>
            </a:r>
          </a:p>
          <a:p>
            <a:pPr marL="0" indent="0">
              <a:buNone/>
            </a:pPr>
            <a:r>
              <a:rPr lang="en-GB" sz="1800" dirty="0">
                <a:effectLst/>
                <a:latin typeface="Century Gothic"/>
                <a:ea typeface="Calibri"/>
                <a:cs typeface="Times New Roman"/>
              </a:rPr>
              <a:t>Read more at </a:t>
            </a:r>
            <a:r>
              <a:rPr lang="en-GB" sz="1800" u="sng" dirty="0">
                <a:solidFill>
                  <a:srgbClr val="0563C1"/>
                </a:solidFill>
                <a:effectLst/>
                <a:latin typeface="Century Gothic"/>
                <a:ea typeface="Calibri"/>
                <a:cs typeface="Times New Roman"/>
                <a:hlinkClick r:id="rId2"/>
              </a:rPr>
              <a:t>rsc.li/47bIKi5</a:t>
            </a:r>
            <a:r>
              <a:rPr lang="en-GB" sz="1800" dirty="0">
                <a:effectLst/>
                <a:latin typeface="Century Gothic"/>
                <a:ea typeface="Calibri"/>
                <a:cs typeface="Times New Roman"/>
              </a:rPr>
              <a:t>. </a:t>
            </a:r>
          </a:p>
          <a:p>
            <a:endParaRPr lang="en-GB" sz="1800" dirty="0">
              <a:latin typeface="Century Gothic"/>
              <a:ea typeface="Calibri"/>
              <a:cs typeface="Times New Roman"/>
            </a:endParaRPr>
          </a:p>
        </p:txBody>
      </p:sp>
      <p:pic>
        <p:nvPicPr>
          <p:cNvPr id="4" name="Picture 3">
            <a:extLst>
              <a:ext uri="{FF2B5EF4-FFF2-40B4-BE49-F238E27FC236}">
                <a16:creationId xmlns:a16="http://schemas.microsoft.com/office/drawing/2014/main" id="{A56787D7-85A8-6333-FF4F-1E7FC3C880E6}"/>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11134044" y="162560"/>
            <a:ext cx="1266825" cy="6705600"/>
          </a:xfrm>
          <a:prstGeom prst="rect">
            <a:avLst/>
          </a:prstGeom>
        </p:spPr>
      </p:pic>
    </p:spTree>
    <p:extLst>
      <p:ext uri="{BB962C8B-B14F-4D97-AF65-F5344CB8AC3E}">
        <p14:creationId xmlns:p14="http://schemas.microsoft.com/office/powerpoint/2010/main" val="19448594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86F13-F7F5-9BC1-1A85-326A90232586}"/>
              </a:ext>
            </a:extLst>
          </p:cNvPr>
          <p:cNvSpPr>
            <a:spLocks noGrp="1"/>
          </p:cNvSpPr>
          <p:nvPr>
            <p:ph type="title"/>
          </p:nvPr>
        </p:nvSpPr>
        <p:spPr/>
        <p:txBody>
          <a:bodyPr/>
          <a:lstStyle/>
          <a:p>
            <a:r>
              <a:rPr lang="en-GB" dirty="0"/>
              <a:t>Learning objectives</a:t>
            </a:r>
          </a:p>
        </p:txBody>
      </p:sp>
      <p:sp>
        <p:nvSpPr>
          <p:cNvPr id="3" name="Content Placeholder 2">
            <a:extLst>
              <a:ext uri="{FF2B5EF4-FFF2-40B4-BE49-F238E27FC236}">
                <a16:creationId xmlns:a16="http://schemas.microsoft.com/office/drawing/2014/main" id="{4212E4F2-FC59-7348-59D0-AE5D976DABD1}"/>
              </a:ext>
            </a:extLst>
          </p:cNvPr>
          <p:cNvSpPr>
            <a:spLocks noGrp="1"/>
          </p:cNvSpPr>
          <p:nvPr>
            <p:ph idx="1"/>
          </p:nvPr>
        </p:nvSpPr>
        <p:spPr>
          <a:xfrm>
            <a:off x="540000" y="1260000"/>
            <a:ext cx="9556500" cy="5040000"/>
          </a:xfrm>
        </p:spPr>
        <p:txBody>
          <a:bodyPr vert="horz" lIns="0" tIns="0" rIns="0" bIns="0" rtlCol="0" anchor="t">
            <a:normAutofit/>
          </a:bodyPr>
          <a:lstStyle/>
          <a:p>
            <a:pPr marL="457200" indent="-457200">
              <a:buClr>
                <a:srgbClr val="C00000"/>
              </a:buClr>
              <a:buFont typeface="+mj-lt"/>
              <a:buAutoNum type="arabicPeriod"/>
            </a:pPr>
            <a:r>
              <a:rPr lang="en-GB" dirty="0">
                <a:latin typeface="Century Gothic"/>
              </a:rPr>
              <a:t>Observe the colour change associated with the bromine water test for unsaturated hydrocarbons.</a:t>
            </a:r>
            <a:endParaRPr lang="en-GB" dirty="0"/>
          </a:p>
          <a:p>
            <a:pPr marL="457200" lvl="0" indent="-457200">
              <a:buClr>
                <a:srgbClr val="C00000"/>
              </a:buClr>
              <a:buFont typeface="+mj-lt"/>
              <a:buAutoNum type="arabicPeriod"/>
            </a:pPr>
            <a:r>
              <a:rPr lang="en-GB" dirty="0"/>
              <a:t>Explain the purpose of cracking, as used in the petrochemical industry.</a:t>
            </a:r>
          </a:p>
          <a:p>
            <a:endParaRPr lang="en-GB" dirty="0"/>
          </a:p>
        </p:txBody>
      </p:sp>
      <p:sp>
        <p:nvSpPr>
          <p:cNvPr id="11" name="Vertical Title 1">
            <a:extLst>
              <a:ext uri="{FF2B5EF4-FFF2-40B4-BE49-F238E27FC236}">
                <a16:creationId xmlns:a16="http://schemas.microsoft.com/office/drawing/2014/main" id="{AB85A1D7-F6F9-BA88-AFC8-992E4BF3EFD8}"/>
              </a:ext>
              <a:ext uri="{C183D7F6-B498-43B3-948B-1728B52AA6E4}">
                <adec:decorative xmlns:adec="http://schemas.microsoft.com/office/drawing/2017/decorative" val="1"/>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800" b="1" i="0">
                <a:solidFill>
                  <a:schemeClr val="bg1"/>
                </a:solidFill>
                <a:latin typeface="Century Gothic" panose="020B0502020202020204" pitchFamily="34" charset="0"/>
              </a:rPr>
              <a:t>Learning objectives</a:t>
            </a:r>
            <a:endParaRPr lang="en-US" sz="2800" b="1" i="0">
              <a:solidFill>
                <a:schemeClr val="bg1"/>
              </a:solidFill>
              <a:latin typeface="Century Gothic" panose="020B0502020202020204" pitchFamily="34" charset="0"/>
            </a:endParaRPr>
          </a:p>
        </p:txBody>
      </p:sp>
    </p:spTree>
    <p:extLst>
      <p:ext uri="{BB962C8B-B14F-4D97-AF65-F5344CB8AC3E}">
        <p14:creationId xmlns:p14="http://schemas.microsoft.com/office/powerpoint/2010/main" val="2448550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 name="Bent Arrow 118">
            <a:extLst>
              <a:ext uri="{FF2B5EF4-FFF2-40B4-BE49-F238E27FC236}">
                <a16:creationId xmlns:a16="http://schemas.microsoft.com/office/drawing/2014/main" id="{3F5B1491-60F1-982B-43A2-910BE5CEE8BA}"/>
              </a:ext>
              <a:ext uri="{C183D7F6-B498-43B3-948B-1728B52AA6E4}">
                <adec:decorative xmlns:adec="http://schemas.microsoft.com/office/drawing/2017/decorative" val="1"/>
              </a:ext>
            </a:extLst>
          </p:cNvPr>
          <p:cNvSpPr/>
          <p:nvPr/>
        </p:nvSpPr>
        <p:spPr>
          <a:xfrm flipH="1" flipV="1">
            <a:off x="2620099" y="1392647"/>
            <a:ext cx="1869009" cy="960350"/>
          </a:xfrm>
          <a:prstGeom prst="bentArrow">
            <a:avLst>
              <a:gd name="adj1" fmla="val 17535"/>
              <a:gd name="adj2" fmla="val 15841"/>
              <a:gd name="adj3" fmla="val 18184"/>
              <a:gd name="adj4" fmla="val 4375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solidFill>
                <a:schemeClr val="tx1"/>
              </a:solidFill>
            </a:endParaRPr>
          </a:p>
        </p:txBody>
      </p:sp>
      <p:sp>
        <p:nvSpPr>
          <p:cNvPr id="19" name="Arc 18">
            <a:extLst>
              <a:ext uri="{FF2B5EF4-FFF2-40B4-BE49-F238E27FC236}">
                <a16:creationId xmlns:a16="http://schemas.microsoft.com/office/drawing/2014/main" id="{254368D9-2EB4-9280-EF31-54798510B64A}"/>
              </a:ext>
              <a:ext uri="{C183D7F6-B498-43B3-948B-1728B52AA6E4}">
                <adec:decorative xmlns:adec="http://schemas.microsoft.com/office/drawing/2017/decorative" val="1"/>
              </a:ext>
            </a:extLst>
          </p:cNvPr>
          <p:cNvSpPr/>
          <p:nvPr/>
        </p:nvSpPr>
        <p:spPr>
          <a:xfrm rot="16414249" flipH="1">
            <a:off x="5738540" y="1214343"/>
            <a:ext cx="4574406" cy="5676054"/>
          </a:xfrm>
          <a:prstGeom prst="arc">
            <a:avLst>
              <a:gd name="adj1" fmla="val 6131801"/>
              <a:gd name="adj2" fmla="val 608503"/>
            </a:avLst>
          </a:prstGeom>
          <a:ln w="228600">
            <a:solidFill>
              <a:schemeClr val="bg1">
                <a:lumMod val="75000"/>
              </a:schemeClr>
            </a:solidFill>
            <a:prstDash val="solid"/>
            <a:tailEnd type="stealth"/>
            <a:extLst>
              <a:ext uri="{C807C97D-BFC1-408E-A445-0C87EB9F89A2}">
                <ask:lineSketchStyleProps xmlns:ask="http://schemas.microsoft.com/office/drawing/2018/sketchyshapes" sd="1219033472">
                  <a:custGeom>
                    <a:avLst/>
                    <a:gdLst>
                      <a:gd name="connsiteX0" fmla="*/ 5537878 w 6712941"/>
                      <a:gd name="connsiteY0" fmla="*/ 583568 h 4863274"/>
                      <a:gd name="connsiteX1" fmla="*/ 5874621 w 6712941"/>
                      <a:gd name="connsiteY1" fmla="*/ 4039360 h 4863274"/>
                      <a:gd name="connsiteX2" fmla="*/ 2700340 w 6712941"/>
                      <a:gd name="connsiteY2" fmla="*/ 4816362 h 4863274"/>
                      <a:gd name="connsiteX3" fmla="*/ 3115 w 6712941"/>
                      <a:gd name="connsiteY3" fmla="*/ 2536377 h 4863274"/>
                      <a:gd name="connsiteX4" fmla="*/ 606719 w 6712941"/>
                      <a:gd name="connsiteY4" fmla="*/ 2517524 h 4863274"/>
                      <a:gd name="connsiteX5" fmla="*/ 1344457 w 6712941"/>
                      <a:gd name="connsiteY5" fmla="*/ 2494481 h 4863274"/>
                      <a:gd name="connsiteX6" fmla="*/ 1948061 w 6712941"/>
                      <a:gd name="connsiteY6" fmla="*/ 2475628 h 4863274"/>
                      <a:gd name="connsiteX7" fmla="*/ 2685800 w 6712941"/>
                      <a:gd name="connsiteY7" fmla="*/ 2452585 h 4863274"/>
                      <a:gd name="connsiteX8" fmla="*/ 3356471 w 6712941"/>
                      <a:gd name="connsiteY8" fmla="*/ 2431637 h 4863274"/>
                      <a:gd name="connsiteX9" fmla="*/ 3792752 w 6712941"/>
                      <a:gd name="connsiteY9" fmla="*/ 2062023 h 4863274"/>
                      <a:gd name="connsiteX10" fmla="*/ 4229034 w 6712941"/>
                      <a:gd name="connsiteY10" fmla="*/ 1692409 h 4863274"/>
                      <a:gd name="connsiteX11" fmla="*/ 4687129 w 6712941"/>
                      <a:gd name="connsiteY11" fmla="*/ 1304315 h 4863274"/>
                      <a:gd name="connsiteX12" fmla="*/ 5057968 w 6712941"/>
                      <a:gd name="connsiteY12" fmla="*/ 990143 h 4863274"/>
                      <a:gd name="connsiteX13" fmla="*/ 5537878 w 6712941"/>
                      <a:gd name="connsiteY13" fmla="*/ 583568 h 4863274"/>
                      <a:gd name="connsiteX0" fmla="*/ 5537878 w 6712941"/>
                      <a:gd name="connsiteY0" fmla="*/ 583568 h 4863274"/>
                      <a:gd name="connsiteX1" fmla="*/ 5874621 w 6712941"/>
                      <a:gd name="connsiteY1" fmla="*/ 4039360 h 4863274"/>
                      <a:gd name="connsiteX2" fmla="*/ 2700340 w 6712941"/>
                      <a:gd name="connsiteY2" fmla="*/ 4816362 h 4863274"/>
                      <a:gd name="connsiteX3" fmla="*/ 3115 w 6712941"/>
                      <a:gd name="connsiteY3" fmla="*/ 2536377 h 4863274"/>
                    </a:gdLst>
                    <a:ahLst/>
                    <a:cxnLst>
                      <a:cxn ang="0">
                        <a:pos x="connsiteX0" y="connsiteY0"/>
                      </a:cxn>
                      <a:cxn ang="0">
                        <a:pos x="connsiteX1" y="connsiteY1"/>
                      </a:cxn>
                      <a:cxn ang="0">
                        <a:pos x="connsiteX2" y="connsiteY2"/>
                      </a:cxn>
                      <a:cxn ang="0">
                        <a:pos x="connsiteX3" y="connsiteY3"/>
                      </a:cxn>
                    </a:cxnLst>
                    <a:rect l="l" t="t" r="r" b="b"/>
                    <a:pathLst>
                      <a:path w="6712941" h="4863274" stroke="0" extrusionOk="0">
                        <a:moveTo>
                          <a:pt x="5537878" y="583568"/>
                        </a:moveTo>
                        <a:cubicBezTo>
                          <a:pt x="6841623" y="1391577"/>
                          <a:pt x="7054728" y="3043127"/>
                          <a:pt x="5874621" y="4039360"/>
                        </a:cubicBezTo>
                        <a:cubicBezTo>
                          <a:pt x="5285774" y="4732407"/>
                          <a:pt x="3825124" y="4987394"/>
                          <a:pt x="2700340" y="4816362"/>
                        </a:cubicBezTo>
                        <a:cubicBezTo>
                          <a:pt x="1055597" y="4722298"/>
                          <a:pt x="52278" y="3752279"/>
                          <a:pt x="3115" y="2536377"/>
                        </a:cubicBezTo>
                        <a:cubicBezTo>
                          <a:pt x="124249" y="2521723"/>
                          <a:pt x="423572" y="2502097"/>
                          <a:pt x="606719" y="2517524"/>
                        </a:cubicBezTo>
                        <a:cubicBezTo>
                          <a:pt x="789866" y="2532951"/>
                          <a:pt x="989337" y="2506625"/>
                          <a:pt x="1344457" y="2494481"/>
                        </a:cubicBezTo>
                        <a:cubicBezTo>
                          <a:pt x="1699577" y="2482337"/>
                          <a:pt x="1660741" y="2478639"/>
                          <a:pt x="1948061" y="2475628"/>
                        </a:cubicBezTo>
                        <a:cubicBezTo>
                          <a:pt x="2235381" y="2472616"/>
                          <a:pt x="2379326" y="2429479"/>
                          <a:pt x="2685800" y="2452585"/>
                        </a:cubicBezTo>
                        <a:cubicBezTo>
                          <a:pt x="2992274" y="2475691"/>
                          <a:pt x="3067472" y="2410681"/>
                          <a:pt x="3356471" y="2431637"/>
                        </a:cubicBezTo>
                        <a:cubicBezTo>
                          <a:pt x="3512560" y="2269174"/>
                          <a:pt x="3591513" y="2211097"/>
                          <a:pt x="3792752" y="2062023"/>
                        </a:cubicBezTo>
                        <a:cubicBezTo>
                          <a:pt x="3993992" y="1912949"/>
                          <a:pt x="4047483" y="1874118"/>
                          <a:pt x="4229034" y="1692409"/>
                        </a:cubicBezTo>
                        <a:cubicBezTo>
                          <a:pt x="4410585" y="1510700"/>
                          <a:pt x="4486441" y="1469375"/>
                          <a:pt x="4687129" y="1304315"/>
                        </a:cubicBezTo>
                        <a:cubicBezTo>
                          <a:pt x="4887817" y="1139255"/>
                          <a:pt x="4994140" y="1071077"/>
                          <a:pt x="5057968" y="990143"/>
                        </a:cubicBezTo>
                        <a:cubicBezTo>
                          <a:pt x="5121796" y="909209"/>
                          <a:pt x="5316796" y="743212"/>
                          <a:pt x="5537878" y="583568"/>
                        </a:cubicBezTo>
                        <a:close/>
                      </a:path>
                      <a:path w="6712941" h="4863274" fill="none" extrusionOk="0">
                        <a:moveTo>
                          <a:pt x="5537878" y="583568"/>
                        </a:moveTo>
                        <a:cubicBezTo>
                          <a:pt x="7021254" y="1185012"/>
                          <a:pt x="7063836" y="3029290"/>
                          <a:pt x="5874621" y="4039360"/>
                        </a:cubicBezTo>
                        <a:cubicBezTo>
                          <a:pt x="5043404" y="4662213"/>
                          <a:pt x="3622671" y="4968003"/>
                          <a:pt x="2700340" y="4816362"/>
                        </a:cubicBezTo>
                        <a:cubicBezTo>
                          <a:pt x="1112331" y="4452125"/>
                          <a:pt x="72632" y="3616594"/>
                          <a:pt x="3115" y="2536377"/>
                        </a:cubicBezTo>
                      </a:path>
                    </a:pathLst>
                  </a:custGeom>
                  <ask:type>
                    <ask:lineSketchNone/>
                  </ask:type>
                </ask:lineSketchStyleProps>
              </a:ext>
            </a:extLst>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nvGrpSpPr>
          <p:cNvPr id="5" name="Group 4">
            <a:extLst>
              <a:ext uri="{FF2B5EF4-FFF2-40B4-BE49-F238E27FC236}">
                <a16:creationId xmlns:a16="http://schemas.microsoft.com/office/drawing/2014/main" id="{BF8DE8EE-CBB6-D1A6-4B35-0693B15635F1}"/>
              </a:ext>
              <a:ext uri="{C183D7F6-B498-43B3-948B-1728B52AA6E4}">
                <adec:decorative xmlns:adec="http://schemas.microsoft.com/office/drawing/2017/decorative" val="1"/>
              </a:ext>
            </a:extLst>
          </p:cNvPr>
          <p:cNvGrpSpPr/>
          <p:nvPr/>
        </p:nvGrpSpPr>
        <p:grpSpPr>
          <a:xfrm>
            <a:off x="5403287" y="3337887"/>
            <a:ext cx="2880658" cy="179011"/>
            <a:chOff x="1338729" y="3251200"/>
            <a:chExt cx="3430495" cy="117335"/>
          </a:xfrm>
        </p:grpSpPr>
        <p:cxnSp>
          <p:nvCxnSpPr>
            <p:cNvPr id="14" name="Straight Connector 13">
              <a:extLst>
                <a:ext uri="{FF2B5EF4-FFF2-40B4-BE49-F238E27FC236}">
                  <a16:creationId xmlns:a16="http://schemas.microsoft.com/office/drawing/2014/main" id="{00F2F57E-ED12-967C-370D-34E1B0713DF9}"/>
                </a:ext>
              </a:extLst>
            </p:cNvPr>
            <p:cNvCxnSpPr/>
            <p:nvPr/>
          </p:nvCxnSpPr>
          <p:spPr>
            <a:xfrm>
              <a:off x="2223247" y="3251200"/>
              <a:ext cx="2545977" cy="0"/>
            </a:xfrm>
            <a:prstGeom prst="line">
              <a:avLst/>
            </a:prstGeom>
            <a:ln w="190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5" name="Straight Connector 14">
              <a:extLst>
                <a:ext uri="{FF2B5EF4-FFF2-40B4-BE49-F238E27FC236}">
                  <a16:creationId xmlns:a16="http://schemas.microsoft.com/office/drawing/2014/main" id="{572FDF4B-FEB4-2933-E747-B810E48980DB}"/>
                </a:ext>
              </a:extLst>
            </p:cNvPr>
            <p:cNvCxnSpPr/>
            <p:nvPr/>
          </p:nvCxnSpPr>
          <p:spPr>
            <a:xfrm>
              <a:off x="2217271" y="3367741"/>
              <a:ext cx="2545977" cy="0"/>
            </a:xfrm>
            <a:prstGeom prst="line">
              <a:avLst/>
            </a:prstGeom>
            <a:ln w="190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6" name="Straight Connector 15">
              <a:extLst>
                <a:ext uri="{FF2B5EF4-FFF2-40B4-BE49-F238E27FC236}">
                  <a16:creationId xmlns:a16="http://schemas.microsoft.com/office/drawing/2014/main" id="{8B9C7B23-0100-02B2-8A6C-9B8FD5CF8A01}"/>
                </a:ext>
              </a:extLst>
            </p:cNvPr>
            <p:cNvCxnSpPr/>
            <p:nvPr/>
          </p:nvCxnSpPr>
          <p:spPr>
            <a:xfrm flipH="1">
              <a:off x="1338729" y="3252242"/>
              <a:ext cx="884518" cy="71718"/>
            </a:xfrm>
            <a:prstGeom prst="line">
              <a:avLst/>
            </a:prstGeom>
            <a:ln w="190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a:extLst>
                <a:ext uri="{FF2B5EF4-FFF2-40B4-BE49-F238E27FC236}">
                  <a16:creationId xmlns:a16="http://schemas.microsoft.com/office/drawing/2014/main" id="{22EB41DE-6E9B-21F7-F4AE-A1CC104B41B0}"/>
                </a:ext>
              </a:extLst>
            </p:cNvPr>
            <p:cNvCxnSpPr>
              <a:cxnSpLocks/>
            </p:cNvCxnSpPr>
            <p:nvPr/>
          </p:nvCxnSpPr>
          <p:spPr>
            <a:xfrm flipH="1" flipV="1">
              <a:off x="1338729" y="3323712"/>
              <a:ext cx="884518" cy="44823"/>
            </a:xfrm>
            <a:prstGeom prst="line">
              <a:avLst/>
            </a:prstGeom>
            <a:ln w="19050">
              <a:solidFill>
                <a:schemeClr val="tx1"/>
              </a:solidFill>
            </a:ln>
          </p:spPr>
          <p:style>
            <a:lnRef idx="2">
              <a:schemeClr val="accent1"/>
            </a:lnRef>
            <a:fillRef idx="0">
              <a:schemeClr val="accent1"/>
            </a:fillRef>
            <a:effectRef idx="1">
              <a:schemeClr val="accent1"/>
            </a:effectRef>
            <a:fontRef idx="minor">
              <a:schemeClr val="tx1"/>
            </a:fontRef>
          </p:style>
        </p:cxnSp>
      </p:grpSp>
      <p:cxnSp>
        <p:nvCxnSpPr>
          <p:cNvPr id="6" name="Straight Connector 5">
            <a:extLst>
              <a:ext uri="{FF2B5EF4-FFF2-40B4-BE49-F238E27FC236}">
                <a16:creationId xmlns:a16="http://schemas.microsoft.com/office/drawing/2014/main" id="{B3C96B3D-DA9E-FB40-1D74-216C2A6FCE81}"/>
              </a:ext>
              <a:ext uri="{C183D7F6-B498-43B3-948B-1728B52AA6E4}">
                <adec:decorative xmlns:adec="http://schemas.microsoft.com/office/drawing/2017/decorative" val="1"/>
              </a:ext>
            </a:extLst>
          </p:cNvPr>
          <p:cNvCxnSpPr>
            <a:cxnSpLocks/>
          </p:cNvCxnSpPr>
          <p:nvPr/>
        </p:nvCxnSpPr>
        <p:spPr>
          <a:xfrm>
            <a:off x="6777872" y="3333135"/>
            <a:ext cx="0" cy="168831"/>
          </a:xfrm>
          <a:prstGeom prst="line">
            <a:avLst/>
          </a:prstGeom>
          <a:ln w="190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7" name="Straight Connector 6">
            <a:extLst>
              <a:ext uri="{FF2B5EF4-FFF2-40B4-BE49-F238E27FC236}">
                <a16:creationId xmlns:a16="http://schemas.microsoft.com/office/drawing/2014/main" id="{48209DC5-5C7C-84D8-006A-6977B7921EA2}"/>
              </a:ext>
              <a:ext uri="{C183D7F6-B498-43B3-948B-1728B52AA6E4}">
                <adec:decorative xmlns:adec="http://schemas.microsoft.com/office/drawing/2017/decorative" val="1"/>
              </a:ext>
            </a:extLst>
          </p:cNvPr>
          <p:cNvCxnSpPr>
            <a:cxnSpLocks/>
          </p:cNvCxnSpPr>
          <p:nvPr/>
        </p:nvCxnSpPr>
        <p:spPr>
          <a:xfrm>
            <a:off x="6290792" y="3334629"/>
            <a:ext cx="0" cy="167337"/>
          </a:xfrm>
          <a:prstGeom prst="line">
            <a:avLst/>
          </a:prstGeom>
          <a:ln w="190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8" name="Straight Connector 7">
            <a:extLst>
              <a:ext uri="{FF2B5EF4-FFF2-40B4-BE49-F238E27FC236}">
                <a16:creationId xmlns:a16="http://schemas.microsoft.com/office/drawing/2014/main" id="{DC577665-C17F-0DE9-4A26-8718B3DC400A}"/>
              </a:ext>
              <a:ext uri="{C183D7F6-B498-43B3-948B-1728B52AA6E4}">
                <adec:decorative xmlns:adec="http://schemas.microsoft.com/office/drawing/2017/decorative" val="1"/>
              </a:ext>
            </a:extLst>
          </p:cNvPr>
          <p:cNvCxnSpPr>
            <a:cxnSpLocks/>
          </p:cNvCxnSpPr>
          <p:nvPr/>
        </p:nvCxnSpPr>
        <p:spPr>
          <a:xfrm>
            <a:off x="7229096" y="3334628"/>
            <a:ext cx="0" cy="167338"/>
          </a:xfrm>
          <a:prstGeom prst="line">
            <a:avLst/>
          </a:prstGeom>
          <a:ln w="19050">
            <a:solidFill>
              <a:schemeClr val="tx1"/>
            </a:solidFill>
          </a:ln>
        </p:spPr>
        <p:style>
          <a:lnRef idx="2">
            <a:schemeClr val="accent1"/>
          </a:lnRef>
          <a:fillRef idx="0">
            <a:schemeClr val="accent1"/>
          </a:fillRef>
          <a:effectRef idx="1">
            <a:schemeClr val="accent1"/>
          </a:effectRef>
          <a:fontRef idx="minor">
            <a:schemeClr val="tx1"/>
          </a:fontRef>
        </p:style>
      </p:cxnSp>
      <p:grpSp>
        <p:nvGrpSpPr>
          <p:cNvPr id="18" name="Group 17">
            <a:extLst>
              <a:ext uri="{FF2B5EF4-FFF2-40B4-BE49-F238E27FC236}">
                <a16:creationId xmlns:a16="http://schemas.microsoft.com/office/drawing/2014/main" id="{FAEF9991-42C6-F17D-E77E-AF757436B31C}"/>
              </a:ext>
              <a:ext uri="{C183D7F6-B498-43B3-948B-1728B52AA6E4}">
                <adec:decorative xmlns:adec="http://schemas.microsoft.com/office/drawing/2017/decorative" val="1"/>
              </a:ext>
            </a:extLst>
          </p:cNvPr>
          <p:cNvGrpSpPr/>
          <p:nvPr/>
        </p:nvGrpSpPr>
        <p:grpSpPr>
          <a:xfrm>
            <a:off x="8449158" y="3382898"/>
            <a:ext cx="514048" cy="1714829"/>
            <a:chOff x="4764768" y="3210823"/>
            <a:chExt cx="501876" cy="1262509"/>
          </a:xfrm>
        </p:grpSpPr>
        <p:sp>
          <p:nvSpPr>
            <p:cNvPr id="9" name="Freeform: Shape 8">
              <a:extLst>
                <a:ext uri="{FF2B5EF4-FFF2-40B4-BE49-F238E27FC236}">
                  <a16:creationId xmlns:a16="http://schemas.microsoft.com/office/drawing/2014/main" id="{7250121B-9163-07E9-79B3-390B9C02D517}"/>
                </a:ext>
              </a:extLst>
            </p:cNvPr>
            <p:cNvSpPr/>
            <p:nvPr/>
          </p:nvSpPr>
          <p:spPr>
            <a:xfrm rot="297193">
              <a:off x="4779472" y="3210823"/>
              <a:ext cx="487172" cy="129739"/>
            </a:xfrm>
            <a:custGeom>
              <a:avLst/>
              <a:gdLst>
                <a:gd name="csX0" fmla="*/ 0 w 388470"/>
                <a:gd name="csY0" fmla="*/ 14764 h 259799"/>
                <a:gd name="csX1" fmla="*/ 310776 w 388470"/>
                <a:gd name="csY1" fmla="*/ 26717 h 259799"/>
                <a:gd name="csX2" fmla="*/ 388470 w 388470"/>
                <a:gd name="csY2" fmla="*/ 259799 h 259799"/>
              </a:gdLst>
              <a:ahLst/>
              <a:cxnLst>
                <a:cxn ang="0">
                  <a:pos x="csX0" y="csY0"/>
                </a:cxn>
                <a:cxn ang="0">
                  <a:pos x="csX1" y="csY1"/>
                </a:cxn>
                <a:cxn ang="0">
                  <a:pos x="csX2" y="csY2"/>
                </a:cxn>
              </a:cxnLst>
              <a:rect l="l" t="t" r="r" b="b"/>
              <a:pathLst>
                <a:path w="388470" h="259799">
                  <a:moveTo>
                    <a:pt x="0" y="14764"/>
                  </a:moveTo>
                  <a:cubicBezTo>
                    <a:pt x="123015" y="321"/>
                    <a:pt x="246031" y="-14122"/>
                    <a:pt x="310776" y="26717"/>
                  </a:cubicBezTo>
                  <a:cubicBezTo>
                    <a:pt x="375521" y="67556"/>
                    <a:pt x="381995" y="163677"/>
                    <a:pt x="388470" y="259799"/>
                  </a:cubicBezTo>
                </a:path>
              </a:pathLst>
            </a:cu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Freeform: Shape 9">
              <a:extLst>
                <a:ext uri="{FF2B5EF4-FFF2-40B4-BE49-F238E27FC236}">
                  <a16:creationId xmlns:a16="http://schemas.microsoft.com/office/drawing/2014/main" id="{3DC42CD5-0AAC-A72C-C233-72F8490BD5F5}"/>
                </a:ext>
              </a:extLst>
            </p:cNvPr>
            <p:cNvSpPr/>
            <p:nvPr/>
          </p:nvSpPr>
          <p:spPr>
            <a:xfrm rot="297193">
              <a:off x="4764768" y="3287459"/>
              <a:ext cx="388470" cy="259799"/>
            </a:xfrm>
            <a:custGeom>
              <a:avLst/>
              <a:gdLst>
                <a:gd name="csX0" fmla="*/ 0 w 388470"/>
                <a:gd name="csY0" fmla="*/ 14764 h 259799"/>
                <a:gd name="csX1" fmla="*/ 310776 w 388470"/>
                <a:gd name="csY1" fmla="*/ 26717 h 259799"/>
                <a:gd name="csX2" fmla="*/ 388470 w 388470"/>
                <a:gd name="csY2" fmla="*/ 259799 h 259799"/>
              </a:gdLst>
              <a:ahLst/>
              <a:cxnLst>
                <a:cxn ang="0">
                  <a:pos x="csX0" y="csY0"/>
                </a:cxn>
                <a:cxn ang="0">
                  <a:pos x="csX1" y="csY1"/>
                </a:cxn>
                <a:cxn ang="0">
                  <a:pos x="csX2" y="csY2"/>
                </a:cxn>
              </a:cxnLst>
              <a:rect l="l" t="t" r="r" b="b"/>
              <a:pathLst>
                <a:path w="388470" h="259799">
                  <a:moveTo>
                    <a:pt x="0" y="14764"/>
                  </a:moveTo>
                  <a:cubicBezTo>
                    <a:pt x="123015" y="321"/>
                    <a:pt x="246031" y="-14122"/>
                    <a:pt x="310776" y="26717"/>
                  </a:cubicBezTo>
                  <a:cubicBezTo>
                    <a:pt x="375521" y="67556"/>
                    <a:pt x="381995" y="163677"/>
                    <a:pt x="388470" y="259799"/>
                  </a:cubicBezTo>
                </a:path>
              </a:pathLst>
            </a:cu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1" name="Straight Connector 10">
              <a:extLst>
                <a:ext uri="{FF2B5EF4-FFF2-40B4-BE49-F238E27FC236}">
                  <a16:creationId xmlns:a16="http://schemas.microsoft.com/office/drawing/2014/main" id="{88D8F0FB-4297-873F-ECC2-2AD123918F7A}"/>
                </a:ext>
              </a:extLst>
            </p:cNvPr>
            <p:cNvCxnSpPr>
              <a:cxnSpLocks/>
            </p:cNvCxnSpPr>
            <p:nvPr/>
          </p:nvCxnSpPr>
          <p:spPr>
            <a:xfrm>
              <a:off x="5137279" y="3555612"/>
              <a:ext cx="1267" cy="917720"/>
            </a:xfrm>
            <a:prstGeom prst="line">
              <a:avLst/>
            </a:prstGeom>
            <a:ln w="190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F6D299DE-7276-A7F5-D03F-9C941C0C6583}"/>
                </a:ext>
              </a:extLst>
            </p:cNvPr>
            <p:cNvCxnSpPr>
              <a:cxnSpLocks/>
            </p:cNvCxnSpPr>
            <p:nvPr/>
          </p:nvCxnSpPr>
          <p:spPr>
            <a:xfrm flipH="1">
              <a:off x="5250190" y="3356180"/>
              <a:ext cx="11553" cy="1117152"/>
            </a:xfrm>
            <a:prstGeom prst="line">
              <a:avLst/>
            </a:prstGeom>
            <a:ln w="19050">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13" name="Rectangle 12">
            <a:extLst>
              <a:ext uri="{FF2B5EF4-FFF2-40B4-BE49-F238E27FC236}">
                <a16:creationId xmlns:a16="http://schemas.microsoft.com/office/drawing/2014/main" id="{E6AA6329-9427-1004-F149-6890089E3373}"/>
              </a:ext>
              <a:ext uri="{C183D7F6-B498-43B3-948B-1728B52AA6E4}">
                <adec:decorative xmlns:adec="http://schemas.microsoft.com/office/drawing/2017/decorative" val="1"/>
              </a:ext>
            </a:extLst>
          </p:cNvPr>
          <p:cNvSpPr/>
          <p:nvPr/>
        </p:nvSpPr>
        <p:spPr>
          <a:xfrm>
            <a:off x="8108551" y="3292010"/>
            <a:ext cx="441003" cy="253275"/>
          </a:xfrm>
          <a:prstGeom prst="rect">
            <a:avLst/>
          </a:prstGeom>
          <a:solidFill>
            <a:schemeClr val="bg2">
              <a:lumMod val="50000"/>
            </a:schemeClr>
          </a:solidFill>
          <a:ln>
            <a:solidFill>
              <a:schemeClr val="bg2">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Freeform 46">
            <a:extLst>
              <a:ext uri="{FF2B5EF4-FFF2-40B4-BE49-F238E27FC236}">
                <a16:creationId xmlns:a16="http://schemas.microsoft.com/office/drawing/2014/main" id="{E86BBA04-F6E6-9B34-5DA0-D7BCCA04E183}"/>
              </a:ext>
              <a:ext uri="{C183D7F6-B498-43B3-948B-1728B52AA6E4}">
                <adec:decorative xmlns:adec="http://schemas.microsoft.com/office/drawing/2017/decorative" val="1"/>
              </a:ext>
            </a:extLst>
          </p:cNvPr>
          <p:cNvSpPr/>
          <p:nvPr/>
        </p:nvSpPr>
        <p:spPr>
          <a:xfrm>
            <a:off x="8777798" y="3940057"/>
            <a:ext cx="264918" cy="1532808"/>
          </a:xfrm>
          <a:custGeom>
            <a:avLst/>
            <a:gdLst>
              <a:gd name="connsiteX0" fmla="*/ 36050 w 795698"/>
              <a:gd name="connsiteY0" fmla="*/ 0 h 2616279"/>
              <a:gd name="connsiteX1" fmla="*/ 36050 w 795698"/>
              <a:gd name="connsiteY1" fmla="*/ 2178050 h 2616279"/>
              <a:gd name="connsiteX2" fmla="*/ 410700 w 795698"/>
              <a:gd name="connsiteY2" fmla="*/ 2616200 h 2616279"/>
              <a:gd name="connsiteX3" fmla="*/ 759950 w 795698"/>
              <a:gd name="connsiteY3" fmla="*/ 2171700 h 2616279"/>
              <a:gd name="connsiteX4" fmla="*/ 766300 w 795698"/>
              <a:gd name="connsiteY4" fmla="*/ 12700 h 2616279"/>
              <a:gd name="connsiteX0" fmla="*/ 27635 w 787283"/>
              <a:gd name="connsiteY0" fmla="*/ 0 h 2616279"/>
              <a:gd name="connsiteX1" fmla="*/ 27635 w 787283"/>
              <a:gd name="connsiteY1" fmla="*/ 2178050 h 2616279"/>
              <a:gd name="connsiteX2" fmla="*/ 402285 w 787283"/>
              <a:gd name="connsiteY2" fmla="*/ 2616200 h 2616279"/>
              <a:gd name="connsiteX3" fmla="*/ 751535 w 787283"/>
              <a:gd name="connsiteY3" fmla="*/ 2171700 h 2616279"/>
              <a:gd name="connsiteX4" fmla="*/ 757885 w 787283"/>
              <a:gd name="connsiteY4" fmla="*/ 12700 h 2616279"/>
              <a:gd name="connsiteX0" fmla="*/ 27635 w 781551"/>
              <a:gd name="connsiteY0" fmla="*/ 0 h 2616279"/>
              <a:gd name="connsiteX1" fmla="*/ 27635 w 781551"/>
              <a:gd name="connsiteY1" fmla="*/ 2178050 h 2616279"/>
              <a:gd name="connsiteX2" fmla="*/ 402285 w 781551"/>
              <a:gd name="connsiteY2" fmla="*/ 2616200 h 2616279"/>
              <a:gd name="connsiteX3" fmla="*/ 751535 w 781551"/>
              <a:gd name="connsiteY3" fmla="*/ 2171700 h 2616279"/>
              <a:gd name="connsiteX4" fmla="*/ 757885 w 781551"/>
              <a:gd name="connsiteY4" fmla="*/ 12700 h 2616279"/>
              <a:gd name="connsiteX0" fmla="*/ 27635 w 763164"/>
              <a:gd name="connsiteY0" fmla="*/ 0 h 2616279"/>
              <a:gd name="connsiteX1" fmla="*/ 27635 w 763164"/>
              <a:gd name="connsiteY1" fmla="*/ 2178050 h 2616279"/>
              <a:gd name="connsiteX2" fmla="*/ 402285 w 763164"/>
              <a:gd name="connsiteY2" fmla="*/ 2616200 h 2616279"/>
              <a:gd name="connsiteX3" fmla="*/ 751535 w 763164"/>
              <a:gd name="connsiteY3" fmla="*/ 2171700 h 2616279"/>
              <a:gd name="connsiteX4" fmla="*/ 757885 w 763164"/>
              <a:gd name="connsiteY4" fmla="*/ 12700 h 2616279"/>
              <a:gd name="connsiteX0" fmla="*/ 27635 w 761412"/>
              <a:gd name="connsiteY0" fmla="*/ 0 h 2616279"/>
              <a:gd name="connsiteX1" fmla="*/ 27635 w 761412"/>
              <a:gd name="connsiteY1" fmla="*/ 2178050 h 2616279"/>
              <a:gd name="connsiteX2" fmla="*/ 402285 w 761412"/>
              <a:gd name="connsiteY2" fmla="*/ 2616200 h 2616279"/>
              <a:gd name="connsiteX3" fmla="*/ 751535 w 761412"/>
              <a:gd name="connsiteY3" fmla="*/ 2171700 h 2616279"/>
              <a:gd name="connsiteX4" fmla="*/ 757885 w 761412"/>
              <a:gd name="connsiteY4" fmla="*/ 12700 h 2616279"/>
              <a:gd name="connsiteX0" fmla="*/ 4 w 733781"/>
              <a:gd name="connsiteY0" fmla="*/ 0 h 2616203"/>
              <a:gd name="connsiteX1" fmla="*/ 4 w 733781"/>
              <a:gd name="connsiteY1" fmla="*/ 2178050 h 2616203"/>
              <a:gd name="connsiteX2" fmla="*/ 374654 w 733781"/>
              <a:gd name="connsiteY2" fmla="*/ 2616200 h 2616203"/>
              <a:gd name="connsiteX3" fmla="*/ 723904 w 733781"/>
              <a:gd name="connsiteY3" fmla="*/ 2171700 h 2616203"/>
              <a:gd name="connsiteX4" fmla="*/ 730254 w 733781"/>
              <a:gd name="connsiteY4" fmla="*/ 12700 h 2616203"/>
              <a:gd name="connsiteX0" fmla="*/ 6 w 733783"/>
              <a:gd name="connsiteY0" fmla="*/ 0 h 2616203"/>
              <a:gd name="connsiteX1" fmla="*/ 6 w 733783"/>
              <a:gd name="connsiteY1" fmla="*/ 2178050 h 2616203"/>
              <a:gd name="connsiteX2" fmla="*/ 374656 w 733783"/>
              <a:gd name="connsiteY2" fmla="*/ 2616200 h 2616203"/>
              <a:gd name="connsiteX3" fmla="*/ 723906 w 733783"/>
              <a:gd name="connsiteY3" fmla="*/ 2171700 h 2616203"/>
              <a:gd name="connsiteX4" fmla="*/ 730256 w 733783"/>
              <a:gd name="connsiteY4" fmla="*/ 12700 h 26162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3783" h="2616203">
                <a:moveTo>
                  <a:pt x="6" y="0"/>
                </a:moveTo>
                <a:cubicBezTo>
                  <a:pt x="535" y="2077508"/>
                  <a:pt x="1064" y="1951567"/>
                  <a:pt x="6" y="2178050"/>
                </a:cubicBezTo>
                <a:cubicBezTo>
                  <a:pt x="-1052" y="2404533"/>
                  <a:pt x="127006" y="2617258"/>
                  <a:pt x="374656" y="2616200"/>
                </a:cubicBezTo>
                <a:cubicBezTo>
                  <a:pt x="622306" y="2615142"/>
                  <a:pt x="715439" y="2440516"/>
                  <a:pt x="723906" y="2171700"/>
                </a:cubicBezTo>
                <a:cubicBezTo>
                  <a:pt x="732373" y="1902884"/>
                  <a:pt x="737664" y="1821392"/>
                  <a:pt x="730256" y="12700"/>
                </a:cubicBezTo>
              </a:path>
            </a:pathLst>
          </a:cu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Freeform 84">
            <a:extLst>
              <a:ext uri="{FF2B5EF4-FFF2-40B4-BE49-F238E27FC236}">
                <a16:creationId xmlns:a16="http://schemas.microsoft.com/office/drawing/2014/main" id="{A811E5A1-839E-EF43-F76B-79131731D5FA}"/>
              </a:ext>
              <a:ext uri="{C183D7F6-B498-43B3-948B-1728B52AA6E4}">
                <adec:decorative xmlns:adec="http://schemas.microsoft.com/office/drawing/2017/decorative" val="1"/>
              </a:ext>
            </a:extLst>
          </p:cNvPr>
          <p:cNvSpPr/>
          <p:nvPr/>
        </p:nvSpPr>
        <p:spPr>
          <a:xfrm>
            <a:off x="8525739" y="4458877"/>
            <a:ext cx="769036" cy="1051851"/>
          </a:xfrm>
          <a:custGeom>
            <a:avLst/>
            <a:gdLst>
              <a:gd name="connsiteX0" fmla="*/ 56149 w 1978947"/>
              <a:gd name="connsiteY0" fmla="*/ 265800 h 2483180"/>
              <a:gd name="connsiteX1" fmla="*/ 132349 w 1978947"/>
              <a:gd name="connsiteY1" fmla="*/ 166740 h 2483180"/>
              <a:gd name="connsiteX2" fmla="*/ 117109 w 1978947"/>
              <a:gd name="connsiteY2" fmla="*/ 2208900 h 2483180"/>
              <a:gd name="connsiteX3" fmla="*/ 1793509 w 1978947"/>
              <a:gd name="connsiteY3" fmla="*/ 2231760 h 2483180"/>
              <a:gd name="connsiteX4" fmla="*/ 1862089 w 1978947"/>
              <a:gd name="connsiteY4" fmla="*/ 75300 h 2483180"/>
              <a:gd name="connsiteX0" fmla="*/ 56149 w 1978947"/>
              <a:gd name="connsiteY0" fmla="*/ 265800 h 2483180"/>
              <a:gd name="connsiteX1" fmla="*/ 132349 w 1978947"/>
              <a:gd name="connsiteY1" fmla="*/ 166740 h 2483180"/>
              <a:gd name="connsiteX2" fmla="*/ 117109 w 1978947"/>
              <a:gd name="connsiteY2" fmla="*/ 2208900 h 2483180"/>
              <a:gd name="connsiteX3" fmla="*/ 1793509 w 1978947"/>
              <a:gd name="connsiteY3" fmla="*/ 2231760 h 2483180"/>
              <a:gd name="connsiteX4" fmla="*/ 1862089 w 1978947"/>
              <a:gd name="connsiteY4" fmla="*/ 75300 h 2483180"/>
              <a:gd name="connsiteX0" fmla="*/ 56149 w 1978947"/>
              <a:gd name="connsiteY0" fmla="*/ 265800 h 2483180"/>
              <a:gd name="connsiteX1" fmla="*/ 132349 w 1978947"/>
              <a:gd name="connsiteY1" fmla="*/ 166740 h 2483180"/>
              <a:gd name="connsiteX2" fmla="*/ 117109 w 1978947"/>
              <a:gd name="connsiteY2" fmla="*/ 2208900 h 2483180"/>
              <a:gd name="connsiteX3" fmla="*/ 1793509 w 1978947"/>
              <a:gd name="connsiteY3" fmla="*/ 2231760 h 2483180"/>
              <a:gd name="connsiteX4" fmla="*/ 1862089 w 1978947"/>
              <a:gd name="connsiteY4" fmla="*/ 75300 h 2483180"/>
              <a:gd name="connsiteX0" fmla="*/ 56149 w 1978947"/>
              <a:gd name="connsiteY0" fmla="*/ 265800 h 2483180"/>
              <a:gd name="connsiteX1" fmla="*/ 132349 w 1978947"/>
              <a:gd name="connsiteY1" fmla="*/ 166740 h 2483180"/>
              <a:gd name="connsiteX2" fmla="*/ 117109 w 1978947"/>
              <a:gd name="connsiteY2" fmla="*/ 2208900 h 2483180"/>
              <a:gd name="connsiteX3" fmla="*/ 1793509 w 1978947"/>
              <a:gd name="connsiteY3" fmla="*/ 2231760 h 2483180"/>
              <a:gd name="connsiteX4" fmla="*/ 1862089 w 1978947"/>
              <a:gd name="connsiteY4" fmla="*/ 75300 h 2483180"/>
              <a:gd name="connsiteX0" fmla="*/ 56149 w 1944568"/>
              <a:gd name="connsiteY0" fmla="*/ 265800 h 2483180"/>
              <a:gd name="connsiteX1" fmla="*/ 132349 w 1944568"/>
              <a:gd name="connsiteY1" fmla="*/ 166740 h 2483180"/>
              <a:gd name="connsiteX2" fmla="*/ 117109 w 1944568"/>
              <a:gd name="connsiteY2" fmla="*/ 2208900 h 2483180"/>
              <a:gd name="connsiteX3" fmla="*/ 1793509 w 1944568"/>
              <a:gd name="connsiteY3" fmla="*/ 2231760 h 2483180"/>
              <a:gd name="connsiteX4" fmla="*/ 1862089 w 1944568"/>
              <a:gd name="connsiteY4" fmla="*/ 75300 h 2483180"/>
              <a:gd name="connsiteX0" fmla="*/ 56149 w 2003693"/>
              <a:gd name="connsiteY0" fmla="*/ 265800 h 2487254"/>
              <a:gd name="connsiteX1" fmla="*/ 132349 w 2003693"/>
              <a:gd name="connsiteY1" fmla="*/ 166740 h 2487254"/>
              <a:gd name="connsiteX2" fmla="*/ 117109 w 2003693"/>
              <a:gd name="connsiteY2" fmla="*/ 2208900 h 2487254"/>
              <a:gd name="connsiteX3" fmla="*/ 1877329 w 2003693"/>
              <a:gd name="connsiteY3" fmla="*/ 2239380 h 2487254"/>
              <a:gd name="connsiteX4" fmla="*/ 1862089 w 2003693"/>
              <a:gd name="connsiteY4" fmla="*/ 75300 h 2487254"/>
              <a:gd name="connsiteX0" fmla="*/ 56149 w 1877329"/>
              <a:gd name="connsiteY0" fmla="*/ 265800 h 2487254"/>
              <a:gd name="connsiteX1" fmla="*/ 132349 w 1877329"/>
              <a:gd name="connsiteY1" fmla="*/ 166740 h 2487254"/>
              <a:gd name="connsiteX2" fmla="*/ 117109 w 1877329"/>
              <a:gd name="connsiteY2" fmla="*/ 2208900 h 2487254"/>
              <a:gd name="connsiteX3" fmla="*/ 1877329 w 1877329"/>
              <a:gd name="connsiteY3" fmla="*/ 2239380 h 2487254"/>
              <a:gd name="connsiteX4" fmla="*/ 1862089 w 1877329"/>
              <a:gd name="connsiteY4" fmla="*/ 75300 h 2487254"/>
              <a:gd name="connsiteX0" fmla="*/ 56149 w 1877329"/>
              <a:gd name="connsiteY0" fmla="*/ 265800 h 2369571"/>
              <a:gd name="connsiteX1" fmla="*/ 132349 w 1877329"/>
              <a:gd name="connsiteY1" fmla="*/ 166740 h 2369571"/>
              <a:gd name="connsiteX2" fmla="*/ 117109 w 1877329"/>
              <a:gd name="connsiteY2" fmla="*/ 2208900 h 2369571"/>
              <a:gd name="connsiteX3" fmla="*/ 1877329 w 1877329"/>
              <a:gd name="connsiteY3" fmla="*/ 2239380 h 2369571"/>
              <a:gd name="connsiteX4" fmla="*/ 1862089 w 1877329"/>
              <a:gd name="connsiteY4" fmla="*/ 75300 h 2369571"/>
              <a:gd name="connsiteX0" fmla="*/ 56149 w 1877329"/>
              <a:gd name="connsiteY0" fmla="*/ 265800 h 2239380"/>
              <a:gd name="connsiteX1" fmla="*/ 132349 w 1877329"/>
              <a:gd name="connsiteY1" fmla="*/ 166740 h 2239380"/>
              <a:gd name="connsiteX2" fmla="*/ 117109 w 1877329"/>
              <a:gd name="connsiteY2" fmla="*/ 2208900 h 2239380"/>
              <a:gd name="connsiteX3" fmla="*/ 1877329 w 1877329"/>
              <a:gd name="connsiteY3" fmla="*/ 2239380 h 2239380"/>
              <a:gd name="connsiteX4" fmla="*/ 1862089 w 1877329"/>
              <a:gd name="connsiteY4" fmla="*/ 75300 h 2239380"/>
              <a:gd name="connsiteX0" fmla="*/ 0 w 1821180"/>
              <a:gd name="connsiteY0" fmla="*/ 265800 h 2239380"/>
              <a:gd name="connsiteX1" fmla="*/ 76200 w 1821180"/>
              <a:gd name="connsiteY1" fmla="*/ 166740 h 2239380"/>
              <a:gd name="connsiteX2" fmla="*/ 60960 w 1821180"/>
              <a:gd name="connsiteY2" fmla="*/ 2208900 h 2239380"/>
              <a:gd name="connsiteX3" fmla="*/ 1821180 w 1821180"/>
              <a:gd name="connsiteY3" fmla="*/ 2239380 h 2239380"/>
              <a:gd name="connsiteX4" fmla="*/ 1805940 w 1821180"/>
              <a:gd name="connsiteY4" fmla="*/ 75300 h 2239380"/>
              <a:gd name="connsiteX0" fmla="*/ 0 w 1821180"/>
              <a:gd name="connsiteY0" fmla="*/ 265800 h 2248128"/>
              <a:gd name="connsiteX1" fmla="*/ 76200 w 1821180"/>
              <a:gd name="connsiteY1" fmla="*/ 166740 h 2248128"/>
              <a:gd name="connsiteX2" fmla="*/ 70485 w 1821180"/>
              <a:gd name="connsiteY2" fmla="*/ 2237475 h 2248128"/>
              <a:gd name="connsiteX3" fmla="*/ 1821180 w 1821180"/>
              <a:gd name="connsiteY3" fmla="*/ 2239380 h 2248128"/>
              <a:gd name="connsiteX4" fmla="*/ 1805940 w 1821180"/>
              <a:gd name="connsiteY4" fmla="*/ 75300 h 2248128"/>
              <a:gd name="connsiteX0" fmla="*/ 0 w 1821180"/>
              <a:gd name="connsiteY0" fmla="*/ 265800 h 2239380"/>
              <a:gd name="connsiteX1" fmla="*/ 76200 w 1821180"/>
              <a:gd name="connsiteY1" fmla="*/ 166740 h 2239380"/>
              <a:gd name="connsiteX2" fmla="*/ 70485 w 1821180"/>
              <a:gd name="connsiteY2" fmla="*/ 2237475 h 2239380"/>
              <a:gd name="connsiteX3" fmla="*/ 1821180 w 1821180"/>
              <a:gd name="connsiteY3" fmla="*/ 2239380 h 2239380"/>
              <a:gd name="connsiteX4" fmla="*/ 1805940 w 1821180"/>
              <a:gd name="connsiteY4" fmla="*/ 75300 h 2239380"/>
              <a:gd name="connsiteX0" fmla="*/ 0 w 1821180"/>
              <a:gd name="connsiteY0" fmla="*/ 342674 h 2316254"/>
              <a:gd name="connsiteX1" fmla="*/ 76200 w 1821180"/>
              <a:gd name="connsiteY1" fmla="*/ 138839 h 2316254"/>
              <a:gd name="connsiteX2" fmla="*/ 70485 w 1821180"/>
              <a:gd name="connsiteY2" fmla="*/ 2314349 h 2316254"/>
              <a:gd name="connsiteX3" fmla="*/ 1821180 w 1821180"/>
              <a:gd name="connsiteY3" fmla="*/ 2316254 h 2316254"/>
              <a:gd name="connsiteX4" fmla="*/ 1805940 w 1821180"/>
              <a:gd name="connsiteY4" fmla="*/ 152174 h 2316254"/>
              <a:gd name="connsiteX0" fmla="*/ 0 w 2002155"/>
              <a:gd name="connsiteY0" fmla="*/ 338997 h 2317340"/>
              <a:gd name="connsiteX1" fmla="*/ 257175 w 2002155"/>
              <a:gd name="connsiteY1" fmla="*/ 139925 h 2317340"/>
              <a:gd name="connsiteX2" fmla="*/ 251460 w 2002155"/>
              <a:gd name="connsiteY2" fmla="*/ 2315435 h 2317340"/>
              <a:gd name="connsiteX3" fmla="*/ 2002155 w 2002155"/>
              <a:gd name="connsiteY3" fmla="*/ 2317340 h 2317340"/>
              <a:gd name="connsiteX4" fmla="*/ 1986915 w 2002155"/>
              <a:gd name="connsiteY4" fmla="*/ 153260 h 2317340"/>
              <a:gd name="connsiteX0" fmla="*/ 0 w 2002155"/>
              <a:gd name="connsiteY0" fmla="*/ 269561 h 2247904"/>
              <a:gd name="connsiteX1" fmla="*/ 257175 w 2002155"/>
              <a:gd name="connsiteY1" fmla="*/ 70489 h 2247904"/>
              <a:gd name="connsiteX2" fmla="*/ 251460 w 2002155"/>
              <a:gd name="connsiteY2" fmla="*/ 2245999 h 2247904"/>
              <a:gd name="connsiteX3" fmla="*/ 2002155 w 2002155"/>
              <a:gd name="connsiteY3" fmla="*/ 2247904 h 2247904"/>
              <a:gd name="connsiteX4" fmla="*/ 1986915 w 2002155"/>
              <a:gd name="connsiteY4" fmla="*/ 83824 h 2247904"/>
              <a:gd name="connsiteX0" fmla="*/ 0 w 1968818"/>
              <a:gd name="connsiteY0" fmla="*/ 262089 h 2249957"/>
              <a:gd name="connsiteX1" fmla="*/ 223838 w 1968818"/>
              <a:gd name="connsiteY1" fmla="*/ 72542 h 2249957"/>
              <a:gd name="connsiteX2" fmla="*/ 218123 w 1968818"/>
              <a:gd name="connsiteY2" fmla="*/ 2248052 h 2249957"/>
              <a:gd name="connsiteX3" fmla="*/ 1968818 w 1968818"/>
              <a:gd name="connsiteY3" fmla="*/ 2249957 h 2249957"/>
              <a:gd name="connsiteX4" fmla="*/ 1953578 w 1968818"/>
              <a:gd name="connsiteY4" fmla="*/ 85877 h 2249957"/>
              <a:gd name="connsiteX0" fmla="*/ 0 w 1973581"/>
              <a:gd name="connsiteY0" fmla="*/ 213006 h 2267549"/>
              <a:gd name="connsiteX1" fmla="*/ 228601 w 1973581"/>
              <a:gd name="connsiteY1" fmla="*/ 90134 h 2267549"/>
              <a:gd name="connsiteX2" fmla="*/ 222886 w 1973581"/>
              <a:gd name="connsiteY2" fmla="*/ 2265644 h 2267549"/>
              <a:gd name="connsiteX3" fmla="*/ 1973581 w 1973581"/>
              <a:gd name="connsiteY3" fmla="*/ 2267549 h 2267549"/>
              <a:gd name="connsiteX4" fmla="*/ 1958341 w 1973581"/>
              <a:gd name="connsiteY4" fmla="*/ 103469 h 2267549"/>
              <a:gd name="connsiteX0" fmla="*/ 0 w 1973581"/>
              <a:gd name="connsiteY0" fmla="*/ 195480 h 2250023"/>
              <a:gd name="connsiteX1" fmla="*/ 228601 w 1973581"/>
              <a:gd name="connsiteY1" fmla="*/ 72608 h 2250023"/>
              <a:gd name="connsiteX2" fmla="*/ 222886 w 1973581"/>
              <a:gd name="connsiteY2" fmla="*/ 2248118 h 2250023"/>
              <a:gd name="connsiteX3" fmla="*/ 1973581 w 1973581"/>
              <a:gd name="connsiteY3" fmla="*/ 2250023 h 2250023"/>
              <a:gd name="connsiteX4" fmla="*/ 1958341 w 1973581"/>
              <a:gd name="connsiteY4" fmla="*/ 85943 h 2250023"/>
              <a:gd name="connsiteX0" fmla="*/ 0 w 1964056"/>
              <a:gd name="connsiteY0" fmla="*/ 195480 h 2250023"/>
              <a:gd name="connsiteX1" fmla="*/ 228601 w 1964056"/>
              <a:gd name="connsiteY1" fmla="*/ 72608 h 2250023"/>
              <a:gd name="connsiteX2" fmla="*/ 222886 w 1964056"/>
              <a:gd name="connsiteY2" fmla="*/ 2248118 h 2250023"/>
              <a:gd name="connsiteX3" fmla="*/ 1964056 w 1964056"/>
              <a:gd name="connsiteY3" fmla="*/ 2250023 h 2250023"/>
              <a:gd name="connsiteX4" fmla="*/ 1958341 w 1964056"/>
              <a:gd name="connsiteY4" fmla="*/ 85943 h 2250023"/>
              <a:gd name="connsiteX0" fmla="*/ 0 w 1966757"/>
              <a:gd name="connsiteY0" fmla="*/ 195480 h 2250023"/>
              <a:gd name="connsiteX1" fmla="*/ 228601 w 1966757"/>
              <a:gd name="connsiteY1" fmla="*/ 72608 h 2250023"/>
              <a:gd name="connsiteX2" fmla="*/ 222886 w 1966757"/>
              <a:gd name="connsiteY2" fmla="*/ 2248118 h 2250023"/>
              <a:gd name="connsiteX3" fmla="*/ 1964056 w 1966757"/>
              <a:gd name="connsiteY3" fmla="*/ 2250023 h 2250023"/>
              <a:gd name="connsiteX4" fmla="*/ 1958341 w 1966757"/>
              <a:gd name="connsiteY4" fmla="*/ 85943 h 2250023"/>
              <a:gd name="connsiteX0" fmla="*/ 0 w 1852457"/>
              <a:gd name="connsiteY0" fmla="*/ 137159 h 2274252"/>
              <a:gd name="connsiteX1" fmla="*/ 114301 w 1852457"/>
              <a:gd name="connsiteY1" fmla="*/ 96837 h 2274252"/>
              <a:gd name="connsiteX2" fmla="*/ 108586 w 1852457"/>
              <a:gd name="connsiteY2" fmla="*/ 2272347 h 2274252"/>
              <a:gd name="connsiteX3" fmla="*/ 1849756 w 1852457"/>
              <a:gd name="connsiteY3" fmla="*/ 2274252 h 2274252"/>
              <a:gd name="connsiteX4" fmla="*/ 1844041 w 1852457"/>
              <a:gd name="connsiteY4" fmla="*/ 110172 h 2274252"/>
              <a:gd name="connsiteX0" fmla="*/ 0 w 1852457"/>
              <a:gd name="connsiteY0" fmla="*/ 123163 h 2260256"/>
              <a:gd name="connsiteX1" fmla="*/ 114301 w 1852457"/>
              <a:gd name="connsiteY1" fmla="*/ 82841 h 2260256"/>
              <a:gd name="connsiteX2" fmla="*/ 108586 w 1852457"/>
              <a:gd name="connsiteY2" fmla="*/ 2258351 h 2260256"/>
              <a:gd name="connsiteX3" fmla="*/ 1849756 w 1852457"/>
              <a:gd name="connsiteY3" fmla="*/ 2260256 h 2260256"/>
              <a:gd name="connsiteX4" fmla="*/ 1844041 w 1852457"/>
              <a:gd name="connsiteY4" fmla="*/ 96176 h 2260256"/>
              <a:gd name="connsiteX0" fmla="*/ 7825 w 1860282"/>
              <a:gd name="connsiteY0" fmla="*/ 117450 h 2254543"/>
              <a:gd name="connsiteX1" fmla="*/ 122126 w 1860282"/>
              <a:gd name="connsiteY1" fmla="*/ 77128 h 2254543"/>
              <a:gd name="connsiteX2" fmla="*/ 116411 w 1860282"/>
              <a:gd name="connsiteY2" fmla="*/ 2252638 h 2254543"/>
              <a:gd name="connsiteX3" fmla="*/ 1857581 w 1860282"/>
              <a:gd name="connsiteY3" fmla="*/ 2254543 h 2254543"/>
              <a:gd name="connsiteX4" fmla="*/ 1851866 w 1860282"/>
              <a:gd name="connsiteY4" fmla="*/ 90463 h 2254543"/>
              <a:gd name="connsiteX0" fmla="*/ 1215 w 1853672"/>
              <a:gd name="connsiteY0" fmla="*/ 83599 h 2220692"/>
              <a:gd name="connsiteX1" fmla="*/ 115516 w 1853672"/>
              <a:gd name="connsiteY1" fmla="*/ 43277 h 2220692"/>
              <a:gd name="connsiteX2" fmla="*/ 109801 w 1853672"/>
              <a:gd name="connsiteY2" fmla="*/ 2218787 h 2220692"/>
              <a:gd name="connsiteX3" fmla="*/ 1850971 w 1853672"/>
              <a:gd name="connsiteY3" fmla="*/ 2220692 h 2220692"/>
              <a:gd name="connsiteX4" fmla="*/ 1845256 w 1853672"/>
              <a:gd name="connsiteY4" fmla="*/ 56612 h 2220692"/>
              <a:gd name="connsiteX0" fmla="*/ 1434 w 1839604"/>
              <a:gd name="connsiteY0" fmla="*/ 57124 h 2234698"/>
              <a:gd name="connsiteX1" fmla="*/ 101448 w 1839604"/>
              <a:gd name="connsiteY1" fmla="*/ 57283 h 2234698"/>
              <a:gd name="connsiteX2" fmla="*/ 95733 w 1839604"/>
              <a:gd name="connsiteY2" fmla="*/ 2232793 h 2234698"/>
              <a:gd name="connsiteX3" fmla="*/ 1836903 w 1839604"/>
              <a:gd name="connsiteY3" fmla="*/ 2234698 h 2234698"/>
              <a:gd name="connsiteX4" fmla="*/ 1831188 w 1839604"/>
              <a:gd name="connsiteY4" fmla="*/ 70618 h 2234698"/>
              <a:gd name="connsiteX0" fmla="*/ 0 w 1838170"/>
              <a:gd name="connsiteY0" fmla="*/ 65540 h 2243114"/>
              <a:gd name="connsiteX1" fmla="*/ 100014 w 1838170"/>
              <a:gd name="connsiteY1" fmla="*/ 65699 h 2243114"/>
              <a:gd name="connsiteX2" fmla="*/ 94299 w 1838170"/>
              <a:gd name="connsiteY2" fmla="*/ 2241209 h 2243114"/>
              <a:gd name="connsiteX3" fmla="*/ 1835469 w 1838170"/>
              <a:gd name="connsiteY3" fmla="*/ 2243114 h 2243114"/>
              <a:gd name="connsiteX4" fmla="*/ 1829754 w 1838170"/>
              <a:gd name="connsiteY4" fmla="*/ 79034 h 2243114"/>
              <a:gd name="connsiteX0" fmla="*/ 0 w 1838170"/>
              <a:gd name="connsiteY0" fmla="*/ 66450 h 2244024"/>
              <a:gd name="connsiteX1" fmla="*/ 100014 w 1838170"/>
              <a:gd name="connsiteY1" fmla="*/ 66609 h 2244024"/>
              <a:gd name="connsiteX2" fmla="*/ 94299 w 1838170"/>
              <a:gd name="connsiteY2" fmla="*/ 2242119 h 2244024"/>
              <a:gd name="connsiteX3" fmla="*/ 1835469 w 1838170"/>
              <a:gd name="connsiteY3" fmla="*/ 2244024 h 2244024"/>
              <a:gd name="connsiteX4" fmla="*/ 1829754 w 1838170"/>
              <a:gd name="connsiteY4" fmla="*/ 79944 h 2244024"/>
              <a:gd name="connsiteX0" fmla="*/ 0 w 1838170"/>
              <a:gd name="connsiteY0" fmla="*/ 66450 h 2244024"/>
              <a:gd name="connsiteX1" fmla="*/ 100014 w 1838170"/>
              <a:gd name="connsiteY1" fmla="*/ 66609 h 2244024"/>
              <a:gd name="connsiteX2" fmla="*/ 94299 w 1838170"/>
              <a:gd name="connsiteY2" fmla="*/ 2242119 h 2244024"/>
              <a:gd name="connsiteX3" fmla="*/ 1835469 w 1838170"/>
              <a:gd name="connsiteY3" fmla="*/ 2244024 h 2244024"/>
              <a:gd name="connsiteX4" fmla="*/ 1829754 w 1838170"/>
              <a:gd name="connsiteY4" fmla="*/ 6126 h 22440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38170" h="2244024">
                <a:moveTo>
                  <a:pt x="0" y="66450"/>
                </a:moveTo>
                <a:cubicBezTo>
                  <a:pt x="2063" y="-18004"/>
                  <a:pt x="101760" y="-26259"/>
                  <a:pt x="100014" y="66609"/>
                </a:cubicBezTo>
                <a:cubicBezTo>
                  <a:pt x="110174" y="390459"/>
                  <a:pt x="99379" y="1852229"/>
                  <a:pt x="94299" y="2242119"/>
                </a:cubicBezTo>
                <a:lnTo>
                  <a:pt x="1835469" y="2244024"/>
                </a:lnTo>
                <a:cubicBezTo>
                  <a:pt x="1842454" y="1776029"/>
                  <a:pt x="1834199" y="975136"/>
                  <a:pt x="1829754" y="6126"/>
                </a:cubicBezTo>
              </a:path>
            </a:pathLst>
          </a:cu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Arrow: Down 23">
            <a:extLst>
              <a:ext uri="{FF2B5EF4-FFF2-40B4-BE49-F238E27FC236}">
                <a16:creationId xmlns:a16="http://schemas.microsoft.com/office/drawing/2014/main" id="{364AF6FA-B92A-D16D-FCE3-A48B28849FE0}"/>
              </a:ext>
              <a:ext uri="{C183D7F6-B498-43B3-948B-1728B52AA6E4}">
                <adec:decorative xmlns:adec="http://schemas.microsoft.com/office/drawing/2017/decorative" val="1"/>
              </a:ext>
            </a:extLst>
          </p:cNvPr>
          <p:cNvSpPr/>
          <p:nvPr/>
        </p:nvSpPr>
        <p:spPr>
          <a:xfrm rot="10800000">
            <a:off x="6608589" y="3569309"/>
            <a:ext cx="343268" cy="689358"/>
          </a:xfrm>
          <a:prstGeom prst="downArrow">
            <a:avLst/>
          </a:prstGeom>
          <a:solidFill>
            <a:srgbClr val="FF0000"/>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ectangle 27">
            <a:extLst>
              <a:ext uri="{FF2B5EF4-FFF2-40B4-BE49-F238E27FC236}">
                <a16:creationId xmlns:a16="http://schemas.microsoft.com/office/drawing/2014/main" id="{34C9E005-BC1E-1EF7-3A09-440CF9E0DAFB}"/>
              </a:ext>
              <a:ext uri="{C183D7F6-B498-43B3-948B-1728B52AA6E4}">
                <adec:decorative xmlns:adec="http://schemas.microsoft.com/office/drawing/2017/decorative" val="1"/>
              </a:ext>
            </a:extLst>
          </p:cNvPr>
          <p:cNvSpPr/>
          <p:nvPr/>
        </p:nvSpPr>
        <p:spPr>
          <a:xfrm rot="16200000">
            <a:off x="8277643" y="2769012"/>
            <a:ext cx="123975" cy="673681"/>
          </a:xfrm>
          <a:prstGeom prst="rect">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Rectangle 31">
            <a:extLst>
              <a:ext uri="{FF2B5EF4-FFF2-40B4-BE49-F238E27FC236}">
                <a16:creationId xmlns:a16="http://schemas.microsoft.com/office/drawing/2014/main" id="{36EDBD76-EECE-2116-11EF-0302C3E12B3B}"/>
              </a:ext>
              <a:ext uri="{C183D7F6-B498-43B3-948B-1728B52AA6E4}">
                <adec:decorative xmlns:adec="http://schemas.microsoft.com/office/drawing/2017/decorative" val="1"/>
              </a:ext>
            </a:extLst>
          </p:cNvPr>
          <p:cNvSpPr/>
          <p:nvPr/>
        </p:nvSpPr>
        <p:spPr>
          <a:xfrm rot="16200000">
            <a:off x="8268531" y="3360177"/>
            <a:ext cx="123975" cy="673681"/>
          </a:xfrm>
          <a:prstGeom prst="rect">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4" name="TextBox 33">
            <a:extLst>
              <a:ext uri="{FF2B5EF4-FFF2-40B4-BE49-F238E27FC236}">
                <a16:creationId xmlns:a16="http://schemas.microsoft.com/office/drawing/2014/main" id="{273DE682-56BF-D885-0C63-9E60ED0F5281}"/>
              </a:ext>
              <a:ext uri="{C183D7F6-B498-43B3-948B-1728B52AA6E4}">
                <adec:decorative xmlns:adec="http://schemas.microsoft.com/office/drawing/2017/decorative" val="1"/>
              </a:ext>
            </a:extLst>
          </p:cNvPr>
          <p:cNvSpPr txBox="1"/>
          <p:nvPr/>
        </p:nvSpPr>
        <p:spPr>
          <a:xfrm>
            <a:off x="9392540" y="3112674"/>
            <a:ext cx="2703435" cy="601200"/>
          </a:xfrm>
          <a:prstGeom prst="rect">
            <a:avLst/>
          </a:prstGeom>
          <a:solidFill>
            <a:schemeClr val="bg1"/>
          </a:solidFill>
          <a:ln>
            <a:solidFill>
              <a:schemeClr val="tx1"/>
            </a:solidFill>
          </a:ln>
        </p:spPr>
        <p:txBody>
          <a:bodyPr wrap="square" lIns="91440" tIns="45720" rIns="91440" bIns="45720" rtlCol="0" anchor="t">
            <a:noAutofit/>
          </a:bodyPr>
          <a:lstStyle>
            <a:defPPr>
              <a:defRPr lang="en-US"/>
            </a:defPPr>
            <a:lvl1pPr algn="ctr">
              <a:defRPr sz="3200"/>
            </a:lvl1pPr>
          </a:lstStyle>
          <a:p>
            <a:pPr algn="l"/>
            <a:r>
              <a:rPr lang="en-GB" sz="2800" dirty="0">
                <a:sym typeface="Wingdings 2" panose="05020102010507070707" pitchFamily="18" charset="2"/>
              </a:rPr>
              <a:t></a:t>
            </a:r>
            <a:r>
              <a:rPr lang="en-GB" sz="2000" dirty="0">
                <a:sym typeface="Wingdings 2" panose="05020102010507070707" pitchFamily="18" charset="2"/>
              </a:rPr>
              <a:t> </a:t>
            </a:r>
            <a:r>
              <a:rPr lang="en-GB" sz="2000" dirty="0">
                <a:latin typeface="Century Gothic"/>
                <a:sym typeface="Wingdings 2" panose="05020102010507070707" pitchFamily="18" charset="2"/>
              </a:rPr>
              <a:t>Bromine water  </a:t>
            </a:r>
            <a:r>
              <a:rPr lang="en-GB" sz="2000" dirty="0">
                <a:latin typeface="Century Gothic"/>
                <a:sym typeface="Wingdings" panose="05000000000000000000" pitchFamily="2" charset="2"/>
              </a:rPr>
              <a:t></a:t>
            </a:r>
            <a:endParaRPr lang="en-GB" sz="2000" dirty="0">
              <a:latin typeface="Century Gothic"/>
            </a:endParaRPr>
          </a:p>
          <a:p>
            <a:r>
              <a:rPr lang="en-GB" dirty="0"/>
              <a:t> </a:t>
            </a:r>
          </a:p>
        </p:txBody>
      </p:sp>
      <p:sp>
        <p:nvSpPr>
          <p:cNvPr id="36" name="TextBox 35">
            <a:extLst>
              <a:ext uri="{FF2B5EF4-FFF2-40B4-BE49-F238E27FC236}">
                <a16:creationId xmlns:a16="http://schemas.microsoft.com/office/drawing/2014/main" id="{B3DA247C-0A87-05D0-110A-03F939AA5CFA}"/>
              </a:ext>
              <a:ext uri="{C183D7F6-B498-43B3-948B-1728B52AA6E4}">
                <adec:decorative xmlns:adec="http://schemas.microsoft.com/office/drawing/2017/decorative" val="1"/>
              </a:ext>
            </a:extLst>
          </p:cNvPr>
          <p:cNvSpPr txBox="1"/>
          <p:nvPr/>
        </p:nvSpPr>
        <p:spPr>
          <a:xfrm>
            <a:off x="8910257" y="2153765"/>
            <a:ext cx="2775375" cy="601200"/>
          </a:xfrm>
          <a:prstGeom prst="rect">
            <a:avLst/>
          </a:prstGeom>
          <a:solidFill>
            <a:schemeClr val="bg1"/>
          </a:solidFill>
          <a:ln>
            <a:solidFill>
              <a:schemeClr val="tx1"/>
            </a:solidFill>
          </a:ln>
        </p:spPr>
        <p:txBody>
          <a:bodyPr wrap="square" lIns="91440" tIns="45720" rIns="91440" bIns="45720" rtlCol="0" anchor="t">
            <a:noAutofit/>
          </a:bodyPr>
          <a:lstStyle>
            <a:defPPr>
              <a:defRPr lang="en-US"/>
            </a:defPPr>
            <a:lvl1pPr algn="ctr">
              <a:defRPr sz="2800"/>
            </a:lvl1pPr>
          </a:lstStyle>
          <a:p>
            <a:pPr algn="l"/>
            <a:r>
              <a:rPr lang="en-GB" dirty="0">
                <a:sym typeface="Wingdings 2" panose="05020102010507070707" pitchFamily="18" charset="2"/>
              </a:rPr>
              <a:t> </a:t>
            </a:r>
            <a:r>
              <a:rPr lang="en-GB" sz="2000" dirty="0">
                <a:latin typeface="Century Gothic"/>
                <a:sym typeface="Wingdings 2" panose="05020102010507070707" pitchFamily="18" charset="2"/>
              </a:rPr>
              <a:t>Attach pipette  </a:t>
            </a:r>
            <a:r>
              <a:rPr lang="en-GB" sz="2000" dirty="0">
                <a:latin typeface="Century Gothic"/>
                <a:sym typeface="Wingdings" panose="05000000000000000000" pitchFamily="2" charset="2"/>
              </a:rPr>
              <a:t></a:t>
            </a:r>
            <a:endParaRPr lang="en-GB" sz="2000" dirty="0">
              <a:latin typeface="Century Gothic"/>
            </a:endParaRPr>
          </a:p>
        </p:txBody>
      </p:sp>
      <p:sp>
        <p:nvSpPr>
          <p:cNvPr id="38" name="TextBox 37">
            <a:extLst>
              <a:ext uri="{FF2B5EF4-FFF2-40B4-BE49-F238E27FC236}">
                <a16:creationId xmlns:a16="http://schemas.microsoft.com/office/drawing/2014/main" id="{4DAFD558-FFE8-7953-9F75-05454EA38217}"/>
              </a:ext>
              <a:ext uri="{C183D7F6-B498-43B3-948B-1728B52AA6E4}">
                <adec:decorative xmlns:adec="http://schemas.microsoft.com/office/drawing/2017/decorative" val="1"/>
              </a:ext>
            </a:extLst>
          </p:cNvPr>
          <p:cNvSpPr txBox="1"/>
          <p:nvPr/>
        </p:nvSpPr>
        <p:spPr>
          <a:xfrm>
            <a:off x="5784605" y="2142731"/>
            <a:ext cx="2698974" cy="601200"/>
          </a:xfrm>
          <a:prstGeom prst="rect">
            <a:avLst/>
          </a:prstGeom>
          <a:solidFill>
            <a:schemeClr val="bg1"/>
          </a:solidFill>
          <a:ln>
            <a:solidFill>
              <a:schemeClr val="tx1"/>
            </a:solidFill>
          </a:ln>
        </p:spPr>
        <p:txBody>
          <a:bodyPr wrap="square" rtlCol="0">
            <a:noAutofit/>
          </a:bodyPr>
          <a:lstStyle>
            <a:defPPr>
              <a:defRPr lang="en-US"/>
            </a:defPPr>
            <a:lvl1pPr algn="ctr">
              <a:defRPr sz="2800"/>
            </a:lvl1pPr>
          </a:lstStyle>
          <a:p>
            <a:pPr algn="l"/>
            <a:r>
              <a:rPr lang="en-GB" dirty="0">
                <a:sym typeface="Wingdings 2" panose="05020102010507070707" pitchFamily="18" charset="2"/>
              </a:rPr>
              <a:t> </a:t>
            </a:r>
            <a:r>
              <a:rPr lang="en-GB" sz="2000" dirty="0">
                <a:latin typeface="Century Gothic" panose="020B0502020202020204" pitchFamily="34" charset="0"/>
                <a:sym typeface="Wingdings 2" panose="05020102010507070707" pitchFamily="18" charset="2"/>
              </a:rPr>
              <a:t>Clamp gently  </a:t>
            </a:r>
            <a:r>
              <a:rPr lang="en-GB" sz="2000" dirty="0">
                <a:latin typeface="Century Gothic" panose="020B0502020202020204" pitchFamily="34" charset="0"/>
                <a:sym typeface="Wingdings" panose="05000000000000000000" pitchFamily="2" charset="2"/>
              </a:rPr>
              <a:t></a:t>
            </a:r>
            <a:endParaRPr lang="en-GB" sz="2000" dirty="0">
              <a:latin typeface="Century Gothic" panose="020B0502020202020204" pitchFamily="34" charset="0"/>
            </a:endParaRPr>
          </a:p>
          <a:p>
            <a:r>
              <a:rPr lang="en-GB" dirty="0"/>
              <a:t> </a:t>
            </a:r>
          </a:p>
        </p:txBody>
      </p:sp>
      <p:sp>
        <p:nvSpPr>
          <p:cNvPr id="42" name="TextBox 41">
            <a:extLst>
              <a:ext uri="{FF2B5EF4-FFF2-40B4-BE49-F238E27FC236}">
                <a16:creationId xmlns:a16="http://schemas.microsoft.com/office/drawing/2014/main" id="{90158DD7-47BD-413B-D145-4269B4DD45E4}"/>
              </a:ext>
              <a:ext uri="{C183D7F6-B498-43B3-948B-1728B52AA6E4}">
                <adec:decorative xmlns:adec="http://schemas.microsoft.com/office/drawing/2017/decorative" val="1"/>
              </a:ext>
            </a:extLst>
          </p:cNvPr>
          <p:cNvSpPr txBox="1"/>
          <p:nvPr/>
        </p:nvSpPr>
        <p:spPr>
          <a:xfrm>
            <a:off x="4416458" y="4337872"/>
            <a:ext cx="3013093" cy="601200"/>
          </a:xfrm>
          <a:prstGeom prst="rect">
            <a:avLst/>
          </a:prstGeom>
          <a:solidFill>
            <a:schemeClr val="bg1"/>
          </a:solidFill>
          <a:ln>
            <a:solidFill>
              <a:schemeClr val="tx1"/>
            </a:solidFill>
          </a:ln>
        </p:spPr>
        <p:txBody>
          <a:bodyPr wrap="square" rtlCol="0">
            <a:noAutofit/>
          </a:bodyPr>
          <a:lstStyle>
            <a:defPPr>
              <a:defRPr lang="en-US"/>
            </a:defPPr>
            <a:lvl1pPr algn="ctr">
              <a:defRPr sz="2800"/>
            </a:lvl1pPr>
          </a:lstStyle>
          <a:p>
            <a:r>
              <a:rPr lang="en-GB" dirty="0">
                <a:sym typeface="Wingdings 2" panose="05020102010507070707" pitchFamily="18" charset="2"/>
              </a:rPr>
              <a:t> </a:t>
            </a:r>
            <a:r>
              <a:rPr lang="en-GB" dirty="0">
                <a:latin typeface="Century Gothic" panose="020B0502020202020204" pitchFamily="34" charset="0"/>
                <a:sym typeface="Wingdings 2" panose="05020102010507070707" pitchFamily="18" charset="2"/>
              </a:rPr>
              <a:t></a:t>
            </a:r>
            <a:r>
              <a:rPr lang="en-GB" dirty="0">
                <a:sym typeface="Wingdings 2" panose="05020102010507070707" pitchFamily="18" charset="2"/>
              </a:rPr>
              <a:t> </a:t>
            </a:r>
            <a:r>
              <a:rPr lang="en-GB" sz="2000" dirty="0">
                <a:latin typeface="Century Gothic" panose="020B0502020202020204" pitchFamily="34" charset="0"/>
              </a:rPr>
              <a:t>Heat at junction  </a:t>
            </a:r>
            <a:r>
              <a:rPr lang="en-GB" sz="2000" dirty="0">
                <a:latin typeface="Century Gothic" panose="020B0502020202020204" pitchFamily="34" charset="0"/>
                <a:sym typeface="Wingdings" panose="05000000000000000000" pitchFamily="2" charset="2"/>
              </a:rPr>
              <a:t></a:t>
            </a:r>
            <a:endParaRPr lang="en-GB" sz="2000" dirty="0">
              <a:latin typeface="Century Gothic" panose="020B0502020202020204" pitchFamily="34" charset="0"/>
            </a:endParaRPr>
          </a:p>
          <a:p>
            <a:r>
              <a:rPr lang="en-GB" dirty="0"/>
              <a:t> </a:t>
            </a:r>
          </a:p>
        </p:txBody>
      </p:sp>
      <p:grpSp>
        <p:nvGrpSpPr>
          <p:cNvPr id="44" name="Group 43">
            <a:extLst>
              <a:ext uri="{FF2B5EF4-FFF2-40B4-BE49-F238E27FC236}">
                <a16:creationId xmlns:a16="http://schemas.microsoft.com/office/drawing/2014/main" id="{FF303BCF-C412-4505-605E-3C61A6C78F10}"/>
              </a:ext>
              <a:ext uri="{C183D7F6-B498-43B3-948B-1728B52AA6E4}">
                <adec:decorative xmlns:adec="http://schemas.microsoft.com/office/drawing/2017/decorative" val="1"/>
              </a:ext>
            </a:extLst>
          </p:cNvPr>
          <p:cNvGrpSpPr/>
          <p:nvPr/>
        </p:nvGrpSpPr>
        <p:grpSpPr>
          <a:xfrm rot="18302439" flipH="1">
            <a:off x="7552760" y="5432611"/>
            <a:ext cx="889000" cy="889000"/>
            <a:chOff x="3416300" y="2501900"/>
            <a:chExt cx="889000" cy="889000"/>
          </a:xfrm>
        </p:grpSpPr>
        <p:sp>
          <p:nvSpPr>
            <p:cNvPr id="45" name="Arc 44">
              <a:extLst>
                <a:ext uri="{FF2B5EF4-FFF2-40B4-BE49-F238E27FC236}">
                  <a16:creationId xmlns:a16="http://schemas.microsoft.com/office/drawing/2014/main" id="{6B4536FE-DD3A-C822-DA07-90F4C6B37D4E}"/>
                </a:ext>
              </a:extLst>
            </p:cNvPr>
            <p:cNvSpPr/>
            <p:nvPr/>
          </p:nvSpPr>
          <p:spPr>
            <a:xfrm rot="13613037">
              <a:off x="3441700" y="2527300"/>
              <a:ext cx="889000" cy="838200"/>
            </a:xfrm>
            <a:prstGeom prst="arc">
              <a:avLst>
                <a:gd name="adj1" fmla="val 16262962"/>
                <a:gd name="adj2" fmla="val 0"/>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en-GB" dirty="0"/>
            </a:p>
          </p:txBody>
        </p:sp>
        <p:cxnSp>
          <p:nvCxnSpPr>
            <p:cNvPr id="46" name="Straight Connector 45">
              <a:extLst>
                <a:ext uri="{FF2B5EF4-FFF2-40B4-BE49-F238E27FC236}">
                  <a16:creationId xmlns:a16="http://schemas.microsoft.com/office/drawing/2014/main" id="{8B53EC9A-601A-33EE-7A37-EF9BEE83A047}"/>
                </a:ext>
              </a:extLst>
            </p:cNvPr>
            <p:cNvCxnSpPr/>
            <p:nvPr/>
          </p:nvCxnSpPr>
          <p:spPr>
            <a:xfrm>
              <a:off x="3416300" y="2514600"/>
              <a:ext cx="622300" cy="4064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id="{57AFBAAA-2EAF-5C3A-2BC9-B16022FF3DA7}"/>
                </a:ext>
              </a:extLst>
            </p:cNvPr>
            <p:cNvCxnSpPr/>
            <p:nvPr/>
          </p:nvCxnSpPr>
          <p:spPr>
            <a:xfrm flipH="1">
              <a:off x="3416300" y="2921000"/>
              <a:ext cx="622300" cy="4064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48" name="Oval 47">
              <a:extLst>
                <a:ext uri="{FF2B5EF4-FFF2-40B4-BE49-F238E27FC236}">
                  <a16:creationId xmlns:a16="http://schemas.microsoft.com/office/drawing/2014/main" id="{E10F140F-5833-A3D9-A275-2A27CB4BE30F}"/>
                </a:ext>
              </a:extLst>
            </p:cNvPr>
            <p:cNvSpPr/>
            <p:nvPr/>
          </p:nvSpPr>
          <p:spPr>
            <a:xfrm>
              <a:off x="3462336" y="2756285"/>
              <a:ext cx="139700" cy="330200"/>
            </a:xfrm>
            <a:prstGeom prst="ellipse">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dirty="0"/>
            </a:p>
          </p:txBody>
        </p:sp>
      </p:grpSp>
      <p:sp>
        <p:nvSpPr>
          <p:cNvPr id="50" name="TextBox 49">
            <a:extLst>
              <a:ext uri="{FF2B5EF4-FFF2-40B4-BE49-F238E27FC236}">
                <a16:creationId xmlns:a16="http://schemas.microsoft.com/office/drawing/2014/main" id="{4573A640-8E66-935F-F6B4-EA6C7E06111F}"/>
              </a:ext>
              <a:ext uri="{C183D7F6-B498-43B3-948B-1728B52AA6E4}">
                <adec:decorative xmlns:adec="http://schemas.microsoft.com/office/drawing/2017/decorative" val="1"/>
              </a:ext>
            </a:extLst>
          </p:cNvPr>
          <p:cNvSpPr txBox="1"/>
          <p:nvPr/>
        </p:nvSpPr>
        <p:spPr>
          <a:xfrm>
            <a:off x="8230751" y="5993342"/>
            <a:ext cx="2328712" cy="601200"/>
          </a:xfrm>
          <a:prstGeom prst="rect">
            <a:avLst/>
          </a:prstGeom>
          <a:noFill/>
          <a:ln>
            <a:solidFill>
              <a:schemeClr val="tx1"/>
            </a:solidFill>
          </a:ln>
        </p:spPr>
        <p:txBody>
          <a:bodyPr wrap="square">
            <a:spAutoFit/>
          </a:bodyPr>
          <a:lstStyle/>
          <a:p>
            <a:r>
              <a:rPr lang="en-GB" sz="3600" dirty="0">
                <a:sym typeface="Wingdings 2" panose="05020102010507070707" pitchFamily="18" charset="2"/>
              </a:rPr>
              <a:t> </a:t>
            </a:r>
            <a:r>
              <a:rPr lang="en-GB" sz="3200" dirty="0">
                <a:latin typeface="Century Gothic" panose="020B0502020202020204" pitchFamily="34" charset="0"/>
                <a:sym typeface="Wingdings 2" panose="05020102010507070707" pitchFamily="18" charset="2"/>
              </a:rPr>
              <a:t></a:t>
            </a:r>
            <a:r>
              <a:rPr lang="en-GB" sz="2000" dirty="0">
                <a:sym typeface="Wingdings 2" panose="05020102010507070707" pitchFamily="18" charset="2"/>
              </a:rPr>
              <a:t> </a:t>
            </a:r>
            <a:r>
              <a:rPr lang="en-GB" sz="2000" dirty="0">
                <a:latin typeface="Century Gothic" panose="020B0502020202020204" pitchFamily="34" charset="0"/>
                <a:sym typeface="Wingdings 2" panose="05020102010507070707" pitchFamily="18" charset="2"/>
              </a:rPr>
              <a:t>Observe  </a:t>
            </a:r>
            <a:r>
              <a:rPr lang="en-GB" sz="2000" dirty="0">
                <a:sym typeface="Wingdings" panose="05000000000000000000" pitchFamily="2" charset="2"/>
              </a:rPr>
              <a:t></a:t>
            </a:r>
            <a:endParaRPr lang="en-GB" sz="2000" dirty="0">
              <a:sym typeface="Wingdings 2" panose="05020102010507070707" pitchFamily="18" charset="2"/>
            </a:endParaRPr>
          </a:p>
        </p:txBody>
      </p:sp>
      <p:sp>
        <p:nvSpPr>
          <p:cNvPr id="52" name="TextBox 51">
            <a:extLst>
              <a:ext uri="{FF2B5EF4-FFF2-40B4-BE49-F238E27FC236}">
                <a16:creationId xmlns:a16="http://schemas.microsoft.com/office/drawing/2014/main" id="{E7A5280E-528C-7F75-9C04-987895671FE1}"/>
              </a:ext>
              <a:ext uri="{C183D7F6-B498-43B3-948B-1728B52AA6E4}">
                <adec:decorative xmlns:adec="http://schemas.microsoft.com/office/drawing/2017/decorative" val="1"/>
              </a:ext>
            </a:extLst>
          </p:cNvPr>
          <p:cNvSpPr txBox="1"/>
          <p:nvPr/>
        </p:nvSpPr>
        <p:spPr>
          <a:xfrm>
            <a:off x="109692" y="6076522"/>
            <a:ext cx="3310536" cy="699533"/>
          </a:xfrm>
          <a:prstGeom prst="rect">
            <a:avLst/>
          </a:prstGeom>
          <a:noFill/>
          <a:ln>
            <a:solidFill>
              <a:schemeClr val="tx1"/>
            </a:solidFill>
          </a:ln>
        </p:spPr>
        <p:txBody>
          <a:bodyPr wrap="square" lIns="91440" tIns="45720" rIns="91440" bIns="45720" rtlCol="0" anchor="t">
            <a:noAutofit/>
          </a:bodyPr>
          <a:lstStyle/>
          <a:p>
            <a:r>
              <a:rPr lang="en-GB" sz="1400" b="1" dirty="0">
                <a:solidFill>
                  <a:srgbClr val="C00000"/>
                </a:solidFill>
                <a:latin typeface="Century Gothic" panose="020B0502020202020204" pitchFamily="34" charset="0"/>
                <a:sym typeface="Wingdings 2" panose="05020102010507070707" pitchFamily="18" charset="2"/>
              </a:rPr>
              <a:t>RSC Microscale chemistry</a:t>
            </a:r>
          </a:p>
          <a:p>
            <a:r>
              <a:rPr lang="en-GB" sz="1200" dirty="0">
                <a:latin typeface="Century Gothic" panose="020B0502020202020204" pitchFamily="34" charset="0"/>
                <a:sym typeface="Wingdings 2" panose="05020102010507070707" pitchFamily="18" charset="2"/>
              </a:rPr>
              <a:t>Cracking hydrocarbons on a microscale</a:t>
            </a:r>
          </a:p>
          <a:p>
            <a:r>
              <a:rPr lang="en-GB" sz="1200" b="1" dirty="0">
                <a:latin typeface="Century Gothic" panose="020B0502020202020204" pitchFamily="34" charset="0"/>
                <a:sym typeface="Wingdings 2" panose="05020102010507070707" pitchFamily="18" charset="2"/>
              </a:rPr>
              <a:t>From </a:t>
            </a:r>
            <a:r>
              <a:rPr lang="en-GB" sz="1200" b="1" u="sng" dirty="0">
                <a:solidFill>
                  <a:srgbClr val="C00000"/>
                </a:solidFill>
                <a:latin typeface="Century Gothic" panose="020B0502020202020204" pitchFamily="34" charset="0"/>
                <a:hlinkClick r:id="rId3">
                  <a:extLst>
                    <a:ext uri="{A12FA001-AC4F-418D-AE19-62706E023703}">
                      <ahyp:hlinkClr xmlns:ahyp="http://schemas.microsoft.com/office/drawing/2018/hyperlinkcolor" val="tx"/>
                    </a:ext>
                  </a:extLst>
                </a:hlinkClick>
              </a:rPr>
              <a:t>rsc.li/3Utdw4q</a:t>
            </a:r>
            <a:endParaRPr lang="en-GB" sz="1200" b="1" u="sng" dirty="0">
              <a:solidFill>
                <a:srgbClr val="C00000"/>
              </a:solidFill>
              <a:latin typeface="Century Gothic" panose="020B0502020202020204" pitchFamily="34" charset="0"/>
            </a:endParaRPr>
          </a:p>
          <a:p>
            <a:endParaRPr lang="en-GB" sz="1200" dirty="0">
              <a:sym typeface="Wingdings 2" panose="05020102010507070707" pitchFamily="18" charset="2"/>
            </a:endParaRPr>
          </a:p>
          <a:p>
            <a:endParaRPr lang="en-GB" sz="1200" dirty="0">
              <a:ea typeface="Calibri"/>
              <a:cs typeface="Calibri"/>
            </a:endParaRPr>
          </a:p>
        </p:txBody>
      </p:sp>
      <p:pic>
        <p:nvPicPr>
          <p:cNvPr id="54" name="Picture 53">
            <a:extLst>
              <a:ext uri="{FF2B5EF4-FFF2-40B4-BE49-F238E27FC236}">
                <a16:creationId xmlns:a16="http://schemas.microsoft.com/office/drawing/2014/main" id="{A3F46D3B-F7D1-C881-77AD-03247FE5D71F}"/>
              </a:ext>
              <a:ext uri="{C183D7F6-B498-43B3-948B-1728B52AA6E4}">
                <adec:decorative xmlns:adec="http://schemas.microsoft.com/office/drawing/2017/decorative" val="1"/>
              </a:ext>
            </a:extLst>
          </p:cNvPr>
          <p:cNvPicPr/>
          <p:nvPr/>
        </p:nvPicPr>
        <p:blipFill>
          <a:blip r:embed="rId4">
            <a:extLst>
              <a:ext uri="{28A0092B-C50C-407E-A947-70E740481C1C}">
                <a14:useLocalDpi xmlns:a14="http://schemas.microsoft.com/office/drawing/2010/main"/>
              </a:ext>
            </a:extLst>
          </a:blip>
          <a:srcRect/>
          <a:stretch>
            <a:fillRect/>
          </a:stretch>
        </p:blipFill>
        <p:spPr bwMode="auto">
          <a:xfrm>
            <a:off x="3581284" y="6016477"/>
            <a:ext cx="835175" cy="777738"/>
          </a:xfrm>
          <a:prstGeom prst="rect">
            <a:avLst/>
          </a:prstGeom>
          <a:noFill/>
          <a:ln>
            <a:noFill/>
          </a:ln>
        </p:spPr>
      </p:pic>
      <p:pic>
        <p:nvPicPr>
          <p:cNvPr id="56" name="Picture 55">
            <a:hlinkClick r:id="rId5"/>
            <a:extLst>
              <a:ext uri="{FF2B5EF4-FFF2-40B4-BE49-F238E27FC236}">
                <a16:creationId xmlns:a16="http://schemas.microsoft.com/office/drawing/2014/main" id="{10D4FB55-4DDA-EC0E-896D-B6F332D6BC54}"/>
              </a:ext>
              <a:ext uri="{C183D7F6-B498-43B3-948B-1728B52AA6E4}">
                <adec:decorative xmlns:adec="http://schemas.microsoft.com/office/drawing/2017/decorative" val="1"/>
              </a:ext>
            </a:extLst>
          </p:cNvPr>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10811867" y="6370605"/>
            <a:ext cx="1380133" cy="487396"/>
          </a:xfrm>
          <a:prstGeom prst="rect">
            <a:avLst/>
          </a:prstGeom>
          <a:noFill/>
          <a:extLst>
            <a:ext uri="{909E8E84-426E-40DD-AFC4-6F175D3DCCD1}">
              <a14:hiddenFill xmlns:a14="http://schemas.microsoft.com/office/drawing/2010/main">
                <a:solidFill>
                  <a:srgbClr val="FFFFFF"/>
                </a:solidFill>
              </a14:hiddenFill>
            </a:ext>
          </a:extLst>
        </p:spPr>
      </p:pic>
      <p:sp>
        <p:nvSpPr>
          <p:cNvPr id="4" name="Freeform: Shape 3">
            <a:extLst>
              <a:ext uri="{FF2B5EF4-FFF2-40B4-BE49-F238E27FC236}">
                <a16:creationId xmlns:a16="http://schemas.microsoft.com/office/drawing/2014/main" id="{CD8C8CC4-B1FB-ABA6-01D5-07A1DEE92F2A}"/>
              </a:ext>
              <a:ext uri="{C183D7F6-B498-43B3-948B-1728B52AA6E4}">
                <adec:decorative xmlns:adec="http://schemas.microsoft.com/office/drawing/2017/decorative" val="1"/>
              </a:ext>
            </a:extLst>
          </p:cNvPr>
          <p:cNvSpPr/>
          <p:nvPr/>
        </p:nvSpPr>
        <p:spPr>
          <a:xfrm>
            <a:off x="-37515" y="81945"/>
            <a:ext cx="7352716" cy="4749269"/>
          </a:xfrm>
          <a:custGeom>
            <a:avLst/>
            <a:gdLst>
              <a:gd name="connsiteX0" fmla="*/ 0 w 7126542"/>
              <a:gd name="connsiteY0" fmla="*/ 3185559 h 3185559"/>
              <a:gd name="connsiteX1" fmla="*/ 1316736 w 7126542"/>
              <a:gd name="connsiteY1" fmla="*/ 2661303 h 3185559"/>
              <a:gd name="connsiteX2" fmla="*/ 3803904 w 7126542"/>
              <a:gd name="connsiteY2" fmla="*/ 2539383 h 3185559"/>
              <a:gd name="connsiteX3" fmla="*/ 6827520 w 7126542"/>
              <a:gd name="connsiteY3" fmla="*/ 222903 h 3185559"/>
              <a:gd name="connsiteX4" fmla="*/ 6851904 w 7126542"/>
              <a:gd name="connsiteY4" fmla="*/ 222903 h 31855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26542" h="3185559">
                <a:moveTo>
                  <a:pt x="0" y="3185559"/>
                </a:moveTo>
                <a:cubicBezTo>
                  <a:pt x="341376" y="2977279"/>
                  <a:pt x="682752" y="2768999"/>
                  <a:pt x="1316736" y="2661303"/>
                </a:cubicBezTo>
                <a:cubicBezTo>
                  <a:pt x="1950720" y="2553607"/>
                  <a:pt x="2885440" y="2945783"/>
                  <a:pt x="3803904" y="2539383"/>
                </a:cubicBezTo>
                <a:cubicBezTo>
                  <a:pt x="4722368" y="2132983"/>
                  <a:pt x="6827520" y="222903"/>
                  <a:pt x="6827520" y="222903"/>
                </a:cubicBezTo>
                <a:cubicBezTo>
                  <a:pt x="7335520" y="-163177"/>
                  <a:pt x="7093712" y="29863"/>
                  <a:pt x="6851904" y="222903"/>
                </a:cubicBezTo>
              </a:path>
            </a:pathLst>
          </a:custGeom>
          <a:noFill/>
          <a:ln w="57150">
            <a:solidFill>
              <a:schemeClr val="accent1"/>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Rectangle 40">
            <a:extLst>
              <a:ext uri="{FF2B5EF4-FFF2-40B4-BE49-F238E27FC236}">
                <a16:creationId xmlns:a16="http://schemas.microsoft.com/office/drawing/2014/main" id="{EB0ECB9A-5C68-EB71-1EED-7C02EFA69D50}"/>
              </a:ext>
              <a:ext uri="{C183D7F6-B498-43B3-948B-1728B52AA6E4}">
                <adec:decorative xmlns:adec="http://schemas.microsoft.com/office/drawing/2017/decorative" val="1"/>
              </a:ext>
            </a:extLst>
          </p:cNvPr>
          <p:cNvSpPr/>
          <p:nvPr/>
        </p:nvSpPr>
        <p:spPr>
          <a:xfrm>
            <a:off x="6290792" y="3333134"/>
            <a:ext cx="487079" cy="171824"/>
          </a:xfrm>
          <a:prstGeom prst="rect">
            <a:avLst/>
          </a:prstGeom>
          <a:solidFill>
            <a:schemeClr val="bg1">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Rectangle 42">
            <a:extLst>
              <a:ext uri="{FF2B5EF4-FFF2-40B4-BE49-F238E27FC236}">
                <a16:creationId xmlns:a16="http://schemas.microsoft.com/office/drawing/2014/main" id="{0186A624-B286-8974-983F-C22FC52262FA}"/>
              </a:ext>
              <a:ext uri="{C183D7F6-B498-43B3-948B-1728B52AA6E4}">
                <adec:decorative xmlns:adec="http://schemas.microsoft.com/office/drawing/2017/decorative" val="1"/>
              </a:ext>
            </a:extLst>
          </p:cNvPr>
          <p:cNvSpPr/>
          <p:nvPr/>
        </p:nvSpPr>
        <p:spPr>
          <a:xfrm>
            <a:off x="6774046" y="3333133"/>
            <a:ext cx="487079" cy="171824"/>
          </a:xfrm>
          <a:prstGeom prst="rect">
            <a:avLst/>
          </a:prstGeom>
          <a:solidFill>
            <a:schemeClr val="bg1">
              <a:lumMod val="9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0" name="Group 59">
            <a:extLst>
              <a:ext uri="{FF2B5EF4-FFF2-40B4-BE49-F238E27FC236}">
                <a16:creationId xmlns:a16="http://schemas.microsoft.com/office/drawing/2014/main" id="{57BE7DA6-DF9E-5F34-6503-20B227611CC6}"/>
              </a:ext>
              <a:ext uri="{C183D7F6-B498-43B3-948B-1728B52AA6E4}">
                <adec:decorative xmlns:adec="http://schemas.microsoft.com/office/drawing/2017/decorative" val="1"/>
              </a:ext>
            </a:extLst>
          </p:cNvPr>
          <p:cNvGrpSpPr/>
          <p:nvPr/>
        </p:nvGrpSpPr>
        <p:grpSpPr>
          <a:xfrm rot="18340167">
            <a:off x="968365" y="2167134"/>
            <a:ext cx="2880658" cy="183779"/>
            <a:chOff x="1970521" y="1996341"/>
            <a:chExt cx="2880658" cy="183779"/>
          </a:xfrm>
        </p:grpSpPr>
        <p:grpSp>
          <p:nvGrpSpPr>
            <p:cNvPr id="49" name="Group 48">
              <a:extLst>
                <a:ext uri="{FF2B5EF4-FFF2-40B4-BE49-F238E27FC236}">
                  <a16:creationId xmlns:a16="http://schemas.microsoft.com/office/drawing/2014/main" id="{794B7A13-0560-3134-3D30-7BB26B3BA7A7}"/>
                </a:ext>
              </a:extLst>
            </p:cNvPr>
            <p:cNvGrpSpPr/>
            <p:nvPr/>
          </p:nvGrpSpPr>
          <p:grpSpPr>
            <a:xfrm>
              <a:off x="1970521" y="1996344"/>
              <a:ext cx="2880658" cy="183776"/>
              <a:chOff x="1338729" y="3251200"/>
              <a:chExt cx="3430495" cy="120458"/>
            </a:xfrm>
          </p:grpSpPr>
          <p:cxnSp>
            <p:nvCxnSpPr>
              <p:cNvPr id="51" name="Straight Connector 50">
                <a:extLst>
                  <a:ext uri="{FF2B5EF4-FFF2-40B4-BE49-F238E27FC236}">
                    <a16:creationId xmlns:a16="http://schemas.microsoft.com/office/drawing/2014/main" id="{0AC2674C-9C05-8CD9-AC2A-5F479FB41556}"/>
                  </a:ext>
                </a:extLst>
              </p:cNvPr>
              <p:cNvCxnSpPr/>
              <p:nvPr/>
            </p:nvCxnSpPr>
            <p:spPr>
              <a:xfrm>
                <a:off x="2223247" y="3251200"/>
                <a:ext cx="2545977" cy="0"/>
              </a:xfrm>
              <a:prstGeom prst="line">
                <a:avLst/>
              </a:prstGeom>
              <a:ln w="190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53" name="Straight Connector 52">
                <a:extLst>
                  <a:ext uri="{FF2B5EF4-FFF2-40B4-BE49-F238E27FC236}">
                    <a16:creationId xmlns:a16="http://schemas.microsoft.com/office/drawing/2014/main" id="{B0B02F72-0FC0-E4BB-4652-8805D20BE8B5}"/>
                  </a:ext>
                </a:extLst>
              </p:cNvPr>
              <p:cNvCxnSpPr/>
              <p:nvPr/>
            </p:nvCxnSpPr>
            <p:spPr>
              <a:xfrm>
                <a:off x="2217271" y="3367741"/>
                <a:ext cx="2545977" cy="0"/>
              </a:xfrm>
              <a:prstGeom prst="line">
                <a:avLst/>
              </a:prstGeom>
              <a:ln w="190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55" name="Straight Connector 54">
                <a:extLst>
                  <a:ext uri="{FF2B5EF4-FFF2-40B4-BE49-F238E27FC236}">
                    <a16:creationId xmlns:a16="http://schemas.microsoft.com/office/drawing/2014/main" id="{CE650DF0-494D-E4BD-8259-0E57FA019CD2}"/>
                  </a:ext>
                </a:extLst>
              </p:cNvPr>
              <p:cNvCxnSpPr/>
              <p:nvPr/>
            </p:nvCxnSpPr>
            <p:spPr>
              <a:xfrm flipH="1">
                <a:off x="1338729" y="3251200"/>
                <a:ext cx="884518" cy="71718"/>
              </a:xfrm>
              <a:prstGeom prst="line">
                <a:avLst/>
              </a:prstGeom>
              <a:ln w="190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57" name="Straight Connector 56">
                <a:extLst>
                  <a:ext uri="{FF2B5EF4-FFF2-40B4-BE49-F238E27FC236}">
                    <a16:creationId xmlns:a16="http://schemas.microsoft.com/office/drawing/2014/main" id="{BA1FD928-7C59-7D07-1589-02C4054614A5}"/>
                  </a:ext>
                </a:extLst>
              </p:cNvPr>
              <p:cNvCxnSpPr>
                <a:cxnSpLocks/>
              </p:cNvCxnSpPr>
              <p:nvPr/>
            </p:nvCxnSpPr>
            <p:spPr>
              <a:xfrm flipH="1" flipV="1">
                <a:off x="1338729" y="3326835"/>
                <a:ext cx="884518" cy="44823"/>
              </a:xfrm>
              <a:prstGeom prst="line">
                <a:avLst/>
              </a:prstGeom>
              <a:ln w="19050">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58" name="Rectangle 57">
              <a:extLst>
                <a:ext uri="{FF2B5EF4-FFF2-40B4-BE49-F238E27FC236}">
                  <a16:creationId xmlns:a16="http://schemas.microsoft.com/office/drawing/2014/main" id="{31D79356-68A7-C665-57EE-038128387A18}"/>
                </a:ext>
              </a:extLst>
            </p:cNvPr>
            <p:cNvSpPr/>
            <p:nvPr/>
          </p:nvSpPr>
          <p:spPr>
            <a:xfrm>
              <a:off x="2858026" y="1996342"/>
              <a:ext cx="487079" cy="171824"/>
            </a:xfrm>
            <a:prstGeom prst="rect">
              <a:avLst/>
            </a:prstGeom>
            <a:solidFill>
              <a:schemeClr val="bg1">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9" name="Rectangle 58">
              <a:extLst>
                <a:ext uri="{FF2B5EF4-FFF2-40B4-BE49-F238E27FC236}">
                  <a16:creationId xmlns:a16="http://schemas.microsoft.com/office/drawing/2014/main" id="{4C40B0CA-BFFD-0F89-1709-8370954EFA57}"/>
                </a:ext>
              </a:extLst>
            </p:cNvPr>
            <p:cNvSpPr/>
            <p:nvPr/>
          </p:nvSpPr>
          <p:spPr>
            <a:xfrm>
              <a:off x="3341280" y="1996341"/>
              <a:ext cx="487079" cy="171824"/>
            </a:xfrm>
            <a:prstGeom prst="rect">
              <a:avLst/>
            </a:prstGeom>
            <a:solidFill>
              <a:schemeClr val="bg1">
                <a:lumMod val="9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62" name="TextBox 61">
            <a:extLst>
              <a:ext uri="{FF2B5EF4-FFF2-40B4-BE49-F238E27FC236}">
                <a16:creationId xmlns:a16="http://schemas.microsoft.com/office/drawing/2014/main" id="{0706A8FF-3142-43C1-9181-3E66CC81E5A1}"/>
              </a:ext>
              <a:ext uri="{C183D7F6-B498-43B3-948B-1728B52AA6E4}">
                <adec:decorative xmlns:adec="http://schemas.microsoft.com/office/drawing/2017/decorative" val="1"/>
              </a:ext>
            </a:extLst>
          </p:cNvPr>
          <p:cNvSpPr txBox="1"/>
          <p:nvPr/>
        </p:nvSpPr>
        <p:spPr>
          <a:xfrm>
            <a:off x="3581284" y="786861"/>
            <a:ext cx="2100286" cy="796804"/>
          </a:xfrm>
          <a:prstGeom prst="rect">
            <a:avLst/>
          </a:prstGeom>
          <a:solidFill>
            <a:schemeClr val="bg1"/>
          </a:solidFill>
          <a:ln>
            <a:solidFill>
              <a:schemeClr val="tx1"/>
            </a:solidFill>
          </a:ln>
        </p:spPr>
        <p:txBody>
          <a:bodyPr wrap="square" lIns="91440" tIns="45720" rIns="91440" bIns="45720" rtlCol="0" anchor="t">
            <a:noAutofit/>
          </a:bodyPr>
          <a:lstStyle>
            <a:defPPr>
              <a:defRPr lang="en-US"/>
            </a:defPPr>
            <a:lvl1pPr algn="ctr">
              <a:defRPr sz="2800"/>
            </a:lvl1pPr>
          </a:lstStyle>
          <a:p>
            <a:pPr algn="l" defTabSz="358775"/>
            <a:r>
              <a:rPr lang="en-GB" dirty="0">
                <a:latin typeface="Century Gothic" panose="020B0502020202020204" pitchFamily="34" charset="0"/>
                <a:sym typeface="Wingdings 2" panose="05020102010507070707" pitchFamily="18" charset="2"/>
              </a:rPr>
              <a:t></a:t>
            </a:r>
            <a:r>
              <a:rPr lang="en-GB" sz="2000" dirty="0">
                <a:latin typeface="Century Gothic"/>
                <a:sym typeface="Wingdings 2" panose="05020102010507070707" pitchFamily="18" charset="2"/>
              </a:rPr>
              <a:t>Aluminium 	oxide        </a:t>
            </a:r>
            <a:r>
              <a:rPr lang="en-GB" sz="2000" dirty="0">
                <a:latin typeface="Century Gothic"/>
                <a:sym typeface="Wingdings" panose="05000000000000000000" pitchFamily="2" charset="2"/>
              </a:rPr>
              <a:t></a:t>
            </a:r>
            <a:endParaRPr lang="en-GB" sz="2000" dirty="0">
              <a:latin typeface="Century Gothic"/>
            </a:endParaRPr>
          </a:p>
        </p:txBody>
      </p:sp>
      <p:grpSp>
        <p:nvGrpSpPr>
          <p:cNvPr id="64" name="Group 63">
            <a:extLst>
              <a:ext uri="{FF2B5EF4-FFF2-40B4-BE49-F238E27FC236}">
                <a16:creationId xmlns:a16="http://schemas.microsoft.com/office/drawing/2014/main" id="{C8D6952B-755B-822A-CF5A-046BEDB2B26B}"/>
              </a:ext>
              <a:ext uri="{C183D7F6-B498-43B3-948B-1728B52AA6E4}">
                <adec:decorative xmlns:adec="http://schemas.microsoft.com/office/drawing/2017/decorative" val="1"/>
              </a:ext>
            </a:extLst>
          </p:cNvPr>
          <p:cNvGrpSpPr>
            <a:grpSpLocks noChangeAspect="1"/>
          </p:cNvGrpSpPr>
          <p:nvPr/>
        </p:nvGrpSpPr>
        <p:grpSpPr>
          <a:xfrm rot="7266944" flipV="1">
            <a:off x="2960443" y="2017465"/>
            <a:ext cx="993817" cy="184639"/>
            <a:chOff x="5680541" y="4054646"/>
            <a:chExt cx="1549861" cy="56338"/>
          </a:xfrm>
        </p:grpSpPr>
        <p:cxnSp>
          <p:nvCxnSpPr>
            <p:cNvPr id="65" name="Straight Connector 64">
              <a:extLst>
                <a:ext uri="{FF2B5EF4-FFF2-40B4-BE49-F238E27FC236}">
                  <a16:creationId xmlns:a16="http://schemas.microsoft.com/office/drawing/2014/main" id="{2A2365A3-53B4-659A-8198-55F98E5E3274}"/>
                </a:ext>
              </a:extLst>
            </p:cNvPr>
            <p:cNvCxnSpPr>
              <a:cxnSpLocks/>
            </p:cNvCxnSpPr>
            <p:nvPr/>
          </p:nvCxnSpPr>
          <p:spPr>
            <a:xfrm>
              <a:off x="5680541" y="4105037"/>
              <a:ext cx="1489516"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4EA2737B-E3CE-530E-716D-E443AA1E963A}"/>
                </a:ext>
              </a:extLst>
            </p:cNvPr>
            <p:cNvCxnSpPr>
              <a:cxnSpLocks/>
            </p:cNvCxnSpPr>
            <p:nvPr/>
          </p:nvCxnSpPr>
          <p:spPr>
            <a:xfrm rot="7266944" flipH="1">
              <a:off x="7178377" y="4058958"/>
              <a:ext cx="56338" cy="47713"/>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68" name="Bent Arrow 118">
            <a:extLst>
              <a:ext uri="{FF2B5EF4-FFF2-40B4-BE49-F238E27FC236}">
                <a16:creationId xmlns:a16="http://schemas.microsoft.com/office/drawing/2014/main" id="{E25E661B-25FE-B024-96BA-C524EABCFFF6}"/>
              </a:ext>
              <a:ext uri="{C183D7F6-B498-43B3-948B-1728B52AA6E4}">
                <adec:decorative xmlns:adec="http://schemas.microsoft.com/office/drawing/2017/decorative" val="1"/>
              </a:ext>
            </a:extLst>
          </p:cNvPr>
          <p:cNvSpPr/>
          <p:nvPr/>
        </p:nvSpPr>
        <p:spPr>
          <a:xfrm flipV="1">
            <a:off x="1104617" y="1501122"/>
            <a:ext cx="1027349" cy="1099487"/>
          </a:xfrm>
          <a:prstGeom prst="bentArrow">
            <a:avLst>
              <a:gd name="adj1" fmla="val 17535"/>
              <a:gd name="adj2" fmla="val 15841"/>
              <a:gd name="adj3" fmla="val 18184"/>
              <a:gd name="adj4" fmla="val 4735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solidFill>
                <a:schemeClr val="tx1"/>
              </a:solidFill>
            </a:endParaRPr>
          </a:p>
        </p:txBody>
      </p:sp>
      <p:pic>
        <p:nvPicPr>
          <p:cNvPr id="2" name="Picture 1">
            <a:extLst>
              <a:ext uri="{FF2B5EF4-FFF2-40B4-BE49-F238E27FC236}">
                <a16:creationId xmlns:a16="http://schemas.microsoft.com/office/drawing/2014/main" id="{B27E9058-C124-44AD-0EF0-78FA0D16C5DA}"/>
              </a:ext>
              <a:ext uri="{C183D7F6-B498-43B3-948B-1728B52AA6E4}">
                <adec:decorative xmlns:adec="http://schemas.microsoft.com/office/drawing/2017/decorative" val="1"/>
              </a:ext>
            </a:extLst>
          </p:cNvPr>
          <p:cNvPicPr>
            <a:picLocks/>
          </p:cNvPicPr>
          <p:nvPr/>
        </p:nvPicPr>
        <p:blipFill>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464558" y="6002215"/>
            <a:ext cx="792000" cy="792000"/>
          </a:xfrm>
          <a:prstGeom prst="rect">
            <a:avLst/>
          </a:prstGeom>
          <a:noFill/>
          <a:ln>
            <a:noFill/>
          </a:ln>
        </p:spPr>
      </p:pic>
      <p:sp>
        <p:nvSpPr>
          <p:cNvPr id="61" name="TextBox 60">
            <a:extLst>
              <a:ext uri="{FF2B5EF4-FFF2-40B4-BE49-F238E27FC236}">
                <a16:creationId xmlns:a16="http://schemas.microsoft.com/office/drawing/2014/main" id="{12C6DD63-0189-030E-F7E3-8F436967EE12}"/>
              </a:ext>
              <a:ext uri="{C183D7F6-B498-43B3-948B-1728B52AA6E4}">
                <adec:decorative xmlns:adec="http://schemas.microsoft.com/office/drawing/2017/decorative" val="1"/>
              </a:ext>
            </a:extLst>
          </p:cNvPr>
          <p:cNvSpPr txBox="1"/>
          <p:nvPr/>
        </p:nvSpPr>
        <p:spPr>
          <a:xfrm>
            <a:off x="110187" y="401907"/>
            <a:ext cx="2600150" cy="1115431"/>
          </a:xfrm>
          <a:prstGeom prst="rect">
            <a:avLst/>
          </a:prstGeom>
          <a:solidFill>
            <a:schemeClr val="bg1"/>
          </a:solidFill>
          <a:ln>
            <a:solidFill>
              <a:schemeClr val="tx1"/>
            </a:solidFill>
          </a:ln>
        </p:spPr>
        <p:txBody>
          <a:bodyPr wrap="square" lIns="91440" tIns="45720" rIns="91440" bIns="45720" rtlCol="0" anchor="t">
            <a:noAutofit/>
          </a:bodyPr>
          <a:lstStyle>
            <a:defPPr>
              <a:defRPr lang="en-US"/>
            </a:defPPr>
            <a:lvl1pPr algn="ctr">
              <a:defRPr sz="3200"/>
            </a:lvl1pPr>
          </a:lstStyle>
          <a:p>
            <a:pPr marL="358775" indent="-358775" algn="l"/>
            <a:r>
              <a:rPr lang="en-GB" sz="2800" dirty="0">
                <a:latin typeface="Century Gothic" panose="020B0502020202020204" pitchFamily="34" charset="0"/>
                <a:sym typeface="Wingdings 2" panose="05020102010507070707" pitchFamily="18" charset="2"/>
              </a:rPr>
              <a:t></a:t>
            </a:r>
            <a:r>
              <a:rPr lang="en-GB" sz="1600" dirty="0">
                <a:sym typeface="Wingdings 2" panose="05020102010507070707" pitchFamily="18" charset="2"/>
              </a:rPr>
              <a:t> </a:t>
            </a:r>
            <a:r>
              <a:rPr lang="en-GB" sz="1800" dirty="0">
                <a:latin typeface="Century Gothic"/>
                <a:sym typeface="Wingdings 2" panose="05020102010507070707" pitchFamily="18" charset="2"/>
              </a:rPr>
              <a:t>~0.5 cm</a:t>
            </a:r>
            <a:r>
              <a:rPr lang="en-GB" sz="1800" baseline="30000" dirty="0">
                <a:latin typeface="Century Gothic"/>
                <a:sym typeface="Wingdings 2" panose="05020102010507070707" pitchFamily="18" charset="2"/>
              </a:rPr>
              <a:t>3</a:t>
            </a:r>
            <a:r>
              <a:rPr lang="en-GB" sz="1800" dirty="0">
                <a:latin typeface="Century Gothic"/>
                <a:sym typeface="Wingdings 2" panose="05020102010507070707" pitchFamily="18" charset="2"/>
              </a:rPr>
              <a:t> liquid paraffin 	     </a:t>
            </a:r>
            <a:r>
              <a:rPr lang="en-GB" sz="1800" dirty="0">
                <a:latin typeface="Century Gothic"/>
                <a:sym typeface="Wingdings" panose="05000000000000000000" pitchFamily="2" charset="2"/>
              </a:rPr>
              <a:t></a:t>
            </a:r>
            <a:endParaRPr lang="en-GB" sz="1800" dirty="0">
              <a:latin typeface="Century Gothic"/>
              <a:sym typeface="Wingdings 2" panose="05020102010507070707" pitchFamily="18" charset="2"/>
            </a:endParaRPr>
          </a:p>
          <a:p>
            <a:pPr marL="358775" indent="-358775" algn="l" defTabSz="1122363"/>
            <a:r>
              <a:rPr lang="en-GB" sz="1800" dirty="0">
                <a:latin typeface="Century Gothic"/>
                <a:sym typeface="Wingdings 2" panose="05020102010507070707" pitchFamily="18" charset="2"/>
              </a:rPr>
              <a:t>	Mineral wool      </a:t>
            </a:r>
            <a:r>
              <a:rPr lang="en-GB" sz="1800" dirty="0">
                <a:latin typeface="Century Gothic"/>
                <a:sym typeface="Wingdings" panose="05000000000000000000" pitchFamily="2" charset="2"/>
              </a:rPr>
              <a:t></a:t>
            </a:r>
            <a:endParaRPr lang="en-GB" sz="1800" dirty="0">
              <a:latin typeface="Century Gothic"/>
            </a:endParaRPr>
          </a:p>
          <a:p>
            <a:r>
              <a:rPr lang="en-GB" dirty="0"/>
              <a:t> </a:t>
            </a:r>
          </a:p>
        </p:txBody>
      </p:sp>
      <p:sp>
        <p:nvSpPr>
          <p:cNvPr id="23" name="Title 22">
            <a:extLst>
              <a:ext uri="{FF2B5EF4-FFF2-40B4-BE49-F238E27FC236}">
                <a16:creationId xmlns:a16="http://schemas.microsoft.com/office/drawing/2014/main" id="{DABF7082-24B4-1C59-6888-4C0D99568039}"/>
              </a:ext>
            </a:extLst>
          </p:cNvPr>
          <p:cNvSpPr>
            <a:spLocks noGrp="1"/>
          </p:cNvSpPr>
          <p:nvPr>
            <p:ph type="title" idx="4294967295"/>
          </p:nvPr>
        </p:nvSpPr>
        <p:spPr>
          <a:xfrm>
            <a:off x="838200" y="-1325563"/>
            <a:ext cx="10515600" cy="1325563"/>
          </a:xfrm>
        </p:spPr>
        <p:txBody>
          <a:bodyPr vert="horz" lIns="91440" tIns="45720" rIns="91440" bIns="45720" rtlCol="0" anchor="b">
            <a:normAutofit/>
          </a:bodyPr>
          <a:lstStyle/>
          <a:p>
            <a:r>
              <a:rPr lang="en-GB" dirty="0"/>
              <a:t>Integrated instructions for learners</a:t>
            </a:r>
          </a:p>
        </p:txBody>
      </p:sp>
      <p:sp>
        <p:nvSpPr>
          <p:cNvPr id="25" name="Bent Arrow 118">
            <a:extLst>
              <a:ext uri="{FF2B5EF4-FFF2-40B4-BE49-F238E27FC236}">
                <a16:creationId xmlns:a16="http://schemas.microsoft.com/office/drawing/2014/main" id="{25F7FBE4-BD3A-82BA-DA7B-713F3498C192}"/>
              </a:ext>
              <a:ext uri="{C183D7F6-B498-43B3-948B-1728B52AA6E4}">
                <adec:decorative xmlns:adec="http://schemas.microsoft.com/office/drawing/2017/decorative" val="1"/>
              </a:ext>
            </a:extLst>
          </p:cNvPr>
          <p:cNvSpPr/>
          <p:nvPr/>
        </p:nvSpPr>
        <p:spPr>
          <a:xfrm rot="5400000" flipV="1">
            <a:off x="8852197" y="3370591"/>
            <a:ext cx="646332" cy="416873"/>
          </a:xfrm>
          <a:prstGeom prst="bentArrow">
            <a:avLst>
              <a:gd name="adj1" fmla="val 17535"/>
              <a:gd name="adj2" fmla="val 15841"/>
              <a:gd name="adj3" fmla="val 18184"/>
              <a:gd name="adj4" fmla="val 4735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solidFill>
                <a:schemeClr val="tx1"/>
              </a:solidFill>
            </a:endParaRPr>
          </a:p>
        </p:txBody>
      </p:sp>
    </p:spTree>
    <p:extLst>
      <p:ext uri="{BB962C8B-B14F-4D97-AF65-F5344CB8AC3E}">
        <p14:creationId xmlns:p14="http://schemas.microsoft.com/office/powerpoint/2010/main" val="10656309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E80E7-EE91-7F7C-13FA-024AA48F280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5590835-C563-E2AE-C04F-D4F57D7B8152}"/>
              </a:ext>
            </a:extLst>
          </p:cNvPr>
          <p:cNvSpPr>
            <a:spLocks noGrp="1"/>
          </p:cNvSpPr>
          <p:nvPr>
            <p:ph type="title"/>
          </p:nvPr>
        </p:nvSpPr>
        <p:spPr/>
        <p:txBody>
          <a:bodyPr/>
          <a:lstStyle/>
          <a:p>
            <a:r>
              <a:rPr lang="en-GB" dirty="0"/>
              <a:t>Discussion questions</a:t>
            </a:r>
          </a:p>
        </p:txBody>
      </p:sp>
      <p:sp>
        <p:nvSpPr>
          <p:cNvPr id="3" name="Content Placeholder 2">
            <a:extLst>
              <a:ext uri="{FF2B5EF4-FFF2-40B4-BE49-F238E27FC236}">
                <a16:creationId xmlns:a16="http://schemas.microsoft.com/office/drawing/2014/main" id="{3F825B6A-0188-5AD7-5C17-EEFC662CA3C0}"/>
              </a:ext>
            </a:extLst>
          </p:cNvPr>
          <p:cNvSpPr>
            <a:spLocks noGrp="1"/>
          </p:cNvSpPr>
          <p:nvPr>
            <p:ph idx="1"/>
          </p:nvPr>
        </p:nvSpPr>
        <p:spPr>
          <a:xfrm>
            <a:off x="540000" y="1278000"/>
            <a:ext cx="9556500" cy="5040000"/>
          </a:xfrm>
        </p:spPr>
        <p:txBody>
          <a:bodyPr>
            <a:normAutofit/>
          </a:bodyPr>
          <a:lstStyle/>
          <a:p>
            <a:pPr marL="457200" lvl="0" indent="-457200">
              <a:buClr>
                <a:srgbClr val="C00000"/>
              </a:buClr>
              <a:buSzPct val="115000"/>
              <a:buFont typeface="+mj-lt"/>
              <a:buAutoNum type="arabicPeriod"/>
            </a:pPr>
            <a:r>
              <a:rPr lang="en-GB" dirty="0"/>
              <a:t>Liquid paraffin is a mixture of hydrocarbons. There will be no visible change when bromine water is added to liquid paraffin. What does this suggest about the composition of the paraffin mixture?</a:t>
            </a:r>
          </a:p>
          <a:p>
            <a:pPr marL="457200" lvl="0" indent="-457200">
              <a:buClr>
                <a:srgbClr val="C00000"/>
              </a:buClr>
              <a:buSzPct val="115000"/>
              <a:buFont typeface="+mj-lt"/>
              <a:buAutoNum type="arabicPeriod"/>
            </a:pPr>
            <a:r>
              <a:rPr lang="en-GB" dirty="0"/>
              <a:t>Mineral wool is inert and does not participate in this reaction. Suggest why it is added to the pipette.</a:t>
            </a:r>
          </a:p>
          <a:p>
            <a:pPr marL="457200" lvl="0" indent="-457200">
              <a:buClr>
                <a:srgbClr val="C00000"/>
              </a:buClr>
              <a:buSzPct val="115000"/>
              <a:buFont typeface="+mj-lt"/>
              <a:buAutoNum type="arabicPeriod"/>
            </a:pPr>
            <a:r>
              <a:rPr lang="en-GB" dirty="0"/>
              <a:t>What do the results of the bromine water test indicate has occurred during the reaction?</a:t>
            </a:r>
          </a:p>
          <a:p>
            <a:pPr marL="457200" lvl="0" indent="-457200">
              <a:buClr>
                <a:srgbClr val="C00000"/>
              </a:buClr>
              <a:buSzPct val="115000"/>
              <a:buFont typeface="+mj-lt"/>
              <a:buAutoNum type="arabicPeriod"/>
            </a:pPr>
            <a:r>
              <a:rPr lang="en-GB" dirty="0"/>
              <a:t>Suggest the benefits of using an aluminium oxide based catalyst, such as a zeolite, in industry.</a:t>
            </a:r>
          </a:p>
          <a:p>
            <a:pPr marL="457200" lvl="0" indent="-457200">
              <a:buClr>
                <a:srgbClr val="C00000"/>
              </a:buClr>
              <a:buSzPct val="115000"/>
              <a:buFont typeface="+mj-lt"/>
              <a:buAutoNum type="arabicPeriod"/>
            </a:pPr>
            <a:r>
              <a:rPr lang="en-GB" dirty="0"/>
              <a:t>Cracking reactions produce a mixture of alkanes and alkenes of different chain lengths. Suggest how this mixture could be separated.</a:t>
            </a:r>
          </a:p>
          <a:p>
            <a:pPr marL="342900" indent="-342900">
              <a:buClr>
                <a:srgbClr val="C00000"/>
              </a:buClr>
              <a:buSzPct val="115000"/>
              <a:buFont typeface="Arial" panose="020B0604020202020204" pitchFamily="34" charset="0"/>
              <a:buChar char="•"/>
            </a:pPr>
            <a:endParaRPr lang="en-GB" dirty="0"/>
          </a:p>
          <a:p>
            <a:endParaRPr lang="en-GB" b="1" dirty="0"/>
          </a:p>
        </p:txBody>
      </p:sp>
      <p:sp>
        <p:nvSpPr>
          <p:cNvPr id="11" name="Vertical Title 1">
            <a:extLst>
              <a:ext uri="{FF2B5EF4-FFF2-40B4-BE49-F238E27FC236}">
                <a16:creationId xmlns:a16="http://schemas.microsoft.com/office/drawing/2014/main" id="{CF0BD9A9-0CFE-AF16-C3E2-F48F27CAE0FF}"/>
              </a:ext>
              <a:ext uri="{C183D7F6-B498-43B3-948B-1728B52AA6E4}">
                <adec:decorative xmlns:adec="http://schemas.microsoft.com/office/drawing/2017/decorative" val="1"/>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800" b="1" i="0">
                <a:solidFill>
                  <a:schemeClr val="bg1"/>
                </a:solidFill>
                <a:latin typeface="Century Gothic" panose="020B0502020202020204" pitchFamily="34" charset="0"/>
              </a:rPr>
              <a:t>Discussion questions</a:t>
            </a:r>
            <a:endParaRPr lang="en-US" sz="2800" b="1" i="0">
              <a:solidFill>
                <a:schemeClr val="bg1"/>
              </a:solidFill>
              <a:latin typeface="Century Gothic" panose="020B0502020202020204" pitchFamily="34" charset="0"/>
            </a:endParaRPr>
          </a:p>
        </p:txBody>
      </p:sp>
    </p:spTree>
    <p:extLst>
      <p:ext uri="{BB962C8B-B14F-4D97-AF65-F5344CB8AC3E}">
        <p14:creationId xmlns:p14="http://schemas.microsoft.com/office/powerpoint/2010/main" val="96012849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72ad90e4-f9f8-4758-a1e3-0a7f403e271e">
      <Terms xmlns="http://schemas.microsoft.com/office/infopath/2007/PartnerControls"/>
    </lcf76f155ced4ddcb4097134ff3c332f>
    <TaxCatchAll xmlns="27e564b6-8a00-461c-8d45-4d4e49e620eb"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B329AEF31871D1488CE76DAAD549738C" ma:contentTypeVersion="18" ma:contentTypeDescription="Create a new document." ma:contentTypeScope="" ma:versionID="adab46bd26c9accbe869f0654cf78329">
  <xsd:schema xmlns:xsd="http://www.w3.org/2001/XMLSchema" xmlns:xs="http://www.w3.org/2001/XMLSchema" xmlns:p="http://schemas.microsoft.com/office/2006/metadata/properties" xmlns:ns2="72ad90e4-f9f8-4758-a1e3-0a7f403e271e" xmlns:ns3="27e564b6-8a00-461c-8d45-4d4e49e620eb" targetNamespace="http://schemas.microsoft.com/office/2006/metadata/properties" ma:root="true" ma:fieldsID="ee4ded789f98ff7034b7d185da58c463" ns2:_="" ns3:_="">
    <xsd:import namespace="72ad90e4-f9f8-4758-a1e3-0a7f403e271e"/>
    <xsd:import namespace="27e564b6-8a00-461c-8d45-4d4e49e620eb"/>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lcf76f155ced4ddcb4097134ff3c332f" minOccurs="0"/>
                <xsd:element ref="ns3:TaxCatchAll" minOccurs="0"/>
                <xsd:element ref="ns2:MediaServiceGenerationTime" minOccurs="0"/>
                <xsd:element ref="ns2:MediaServiceEventHashCode" minOccurs="0"/>
                <xsd:element ref="ns2:MediaServiceDateTaken" minOccurs="0"/>
                <xsd:element ref="ns2:MediaServiceOCR" minOccurs="0"/>
                <xsd:element ref="ns2:MediaLengthInSeconds" minOccurs="0"/>
                <xsd:element ref="ns2:MediaServiceLocation"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2ad90e4-f9f8-4758-a1e3-0a7f403e271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lcf76f155ced4ddcb4097134ff3c332f" ma:index="15" nillable="true" ma:taxonomy="true" ma:internalName="lcf76f155ced4ddcb4097134ff3c332f" ma:taxonomyFieldName="MediaServiceImageTags" ma:displayName="Image Tags" ma:readOnly="false" ma:fieldId="{5cf76f15-5ced-4ddc-b409-7134ff3c332f}" ma:taxonomyMulti="true" ma:sspId="acd698d5-2c6c-40f3-87af-cb5c6c865f62" ma:termSetId="09814cd3-568e-fe90-9814-8d621ff8fb84" ma:anchorId="fba54fb3-c3e1-fe81-a776-ca4b69148c4d" ma:open="true" ma:isKeyword="false">
      <xsd:complexType>
        <xsd:sequence>
          <xsd:element ref="pc:Terms" minOccurs="0" maxOccurs="1"/>
        </xsd:sequence>
      </xsd:complex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DateTaken" ma:index="19" nillable="true" ma:displayName="MediaServiceDateTaken" ma:hidden="true" ma:indexed="true" ma:internalName="MediaServiceDateTaken" ma:readOnly="true">
      <xsd:simpleType>
        <xsd:restriction base="dms:Text"/>
      </xsd:simpleType>
    </xsd:element>
    <xsd:element name="MediaServiceOCR" ma:index="20" nillable="true" ma:displayName="Extracted Text" ma:internalName="MediaServiceOCR" ma:readOnly="true">
      <xsd:simpleType>
        <xsd:restriction base="dms:Note">
          <xsd:maxLength value="255"/>
        </xsd:restriction>
      </xsd:simpleType>
    </xsd:element>
    <xsd:element name="MediaLengthInSeconds" ma:index="21" nillable="true" ma:displayName="MediaLengthInSeconds" ma:hidden="true" ma:internalName="MediaLengthInSeconds" ma:readOnly="true">
      <xsd:simpleType>
        <xsd:restriction base="dms:Unknown"/>
      </xsd:simpleType>
    </xsd:element>
    <xsd:element name="MediaServiceLocation" ma:index="22" nillable="true" ma:displayName="Location" ma:indexed="true" ma:internalName="MediaServiceLocation" ma:readOnly="true">
      <xsd:simpleType>
        <xsd:restriction base="dms:Text"/>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element name="MediaServiceBillingMetadata" ma:index="25"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7e564b6-8a00-461c-8d45-4d4e49e620eb"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16" nillable="true" ma:displayName="Taxonomy Catch All Column" ma:hidden="true" ma:list="{eae0381d-0c94-4a3f-aade-9a29dd7f4345}" ma:internalName="TaxCatchAll" ma:showField="CatchAllData" ma:web="27e564b6-8a00-461c-8d45-4d4e49e620e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4F3042F-7616-4D4D-88F1-9F3C3CB93AD3}">
  <ds:schemaRefs>
    <ds:schemaRef ds:uri="http://schemas.microsoft.com/sharepoint/v3/contenttype/forms"/>
  </ds:schemaRefs>
</ds:datastoreItem>
</file>

<file path=customXml/itemProps2.xml><?xml version="1.0" encoding="utf-8"?>
<ds:datastoreItem xmlns:ds="http://schemas.openxmlformats.org/officeDocument/2006/customXml" ds:itemID="{C37A2FAB-5DCD-432E-8A66-FBEAB11BC389}">
  <ds:schemaRefs>
    <ds:schemaRef ds:uri="http://www.w3.org/XML/1998/namespace"/>
    <ds:schemaRef ds:uri="http://schemas.microsoft.com/office/infopath/2007/PartnerControls"/>
    <ds:schemaRef ds:uri="http://purl.org/dc/terms/"/>
    <ds:schemaRef ds:uri="http://purl.org/dc/elements/1.1/"/>
    <ds:schemaRef ds:uri="http://schemas.microsoft.com/office/2006/documentManagement/types"/>
    <ds:schemaRef ds:uri="http://schemas.microsoft.com/office/2006/metadata/properties"/>
    <ds:schemaRef ds:uri="27e564b6-8a00-461c-8d45-4d4e49e620eb"/>
    <ds:schemaRef ds:uri="http://purl.org/dc/dcmitype/"/>
    <ds:schemaRef ds:uri="http://schemas.openxmlformats.org/package/2006/metadata/core-properties"/>
    <ds:schemaRef ds:uri="72ad90e4-f9f8-4758-a1e3-0a7f403e271e"/>
  </ds:schemaRefs>
</ds:datastoreItem>
</file>

<file path=customXml/itemProps3.xml><?xml version="1.0" encoding="utf-8"?>
<ds:datastoreItem xmlns:ds="http://schemas.openxmlformats.org/officeDocument/2006/customXml" ds:itemID="{06E12DFA-55A5-428D-A3DD-C369823D4D69}">
  <ds:schemaRefs>
    <ds:schemaRef ds:uri="27e564b6-8a00-461c-8d45-4d4e49e620eb"/>
    <ds:schemaRef ds:uri="72ad90e4-f9f8-4758-a1e3-0a7f403e271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587</TotalTime>
  <Words>469</Words>
  <Application>Microsoft Office PowerPoint</Application>
  <PresentationFormat>Widescreen</PresentationFormat>
  <Paragraphs>48</Paragraphs>
  <Slides>5</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vt:i4>
      </vt:variant>
    </vt:vector>
  </HeadingPairs>
  <TitlesOfParts>
    <vt:vector size="13" baseType="lpstr">
      <vt:lpstr>Aptos</vt:lpstr>
      <vt:lpstr>Aptos Display</vt:lpstr>
      <vt:lpstr>Arial</vt:lpstr>
      <vt:lpstr>Calibri</vt:lpstr>
      <vt:lpstr>Century Gothic</vt:lpstr>
      <vt:lpstr>Wingdings</vt:lpstr>
      <vt:lpstr>Wingdings 2</vt:lpstr>
      <vt:lpstr>Office Theme</vt:lpstr>
      <vt:lpstr>14–16 years</vt:lpstr>
      <vt:lpstr>Integrated instructions</vt:lpstr>
      <vt:lpstr>Learning objectives</vt:lpstr>
      <vt:lpstr>Integrated instructions for learners</vt:lpstr>
      <vt:lpstr>Discussion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Microscale simple cracking teacher and technician notes</dc:title>
  <dc:creator>Royal Society of Chemistry</dc:creator>
  <cp:keywords>experiment; chemistry; cracking; hydrocarbons; practical; microscale; gcse; integrated instructions</cp:keywords>
  <dc:description>From rsc.li/3Utdw4q, teacher and technician notes with full safety information, answers to questions and more support also available</dc:description>
  <cp:lastModifiedBy>Juliet Kennard</cp:lastModifiedBy>
  <cp:revision>5</cp:revision>
  <cp:lastPrinted>2026-06-25T14:31:12Z</cp:lastPrinted>
  <dcterms:created xsi:type="dcterms:W3CDTF">2026-06-22T13:57:28Z</dcterms:created>
  <dcterms:modified xsi:type="dcterms:W3CDTF">2026-10-19T11:27:55Z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0x010100B329AEF31871D1488CE76DAAD549738C</vt:lpwstr>
  </property>
  <property fmtid="{D5CDD505-2E9C-101B-9397-08002B2CF9AE}" pid="3" name="MediaServiceImageTags">
    <vt:lpwstr/>
  </property>
</Properties>
</file>