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sldIdLst>
    <p:sldId id="292" r:id="rId5"/>
    <p:sldId id="312" r:id="rId6"/>
    <p:sldId id="293" r:id="rId7"/>
    <p:sldId id="320" r:id="rId8"/>
    <p:sldId id="321" r:id="rId9"/>
    <p:sldId id="322" r:id="rId10"/>
    <p:sldId id="307" r:id="rId11"/>
    <p:sldId id="295" r:id="rId12"/>
    <p:sldId id="323" r:id="rId13"/>
    <p:sldId id="294" r:id="rId14"/>
    <p:sldId id="324" r:id="rId15"/>
    <p:sldId id="325" r:id="rId16"/>
    <p:sldId id="311" r:id="rId17"/>
    <p:sldId id="326" r:id="rId18"/>
    <p:sldId id="31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F6E0C0"/>
    <a:srgbClr val="E6F1EF"/>
    <a:srgbClr val="006F62"/>
    <a:srgbClr val="EDF6F9"/>
    <a:srgbClr val="48A9C5"/>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4D03CC-284F-492C-A0C1-E59108A507A1}" v="1" dt="2026-02-02T21:47:21.153"/>
    <p1510:client id="{2FBB5A4F-29AE-48A3-B1DC-1867AA41C2E2}" v="48" dt="2026-02-03T14:24:55.779"/>
    <p1510:client id="{C33F1442-441F-489E-93AE-5E53B3DC12AA}" v="21" dt="2026-02-02T15:49:52.0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25"/>
    <p:restoredTop sz="95846"/>
  </p:normalViewPr>
  <p:slideViewPr>
    <p:cSldViewPr snapToGrid="0" snapToObjects="1">
      <p:cViewPr varScale="1">
        <p:scale>
          <a:sx n="70" d="100"/>
          <a:sy n="70" d="100"/>
        </p:scale>
        <p:origin x="672" y="5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undo custSel modSld modMainMaster">
      <pc:chgData name="Kirsty Patterson" userId="06c453ef-d90e-4cbc-ba6b-1bf363c3e0a9" providerId="ADAL" clId="{2B52998C-451C-485A-9808-79CB34D495AD}" dt="2026-02-03T14:24:57.451" v="1839" actId="20577"/>
      <pc:docMkLst>
        <pc:docMk/>
      </pc:docMkLst>
      <pc:sldChg chg="addSp modSp mod modCm">
        <pc:chgData name="Kirsty Patterson" userId="06c453ef-d90e-4cbc-ba6b-1bf363c3e0a9" providerId="ADAL" clId="{2B52998C-451C-485A-9808-79CB34D495AD}" dt="2026-02-03T10:01:05.813" v="357" actId="207"/>
        <pc:sldMkLst>
          <pc:docMk/>
          <pc:sldMk cId="472853854" sldId="292"/>
        </pc:sldMkLst>
        <pc:spChg chg="mod">
          <ac:chgData name="Kirsty Patterson" userId="06c453ef-d90e-4cbc-ba6b-1bf363c3e0a9" providerId="ADAL" clId="{2B52998C-451C-485A-9808-79CB34D495AD}" dt="2026-02-03T09:23:59.525" v="243" actId="14100"/>
          <ac:spMkLst>
            <pc:docMk/>
            <pc:sldMk cId="472853854" sldId="292"/>
            <ac:spMk id="3" creationId="{DFE117A8-3006-844E-A87E-1574BE8ABE1B}"/>
          </ac:spMkLst>
        </pc:spChg>
        <pc:spChg chg="add mod">
          <ac:chgData name="Kirsty Patterson" userId="06c453ef-d90e-4cbc-ba6b-1bf363c3e0a9" providerId="ADAL" clId="{2B52998C-451C-485A-9808-79CB34D495AD}" dt="2026-02-02T14:11:59.893" v="146" actId="962"/>
          <ac:spMkLst>
            <pc:docMk/>
            <pc:sldMk cId="472853854" sldId="292"/>
            <ac:spMk id="4" creationId="{6F74D9E4-6F49-96D1-DDCD-AC7318A1F2F9}"/>
          </ac:spMkLst>
        </pc:spChg>
        <pc:spChg chg="add mod">
          <ac:chgData name="Kirsty Patterson" userId="06c453ef-d90e-4cbc-ba6b-1bf363c3e0a9" providerId="ADAL" clId="{2B52998C-451C-485A-9808-79CB34D495AD}" dt="2026-02-03T10:01:05.813" v="357" actId="207"/>
          <ac:spMkLst>
            <pc:docMk/>
            <pc:sldMk cId="472853854" sldId="292"/>
            <ac:spMk id="5" creationId="{3C59ACD5-ED8B-6228-AA63-B3E953FE4F69}"/>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2-03T09:23:54.597" v="242" actId="20577"/>
              <pc2:cmMkLst xmlns:pc2="http://schemas.microsoft.com/office/powerpoint/2019/9/main/command">
                <pc:docMk/>
                <pc:sldMk cId="472853854" sldId="292"/>
                <pc2:cmMk id="{A5455024-CB1A-4115-A2E4-60B65D463D66}"/>
              </pc2:cmMkLst>
            </pc226:cmChg>
          </p:ext>
        </pc:extLst>
      </pc:sldChg>
      <pc:sldChg chg="addSp delSp modSp mod">
        <pc:chgData name="Kirsty Patterson" userId="06c453ef-d90e-4cbc-ba6b-1bf363c3e0a9" providerId="ADAL" clId="{2B52998C-451C-485A-9808-79CB34D495AD}" dt="2026-02-03T13:31:16.144" v="1668" actId="1038"/>
        <pc:sldMkLst>
          <pc:docMk/>
          <pc:sldMk cId="3708121807" sldId="293"/>
        </pc:sldMkLst>
        <pc:spChg chg="add mod">
          <ac:chgData name="Kirsty Patterson" userId="06c453ef-d90e-4cbc-ba6b-1bf363c3e0a9" providerId="ADAL" clId="{2B52998C-451C-485A-9808-79CB34D495AD}" dt="2026-02-03T13:29:19.623" v="1613" actId="1582"/>
          <ac:spMkLst>
            <pc:docMk/>
            <pc:sldMk cId="3708121807" sldId="293"/>
            <ac:spMk id="9" creationId="{14A66FF7-96F4-48A3-9D82-03AA462DB751}"/>
          </ac:spMkLst>
        </pc:spChg>
        <pc:spChg chg="add mod">
          <ac:chgData name="Kirsty Patterson" userId="06c453ef-d90e-4cbc-ba6b-1bf363c3e0a9" providerId="ADAL" clId="{2B52998C-451C-485A-9808-79CB34D495AD}" dt="2026-02-03T13:31:16.144" v="1668" actId="1038"/>
          <ac:spMkLst>
            <pc:docMk/>
            <pc:sldMk cId="3708121807" sldId="293"/>
            <ac:spMk id="10" creationId="{0496BC90-3417-EEC3-368A-065D5DB2D5CC}"/>
          </ac:spMkLst>
        </pc:spChg>
        <pc:picChg chg="add del mod">
          <ac:chgData name="Kirsty Patterson" userId="06c453ef-d90e-4cbc-ba6b-1bf363c3e0a9" providerId="ADAL" clId="{2B52998C-451C-485A-9808-79CB34D495AD}" dt="2026-02-03T13:05:40.134" v="510" actId="478"/>
          <ac:picMkLst>
            <pc:docMk/>
            <pc:sldMk cId="3708121807" sldId="293"/>
            <ac:picMk id="4" creationId="{54CEF605-4E46-8A38-CEBE-6DCA66FBB89E}"/>
          </ac:picMkLst>
        </pc:picChg>
        <pc:picChg chg="mod">
          <ac:chgData name="Kirsty Patterson" userId="06c453ef-d90e-4cbc-ba6b-1bf363c3e0a9" providerId="ADAL" clId="{2B52998C-451C-485A-9808-79CB34D495AD}" dt="2026-02-03T13:30:20.137" v="1647" actId="1076"/>
          <ac:picMkLst>
            <pc:docMk/>
            <pc:sldMk cId="3708121807" sldId="293"/>
            <ac:picMk id="6" creationId="{410D2038-A747-FE97-8715-F0812C3A328E}"/>
          </ac:picMkLst>
        </pc:picChg>
        <pc:picChg chg="add mod">
          <ac:chgData name="Kirsty Patterson" userId="06c453ef-d90e-4cbc-ba6b-1bf363c3e0a9" providerId="ADAL" clId="{2B52998C-451C-485A-9808-79CB34D495AD}" dt="2026-02-03T13:11:00.549" v="837" actId="962"/>
          <ac:picMkLst>
            <pc:docMk/>
            <pc:sldMk cId="3708121807" sldId="293"/>
            <ac:picMk id="7" creationId="{882A0D3F-905F-FA48-C8CC-0266981A8D19}"/>
          </ac:picMkLst>
        </pc:picChg>
        <pc:picChg chg="add del mod modCrop">
          <ac:chgData name="Kirsty Patterson" userId="06c453ef-d90e-4cbc-ba6b-1bf363c3e0a9" providerId="ADAL" clId="{2B52998C-451C-485A-9808-79CB34D495AD}" dt="2026-02-03T13:05:40.844" v="511" actId="478"/>
          <ac:picMkLst>
            <pc:docMk/>
            <pc:sldMk cId="3708121807" sldId="293"/>
            <ac:picMk id="8" creationId="{77825E1E-CA85-701D-28D0-E8E4CDE20292}"/>
          </ac:picMkLst>
        </pc:picChg>
        <pc:cxnChg chg="add mod">
          <ac:chgData name="Kirsty Patterson" userId="06c453ef-d90e-4cbc-ba6b-1bf363c3e0a9" providerId="ADAL" clId="{2B52998C-451C-485A-9808-79CB34D495AD}" dt="2026-02-03T13:31:08.766" v="1659" actId="14100"/>
          <ac:cxnSpMkLst>
            <pc:docMk/>
            <pc:sldMk cId="3708121807" sldId="293"/>
            <ac:cxnSpMk id="12" creationId="{170FAB2A-64E5-3FB6-7BB8-9174E80C1E0C}"/>
          </ac:cxnSpMkLst>
        </pc:cxnChg>
      </pc:sldChg>
      <pc:sldChg chg="modSp mod">
        <pc:chgData name="Kirsty Patterson" userId="06c453ef-d90e-4cbc-ba6b-1bf363c3e0a9" providerId="ADAL" clId="{2B52998C-451C-485A-9808-79CB34D495AD}" dt="2026-02-03T14:24:03.529" v="1832" actId="114"/>
        <pc:sldMkLst>
          <pc:docMk/>
          <pc:sldMk cId="3659483100" sldId="294"/>
        </pc:sldMkLst>
        <pc:spChg chg="mod">
          <ac:chgData name="Kirsty Patterson" userId="06c453ef-d90e-4cbc-ba6b-1bf363c3e0a9" providerId="ADAL" clId="{2B52998C-451C-485A-9808-79CB34D495AD}" dt="2026-02-03T14:24:03.529" v="1832" actId="114"/>
          <ac:spMkLst>
            <pc:docMk/>
            <pc:sldMk cId="3659483100" sldId="294"/>
            <ac:spMk id="3" creationId="{BCFFB25B-F7CD-BA43-B498-C6CDF64364F7}"/>
          </ac:spMkLst>
        </pc:spChg>
      </pc:sldChg>
      <pc:sldChg chg="addSp delSp modSp mod">
        <pc:chgData name="Kirsty Patterson" userId="06c453ef-d90e-4cbc-ba6b-1bf363c3e0a9" providerId="ADAL" clId="{2B52998C-451C-485A-9808-79CB34D495AD}" dt="2026-02-03T13:55:41.375" v="1818" actId="20577"/>
        <pc:sldMkLst>
          <pc:docMk/>
          <pc:sldMk cId="1148474611" sldId="295"/>
        </pc:sldMkLst>
        <pc:graphicFrameChg chg="add mod modGraphic">
          <ac:chgData name="Kirsty Patterson" userId="06c453ef-d90e-4cbc-ba6b-1bf363c3e0a9" providerId="ADAL" clId="{2B52998C-451C-485A-9808-79CB34D495AD}" dt="2026-02-03T13:55:41.375" v="1818" actId="20577"/>
          <ac:graphicFrameMkLst>
            <pc:docMk/>
            <pc:sldMk cId="1148474611" sldId="295"/>
            <ac:graphicFrameMk id="5" creationId="{DFBF6200-5D2B-3BD9-6271-884D483FB660}"/>
          </ac:graphicFrameMkLst>
        </pc:graphicFrameChg>
        <pc:picChg chg="del mod">
          <ac:chgData name="Kirsty Patterson" userId="06c453ef-d90e-4cbc-ba6b-1bf363c3e0a9" providerId="ADAL" clId="{2B52998C-451C-485A-9808-79CB34D495AD}" dt="2026-02-02T14:01:03.396" v="53" actId="478"/>
          <ac:picMkLst>
            <pc:docMk/>
            <pc:sldMk cId="1148474611" sldId="295"/>
            <ac:picMk id="3" creationId="{D550F744-C20D-70BC-AC27-CD5D9D9B15B0}"/>
          </ac:picMkLst>
        </pc:picChg>
      </pc:sldChg>
      <pc:sldChg chg="addSp delSp modSp mod modCm">
        <pc:chgData name="Kirsty Patterson" userId="06c453ef-d90e-4cbc-ba6b-1bf363c3e0a9" providerId="ADAL" clId="{2B52998C-451C-485A-9808-79CB34D495AD}" dt="2026-02-03T13:36:28.303" v="1678" actId="1076"/>
        <pc:sldMkLst>
          <pc:docMk/>
          <pc:sldMk cId="3168534824" sldId="307"/>
        </pc:sldMkLst>
        <pc:spChg chg="add mod">
          <ac:chgData name="Kirsty Patterson" userId="06c453ef-d90e-4cbc-ba6b-1bf363c3e0a9" providerId="ADAL" clId="{2B52998C-451C-485A-9808-79CB34D495AD}" dt="2026-02-03T09:53:13.861" v="279" actId="1076"/>
          <ac:spMkLst>
            <pc:docMk/>
            <pc:sldMk cId="3168534824" sldId="307"/>
            <ac:spMk id="2" creationId="{AB2D0856-1113-ACE7-12AE-FFD8F272BEF9}"/>
          </ac:spMkLst>
        </pc:spChg>
        <pc:spChg chg="del">
          <ac:chgData name="Kirsty Patterson" userId="06c453ef-d90e-4cbc-ba6b-1bf363c3e0a9" providerId="ADAL" clId="{2B52998C-451C-485A-9808-79CB34D495AD}" dt="2026-02-03T09:56:41.387" v="294" actId="478"/>
          <ac:spMkLst>
            <pc:docMk/>
            <pc:sldMk cId="3168534824" sldId="307"/>
            <ac:spMk id="9" creationId="{41F1ABC5-A14D-81DD-34BA-D4879869A528}"/>
          </ac:spMkLst>
        </pc:spChg>
        <pc:spChg chg="del">
          <ac:chgData name="Kirsty Patterson" userId="06c453ef-d90e-4cbc-ba6b-1bf363c3e0a9" providerId="ADAL" clId="{2B52998C-451C-485A-9808-79CB34D495AD}" dt="2026-02-03T09:56:39.251" v="293" actId="478"/>
          <ac:spMkLst>
            <pc:docMk/>
            <pc:sldMk cId="3168534824" sldId="307"/>
            <ac:spMk id="10" creationId="{07709122-20F4-9425-CB01-6D99253A00D6}"/>
          </ac:spMkLst>
        </pc:spChg>
        <pc:spChg chg="del">
          <ac:chgData name="Kirsty Patterson" userId="06c453ef-d90e-4cbc-ba6b-1bf363c3e0a9" providerId="ADAL" clId="{2B52998C-451C-485A-9808-79CB34D495AD}" dt="2026-02-03T09:56:37.078" v="292" actId="478"/>
          <ac:spMkLst>
            <pc:docMk/>
            <pc:sldMk cId="3168534824" sldId="307"/>
            <ac:spMk id="11" creationId="{2DB3C42A-F471-EF49-CC9B-49CFE3E9B5F0}"/>
          </ac:spMkLst>
        </pc:spChg>
        <pc:spChg chg="del">
          <ac:chgData name="Kirsty Patterson" userId="06c453ef-d90e-4cbc-ba6b-1bf363c3e0a9" providerId="ADAL" clId="{2B52998C-451C-485A-9808-79CB34D495AD}" dt="2026-02-03T09:56:35.090" v="291" actId="478"/>
          <ac:spMkLst>
            <pc:docMk/>
            <pc:sldMk cId="3168534824" sldId="307"/>
            <ac:spMk id="12" creationId="{1104F3B7-C78B-FA19-DCAA-B26590B8B2AC}"/>
          </ac:spMkLst>
        </pc:spChg>
        <pc:spChg chg="del">
          <ac:chgData name="Kirsty Patterson" userId="06c453ef-d90e-4cbc-ba6b-1bf363c3e0a9" providerId="ADAL" clId="{2B52998C-451C-485A-9808-79CB34D495AD}" dt="2026-02-03T09:56:33.185" v="290" actId="478"/>
          <ac:spMkLst>
            <pc:docMk/>
            <pc:sldMk cId="3168534824" sldId="307"/>
            <ac:spMk id="13" creationId="{5902FF1E-1E63-7F1A-4BA7-0953EE1F67BE}"/>
          </ac:spMkLst>
        </pc:spChg>
        <pc:spChg chg="del">
          <ac:chgData name="Kirsty Patterson" userId="06c453ef-d90e-4cbc-ba6b-1bf363c3e0a9" providerId="ADAL" clId="{2B52998C-451C-485A-9808-79CB34D495AD}" dt="2026-02-03T09:56:31.171" v="289" actId="478"/>
          <ac:spMkLst>
            <pc:docMk/>
            <pc:sldMk cId="3168534824" sldId="307"/>
            <ac:spMk id="14" creationId="{C2ED86BE-C32F-50B0-E329-2EF951D63A49}"/>
          </ac:spMkLst>
        </pc:spChg>
        <pc:spChg chg="del">
          <ac:chgData name="Kirsty Patterson" userId="06c453ef-d90e-4cbc-ba6b-1bf363c3e0a9" providerId="ADAL" clId="{2B52998C-451C-485A-9808-79CB34D495AD}" dt="2026-02-03T09:56:23.926" v="287" actId="478"/>
          <ac:spMkLst>
            <pc:docMk/>
            <pc:sldMk cId="3168534824" sldId="307"/>
            <ac:spMk id="15" creationId="{CEF77147-78DF-B758-1D89-F909B1B21597}"/>
          </ac:spMkLst>
        </pc:spChg>
        <pc:spChg chg="del">
          <ac:chgData name="Kirsty Patterson" userId="06c453ef-d90e-4cbc-ba6b-1bf363c3e0a9" providerId="ADAL" clId="{2B52998C-451C-485A-9808-79CB34D495AD}" dt="2026-02-03T09:56:29.075" v="288" actId="478"/>
          <ac:spMkLst>
            <pc:docMk/>
            <pc:sldMk cId="3168534824" sldId="307"/>
            <ac:spMk id="16" creationId="{0E31D87C-3BB6-DF57-9934-A7BC702A567F}"/>
          </ac:spMkLst>
        </pc:spChg>
        <pc:spChg chg="del">
          <ac:chgData name="Kirsty Patterson" userId="06c453ef-d90e-4cbc-ba6b-1bf363c3e0a9" providerId="ADAL" clId="{2B52998C-451C-485A-9808-79CB34D495AD}" dt="2026-02-03T09:56:13.915" v="283" actId="478"/>
          <ac:spMkLst>
            <pc:docMk/>
            <pc:sldMk cId="3168534824" sldId="307"/>
            <ac:spMk id="17" creationId="{9DB04F31-995F-F0A9-1AA6-693AF71F3BA8}"/>
          </ac:spMkLst>
        </pc:spChg>
        <pc:spChg chg="del">
          <ac:chgData name="Kirsty Patterson" userId="06c453ef-d90e-4cbc-ba6b-1bf363c3e0a9" providerId="ADAL" clId="{2B52998C-451C-485A-9808-79CB34D495AD}" dt="2026-02-03T09:56:16.412" v="284" actId="478"/>
          <ac:spMkLst>
            <pc:docMk/>
            <pc:sldMk cId="3168534824" sldId="307"/>
            <ac:spMk id="18" creationId="{22FF9935-4126-01F4-E71D-B7F14E47885D}"/>
          </ac:spMkLst>
        </pc:spChg>
        <pc:spChg chg="del">
          <ac:chgData name="Kirsty Patterson" userId="06c453ef-d90e-4cbc-ba6b-1bf363c3e0a9" providerId="ADAL" clId="{2B52998C-451C-485A-9808-79CB34D495AD}" dt="2026-02-03T09:56:18.385" v="285" actId="478"/>
          <ac:spMkLst>
            <pc:docMk/>
            <pc:sldMk cId="3168534824" sldId="307"/>
            <ac:spMk id="19" creationId="{BC6AE4A6-0881-C820-8371-C471C2AF2E2B}"/>
          </ac:spMkLst>
        </pc:spChg>
        <pc:spChg chg="del">
          <ac:chgData name="Kirsty Patterson" userId="06c453ef-d90e-4cbc-ba6b-1bf363c3e0a9" providerId="ADAL" clId="{2B52998C-451C-485A-9808-79CB34D495AD}" dt="2026-02-03T09:56:20.491" v="286" actId="478"/>
          <ac:spMkLst>
            <pc:docMk/>
            <pc:sldMk cId="3168534824" sldId="307"/>
            <ac:spMk id="20" creationId="{63E40DA8-BDDE-1703-AD79-D0BB5ECBEC52}"/>
          </ac:spMkLst>
        </pc:spChg>
        <pc:spChg chg="del">
          <ac:chgData name="Kirsty Patterson" userId="06c453ef-d90e-4cbc-ba6b-1bf363c3e0a9" providerId="ADAL" clId="{2B52998C-451C-485A-9808-79CB34D495AD}" dt="2026-02-03T09:56:07.873" v="280" actId="478"/>
          <ac:spMkLst>
            <pc:docMk/>
            <pc:sldMk cId="3168534824" sldId="307"/>
            <ac:spMk id="21" creationId="{FEE39F2A-9AAF-E167-A8B8-4B8A1510BF1D}"/>
          </ac:spMkLst>
        </pc:spChg>
        <pc:spChg chg="del">
          <ac:chgData name="Kirsty Patterson" userId="06c453ef-d90e-4cbc-ba6b-1bf363c3e0a9" providerId="ADAL" clId="{2B52998C-451C-485A-9808-79CB34D495AD}" dt="2026-02-03T09:56:45.129" v="295" actId="478"/>
          <ac:spMkLst>
            <pc:docMk/>
            <pc:sldMk cId="3168534824" sldId="307"/>
            <ac:spMk id="22" creationId="{E645041F-FB6D-E154-4F6B-64592BB975E1}"/>
          </ac:spMkLst>
        </pc:spChg>
        <pc:spChg chg="add mod">
          <ac:chgData name="Kirsty Patterson" userId="06c453ef-d90e-4cbc-ba6b-1bf363c3e0a9" providerId="ADAL" clId="{2B52998C-451C-485A-9808-79CB34D495AD}" dt="2026-02-03T09:57:15.253" v="299" actId="1582"/>
          <ac:spMkLst>
            <pc:docMk/>
            <pc:sldMk cId="3168534824" sldId="307"/>
            <ac:spMk id="32" creationId="{15658C07-C4BE-2239-FC55-F435FE390EE2}"/>
          </ac:spMkLst>
        </pc:spChg>
        <pc:spChg chg="mod">
          <ac:chgData name="Kirsty Patterson" userId="06c453ef-d90e-4cbc-ba6b-1bf363c3e0a9" providerId="ADAL" clId="{2B52998C-451C-485A-9808-79CB34D495AD}" dt="2026-02-03T12:54:40.957" v="448" actId="2711"/>
          <ac:spMkLst>
            <pc:docMk/>
            <pc:sldMk cId="3168534824" sldId="307"/>
            <ac:spMk id="33" creationId="{A94FF5FE-9990-25AC-04B1-600A5CE58553}"/>
          </ac:spMkLst>
        </pc:spChg>
        <pc:spChg chg="mod">
          <ac:chgData name="Kirsty Patterson" userId="06c453ef-d90e-4cbc-ba6b-1bf363c3e0a9" providerId="ADAL" clId="{2B52998C-451C-485A-9808-79CB34D495AD}" dt="2026-02-03T12:53:20.080" v="400" actId="20577"/>
          <ac:spMkLst>
            <pc:docMk/>
            <pc:sldMk cId="3168534824" sldId="307"/>
            <ac:spMk id="34" creationId="{8D960749-3346-D1CC-BD98-48BA503C8AE0}"/>
          </ac:spMkLst>
        </pc:spChg>
        <pc:spChg chg="mod">
          <ac:chgData name="Kirsty Patterson" userId="06c453ef-d90e-4cbc-ba6b-1bf363c3e0a9" providerId="ADAL" clId="{2B52998C-451C-485A-9808-79CB34D495AD}" dt="2026-02-03T13:34:36.800" v="1671" actId="20577"/>
          <ac:spMkLst>
            <pc:docMk/>
            <pc:sldMk cId="3168534824" sldId="307"/>
            <ac:spMk id="40" creationId="{E5DFA52F-C92E-D655-1B9D-4F9F6CE340EC}"/>
          </ac:spMkLst>
        </pc:spChg>
        <pc:spChg chg="mod">
          <ac:chgData name="Kirsty Patterson" userId="06c453ef-d90e-4cbc-ba6b-1bf363c3e0a9" providerId="ADAL" clId="{2B52998C-451C-485A-9808-79CB34D495AD}" dt="2026-02-02T15:45:47.932" v="195" actId="962"/>
          <ac:spMkLst>
            <pc:docMk/>
            <pc:sldMk cId="3168534824" sldId="307"/>
            <ac:spMk id="43" creationId="{D822CE71-FC50-FF0A-F5E1-99A239DD589F}"/>
          </ac:spMkLst>
        </pc:spChg>
        <pc:spChg chg="mod">
          <ac:chgData name="Kirsty Patterson" userId="06c453ef-d90e-4cbc-ba6b-1bf363c3e0a9" providerId="ADAL" clId="{2B52998C-451C-485A-9808-79CB34D495AD}" dt="2026-02-02T15:45:49.625" v="197" actId="962"/>
          <ac:spMkLst>
            <pc:docMk/>
            <pc:sldMk cId="3168534824" sldId="307"/>
            <ac:spMk id="52" creationId="{2EE0F4A6-D35D-87E0-5195-24D1B42EDCCA}"/>
          </ac:spMkLst>
        </pc:spChg>
        <pc:spChg chg="mod">
          <ac:chgData name="Kirsty Patterson" userId="06c453ef-d90e-4cbc-ba6b-1bf363c3e0a9" providerId="ADAL" clId="{2B52998C-451C-485A-9808-79CB34D495AD}" dt="2026-02-03T12:54:22.959" v="446" actId="20577"/>
          <ac:spMkLst>
            <pc:docMk/>
            <pc:sldMk cId="3168534824" sldId="307"/>
            <ac:spMk id="62" creationId="{A59E44F5-B0A0-2FD1-D6C4-2D03A37B5F24}"/>
          </ac:spMkLst>
        </pc:spChg>
        <pc:spChg chg="mod">
          <ac:chgData name="Kirsty Patterson" userId="06c453ef-d90e-4cbc-ba6b-1bf363c3e0a9" providerId="ADAL" clId="{2B52998C-451C-485A-9808-79CB34D495AD}" dt="2026-02-02T15:45:52.495" v="200" actId="962"/>
          <ac:spMkLst>
            <pc:docMk/>
            <pc:sldMk cId="3168534824" sldId="307"/>
            <ac:spMk id="89" creationId="{866C93FD-B2D3-9B87-ADA2-F09725AC3930}"/>
          </ac:spMkLst>
        </pc:spChg>
        <pc:spChg chg="mod">
          <ac:chgData name="Kirsty Patterson" userId="06c453ef-d90e-4cbc-ba6b-1bf363c3e0a9" providerId="ADAL" clId="{2B52998C-451C-485A-9808-79CB34D495AD}" dt="2026-02-03T13:36:28.303" v="1678" actId="1076"/>
          <ac:spMkLst>
            <pc:docMk/>
            <pc:sldMk cId="3168534824" sldId="307"/>
            <ac:spMk id="98" creationId="{D5DECCA3-4666-3057-5ECC-E80C08D2E655}"/>
          </ac:spMkLst>
        </pc:spChg>
        <pc:spChg chg="mod">
          <ac:chgData name="Kirsty Patterson" userId="06c453ef-d90e-4cbc-ba6b-1bf363c3e0a9" providerId="ADAL" clId="{2B52998C-451C-485A-9808-79CB34D495AD}" dt="2026-02-02T13:54:20.579" v="9" actId="3626"/>
          <ac:spMkLst>
            <pc:docMk/>
            <pc:sldMk cId="3168534824" sldId="307"/>
            <ac:spMk id="99" creationId="{66E9126F-68E1-0458-33ED-B1693A152045}"/>
          </ac:spMkLst>
        </pc:spChg>
        <pc:spChg chg="mod">
          <ac:chgData name="Kirsty Patterson" userId="06c453ef-d90e-4cbc-ba6b-1bf363c3e0a9" providerId="ADAL" clId="{2B52998C-451C-485A-9808-79CB34D495AD}" dt="2026-02-02T15:45:57.723" v="206" actId="962"/>
          <ac:spMkLst>
            <pc:docMk/>
            <pc:sldMk cId="3168534824" sldId="307"/>
            <ac:spMk id="164" creationId="{628202BD-6BA8-CC5E-BBC1-3DA9CA4EDB88}"/>
          </ac:spMkLst>
        </pc:spChg>
        <pc:grpChg chg="add del mod">
          <ac:chgData name="Kirsty Patterson" userId="06c453ef-d90e-4cbc-ba6b-1bf363c3e0a9" providerId="ADAL" clId="{2B52998C-451C-485A-9808-79CB34D495AD}" dt="2026-02-03T09:56:11.850" v="282" actId="478"/>
          <ac:grpSpMkLst>
            <pc:docMk/>
            <pc:sldMk cId="3168534824" sldId="307"/>
            <ac:grpSpMk id="4" creationId="{B20D8DF2-D64E-C7C2-B57B-31E76E53C79E}"/>
          </ac:grpSpMkLst>
        </pc:grpChg>
        <pc:grpChg chg="del">
          <ac:chgData name="Kirsty Patterson" userId="06c453ef-d90e-4cbc-ba6b-1bf363c3e0a9" providerId="ADAL" clId="{2B52998C-451C-485A-9808-79CB34D495AD}" dt="2026-02-03T09:56:41.387" v="294" actId="478"/>
          <ac:grpSpMkLst>
            <pc:docMk/>
            <pc:sldMk cId="3168534824" sldId="307"/>
            <ac:grpSpMk id="8" creationId="{087E77E2-76E0-8D89-420F-AF822051DA47}"/>
          </ac:grpSpMkLst>
        </pc:grpChg>
        <pc:grpChg chg="mod">
          <ac:chgData name="Kirsty Patterson" userId="06c453ef-d90e-4cbc-ba6b-1bf363c3e0a9" providerId="ADAL" clId="{2B52998C-451C-485A-9808-79CB34D495AD}" dt="2026-02-02T15:45:48.809" v="196" actId="962"/>
          <ac:grpSpMkLst>
            <pc:docMk/>
            <pc:sldMk cId="3168534824" sldId="307"/>
            <ac:grpSpMk id="53" creationId="{FD9F4527-629B-CA54-4655-F7429957D3CA}"/>
          </ac:grpSpMkLst>
        </pc:grpChg>
        <pc:grpChg chg="mod">
          <ac:chgData name="Kirsty Patterson" userId="06c453ef-d90e-4cbc-ba6b-1bf363c3e0a9" providerId="ADAL" clId="{2B52998C-451C-485A-9808-79CB34D495AD}" dt="2026-02-02T15:45:50.473" v="198" actId="962"/>
          <ac:grpSpMkLst>
            <pc:docMk/>
            <pc:sldMk cId="3168534824" sldId="307"/>
            <ac:grpSpMk id="54" creationId="{F711E430-5CD6-3478-ED12-A4CBCEF34DAC}"/>
          </ac:grpSpMkLst>
        </pc:grpChg>
        <pc:grpChg chg="mod">
          <ac:chgData name="Kirsty Patterson" userId="06c453ef-d90e-4cbc-ba6b-1bf363c3e0a9" providerId="ADAL" clId="{2B52998C-451C-485A-9808-79CB34D495AD}" dt="2026-02-03T12:53:29.023" v="401" actId="1076"/>
          <ac:grpSpMkLst>
            <pc:docMk/>
            <pc:sldMk cId="3168534824" sldId="307"/>
            <ac:grpSpMk id="63" creationId="{5E75B4A4-FAD0-5D5A-F761-59F67757E76D}"/>
          </ac:grpSpMkLst>
        </pc:grpChg>
        <pc:grpChg chg="mod">
          <ac:chgData name="Kirsty Patterson" userId="06c453ef-d90e-4cbc-ba6b-1bf363c3e0a9" providerId="ADAL" clId="{2B52998C-451C-485A-9808-79CB34D495AD}" dt="2026-02-02T15:45:53.660" v="201" actId="962"/>
          <ac:grpSpMkLst>
            <pc:docMk/>
            <pc:sldMk cId="3168534824" sldId="307"/>
            <ac:grpSpMk id="90" creationId="{C5A315EB-A716-A29B-1135-F6701B21442D}"/>
          </ac:grpSpMkLst>
        </pc:grpChg>
        <pc:grpChg chg="mod">
          <ac:chgData name="Kirsty Patterson" userId="06c453ef-d90e-4cbc-ba6b-1bf363c3e0a9" providerId="ADAL" clId="{2B52998C-451C-485A-9808-79CB34D495AD}" dt="2026-02-02T15:45:54.672" v="202" actId="962"/>
          <ac:grpSpMkLst>
            <pc:docMk/>
            <pc:sldMk cId="3168534824" sldId="307"/>
            <ac:grpSpMk id="101" creationId="{A356BB9D-D30D-C4D2-2388-6A743B833145}"/>
          </ac:grpSpMkLst>
        </pc:grpChg>
        <pc:grpChg chg="mod">
          <ac:chgData name="Kirsty Patterson" userId="06c453ef-d90e-4cbc-ba6b-1bf363c3e0a9" providerId="ADAL" clId="{2B52998C-451C-485A-9808-79CB34D495AD}" dt="2026-02-03T12:54:31.409" v="447" actId="1076"/>
          <ac:grpSpMkLst>
            <pc:docMk/>
            <pc:sldMk cId="3168534824" sldId="307"/>
            <ac:grpSpMk id="109" creationId="{A9607055-EF60-C522-3005-E408F9DB6DA9}"/>
          </ac:grpSpMkLst>
        </pc:grpChg>
        <pc:grpChg chg="mod">
          <ac:chgData name="Kirsty Patterson" userId="06c453ef-d90e-4cbc-ba6b-1bf363c3e0a9" providerId="ADAL" clId="{2B52998C-451C-485A-9808-79CB34D495AD}" dt="2026-02-03T12:54:12.267" v="427" actId="1076"/>
          <ac:grpSpMkLst>
            <pc:docMk/>
            <pc:sldMk cId="3168534824" sldId="307"/>
            <ac:grpSpMk id="135" creationId="{1B2E6DFF-381A-CDCA-6F79-E9B4764CF1B5}"/>
          </ac:grpSpMkLst>
        </pc:grpChg>
        <pc:grpChg chg="mod">
          <ac:chgData name="Kirsty Patterson" userId="06c453ef-d90e-4cbc-ba6b-1bf363c3e0a9" providerId="ADAL" clId="{2B52998C-451C-485A-9808-79CB34D495AD}" dt="2026-02-02T15:45:57.042" v="205" actId="962"/>
          <ac:grpSpMkLst>
            <pc:docMk/>
            <pc:sldMk cId="3168534824" sldId="307"/>
            <ac:grpSpMk id="161" creationId="{84591E06-1BF9-7AF8-B8A0-644E9501F310}"/>
          </ac:grpSpMkLst>
        </pc:grpChg>
        <pc:cxnChg chg="add mod ord">
          <ac:chgData name="Kirsty Patterson" userId="06c453ef-d90e-4cbc-ba6b-1bf363c3e0a9" providerId="ADAL" clId="{2B52998C-451C-485A-9808-79CB34D495AD}" dt="2026-02-03T09:58:00.024" v="310" actId="167"/>
          <ac:cxnSpMkLst>
            <pc:docMk/>
            <pc:sldMk cId="3168534824" sldId="307"/>
            <ac:cxnSpMk id="42" creationId="{DB22A4DE-838B-AECA-51C8-DC9F5F1A173E}"/>
          </ac:cxnSpMkLst>
        </pc:cxn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2-03T09:56:11.850" v="282" actId="478"/>
              <pc2:cmMkLst xmlns:pc2="http://schemas.microsoft.com/office/powerpoint/2019/9/main/command">
                <pc:docMk/>
                <pc:sldMk cId="3168534824" sldId="307"/>
                <pc2:cmMk id="{F1DBD696-3AD8-42CC-B3D0-FE723C43FC90}"/>
              </pc2:cmMkLst>
            </pc226:cmChg>
            <pc226:cmChg xmlns:pc226="http://schemas.microsoft.com/office/powerpoint/2022/06/main/command" chg="mod">
              <pc226:chgData name="Kirsty Patterson" userId="06c453ef-d90e-4cbc-ba6b-1bf363c3e0a9" providerId="ADAL" clId="{2B52998C-451C-485A-9808-79CB34D495AD}" dt="2026-02-02T13:53:28.616" v="1" actId="20577"/>
              <pc2:cmMkLst xmlns:pc2="http://schemas.microsoft.com/office/powerpoint/2019/9/main/command">
                <pc:docMk/>
                <pc:sldMk cId="3168534824" sldId="307"/>
                <pc2:cmMk id="{04740CBC-0D36-4EC8-A389-08654121E8B2}"/>
              </pc2:cmMkLst>
            </pc226:cmChg>
            <pc226:cmChg xmlns:pc226="http://schemas.microsoft.com/office/powerpoint/2022/06/main/command" chg="mod">
              <pc226:chgData name="Kirsty Patterson" userId="06c453ef-d90e-4cbc-ba6b-1bf363c3e0a9" providerId="ADAL" clId="{2B52998C-451C-485A-9808-79CB34D495AD}" dt="2026-02-03T09:58:24.344" v="325" actId="20577"/>
              <pc2:cmMkLst xmlns:pc2="http://schemas.microsoft.com/office/powerpoint/2019/9/main/command">
                <pc:docMk/>
                <pc:sldMk cId="3168534824" sldId="307"/>
                <pc2:cmMk id="{E17DD3E8-7235-4B5E-B84D-EA9B92C940F5}"/>
              </pc2:cmMkLst>
            </pc226:cmChg>
          </p:ext>
        </pc:extLst>
      </pc:sldChg>
      <pc:sldChg chg="modSp mod">
        <pc:chgData name="Kirsty Patterson" userId="06c453ef-d90e-4cbc-ba6b-1bf363c3e0a9" providerId="ADAL" clId="{2B52998C-451C-485A-9808-79CB34D495AD}" dt="2026-02-03T14:24:47.312" v="1835" actId="20577"/>
        <pc:sldMkLst>
          <pc:docMk/>
          <pc:sldMk cId="2675387470" sldId="312"/>
        </pc:sldMkLst>
        <pc:spChg chg="mod">
          <ac:chgData name="Kirsty Patterson" userId="06c453ef-d90e-4cbc-ba6b-1bf363c3e0a9" providerId="ADAL" clId="{2B52998C-451C-485A-9808-79CB34D495AD}" dt="2026-02-03T14:24:47.312" v="1835" actId="20577"/>
          <ac:spMkLst>
            <pc:docMk/>
            <pc:sldMk cId="2675387470" sldId="312"/>
            <ac:spMk id="3" creationId="{BCFFB25B-F7CD-BA43-B498-C6CDF64364F7}"/>
          </ac:spMkLst>
        </pc:spChg>
      </pc:sldChg>
      <pc:sldChg chg="modSp mod">
        <pc:chgData name="Kirsty Patterson" userId="06c453ef-d90e-4cbc-ba6b-1bf363c3e0a9" providerId="ADAL" clId="{2B52998C-451C-485A-9808-79CB34D495AD}" dt="2026-02-03T14:24:57.451" v="1839" actId="20577"/>
        <pc:sldMkLst>
          <pc:docMk/>
          <pc:sldMk cId="874206073" sldId="318"/>
        </pc:sldMkLst>
        <pc:spChg chg="mod">
          <ac:chgData name="Kirsty Patterson" userId="06c453ef-d90e-4cbc-ba6b-1bf363c3e0a9" providerId="ADAL" clId="{2B52998C-451C-485A-9808-79CB34D495AD}" dt="2026-02-03T14:24:57.451" v="1839" actId="20577"/>
          <ac:spMkLst>
            <pc:docMk/>
            <pc:sldMk cId="874206073" sldId="318"/>
            <ac:spMk id="3" creationId="{4EAE5DD3-0C58-C996-DED6-359B6FA7D68B}"/>
          </ac:spMkLst>
        </pc:spChg>
      </pc:sldChg>
      <pc:sldChg chg="addSp delSp modSp mod modCm">
        <pc:chgData name="Kirsty Patterson" userId="06c453ef-d90e-4cbc-ba6b-1bf363c3e0a9" providerId="ADAL" clId="{2B52998C-451C-485A-9808-79CB34D495AD}" dt="2026-02-03T13:12:54.923" v="1273" actId="962"/>
        <pc:sldMkLst>
          <pc:docMk/>
          <pc:sldMk cId="3426680397" sldId="320"/>
        </pc:sldMkLst>
        <pc:spChg chg="mod">
          <ac:chgData name="Kirsty Patterson" userId="06c453ef-d90e-4cbc-ba6b-1bf363c3e0a9" providerId="ADAL" clId="{2B52998C-451C-485A-9808-79CB34D495AD}" dt="2026-02-03T13:01:32.839" v="480" actId="20577"/>
          <ac:spMkLst>
            <pc:docMk/>
            <pc:sldMk cId="3426680397" sldId="320"/>
            <ac:spMk id="3" creationId="{044BF228-D223-1941-AD30-403DC2926113}"/>
          </ac:spMkLst>
        </pc:spChg>
        <pc:picChg chg="del">
          <ac:chgData name="Kirsty Patterson" userId="06c453ef-d90e-4cbc-ba6b-1bf363c3e0a9" providerId="ADAL" clId="{2B52998C-451C-485A-9808-79CB34D495AD}" dt="2026-02-02T13:56:15.561" v="21" actId="478"/>
          <ac:picMkLst>
            <pc:docMk/>
            <pc:sldMk cId="3426680397" sldId="320"/>
            <ac:picMk id="5" creationId="{17571F1F-DFA7-FE5D-C276-B944BCF69577}"/>
          </ac:picMkLst>
        </pc:picChg>
        <pc:picChg chg="add del mod ord modCrop">
          <ac:chgData name="Kirsty Patterson" userId="06c453ef-d90e-4cbc-ba6b-1bf363c3e0a9" providerId="ADAL" clId="{2B52998C-451C-485A-9808-79CB34D495AD}" dt="2026-02-03T13:01:57.986" v="481" actId="478"/>
          <ac:picMkLst>
            <pc:docMk/>
            <pc:sldMk cId="3426680397" sldId="320"/>
            <ac:picMk id="6" creationId="{F983BF42-FF42-43F3-F2E3-CA61442CCE21}"/>
          </ac:picMkLst>
        </pc:picChg>
        <pc:picChg chg="add mod">
          <ac:chgData name="Kirsty Patterson" userId="06c453ef-d90e-4cbc-ba6b-1bf363c3e0a9" providerId="ADAL" clId="{2B52998C-451C-485A-9808-79CB34D495AD}" dt="2026-02-02T15:44:50.775" v="183"/>
          <ac:picMkLst>
            <pc:docMk/>
            <pc:sldMk cId="3426680397" sldId="320"/>
            <ac:picMk id="7" creationId="{B79DE113-652B-238F-C5CF-7B04A74EE5C2}"/>
          </ac:picMkLst>
        </pc:picChg>
        <pc:picChg chg="add mod">
          <ac:chgData name="Kirsty Patterson" userId="06c453ef-d90e-4cbc-ba6b-1bf363c3e0a9" providerId="ADAL" clId="{2B52998C-451C-485A-9808-79CB34D495AD}" dt="2026-02-02T15:45:34.334" v="189" actId="962"/>
          <ac:picMkLst>
            <pc:docMk/>
            <pc:sldMk cId="3426680397" sldId="320"/>
            <ac:picMk id="8" creationId="{06558BF1-24AB-3BF6-AC3E-60F9EC223FF8}"/>
          </ac:picMkLst>
        </pc:picChg>
        <pc:picChg chg="add mod modCrop">
          <ac:chgData name="Kirsty Patterson" userId="06c453ef-d90e-4cbc-ba6b-1bf363c3e0a9" providerId="ADAL" clId="{2B52998C-451C-485A-9808-79CB34D495AD}" dt="2026-02-03T13:12:19.729" v="1183" actId="962"/>
          <ac:picMkLst>
            <pc:docMk/>
            <pc:sldMk cId="3426680397" sldId="320"/>
            <ac:picMk id="9" creationId="{A06B2BBF-8A40-F5C6-6C2A-B5FD1C095ADE}"/>
          </ac:picMkLst>
        </pc:picChg>
        <pc:picChg chg="add mod">
          <ac:chgData name="Kirsty Patterson" userId="06c453ef-d90e-4cbc-ba6b-1bf363c3e0a9" providerId="ADAL" clId="{2B52998C-451C-485A-9808-79CB34D495AD}" dt="2026-02-03T13:12:54.923" v="1273" actId="962"/>
          <ac:picMkLst>
            <pc:docMk/>
            <pc:sldMk cId="3426680397" sldId="320"/>
            <ac:picMk id="10" creationId="{A7BD6666-8C13-523F-4B15-E0FD618F31DB}"/>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2-03T13:01:32.839" v="480" actId="20577"/>
              <pc2:cmMkLst xmlns:pc2="http://schemas.microsoft.com/office/powerpoint/2019/9/main/command">
                <pc:docMk/>
                <pc:sldMk cId="3426680397" sldId="320"/>
                <pc2:cmMk id="{9B10B92F-B363-4722-A743-0313F5B10C21}"/>
              </pc2:cmMkLst>
            </pc226:cmChg>
            <pc226:cmChg xmlns:pc226="http://schemas.microsoft.com/office/powerpoint/2022/06/main/command" chg="mod">
              <pc226:chgData name="Kirsty Patterson" userId="06c453ef-d90e-4cbc-ba6b-1bf363c3e0a9" providerId="ADAL" clId="{2B52998C-451C-485A-9808-79CB34D495AD}" dt="2026-02-03T09:24:40.123" v="250" actId="20577"/>
              <pc2:cmMkLst xmlns:pc2="http://schemas.microsoft.com/office/powerpoint/2019/9/main/command">
                <pc:docMk/>
                <pc:sldMk cId="3426680397" sldId="320"/>
                <pc2:cmMk id="{901EEBED-E1CB-4622-B2FB-34B226195C51}"/>
              </pc2:cmMkLst>
            </pc226:cmChg>
          </p:ext>
        </pc:extLst>
      </pc:sldChg>
      <pc:sldChg chg="addSp delSp modSp mod modCm">
        <pc:chgData name="Kirsty Patterson" userId="06c453ef-d90e-4cbc-ba6b-1bf363c3e0a9" providerId="ADAL" clId="{2B52998C-451C-485A-9808-79CB34D495AD}" dt="2026-02-03T13:14:08.667" v="1599" actId="962"/>
        <pc:sldMkLst>
          <pc:docMk/>
          <pc:sldMk cId="2948991855" sldId="321"/>
        </pc:sldMkLst>
        <pc:spChg chg="mod">
          <ac:chgData name="Kirsty Patterson" userId="06c453ef-d90e-4cbc-ba6b-1bf363c3e0a9" providerId="ADAL" clId="{2B52998C-451C-485A-9808-79CB34D495AD}" dt="2026-02-03T13:04:43.541" v="507" actId="14100"/>
          <ac:spMkLst>
            <pc:docMk/>
            <pc:sldMk cId="2948991855" sldId="321"/>
            <ac:spMk id="3" creationId="{AE88594B-C75E-4728-6B07-8DB783849E92}"/>
          </ac:spMkLst>
        </pc:spChg>
        <pc:spChg chg="add mod">
          <ac:chgData name="Kirsty Patterson" userId="06c453ef-d90e-4cbc-ba6b-1bf363c3e0a9" providerId="ADAL" clId="{2B52998C-451C-485A-9808-79CB34D495AD}" dt="2026-02-03T13:08:39.706" v="535" actId="20577"/>
          <ac:spMkLst>
            <pc:docMk/>
            <pc:sldMk cId="2948991855" sldId="321"/>
            <ac:spMk id="10" creationId="{35704818-B2D9-9FC9-3132-E109A4F2A87D}"/>
          </ac:spMkLst>
        </pc:spChg>
        <pc:picChg chg="del">
          <ac:chgData name="Kirsty Patterson" userId="06c453ef-d90e-4cbc-ba6b-1bf363c3e0a9" providerId="ADAL" clId="{2B52998C-451C-485A-9808-79CB34D495AD}" dt="2026-02-02T13:56:37.215" v="26" actId="478"/>
          <ac:picMkLst>
            <pc:docMk/>
            <pc:sldMk cId="2948991855" sldId="321"/>
            <ac:picMk id="5" creationId="{AB11C3FC-D2F8-F385-BB81-0066A11C72C1}"/>
          </ac:picMkLst>
        </pc:picChg>
        <pc:picChg chg="add mod">
          <ac:chgData name="Kirsty Patterson" userId="06c453ef-d90e-4cbc-ba6b-1bf363c3e0a9" providerId="ADAL" clId="{2B52998C-451C-485A-9808-79CB34D495AD}" dt="2026-02-03T13:14:08.667" v="1599" actId="962"/>
          <ac:picMkLst>
            <pc:docMk/>
            <pc:sldMk cId="2948991855" sldId="321"/>
            <ac:picMk id="5" creationId="{FAFA16E7-073D-EAFF-DB1E-BB7D6DE28780}"/>
          </ac:picMkLst>
        </pc:picChg>
        <pc:picChg chg="add del mod">
          <ac:chgData name="Kirsty Patterson" userId="06c453ef-d90e-4cbc-ba6b-1bf363c3e0a9" providerId="ADAL" clId="{2B52998C-451C-485A-9808-79CB34D495AD}" dt="2026-02-03T13:04:36.781" v="506" actId="478"/>
          <ac:picMkLst>
            <pc:docMk/>
            <pc:sldMk cId="2948991855" sldId="321"/>
            <ac:picMk id="6" creationId="{085FF3EC-CD0F-9137-25EC-7BB10B3016F8}"/>
          </ac:picMkLst>
        </pc:picChg>
        <pc:picChg chg="add mod">
          <ac:chgData name="Kirsty Patterson" userId="06c453ef-d90e-4cbc-ba6b-1bf363c3e0a9" providerId="ADAL" clId="{2B52998C-451C-485A-9808-79CB34D495AD}" dt="2026-02-02T15:44:52.323" v="184"/>
          <ac:picMkLst>
            <pc:docMk/>
            <pc:sldMk cId="2948991855" sldId="321"/>
            <ac:picMk id="7" creationId="{AE24D733-1109-4CCF-38D7-F413EF5DF00E}"/>
          </ac:picMkLst>
        </pc:picChg>
        <pc:picChg chg="add mod">
          <ac:chgData name="Kirsty Patterson" userId="06c453ef-d90e-4cbc-ba6b-1bf363c3e0a9" providerId="ADAL" clId="{2B52998C-451C-485A-9808-79CB34D495AD}" dt="2026-02-02T15:45:37.074" v="191" actId="962"/>
          <ac:picMkLst>
            <pc:docMk/>
            <pc:sldMk cId="2948991855" sldId="321"/>
            <ac:picMk id="8" creationId="{7493DCE3-E952-3E95-2D11-08DCF508F3A8}"/>
          </ac:picMkLst>
        </pc:picChg>
        <pc:picChg chg="add del mod">
          <ac:chgData name="Kirsty Patterson" userId="06c453ef-d90e-4cbc-ba6b-1bf363c3e0a9" providerId="ADAL" clId="{2B52998C-451C-485A-9808-79CB34D495AD}" dt="2026-02-03T13:04:22.209" v="503" actId="478"/>
          <ac:picMkLst>
            <pc:docMk/>
            <pc:sldMk cId="2948991855" sldId="321"/>
            <ac:picMk id="9" creationId="{CEF08DD9-BA01-97BF-0348-2F18F54D910F}"/>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2-03T12:59:13.125" v="471" actId="6549"/>
              <pc2:cmMkLst xmlns:pc2="http://schemas.microsoft.com/office/powerpoint/2019/9/main/command">
                <pc:docMk/>
                <pc:sldMk cId="2948991855" sldId="321"/>
                <pc2:cmMk id="{27AA5205-C862-430F-B9B2-28A289CECAA6}"/>
              </pc2:cmMkLst>
            </pc226:cmChg>
            <pc226:cmChg xmlns:pc226="http://schemas.microsoft.com/office/powerpoint/2022/06/main/command" chg="mod">
              <pc226:chgData name="Kirsty Patterson" userId="06c453ef-d90e-4cbc-ba6b-1bf363c3e0a9" providerId="ADAL" clId="{2B52998C-451C-485A-9808-79CB34D495AD}" dt="2026-02-03T12:59:13.125" v="471" actId="6549"/>
              <pc2:cmMkLst xmlns:pc2="http://schemas.microsoft.com/office/powerpoint/2019/9/main/command">
                <pc:docMk/>
                <pc:sldMk cId="2948991855" sldId="321"/>
                <pc2:cmMk id="{3E68765D-BC36-4AC2-BB66-33AEE963BEA1}"/>
              </pc2:cmMkLst>
            </pc226:cmChg>
          </p:ext>
        </pc:extLst>
      </pc:sldChg>
      <pc:sldChg chg="addSp delSp modSp mod">
        <pc:chgData name="Kirsty Patterson" userId="06c453ef-d90e-4cbc-ba6b-1bf363c3e0a9" providerId="ADAL" clId="{2B52998C-451C-485A-9808-79CB34D495AD}" dt="2026-02-03T13:35:35.227" v="1674" actId="20577"/>
        <pc:sldMkLst>
          <pc:docMk/>
          <pc:sldMk cId="2042251049" sldId="322"/>
        </pc:sldMkLst>
        <pc:spChg chg="mod">
          <ac:chgData name="Kirsty Patterson" userId="06c453ef-d90e-4cbc-ba6b-1bf363c3e0a9" providerId="ADAL" clId="{2B52998C-451C-485A-9808-79CB34D495AD}" dt="2026-02-03T13:35:35.227" v="1674" actId="20577"/>
          <ac:spMkLst>
            <pc:docMk/>
            <pc:sldMk cId="2042251049" sldId="322"/>
            <ac:spMk id="3" creationId="{1C95AD56-9697-46A3-605F-9C103C91E222}"/>
          </ac:spMkLst>
        </pc:spChg>
        <pc:picChg chg="del">
          <ac:chgData name="Kirsty Patterson" userId="06c453ef-d90e-4cbc-ba6b-1bf363c3e0a9" providerId="ADAL" clId="{2B52998C-451C-485A-9808-79CB34D495AD}" dt="2026-02-02T13:56:47.441" v="30" actId="478"/>
          <ac:picMkLst>
            <pc:docMk/>
            <pc:sldMk cId="2042251049" sldId="322"/>
            <ac:picMk id="5" creationId="{BCF1A8B6-B370-3C13-33A6-7CC330AB75FB}"/>
          </ac:picMkLst>
        </pc:picChg>
        <pc:picChg chg="add mod">
          <ac:chgData name="Kirsty Patterson" userId="06c453ef-d90e-4cbc-ba6b-1bf363c3e0a9" providerId="ADAL" clId="{2B52998C-451C-485A-9808-79CB34D495AD}" dt="2026-02-03T13:11:08.870" v="839" actId="962"/>
          <ac:picMkLst>
            <pc:docMk/>
            <pc:sldMk cId="2042251049" sldId="322"/>
            <ac:picMk id="5" creationId="{C5512EC5-0244-D88B-3A9F-381E0D4CD163}"/>
          </ac:picMkLst>
        </pc:picChg>
        <pc:picChg chg="add del mod">
          <ac:chgData name="Kirsty Patterson" userId="06c453ef-d90e-4cbc-ba6b-1bf363c3e0a9" providerId="ADAL" clId="{2B52998C-451C-485A-9808-79CB34D495AD}" dt="2026-02-03T13:09:04.875" v="536" actId="478"/>
          <ac:picMkLst>
            <pc:docMk/>
            <pc:sldMk cId="2042251049" sldId="322"/>
            <ac:picMk id="6" creationId="{24F32A5C-0B47-CB8A-05C0-98502391FF95}"/>
          </ac:picMkLst>
        </pc:picChg>
        <pc:picChg chg="add mod">
          <ac:chgData name="Kirsty Patterson" userId="06c453ef-d90e-4cbc-ba6b-1bf363c3e0a9" providerId="ADAL" clId="{2B52998C-451C-485A-9808-79CB34D495AD}" dt="2026-02-02T15:44:53.495" v="185"/>
          <ac:picMkLst>
            <pc:docMk/>
            <pc:sldMk cId="2042251049" sldId="322"/>
            <ac:picMk id="7" creationId="{1C4065F5-205F-6B3D-21EB-9BE017D5F1F7}"/>
          </ac:picMkLst>
        </pc:picChg>
        <pc:picChg chg="add mod">
          <ac:chgData name="Kirsty Patterson" userId="06c453ef-d90e-4cbc-ba6b-1bf363c3e0a9" providerId="ADAL" clId="{2B52998C-451C-485A-9808-79CB34D495AD}" dt="2026-02-02T15:45:40.617" v="193" actId="962"/>
          <ac:picMkLst>
            <pc:docMk/>
            <pc:sldMk cId="2042251049" sldId="322"/>
            <ac:picMk id="8" creationId="{03B7C830-ABFC-9174-4A15-634D8EE14E39}"/>
          </ac:picMkLst>
        </pc:picChg>
        <pc:picChg chg="add del mod">
          <ac:chgData name="Kirsty Patterson" userId="06c453ef-d90e-4cbc-ba6b-1bf363c3e0a9" providerId="ADAL" clId="{2B52998C-451C-485A-9808-79CB34D495AD}" dt="2026-02-03T13:09:41.628" v="545" actId="478"/>
          <ac:picMkLst>
            <pc:docMk/>
            <pc:sldMk cId="2042251049" sldId="322"/>
            <ac:picMk id="9" creationId="{EEA9B26D-C190-CD18-B7B9-97D434BE7C9E}"/>
          </ac:picMkLst>
        </pc:picChg>
        <pc:picChg chg="add mod ord">
          <ac:chgData name="Kirsty Patterson" userId="06c453ef-d90e-4cbc-ba6b-1bf363c3e0a9" providerId="ADAL" clId="{2B52998C-451C-485A-9808-79CB34D495AD}" dt="2026-02-03T13:13:03.254" v="1275" actId="962"/>
          <ac:picMkLst>
            <pc:docMk/>
            <pc:sldMk cId="2042251049" sldId="322"/>
            <ac:picMk id="10" creationId="{749C347A-4073-5E0B-9ED0-C86EA4CA30F9}"/>
          </ac:picMkLst>
        </pc:picChg>
      </pc:sldChg>
      <pc:sldChg chg="modSp mod modCm">
        <pc:chgData name="Kirsty Patterson" userId="06c453ef-d90e-4cbc-ba6b-1bf363c3e0a9" providerId="ADAL" clId="{2B52998C-451C-485A-9808-79CB34D495AD}" dt="2026-02-03T13:52:20.755" v="1817" actId="20577"/>
        <pc:sldMkLst>
          <pc:docMk/>
          <pc:sldMk cId="2555750758" sldId="323"/>
        </pc:sldMkLst>
        <pc:spChg chg="mod">
          <ac:chgData name="Kirsty Patterson" userId="06c453ef-d90e-4cbc-ba6b-1bf363c3e0a9" providerId="ADAL" clId="{2B52998C-451C-485A-9808-79CB34D495AD}" dt="2026-02-03T13:52:20.755" v="1817" actId="20577"/>
          <ac:spMkLst>
            <pc:docMk/>
            <pc:sldMk cId="2555750758" sldId="323"/>
            <ac:spMk id="3" creationId="{044BF228-D223-1941-AD30-403DC2926113}"/>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2-03T13:52:20.755" v="1817" actId="20577"/>
              <pc2:cmMkLst xmlns:pc2="http://schemas.microsoft.com/office/powerpoint/2019/9/main/command">
                <pc:docMk/>
                <pc:sldMk cId="2555750758" sldId="323"/>
                <pc2:cmMk id="{F41819FE-7EC7-4304-8B3E-917B1E3B20E9}"/>
              </pc2:cmMkLst>
            </pc226:cmChg>
          </p:ext>
        </pc:extLst>
      </pc:sldChg>
      <pc:sldChg chg="modSp">
        <pc:chgData name="Kirsty Patterson" userId="06c453ef-d90e-4cbc-ba6b-1bf363c3e0a9" providerId="ADAL" clId="{2B52998C-451C-485A-9808-79CB34D495AD}" dt="2026-02-03T13:27:20.180" v="1603" actId="114"/>
        <pc:sldMkLst>
          <pc:docMk/>
          <pc:sldMk cId="1683230903" sldId="324"/>
        </pc:sldMkLst>
        <pc:spChg chg="mod">
          <ac:chgData name="Kirsty Patterson" userId="06c453ef-d90e-4cbc-ba6b-1bf363c3e0a9" providerId="ADAL" clId="{2B52998C-451C-485A-9808-79CB34D495AD}" dt="2026-02-03T13:27:20.180" v="1603" actId="114"/>
          <ac:spMkLst>
            <pc:docMk/>
            <pc:sldMk cId="1683230903" sldId="324"/>
            <ac:spMk id="3" creationId="{EC2497F6-F61B-C0F6-04B5-5CE5C103CCE7}"/>
          </ac:spMkLst>
        </pc:spChg>
      </pc:sldChg>
      <pc:sldChg chg="modSp">
        <pc:chgData name="Kirsty Patterson" userId="06c453ef-d90e-4cbc-ba6b-1bf363c3e0a9" providerId="ADAL" clId="{2B52998C-451C-485A-9808-79CB34D495AD}" dt="2026-02-03T13:27:38.276" v="1605" actId="114"/>
        <pc:sldMkLst>
          <pc:docMk/>
          <pc:sldMk cId="1958930007" sldId="325"/>
        </pc:sldMkLst>
        <pc:spChg chg="mod">
          <ac:chgData name="Kirsty Patterson" userId="06c453ef-d90e-4cbc-ba6b-1bf363c3e0a9" providerId="ADAL" clId="{2B52998C-451C-485A-9808-79CB34D495AD}" dt="2026-02-03T13:27:38.276" v="1605" actId="114"/>
          <ac:spMkLst>
            <pc:docMk/>
            <pc:sldMk cId="1958930007" sldId="325"/>
            <ac:spMk id="3" creationId="{F12C5FB6-E02D-AC56-00FE-574ADF1295AE}"/>
          </ac:spMkLst>
        </pc:spChg>
      </pc:sldChg>
      <pc:sldChg chg="modSp mod">
        <pc:chgData name="Kirsty Patterson" userId="06c453ef-d90e-4cbc-ba6b-1bf363c3e0a9" providerId="ADAL" clId="{2B52998C-451C-485A-9808-79CB34D495AD}" dt="2026-02-03T12:56:17.582" v="453" actId="962"/>
        <pc:sldMkLst>
          <pc:docMk/>
          <pc:sldMk cId="428779530" sldId="326"/>
        </pc:sldMkLst>
        <pc:picChg chg="mod">
          <ac:chgData name="Kirsty Patterson" userId="06c453ef-d90e-4cbc-ba6b-1bf363c3e0a9" providerId="ADAL" clId="{2B52998C-451C-485A-9808-79CB34D495AD}" dt="2026-02-03T12:56:17.582" v="453" actId="962"/>
          <ac:picMkLst>
            <pc:docMk/>
            <pc:sldMk cId="428779530" sldId="326"/>
            <ac:picMk id="4" creationId="{A13B0B19-450B-4156-9A08-C7CC75C9684C}"/>
          </ac:picMkLst>
        </pc:picChg>
      </pc:sldChg>
      <pc:sldMasterChg chg="modSldLayout">
        <pc:chgData name="Kirsty Patterson" userId="06c453ef-d90e-4cbc-ba6b-1bf363c3e0a9" providerId="ADAL" clId="{2B52998C-451C-485A-9808-79CB34D495AD}" dt="2026-02-03T09:49:41.371" v="253" actId="478"/>
        <pc:sldMasterMkLst>
          <pc:docMk/>
          <pc:sldMasterMk cId="2405364243" sldId="2147483648"/>
        </pc:sldMasterMkLst>
        <pc:sldLayoutChg chg="delSp mod">
          <pc:chgData name="Kirsty Patterson" userId="06c453ef-d90e-4cbc-ba6b-1bf363c3e0a9" providerId="ADAL" clId="{2B52998C-451C-485A-9808-79CB34D495AD}" dt="2026-02-03T09:49:36.998" v="252" actId="478"/>
          <pc:sldLayoutMkLst>
            <pc:docMk/>
            <pc:sldMasterMk cId="2405364243" sldId="2147483648"/>
            <pc:sldLayoutMk cId="132028183" sldId="2147483661"/>
          </pc:sldLayoutMkLst>
          <pc:spChg chg="del">
            <ac:chgData name="Kirsty Patterson" userId="06c453ef-d90e-4cbc-ba6b-1bf363c3e0a9" providerId="ADAL" clId="{2B52998C-451C-485A-9808-79CB34D495AD}" dt="2026-02-03T09:49:36.998" v="252" actId="478"/>
            <ac:spMkLst>
              <pc:docMk/>
              <pc:sldMasterMk cId="2405364243" sldId="2147483648"/>
              <pc:sldLayoutMk cId="132028183" sldId="2147483661"/>
              <ac:spMk id="14" creationId="{81CC5E98-2B71-6344-A937-ED75B3E16CA3}"/>
            </ac:spMkLst>
          </pc:spChg>
        </pc:sldLayoutChg>
        <pc:sldLayoutChg chg="delSp mod">
          <pc:chgData name="Kirsty Patterson" userId="06c453ef-d90e-4cbc-ba6b-1bf363c3e0a9" providerId="ADAL" clId="{2B52998C-451C-485A-9808-79CB34D495AD}" dt="2026-02-03T09:49:41.371" v="253" actId="478"/>
          <pc:sldLayoutMkLst>
            <pc:docMk/>
            <pc:sldMasterMk cId="2405364243" sldId="2147483648"/>
            <pc:sldLayoutMk cId="4170965741" sldId="2147483675"/>
          </pc:sldLayoutMkLst>
          <pc:spChg chg="del">
            <ac:chgData name="Kirsty Patterson" userId="06c453ef-d90e-4cbc-ba6b-1bf363c3e0a9" providerId="ADAL" clId="{2B52998C-451C-485A-9808-79CB34D495AD}" dt="2026-02-03T09:49:41.371" v="253" actId="478"/>
            <ac:spMkLst>
              <pc:docMk/>
              <pc:sldMasterMk cId="2405364243" sldId="2147483648"/>
              <pc:sldLayoutMk cId="4170965741" sldId="2147483675"/>
              <ac:spMk id="13" creationId="{A5BB0AE8-6DC8-9941-9AD4-FAD7BFF45B99}"/>
            </ac:spMkLst>
          </pc:spChg>
        </pc:sldLayoutChg>
        <pc:sldLayoutChg chg="delSp mod">
          <pc:chgData name="Kirsty Patterson" userId="06c453ef-d90e-4cbc-ba6b-1bf363c3e0a9" providerId="ADAL" clId="{2B52998C-451C-485A-9808-79CB34D495AD}" dt="2026-02-03T09:49:31.269" v="251" actId="478"/>
          <pc:sldLayoutMkLst>
            <pc:docMk/>
            <pc:sldMasterMk cId="2405364243" sldId="2147483648"/>
            <pc:sldLayoutMk cId="486097431" sldId="2147483679"/>
          </pc:sldLayoutMkLst>
          <pc:spChg chg="del">
            <ac:chgData name="Kirsty Patterson" userId="06c453ef-d90e-4cbc-ba6b-1bf363c3e0a9" providerId="ADAL" clId="{2B52998C-451C-485A-9808-79CB34D495AD}" dt="2026-02-03T09:49:31.269" v="251" actId="478"/>
            <ac:spMkLst>
              <pc:docMk/>
              <pc:sldMasterMk cId="2405364243" sldId="2147483648"/>
              <pc:sldLayoutMk cId="486097431" sldId="2147483679"/>
              <ac:spMk id="14" creationId="{733B6428-7651-D44C-BAFC-EA24E6298D54}"/>
            </ac:spMkLst>
          </pc:spChg>
        </pc:sldLayoutChg>
      </pc:sldMasterChg>
    </pc:docChg>
  </pc:docChgLst>
  <pc:docChgLst>
    <pc:chgData name="Jo Pugh" userId="1187eaa31d8c3d2c" providerId="LiveId" clId="{2635C83F-2F05-40DB-9CDE-86F96A3CA64C}"/>
    <pc:docChg chg="undo custSel modSld">
      <pc:chgData name="Jo Pugh" userId="1187eaa31d8c3d2c" providerId="LiveId" clId="{2635C83F-2F05-40DB-9CDE-86F96A3CA64C}" dt="2026-02-01T14:38:09.730" v="126" actId="1076"/>
      <pc:docMkLst>
        <pc:docMk/>
      </pc:docMkLst>
      <pc:sldChg chg="modSp mod">
        <pc:chgData name="Jo Pugh" userId="1187eaa31d8c3d2c" providerId="LiveId" clId="{2635C83F-2F05-40DB-9CDE-86F96A3CA64C}" dt="2026-02-01T14:34:02.469" v="91" actId="20577"/>
        <pc:sldMkLst>
          <pc:docMk/>
          <pc:sldMk cId="3659483100" sldId="294"/>
        </pc:sldMkLst>
        <pc:spChg chg="mod">
          <ac:chgData name="Jo Pugh" userId="1187eaa31d8c3d2c" providerId="LiveId" clId="{2635C83F-2F05-40DB-9CDE-86F96A3CA64C}" dt="2026-02-01T14:34:02.469" v="91" actId="20577"/>
          <ac:spMkLst>
            <pc:docMk/>
            <pc:sldMk cId="3659483100" sldId="294"/>
            <ac:spMk id="3" creationId="{BCFFB25B-F7CD-BA43-B498-C6CDF64364F7}"/>
          </ac:spMkLst>
        </pc:spChg>
      </pc:sldChg>
      <pc:sldChg chg="addSp delSp modSp mod">
        <pc:chgData name="Jo Pugh" userId="1187eaa31d8c3d2c" providerId="LiveId" clId="{2635C83F-2F05-40DB-9CDE-86F96A3CA64C}" dt="2026-02-01T14:32:42.519" v="77" actId="1076"/>
        <pc:sldMkLst>
          <pc:docMk/>
          <pc:sldMk cId="1148474611" sldId="295"/>
        </pc:sldMkLst>
        <pc:spChg chg="mod">
          <ac:chgData name="Jo Pugh" userId="1187eaa31d8c3d2c" providerId="LiveId" clId="{2635C83F-2F05-40DB-9CDE-86F96A3CA64C}" dt="2026-02-01T14:30:50.045" v="69" actId="20577"/>
          <ac:spMkLst>
            <pc:docMk/>
            <pc:sldMk cId="1148474611" sldId="295"/>
            <ac:spMk id="4" creationId="{FEE63CE5-8A72-4242-81BD-5FB3FC7CB196}"/>
          </ac:spMkLst>
        </pc:spChg>
      </pc:sldChg>
      <pc:sldChg chg="modSp mod">
        <pc:chgData name="Jo Pugh" userId="1187eaa31d8c3d2c" providerId="LiveId" clId="{2635C83F-2F05-40DB-9CDE-86F96A3CA64C}" dt="2026-02-01T14:30:03.313" v="62" actId="20577"/>
        <pc:sldMkLst>
          <pc:docMk/>
          <pc:sldMk cId="3168534824" sldId="307"/>
        </pc:sldMkLst>
        <pc:spChg chg="mod">
          <ac:chgData name="Jo Pugh" userId="1187eaa31d8c3d2c" providerId="LiveId" clId="{2635C83F-2F05-40DB-9CDE-86F96A3CA64C}" dt="2026-02-01T14:29:29.411" v="61" actId="20577"/>
          <ac:spMkLst>
            <pc:docMk/>
            <pc:sldMk cId="3168534824" sldId="307"/>
            <ac:spMk id="33" creationId="{A94FF5FE-9990-25AC-04B1-600A5CE58553}"/>
          </ac:spMkLst>
        </pc:spChg>
        <pc:spChg chg="mod">
          <ac:chgData name="Jo Pugh" userId="1187eaa31d8c3d2c" providerId="LiveId" clId="{2635C83F-2F05-40DB-9CDE-86F96A3CA64C}" dt="2026-02-01T14:30:03.313" v="62" actId="20577"/>
          <ac:spMkLst>
            <pc:docMk/>
            <pc:sldMk cId="3168534824" sldId="307"/>
            <ac:spMk id="41" creationId="{C96B21B3-8ECD-59F8-E28D-DC0BB09453D1}"/>
          </ac:spMkLst>
        </pc:spChg>
      </pc:sldChg>
      <pc:sldChg chg="modSp mod">
        <pc:chgData name="Jo Pugh" userId="1187eaa31d8c3d2c" providerId="LiveId" clId="{2635C83F-2F05-40DB-9CDE-86F96A3CA64C}" dt="2026-02-01T14:35:29.841" v="104" actId="20577"/>
        <pc:sldMkLst>
          <pc:docMk/>
          <pc:sldMk cId="3898468720" sldId="311"/>
        </pc:sldMkLst>
        <pc:spChg chg="mod">
          <ac:chgData name="Jo Pugh" userId="1187eaa31d8c3d2c" providerId="LiveId" clId="{2635C83F-2F05-40DB-9CDE-86F96A3CA64C}" dt="2026-02-01T14:35:29.841" v="104" actId="20577"/>
          <ac:spMkLst>
            <pc:docMk/>
            <pc:sldMk cId="3898468720" sldId="311"/>
            <ac:spMk id="8" creationId="{73FDB3DF-9841-2C52-B7EA-463B9DC5B830}"/>
          </ac:spMkLst>
        </pc:spChg>
      </pc:sldChg>
      <pc:sldChg chg="modSp mod">
        <pc:chgData name="Jo Pugh" userId="1187eaa31d8c3d2c" providerId="LiveId" clId="{2635C83F-2F05-40DB-9CDE-86F96A3CA64C}" dt="2026-02-01T14:28:06.760" v="48" actId="14100"/>
        <pc:sldMkLst>
          <pc:docMk/>
          <pc:sldMk cId="3426680397" sldId="320"/>
        </pc:sldMkLst>
        <pc:spChg chg="mod">
          <ac:chgData name="Jo Pugh" userId="1187eaa31d8c3d2c" providerId="LiveId" clId="{2635C83F-2F05-40DB-9CDE-86F96A3CA64C}" dt="2026-02-01T14:28:06.760" v="48" actId="14100"/>
          <ac:spMkLst>
            <pc:docMk/>
            <pc:sldMk cId="3426680397" sldId="320"/>
            <ac:spMk id="3" creationId="{044BF228-D223-1941-AD30-403DC2926113}"/>
          </ac:spMkLst>
        </pc:spChg>
      </pc:sldChg>
      <pc:sldChg chg="modSp mod">
        <pc:chgData name="Jo Pugh" userId="1187eaa31d8c3d2c" providerId="LiveId" clId="{2635C83F-2F05-40DB-9CDE-86F96A3CA64C}" dt="2026-02-01T14:28:42.632" v="53" actId="20577"/>
        <pc:sldMkLst>
          <pc:docMk/>
          <pc:sldMk cId="2948991855" sldId="321"/>
        </pc:sldMkLst>
        <pc:spChg chg="mod">
          <ac:chgData name="Jo Pugh" userId="1187eaa31d8c3d2c" providerId="LiveId" clId="{2635C83F-2F05-40DB-9CDE-86F96A3CA64C}" dt="2026-02-01T14:28:42.632" v="53" actId="20577"/>
          <ac:spMkLst>
            <pc:docMk/>
            <pc:sldMk cId="2948991855" sldId="321"/>
            <ac:spMk id="3" creationId="{AE88594B-C75E-4728-6B07-8DB783849E92}"/>
          </ac:spMkLst>
        </pc:spChg>
      </pc:sldChg>
      <pc:sldChg chg="modSp mod">
        <pc:chgData name="Jo Pugh" userId="1187eaa31d8c3d2c" providerId="LiveId" clId="{2635C83F-2F05-40DB-9CDE-86F96A3CA64C}" dt="2026-02-01T14:29:00.408" v="54" actId="14100"/>
        <pc:sldMkLst>
          <pc:docMk/>
          <pc:sldMk cId="2042251049" sldId="322"/>
        </pc:sldMkLst>
        <pc:spChg chg="mod">
          <ac:chgData name="Jo Pugh" userId="1187eaa31d8c3d2c" providerId="LiveId" clId="{2635C83F-2F05-40DB-9CDE-86F96A3CA64C}" dt="2026-02-01T14:29:00.408" v="54" actId="14100"/>
          <ac:spMkLst>
            <pc:docMk/>
            <pc:sldMk cId="2042251049" sldId="322"/>
            <ac:spMk id="3" creationId="{1C95AD56-9697-46A3-605F-9C103C91E222}"/>
          </ac:spMkLst>
        </pc:spChg>
      </pc:sldChg>
      <pc:sldChg chg="modSp">
        <pc:chgData name="Jo Pugh" userId="1187eaa31d8c3d2c" providerId="LiveId" clId="{2635C83F-2F05-40DB-9CDE-86F96A3CA64C}" dt="2026-02-01T14:34:20.229" v="96"/>
        <pc:sldMkLst>
          <pc:docMk/>
          <pc:sldMk cId="1683230903" sldId="324"/>
        </pc:sldMkLst>
        <pc:spChg chg="mod">
          <ac:chgData name="Jo Pugh" userId="1187eaa31d8c3d2c" providerId="LiveId" clId="{2635C83F-2F05-40DB-9CDE-86F96A3CA64C}" dt="2026-02-01T14:34:20.229" v="96"/>
          <ac:spMkLst>
            <pc:docMk/>
            <pc:sldMk cId="1683230903" sldId="324"/>
            <ac:spMk id="3" creationId="{EC2497F6-F61B-C0F6-04B5-5CE5C103CCE7}"/>
          </ac:spMkLst>
        </pc:spChg>
      </pc:sldChg>
      <pc:sldChg chg="modSp">
        <pc:chgData name="Jo Pugh" userId="1187eaa31d8c3d2c" providerId="LiveId" clId="{2635C83F-2F05-40DB-9CDE-86F96A3CA64C}" dt="2026-02-01T14:34:51.285" v="99" actId="20577"/>
        <pc:sldMkLst>
          <pc:docMk/>
          <pc:sldMk cId="1958930007" sldId="325"/>
        </pc:sldMkLst>
        <pc:spChg chg="mod">
          <ac:chgData name="Jo Pugh" userId="1187eaa31d8c3d2c" providerId="LiveId" clId="{2635C83F-2F05-40DB-9CDE-86F96A3CA64C}" dt="2026-02-01T14:34:51.285" v="99" actId="20577"/>
          <ac:spMkLst>
            <pc:docMk/>
            <pc:sldMk cId="1958930007" sldId="325"/>
            <ac:spMk id="3" creationId="{F12C5FB6-E02D-AC56-00FE-574ADF1295AE}"/>
          </ac:spMkLst>
        </pc:spChg>
      </pc:sldChg>
      <pc:sldChg chg="addSp delSp modSp mod">
        <pc:chgData name="Jo Pugh" userId="1187eaa31d8c3d2c" providerId="LiveId" clId="{2635C83F-2F05-40DB-9CDE-86F96A3CA64C}" dt="2026-02-01T14:38:09.730" v="126" actId="1076"/>
        <pc:sldMkLst>
          <pc:docMk/>
          <pc:sldMk cId="428779530" sldId="326"/>
        </pc:sldMkLst>
        <pc:spChg chg="mod">
          <ac:chgData name="Jo Pugh" userId="1187eaa31d8c3d2c" providerId="LiveId" clId="{2635C83F-2F05-40DB-9CDE-86F96A3CA64C}" dt="2026-02-01T14:35:43.301" v="109" actId="20577"/>
          <ac:spMkLst>
            <pc:docMk/>
            <pc:sldMk cId="428779530" sldId="326"/>
            <ac:spMk id="3" creationId="{79BD41FD-0719-9B3D-4F0A-A088EEBA5578}"/>
          </ac:spMkLst>
        </pc:spChg>
        <pc:spChg chg="add mod">
          <ac:chgData name="Jo Pugh" userId="1187eaa31d8c3d2c" providerId="LiveId" clId="{2635C83F-2F05-40DB-9CDE-86F96A3CA64C}" dt="2026-02-01T14:38:09.730" v="126" actId="1076"/>
          <ac:spMkLst>
            <pc:docMk/>
            <pc:sldMk cId="428779530" sldId="326"/>
            <ac:spMk id="8" creationId="{624BDADA-AA3A-0772-8C9B-AEADF279C452}"/>
          </ac:spMkLst>
        </pc:spChg>
      </pc:sldChg>
    </pc:docChg>
  </pc:docChgLst>
  <pc:docChgLst>
    <pc:chgData name="Juliet Kennard" userId="171ce03e-ecb9-44f8-bcbb-a85643c4c66a" providerId="ADAL" clId="{B465C642-4312-474E-AB32-4E0013FDAC90}"/>
    <pc:docChg chg="modSld">
      <pc:chgData name="Juliet Kennard" userId="171ce03e-ecb9-44f8-bcbb-a85643c4c66a" providerId="ADAL" clId="{B465C642-4312-474E-AB32-4E0013FDAC90}" dt="2026-02-03T07:35:43.257" v="37" actId="20577"/>
      <pc:docMkLst>
        <pc:docMk/>
      </pc:docMkLst>
      <pc:sldChg chg="modSp mod">
        <pc:chgData name="Juliet Kennard" userId="171ce03e-ecb9-44f8-bcbb-a85643c4c66a" providerId="ADAL" clId="{B465C642-4312-474E-AB32-4E0013FDAC90}" dt="2026-02-02T21:40:49.964" v="7" actId="1076"/>
        <pc:sldMkLst>
          <pc:docMk/>
          <pc:sldMk cId="3708121807" sldId="293"/>
        </pc:sldMkLst>
        <pc:spChg chg="mod">
          <ac:chgData name="Juliet Kennard" userId="171ce03e-ecb9-44f8-bcbb-a85643c4c66a" providerId="ADAL" clId="{B465C642-4312-474E-AB32-4E0013FDAC90}" dt="2026-02-02T21:40:09.402" v="4" actId="14100"/>
          <ac:spMkLst>
            <pc:docMk/>
            <pc:sldMk cId="3708121807" sldId="293"/>
            <ac:spMk id="3" creationId="{CC673AA7-0565-0C45-BCCD-847B36196BF5}"/>
          </ac:spMkLst>
        </pc:spChg>
        <pc:picChg chg="mod">
          <ac:chgData name="Juliet Kennard" userId="171ce03e-ecb9-44f8-bcbb-a85643c4c66a" providerId="ADAL" clId="{B465C642-4312-474E-AB32-4E0013FDAC90}" dt="2026-02-02T21:40:49.964" v="7" actId="1076"/>
          <ac:picMkLst>
            <pc:docMk/>
            <pc:sldMk cId="3708121807" sldId="293"/>
            <ac:picMk id="4" creationId="{54CEF605-4E46-8A38-CEBE-6DCA66FBB89E}"/>
          </ac:picMkLst>
        </pc:picChg>
        <pc:picChg chg="mod modCrop">
          <ac:chgData name="Juliet Kennard" userId="171ce03e-ecb9-44f8-bcbb-a85643c4c66a" providerId="ADAL" clId="{B465C642-4312-474E-AB32-4E0013FDAC90}" dt="2026-02-02T21:40:16.322" v="5" actId="1076"/>
          <ac:picMkLst>
            <pc:docMk/>
            <pc:sldMk cId="3708121807" sldId="293"/>
            <ac:picMk id="6" creationId="{410D2038-A747-FE97-8715-F0812C3A328E}"/>
          </ac:picMkLst>
        </pc:picChg>
        <pc:picChg chg="mod">
          <ac:chgData name="Juliet Kennard" userId="171ce03e-ecb9-44f8-bcbb-a85643c4c66a" providerId="ADAL" clId="{B465C642-4312-474E-AB32-4E0013FDAC90}" dt="2026-02-02T21:40:45.554" v="6" actId="1076"/>
          <ac:picMkLst>
            <pc:docMk/>
            <pc:sldMk cId="3708121807" sldId="293"/>
            <ac:picMk id="8" creationId="{77825E1E-CA85-701D-28D0-E8E4CDE20292}"/>
          </ac:picMkLst>
        </pc:picChg>
      </pc:sldChg>
      <pc:sldChg chg="modSp mod">
        <pc:chgData name="Juliet Kennard" userId="171ce03e-ecb9-44f8-bcbb-a85643c4c66a" providerId="ADAL" clId="{B465C642-4312-474E-AB32-4E0013FDAC90}" dt="2026-02-03T07:35:43.257" v="37" actId="20577"/>
        <pc:sldMkLst>
          <pc:docMk/>
          <pc:sldMk cId="3168534824" sldId="307"/>
        </pc:sldMkLst>
        <pc:spChg chg="mod">
          <ac:chgData name="Juliet Kennard" userId="171ce03e-ecb9-44f8-bcbb-a85643c4c66a" providerId="ADAL" clId="{B465C642-4312-474E-AB32-4E0013FDAC90}" dt="2026-02-03T07:35:43.257" v="37" actId="20577"/>
          <ac:spMkLst>
            <pc:docMk/>
            <pc:sldMk cId="3168534824" sldId="307"/>
            <ac:spMk id="36" creationId="{6E591B52-4C47-92B6-CD46-95CEDE37919E}"/>
          </ac:spMkLst>
        </pc:spChg>
      </pc:sldChg>
      <pc:sldChg chg="modSp mod modCm">
        <pc:chgData name="Juliet Kennard" userId="171ce03e-ecb9-44f8-bcbb-a85643c4c66a" providerId="ADAL" clId="{B465C642-4312-474E-AB32-4E0013FDAC90}" dt="2026-02-02T22:04:23.925" v="36" actId="113"/>
        <pc:sldMkLst>
          <pc:docMk/>
          <pc:sldMk cId="3426680397" sldId="320"/>
        </pc:sldMkLst>
        <pc:spChg chg="mod">
          <ac:chgData name="Juliet Kennard" userId="171ce03e-ecb9-44f8-bcbb-a85643c4c66a" providerId="ADAL" clId="{B465C642-4312-474E-AB32-4E0013FDAC90}" dt="2026-02-02T22:04:23.925" v="36" actId="113"/>
          <ac:spMkLst>
            <pc:docMk/>
            <pc:sldMk cId="3426680397" sldId="320"/>
            <ac:spMk id="3" creationId="{044BF228-D223-1941-AD30-403DC2926113}"/>
          </ac:spMkLst>
        </pc:spChg>
        <pc:picChg chg="mod">
          <ac:chgData name="Juliet Kennard" userId="171ce03e-ecb9-44f8-bcbb-a85643c4c66a" providerId="ADAL" clId="{B465C642-4312-474E-AB32-4E0013FDAC90}" dt="2026-02-02T21:41:22.818" v="8" actId="1076"/>
          <ac:picMkLst>
            <pc:docMk/>
            <pc:sldMk cId="3426680397" sldId="320"/>
            <ac:picMk id="6" creationId="{F983BF42-FF42-43F3-F2E3-CA61442CCE21}"/>
          </ac:picMkLst>
        </pc:pic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2-02T22:04:15.216" v="35" actId="20577"/>
              <pc2:cmMkLst xmlns:pc2="http://schemas.microsoft.com/office/powerpoint/2019/9/main/command">
                <pc:docMk/>
                <pc:sldMk cId="3426680397" sldId="320"/>
                <pc2:cmMk id="{9B10B92F-B363-4722-A743-0313F5B10C21}"/>
              </pc2:cmMkLst>
            </pc226:cmChg>
          </p:ext>
        </pc:extLst>
      </pc:sldChg>
      <pc:sldChg chg="modSp mod">
        <pc:chgData name="Juliet Kennard" userId="171ce03e-ecb9-44f8-bcbb-a85643c4c66a" providerId="ADAL" clId="{B465C642-4312-474E-AB32-4E0013FDAC90}" dt="2026-02-02T21:49:49.995" v="14" actId="20577"/>
        <pc:sldMkLst>
          <pc:docMk/>
          <pc:sldMk cId="2042251049" sldId="322"/>
        </pc:sldMkLst>
        <pc:spChg chg="mod">
          <ac:chgData name="Juliet Kennard" userId="171ce03e-ecb9-44f8-bcbb-a85643c4c66a" providerId="ADAL" clId="{B465C642-4312-474E-AB32-4E0013FDAC90}" dt="2026-02-02T21:49:49.995" v="14" actId="20577"/>
          <ac:spMkLst>
            <pc:docMk/>
            <pc:sldMk cId="2042251049" sldId="322"/>
            <ac:spMk id="3" creationId="{1C95AD56-9697-46A3-605F-9C103C91E222}"/>
          </ac:spMkLst>
        </pc:spChg>
      </pc:sldChg>
      <pc:sldChg chg="modSp">
        <pc:chgData name="Juliet Kennard" userId="171ce03e-ecb9-44f8-bcbb-a85643c4c66a" providerId="ADAL" clId="{B465C642-4312-474E-AB32-4E0013FDAC90}" dt="2026-02-02T21:47:21.152" v="9" actId="20577"/>
        <pc:sldMkLst>
          <pc:docMk/>
          <pc:sldMk cId="1958930007" sldId="325"/>
        </pc:sldMkLst>
        <pc:spChg chg="mod">
          <ac:chgData name="Juliet Kennard" userId="171ce03e-ecb9-44f8-bcbb-a85643c4c66a" providerId="ADAL" clId="{B465C642-4312-474E-AB32-4E0013FDAC90}" dt="2026-02-02T21:47:21.152" v="9" actId="20577"/>
          <ac:spMkLst>
            <pc:docMk/>
            <pc:sldMk cId="1958930007" sldId="325"/>
            <ac:spMk id="3" creationId="{F12C5FB6-E02D-AC56-00FE-574ADF1295A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2A478E-AC07-994A-A235-B54A3E03A08C}" type="datetimeFigureOut">
              <a:rPr lang="en-US" smtClean="0"/>
              <a:t>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32AA41-2FD6-7341-9ACA-4B3337CBAFA9}" type="slidenum">
              <a:rPr lang="en-US" smtClean="0"/>
              <a:t>‹#›</a:t>
            </a:fld>
            <a:endParaRPr lang="en-US"/>
          </a:p>
        </p:txBody>
      </p:sp>
    </p:spTree>
    <p:extLst>
      <p:ext uri="{BB962C8B-B14F-4D97-AF65-F5344CB8AC3E}">
        <p14:creationId xmlns:p14="http://schemas.microsoft.com/office/powerpoint/2010/main" val="4046138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A4DA5DC-95BF-4697-A9FC-A2237F0DBCE8}" type="slidenum">
              <a:rPr lang="en-GB" smtClean="0"/>
              <a:t>7</a:t>
            </a:fld>
            <a:endParaRPr lang="en-GB" dirty="0"/>
          </a:p>
        </p:txBody>
      </p:sp>
    </p:spTree>
    <p:extLst>
      <p:ext uri="{BB962C8B-B14F-4D97-AF65-F5344CB8AC3E}">
        <p14:creationId xmlns:p14="http://schemas.microsoft.com/office/powerpoint/2010/main" val="276096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Unscaffolded</a:t>
            </a:r>
            <a:endParaRPr lang="en-GB" dirty="0"/>
          </a:p>
        </p:txBody>
      </p:sp>
      <p:sp>
        <p:nvSpPr>
          <p:cNvPr id="4" name="Slide Number Placeholder 3"/>
          <p:cNvSpPr>
            <a:spLocks noGrp="1"/>
          </p:cNvSpPr>
          <p:nvPr>
            <p:ph type="sldNum" sz="quarter" idx="5"/>
          </p:nvPr>
        </p:nvSpPr>
        <p:spPr/>
        <p:txBody>
          <a:bodyPr/>
          <a:lstStyle/>
          <a:p>
            <a:fld id="{3C32AA41-2FD6-7341-9ACA-4B3337CBAFA9}" type="slidenum">
              <a:rPr lang="en-US" smtClean="0"/>
              <a:t>9</a:t>
            </a:fld>
            <a:endParaRPr lang="en-US"/>
          </a:p>
        </p:txBody>
      </p:sp>
    </p:spTree>
    <p:extLst>
      <p:ext uri="{BB962C8B-B14F-4D97-AF65-F5344CB8AC3E}">
        <p14:creationId xmlns:p14="http://schemas.microsoft.com/office/powerpoint/2010/main" val="396467326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Tree>
    <p:extLst>
      <p:ext uri="{BB962C8B-B14F-4D97-AF65-F5344CB8AC3E}">
        <p14:creationId xmlns:p14="http://schemas.microsoft.com/office/powerpoint/2010/main" val="1735754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2/3/2026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3LXAdtr" TargetMode="External"/><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6.xml"/><Relationship Id="rId5" Type="http://schemas.openxmlformats.org/officeDocument/2006/relationships/image" Target="../media/image17.jpg"/><Relationship Id="rId4" Type="http://schemas.openxmlformats.org/officeDocument/2006/relationships/image" Target="../media/image16.jpg"/></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jpg"/><Relationship Id="rId1" Type="http://schemas.openxmlformats.org/officeDocument/2006/relationships/slideLayout" Target="../slideLayouts/slideLayout6.xml"/><Relationship Id="rId5" Type="http://schemas.openxmlformats.org/officeDocument/2006/relationships/image" Target="../media/image13.jpg"/><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hyperlink" Target="https://creativecommons.org/licenses/by-nc-sa/2.0/uk/" TargetMode="External"/><Relationship Id="rId5" Type="http://schemas.openxmlformats.org/officeDocument/2006/relationships/image" Target="../media/image14.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a:xfrm>
            <a:off x="540000" y="1980000"/>
            <a:ext cx="5556000" cy="2447034"/>
          </a:xfrm>
        </p:spPr>
        <p:txBody>
          <a:bodyPr/>
          <a:lstStyle/>
          <a:p>
            <a:r>
              <a:rPr lang="en-US" dirty="0"/>
              <a:t>The change in mass when magnesium burns</a:t>
            </a:r>
          </a:p>
        </p:txBody>
      </p:sp>
      <p:sp>
        <p:nvSpPr>
          <p:cNvPr id="4" name="Oval 3" descr="Magnesium burning. (C) Shutterstock">
            <a:extLst>
              <a:ext uri="{FF2B5EF4-FFF2-40B4-BE49-F238E27FC236}">
                <a16:creationId xmlns:a16="http://schemas.microsoft.com/office/drawing/2014/main" id="{6F74D9E4-6F49-96D1-DDCD-AC7318A1F2F9}"/>
              </a:ext>
            </a:extLst>
          </p:cNvPr>
          <p:cNvSpPr/>
          <p:nvPr/>
        </p:nvSpPr>
        <p:spPr>
          <a:xfrm flipH="1">
            <a:off x="8827625" y="-870363"/>
            <a:ext cx="4333437" cy="4333437"/>
          </a:xfrm>
          <a:prstGeom prst="ellipse">
            <a:avLst/>
          </a:prstGeom>
          <a:blipFill>
            <a:blip r:embed="rId2"/>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3C59ACD5-ED8B-6228-AA63-B3E953FE4F69}"/>
              </a:ext>
            </a:extLst>
          </p:cNvPr>
          <p:cNvSpPr txBox="1">
            <a:spLocks/>
          </p:cNvSpPr>
          <p:nvPr/>
        </p:nvSpPr>
        <p:spPr>
          <a:xfrm>
            <a:off x="7684655" y="5850000"/>
            <a:ext cx="392534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u="sng" dirty="0">
                <a:solidFill>
                  <a:schemeClr val="bg1"/>
                </a:solidFill>
                <a:hlinkClick r:id="rId3">
                  <a:extLst>
                    <a:ext uri="{A12FA001-AC4F-418D-AE19-62706E023703}">
                      <ahyp:hlinkClr xmlns:ahyp="http://schemas.microsoft.com/office/drawing/2018/hyperlinkcolor" val="tx"/>
                    </a:ext>
                  </a:extLst>
                </a:hlinkClick>
              </a:rPr>
              <a:t>rsc.li/3LXAdtr</a:t>
            </a:r>
            <a:endParaRPr lang="en-US" sz="1600" u="sng" dirty="0">
              <a:solidFill>
                <a:schemeClr val="bg1"/>
              </a:solidFill>
            </a:endParaRP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lstStyle/>
          <a:p>
            <a:pPr lvl="0"/>
            <a:r>
              <a:rPr lang="en-GB" dirty="0"/>
              <a:t>Safely investigate burning magnesium to produce magnesium oxide.</a:t>
            </a:r>
          </a:p>
          <a:p>
            <a:pPr lvl="0"/>
            <a:r>
              <a:rPr lang="en-GB" dirty="0"/>
              <a:t>Correctly record the change in mass.</a:t>
            </a:r>
          </a:p>
          <a:p>
            <a:pPr lvl="0"/>
            <a:r>
              <a:rPr lang="en-GB" dirty="0"/>
              <a:t>Explain why the mass changes.</a:t>
            </a:r>
          </a:p>
          <a:p>
            <a:pPr lvl="0"/>
            <a:r>
              <a:rPr lang="en-GB" dirty="0"/>
              <a:t>Use data to calculate the relative formula mass. </a:t>
            </a:r>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675387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Burning magnesium</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5427167" cy="5040000"/>
          </a:xfrm>
        </p:spPr>
        <p:txBody>
          <a:bodyPr/>
          <a:lstStyle/>
          <a:p>
            <a:r>
              <a:rPr lang="en-GB" dirty="0"/>
              <a:t>In this experiment, you will record the mass of magnesium and heat it in a crucible, calculating the change in mass from before it is heated to after. </a:t>
            </a:r>
          </a:p>
          <a:p>
            <a:endParaRPr lang="en-GB" dirty="0"/>
          </a:p>
          <a:p>
            <a:r>
              <a:rPr lang="en-GB" dirty="0"/>
              <a:t>You will then calculate the formula of magnesium oxide that is formed.</a:t>
            </a:r>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6" name="Picture 5" descr="The apparatus and set up required to calculate the change of mass when magnesium burns.">
            <a:extLst>
              <a:ext uri="{FF2B5EF4-FFF2-40B4-BE49-F238E27FC236}">
                <a16:creationId xmlns:a16="http://schemas.microsoft.com/office/drawing/2014/main" id="{410D2038-A747-FE97-8715-F0812C3A328E}"/>
              </a:ext>
            </a:extLst>
          </p:cNvPr>
          <p:cNvPicPr>
            <a:picLocks noChangeAspect="1"/>
          </p:cNvPicPr>
          <p:nvPr/>
        </p:nvPicPr>
        <p:blipFill>
          <a:blip r:embed="rId2"/>
          <a:srcRect r="8476"/>
          <a:stretch>
            <a:fillRect/>
          </a:stretch>
        </p:blipFill>
        <p:spPr bwMode="auto">
          <a:xfrm>
            <a:off x="5967167" y="2861003"/>
            <a:ext cx="4813311" cy="3841601"/>
          </a:xfrm>
          <a:prstGeom prst="rect">
            <a:avLst/>
          </a:prstGeom>
          <a:noFill/>
          <a:ln>
            <a:noFill/>
          </a:ln>
        </p:spPr>
      </p:pic>
      <p:pic>
        <p:nvPicPr>
          <p:cNvPr id="7" name="Picture 6" descr="A photograph showing a ceramic crucible on a pipe clay triangle over a tripod, being heated by a roaring blue Bunsen burner flame.">
            <a:extLst>
              <a:ext uri="{FF2B5EF4-FFF2-40B4-BE49-F238E27FC236}">
                <a16:creationId xmlns:a16="http://schemas.microsoft.com/office/drawing/2014/main" id="{882A0D3F-905F-FA48-C8CC-0266981A8D19}"/>
              </a:ext>
            </a:extLst>
          </p:cNvPr>
          <p:cNvPicPr>
            <a:picLocks noChangeAspect="1"/>
          </p:cNvPicPr>
          <p:nvPr/>
        </p:nvPicPr>
        <p:blipFill>
          <a:blip r:embed="rId3"/>
          <a:srcRect l="1262" r="1262"/>
          <a:stretch/>
        </p:blipFill>
        <p:spPr>
          <a:xfrm>
            <a:off x="7268867" y="394240"/>
            <a:ext cx="3651894" cy="2321003"/>
          </a:xfrm>
          <a:prstGeom prst="rect">
            <a:avLst/>
          </a:prstGeom>
        </p:spPr>
      </p:pic>
      <p:sp>
        <p:nvSpPr>
          <p:cNvPr id="9" name="Rectangle 8">
            <a:extLst>
              <a:ext uri="{FF2B5EF4-FFF2-40B4-BE49-F238E27FC236}">
                <a16:creationId xmlns:a16="http://schemas.microsoft.com/office/drawing/2014/main" id="{14A66FF7-96F4-48A3-9D82-03AA462DB751}"/>
              </a:ext>
            </a:extLst>
          </p:cNvPr>
          <p:cNvSpPr/>
          <p:nvPr/>
        </p:nvSpPr>
        <p:spPr>
          <a:xfrm>
            <a:off x="6123708" y="6595333"/>
            <a:ext cx="2814528" cy="7151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sp>
        <p:nvSpPr>
          <p:cNvPr id="10" name="TextBox 9">
            <a:extLst>
              <a:ext uri="{FF2B5EF4-FFF2-40B4-BE49-F238E27FC236}">
                <a16:creationId xmlns:a16="http://schemas.microsoft.com/office/drawing/2014/main" id="{0496BC90-3417-EEC3-368A-065D5DB2D5CC}"/>
              </a:ext>
            </a:extLst>
          </p:cNvPr>
          <p:cNvSpPr txBox="1"/>
          <p:nvPr/>
        </p:nvSpPr>
        <p:spPr>
          <a:xfrm>
            <a:off x="9168702" y="6441444"/>
            <a:ext cx="2087418" cy="307777"/>
          </a:xfrm>
          <a:prstGeom prst="rect">
            <a:avLst/>
          </a:prstGeom>
          <a:noFill/>
        </p:spPr>
        <p:txBody>
          <a:bodyPr wrap="square" rtlCol="0">
            <a:spAutoFit/>
          </a:bodyPr>
          <a:lstStyle/>
          <a:p>
            <a:r>
              <a:rPr lang="en-GB" sz="1400" dirty="0">
                <a:latin typeface="Century Gothic" panose="020B0502020202020204" pitchFamily="34" charset="0"/>
              </a:rPr>
              <a:t>heat resistant mat</a:t>
            </a:r>
          </a:p>
        </p:txBody>
      </p:sp>
      <p:cxnSp>
        <p:nvCxnSpPr>
          <p:cNvPr id="12" name="Straight Connector 11">
            <a:extLst>
              <a:ext uri="{FF2B5EF4-FFF2-40B4-BE49-F238E27FC236}">
                <a16:creationId xmlns:a16="http://schemas.microsoft.com/office/drawing/2014/main" id="{170FAB2A-64E5-3FB6-7BB8-9174E80C1E0C}"/>
              </a:ext>
            </a:extLst>
          </p:cNvPr>
          <p:cNvCxnSpPr>
            <a:cxnSpLocks/>
            <a:stCxn id="9" idx="3"/>
          </p:cNvCxnSpPr>
          <p:nvPr/>
        </p:nvCxnSpPr>
        <p:spPr>
          <a:xfrm>
            <a:off x="8938236" y="6631090"/>
            <a:ext cx="258178" cy="0"/>
          </a:xfrm>
          <a:prstGeom prst="line">
            <a:avLst/>
          </a:prstGeom>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GB" dirty="0"/>
              <a:t>Method (part 1)</a:t>
            </a:r>
            <a:endParaRPr lang="en-US" dirty="0"/>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a:xfrm>
            <a:off x="540000" y="1260000"/>
            <a:ext cx="6590782" cy="5040000"/>
          </a:xfrm>
        </p:spPr>
        <p:txBody>
          <a:bodyPr/>
          <a:lstStyle/>
          <a:p>
            <a:r>
              <a:rPr lang="en-GB" dirty="0"/>
              <a:t>Take a piece of magnesium ribbon 5−10 cm long. If it looks tarnished or black, then clean it using the emery paper. Twist it into a loose coil.</a:t>
            </a:r>
          </a:p>
          <a:p>
            <a:r>
              <a:rPr lang="en-GB" dirty="0"/>
              <a:t>Record the mass of the crucible </a:t>
            </a:r>
            <a:r>
              <a:rPr lang="en-GB" b="1" dirty="0"/>
              <a:t>with</a:t>
            </a:r>
            <a:r>
              <a:rPr lang="en-GB" dirty="0"/>
              <a:t> lid (mass 1) and then again with the magnesium inside (mass 2).</a:t>
            </a:r>
          </a:p>
          <a:p>
            <a:r>
              <a:rPr lang="en-GB" dirty="0"/>
              <a:t>Set up the Bunsen burner on the heat resistant mat with the tripod. Place the pipe clay triangle over the tripod, ensuring that it is secure. Place the crucible containing the magnesium in the pipe clay triangle and put the lid on.</a:t>
            </a:r>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pic>
        <p:nvPicPr>
          <p:cNvPr id="7" name="Picture 6" descr="A blue circle with a white face wearing safety glasses">
            <a:extLst>
              <a:ext uri="{FF2B5EF4-FFF2-40B4-BE49-F238E27FC236}">
                <a16:creationId xmlns:a16="http://schemas.microsoft.com/office/drawing/2014/main" id="{B79DE113-652B-238F-C5CF-7B04A74EE5C2}"/>
              </a:ext>
              <a:ext uri="{C183D7F6-B498-43B3-948B-1728B52AA6E4}">
                <adec:decorative xmlns:adec="http://schemas.microsoft.com/office/drawing/2017/decorative" val="0"/>
              </a:ext>
            </a:extLst>
          </p:cNvPr>
          <p:cNvPicPr/>
          <p:nvPr/>
        </p:nvPicPr>
        <p:blipFill>
          <a:blip r:embed="rId2">
            <a:extLst>
              <a:ext uri="{28A0092B-C50C-407E-A947-70E740481C1C}">
                <a14:useLocalDpi xmlns:a14="http://schemas.microsoft.com/office/drawing/2010/main"/>
              </a:ext>
            </a:extLst>
          </a:blip>
          <a:srcRect/>
          <a:stretch>
            <a:fillRect/>
          </a:stretch>
        </p:blipFill>
        <p:spPr bwMode="auto">
          <a:xfrm>
            <a:off x="10569455" y="260661"/>
            <a:ext cx="647545" cy="671176"/>
          </a:xfrm>
          <a:prstGeom prst="rect">
            <a:avLst/>
          </a:prstGeom>
          <a:noFill/>
          <a:ln>
            <a:noFill/>
          </a:ln>
        </p:spPr>
      </p:pic>
      <p:pic>
        <p:nvPicPr>
          <p:cNvPr id="8" name="Picture 7" descr="Hazard symbol: flammable">
            <a:extLst>
              <a:ext uri="{FF2B5EF4-FFF2-40B4-BE49-F238E27FC236}">
                <a16:creationId xmlns:a16="http://schemas.microsoft.com/office/drawing/2014/main" id="{06558BF1-24AB-3BF6-AC3E-60F9EC223FF8}"/>
              </a:ext>
            </a:extLst>
          </p:cNvPr>
          <p:cNvPicPr>
            <a:picLocks noChangeAspect="1"/>
          </p:cNvPicPr>
          <p:nvPr/>
        </p:nvPicPr>
        <p:blipFill>
          <a:blip r:embed="rId3"/>
          <a:srcRect b="17542"/>
          <a:stretch>
            <a:fillRect/>
          </a:stretch>
        </p:blipFill>
        <p:spPr>
          <a:xfrm>
            <a:off x="9715716" y="244445"/>
            <a:ext cx="819962" cy="714551"/>
          </a:xfrm>
          <a:prstGeom prst="rect">
            <a:avLst/>
          </a:prstGeom>
        </p:spPr>
      </p:pic>
      <p:pic>
        <p:nvPicPr>
          <p:cNvPr id="9" name="Picture 8" descr="A close-up photograph of hands holding a length of magnesium ribbon which has been twisted into a loose spiral curl.">
            <a:extLst>
              <a:ext uri="{FF2B5EF4-FFF2-40B4-BE49-F238E27FC236}">
                <a16:creationId xmlns:a16="http://schemas.microsoft.com/office/drawing/2014/main" id="{A06B2BBF-8A40-F5C6-6C2A-B5FD1C095ADE}"/>
              </a:ext>
            </a:extLst>
          </p:cNvPr>
          <p:cNvPicPr>
            <a:picLocks noChangeAspect="1"/>
          </p:cNvPicPr>
          <p:nvPr/>
        </p:nvPicPr>
        <p:blipFill>
          <a:blip r:embed="rId4"/>
          <a:srcRect l="10955" t="409" r="10955" b="-409"/>
          <a:stretch>
            <a:fillRect/>
          </a:stretch>
        </p:blipFill>
        <p:spPr>
          <a:xfrm>
            <a:off x="7295782" y="1117492"/>
            <a:ext cx="3651894" cy="2321003"/>
          </a:xfrm>
          <a:prstGeom prst="rect">
            <a:avLst/>
          </a:prstGeom>
        </p:spPr>
      </p:pic>
      <p:pic>
        <p:nvPicPr>
          <p:cNvPr id="10" name="Picture 9" descr="A ceramic crucible on a top pan mass balance.">
            <a:extLst>
              <a:ext uri="{FF2B5EF4-FFF2-40B4-BE49-F238E27FC236}">
                <a16:creationId xmlns:a16="http://schemas.microsoft.com/office/drawing/2014/main" id="{A7BD6666-8C13-523F-4B15-E0FD618F31DB}"/>
              </a:ext>
            </a:extLst>
          </p:cNvPr>
          <p:cNvPicPr>
            <a:picLocks noChangeAspect="1"/>
          </p:cNvPicPr>
          <p:nvPr/>
        </p:nvPicPr>
        <p:blipFill>
          <a:blip r:embed="rId5"/>
          <a:srcRect t="7951" b="7951"/>
          <a:stretch/>
        </p:blipFill>
        <p:spPr>
          <a:xfrm>
            <a:off x="7295782" y="3641900"/>
            <a:ext cx="3651894" cy="2321003"/>
          </a:xfrm>
          <a:prstGeom prst="rect">
            <a:avLst/>
          </a:prstGeom>
        </p:spPr>
      </p:pic>
    </p:spTree>
    <p:extLst>
      <p:ext uri="{BB962C8B-B14F-4D97-AF65-F5344CB8AC3E}">
        <p14:creationId xmlns:p14="http://schemas.microsoft.com/office/powerpoint/2010/main" val="3426680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511BF-A9C9-F0CA-E94F-8F69743692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51E3AF-62AF-7CC3-7219-B7126F49A13F}"/>
              </a:ext>
            </a:extLst>
          </p:cNvPr>
          <p:cNvSpPr>
            <a:spLocks noGrp="1"/>
          </p:cNvSpPr>
          <p:nvPr>
            <p:ph type="title"/>
          </p:nvPr>
        </p:nvSpPr>
        <p:spPr/>
        <p:txBody>
          <a:bodyPr/>
          <a:lstStyle/>
          <a:p>
            <a:r>
              <a:rPr lang="en-GB" dirty="0"/>
              <a:t>Method (part 2)</a:t>
            </a:r>
            <a:endParaRPr lang="en-US" dirty="0"/>
          </a:p>
        </p:txBody>
      </p:sp>
      <p:sp>
        <p:nvSpPr>
          <p:cNvPr id="3" name="Content Placeholder 2">
            <a:extLst>
              <a:ext uri="{FF2B5EF4-FFF2-40B4-BE49-F238E27FC236}">
                <a16:creationId xmlns:a16="http://schemas.microsoft.com/office/drawing/2014/main" id="{AE88594B-C75E-4728-6B07-8DB783849E92}"/>
              </a:ext>
            </a:extLst>
          </p:cNvPr>
          <p:cNvSpPr>
            <a:spLocks noGrp="1"/>
          </p:cNvSpPr>
          <p:nvPr>
            <p:ph idx="1"/>
          </p:nvPr>
        </p:nvSpPr>
        <p:spPr>
          <a:xfrm>
            <a:off x="540000" y="1260000"/>
            <a:ext cx="6657505" cy="5040000"/>
          </a:xfrm>
        </p:spPr>
        <p:txBody>
          <a:bodyPr>
            <a:normAutofit/>
          </a:bodyPr>
          <a:lstStyle/>
          <a:p>
            <a:pPr>
              <a:buFont typeface="+mj-lt"/>
              <a:buAutoNum type="arabicPeriod" startAt="4"/>
            </a:pPr>
            <a:r>
              <a:rPr lang="en-GB" dirty="0"/>
              <a:t>Light the Bunsen burner and begin to heat the crucible. It is best to start with a gentle blue flame, then increase to a roaring flame (with the air hole fully open) to get the reaction to go.</a:t>
            </a:r>
          </a:p>
          <a:p>
            <a:pPr>
              <a:buAutoNum type="arabicPeriod" startAt="4"/>
            </a:pPr>
            <a:r>
              <a:rPr lang="en-GB" dirty="0"/>
              <a:t>Once the crucible is hot, gently lift the lid with tongs a little to allow some oxygen to get in. You may see the magnesium begin to flare up. If the lid is lifted for too long, then the magnesium oxide product will begin to escape. Don’t let this happen.</a:t>
            </a:r>
          </a:p>
          <a:p>
            <a:pPr>
              <a:buAutoNum type="arabicPeriod" startAt="4"/>
            </a:pPr>
            <a:r>
              <a:rPr lang="en-GB" dirty="0"/>
              <a:t>Keep heating and lifting the lid until there is no further reaction. </a:t>
            </a:r>
          </a:p>
        </p:txBody>
      </p:sp>
      <p:sp>
        <p:nvSpPr>
          <p:cNvPr id="4" name="Vertical Title 1">
            <a:extLst>
              <a:ext uri="{FF2B5EF4-FFF2-40B4-BE49-F238E27FC236}">
                <a16:creationId xmlns:a16="http://schemas.microsoft.com/office/drawing/2014/main" id="{7E177104-A290-B031-E583-47F2358237F3}"/>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pic>
        <p:nvPicPr>
          <p:cNvPr id="7" name="Picture 6" descr="A blue circle with a white face wearing safety glasses">
            <a:extLst>
              <a:ext uri="{FF2B5EF4-FFF2-40B4-BE49-F238E27FC236}">
                <a16:creationId xmlns:a16="http://schemas.microsoft.com/office/drawing/2014/main" id="{AE24D733-1109-4CCF-38D7-F413EF5DF00E}"/>
              </a:ext>
              <a:ext uri="{C183D7F6-B498-43B3-948B-1728B52AA6E4}">
                <adec:decorative xmlns:adec="http://schemas.microsoft.com/office/drawing/2017/decorative" val="0"/>
              </a:ext>
            </a:extLst>
          </p:cNvPr>
          <p:cNvPicPr/>
          <p:nvPr/>
        </p:nvPicPr>
        <p:blipFill>
          <a:blip r:embed="rId2">
            <a:extLst>
              <a:ext uri="{28A0092B-C50C-407E-A947-70E740481C1C}">
                <a14:useLocalDpi xmlns:a14="http://schemas.microsoft.com/office/drawing/2010/main"/>
              </a:ext>
            </a:extLst>
          </a:blip>
          <a:srcRect/>
          <a:stretch>
            <a:fillRect/>
          </a:stretch>
        </p:blipFill>
        <p:spPr bwMode="auto">
          <a:xfrm>
            <a:off x="10569455" y="260661"/>
            <a:ext cx="647545" cy="671176"/>
          </a:xfrm>
          <a:prstGeom prst="rect">
            <a:avLst/>
          </a:prstGeom>
          <a:noFill/>
          <a:ln>
            <a:noFill/>
          </a:ln>
        </p:spPr>
      </p:pic>
      <p:pic>
        <p:nvPicPr>
          <p:cNvPr id="8" name="Picture 7" descr="Hazard symbol: flammable">
            <a:extLst>
              <a:ext uri="{FF2B5EF4-FFF2-40B4-BE49-F238E27FC236}">
                <a16:creationId xmlns:a16="http://schemas.microsoft.com/office/drawing/2014/main" id="{7493DCE3-E952-3E95-2D11-08DCF508F3A8}"/>
              </a:ext>
            </a:extLst>
          </p:cNvPr>
          <p:cNvPicPr>
            <a:picLocks noChangeAspect="1"/>
          </p:cNvPicPr>
          <p:nvPr/>
        </p:nvPicPr>
        <p:blipFill>
          <a:blip r:embed="rId3"/>
          <a:srcRect b="17542"/>
          <a:stretch>
            <a:fillRect/>
          </a:stretch>
        </p:blipFill>
        <p:spPr>
          <a:xfrm>
            <a:off x="9715716" y="244445"/>
            <a:ext cx="819962" cy="714551"/>
          </a:xfrm>
          <a:prstGeom prst="rect">
            <a:avLst/>
          </a:prstGeom>
        </p:spPr>
      </p:pic>
      <p:pic>
        <p:nvPicPr>
          <p:cNvPr id="5" name="Picture 4" descr="A close-up photograph of a ceramic crucible on a pipe clay triangle over a tripod, being heated by a roaring blue Bunsen burner flame. A pair of tongs lifts the lid slightly to reveal an orange glow inside.">
            <a:extLst>
              <a:ext uri="{FF2B5EF4-FFF2-40B4-BE49-F238E27FC236}">
                <a16:creationId xmlns:a16="http://schemas.microsoft.com/office/drawing/2014/main" id="{FAFA16E7-073D-EAFF-DB1E-BB7D6DE28780}"/>
              </a:ext>
            </a:extLst>
          </p:cNvPr>
          <p:cNvPicPr>
            <a:picLocks noChangeAspect="1"/>
          </p:cNvPicPr>
          <p:nvPr/>
        </p:nvPicPr>
        <p:blipFill>
          <a:blip r:embed="rId4"/>
          <a:srcRect t="1809" b="1809"/>
          <a:stretch/>
        </p:blipFill>
        <p:spPr>
          <a:xfrm>
            <a:off x="7565106" y="1238335"/>
            <a:ext cx="3651894" cy="2321003"/>
          </a:xfrm>
          <a:prstGeom prst="rect">
            <a:avLst/>
          </a:prstGeom>
        </p:spPr>
      </p:pic>
      <p:sp>
        <p:nvSpPr>
          <p:cNvPr id="10" name="TextBox 9">
            <a:extLst>
              <a:ext uri="{FF2B5EF4-FFF2-40B4-BE49-F238E27FC236}">
                <a16:creationId xmlns:a16="http://schemas.microsoft.com/office/drawing/2014/main" id="{35704818-B2D9-9FC9-3132-E109A4F2A87D}"/>
              </a:ext>
            </a:extLst>
          </p:cNvPr>
          <p:cNvSpPr txBox="1"/>
          <p:nvPr/>
        </p:nvSpPr>
        <p:spPr>
          <a:xfrm>
            <a:off x="7565106" y="3702867"/>
            <a:ext cx="3651894" cy="923330"/>
          </a:xfrm>
          <a:prstGeom prst="rect">
            <a:avLst/>
          </a:prstGeom>
          <a:noFill/>
        </p:spPr>
        <p:txBody>
          <a:bodyPr wrap="square" rtlCol="0">
            <a:spAutoFit/>
          </a:bodyPr>
          <a:lstStyle/>
          <a:p>
            <a:r>
              <a:rPr lang="en-GB" dirty="0">
                <a:solidFill>
                  <a:srgbClr val="C00000"/>
                </a:solidFill>
                <a:latin typeface="Century Gothic" panose="020B0502020202020204" pitchFamily="34" charset="0"/>
              </a:rPr>
              <a:t>DANGER: do not look directly at magnesium when it is burning.</a:t>
            </a:r>
          </a:p>
        </p:txBody>
      </p:sp>
    </p:spTree>
    <p:extLst>
      <p:ext uri="{BB962C8B-B14F-4D97-AF65-F5344CB8AC3E}">
        <p14:creationId xmlns:p14="http://schemas.microsoft.com/office/powerpoint/2010/main" val="2948991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25ACE-6F4E-57F1-F08A-61ABFD6BAC42}"/>
            </a:ext>
          </a:extLst>
        </p:cNvPr>
        <p:cNvGrpSpPr/>
        <p:nvPr/>
      </p:nvGrpSpPr>
      <p:grpSpPr>
        <a:xfrm>
          <a:off x="0" y="0"/>
          <a:ext cx="0" cy="0"/>
          <a:chOff x="0" y="0"/>
          <a:chExt cx="0" cy="0"/>
        </a:xfrm>
      </p:grpSpPr>
      <p:pic>
        <p:nvPicPr>
          <p:cNvPr id="10" name="Picture 9" descr="A ceramic crucible on a top pan mass balance.">
            <a:extLst>
              <a:ext uri="{FF2B5EF4-FFF2-40B4-BE49-F238E27FC236}">
                <a16:creationId xmlns:a16="http://schemas.microsoft.com/office/drawing/2014/main" id="{749C347A-4073-5E0B-9ED0-C86EA4CA30F9}"/>
              </a:ext>
            </a:extLst>
          </p:cNvPr>
          <p:cNvPicPr>
            <a:picLocks noChangeAspect="1"/>
          </p:cNvPicPr>
          <p:nvPr/>
        </p:nvPicPr>
        <p:blipFill>
          <a:blip r:embed="rId2"/>
          <a:srcRect t="7951" b="7951"/>
          <a:stretch/>
        </p:blipFill>
        <p:spPr>
          <a:xfrm>
            <a:off x="7295782" y="1107114"/>
            <a:ext cx="3651894" cy="2321003"/>
          </a:xfrm>
          <a:prstGeom prst="rect">
            <a:avLst/>
          </a:prstGeom>
        </p:spPr>
      </p:pic>
      <p:sp>
        <p:nvSpPr>
          <p:cNvPr id="2" name="Title 1">
            <a:extLst>
              <a:ext uri="{FF2B5EF4-FFF2-40B4-BE49-F238E27FC236}">
                <a16:creationId xmlns:a16="http://schemas.microsoft.com/office/drawing/2014/main" id="{3D9E7DA0-B0CA-CF8A-3C76-86E7CD7D0FCC}"/>
              </a:ext>
            </a:extLst>
          </p:cNvPr>
          <p:cNvSpPr>
            <a:spLocks noGrp="1"/>
          </p:cNvSpPr>
          <p:nvPr>
            <p:ph type="title"/>
          </p:nvPr>
        </p:nvSpPr>
        <p:spPr/>
        <p:txBody>
          <a:bodyPr/>
          <a:lstStyle/>
          <a:p>
            <a:r>
              <a:rPr lang="en-GB" dirty="0"/>
              <a:t>Method (part 3)</a:t>
            </a:r>
            <a:endParaRPr lang="en-US" dirty="0"/>
          </a:p>
        </p:txBody>
      </p:sp>
      <p:sp>
        <p:nvSpPr>
          <p:cNvPr id="3" name="Content Placeholder 2">
            <a:extLst>
              <a:ext uri="{FF2B5EF4-FFF2-40B4-BE49-F238E27FC236}">
                <a16:creationId xmlns:a16="http://schemas.microsoft.com/office/drawing/2014/main" id="{1C95AD56-9697-46A3-605F-9C103C91E222}"/>
              </a:ext>
            </a:extLst>
          </p:cNvPr>
          <p:cNvSpPr>
            <a:spLocks noGrp="1"/>
          </p:cNvSpPr>
          <p:nvPr>
            <p:ph idx="1"/>
          </p:nvPr>
        </p:nvSpPr>
        <p:spPr>
          <a:xfrm>
            <a:off x="540000" y="1260000"/>
            <a:ext cx="6504033" cy="5040000"/>
          </a:xfrm>
        </p:spPr>
        <p:txBody>
          <a:bodyPr>
            <a:normAutofit/>
          </a:bodyPr>
          <a:lstStyle/>
          <a:p>
            <a:pPr>
              <a:buFont typeface="+mj-lt"/>
              <a:buAutoNum type="arabicPeriod" startAt="7"/>
            </a:pPr>
            <a:r>
              <a:rPr lang="en-GB" dirty="0"/>
              <a:t>Turn off the Bunsen burner and allow the apparatus to cool.</a:t>
            </a:r>
          </a:p>
          <a:p>
            <a:pPr>
              <a:buAutoNum type="arabicPeriod" startAt="7"/>
            </a:pPr>
            <a:r>
              <a:rPr lang="en-GB" dirty="0"/>
              <a:t>Re-record the mass of the crucible with lid containing the product (mass 3).</a:t>
            </a:r>
          </a:p>
          <a:p>
            <a:pPr>
              <a:buAutoNum type="arabicPeriod" startAt="7"/>
            </a:pPr>
            <a:r>
              <a:rPr lang="en-GB" dirty="0"/>
              <a:t>Heat the crucible again for a couple of minutes and once again allow to cool. Repeat this step until the mass readings are consistent. This is known as heating to constant mass.</a:t>
            </a:r>
          </a:p>
        </p:txBody>
      </p:sp>
      <p:sp>
        <p:nvSpPr>
          <p:cNvPr id="4" name="Vertical Title 1">
            <a:extLst>
              <a:ext uri="{FF2B5EF4-FFF2-40B4-BE49-F238E27FC236}">
                <a16:creationId xmlns:a16="http://schemas.microsoft.com/office/drawing/2014/main" id="{1886E4F7-6F1B-6AC9-56A8-5EE2BE8A12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pic>
        <p:nvPicPr>
          <p:cNvPr id="7" name="Picture 6" descr="A blue circle with a white face wearing safety glasses">
            <a:extLst>
              <a:ext uri="{FF2B5EF4-FFF2-40B4-BE49-F238E27FC236}">
                <a16:creationId xmlns:a16="http://schemas.microsoft.com/office/drawing/2014/main" id="{1C4065F5-205F-6B3D-21EB-9BE017D5F1F7}"/>
              </a:ext>
              <a:ext uri="{C183D7F6-B498-43B3-948B-1728B52AA6E4}">
                <adec:decorative xmlns:adec="http://schemas.microsoft.com/office/drawing/2017/decorative" val="0"/>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10569455" y="260661"/>
            <a:ext cx="647545" cy="671176"/>
          </a:xfrm>
          <a:prstGeom prst="rect">
            <a:avLst/>
          </a:prstGeom>
          <a:noFill/>
          <a:ln>
            <a:noFill/>
          </a:ln>
        </p:spPr>
      </p:pic>
      <p:pic>
        <p:nvPicPr>
          <p:cNvPr id="8" name="Picture 7" descr="Hazard symbol: flammable">
            <a:extLst>
              <a:ext uri="{FF2B5EF4-FFF2-40B4-BE49-F238E27FC236}">
                <a16:creationId xmlns:a16="http://schemas.microsoft.com/office/drawing/2014/main" id="{03B7C830-ABFC-9174-4A15-634D8EE14E39}"/>
              </a:ext>
            </a:extLst>
          </p:cNvPr>
          <p:cNvPicPr>
            <a:picLocks noChangeAspect="1"/>
          </p:cNvPicPr>
          <p:nvPr/>
        </p:nvPicPr>
        <p:blipFill>
          <a:blip r:embed="rId4"/>
          <a:srcRect b="17542"/>
          <a:stretch>
            <a:fillRect/>
          </a:stretch>
        </p:blipFill>
        <p:spPr>
          <a:xfrm>
            <a:off x="9715716" y="244445"/>
            <a:ext cx="819962" cy="714551"/>
          </a:xfrm>
          <a:prstGeom prst="rect">
            <a:avLst/>
          </a:prstGeom>
        </p:spPr>
      </p:pic>
      <p:pic>
        <p:nvPicPr>
          <p:cNvPr id="5" name="Picture 4" descr="A photograph showing a ceramic crucible on a pipe clay triangle over a tripod, being heated by a roaring blue Bunsen burner flame.">
            <a:extLst>
              <a:ext uri="{FF2B5EF4-FFF2-40B4-BE49-F238E27FC236}">
                <a16:creationId xmlns:a16="http://schemas.microsoft.com/office/drawing/2014/main" id="{C5512EC5-0244-D88B-3A9F-381E0D4CD163}"/>
              </a:ext>
            </a:extLst>
          </p:cNvPr>
          <p:cNvPicPr>
            <a:picLocks noChangeAspect="1"/>
          </p:cNvPicPr>
          <p:nvPr/>
        </p:nvPicPr>
        <p:blipFill>
          <a:blip r:embed="rId5"/>
          <a:srcRect l="1262" r="1262"/>
          <a:stretch/>
        </p:blipFill>
        <p:spPr>
          <a:xfrm>
            <a:off x="7295782" y="3641899"/>
            <a:ext cx="3651894" cy="2321003"/>
          </a:xfrm>
          <a:prstGeom prst="rect">
            <a:avLst/>
          </a:prstGeom>
        </p:spPr>
      </p:pic>
    </p:spTree>
    <p:extLst>
      <p:ext uri="{BB962C8B-B14F-4D97-AF65-F5344CB8AC3E}">
        <p14:creationId xmlns:p14="http://schemas.microsoft.com/office/powerpoint/2010/main" val="2042251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2" name="Straight Connector 41">
            <a:extLst>
              <a:ext uri="{FF2B5EF4-FFF2-40B4-BE49-F238E27FC236}">
                <a16:creationId xmlns:a16="http://schemas.microsoft.com/office/drawing/2014/main" id="{DB22A4DE-838B-AECA-51C8-DC9F5F1A173E}"/>
              </a:ext>
            </a:extLst>
          </p:cNvPr>
          <p:cNvCxnSpPr/>
          <p:nvPr/>
        </p:nvCxnSpPr>
        <p:spPr>
          <a:xfrm>
            <a:off x="5309910" y="2939290"/>
            <a:ext cx="1723374" cy="0"/>
          </a:xfrm>
          <a:prstGeom prst="line">
            <a:avLst/>
          </a:prstGeom>
          <a:ln w="19050"/>
        </p:spPr>
        <p:style>
          <a:lnRef idx="1">
            <a:schemeClr val="dk1"/>
          </a:lnRef>
          <a:fillRef idx="0">
            <a:schemeClr val="dk1"/>
          </a:fillRef>
          <a:effectRef idx="0">
            <a:schemeClr val="dk1"/>
          </a:effectRef>
          <a:fontRef idx="minor">
            <a:schemeClr val="tx1"/>
          </a:fontRef>
        </p:style>
      </p:cxnSp>
      <p:sp>
        <p:nvSpPr>
          <p:cNvPr id="3" name="Arc 2">
            <a:extLst>
              <a:ext uri="{FF2B5EF4-FFF2-40B4-BE49-F238E27FC236}">
                <a16:creationId xmlns:a16="http://schemas.microsoft.com/office/drawing/2014/main" id="{E0A965A1-5467-B9CB-F514-1B0DB0D9D58C}"/>
              </a:ext>
              <a:ext uri="{C183D7F6-B498-43B3-948B-1728B52AA6E4}">
                <adec:decorative xmlns:adec="http://schemas.microsoft.com/office/drawing/2017/decorative" val="1"/>
              </a:ext>
            </a:extLst>
          </p:cNvPr>
          <p:cNvSpPr/>
          <p:nvPr/>
        </p:nvSpPr>
        <p:spPr>
          <a:xfrm flipH="1">
            <a:off x="4470343" y="715296"/>
            <a:ext cx="5421822" cy="5651462"/>
          </a:xfrm>
          <a:prstGeom prst="arc">
            <a:avLst>
              <a:gd name="adj1" fmla="val 4285807"/>
              <a:gd name="adj2" fmla="val 16824636"/>
            </a:avLst>
          </a:prstGeom>
          <a:ln w="228600">
            <a:solidFill>
              <a:schemeClr val="bg1">
                <a:lumMod val="75000"/>
              </a:schemeClr>
            </a:solidFill>
            <a:prstDash val="solid"/>
            <a:tailEnd type="stealth"/>
            <a:extLst>
              <a:ext uri="{C807C97D-BFC1-408E-A445-0C87EB9F89A2}">
                <ask:lineSketchStyleProps xmlns:ask="http://schemas.microsoft.com/office/drawing/2018/sketchyshapes" sd="1219033472">
                  <a:custGeom>
                    <a:avLst/>
                    <a:gdLst>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 name="connsiteX4" fmla="*/ 606719 w 6712941"/>
                      <a:gd name="connsiteY4" fmla="*/ 2517524 h 4863274"/>
                      <a:gd name="connsiteX5" fmla="*/ 1344457 w 6712941"/>
                      <a:gd name="connsiteY5" fmla="*/ 2494481 h 4863274"/>
                      <a:gd name="connsiteX6" fmla="*/ 1948061 w 6712941"/>
                      <a:gd name="connsiteY6" fmla="*/ 2475628 h 4863274"/>
                      <a:gd name="connsiteX7" fmla="*/ 2685800 w 6712941"/>
                      <a:gd name="connsiteY7" fmla="*/ 2452585 h 4863274"/>
                      <a:gd name="connsiteX8" fmla="*/ 3356471 w 6712941"/>
                      <a:gd name="connsiteY8" fmla="*/ 2431637 h 4863274"/>
                      <a:gd name="connsiteX9" fmla="*/ 3792752 w 6712941"/>
                      <a:gd name="connsiteY9" fmla="*/ 2062023 h 4863274"/>
                      <a:gd name="connsiteX10" fmla="*/ 4229034 w 6712941"/>
                      <a:gd name="connsiteY10" fmla="*/ 1692409 h 4863274"/>
                      <a:gd name="connsiteX11" fmla="*/ 4687129 w 6712941"/>
                      <a:gd name="connsiteY11" fmla="*/ 1304315 h 4863274"/>
                      <a:gd name="connsiteX12" fmla="*/ 5057968 w 6712941"/>
                      <a:gd name="connsiteY12" fmla="*/ 990143 h 4863274"/>
                      <a:gd name="connsiteX13" fmla="*/ 5537878 w 6712941"/>
                      <a:gd name="connsiteY13" fmla="*/ 583568 h 4863274"/>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Lst>
                    <a:ahLst/>
                    <a:cxnLst>
                      <a:cxn ang="0">
                        <a:pos x="connsiteX0" y="connsiteY0"/>
                      </a:cxn>
                      <a:cxn ang="0">
                        <a:pos x="connsiteX1" y="connsiteY1"/>
                      </a:cxn>
                      <a:cxn ang="0">
                        <a:pos x="connsiteX2" y="connsiteY2"/>
                      </a:cxn>
                      <a:cxn ang="0">
                        <a:pos x="connsiteX3" y="connsiteY3"/>
                      </a:cxn>
                    </a:cxnLst>
                    <a:rect l="l" t="t" r="r" b="b"/>
                    <a:pathLst>
                      <a:path w="6712941" h="4863274" stroke="0" extrusionOk="0">
                        <a:moveTo>
                          <a:pt x="5537878" y="583568"/>
                        </a:moveTo>
                        <a:cubicBezTo>
                          <a:pt x="6841623" y="1391577"/>
                          <a:pt x="7054728" y="3043127"/>
                          <a:pt x="5874621" y="4039360"/>
                        </a:cubicBezTo>
                        <a:cubicBezTo>
                          <a:pt x="5285774" y="4732407"/>
                          <a:pt x="3825124" y="4987394"/>
                          <a:pt x="2700340" y="4816362"/>
                        </a:cubicBezTo>
                        <a:cubicBezTo>
                          <a:pt x="1055597" y="4722298"/>
                          <a:pt x="52278" y="3752279"/>
                          <a:pt x="3115" y="2536377"/>
                        </a:cubicBezTo>
                        <a:cubicBezTo>
                          <a:pt x="124249" y="2521723"/>
                          <a:pt x="423572" y="2502097"/>
                          <a:pt x="606719" y="2517524"/>
                        </a:cubicBezTo>
                        <a:cubicBezTo>
                          <a:pt x="789866" y="2532951"/>
                          <a:pt x="989337" y="2506625"/>
                          <a:pt x="1344457" y="2494481"/>
                        </a:cubicBezTo>
                        <a:cubicBezTo>
                          <a:pt x="1699577" y="2482337"/>
                          <a:pt x="1660741" y="2478639"/>
                          <a:pt x="1948061" y="2475628"/>
                        </a:cubicBezTo>
                        <a:cubicBezTo>
                          <a:pt x="2235381" y="2472616"/>
                          <a:pt x="2379326" y="2429479"/>
                          <a:pt x="2685800" y="2452585"/>
                        </a:cubicBezTo>
                        <a:cubicBezTo>
                          <a:pt x="2992274" y="2475691"/>
                          <a:pt x="3067472" y="2410681"/>
                          <a:pt x="3356471" y="2431637"/>
                        </a:cubicBezTo>
                        <a:cubicBezTo>
                          <a:pt x="3512560" y="2269174"/>
                          <a:pt x="3591513" y="2211097"/>
                          <a:pt x="3792752" y="2062023"/>
                        </a:cubicBezTo>
                        <a:cubicBezTo>
                          <a:pt x="3993992" y="1912949"/>
                          <a:pt x="4047483" y="1874118"/>
                          <a:pt x="4229034" y="1692409"/>
                        </a:cubicBezTo>
                        <a:cubicBezTo>
                          <a:pt x="4410585" y="1510700"/>
                          <a:pt x="4486441" y="1469375"/>
                          <a:pt x="4687129" y="1304315"/>
                        </a:cubicBezTo>
                        <a:cubicBezTo>
                          <a:pt x="4887817" y="1139255"/>
                          <a:pt x="4994140" y="1071077"/>
                          <a:pt x="5057968" y="990143"/>
                        </a:cubicBezTo>
                        <a:cubicBezTo>
                          <a:pt x="5121796" y="909209"/>
                          <a:pt x="5316796" y="743212"/>
                          <a:pt x="5537878" y="583568"/>
                        </a:cubicBezTo>
                        <a:close/>
                      </a:path>
                      <a:path w="6712941" h="4863274" fill="none" extrusionOk="0">
                        <a:moveTo>
                          <a:pt x="5537878" y="583568"/>
                        </a:moveTo>
                        <a:cubicBezTo>
                          <a:pt x="7021254" y="1185012"/>
                          <a:pt x="7063836" y="3029290"/>
                          <a:pt x="5874621" y="4039360"/>
                        </a:cubicBezTo>
                        <a:cubicBezTo>
                          <a:pt x="5043404" y="4662213"/>
                          <a:pt x="3622671" y="4968003"/>
                          <a:pt x="2700340" y="4816362"/>
                        </a:cubicBezTo>
                        <a:cubicBezTo>
                          <a:pt x="1112331" y="4452125"/>
                          <a:pt x="72632" y="3616594"/>
                          <a:pt x="3115" y="2536377"/>
                        </a:cubicBezTo>
                      </a:path>
                    </a:pathLst>
                  </a:custGeom>
                  <ask:type>
                    <ask:lineSketchNone/>
                  </ask:type>
                </ask:lineSketchStyleProps>
              </a:ext>
            </a:extLst>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grpSp>
        <p:nvGrpSpPr>
          <p:cNvPr id="4" name="Group 3">
            <a:extLst>
              <a:ext uri="{FF2B5EF4-FFF2-40B4-BE49-F238E27FC236}">
                <a16:creationId xmlns:a16="http://schemas.microsoft.com/office/drawing/2014/main" id="{B20D8DF2-D64E-C7C2-B57B-31E76E53C79E}"/>
              </a:ext>
              <a:ext uri="{C183D7F6-B498-43B3-948B-1728B52AA6E4}">
                <adec:decorative xmlns:adec="http://schemas.microsoft.com/office/drawing/2017/decorative" val="1"/>
              </a:ext>
            </a:extLst>
          </p:cNvPr>
          <p:cNvGrpSpPr/>
          <p:nvPr/>
        </p:nvGrpSpPr>
        <p:grpSpPr>
          <a:xfrm>
            <a:off x="4953990" y="3062092"/>
            <a:ext cx="2284019" cy="1856205"/>
            <a:chOff x="9772017" y="4514794"/>
            <a:chExt cx="2284019" cy="1856205"/>
          </a:xfrm>
        </p:grpSpPr>
        <p:grpSp>
          <p:nvGrpSpPr>
            <p:cNvPr id="5" name="Group 4">
              <a:extLst>
                <a:ext uri="{FF2B5EF4-FFF2-40B4-BE49-F238E27FC236}">
                  <a16:creationId xmlns:a16="http://schemas.microsoft.com/office/drawing/2014/main" id="{34BCD08E-3D0C-4D4A-A2F3-82A5A795122C}"/>
                </a:ext>
              </a:extLst>
            </p:cNvPr>
            <p:cNvGrpSpPr/>
            <p:nvPr/>
          </p:nvGrpSpPr>
          <p:grpSpPr>
            <a:xfrm>
              <a:off x="9945878" y="4514794"/>
              <a:ext cx="2039122" cy="1731947"/>
              <a:chOff x="6059170" y="385936"/>
              <a:chExt cx="2039122" cy="1731947"/>
            </a:xfrm>
          </p:grpSpPr>
          <p:cxnSp>
            <p:nvCxnSpPr>
              <p:cNvPr id="29" name="Straight Connector 28">
                <a:extLst>
                  <a:ext uri="{FF2B5EF4-FFF2-40B4-BE49-F238E27FC236}">
                    <a16:creationId xmlns:a16="http://schemas.microsoft.com/office/drawing/2014/main" id="{5B908944-46AA-EAB7-99AE-C57D07990D14}"/>
                  </a:ext>
                </a:extLst>
              </p:cNvPr>
              <p:cNvCxnSpPr/>
              <p:nvPr/>
            </p:nvCxnSpPr>
            <p:spPr>
              <a:xfrm flipH="1" flipV="1">
                <a:off x="6059170" y="385936"/>
                <a:ext cx="2039122" cy="1993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A5C2395-C95E-C358-C4EF-57DCCBD5E723}"/>
                  </a:ext>
                </a:extLst>
              </p:cNvPr>
              <p:cNvCxnSpPr/>
              <p:nvPr/>
            </p:nvCxnSpPr>
            <p:spPr>
              <a:xfrm flipH="1" flipV="1">
                <a:off x="7757181" y="407092"/>
                <a:ext cx="179714" cy="17107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0942F18-4E5B-2DC9-02BC-F093ED00F46C}"/>
                  </a:ext>
                </a:extLst>
              </p:cNvPr>
              <p:cNvCxnSpPr/>
              <p:nvPr/>
            </p:nvCxnSpPr>
            <p:spPr>
              <a:xfrm flipH="1">
                <a:off x="6213521" y="407092"/>
                <a:ext cx="179714" cy="17107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 name="Group 5">
              <a:extLst>
                <a:ext uri="{FF2B5EF4-FFF2-40B4-BE49-F238E27FC236}">
                  <a16:creationId xmlns:a16="http://schemas.microsoft.com/office/drawing/2014/main" id="{90DD10DF-B05E-3289-5173-1F78AEA428F7}"/>
                </a:ext>
              </a:extLst>
            </p:cNvPr>
            <p:cNvGrpSpPr/>
            <p:nvPr/>
          </p:nvGrpSpPr>
          <p:grpSpPr>
            <a:xfrm flipH="1">
              <a:off x="10164193" y="4670175"/>
              <a:ext cx="1360187" cy="1581017"/>
              <a:chOff x="7383146" y="1745457"/>
              <a:chExt cx="1475106" cy="2121692"/>
            </a:xfrm>
          </p:grpSpPr>
          <p:sp>
            <p:nvSpPr>
              <p:cNvPr id="23" name="Oval 22">
                <a:extLst>
                  <a:ext uri="{FF2B5EF4-FFF2-40B4-BE49-F238E27FC236}">
                    <a16:creationId xmlns:a16="http://schemas.microsoft.com/office/drawing/2014/main" id="{2C668294-6DBF-7B17-BFE2-5EB6FF193AB3}"/>
                  </a:ext>
                </a:extLst>
              </p:cNvPr>
              <p:cNvSpPr/>
              <p:nvPr/>
            </p:nvSpPr>
            <p:spPr>
              <a:xfrm>
                <a:off x="7830186" y="1745457"/>
                <a:ext cx="190500" cy="8096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sp>
            <p:nvSpPr>
              <p:cNvPr id="24" name="Oval 23">
                <a:extLst>
                  <a:ext uri="{FF2B5EF4-FFF2-40B4-BE49-F238E27FC236}">
                    <a16:creationId xmlns:a16="http://schemas.microsoft.com/office/drawing/2014/main" id="{7AE2DA69-01EF-7658-B21F-AE78243CEF9A}"/>
                  </a:ext>
                </a:extLst>
              </p:cNvPr>
              <p:cNvSpPr/>
              <p:nvPr/>
            </p:nvSpPr>
            <p:spPr>
              <a:xfrm>
                <a:off x="7830186" y="2044304"/>
                <a:ext cx="190500" cy="8096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sp>
            <p:nvSpPr>
              <p:cNvPr id="25" name="Rectangle 24">
                <a:extLst>
                  <a:ext uri="{FF2B5EF4-FFF2-40B4-BE49-F238E27FC236}">
                    <a16:creationId xmlns:a16="http://schemas.microsoft.com/office/drawing/2014/main" id="{B4683F4B-DF9E-CC85-1B43-36C08E01B1F8}"/>
                  </a:ext>
                </a:extLst>
              </p:cNvPr>
              <p:cNvSpPr/>
              <p:nvPr/>
            </p:nvSpPr>
            <p:spPr>
              <a:xfrm>
                <a:off x="7830186" y="2200274"/>
                <a:ext cx="190500" cy="1524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sp>
            <p:nvSpPr>
              <p:cNvPr id="26" name="Rectangle 25">
                <a:extLst>
                  <a:ext uri="{FF2B5EF4-FFF2-40B4-BE49-F238E27FC236}">
                    <a16:creationId xmlns:a16="http://schemas.microsoft.com/office/drawing/2014/main" id="{A675A693-553F-EB42-9009-B37766482B9A}"/>
                  </a:ext>
                </a:extLst>
              </p:cNvPr>
              <p:cNvSpPr/>
              <p:nvPr/>
            </p:nvSpPr>
            <p:spPr>
              <a:xfrm rot="16200000">
                <a:off x="7853999" y="3253421"/>
                <a:ext cx="142875" cy="108458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sp>
            <p:nvSpPr>
              <p:cNvPr id="27" name="Oval 26">
                <a:extLst>
                  <a:ext uri="{FF2B5EF4-FFF2-40B4-BE49-F238E27FC236}">
                    <a16:creationId xmlns:a16="http://schemas.microsoft.com/office/drawing/2014/main" id="{DA7A84DA-C3A2-57A0-C214-B6E7465D8E91}"/>
                  </a:ext>
                </a:extLst>
              </p:cNvPr>
              <p:cNvSpPr/>
              <p:nvPr/>
            </p:nvSpPr>
            <p:spPr>
              <a:xfrm>
                <a:off x="7854561" y="3438525"/>
                <a:ext cx="144000" cy="144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sp>
            <p:nvSpPr>
              <p:cNvPr id="28" name="Rectangle 27">
                <a:extLst>
                  <a:ext uri="{FF2B5EF4-FFF2-40B4-BE49-F238E27FC236}">
                    <a16:creationId xmlns:a16="http://schemas.microsoft.com/office/drawing/2014/main" id="{8423EF77-DA49-D64A-5150-D73F91F18341}"/>
                  </a:ext>
                </a:extLst>
              </p:cNvPr>
              <p:cNvSpPr/>
              <p:nvPr/>
            </p:nvSpPr>
            <p:spPr>
              <a:xfrm rot="16200000">
                <a:off x="8428797" y="3098213"/>
                <a:ext cx="45719" cy="81319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grpSp>
        <p:sp>
          <p:nvSpPr>
            <p:cNvPr id="7" name="Rectangle 6">
              <a:extLst>
                <a:ext uri="{FF2B5EF4-FFF2-40B4-BE49-F238E27FC236}">
                  <a16:creationId xmlns:a16="http://schemas.microsoft.com/office/drawing/2014/main" id="{14DE5241-B953-C3A7-2740-0D503C2D66CB}"/>
                </a:ext>
              </a:extLst>
            </p:cNvPr>
            <p:cNvSpPr/>
            <p:nvPr/>
          </p:nvSpPr>
          <p:spPr>
            <a:xfrm>
              <a:off x="9772017" y="6305257"/>
              <a:ext cx="2284019" cy="6574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dirty="0"/>
            </a:p>
          </p:txBody>
        </p:sp>
      </p:grpSp>
      <p:sp>
        <p:nvSpPr>
          <p:cNvPr id="34" name="TextBox 33">
            <a:extLst>
              <a:ext uri="{FF2B5EF4-FFF2-40B4-BE49-F238E27FC236}">
                <a16:creationId xmlns:a16="http://schemas.microsoft.com/office/drawing/2014/main" id="{8D960749-3346-D1CC-BD98-48BA503C8AE0}"/>
              </a:ext>
            </a:extLst>
          </p:cNvPr>
          <p:cNvSpPr txBox="1"/>
          <p:nvPr/>
        </p:nvSpPr>
        <p:spPr>
          <a:xfrm>
            <a:off x="111377" y="330809"/>
            <a:ext cx="3143824" cy="594215"/>
          </a:xfrm>
          <a:prstGeom prst="rect">
            <a:avLst/>
          </a:prstGeom>
          <a:solidFill>
            <a:schemeClr val="bg1"/>
          </a:solidFill>
          <a:ln>
            <a:solidFill>
              <a:schemeClr val="tx1"/>
            </a:solidFill>
          </a:ln>
        </p:spPr>
        <p:txBody>
          <a:bodyPr wrap="square" rtlCol="0">
            <a:noAutofit/>
          </a:bodyPr>
          <a:lstStyle/>
          <a:p>
            <a:r>
              <a:rPr lang="en-GB" sz="2000" dirty="0">
                <a:latin typeface="Century Gothic" panose="020B0502020202020204" pitchFamily="34" charset="0"/>
                <a:sym typeface="Wingdings 2" panose="05020102010507070707" pitchFamily="18" charset="2"/>
              </a:rPr>
              <a:t></a:t>
            </a:r>
            <a:r>
              <a:rPr lang="en-GB" sz="1600" dirty="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Record mass of crucible with lid (mass 1) </a:t>
            </a:r>
            <a:r>
              <a:rPr lang="en-GB" sz="1600" dirty="0">
                <a:sym typeface="Wingdings" panose="05000000000000000000" pitchFamily="2" charset="2"/>
              </a:rPr>
              <a:t></a:t>
            </a:r>
            <a:endParaRPr lang="en-GB" sz="1600" dirty="0">
              <a:sym typeface="Wingdings 2" panose="05020102010507070707" pitchFamily="18" charset="2"/>
            </a:endParaRPr>
          </a:p>
          <a:p>
            <a:pPr algn="r"/>
            <a:r>
              <a:rPr lang="en-GB" sz="2400" dirty="0"/>
              <a:t> </a:t>
            </a:r>
          </a:p>
        </p:txBody>
      </p:sp>
      <p:sp>
        <p:nvSpPr>
          <p:cNvPr id="35" name="TextBox 34">
            <a:extLst>
              <a:ext uri="{FF2B5EF4-FFF2-40B4-BE49-F238E27FC236}">
                <a16:creationId xmlns:a16="http://schemas.microsoft.com/office/drawing/2014/main" id="{DEBC15E6-919D-518C-2A5B-54F758003D32}"/>
              </a:ext>
            </a:extLst>
          </p:cNvPr>
          <p:cNvSpPr txBox="1"/>
          <p:nvPr/>
        </p:nvSpPr>
        <p:spPr>
          <a:xfrm>
            <a:off x="4578466" y="5684345"/>
            <a:ext cx="2136134" cy="828917"/>
          </a:xfrm>
          <a:prstGeom prst="rect">
            <a:avLst/>
          </a:prstGeom>
          <a:solidFill>
            <a:schemeClr val="bg1"/>
          </a:solidFill>
          <a:ln>
            <a:solidFill>
              <a:schemeClr val="tx1"/>
            </a:solidFill>
          </a:ln>
        </p:spPr>
        <p:txBody>
          <a:bodyPr wrap="square" rtlCol="0">
            <a:noAutofit/>
          </a:bodyPr>
          <a:lstStyle/>
          <a:p>
            <a:r>
              <a:rPr lang="en-GB" sz="2000" dirty="0">
                <a:latin typeface="Century Gothic" panose="020B0502020202020204" pitchFamily="34" charset="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Heat </a:t>
            </a:r>
            <a:r>
              <a:rPr lang="en-GB" sz="1600" dirty="0">
                <a:latin typeface="Cambria Math" panose="02040503050406030204" pitchFamily="18" charset="0"/>
                <a:ea typeface="Cambria Math" panose="02040503050406030204" pitchFamily="18" charset="0"/>
                <a:sym typeface="Wingdings 2" panose="05020102010507070707" pitchFamily="18" charset="2"/>
              </a:rPr>
              <a:t>Mg</a:t>
            </a:r>
            <a:r>
              <a:rPr lang="en-GB" sz="1600" dirty="0">
                <a:latin typeface="Century Gothic" panose="020B0502020202020204" pitchFamily="34" charset="0"/>
                <a:sym typeface="Wingdings 2" panose="05020102010507070707" pitchFamily="18" charset="2"/>
              </a:rPr>
              <a:t> in crucible on roaring flame </a:t>
            </a:r>
            <a:r>
              <a:rPr lang="en-GB" sz="1600" dirty="0">
                <a:sym typeface="Wingdings" panose="05000000000000000000" pitchFamily="2" charset="2"/>
              </a:rPr>
              <a:t></a:t>
            </a:r>
            <a:endParaRPr lang="en-GB" sz="1600" dirty="0">
              <a:sym typeface="Wingdings 2" panose="05020102010507070707" pitchFamily="18" charset="2"/>
            </a:endParaRPr>
          </a:p>
          <a:p>
            <a:pPr algn="r"/>
            <a:r>
              <a:rPr lang="en-GB" sz="2400" dirty="0"/>
              <a:t> </a:t>
            </a:r>
          </a:p>
        </p:txBody>
      </p:sp>
      <p:sp>
        <p:nvSpPr>
          <p:cNvPr id="36" name="TextBox 35">
            <a:extLst>
              <a:ext uri="{FF2B5EF4-FFF2-40B4-BE49-F238E27FC236}">
                <a16:creationId xmlns:a16="http://schemas.microsoft.com/office/drawing/2014/main" id="{6E591B52-4C47-92B6-CD46-95CEDE37919E}"/>
              </a:ext>
            </a:extLst>
          </p:cNvPr>
          <p:cNvSpPr txBox="1"/>
          <p:nvPr/>
        </p:nvSpPr>
        <p:spPr>
          <a:xfrm>
            <a:off x="7268669" y="5306036"/>
            <a:ext cx="2962971" cy="706021"/>
          </a:xfrm>
          <a:prstGeom prst="rect">
            <a:avLst/>
          </a:prstGeom>
          <a:solidFill>
            <a:schemeClr val="bg1"/>
          </a:solidFill>
          <a:ln>
            <a:solidFill>
              <a:schemeClr val="tx1"/>
            </a:solidFill>
          </a:ln>
        </p:spPr>
        <p:txBody>
          <a:bodyPr wrap="square" rtlCol="0">
            <a:noAutofit/>
          </a:bodyPr>
          <a:lstStyle/>
          <a:p>
            <a:r>
              <a:rPr lang="en-GB" sz="2000" dirty="0">
                <a:latin typeface="Century Gothic" panose="020B0502020202020204" pitchFamily="34" charset="0"/>
                <a:sym typeface="Wingdings 2" panose="05020102010507070707" pitchFamily="18" charset="2"/>
              </a:rPr>
              <a:t></a:t>
            </a:r>
            <a:r>
              <a:rPr lang="en-GB" sz="1600" dirty="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Gently lift lid with tongs then replace lid </a:t>
            </a:r>
            <a:r>
              <a:rPr lang="en-GB" sz="1600" dirty="0">
                <a:sym typeface="Wingdings" panose="05000000000000000000" pitchFamily="2" charset="2"/>
              </a:rPr>
              <a:t></a:t>
            </a:r>
            <a:endParaRPr lang="en-GB" sz="1600" dirty="0">
              <a:sym typeface="Wingdings 2" panose="05020102010507070707" pitchFamily="18" charset="2"/>
            </a:endParaRPr>
          </a:p>
          <a:p>
            <a:pPr algn="r"/>
            <a:r>
              <a:rPr lang="en-GB" sz="2400" dirty="0"/>
              <a:t> </a:t>
            </a:r>
          </a:p>
        </p:txBody>
      </p:sp>
      <p:sp>
        <p:nvSpPr>
          <p:cNvPr id="37" name="TextBox 36">
            <a:extLst>
              <a:ext uri="{FF2B5EF4-FFF2-40B4-BE49-F238E27FC236}">
                <a16:creationId xmlns:a16="http://schemas.microsoft.com/office/drawing/2014/main" id="{5041621D-9F7B-7820-559C-27BC0D5E0744}"/>
              </a:ext>
            </a:extLst>
          </p:cNvPr>
          <p:cNvSpPr txBox="1"/>
          <p:nvPr/>
        </p:nvSpPr>
        <p:spPr>
          <a:xfrm>
            <a:off x="7696701" y="4339928"/>
            <a:ext cx="2679111" cy="668082"/>
          </a:xfrm>
          <a:prstGeom prst="rect">
            <a:avLst/>
          </a:prstGeom>
          <a:solidFill>
            <a:schemeClr val="bg1"/>
          </a:solidFill>
          <a:ln>
            <a:solidFill>
              <a:schemeClr val="tx1"/>
            </a:solidFill>
          </a:ln>
        </p:spPr>
        <p:txBody>
          <a:bodyPr wrap="square" rtlCol="0">
            <a:noAutofit/>
          </a:bodyPr>
          <a:lstStyle/>
          <a:p>
            <a:r>
              <a:rPr lang="en-GB" sz="2000" dirty="0">
                <a:latin typeface="Century Gothic" panose="020B0502020202020204" pitchFamily="34" charset="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Keep heating until no further reaction </a:t>
            </a:r>
            <a:r>
              <a:rPr lang="en-GB" sz="1600" dirty="0">
                <a:sym typeface="Wingdings" panose="05000000000000000000" pitchFamily="2" charset="2"/>
              </a:rPr>
              <a:t></a:t>
            </a:r>
            <a:endParaRPr lang="en-GB" sz="1600" dirty="0">
              <a:sym typeface="Wingdings 2" panose="05020102010507070707" pitchFamily="18" charset="2"/>
            </a:endParaRPr>
          </a:p>
          <a:p>
            <a:pPr algn="r"/>
            <a:r>
              <a:rPr lang="en-GB" sz="2400" dirty="0"/>
              <a:t> </a:t>
            </a:r>
          </a:p>
        </p:txBody>
      </p:sp>
      <p:sp>
        <p:nvSpPr>
          <p:cNvPr id="38" name="TextBox 37">
            <a:extLst>
              <a:ext uri="{FF2B5EF4-FFF2-40B4-BE49-F238E27FC236}">
                <a16:creationId xmlns:a16="http://schemas.microsoft.com/office/drawing/2014/main" id="{BA91492A-39A1-FBB0-91A8-F3E990DB46C6}"/>
              </a:ext>
            </a:extLst>
          </p:cNvPr>
          <p:cNvSpPr txBox="1"/>
          <p:nvPr/>
        </p:nvSpPr>
        <p:spPr>
          <a:xfrm>
            <a:off x="8558637" y="3762444"/>
            <a:ext cx="2166440" cy="368519"/>
          </a:xfrm>
          <a:prstGeom prst="rect">
            <a:avLst/>
          </a:prstGeom>
          <a:solidFill>
            <a:schemeClr val="bg1"/>
          </a:solidFill>
          <a:ln>
            <a:solidFill>
              <a:schemeClr val="tx1"/>
            </a:solidFill>
          </a:ln>
        </p:spPr>
        <p:txBody>
          <a:bodyPr wrap="square" rtlCol="0">
            <a:noAutofit/>
          </a:bodyPr>
          <a:lstStyle/>
          <a:p>
            <a:r>
              <a:rPr lang="en-GB" sz="2000" dirty="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Leave to cool </a:t>
            </a:r>
            <a:r>
              <a:rPr lang="en-GB" sz="1600" dirty="0">
                <a:sym typeface="Wingdings" panose="05000000000000000000" pitchFamily="2" charset="2"/>
              </a:rPr>
              <a:t></a:t>
            </a:r>
            <a:endParaRPr lang="en-GB" sz="1600" dirty="0">
              <a:sym typeface="Wingdings 2" panose="05020102010507070707" pitchFamily="18" charset="2"/>
            </a:endParaRPr>
          </a:p>
          <a:p>
            <a:pPr algn="r"/>
            <a:r>
              <a:rPr lang="en-GB" sz="2400" dirty="0"/>
              <a:t> </a:t>
            </a:r>
          </a:p>
        </p:txBody>
      </p:sp>
      <p:sp>
        <p:nvSpPr>
          <p:cNvPr id="40" name="TextBox 39">
            <a:extLst>
              <a:ext uri="{FF2B5EF4-FFF2-40B4-BE49-F238E27FC236}">
                <a16:creationId xmlns:a16="http://schemas.microsoft.com/office/drawing/2014/main" id="{E5DFA52F-C92E-D655-1B9D-4F9F6CE340EC}"/>
              </a:ext>
            </a:extLst>
          </p:cNvPr>
          <p:cNvSpPr txBox="1"/>
          <p:nvPr/>
        </p:nvSpPr>
        <p:spPr>
          <a:xfrm>
            <a:off x="8750155" y="189525"/>
            <a:ext cx="2450346" cy="1044898"/>
          </a:xfrm>
          <a:prstGeom prst="rect">
            <a:avLst/>
          </a:prstGeom>
          <a:solidFill>
            <a:schemeClr val="bg1"/>
          </a:solidFill>
          <a:ln>
            <a:solidFill>
              <a:schemeClr val="tx1"/>
            </a:solidFill>
          </a:ln>
        </p:spPr>
        <p:txBody>
          <a:bodyPr wrap="square" rtlCol="0">
            <a:noAutofit/>
          </a:bodyPr>
          <a:lstStyle/>
          <a:p>
            <a:pPr>
              <a:tabLst>
                <a:tab pos="987425" algn="l"/>
              </a:tabLst>
            </a:pPr>
            <a:r>
              <a:rPr lang="en-GB" sz="1400" dirty="0">
                <a:sym typeface="Wingdings 2" panose="05020102010507070707" pitchFamily="18" charset="2"/>
              </a:rPr>
              <a:t>❽</a:t>
            </a:r>
            <a:r>
              <a:rPr lang="en-GB" sz="1600" dirty="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Record mass of crucible with lid containing product (mass 3)</a:t>
            </a:r>
            <a:r>
              <a:rPr lang="en-GB" sz="1600" dirty="0">
                <a:sym typeface="Wingdings" panose="05000000000000000000" pitchFamily="2" charset="2"/>
              </a:rPr>
              <a:t></a:t>
            </a:r>
            <a:endParaRPr lang="en-GB" sz="1600" dirty="0"/>
          </a:p>
        </p:txBody>
      </p:sp>
      <p:sp>
        <p:nvSpPr>
          <p:cNvPr id="41" name="TextBox 40">
            <a:extLst>
              <a:ext uri="{FF2B5EF4-FFF2-40B4-BE49-F238E27FC236}">
                <a16:creationId xmlns:a16="http://schemas.microsoft.com/office/drawing/2014/main" id="{C96B21B3-8ECD-59F8-E28D-DC0BB09453D1}"/>
              </a:ext>
            </a:extLst>
          </p:cNvPr>
          <p:cNvSpPr txBox="1"/>
          <p:nvPr/>
        </p:nvSpPr>
        <p:spPr>
          <a:xfrm>
            <a:off x="4094316" y="314751"/>
            <a:ext cx="2679111" cy="580868"/>
          </a:xfrm>
          <a:prstGeom prst="rect">
            <a:avLst/>
          </a:prstGeom>
          <a:solidFill>
            <a:schemeClr val="bg1"/>
          </a:solidFill>
          <a:ln>
            <a:solidFill>
              <a:schemeClr val="tx1"/>
            </a:solidFill>
          </a:ln>
        </p:spPr>
        <p:txBody>
          <a:bodyPr wrap="square" rtlCol="0">
            <a:noAutofit/>
          </a:bodyPr>
          <a:lstStyle/>
          <a:p>
            <a:pPr>
              <a:tabLst>
                <a:tab pos="987425" algn="l"/>
              </a:tabLst>
            </a:pPr>
            <a:r>
              <a:rPr lang="en-GB" sz="1400" dirty="0">
                <a:sym typeface="Wingdings 2" panose="05020102010507070707" pitchFamily="18" charset="2"/>
              </a:rPr>
              <a:t>❾</a:t>
            </a:r>
            <a:r>
              <a:rPr lang="en-GB" sz="1600" dirty="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Repeat steps 4−8 until mass remains constant </a:t>
            </a:r>
            <a:r>
              <a:rPr lang="en-GB" sz="1600" dirty="0">
                <a:sym typeface="Wingdings" panose="05000000000000000000" pitchFamily="2" charset="2"/>
              </a:rPr>
              <a:t></a:t>
            </a:r>
            <a:endParaRPr lang="en-GB" sz="1600" dirty="0"/>
          </a:p>
        </p:txBody>
      </p:sp>
      <p:sp>
        <p:nvSpPr>
          <p:cNvPr id="43" name="Freeform 90">
            <a:extLst>
              <a:ext uri="{FF2B5EF4-FFF2-40B4-BE49-F238E27FC236}">
                <a16:creationId xmlns:a16="http://schemas.microsoft.com/office/drawing/2014/main" id="{D822CE71-FC50-FF0A-F5E1-99A239DD589F}"/>
              </a:ext>
              <a:ext uri="{C183D7F6-B498-43B3-948B-1728B52AA6E4}">
                <adec:decorative xmlns:adec="http://schemas.microsoft.com/office/drawing/2017/decorative" val="1"/>
              </a:ext>
            </a:extLst>
          </p:cNvPr>
          <p:cNvSpPr/>
          <p:nvPr/>
        </p:nvSpPr>
        <p:spPr>
          <a:xfrm>
            <a:off x="3679401" y="75817"/>
            <a:ext cx="510580" cy="6804660"/>
          </a:xfrm>
          <a:custGeom>
            <a:avLst/>
            <a:gdLst>
              <a:gd name="connsiteX0" fmla="*/ 0 w 1341120"/>
              <a:gd name="connsiteY0" fmla="*/ 0 h 6842760"/>
              <a:gd name="connsiteX1" fmla="*/ 243840 w 1341120"/>
              <a:gd name="connsiteY1" fmla="*/ 2453640 h 6842760"/>
              <a:gd name="connsiteX2" fmla="*/ 899160 w 1341120"/>
              <a:gd name="connsiteY2" fmla="*/ 4373880 h 6842760"/>
              <a:gd name="connsiteX3" fmla="*/ 1341120 w 1341120"/>
              <a:gd name="connsiteY3" fmla="*/ 6842760 h 6842760"/>
              <a:gd name="connsiteX0" fmla="*/ 601215 w 1942335"/>
              <a:gd name="connsiteY0" fmla="*/ 0 h 6842760"/>
              <a:gd name="connsiteX1" fmla="*/ 19183 w 1942335"/>
              <a:gd name="connsiteY1" fmla="*/ 1932940 h 6842760"/>
              <a:gd name="connsiteX2" fmla="*/ 1500375 w 1942335"/>
              <a:gd name="connsiteY2" fmla="*/ 4373880 h 6842760"/>
              <a:gd name="connsiteX3" fmla="*/ 1942335 w 1942335"/>
              <a:gd name="connsiteY3" fmla="*/ 6842760 h 6842760"/>
              <a:gd name="connsiteX0" fmla="*/ 0 w 7948106"/>
              <a:gd name="connsiteY0" fmla="*/ 0 h 6804660"/>
              <a:gd name="connsiteX1" fmla="*/ 6024954 w 7948106"/>
              <a:gd name="connsiteY1" fmla="*/ 1894840 h 6804660"/>
              <a:gd name="connsiteX2" fmla="*/ 7506146 w 7948106"/>
              <a:gd name="connsiteY2" fmla="*/ 4335780 h 6804660"/>
              <a:gd name="connsiteX3" fmla="*/ 7948106 w 7948106"/>
              <a:gd name="connsiteY3" fmla="*/ 6804660 h 6804660"/>
              <a:gd name="connsiteX0" fmla="*/ 0 w 7948106"/>
              <a:gd name="connsiteY0" fmla="*/ 0 h 6804660"/>
              <a:gd name="connsiteX1" fmla="*/ 5376054 w 7948106"/>
              <a:gd name="connsiteY1" fmla="*/ 1869440 h 6804660"/>
              <a:gd name="connsiteX2" fmla="*/ 7506146 w 7948106"/>
              <a:gd name="connsiteY2" fmla="*/ 4335780 h 6804660"/>
              <a:gd name="connsiteX3" fmla="*/ 7948106 w 7948106"/>
              <a:gd name="connsiteY3" fmla="*/ 6804660 h 6804660"/>
            </a:gdLst>
            <a:ahLst/>
            <a:cxnLst>
              <a:cxn ang="0">
                <a:pos x="connsiteX0" y="connsiteY0"/>
              </a:cxn>
              <a:cxn ang="0">
                <a:pos x="connsiteX1" y="connsiteY1"/>
              </a:cxn>
              <a:cxn ang="0">
                <a:pos x="connsiteX2" y="connsiteY2"/>
              </a:cxn>
              <a:cxn ang="0">
                <a:pos x="connsiteX3" y="connsiteY3"/>
              </a:cxn>
            </a:cxnLst>
            <a:rect l="l" t="t" r="r" b="b"/>
            <a:pathLst>
              <a:path w="7948106" h="6804660">
                <a:moveTo>
                  <a:pt x="0" y="0"/>
                </a:moveTo>
                <a:cubicBezTo>
                  <a:pt x="46990" y="862330"/>
                  <a:pt x="4125030" y="1146810"/>
                  <a:pt x="5376054" y="1869440"/>
                </a:cubicBezTo>
                <a:cubicBezTo>
                  <a:pt x="6627078" y="2592070"/>
                  <a:pt x="7323266" y="3604260"/>
                  <a:pt x="7506146" y="4335780"/>
                </a:cubicBezTo>
                <a:cubicBezTo>
                  <a:pt x="7689026" y="5067300"/>
                  <a:pt x="7818566" y="5935980"/>
                  <a:pt x="7948106" y="6804660"/>
                </a:cubicBezTo>
              </a:path>
            </a:pathLst>
          </a:custGeom>
          <a:noFill/>
          <a:ln w="762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53" name="Group 52">
            <a:extLst>
              <a:ext uri="{FF2B5EF4-FFF2-40B4-BE49-F238E27FC236}">
                <a16:creationId xmlns:a16="http://schemas.microsoft.com/office/drawing/2014/main" id="{FD9F4527-629B-CA54-4655-F7429957D3CA}"/>
              </a:ext>
              <a:ext uri="{C183D7F6-B498-43B3-948B-1728B52AA6E4}">
                <adec:decorative xmlns:adec="http://schemas.microsoft.com/office/drawing/2017/decorative" val="1"/>
              </a:ext>
            </a:extLst>
          </p:cNvPr>
          <p:cNvGrpSpPr/>
          <p:nvPr/>
        </p:nvGrpSpPr>
        <p:grpSpPr>
          <a:xfrm>
            <a:off x="966460" y="4272143"/>
            <a:ext cx="1763510" cy="1506664"/>
            <a:chOff x="993203" y="4009468"/>
            <a:chExt cx="2235200" cy="1976289"/>
          </a:xfrm>
        </p:grpSpPr>
        <p:pic>
          <p:nvPicPr>
            <p:cNvPr id="45" name="Graphic 44" descr="Squiggle outline">
              <a:extLst>
                <a:ext uri="{FF2B5EF4-FFF2-40B4-BE49-F238E27FC236}">
                  <a16:creationId xmlns:a16="http://schemas.microsoft.com/office/drawing/2014/main" id="{B9CF20A4-D810-F909-3F02-475B83F2EBA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33329" y="4320966"/>
              <a:ext cx="914400" cy="914400"/>
            </a:xfrm>
            <a:prstGeom prst="rect">
              <a:avLst/>
            </a:prstGeom>
          </p:spPr>
        </p:pic>
        <p:grpSp>
          <p:nvGrpSpPr>
            <p:cNvPr id="46" name="Group 45">
              <a:extLst>
                <a:ext uri="{FF2B5EF4-FFF2-40B4-BE49-F238E27FC236}">
                  <a16:creationId xmlns:a16="http://schemas.microsoft.com/office/drawing/2014/main" id="{9EBF0C28-53DC-159B-0DC5-6148DB3E72E2}"/>
                </a:ext>
              </a:extLst>
            </p:cNvPr>
            <p:cNvGrpSpPr/>
            <p:nvPr/>
          </p:nvGrpSpPr>
          <p:grpSpPr>
            <a:xfrm>
              <a:off x="993203" y="5206293"/>
              <a:ext cx="2235200" cy="779464"/>
              <a:chOff x="1117600" y="5791199"/>
              <a:chExt cx="2235200" cy="779464"/>
            </a:xfrm>
          </p:grpSpPr>
          <p:sp>
            <p:nvSpPr>
              <p:cNvPr id="47" name="Rectangle 46">
                <a:extLst>
                  <a:ext uri="{FF2B5EF4-FFF2-40B4-BE49-F238E27FC236}">
                    <a16:creationId xmlns:a16="http://schemas.microsoft.com/office/drawing/2014/main" id="{51A9338C-1563-1FCB-8918-FD26556EA247}"/>
                  </a:ext>
                </a:extLst>
              </p:cNvPr>
              <p:cNvSpPr/>
              <p:nvPr/>
            </p:nvSpPr>
            <p:spPr>
              <a:xfrm>
                <a:off x="1117600" y="5986463"/>
                <a:ext cx="2235200" cy="584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48" name="Rounded Rectangle 144">
                <a:extLst>
                  <a:ext uri="{FF2B5EF4-FFF2-40B4-BE49-F238E27FC236}">
                    <a16:creationId xmlns:a16="http://schemas.microsoft.com/office/drawing/2014/main" id="{CB64C14C-5D9C-0765-C00B-05D1AC5DCB2E}"/>
                  </a:ext>
                </a:extLst>
              </p:cNvPr>
              <p:cNvSpPr/>
              <p:nvPr/>
            </p:nvSpPr>
            <p:spPr>
              <a:xfrm>
                <a:off x="1436914" y="6056313"/>
                <a:ext cx="1596571" cy="4445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dirty="0">
                    <a:solidFill>
                      <a:schemeClr val="tx1"/>
                    </a:solidFill>
                    <a:latin typeface="Courier New" panose="02070309020205020404" pitchFamily="49" charset="0"/>
                    <a:cs typeface="Courier New" panose="02070309020205020404" pitchFamily="49" charset="0"/>
                  </a:rPr>
                  <a:t>0.00 g</a:t>
                </a:r>
              </a:p>
            </p:txBody>
          </p:sp>
          <p:sp>
            <p:nvSpPr>
              <p:cNvPr id="49" name="Rectangle 48">
                <a:extLst>
                  <a:ext uri="{FF2B5EF4-FFF2-40B4-BE49-F238E27FC236}">
                    <a16:creationId xmlns:a16="http://schemas.microsoft.com/office/drawing/2014/main" id="{6CA2CF6F-94C7-DE01-CF03-F88B1A3F6B7F}"/>
                  </a:ext>
                </a:extLst>
              </p:cNvPr>
              <p:cNvSpPr/>
              <p:nvPr/>
            </p:nvSpPr>
            <p:spPr>
              <a:xfrm>
                <a:off x="1306286" y="5791199"/>
                <a:ext cx="1857828" cy="168854"/>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50" name="Right Bracket 49">
              <a:extLst>
                <a:ext uri="{FF2B5EF4-FFF2-40B4-BE49-F238E27FC236}">
                  <a16:creationId xmlns:a16="http://schemas.microsoft.com/office/drawing/2014/main" id="{0A334E8E-3900-945B-9F31-4B1095299278}"/>
                </a:ext>
              </a:extLst>
            </p:cNvPr>
            <p:cNvSpPr/>
            <p:nvPr/>
          </p:nvSpPr>
          <p:spPr>
            <a:xfrm rot="5400000">
              <a:off x="1678254" y="4036778"/>
              <a:ext cx="963050" cy="1295648"/>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51" name="Right Bracket 50">
              <a:extLst>
                <a:ext uri="{FF2B5EF4-FFF2-40B4-BE49-F238E27FC236}">
                  <a16:creationId xmlns:a16="http://schemas.microsoft.com/office/drawing/2014/main" id="{6CB50D6D-09F0-E9C3-C6A5-346B022F0619}"/>
                </a:ext>
              </a:extLst>
            </p:cNvPr>
            <p:cNvSpPr/>
            <p:nvPr/>
          </p:nvSpPr>
          <p:spPr>
            <a:xfrm rot="16200000">
              <a:off x="2004400" y="3307193"/>
              <a:ext cx="322652" cy="1727201"/>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grpSp>
      <p:sp>
        <p:nvSpPr>
          <p:cNvPr id="52" name="Freeform 90">
            <a:extLst>
              <a:ext uri="{FF2B5EF4-FFF2-40B4-BE49-F238E27FC236}">
                <a16:creationId xmlns:a16="http://schemas.microsoft.com/office/drawing/2014/main" id="{2EE0F4A6-D35D-87E0-5195-24D1B42EDCCA}"/>
              </a:ext>
              <a:ext uri="{C183D7F6-B498-43B3-948B-1728B52AA6E4}">
                <adec:decorative xmlns:adec="http://schemas.microsoft.com/office/drawing/2017/decorative" val="1"/>
              </a:ext>
            </a:extLst>
          </p:cNvPr>
          <p:cNvSpPr/>
          <p:nvPr/>
        </p:nvSpPr>
        <p:spPr>
          <a:xfrm rot="5400000">
            <a:off x="1835977" y="752077"/>
            <a:ext cx="510580" cy="4021830"/>
          </a:xfrm>
          <a:custGeom>
            <a:avLst/>
            <a:gdLst>
              <a:gd name="connsiteX0" fmla="*/ 0 w 1341120"/>
              <a:gd name="connsiteY0" fmla="*/ 0 h 6842760"/>
              <a:gd name="connsiteX1" fmla="*/ 243840 w 1341120"/>
              <a:gd name="connsiteY1" fmla="*/ 2453640 h 6842760"/>
              <a:gd name="connsiteX2" fmla="*/ 899160 w 1341120"/>
              <a:gd name="connsiteY2" fmla="*/ 4373880 h 6842760"/>
              <a:gd name="connsiteX3" fmla="*/ 1341120 w 1341120"/>
              <a:gd name="connsiteY3" fmla="*/ 6842760 h 6842760"/>
              <a:gd name="connsiteX0" fmla="*/ 601215 w 1942335"/>
              <a:gd name="connsiteY0" fmla="*/ 0 h 6842760"/>
              <a:gd name="connsiteX1" fmla="*/ 19183 w 1942335"/>
              <a:gd name="connsiteY1" fmla="*/ 1932940 h 6842760"/>
              <a:gd name="connsiteX2" fmla="*/ 1500375 w 1942335"/>
              <a:gd name="connsiteY2" fmla="*/ 4373880 h 6842760"/>
              <a:gd name="connsiteX3" fmla="*/ 1942335 w 1942335"/>
              <a:gd name="connsiteY3" fmla="*/ 6842760 h 6842760"/>
              <a:gd name="connsiteX0" fmla="*/ 0 w 7948106"/>
              <a:gd name="connsiteY0" fmla="*/ 0 h 6804660"/>
              <a:gd name="connsiteX1" fmla="*/ 6024954 w 7948106"/>
              <a:gd name="connsiteY1" fmla="*/ 1894840 h 6804660"/>
              <a:gd name="connsiteX2" fmla="*/ 7506146 w 7948106"/>
              <a:gd name="connsiteY2" fmla="*/ 4335780 h 6804660"/>
              <a:gd name="connsiteX3" fmla="*/ 7948106 w 7948106"/>
              <a:gd name="connsiteY3" fmla="*/ 6804660 h 6804660"/>
              <a:gd name="connsiteX0" fmla="*/ 0 w 7948106"/>
              <a:gd name="connsiteY0" fmla="*/ 0 h 6804660"/>
              <a:gd name="connsiteX1" fmla="*/ 5376054 w 7948106"/>
              <a:gd name="connsiteY1" fmla="*/ 1869440 h 6804660"/>
              <a:gd name="connsiteX2" fmla="*/ 7506146 w 7948106"/>
              <a:gd name="connsiteY2" fmla="*/ 4335780 h 6804660"/>
              <a:gd name="connsiteX3" fmla="*/ 7948106 w 7948106"/>
              <a:gd name="connsiteY3" fmla="*/ 6804660 h 6804660"/>
            </a:gdLst>
            <a:ahLst/>
            <a:cxnLst>
              <a:cxn ang="0">
                <a:pos x="connsiteX0" y="connsiteY0"/>
              </a:cxn>
              <a:cxn ang="0">
                <a:pos x="connsiteX1" y="connsiteY1"/>
              </a:cxn>
              <a:cxn ang="0">
                <a:pos x="connsiteX2" y="connsiteY2"/>
              </a:cxn>
              <a:cxn ang="0">
                <a:pos x="connsiteX3" y="connsiteY3"/>
              </a:cxn>
            </a:cxnLst>
            <a:rect l="l" t="t" r="r" b="b"/>
            <a:pathLst>
              <a:path w="7948106" h="6804660">
                <a:moveTo>
                  <a:pt x="0" y="0"/>
                </a:moveTo>
                <a:cubicBezTo>
                  <a:pt x="46990" y="862330"/>
                  <a:pt x="4125030" y="1146810"/>
                  <a:pt x="5376054" y="1869440"/>
                </a:cubicBezTo>
                <a:cubicBezTo>
                  <a:pt x="6627078" y="2592070"/>
                  <a:pt x="7323266" y="3604260"/>
                  <a:pt x="7506146" y="4335780"/>
                </a:cubicBezTo>
                <a:cubicBezTo>
                  <a:pt x="7689026" y="5067300"/>
                  <a:pt x="7818566" y="5935980"/>
                  <a:pt x="7948106" y="6804660"/>
                </a:cubicBezTo>
              </a:path>
            </a:pathLst>
          </a:custGeom>
          <a:noFill/>
          <a:ln w="762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54" name="Group 53">
            <a:extLst>
              <a:ext uri="{FF2B5EF4-FFF2-40B4-BE49-F238E27FC236}">
                <a16:creationId xmlns:a16="http://schemas.microsoft.com/office/drawing/2014/main" id="{F711E430-5CD6-3478-ED12-A4CBCEF34DAC}"/>
              </a:ext>
              <a:ext uri="{C183D7F6-B498-43B3-948B-1728B52AA6E4}">
                <adec:decorative xmlns:adec="http://schemas.microsoft.com/office/drawing/2017/decorative" val="1"/>
              </a:ext>
            </a:extLst>
          </p:cNvPr>
          <p:cNvGrpSpPr/>
          <p:nvPr/>
        </p:nvGrpSpPr>
        <p:grpSpPr>
          <a:xfrm>
            <a:off x="856366" y="1151404"/>
            <a:ext cx="1763510" cy="1506664"/>
            <a:chOff x="993203" y="4009468"/>
            <a:chExt cx="2235200" cy="1976289"/>
          </a:xfrm>
        </p:grpSpPr>
        <p:grpSp>
          <p:nvGrpSpPr>
            <p:cNvPr id="56" name="Group 55">
              <a:extLst>
                <a:ext uri="{FF2B5EF4-FFF2-40B4-BE49-F238E27FC236}">
                  <a16:creationId xmlns:a16="http://schemas.microsoft.com/office/drawing/2014/main" id="{A33616E3-E0A8-C00F-7B88-D1E3FD317E5B}"/>
                </a:ext>
              </a:extLst>
            </p:cNvPr>
            <p:cNvGrpSpPr/>
            <p:nvPr/>
          </p:nvGrpSpPr>
          <p:grpSpPr>
            <a:xfrm>
              <a:off x="993203" y="5206293"/>
              <a:ext cx="2235200" cy="779464"/>
              <a:chOff x="1117600" y="5791199"/>
              <a:chExt cx="2235200" cy="779464"/>
            </a:xfrm>
          </p:grpSpPr>
          <p:sp>
            <p:nvSpPr>
              <p:cNvPr id="59" name="Rectangle 58">
                <a:extLst>
                  <a:ext uri="{FF2B5EF4-FFF2-40B4-BE49-F238E27FC236}">
                    <a16:creationId xmlns:a16="http://schemas.microsoft.com/office/drawing/2014/main" id="{469FC377-E605-618B-15BF-B541BB161F98}"/>
                  </a:ext>
                </a:extLst>
              </p:cNvPr>
              <p:cNvSpPr/>
              <p:nvPr/>
            </p:nvSpPr>
            <p:spPr>
              <a:xfrm>
                <a:off x="1117600" y="5986463"/>
                <a:ext cx="2235200" cy="584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60" name="Rounded Rectangle 144">
                <a:extLst>
                  <a:ext uri="{FF2B5EF4-FFF2-40B4-BE49-F238E27FC236}">
                    <a16:creationId xmlns:a16="http://schemas.microsoft.com/office/drawing/2014/main" id="{0BCB1D30-FE89-E0DE-9395-3FDCA560982B}"/>
                  </a:ext>
                </a:extLst>
              </p:cNvPr>
              <p:cNvSpPr/>
              <p:nvPr/>
            </p:nvSpPr>
            <p:spPr>
              <a:xfrm>
                <a:off x="1436914" y="6056313"/>
                <a:ext cx="1596571" cy="4445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dirty="0">
                    <a:solidFill>
                      <a:schemeClr val="tx1"/>
                    </a:solidFill>
                    <a:latin typeface="Courier New" panose="02070309020205020404" pitchFamily="49" charset="0"/>
                    <a:cs typeface="Courier New" panose="02070309020205020404" pitchFamily="49" charset="0"/>
                  </a:rPr>
                  <a:t>0.00 g</a:t>
                </a:r>
              </a:p>
            </p:txBody>
          </p:sp>
          <p:sp>
            <p:nvSpPr>
              <p:cNvPr id="61" name="Rectangle 60">
                <a:extLst>
                  <a:ext uri="{FF2B5EF4-FFF2-40B4-BE49-F238E27FC236}">
                    <a16:creationId xmlns:a16="http://schemas.microsoft.com/office/drawing/2014/main" id="{222BF6BF-59A9-5C2B-0FD7-66564783BDA2}"/>
                  </a:ext>
                </a:extLst>
              </p:cNvPr>
              <p:cNvSpPr/>
              <p:nvPr/>
            </p:nvSpPr>
            <p:spPr>
              <a:xfrm>
                <a:off x="1306286" y="5791199"/>
                <a:ext cx="1857828" cy="168854"/>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57" name="Right Bracket 56">
              <a:extLst>
                <a:ext uri="{FF2B5EF4-FFF2-40B4-BE49-F238E27FC236}">
                  <a16:creationId xmlns:a16="http://schemas.microsoft.com/office/drawing/2014/main" id="{DA7E0C64-49CC-4EFB-C8D0-4E1EE7E7FA2B}"/>
                </a:ext>
              </a:extLst>
            </p:cNvPr>
            <p:cNvSpPr/>
            <p:nvPr/>
          </p:nvSpPr>
          <p:spPr>
            <a:xfrm rot="5400000">
              <a:off x="1678254" y="4036778"/>
              <a:ext cx="963050" cy="1295648"/>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58" name="Right Bracket 57">
              <a:extLst>
                <a:ext uri="{FF2B5EF4-FFF2-40B4-BE49-F238E27FC236}">
                  <a16:creationId xmlns:a16="http://schemas.microsoft.com/office/drawing/2014/main" id="{FF96B073-AC7C-E30F-FF94-7BE00E2F2A4A}"/>
                </a:ext>
              </a:extLst>
            </p:cNvPr>
            <p:cNvSpPr/>
            <p:nvPr/>
          </p:nvSpPr>
          <p:spPr>
            <a:xfrm rot="16200000">
              <a:off x="2004400" y="3307193"/>
              <a:ext cx="322652" cy="1727201"/>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grpSp>
      <p:sp>
        <p:nvSpPr>
          <p:cNvPr id="62" name="TextBox 61">
            <a:extLst>
              <a:ext uri="{FF2B5EF4-FFF2-40B4-BE49-F238E27FC236}">
                <a16:creationId xmlns:a16="http://schemas.microsoft.com/office/drawing/2014/main" id="{A59E44F5-B0A0-2FD1-D6C4-2D03A37B5F24}"/>
              </a:ext>
            </a:extLst>
          </p:cNvPr>
          <p:cNvSpPr txBox="1"/>
          <p:nvPr/>
        </p:nvSpPr>
        <p:spPr>
          <a:xfrm>
            <a:off x="2717462" y="4124206"/>
            <a:ext cx="2058540" cy="843991"/>
          </a:xfrm>
          <a:prstGeom prst="rect">
            <a:avLst/>
          </a:prstGeom>
          <a:solidFill>
            <a:schemeClr val="bg1"/>
          </a:solidFill>
          <a:ln>
            <a:solidFill>
              <a:schemeClr val="tx1"/>
            </a:solidFill>
          </a:ln>
        </p:spPr>
        <p:txBody>
          <a:bodyPr wrap="square" rtlCol="0">
            <a:noAutofit/>
          </a:bodyPr>
          <a:lstStyle/>
          <a:p>
            <a:r>
              <a:rPr lang="en-GB" sz="2000" dirty="0">
                <a:latin typeface="Century Gothic" panose="020B0502020202020204" pitchFamily="34" charset="0"/>
                <a:sym typeface="Wingdings 2" panose="05020102010507070707" pitchFamily="18" charset="2"/>
              </a:rPr>
              <a:t></a:t>
            </a:r>
            <a:r>
              <a:rPr lang="en-GB" sz="1600" dirty="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Record mass of </a:t>
            </a:r>
            <a:r>
              <a:rPr lang="en-GB" sz="1600" dirty="0">
                <a:latin typeface="Cambria Math" panose="02040503050406030204" pitchFamily="18" charset="0"/>
                <a:ea typeface="Cambria Math" panose="02040503050406030204" pitchFamily="18" charset="0"/>
                <a:sym typeface="Wingdings 2" panose="05020102010507070707" pitchFamily="18" charset="2"/>
              </a:rPr>
              <a:t>Mg</a:t>
            </a:r>
            <a:r>
              <a:rPr lang="en-GB" sz="1600" dirty="0">
                <a:latin typeface="Century Gothic" panose="020B0502020202020204" pitchFamily="34" charset="0"/>
                <a:sym typeface="Wingdings 2" panose="05020102010507070707" pitchFamily="18" charset="2"/>
              </a:rPr>
              <a:t> inside crucible with lid (mass 2)</a:t>
            </a:r>
            <a:r>
              <a:rPr lang="en-GB" sz="1600" dirty="0">
                <a:sym typeface="Wingdings" panose="05000000000000000000" pitchFamily="2" charset="2"/>
              </a:rPr>
              <a:t></a:t>
            </a:r>
            <a:endParaRPr lang="en-GB" sz="1600" dirty="0">
              <a:sym typeface="Wingdings 2" panose="05020102010507070707" pitchFamily="18" charset="2"/>
            </a:endParaRPr>
          </a:p>
          <a:p>
            <a:pPr algn="r"/>
            <a:r>
              <a:rPr lang="en-GB" sz="2400" dirty="0"/>
              <a:t> </a:t>
            </a:r>
          </a:p>
        </p:txBody>
      </p:sp>
      <p:grpSp>
        <p:nvGrpSpPr>
          <p:cNvPr id="63" name="Group 62">
            <a:extLst>
              <a:ext uri="{FF2B5EF4-FFF2-40B4-BE49-F238E27FC236}">
                <a16:creationId xmlns:a16="http://schemas.microsoft.com/office/drawing/2014/main" id="{5E75B4A4-FAD0-5D5A-F761-59F67757E76D}"/>
              </a:ext>
              <a:ext uri="{C183D7F6-B498-43B3-948B-1728B52AA6E4}">
                <adec:decorative xmlns:adec="http://schemas.microsoft.com/office/drawing/2017/decorative" val="1"/>
              </a:ext>
            </a:extLst>
          </p:cNvPr>
          <p:cNvGrpSpPr/>
          <p:nvPr/>
        </p:nvGrpSpPr>
        <p:grpSpPr>
          <a:xfrm>
            <a:off x="2915638" y="478458"/>
            <a:ext cx="588226" cy="524189"/>
            <a:chOff x="10472150" y="6178006"/>
            <a:chExt cx="588226" cy="524189"/>
          </a:xfrm>
        </p:grpSpPr>
        <p:grpSp>
          <p:nvGrpSpPr>
            <p:cNvPr id="64" name="Group 63">
              <a:extLst>
                <a:ext uri="{FF2B5EF4-FFF2-40B4-BE49-F238E27FC236}">
                  <a16:creationId xmlns:a16="http://schemas.microsoft.com/office/drawing/2014/main" id="{1C1F22EF-5CD0-3D58-F6FF-2ACFE3542C37}"/>
                </a:ext>
              </a:extLst>
            </p:cNvPr>
            <p:cNvGrpSpPr/>
            <p:nvPr/>
          </p:nvGrpSpPr>
          <p:grpSpPr>
            <a:xfrm>
              <a:off x="10472150" y="6178006"/>
              <a:ext cx="412932" cy="524189"/>
              <a:chOff x="6714701" y="4669178"/>
              <a:chExt cx="749300" cy="882536"/>
            </a:xfrm>
          </p:grpSpPr>
          <p:sp>
            <p:nvSpPr>
              <p:cNvPr id="69" name="Rectangle 68">
                <a:extLst>
                  <a:ext uri="{FF2B5EF4-FFF2-40B4-BE49-F238E27FC236}">
                    <a16:creationId xmlns:a16="http://schemas.microsoft.com/office/drawing/2014/main" id="{8CB5BF4A-7791-FE31-2A42-413B6D5114A3}"/>
                  </a:ext>
                </a:extLst>
              </p:cNvPr>
              <p:cNvSpPr/>
              <p:nvPr/>
            </p:nvSpPr>
            <p:spPr>
              <a:xfrm>
                <a:off x="6714701" y="4669178"/>
                <a:ext cx="749300" cy="882536"/>
              </a:xfrm>
              <a:prstGeom prst="rect">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t>c</a:t>
                </a:r>
              </a:p>
            </p:txBody>
          </p:sp>
          <p:grpSp>
            <p:nvGrpSpPr>
              <p:cNvPr id="70" name="Group 69">
                <a:extLst>
                  <a:ext uri="{FF2B5EF4-FFF2-40B4-BE49-F238E27FC236}">
                    <a16:creationId xmlns:a16="http://schemas.microsoft.com/office/drawing/2014/main" id="{78A975F5-266D-4BAC-DFC7-B42E45EB5317}"/>
                  </a:ext>
                </a:extLst>
              </p:cNvPr>
              <p:cNvGrpSpPr/>
              <p:nvPr/>
            </p:nvGrpSpPr>
            <p:grpSpPr>
              <a:xfrm>
                <a:off x="6807113" y="4755724"/>
                <a:ext cx="577044" cy="178593"/>
                <a:chOff x="6807100" y="4755724"/>
                <a:chExt cx="483600" cy="178593"/>
              </a:xfrm>
            </p:grpSpPr>
            <p:sp>
              <p:nvSpPr>
                <p:cNvPr id="87" name="Rectangle 86">
                  <a:extLst>
                    <a:ext uri="{FF2B5EF4-FFF2-40B4-BE49-F238E27FC236}">
                      <a16:creationId xmlns:a16="http://schemas.microsoft.com/office/drawing/2014/main" id="{7CF0F3DE-F052-D262-AFDB-B2FB766D9410}"/>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88" name="Rectangle 87">
                  <a:extLst>
                    <a:ext uri="{FF2B5EF4-FFF2-40B4-BE49-F238E27FC236}">
                      <a16:creationId xmlns:a16="http://schemas.microsoft.com/office/drawing/2014/main" id="{104B0E7F-0B36-B4BC-B505-C1D1F762BF36}"/>
                    </a:ext>
                  </a:extLst>
                </p:cNvPr>
                <p:cNvSpPr/>
                <p:nvPr/>
              </p:nvSpPr>
              <p:spPr>
                <a:xfrm>
                  <a:off x="7052263"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71" name="Group 70">
                <a:extLst>
                  <a:ext uri="{FF2B5EF4-FFF2-40B4-BE49-F238E27FC236}">
                    <a16:creationId xmlns:a16="http://schemas.microsoft.com/office/drawing/2014/main" id="{7509096B-48EA-7BC2-1A2E-E0F719D1BB01}"/>
                  </a:ext>
                </a:extLst>
              </p:cNvPr>
              <p:cNvGrpSpPr/>
              <p:nvPr/>
            </p:nvGrpSpPr>
            <p:grpSpPr>
              <a:xfrm>
                <a:off x="6807113" y="4937371"/>
                <a:ext cx="577044" cy="112741"/>
                <a:chOff x="6807100" y="4755724"/>
                <a:chExt cx="483600" cy="178596"/>
              </a:xfrm>
            </p:grpSpPr>
            <p:sp>
              <p:nvSpPr>
                <p:cNvPr id="85" name="Rectangle 84">
                  <a:extLst>
                    <a:ext uri="{FF2B5EF4-FFF2-40B4-BE49-F238E27FC236}">
                      <a16:creationId xmlns:a16="http://schemas.microsoft.com/office/drawing/2014/main" id="{4E4CC51C-6A7E-7C1A-36C4-4311A0546404}"/>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86" name="Rectangle 85">
                  <a:extLst>
                    <a:ext uri="{FF2B5EF4-FFF2-40B4-BE49-F238E27FC236}">
                      <a16:creationId xmlns:a16="http://schemas.microsoft.com/office/drawing/2014/main" id="{5B4E6660-014D-5A0C-624F-5616CEEC0E71}"/>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72" name="Group 71">
                <a:extLst>
                  <a:ext uri="{FF2B5EF4-FFF2-40B4-BE49-F238E27FC236}">
                    <a16:creationId xmlns:a16="http://schemas.microsoft.com/office/drawing/2014/main" id="{203437EB-03EE-E513-B137-4EAE55595C51}"/>
                  </a:ext>
                </a:extLst>
              </p:cNvPr>
              <p:cNvGrpSpPr/>
              <p:nvPr/>
            </p:nvGrpSpPr>
            <p:grpSpPr>
              <a:xfrm>
                <a:off x="6807113" y="5054075"/>
                <a:ext cx="577044" cy="112741"/>
                <a:chOff x="6807100" y="4755724"/>
                <a:chExt cx="483600" cy="178596"/>
              </a:xfrm>
            </p:grpSpPr>
            <p:sp>
              <p:nvSpPr>
                <p:cNvPr id="83" name="Rectangle 82">
                  <a:extLst>
                    <a:ext uri="{FF2B5EF4-FFF2-40B4-BE49-F238E27FC236}">
                      <a16:creationId xmlns:a16="http://schemas.microsoft.com/office/drawing/2014/main" id="{A9838024-5D3F-39DF-19B7-EC90FEA5B2F0}"/>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84" name="Rectangle 83">
                  <a:extLst>
                    <a:ext uri="{FF2B5EF4-FFF2-40B4-BE49-F238E27FC236}">
                      <a16:creationId xmlns:a16="http://schemas.microsoft.com/office/drawing/2014/main" id="{5F0D6384-B5DF-D9D7-ECF1-F29183FA2EBA}"/>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73" name="Group 72">
                <a:extLst>
                  <a:ext uri="{FF2B5EF4-FFF2-40B4-BE49-F238E27FC236}">
                    <a16:creationId xmlns:a16="http://schemas.microsoft.com/office/drawing/2014/main" id="{E4177AD6-EC13-4009-D24B-92ADC42755FC}"/>
                  </a:ext>
                </a:extLst>
              </p:cNvPr>
              <p:cNvGrpSpPr/>
              <p:nvPr/>
            </p:nvGrpSpPr>
            <p:grpSpPr>
              <a:xfrm>
                <a:off x="6807113" y="5171037"/>
                <a:ext cx="577044" cy="112741"/>
                <a:chOff x="6807100" y="4755724"/>
                <a:chExt cx="483600" cy="178596"/>
              </a:xfrm>
            </p:grpSpPr>
            <p:sp>
              <p:nvSpPr>
                <p:cNvPr id="81" name="Rectangle 80">
                  <a:extLst>
                    <a:ext uri="{FF2B5EF4-FFF2-40B4-BE49-F238E27FC236}">
                      <a16:creationId xmlns:a16="http://schemas.microsoft.com/office/drawing/2014/main" id="{8642DFBD-DBCF-0FD0-11CD-107F255A4E8F}"/>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82" name="Rectangle 81">
                  <a:extLst>
                    <a:ext uri="{FF2B5EF4-FFF2-40B4-BE49-F238E27FC236}">
                      <a16:creationId xmlns:a16="http://schemas.microsoft.com/office/drawing/2014/main" id="{EAE8AAE8-731A-789A-8294-A6781DEC569C}"/>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74" name="Group 73">
                <a:extLst>
                  <a:ext uri="{FF2B5EF4-FFF2-40B4-BE49-F238E27FC236}">
                    <a16:creationId xmlns:a16="http://schemas.microsoft.com/office/drawing/2014/main" id="{D3DCC61A-A247-B9E2-688D-0328046C7F7A}"/>
                  </a:ext>
                </a:extLst>
              </p:cNvPr>
              <p:cNvGrpSpPr/>
              <p:nvPr/>
            </p:nvGrpSpPr>
            <p:grpSpPr>
              <a:xfrm>
                <a:off x="6807113" y="5287741"/>
                <a:ext cx="577044" cy="112741"/>
                <a:chOff x="6807100" y="4755724"/>
                <a:chExt cx="483600" cy="178596"/>
              </a:xfrm>
            </p:grpSpPr>
            <p:sp>
              <p:nvSpPr>
                <p:cNvPr id="79" name="Rectangle 78">
                  <a:extLst>
                    <a:ext uri="{FF2B5EF4-FFF2-40B4-BE49-F238E27FC236}">
                      <a16:creationId xmlns:a16="http://schemas.microsoft.com/office/drawing/2014/main" id="{39E871EE-9B28-DF93-602F-1911436B20F9}"/>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80" name="Rectangle 79">
                  <a:extLst>
                    <a:ext uri="{FF2B5EF4-FFF2-40B4-BE49-F238E27FC236}">
                      <a16:creationId xmlns:a16="http://schemas.microsoft.com/office/drawing/2014/main" id="{70C8E097-9C1A-74A2-9915-34F0AD4746CA}"/>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75" name="Freeform: Shape 89">
                <a:extLst>
                  <a:ext uri="{FF2B5EF4-FFF2-40B4-BE49-F238E27FC236}">
                    <a16:creationId xmlns:a16="http://schemas.microsoft.com/office/drawing/2014/main" id="{82FBA18C-6E8B-3D19-8BD2-F5A4A3E3DE9D}"/>
                  </a:ext>
                </a:extLst>
              </p:cNvPr>
              <p:cNvSpPr/>
              <p:nvPr/>
            </p:nvSpPr>
            <p:spPr>
              <a:xfrm>
                <a:off x="6851826" y="4800600"/>
                <a:ext cx="194860" cy="111191"/>
              </a:xfrm>
              <a:custGeom>
                <a:avLst/>
                <a:gdLst>
                  <a:gd name="connsiteX0" fmla="*/ 20688 w 194860"/>
                  <a:gd name="connsiteY0" fmla="*/ 7257 h 111191"/>
                  <a:gd name="connsiteX1" fmla="*/ 17060 w 194860"/>
                  <a:gd name="connsiteY1" fmla="*/ 30843 h 111191"/>
                  <a:gd name="connsiteX2" fmla="*/ 15245 w 194860"/>
                  <a:gd name="connsiteY2" fmla="*/ 36286 h 111191"/>
                  <a:gd name="connsiteX3" fmla="*/ 13431 w 194860"/>
                  <a:gd name="connsiteY3" fmla="*/ 45357 h 111191"/>
                  <a:gd name="connsiteX4" fmla="*/ 11617 w 194860"/>
                  <a:gd name="connsiteY4" fmla="*/ 50800 h 111191"/>
                  <a:gd name="connsiteX5" fmla="*/ 9803 w 194860"/>
                  <a:gd name="connsiteY5" fmla="*/ 58057 h 111191"/>
                  <a:gd name="connsiteX6" fmla="*/ 2545 w 194860"/>
                  <a:gd name="connsiteY6" fmla="*/ 74386 h 111191"/>
                  <a:gd name="connsiteX7" fmla="*/ 731 w 194860"/>
                  <a:gd name="connsiteY7" fmla="*/ 87086 h 111191"/>
                  <a:gd name="connsiteX8" fmla="*/ 7988 w 194860"/>
                  <a:gd name="connsiteY8" fmla="*/ 83457 h 111191"/>
                  <a:gd name="connsiteX9" fmla="*/ 27945 w 194860"/>
                  <a:gd name="connsiteY9" fmla="*/ 67129 h 111191"/>
                  <a:gd name="connsiteX10" fmla="*/ 31574 w 194860"/>
                  <a:gd name="connsiteY10" fmla="*/ 61686 h 111191"/>
                  <a:gd name="connsiteX11" fmla="*/ 33388 w 194860"/>
                  <a:gd name="connsiteY11" fmla="*/ 56243 h 111191"/>
                  <a:gd name="connsiteX12" fmla="*/ 37017 w 194860"/>
                  <a:gd name="connsiteY12" fmla="*/ 50800 h 111191"/>
                  <a:gd name="connsiteX13" fmla="*/ 40645 w 194860"/>
                  <a:gd name="connsiteY13" fmla="*/ 34471 h 111191"/>
                  <a:gd name="connsiteX14" fmla="*/ 46088 w 194860"/>
                  <a:gd name="connsiteY14" fmla="*/ 30843 h 111191"/>
                  <a:gd name="connsiteX15" fmla="*/ 49717 w 194860"/>
                  <a:gd name="connsiteY15" fmla="*/ 59871 h 111191"/>
                  <a:gd name="connsiteX16" fmla="*/ 51531 w 194860"/>
                  <a:gd name="connsiteY16" fmla="*/ 67129 h 111191"/>
                  <a:gd name="connsiteX17" fmla="*/ 56974 w 194860"/>
                  <a:gd name="connsiteY17" fmla="*/ 68943 h 111191"/>
                  <a:gd name="connsiteX18" fmla="*/ 69674 w 194860"/>
                  <a:gd name="connsiteY18" fmla="*/ 52614 h 111191"/>
                  <a:gd name="connsiteX19" fmla="*/ 87817 w 194860"/>
                  <a:gd name="connsiteY19" fmla="*/ 32657 h 111191"/>
                  <a:gd name="connsiteX20" fmla="*/ 95074 w 194860"/>
                  <a:gd name="connsiteY20" fmla="*/ 27214 h 111191"/>
                  <a:gd name="connsiteX21" fmla="*/ 98703 w 194860"/>
                  <a:gd name="connsiteY21" fmla="*/ 32657 h 111191"/>
                  <a:gd name="connsiteX22" fmla="*/ 100517 w 194860"/>
                  <a:gd name="connsiteY22" fmla="*/ 38100 h 111191"/>
                  <a:gd name="connsiteX23" fmla="*/ 107774 w 194860"/>
                  <a:gd name="connsiteY23" fmla="*/ 34471 h 111191"/>
                  <a:gd name="connsiteX24" fmla="*/ 109588 w 194860"/>
                  <a:gd name="connsiteY24" fmla="*/ 25400 h 111191"/>
                  <a:gd name="connsiteX25" fmla="*/ 113217 w 194860"/>
                  <a:gd name="connsiteY25" fmla="*/ 19957 h 111191"/>
                  <a:gd name="connsiteX26" fmla="*/ 111403 w 194860"/>
                  <a:gd name="connsiteY26" fmla="*/ 52614 h 111191"/>
                  <a:gd name="connsiteX27" fmla="*/ 104145 w 194860"/>
                  <a:gd name="connsiteY27" fmla="*/ 76200 h 111191"/>
                  <a:gd name="connsiteX28" fmla="*/ 102331 w 194860"/>
                  <a:gd name="connsiteY28" fmla="*/ 88900 h 111191"/>
                  <a:gd name="connsiteX29" fmla="*/ 100517 w 194860"/>
                  <a:gd name="connsiteY29" fmla="*/ 97971 h 111191"/>
                  <a:gd name="connsiteX30" fmla="*/ 98703 w 194860"/>
                  <a:gd name="connsiteY30" fmla="*/ 110671 h 111191"/>
                  <a:gd name="connsiteX31" fmla="*/ 104145 w 194860"/>
                  <a:gd name="connsiteY31" fmla="*/ 107043 h 111191"/>
                  <a:gd name="connsiteX32" fmla="*/ 115031 w 194860"/>
                  <a:gd name="connsiteY32" fmla="*/ 88900 h 111191"/>
                  <a:gd name="connsiteX33" fmla="*/ 118660 w 194860"/>
                  <a:gd name="connsiteY33" fmla="*/ 81643 h 111191"/>
                  <a:gd name="connsiteX34" fmla="*/ 127731 w 194860"/>
                  <a:gd name="connsiteY34" fmla="*/ 67129 h 111191"/>
                  <a:gd name="connsiteX35" fmla="*/ 134988 w 194860"/>
                  <a:gd name="connsiteY35" fmla="*/ 54429 h 111191"/>
                  <a:gd name="connsiteX36" fmla="*/ 142245 w 194860"/>
                  <a:gd name="connsiteY36" fmla="*/ 38100 h 111191"/>
                  <a:gd name="connsiteX37" fmla="*/ 145874 w 194860"/>
                  <a:gd name="connsiteY37" fmla="*/ 32657 h 111191"/>
                  <a:gd name="connsiteX38" fmla="*/ 149503 w 194860"/>
                  <a:gd name="connsiteY38" fmla="*/ 18143 h 111191"/>
                  <a:gd name="connsiteX39" fmla="*/ 153131 w 194860"/>
                  <a:gd name="connsiteY39" fmla="*/ 10886 h 111191"/>
                  <a:gd name="connsiteX40" fmla="*/ 154945 w 194860"/>
                  <a:gd name="connsiteY40" fmla="*/ 5443 h 111191"/>
                  <a:gd name="connsiteX41" fmla="*/ 165831 w 194860"/>
                  <a:gd name="connsiteY41" fmla="*/ 0 h 111191"/>
                  <a:gd name="connsiteX42" fmla="*/ 174903 w 194860"/>
                  <a:gd name="connsiteY42" fmla="*/ 1814 h 111191"/>
                  <a:gd name="connsiteX43" fmla="*/ 176717 w 194860"/>
                  <a:gd name="connsiteY43" fmla="*/ 54429 h 111191"/>
                  <a:gd name="connsiteX44" fmla="*/ 178531 w 194860"/>
                  <a:gd name="connsiteY44" fmla="*/ 59871 h 111191"/>
                  <a:gd name="connsiteX45" fmla="*/ 183974 w 194860"/>
                  <a:gd name="connsiteY45" fmla="*/ 47171 h 111191"/>
                  <a:gd name="connsiteX46" fmla="*/ 185788 w 194860"/>
                  <a:gd name="connsiteY46" fmla="*/ 41729 h 111191"/>
                  <a:gd name="connsiteX47" fmla="*/ 194860 w 194860"/>
                  <a:gd name="connsiteY47" fmla="*/ 39914 h 11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94860" h="111191">
                    <a:moveTo>
                      <a:pt x="20688" y="7257"/>
                    </a:moveTo>
                    <a:cubicBezTo>
                      <a:pt x="19588" y="16062"/>
                      <a:pt x="19137" y="22536"/>
                      <a:pt x="17060" y="30843"/>
                    </a:cubicBezTo>
                    <a:cubicBezTo>
                      <a:pt x="16596" y="32698"/>
                      <a:pt x="15709" y="34431"/>
                      <a:pt x="15245" y="36286"/>
                    </a:cubicBezTo>
                    <a:cubicBezTo>
                      <a:pt x="14497" y="39277"/>
                      <a:pt x="14179" y="42366"/>
                      <a:pt x="13431" y="45357"/>
                    </a:cubicBezTo>
                    <a:cubicBezTo>
                      <a:pt x="12967" y="47212"/>
                      <a:pt x="12142" y="48961"/>
                      <a:pt x="11617" y="50800"/>
                    </a:cubicBezTo>
                    <a:cubicBezTo>
                      <a:pt x="10932" y="53198"/>
                      <a:pt x="10591" y="55692"/>
                      <a:pt x="9803" y="58057"/>
                    </a:cubicBezTo>
                    <a:cubicBezTo>
                      <a:pt x="7486" y="65007"/>
                      <a:pt x="5707" y="68063"/>
                      <a:pt x="2545" y="74386"/>
                    </a:cubicBezTo>
                    <a:cubicBezTo>
                      <a:pt x="1940" y="78619"/>
                      <a:pt x="-1469" y="83419"/>
                      <a:pt x="731" y="87086"/>
                    </a:cubicBezTo>
                    <a:cubicBezTo>
                      <a:pt x="2123" y="89405"/>
                      <a:pt x="5738" y="84957"/>
                      <a:pt x="7988" y="83457"/>
                    </a:cubicBezTo>
                    <a:cubicBezTo>
                      <a:pt x="13376" y="79865"/>
                      <a:pt x="22968" y="73101"/>
                      <a:pt x="27945" y="67129"/>
                    </a:cubicBezTo>
                    <a:cubicBezTo>
                      <a:pt x="29341" y="65454"/>
                      <a:pt x="30364" y="63500"/>
                      <a:pt x="31574" y="61686"/>
                    </a:cubicBezTo>
                    <a:cubicBezTo>
                      <a:pt x="32179" y="59872"/>
                      <a:pt x="32533" y="57954"/>
                      <a:pt x="33388" y="56243"/>
                    </a:cubicBezTo>
                    <a:cubicBezTo>
                      <a:pt x="34363" y="54293"/>
                      <a:pt x="36251" y="52842"/>
                      <a:pt x="37017" y="50800"/>
                    </a:cubicBezTo>
                    <a:cubicBezTo>
                      <a:pt x="37137" y="50481"/>
                      <a:pt x="39849" y="35665"/>
                      <a:pt x="40645" y="34471"/>
                    </a:cubicBezTo>
                    <a:cubicBezTo>
                      <a:pt x="41854" y="32657"/>
                      <a:pt x="44274" y="32052"/>
                      <a:pt x="46088" y="30843"/>
                    </a:cubicBezTo>
                    <a:cubicBezTo>
                      <a:pt x="50564" y="53216"/>
                      <a:pt x="44697" y="22217"/>
                      <a:pt x="49717" y="59871"/>
                    </a:cubicBezTo>
                    <a:cubicBezTo>
                      <a:pt x="50047" y="62343"/>
                      <a:pt x="49973" y="65182"/>
                      <a:pt x="51531" y="67129"/>
                    </a:cubicBezTo>
                    <a:cubicBezTo>
                      <a:pt x="52726" y="68622"/>
                      <a:pt x="55160" y="68338"/>
                      <a:pt x="56974" y="68943"/>
                    </a:cubicBezTo>
                    <a:lnTo>
                      <a:pt x="69674" y="52614"/>
                    </a:lnTo>
                    <a:cubicBezTo>
                      <a:pt x="74765" y="46135"/>
                      <a:pt x="81312" y="37536"/>
                      <a:pt x="87817" y="32657"/>
                    </a:cubicBezTo>
                    <a:lnTo>
                      <a:pt x="95074" y="27214"/>
                    </a:lnTo>
                    <a:cubicBezTo>
                      <a:pt x="96284" y="29028"/>
                      <a:pt x="97728" y="30707"/>
                      <a:pt x="98703" y="32657"/>
                    </a:cubicBezTo>
                    <a:cubicBezTo>
                      <a:pt x="99558" y="34368"/>
                      <a:pt x="98642" y="37725"/>
                      <a:pt x="100517" y="38100"/>
                    </a:cubicBezTo>
                    <a:cubicBezTo>
                      <a:pt x="103169" y="38630"/>
                      <a:pt x="105355" y="35681"/>
                      <a:pt x="107774" y="34471"/>
                    </a:cubicBezTo>
                    <a:cubicBezTo>
                      <a:pt x="108379" y="31447"/>
                      <a:pt x="108505" y="28287"/>
                      <a:pt x="109588" y="25400"/>
                    </a:cubicBezTo>
                    <a:cubicBezTo>
                      <a:pt x="110354" y="23358"/>
                      <a:pt x="113072" y="17781"/>
                      <a:pt x="113217" y="19957"/>
                    </a:cubicBezTo>
                    <a:cubicBezTo>
                      <a:pt x="113943" y="30835"/>
                      <a:pt x="112309" y="41749"/>
                      <a:pt x="111403" y="52614"/>
                    </a:cubicBezTo>
                    <a:cubicBezTo>
                      <a:pt x="110428" y="64316"/>
                      <a:pt x="109038" y="64784"/>
                      <a:pt x="104145" y="76200"/>
                    </a:cubicBezTo>
                    <a:cubicBezTo>
                      <a:pt x="103540" y="80433"/>
                      <a:pt x="103034" y="84682"/>
                      <a:pt x="102331" y="88900"/>
                    </a:cubicBezTo>
                    <a:cubicBezTo>
                      <a:pt x="101824" y="91942"/>
                      <a:pt x="101024" y="94929"/>
                      <a:pt x="100517" y="97971"/>
                    </a:cubicBezTo>
                    <a:cubicBezTo>
                      <a:pt x="99814" y="102189"/>
                      <a:pt x="97115" y="106700"/>
                      <a:pt x="98703" y="110671"/>
                    </a:cubicBezTo>
                    <a:cubicBezTo>
                      <a:pt x="99513" y="112695"/>
                      <a:pt x="102331" y="108252"/>
                      <a:pt x="104145" y="107043"/>
                    </a:cubicBezTo>
                    <a:cubicBezTo>
                      <a:pt x="107774" y="100995"/>
                      <a:pt x="111877" y="95208"/>
                      <a:pt x="115031" y="88900"/>
                    </a:cubicBezTo>
                    <a:cubicBezTo>
                      <a:pt x="116241" y="86481"/>
                      <a:pt x="117226" y="83936"/>
                      <a:pt x="118660" y="81643"/>
                    </a:cubicBezTo>
                    <a:cubicBezTo>
                      <a:pt x="130430" y="62812"/>
                      <a:pt x="118543" y="85507"/>
                      <a:pt x="127731" y="67129"/>
                    </a:cubicBezTo>
                    <a:cubicBezTo>
                      <a:pt x="131244" y="53071"/>
                      <a:pt x="126673" y="66069"/>
                      <a:pt x="134988" y="54429"/>
                    </a:cubicBezTo>
                    <a:cubicBezTo>
                      <a:pt x="138196" y="49938"/>
                      <a:pt x="139873" y="42844"/>
                      <a:pt x="142245" y="38100"/>
                    </a:cubicBezTo>
                    <a:cubicBezTo>
                      <a:pt x="143220" y="36150"/>
                      <a:pt x="144664" y="34471"/>
                      <a:pt x="145874" y="32657"/>
                    </a:cubicBezTo>
                    <a:cubicBezTo>
                      <a:pt x="146940" y="27325"/>
                      <a:pt x="147409" y="23029"/>
                      <a:pt x="149503" y="18143"/>
                    </a:cubicBezTo>
                    <a:cubicBezTo>
                      <a:pt x="150568" y="15657"/>
                      <a:pt x="152066" y="13372"/>
                      <a:pt x="153131" y="10886"/>
                    </a:cubicBezTo>
                    <a:cubicBezTo>
                      <a:pt x="153884" y="9128"/>
                      <a:pt x="153750" y="6936"/>
                      <a:pt x="154945" y="5443"/>
                    </a:cubicBezTo>
                    <a:cubicBezTo>
                      <a:pt x="157503" y="2245"/>
                      <a:pt x="162245" y="1195"/>
                      <a:pt x="165831" y="0"/>
                    </a:cubicBezTo>
                    <a:cubicBezTo>
                      <a:pt x="168855" y="605"/>
                      <a:pt x="174298" y="-1210"/>
                      <a:pt x="174903" y="1814"/>
                    </a:cubicBezTo>
                    <a:cubicBezTo>
                      <a:pt x="178345" y="19022"/>
                      <a:pt x="175623" y="36914"/>
                      <a:pt x="176717" y="54429"/>
                    </a:cubicBezTo>
                    <a:cubicBezTo>
                      <a:pt x="176836" y="56337"/>
                      <a:pt x="177926" y="58057"/>
                      <a:pt x="178531" y="59871"/>
                    </a:cubicBezTo>
                    <a:cubicBezTo>
                      <a:pt x="182306" y="44769"/>
                      <a:pt x="177709" y="59699"/>
                      <a:pt x="183974" y="47171"/>
                    </a:cubicBezTo>
                    <a:cubicBezTo>
                      <a:pt x="184829" y="45461"/>
                      <a:pt x="184436" y="43081"/>
                      <a:pt x="185788" y="41729"/>
                    </a:cubicBezTo>
                    <a:cubicBezTo>
                      <a:pt x="187986" y="39531"/>
                      <a:pt x="192097" y="39914"/>
                      <a:pt x="194860" y="3991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76" name="Freeform: Shape 90">
                <a:extLst>
                  <a:ext uri="{FF2B5EF4-FFF2-40B4-BE49-F238E27FC236}">
                    <a16:creationId xmlns:a16="http://schemas.microsoft.com/office/drawing/2014/main" id="{DD1C88F6-E58D-2BE9-ADC6-C5503391DC41}"/>
                  </a:ext>
                </a:extLst>
              </p:cNvPr>
              <p:cNvSpPr/>
              <p:nvPr/>
            </p:nvSpPr>
            <p:spPr>
              <a:xfrm>
                <a:off x="7148286" y="4802414"/>
                <a:ext cx="116114" cy="78368"/>
              </a:xfrm>
              <a:custGeom>
                <a:avLst/>
                <a:gdLst>
                  <a:gd name="connsiteX0" fmla="*/ 12700 w 116114"/>
                  <a:gd name="connsiteY0" fmla="*/ 16329 h 78368"/>
                  <a:gd name="connsiteX1" fmla="*/ 7257 w 116114"/>
                  <a:gd name="connsiteY1" fmla="*/ 36286 h 78368"/>
                  <a:gd name="connsiteX2" fmla="*/ 3628 w 116114"/>
                  <a:gd name="connsiteY2" fmla="*/ 50800 h 78368"/>
                  <a:gd name="connsiteX3" fmla="*/ 0 w 116114"/>
                  <a:gd name="connsiteY3" fmla="*/ 63500 h 78368"/>
                  <a:gd name="connsiteX4" fmla="*/ 3628 w 116114"/>
                  <a:gd name="connsiteY4" fmla="*/ 78015 h 78368"/>
                  <a:gd name="connsiteX5" fmla="*/ 14514 w 116114"/>
                  <a:gd name="connsiteY5" fmla="*/ 70757 h 78368"/>
                  <a:gd name="connsiteX6" fmla="*/ 23585 w 116114"/>
                  <a:gd name="connsiteY6" fmla="*/ 63500 h 78368"/>
                  <a:gd name="connsiteX7" fmla="*/ 32657 w 116114"/>
                  <a:gd name="connsiteY7" fmla="*/ 59872 h 78368"/>
                  <a:gd name="connsiteX8" fmla="*/ 39914 w 116114"/>
                  <a:gd name="connsiteY8" fmla="*/ 54429 h 78368"/>
                  <a:gd name="connsiteX9" fmla="*/ 48985 w 116114"/>
                  <a:gd name="connsiteY9" fmla="*/ 50800 h 78368"/>
                  <a:gd name="connsiteX10" fmla="*/ 56243 w 116114"/>
                  <a:gd name="connsiteY10" fmla="*/ 47172 h 78368"/>
                  <a:gd name="connsiteX11" fmla="*/ 59871 w 116114"/>
                  <a:gd name="connsiteY11" fmla="*/ 41729 h 78368"/>
                  <a:gd name="connsiteX12" fmla="*/ 63500 w 116114"/>
                  <a:gd name="connsiteY12" fmla="*/ 56243 h 78368"/>
                  <a:gd name="connsiteX13" fmla="*/ 68943 w 116114"/>
                  <a:gd name="connsiteY13" fmla="*/ 67129 h 78368"/>
                  <a:gd name="connsiteX14" fmla="*/ 74385 w 116114"/>
                  <a:gd name="connsiteY14" fmla="*/ 65315 h 78368"/>
                  <a:gd name="connsiteX15" fmla="*/ 78014 w 116114"/>
                  <a:gd name="connsiteY15" fmla="*/ 56243 h 78368"/>
                  <a:gd name="connsiteX16" fmla="*/ 81643 w 116114"/>
                  <a:gd name="connsiteY16" fmla="*/ 32657 h 78368"/>
                  <a:gd name="connsiteX17" fmla="*/ 83457 w 116114"/>
                  <a:gd name="connsiteY17" fmla="*/ 12700 h 78368"/>
                  <a:gd name="connsiteX18" fmla="*/ 88900 w 116114"/>
                  <a:gd name="connsiteY18" fmla="*/ 7257 h 78368"/>
                  <a:gd name="connsiteX19" fmla="*/ 103414 w 116114"/>
                  <a:gd name="connsiteY19" fmla="*/ 1815 h 78368"/>
                  <a:gd name="connsiteX20" fmla="*/ 108857 w 116114"/>
                  <a:gd name="connsiteY20" fmla="*/ 0 h 78368"/>
                  <a:gd name="connsiteX21" fmla="*/ 116114 w 116114"/>
                  <a:gd name="connsiteY21" fmla="*/ 5443 h 78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6114" h="78368">
                    <a:moveTo>
                      <a:pt x="12700" y="16329"/>
                    </a:moveTo>
                    <a:cubicBezTo>
                      <a:pt x="8897" y="35336"/>
                      <a:pt x="13395" y="14802"/>
                      <a:pt x="7257" y="36286"/>
                    </a:cubicBezTo>
                    <a:cubicBezTo>
                      <a:pt x="5887" y="41081"/>
                      <a:pt x="4998" y="46005"/>
                      <a:pt x="3628" y="50800"/>
                    </a:cubicBezTo>
                    <a:lnTo>
                      <a:pt x="0" y="63500"/>
                    </a:lnTo>
                    <a:cubicBezTo>
                      <a:pt x="1209" y="68338"/>
                      <a:pt x="-833" y="75785"/>
                      <a:pt x="3628" y="78015"/>
                    </a:cubicBezTo>
                    <a:cubicBezTo>
                      <a:pt x="7529" y="79965"/>
                      <a:pt x="10987" y="73322"/>
                      <a:pt x="14514" y="70757"/>
                    </a:cubicBezTo>
                    <a:cubicBezTo>
                      <a:pt x="17646" y="68479"/>
                      <a:pt x="20265" y="65492"/>
                      <a:pt x="23585" y="63500"/>
                    </a:cubicBezTo>
                    <a:cubicBezTo>
                      <a:pt x="26378" y="61824"/>
                      <a:pt x="29810" y="61454"/>
                      <a:pt x="32657" y="59872"/>
                    </a:cubicBezTo>
                    <a:cubicBezTo>
                      <a:pt x="35300" y="58404"/>
                      <a:pt x="37271" y="55898"/>
                      <a:pt x="39914" y="54429"/>
                    </a:cubicBezTo>
                    <a:cubicBezTo>
                      <a:pt x="42761" y="52847"/>
                      <a:pt x="46009" y="52123"/>
                      <a:pt x="48985" y="50800"/>
                    </a:cubicBezTo>
                    <a:cubicBezTo>
                      <a:pt x="51457" y="49702"/>
                      <a:pt x="53824" y="48381"/>
                      <a:pt x="56243" y="47172"/>
                    </a:cubicBezTo>
                    <a:cubicBezTo>
                      <a:pt x="57452" y="45358"/>
                      <a:pt x="58509" y="40026"/>
                      <a:pt x="59871" y="41729"/>
                    </a:cubicBezTo>
                    <a:cubicBezTo>
                      <a:pt x="62986" y="45623"/>
                      <a:pt x="61923" y="51512"/>
                      <a:pt x="63500" y="56243"/>
                    </a:cubicBezTo>
                    <a:cubicBezTo>
                      <a:pt x="66003" y="63755"/>
                      <a:pt x="64253" y="60095"/>
                      <a:pt x="68943" y="67129"/>
                    </a:cubicBezTo>
                    <a:cubicBezTo>
                      <a:pt x="70757" y="66524"/>
                      <a:pt x="73161" y="66784"/>
                      <a:pt x="74385" y="65315"/>
                    </a:cubicBezTo>
                    <a:cubicBezTo>
                      <a:pt x="76470" y="62813"/>
                      <a:pt x="77375" y="59437"/>
                      <a:pt x="78014" y="56243"/>
                    </a:cubicBezTo>
                    <a:cubicBezTo>
                      <a:pt x="85028" y="21174"/>
                      <a:pt x="76329" y="48593"/>
                      <a:pt x="81643" y="32657"/>
                    </a:cubicBezTo>
                    <a:cubicBezTo>
                      <a:pt x="82248" y="26005"/>
                      <a:pt x="81622" y="19123"/>
                      <a:pt x="83457" y="12700"/>
                    </a:cubicBezTo>
                    <a:cubicBezTo>
                      <a:pt x="84162" y="10233"/>
                      <a:pt x="86812" y="8748"/>
                      <a:pt x="88900" y="7257"/>
                    </a:cubicBezTo>
                    <a:cubicBezTo>
                      <a:pt x="94537" y="3231"/>
                      <a:pt x="97083" y="3624"/>
                      <a:pt x="103414" y="1815"/>
                    </a:cubicBezTo>
                    <a:cubicBezTo>
                      <a:pt x="105253" y="1290"/>
                      <a:pt x="107043" y="605"/>
                      <a:pt x="108857" y="0"/>
                    </a:cubicBezTo>
                    <a:cubicBezTo>
                      <a:pt x="115583" y="2243"/>
                      <a:pt x="113445" y="104"/>
                      <a:pt x="116114" y="544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77" name="Freeform: Shape 91">
                <a:extLst>
                  <a:ext uri="{FF2B5EF4-FFF2-40B4-BE49-F238E27FC236}">
                    <a16:creationId xmlns:a16="http://schemas.microsoft.com/office/drawing/2014/main" id="{B981A55A-E8D6-034C-8541-546041BD231A}"/>
                  </a:ext>
                </a:extLst>
              </p:cNvPr>
              <p:cNvSpPr/>
              <p:nvPr/>
            </p:nvSpPr>
            <p:spPr>
              <a:xfrm>
                <a:off x="6859814" y="4982029"/>
                <a:ext cx="74388" cy="30908"/>
              </a:xfrm>
              <a:custGeom>
                <a:avLst/>
                <a:gdLst>
                  <a:gd name="connsiteX0" fmla="*/ 0 w 74388"/>
                  <a:gd name="connsiteY0" fmla="*/ 0 h 30908"/>
                  <a:gd name="connsiteX1" fmla="*/ 1815 w 74388"/>
                  <a:gd name="connsiteY1" fmla="*/ 25400 h 30908"/>
                  <a:gd name="connsiteX2" fmla="*/ 3629 w 74388"/>
                  <a:gd name="connsiteY2" fmla="*/ 30842 h 30908"/>
                  <a:gd name="connsiteX3" fmla="*/ 16329 w 74388"/>
                  <a:gd name="connsiteY3" fmla="*/ 27214 h 30908"/>
                  <a:gd name="connsiteX4" fmla="*/ 21772 w 74388"/>
                  <a:gd name="connsiteY4" fmla="*/ 23585 h 30908"/>
                  <a:gd name="connsiteX5" fmla="*/ 29029 w 74388"/>
                  <a:gd name="connsiteY5" fmla="*/ 16328 h 30908"/>
                  <a:gd name="connsiteX6" fmla="*/ 34472 w 74388"/>
                  <a:gd name="connsiteY6" fmla="*/ 14514 h 30908"/>
                  <a:gd name="connsiteX7" fmla="*/ 45357 w 74388"/>
                  <a:gd name="connsiteY7" fmla="*/ 9071 h 30908"/>
                  <a:gd name="connsiteX8" fmla="*/ 48986 w 74388"/>
                  <a:gd name="connsiteY8" fmla="*/ 14514 h 30908"/>
                  <a:gd name="connsiteX9" fmla="*/ 50800 w 74388"/>
                  <a:gd name="connsiteY9" fmla="*/ 19957 h 30908"/>
                  <a:gd name="connsiteX10" fmla="*/ 63500 w 74388"/>
                  <a:gd name="connsiteY10" fmla="*/ 14514 h 30908"/>
                  <a:gd name="connsiteX11" fmla="*/ 67129 w 74388"/>
                  <a:gd name="connsiteY11" fmla="*/ 9071 h 30908"/>
                  <a:gd name="connsiteX12" fmla="*/ 72572 w 74388"/>
                  <a:gd name="connsiteY12" fmla="*/ 19957 h 30908"/>
                  <a:gd name="connsiteX13" fmla="*/ 74386 w 74388"/>
                  <a:gd name="connsiteY13" fmla="*/ 10885 h 30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388" h="30908">
                    <a:moveTo>
                      <a:pt x="0" y="0"/>
                    </a:moveTo>
                    <a:cubicBezTo>
                      <a:pt x="605" y="8467"/>
                      <a:pt x="823" y="16970"/>
                      <a:pt x="1815" y="25400"/>
                    </a:cubicBezTo>
                    <a:cubicBezTo>
                      <a:pt x="2038" y="27299"/>
                      <a:pt x="1732" y="30605"/>
                      <a:pt x="3629" y="30842"/>
                    </a:cubicBezTo>
                    <a:cubicBezTo>
                      <a:pt x="7998" y="31388"/>
                      <a:pt x="12096" y="28423"/>
                      <a:pt x="16329" y="27214"/>
                    </a:cubicBezTo>
                    <a:cubicBezTo>
                      <a:pt x="18143" y="26004"/>
                      <a:pt x="20116" y="25004"/>
                      <a:pt x="21772" y="23585"/>
                    </a:cubicBezTo>
                    <a:cubicBezTo>
                      <a:pt x="24369" y="21359"/>
                      <a:pt x="26245" y="18316"/>
                      <a:pt x="29029" y="16328"/>
                    </a:cubicBezTo>
                    <a:cubicBezTo>
                      <a:pt x="30585" y="15216"/>
                      <a:pt x="32658" y="15119"/>
                      <a:pt x="34472" y="14514"/>
                    </a:cubicBezTo>
                    <a:cubicBezTo>
                      <a:pt x="35617" y="13750"/>
                      <a:pt x="43010" y="8132"/>
                      <a:pt x="45357" y="9071"/>
                    </a:cubicBezTo>
                    <a:cubicBezTo>
                      <a:pt x="47382" y="9881"/>
                      <a:pt x="47776" y="12700"/>
                      <a:pt x="48986" y="14514"/>
                    </a:cubicBezTo>
                    <a:cubicBezTo>
                      <a:pt x="49591" y="16328"/>
                      <a:pt x="49024" y="19247"/>
                      <a:pt x="50800" y="19957"/>
                    </a:cubicBezTo>
                    <a:cubicBezTo>
                      <a:pt x="54460" y="21421"/>
                      <a:pt x="60978" y="16195"/>
                      <a:pt x="63500" y="14514"/>
                    </a:cubicBezTo>
                    <a:cubicBezTo>
                      <a:pt x="64710" y="12700"/>
                      <a:pt x="64948" y="9071"/>
                      <a:pt x="67129" y="9071"/>
                    </a:cubicBezTo>
                    <a:cubicBezTo>
                      <a:pt x="69472" y="9071"/>
                      <a:pt x="72125" y="18616"/>
                      <a:pt x="72572" y="19957"/>
                    </a:cubicBezTo>
                    <a:cubicBezTo>
                      <a:pt x="74533" y="12113"/>
                      <a:pt x="74386" y="15193"/>
                      <a:pt x="74386" y="1088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78" name="Freeform: Shape 92">
                <a:extLst>
                  <a:ext uri="{FF2B5EF4-FFF2-40B4-BE49-F238E27FC236}">
                    <a16:creationId xmlns:a16="http://schemas.microsoft.com/office/drawing/2014/main" id="{9EAF06B6-BCFD-F9B5-CE67-633A5D5A6001}"/>
                  </a:ext>
                </a:extLst>
              </p:cNvPr>
              <p:cNvSpPr/>
              <p:nvPr/>
            </p:nvSpPr>
            <p:spPr>
              <a:xfrm>
                <a:off x="7170057" y="4974771"/>
                <a:ext cx="146957" cy="27430"/>
              </a:xfrm>
              <a:custGeom>
                <a:avLst/>
                <a:gdLst>
                  <a:gd name="connsiteX0" fmla="*/ 0 w 146957"/>
                  <a:gd name="connsiteY0" fmla="*/ 3629 h 27430"/>
                  <a:gd name="connsiteX1" fmla="*/ 5443 w 146957"/>
                  <a:gd name="connsiteY1" fmla="*/ 12700 h 27430"/>
                  <a:gd name="connsiteX2" fmla="*/ 14514 w 146957"/>
                  <a:gd name="connsiteY2" fmla="*/ 21772 h 27430"/>
                  <a:gd name="connsiteX3" fmla="*/ 25400 w 146957"/>
                  <a:gd name="connsiteY3" fmla="*/ 25400 h 27430"/>
                  <a:gd name="connsiteX4" fmla="*/ 41729 w 146957"/>
                  <a:gd name="connsiteY4" fmla="*/ 23586 h 27430"/>
                  <a:gd name="connsiteX5" fmla="*/ 50800 w 146957"/>
                  <a:gd name="connsiteY5" fmla="*/ 14515 h 27430"/>
                  <a:gd name="connsiteX6" fmla="*/ 63500 w 146957"/>
                  <a:gd name="connsiteY6" fmla="*/ 5443 h 27430"/>
                  <a:gd name="connsiteX7" fmla="*/ 67129 w 146957"/>
                  <a:gd name="connsiteY7" fmla="*/ 0 h 27430"/>
                  <a:gd name="connsiteX8" fmla="*/ 70757 w 146957"/>
                  <a:gd name="connsiteY8" fmla="*/ 5443 h 27430"/>
                  <a:gd name="connsiteX9" fmla="*/ 72572 w 146957"/>
                  <a:gd name="connsiteY9" fmla="*/ 10886 h 27430"/>
                  <a:gd name="connsiteX10" fmla="*/ 83457 w 146957"/>
                  <a:gd name="connsiteY10" fmla="*/ 7258 h 27430"/>
                  <a:gd name="connsiteX11" fmla="*/ 94343 w 146957"/>
                  <a:gd name="connsiteY11" fmla="*/ 9072 h 27430"/>
                  <a:gd name="connsiteX12" fmla="*/ 108857 w 146957"/>
                  <a:gd name="connsiteY12" fmla="*/ 12700 h 27430"/>
                  <a:gd name="connsiteX13" fmla="*/ 121557 w 146957"/>
                  <a:gd name="connsiteY13" fmla="*/ 16329 h 27430"/>
                  <a:gd name="connsiteX14" fmla="*/ 128814 w 146957"/>
                  <a:gd name="connsiteY14" fmla="*/ 21772 h 27430"/>
                  <a:gd name="connsiteX15" fmla="*/ 134257 w 146957"/>
                  <a:gd name="connsiteY15" fmla="*/ 27215 h 27430"/>
                  <a:gd name="connsiteX16" fmla="*/ 143329 w 146957"/>
                  <a:gd name="connsiteY16" fmla="*/ 25400 h 27430"/>
                  <a:gd name="connsiteX17" fmla="*/ 146957 w 146957"/>
                  <a:gd name="connsiteY17" fmla="*/ 21772 h 27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6957" h="27430">
                    <a:moveTo>
                      <a:pt x="0" y="3629"/>
                    </a:moveTo>
                    <a:cubicBezTo>
                      <a:pt x="1814" y="6653"/>
                      <a:pt x="3574" y="9710"/>
                      <a:pt x="5443" y="12700"/>
                    </a:cubicBezTo>
                    <a:cubicBezTo>
                      <a:pt x="8466" y="17536"/>
                      <a:pt x="9073" y="19354"/>
                      <a:pt x="14514" y="21772"/>
                    </a:cubicBezTo>
                    <a:cubicBezTo>
                      <a:pt x="18009" y="23325"/>
                      <a:pt x="25400" y="25400"/>
                      <a:pt x="25400" y="25400"/>
                    </a:cubicBezTo>
                    <a:cubicBezTo>
                      <a:pt x="30843" y="24795"/>
                      <a:pt x="36695" y="25743"/>
                      <a:pt x="41729" y="23586"/>
                    </a:cubicBezTo>
                    <a:cubicBezTo>
                      <a:pt x="45659" y="21902"/>
                      <a:pt x="47582" y="17331"/>
                      <a:pt x="50800" y="14515"/>
                    </a:cubicBezTo>
                    <a:cubicBezTo>
                      <a:pt x="59040" y="7305"/>
                      <a:pt x="54109" y="14834"/>
                      <a:pt x="63500" y="5443"/>
                    </a:cubicBezTo>
                    <a:cubicBezTo>
                      <a:pt x="65042" y="3901"/>
                      <a:pt x="65919" y="1814"/>
                      <a:pt x="67129" y="0"/>
                    </a:cubicBezTo>
                    <a:cubicBezTo>
                      <a:pt x="68338" y="1814"/>
                      <a:pt x="69782" y="3493"/>
                      <a:pt x="70757" y="5443"/>
                    </a:cubicBezTo>
                    <a:cubicBezTo>
                      <a:pt x="71612" y="7154"/>
                      <a:pt x="70679" y="10615"/>
                      <a:pt x="72572" y="10886"/>
                    </a:cubicBezTo>
                    <a:cubicBezTo>
                      <a:pt x="76358" y="11427"/>
                      <a:pt x="83457" y="7258"/>
                      <a:pt x="83457" y="7258"/>
                    </a:cubicBezTo>
                    <a:cubicBezTo>
                      <a:pt x="87086" y="7863"/>
                      <a:pt x="90746" y="8301"/>
                      <a:pt x="94343" y="9072"/>
                    </a:cubicBezTo>
                    <a:cubicBezTo>
                      <a:pt x="99219" y="10117"/>
                      <a:pt x="104126" y="11122"/>
                      <a:pt x="108857" y="12700"/>
                    </a:cubicBezTo>
                    <a:cubicBezTo>
                      <a:pt x="116665" y="15304"/>
                      <a:pt x="112445" y="14051"/>
                      <a:pt x="121557" y="16329"/>
                    </a:cubicBezTo>
                    <a:cubicBezTo>
                      <a:pt x="123976" y="18143"/>
                      <a:pt x="126518" y="19804"/>
                      <a:pt x="128814" y="21772"/>
                    </a:cubicBezTo>
                    <a:cubicBezTo>
                      <a:pt x="130762" y="23442"/>
                      <a:pt x="131768" y="26593"/>
                      <a:pt x="134257" y="27215"/>
                    </a:cubicBezTo>
                    <a:cubicBezTo>
                      <a:pt x="137249" y="27963"/>
                      <a:pt x="140494" y="26615"/>
                      <a:pt x="143329" y="25400"/>
                    </a:cubicBezTo>
                    <a:cubicBezTo>
                      <a:pt x="144901" y="24726"/>
                      <a:pt x="145748" y="22981"/>
                      <a:pt x="146957" y="2177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65" name="Group 64">
              <a:extLst>
                <a:ext uri="{FF2B5EF4-FFF2-40B4-BE49-F238E27FC236}">
                  <a16:creationId xmlns:a16="http://schemas.microsoft.com/office/drawing/2014/main" id="{D3167E20-0323-89C1-CFE5-8E2499673550}"/>
                </a:ext>
              </a:extLst>
            </p:cNvPr>
            <p:cNvGrpSpPr/>
            <p:nvPr/>
          </p:nvGrpSpPr>
          <p:grpSpPr>
            <a:xfrm rot="13829337" flipH="1">
              <a:off x="10811936" y="6047204"/>
              <a:ext cx="114715" cy="382165"/>
              <a:chOff x="9024888" y="4258446"/>
              <a:chExt cx="152548" cy="1829809"/>
            </a:xfrm>
          </p:grpSpPr>
          <p:sp>
            <p:nvSpPr>
              <p:cNvPr id="66" name="Rectangle 65">
                <a:extLst>
                  <a:ext uri="{FF2B5EF4-FFF2-40B4-BE49-F238E27FC236}">
                    <a16:creationId xmlns:a16="http://schemas.microsoft.com/office/drawing/2014/main" id="{76FAF645-5EF8-4A8F-2283-1630B3699D6B}"/>
                  </a:ext>
                </a:extLst>
              </p:cNvPr>
              <p:cNvSpPr/>
              <p:nvPr/>
            </p:nvSpPr>
            <p:spPr>
              <a:xfrm>
                <a:off x="9024888" y="4594611"/>
                <a:ext cx="152548" cy="14936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67" name="Rectangle 66">
                <a:extLst>
                  <a:ext uri="{FF2B5EF4-FFF2-40B4-BE49-F238E27FC236}">
                    <a16:creationId xmlns:a16="http://schemas.microsoft.com/office/drawing/2014/main" id="{C13A4944-7C69-7443-DF19-731EE6BFE6AC}"/>
                  </a:ext>
                </a:extLst>
              </p:cNvPr>
              <p:cNvSpPr/>
              <p:nvPr/>
            </p:nvSpPr>
            <p:spPr>
              <a:xfrm>
                <a:off x="9056865" y="4384458"/>
                <a:ext cx="90000" cy="2101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68" name="Isosceles Triangle 67">
                <a:extLst>
                  <a:ext uri="{FF2B5EF4-FFF2-40B4-BE49-F238E27FC236}">
                    <a16:creationId xmlns:a16="http://schemas.microsoft.com/office/drawing/2014/main" id="{7F2BCB4E-EA30-0ED1-6BF0-DDB33D57A828}"/>
                  </a:ext>
                </a:extLst>
              </p:cNvPr>
              <p:cNvSpPr/>
              <p:nvPr/>
            </p:nvSpPr>
            <p:spPr>
              <a:xfrm>
                <a:off x="9058884" y="4258446"/>
                <a:ext cx="86400" cy="125186"/>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sp>
        <p:nvSpPr>
          <p:cNvPr id="89" name="Freeform 90">
            <a:extLst>
              <a:ext uri="{FF2B5EF4-FFF2-40B4-BE49-F238E27FC236}">
                <a16:creationId xmlns:a16="http://schemas.microsoft.com/office/drawing/2014/main" id="{866C93FD-B2D3-9B87-ADA2-F09725AC3930}"/>
              </a:ext>
              <a:ext uri="{C183D7F6-B498-43B3-948B-1728B52AA6E4}">
                <adec:decorative xmlns:adec="http://schemas.microsoft.com/office/drawing/2017/decorative" val="1"/>
              </a:ext>
            </a:extLst>
          </p:cNvPr>
          <p:cNvSpPr/>
          <p:nvPr/>
        </p:nvSpPr>
        <p:spPr>
          <a:xfrm rot="9414397">
            <a:off x="8688027" y="-980126"/>
            <a:ext cx="2560694" cy="6038717"/>
          </a:xfrm>
          <a:custGeom>
            <a:avLst/>
            <a:gdLst>
              <a:gd name="connsiteX0" fmla="*/ 0 w 1341120"/>
              <a:gd name="connsiteY0" fmla="*/ 0 h 6842760"/>
              <a:gd name="connsiteX1" fmla="*/ 243840 w 1341120"/>
              <a:gd name="connsiteY1" fmla="*/ 2453640 h 6842760"/>
              <a:gd name="connsiteX2" fmla="*/ 899160 w 1341120"/>
              <a:gd name="connsiteY2" fmla="*/ 4373880 h 6842760"/>
              <a:gd name="connsiteX3" fmla="*/ 1341120 w 1341120"/>
              <a:gd name="connsiteY3" fmla="*/ 6842760 h 6842760"/>
              <a:gd name="connsiteX0" fmla="*/ 601215 w 1942335"/>
              <a:gd name="connsiteY0" fmla="*/ 0 h 6842760"/>
              <a:gd name="connsiteX1" fmla="*/ 19183 w 1942335"/>
              <a:gd name="connsiteY1" fmla="*/ 1932940 h 6842760"/>
              <a:gd name="connsiteX2" fmla="*/ 1500375 w 1942335"/>
              <a:gd name="connsiteY2" fmla="*/ 4373880 h 6842760"/>
              <a:gd name="connsiteX3" fmla="*/ 1942335 w 1942335"/>
              <a:gd name="connsiteY3" fmla="*/ 6842760 h 6842760"/>
              <a:gd name="connsiteX0" fmla="*/ 0 w 7948106"/>
              <a:gd name="connsiteY0" fmla="*/ 0 h 6804660"/>
              <a:gd name="connsiteX1" fmla="*/ 6024954 w 7948106"/>
              <a:gd name="connsiteY1" fmla="*/ 1894840 h 6804660"/>
              <a:gd name="connsiteX2" fmla="*/ 7506146 w 7948106"/>
              <a:gd name="connsiteY2" fmla="*/ 4335780 h 6804660"/>
              <a:gd name="connsiteX3" fmla="*/ 7948106 w 7948106"/>
              <a:gd name="connsiteY3" fmla="*/ 6804660 h 6804660"/>
              <a:gd name="connsiteX0" fmla="*/ 0 w 7948106"/>
              <a:gd name="connsiteY0" fmla="*/ 0 h 6804660"/>
              <a:gd name="connsiteX1" fmla="*/ 5376054 w 7948106"/>
              <a:gd name="connsiteY1" fmla="*/ 1869440 h 6804660"/>
              <a:gd name="connsiteX2" fmla="*/ 7506146 w 7948106"/>
              <a:gd name="connsiteY2" fmla="*/ 4335780 h 6804660"/>
              <a:gd name="connsiteX3" fmla="*/ 7948106 w 7948106"/>
              <a:gd name="connsiteY3" fmla="*/ 6804660 h 6804660"/>
            </a:gdLst>
            <a:ahLst/>
            <a:cxnLst>
              <a:cxn ang="0">
                <a:pos x="connsiteX0" y="connsiteY0"/>
              </a:cxn>
              <a:cxn ang="0">
                <a:pos x="connsiteX1" y="connsiteY1"/>
              </a:cxn>
              <a:cxn ang="0">
                <a:pos x="connsiteX2" y="connsiteY2"/>
              </a:cxn>
              <a:cxn ang="0">
                <a:pos x="connsiteX3" y="connsiteY3"/>
              </a:cxn>
            </a:cxnLst>
            <a:rect l="l" t="t" r="r" b="b"/>
            <a:pathLst>
              <a:path w="7948106" h="6804660">
                <a:moveTo>
                  <a:pt x="0" y="0"/>
                </a:moveTo>
                <a:cubicBezTo>
                  <a:pt x="46990" y="862330"/>
                  <a:pt x="4125030" y="1146810"/>
                  <a:pt x="5376054" y="1869440"/>
                </a:cubicBezTo>
                <a:cubicBezTo>
                  <a:pt x="6627078" y="2592070"/>
                  <a:pt x="7323266" y="3604260"/>
                  <a:pt x="7506146" y="4335780"/>
                </a:cubicBezTo>
                <a:cubicBezTo>
                  <a:pt x="7689026" y="5067300"/>
                  <a:pt x="7818566" y="5935980"/>
                  <a:pt x="7948106" y="6804660"/>
                </a:cubicBezTo>
              </a:path>
            </a:pathLst>
          </a:custGeom>
          <a:noFill/>
          <a:ln w="762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90" name="Group 89">
            <a:extLst>
              <a:ext uri="{FF2B5EF4-FFF2-40B4-BE49-F238E27FC236}">
                <a16:creationId xmlns:a16="http://schemas.microsoft.com/office/drawing/2014/main" id="{C5A315EB-A716-A29B-1135-F6701B21442D}"/>
              </a:ext>
              <a:ext uri="{C183D7F6-B498-43B3-948B-1728B52AA6E4}">
                <adec:decorative xmlns:adec="http://schemas.microsoft.com/office/drawing/2017/decorative" val="1"/>
              </a:ext>
            </a:extLst>
          </p:cNvPr>
          <p:cNvGrpSpPr/>
          <p:nvPr/>
        </p:nvGrpSpPr>
        <p:grpSpPr>
          <a:xfrm>
            <a:off x="5523916" y="1934142"/>
            <a:ext cx="1362713" cy="934588"/>
            <a:chOff x="1302125" y="4009468"/>
            <a:chExt cx="1727201" cy="1225898"/>
          </a:xfrm>
        </p:grpSpPr>
        <p:pic>
          <p:nvPicPr>
            <p:cNvPr id="91" name="Graphic 90" descr="Squiggle outline">
              <a:extLst>
                <a:ext uri="{FF2B5EF4-FFF2-40B4-BE49-F238E27FC236}">
                  <a16:creationId xmlns:a16="http://schemas.microsoft.com/office/drawing/2014/main" id="{BB1AC3A7-8686-EAA4-7EDF-683A171679B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33329" y="4320966"/>
              <a:ext cx="914400" cy="914400"/>
            </a:xfrm>
            <a:prstGeom prst="rect">
              <a:avLst/>
            </a:prstGeom>
          </p:spPr>
        </p:pic>
        <p:sp>
          <p:nvSpPr>
            <p:cNvPr id="93" name="Right Bracket 92">
              <a:extLst>
                <a:ext uri="{FF2B5EF4-FFF2-40B4-BE49-F238E27FC236}">
                  <a16:creationId xmlns:a16="http://schemas.microsoft.com/office/drawing/2014/main" id="{C39E1B86-BDF2-BCEA-1968-118D95509661}"/>
                </a:ext>
              </a:extLst>
            </p:cNvPr>
            <p:cNvSpPr/>
            <p:nvPr/>
          </p:nvSpPr>
          <p:spPr>
            <a:xfrm rot="5400000">
              <a:off x="1678254" y="4036778"/>
              <a:ext cx="963050" cy="1295648"/>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94" name="Right Bracket 93">
              <a:extLst>
                <a:ext uri="{FF2B5EF4-FFF2-40B4-BE49-F238E27FC236}">
                  <a16:creationId xmlns:a16="http://schemas.microsoft.com/office/drawing/2014/main" id="{AB45F512-E5B1-6F2E-EC25-DC32CB060AE1}"/>
                </a:ext>
              </a:extLst>
            </p:cNvPr>
            <p:cNvSpPr/>
            <p:nvPr/>
          </p:nvSpPr>
          <p:spPr>
            <a:xfrm rot="16200000">
              <a:off x="2004400" y="3307193"/>
              <a:ext cx="322652" cy="1727201"/>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grpSp>
      <p:sp>
        <p:nvSpPr>
          <p:cNvPr id="98" name="Bent Arrow 104">
            <a:extLst>
              <a:ext uri="{FF2B5EF4-FFF2-40B4-BE49-F238E27FC236}">
                <a16:creationId xmlns:a16="http://schemas.microsoft.com/office/drawing/2014/main" id="{D5DECCA3-4666-3057-5ECC-E80C08D2E655}"/>
              </a:ext>
              <a:ext uri="{C183D7F6-B498-43B3-948B-1728B52AA6E4}">
                <adec:decorative xmlns:adec="http://schemas.microsoft.com/office/drawing/2017/decorative" val="1"/>
              </a:ext>
            </a:extLst>
          </p:cNvPr>
          <p:cNvSpPr/>
          <p:nvPr/>
        </p:nvSpPr>
        <p:spPr>
          <a:xfrm rot="5400000">
            <a:off x="1277615" y="3890762"/>
            <a:ext cx="937852" cy="437237"/>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3" name="TextBox 32">
            <a:extLst>
              <a:ext uri="{FF2B5EF4-FFF2-40B4-BE49-F238E27FC236}">
                <a16:creationId xmlns:a16="http://schemas.microsoft.com/office/drawing/2014/main" id="{A94FF5FE-9990-25AC-04B1-600A5CE58553}"/>
              </a:ext>
            </a:extLst>
          </p:cNvPr>
          <p:cNvSpPr txBox="1"/>
          <p:nvPr/>
        </p:nvSpPr>
        <p:spPr>
          <a:xfrm>
            <a:off x="232594" y="3377222"/>
            <a:ext cx="2165377" cy="413860"/>
          </a:xfrm>
          <a:prstGeom prst="rect">
            <a:avLst/>
          </a:prstGeom>
          <a:solidFill>
            <a:schemeClr val="bg1"/>
          </a:solidFill>
          <a:ln>
            <a:solidFill>
              <a:schemeClr val="tx1"/>
            </a:solidFill>
          </a:ln>
        </p:spPr>
        <p:txBody>
          <a:bodyPr wrap="square" rtlCol="0">
            <a:noAutofit/>
          </a:bodyPr>
          <a:lstStyle/>
          <a:p>
            <a:r>
              <a:rPr lang="en-GB" sz="2000" dirty="0">
                <a:latin typeface="Century Gothic" panose="020B0502020202020204" pitchFamily="34" charset="0"/>
                <a:sym typeface="Wingdings 2" panose="05020102010507070707" pitchFamily="18" charset="2"/>
              </a:rPr>
              <a:t></a:t>
            </a:r>
            <a:r>
              <a:rPr lang="en-GB" sz="1600" dirty="0">
                <a:sym typeface="Wingdings 2" panose="05020102010507070707" pitchFamily="18" charset="2"/>
              </a:rPr>
              <a:t> </a:t>
            </a:r>
            <a:r>
              <a:rPr lang="en-GB" sz="1600" dirty="0">
                <a:latin typeface="Century Gothic" panose="020B0502020202020204" pitchFamily="34" charset="0"/>
                <a:sym typeface="Wingdings 2" panose="05020102010507070707" pitchFamily="18" charset="2"/>
              </a:rPr>
              <a:t>Coil </a:t>
            </a:r>
            <a:r>
              <a:rPr lang="en-GB" sz="1600" dirty="0">
                <a:latin typeface="Cambria Math" panose="02040503050406030204" pitchFamily="18" charset="0"/>
                <a:ea typeface="Cambria Math" panose="02040503050406030204" pitchFamily="18" charset="0"/>
                <a:sym typeface="Wingdings 2" panose="05020102010507070707" pitchFamily="18" charset="2"/>
              </a:rPr>
              <a:t>Mg</a:t>
            </a:r>
            <a:r>
              <a:rPr lang="en-GB" sz="1600" dirty="0">
                <a:latin typeface="Century Gothic" panose="020B0502020202020204" pitchFamily="34" charset="0"/>
                <a:sym typeface="Wingdings 2" panose="05020102010507070707" pitchFamily="18" charset="2"/>
              </a:rPr>
              <a:t> ribbon </a:t>
            </a:r>
            <a:r>
              <a:rPr lang="en-GB" sz="1600" dirty="0">
                <a:sym typeface="Wingdings" panose="05000000000000000000" pitchFamily="2" charset="2"/>
              </a:rPr>
              <a:t></a:t>
            </a:r>
            <a:endParaRPr lang="en-GB" sz="1600" dirty="0">
              <a:sym typeface="Wingdings 2" panose="05020102010507070707" pitchFamily="18" charset="2"/>
            </a:endParaRPr>
          </a:p>
          <a:p>
            <a:pPr algn="r"/>
            <a:r>
              <a:rPr lang="en-GB" sz="2400" dirty="0"/>
              <a:t> </a:t>
            </a:r>
          </a:p>
        </p:txBody>
      </p:sp>
      <p:sp>
        <p:nvSpPr>
          <p:cNvPr id="99" name="TextBox 98">
            <a:extLst>
              <a:ext uri="{FF2B5EF4-FFF2-40B4-BE49-F238E27FC236}">
                <a16:creationId xmlns:a16="http://schemas.microsoft.com/office/drawing/2014/main" id="{66E9126F-68E1-0458-33ED-B1693A152045}"/>
              </a:ext>
            </a:extLst>
          </p:cNvPr>
          <p:cNvSpPr txBox="1"/>
          <p:nvPr/>
        </p:nvSpPr>
        <p:spPr>
          <a:xfrm>
            <a:off x="52758" y="5966381"/>
            <a:ext cx="4033707" cy="800754"/>
          </a:xfrm>
          <a:prstGeom prst="rect">
            <a:avLst/>
          </a:prstGeom>
          <a:noFill/>
          <a:ln>
            <a:solidFill>
              <a:schemeClr val="tx1"/>
            </a:solidFill>
          </a:ln>
        </p:spPr>
        <p:txBody>
          <a:bodyPr wrap="square" rtlCol="0">
            <a:noAutofit/>
          </a:bodyPr>
          <a:lstStyle/>
          <a:p>
            <a:r>
              <a:rPr lang="en-GB" sz="1400" b="1" dirty="0">
                <a:solidFill>
                  <a:srgbClr val="C00000"/>
                </a:solidFill>
                <a:latin typeface="Century Gothic" panose="020B0502020202020204" pitchFamily="34" charset="0"/>
                <a:sym typeface="Wingdings 2" panose="05020102010507070707" pitchFamily="18" charset="2"/>
              </a:rPr>
              <a:t>Royal Society of Chemistry</a:t>
            </a:r>
          </a:p>
          <a:p>
            <a:r>
              <a:rPr lang="en-GB" sz="1400" dirty="0">
                <a:latin typeface="Century Gothic" panose="020B0502020202020204" pitchFamily="34" charset="0"/>
                <a:sym typeface="Wingdings 2" panose="05020102010507070707" pitchFamily="18" charset="2"/>
              </a:rPr>
              <a:t>The change in mass when magnesium burns</a:t>
            </a:r>
          </a:p>
          <a:p>
            <a:r>
              <a:rPr lang="en-GB" sz="1400" b="1" i="0" u="sng" strike="noStrike" dirty="0">
                <a:solidFill>
                  <a:srgbClr val="C8102E"/>
                </a:solidFill>
                <a:effectLst/>
                <a:latin typeface="Century Gothic" panose="020B0502020202020204" pitchFamily="34" charset="0"/>
              </a:rPr>
              <a:t>rsc.li/3</a:t>
            </a:r>
            <a:r>
              <a:rPr lang="en-GB" sz="1400" b="1" u="sng" dirty="0">
                <a:solidFill>
                  <a:srgbClr val="C8102E"/>
                </a:solidFill>
                <a:latin typeface="Century Gothic" panose="020B0502020202020204" pitchFamily="34" charset="0"/>
              </a:rPr>
              <a:t>LXAdtr </a:t>
            </a:r>
            <a:endParaRPr lang="en-GB" sz="1400" b="1" u="sng" dirty="0">
              <a:solidFill>
                <a:srgbClr val="C8102E"/>
              </a:solidFill>
              <a:latin typeface="Century Gothic" panose="020B0502020202020204" pitchFamily="34" charset="0"/>
              <a:sym typeface="Wingdings 2" panose="05020102010507070707" pitchFamily="18" charset="2"/>
            </a:endParaRPr>
          </a:p>
          <a:p>
            <a:endParaRPr lang="en-GB" sz="1200" dirty="0">
              <a:sym typeface="Wingdings 2" panose="05020102010507070707" pitchFamily="18" charset="2"/>
            </a:endParaRPr>
          </a:p>
        </p:txBody>
      </p:sp>
      <p:pic>
        <p:nvPicPr>
          <p:cNvPr id="100" name="Picture 99" descr="A blue circle with a white face wearing safety glasses">
            <a:extLst>
              <a:ext uri="{FF2B5EF4-FFF2-40B4-BE49-F238E27FC236}">
                <a16:creationId xmlns:a16="http://schemas.microsoft.com/office/drawing/2014/main" id="{5F8BFC9D-4F63-C969-2D2F-F44761AAA630}"/>
              </a:ext>
              <a:ext uri="{C183D7F6-B498-43B3-948B-1728B52AA6E4}">
                <adec:decorative xmlns:adec="http://schemas.microsoft.com/office/drawing/2017/decorative" val="0"/>
              </a:ext>
            </a:extLst>
          </p:cNvPr>
          <p:cNvPicPr/>
          <p:nvPr/>
        </p:nvPicPr>
        <p:blipFill>
          <a:blip r:embed="rId5">
            <a:extLst>
              <a:ext uri="{28A0092B-C50C-407E-A947-70E740481C1C}">
                <a14:useLocalDpi xmlns:a14="http://schemas.microsoft.com/office/drawing/2010/main"/>
              </a:ext>
            </a:extLst>
          </a:blip>
          <a:srcRect/>
          <a:stretch>
            <a:fillRect/>
          </a:stretch>
        </p:blipFill>
        <p:spPr bwMode="auto">
          <a:xfrm>
            <a:off x="6020317" y="5291206"/>
            <a:ext cx="647545" cy="671176"/>
          </a:xfrm>
          <a:prstGeom prst="rect">
            <a:avLst/>
          </a:prstGeom>
          <a:noFill/>
          <a:ln>
            <a:noFill/>
          </a:ln>
        </p:spPr>
      </p:pic>
      <p:grpSp>
        <p:nvGrpSpPr>
          <p:cNvPr id="101" name="Group 100">
            <a:extLst>
              <a:ext uri="{FF2B5EF4-FFF2-40B4-BE49-F238E27FC236}">
                <a16:creationId xmlns:a16="http://schemas.microsoft.com/office/drawing/2014/main" id="{A356BB9D-D30D-C4D2-2388-6A743B833145}"/>
              </a:ext>
              <a:ext uri="{C183D7F6-B498-43B3-948B-1728B52AA6E4}">
                <adec:decorative xmlns:adec="http://schemas.microsoft.com/office/drawing/2017/decorative" val="1"/>
              </a:ext>
            </a:extLst>
          </p:cNvPr>
          <p:cNvGrpSpPr/>
          <p:nvPr/>
        </p:nvGrpSpPr>
        <p:grpSpPr>
          <a:xfrm>
            <a:off x="9460626" y="1376492"/>
            <a:ext cx="1763510" cy="1506664"/>
            <a:chOff x="993203" y="4009468"/>
            <a:chExt cx="2235200" cy="1976289"/>
          </a:xfrm>
        </p:grpSpPr>
        <p:grpSp>
          <p:nvGrpSpPr>
            <p:cNvPr id="103" name="Group 102">
              <a:extLst>
                <a:ext uri="{FF2B5EF4-FFF2-40B4-BE49-F238E27FC236}">
                  <a16:creationId xmlns:a16="http://schemas.microsoft.com/office/drawing/2014/main" id="{E3E709DD-F2B4-1827-30FF-CADD6EEF1034}"/>
                </a:ext>
              </a:extLst>
            </p:cNvPr>
            <p:cNvGrpSpPr/>
            <p:nvPr/>
          </p:nvGrpSpPr>
          <p:grpSpPr>
            <a:xfrm>
              <a:off x="993203" y="5206293"/>
              <a:ext cx="2235200" cy="779464"/>
              <a:chOff x="1117600" y="5791199"/>
              <a:chExt cx="2235200" cy="779464"/>
            </a:xfrm>
          </p:grpSpPr>
          <p:sp>
            <p:nvSpPr>
              <p:cNvPr id="106" name="Rectangle 105">
                <a:extLst>
                  <a:ext uri="{FF2B5EF4-FFF2-40B4-BE49-F238E27FC236}">
                    <a16:creationId xmlns:a16="http://schemas.microsoft.com/office/drawing/2014/main" id="{97EF2D88-1B18-E09B-5035-93BC1A8062F4}"/>
                  </a:ext>
                </a:extLst>
              </p:cNvPr>
              <p:cNvSpPr/>
              <p:nvPr/>
            </p:nvSpPr>
            <p:spPr>
              <a:xfrm>
                <a:off x="1117600" y="5986463"/>
                <a:ext cx="2235200" cy="584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07" name="Rounded Rectangle 144">
                <a:extLst>
                  <a:ext uri="{FF2B5EF4-FFF2-40B4-BE49-F238E27FC236}">
                    <a16:creationId xmlns:a16="http://schemas.microsoft.com/office/drawing/2014/main" id="{5EA7D85C-1554-319F-CBA7-40764291C04E}"/>
                  </a:ext>
                </a:extLst>
              </p:cNvPr>
              <p:cNvSpPr/>
              <p:nvPr/>
            </p:nvSpPr>
            <p:spPr>
              <a:xfrm>
                <a:off x="1436914" y="6056313"/>
                <a:ext cx="1596571" cy="4445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000" dirty="0">
                    <a:solidFill>
                      <a:schemeClr val="tx1"/>
                    </a:solidFill>
                    <a:latin typeface="Courier New" panose="02070309020205020404" pitchFamily="49" charset="0"/>
                    <a:cs typeface="Courier New" panose="02070309020205020404" pitchFamily="49" charset="0"/>
                  </a:rPr>
                  <a:t>0.00 g</a:t>
                </a:r>
              </a:p>
            </p:txBody>
          </p:sp>
          <p:sp>
            <p:nvSpPr>
              <p:cNvPr id="108" name="Rectangle 107">
                <a:extLst>
                  <a:ext uri="{FF2B5EF4-FFF2-40B4-BE49-F238E27FC236}">
                    <a16:creationId xmlns:a16="http://schemas.microsoft.com/office/drawing/2014/main" id="{0BD15626-BDEA-80CD-62C4-5C9C1B8464C7}"/>
                  </a:ext>
                </a:extLst>
              </p:cNvPr>
              <p:cNvSpPr/>
              <p:nvPr/>
            </p:nvSpPr>
            <p:spPr>
              <a:xfrm>
                <a:off x="1306286" y="5791199"/>
                <a:ext cx="1857828" cy="168854"/>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104" name="Right Bracket 103">
              <a:extLst>
                <a:ext uri="{FF2B5EF4-FFF2-40B4-BE49-F238E27FC236}">
                  <a16:creationId xmlns:a16="http://schemas.microsoft.com/office/drawing/2014/main" id="{C19AE521-2695-BBEA-BB5D-4713D17479A2}"/>
                </a:ext>
              </a:extLst>
            </p:cNvPr>
            <p:cNvSpPr/>
            <p:nvPr/>
          </p:nvSpPr>
          <p:spPr>
            <a:xfrm rot="5400000">
              <a:off x="1678254" y="4036778"/>
              <a:ext cx="963050" cy="1295648"/>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sp>
          <p:nvSpPr>
            <p:cNvPr id="105" name="Right Bracket 104">
              <a:extLst>
                <a:ext uri="{FF2B5EF4-FFF2-40B4-BE49-F238E27FC236}">
                  <a16:creationId xmlns:a16="http://schemas.microsoft.com/office/drawing/2014/main" id="{672F80D9-BD44-D4F0-8E9E-5A1E732CC6B4}"/>
                </a:ext>
              </a:extLst>
            </p:cNvPr>
            <p:cNvSpPr/>
            <p:nvPr/>
          </p:nvSpPr>
          <p:spPr>
            <a:xfrm rot="16200000">
              <a:off x="2004400" y="3307193"/>
              <a:ext cx="322652" cy="1727201"/>
            </a:xfrm>
            <a:prstGeom prst="rightBracket">
              <a:avLst>
                <a:gd name="adj" fmla="val 42373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grpSp>
      <p:grpSp>
        <p:nvGrpSpPr>
          <p:cNvPr id="109" name="Group 108">
            <a:extLst>
              <a:ext uri="{FF2B5EF4-FFF2-40B4-BE49-F238E27FC236}">
                <a16:creationId xmlns:a16="http://schemas.microsoft.com/office/drawing/2014/main" id="{A9607055-EF60-C522-3005-E408F9DB6DA9}"/>
              </a:ext>
              <a:ext uri="{C183D7F6-B498-43B3-948B-1728B52AA6E4}">
                <adec:decorative xmlns:adec="http://schemas.microsoft.com/office/drawing/2017/decorative" val="1"/>
              </a:ext>
            </a:extLst>
          </p:cNvPr>
          <p:cNvGrpSpPr/>
          <p:nvPr/>
        </p:nvGrpSpPr>
        <p:grpSpPr>
          <a:xfrm>
            <a:off x="4323552" y="4949400"/>
            <a:ext cx="588226" cy="524189"/>
            <a:chOff x="10472150" y="6178006"/>
            <a:chExt cx="588226" cy="524189"/>
          </a:xfrm>
        </p:grpSpPr>
        <p:grpSp>
          <p:nvGrpSpPr>
            <p:cNvPr id="110" name="Group 109">
              <a:extLst>
                <a:ext uri="{FF2B5EF4-FFF2-40B4-BE49-F238E27FC236}">
                  <a16:creationId xmlns:a16="http://schemas.microsoft.com/office/drawing/2014/main" id="{9D195BD9-82DD-C7B3-1491-7B10BF93EFE8}"/>
                </a:ext>
              </a:extLst>
            </p:cNvPr>
            <p:cNvGrpSpPr/>
            <p:nvPr/>
          </p:nvGrpSpPr>
          <p:grpSpPr>
            <a:xfrm>
              <a:off x="10472150" y="6178006"/>
              <a:ext cx="412932" cy="524189"/>
              <a:chOff x="6714701" y="4669178"/>
              <a:chExt cx="749300" cy="882536"/>
            </a:xfrm>
          </p:grpSpPr>
          <p:sp>
            <p:nvSpPr>
              <p:cNvPr id="115" name="Rectangle 114">
                <a:extLst>
                  <a:ext uri="{FF2B5EF4-FFF2-40B4-BE49-F238E27FC236}">
                    <a16:creationId xmlns:a16="http://schemas.microsoft.com/office/drawing/2014/main" id="{28B25A0F-685A-8619-F675-D7BAC8871838}"/>
                  </a:ext>
                </a:extLst>
              </p:cNvPr>
              <p:cNvSpPr/>
              <p:nvPr/>
            </p:nvSpPr>
            <p:spPr>
              <a:xfrm>
                <a:off x="6714701" y="4669178"/>
                <a:ext cx="749300" cy="882536"/>
              </a:xfrm>
              <a:prstGeom prst="rect">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t>c</a:t>
                </a:r>
              </a:p>
            </p:txBody>
          </p:sp>
          <p:grpSp>
            <p:nvGrpSpPr>
              <p:cNvPr id="116" name="Group 115">
                <a:extLst>
                  <a:ext uri="{FF2B5EF4-FFF2-40B4-BE49-F238E27FC236}">
                    <a16:creationId xmlns:a16="http://schemas.microsoft.com/office/drawing/2014/main" id="{9176D78D-540D-DCCD-65E9-B55E9F8021DB}"/>
                  </a:ext>
                </a:extLst>
              </p:cNvPr>
              <p:cNvGrpSpPr/>
              <p:nvPr/>
            </p:nvGrpSpPr>
            <p:grpSpPr>
              <a:xfrm>
                <a:off x="6807113" y="4755724"/>
                <a:ext cx="577044" cy="178593"/>
                <a:chOff x="6807100" y="4755724"/>
                <a:chExt cx="483600" cy="178593"/>
              </a:xfrm>
            </p:grpSpPr>
            <p:sp>
              <p:nvSpPr>
                <p:cNvPr id="133" name="Rectangle 132">
                  <a:extLst>
                    <a:ext uri="{FF2B5EF4-FFF2-40B4-BE49-F238E27FC236}">
                      <a16:creationId xmlns:a16="http://schemas.microsoft.com/office/drawing/2014/main" id="{D1700D5C-DBA1-40F3-8025-0838E694722A}"/>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34" name="Rectangle 133">
                  <a:extLst>
                    <a:ext uri="{FF2B5EF4-FFF2-40B4-BE49-F238E27FC236}">
                      <a16:creationId xmlns:a16="http://schemas.microsoft.com/office/drawing/2014/main" id="{FFA061C7-4B57-233D-26BD-524CC7511495}"/>
                    </a:ext>
                  </a:extLst>
                </p:cNvPr>
                <p:cNvSpPr/>
                <p:nvPr/>
              </p:nvSpPr>
              <p:spPr>
                <a:xfrm>
                  <a:off x="7052263"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17" name="Group 116">
                <a:extLst>
                  <a:ext uri="{FF2B5EF4-FFF2-40B4-BE49-F238E27FC236}">
                    <a16:creationId xmlns:a16="http://schemas.microsoft.com/office/drawing/2014/main" id="{E0230F27-CEF6-864F-153E-A4B805B6D1C2}"/>
                  </a:ext>
                </a:extLst>
              </p:cNvPr>
              <p:cNvGrpSpPr/>
              <p:nvPr/>
            </p:nvGrpSpPr>
            <p:grpSpPr>
              <a:xfrm>
                <a:off x="6807113" y="4937371"/>
                <a:ext cx="577044" cy="112741"/>
                <a:chOff x="6807100" y="4755724"/>
                <a:chExt cx="483600" cy="178596"/>
              </a:xfrm>
            </p:grpSpPr>
            <p:sp>
              <p:nvSpPr>
                <p:cNvPr id="131" name="Rectangle 130">
                  <a:extLst>
                    <a:ext uri="{FF2B5EF4-FFF2-40B4-BE49-F238E27FC236}">
                      <a16:creationId xmlns:a16="http://schemas.microsoft.com/office/drawing/2014/main" id="{2B5AEE8E-5A00-C1E0-54BF-6E975B6080BC}"/>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32" name="Rectangle 131">
                  <a:extLst>
                    <a:ext uri="{FF2B5EF4-FFF2-40B4-BE49-F238E27FC236}">
                      <a16:creationId xmlns:a16="http://schemas.microsoft.com/office/drawing/2014/main" id="{FB9CD436-7BAF-A8E8-1ADA-513CC42F016C}"/>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18" name="Group 117">
                <a:extLst>
                  <a:ext uri="{FF2B5EF4-FFF2-40B4-BE49-F238E27FC236}">
                    <a16:creationId xmlns:a16="http://schemas.microsoft.com/office/drawing/2014/main" id="{B600B267-664E-39DB-EC76-26DEAF6BBE09}"/>
                  </a:ext>
                </a:extLst>
              </p:cNvPr>
              <p:cNvGrpSpPr/>
              <p:nvPr/>
            </p:nvGrpSpPr>
            <p:grpSpPr>
              <a:xfrm>
                <a:off x="6807113" y="5054075"/>
                <a:ext cx="577044" cy="112741"/>
                <a:chOff x="6807100" y="4755724"/>
                <a:chExt cx="483600" cy="178596"/>
              </a:xfrm>
            </p:grpSpPr>
            <p:sp>
              <p:nvSpPr>
                <p:cNvPr id="129" name="Rectangle 128">
                  <a:extLst>
                    <a:ext uri="{FF2B5EF4-FFF2-40B4-BE49-F238E27FC236}">
                      <a16:creationId xmlns:a16="http://schemas.microsoft.com/office/drawing/2014/main" id="{338BEDA9-CC5D-B692-80F3-A6CF9975953A}"/>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30" name="Rectangle 129">
                  <a:extLst>
                    <a:ext uri="{FF2B5EF4-FFF2-40B4-BE49-F238E27FC236}">
                      <a16:creationId xmlns:a16="http://schemas.microsoft.com/office/drawing/2014/main" id="{C86251D6-C0AF-1C81-40C7-1DCDD73F6027}"/>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19" name="Group 118">
                <a:extLst>
                  <a:ext uri="{FF2B5EF4-FFF2-40B4-BE49-F238E27FC236}">
                    <a16:creationId xmlns:a16="http://schemas.microsoft.com/office/drawing/2014/main" id="{19E0E000-2B14-59FC-4E42-4201AFE4A163}"/>
                  </a:ext>
                </a:extLst>
              </p:cNvPr>
              <p:cNvGrpSpPr/>
              <p:nvPr/>
            </p:nvGrpSpPr>
            <p:grpSpPr>
              <a:xfrm>
                <a:off x="6807113" y="5171037"/>
                <a:ext cx="577044" cy="112741"/>
                <a:chOff x="6807100" y="4755724"/>
                <a:chExt cx="483600" cy="178596"/>
              </a:xfrm>
            </p:grpSpPr>
            <p:sp>
              <p:nvSpPr>
                <p:cNvPr id="127" name="Rectangle 126">
                  <a:extLst>
                    <a:ext uri="{FF2B5EF4-FFF2-40B4-BE49-F238E27FC236}">
                      <a16:creationId xmlns:a16="http://schemas.microsoft.com/office/drawing/2014/main" id="{C40EF1FD-73F6-8667-A859-C12F880F21AE}"/>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28" name="Rectangle 127">
                  <a:extLst>
                    <a:ext uri="{FF2B5EF4-FFF2-40B4-BE49-F238E27FC236}">
                      <a16:creationId xmlns:a16="http://schemas.microsoft.com/office/drawing/2014/main" id="{2DB7F5B6-730A-53D4-CA31-C9AF64D36BA6}"/>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20" name="Group 119">
                <a:extLst>
                  <a:ext uri="{FF2B5EF4-FFF2-40B4-BE49-F238E27FC236}">
                    <a16:creationId xmlns:a16="http://schemas.microsoft.com/office/drawing/2014/main" id="{24C90D5E-7720-EB8E-51BA-3F42F400B0C1}"/>
                  </a:ext>
                </a:extLst>
              </p:cNvPr>
              <p:cNvGrpSpPr/>
              <p:nvPr/>
            </p:nvGrpSpPr>
            <p:grpSpPr>
              <a:xfrm>
                <a:off x="6807113" y="5287741"/>
                <a:ext cx="577044" cy="112741"/>
                <a:chOff x="6807100" y="4755724"/>
                <a:chExt cx="483600" cy="178596"/>
              </a:xfrm>
            </p:grpSpPr>
            <p:sp>
              <p:nvSpPr>
                <p:cNvPr id="125" name="Rectangle 124">
                  <a:extLst>
                    <a:ext uri="{FF2B5EF4-FFF2-40B4-BE49-F238E27FC236}">
                      <a16:creationId xmlns:a16="http://schemas.microsoft.com/office/drawing/2014/main" id="{FD784325-ED4C-E038-A5CF-9E0F1DB1F2E7}"/>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26" name="Rectangle 125">
                  <a:extLst>
                    <a:ext uri="{FF2B5EF4-FFF2-40B4-BE49-F238E27FC236}">
                      <a16:creationId xmlns:a16="http://schemas.microsoft.com/office/drawing/2014/main" id="{6A663BFA-9005-DCF6-E00B-FF7DD5245D02}"/>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121" name="Freeform: Shape 89">
                <a:extLst>
                  <a:ext uri="{FF2B5EF4-FFF2-40B4-BE49-F238E27FC236}">
                    <a16:creationId xmlns:a16="http://schemas.microsoft.com/office/drawing/2014/main" id="{E3FB7F10-E8A4-42CC-65EE-7B61C0C4D7AC}"/>
                  </a:ext>
                </a:extLst>
              </p:cNvPr>
              <p:cNvSpPr/>
              <p:nvPr/>
            </p:nvSpPr>
            <p:spPr>
              <a:xfrm>
                <a:off x="6851826" y="4800600"/>
                <a:ext cx="194860" cy="111191"/>
              </a:xfrm>
              <a:custGeom>
                <a:avLst/>
                <a:gdLst>
                  <a:gd name="connsiteX0" fmla="*/ 20688 w 194860"/>
                  <a:gd name="connsiteY0" fmla="*/ 7257 h 111191"/>
                  <a:gd name="connsiteX1" fmla="*/ 17060 w 194860"/>
                  <a:gd name="connsiteY1" fmla="*/ 30843 h 111191"/>
                  <a:gd name="connsiteX2" fmla="*/ 15245 w 194860"/>
                  <a:gd name="connsiteY2" fmla="*/ 36286 h 111191"/>
                  <a:gd name="connsiteX3" fmla="*/ 13431 w 194860"/>
                  <a:gd name="connsiteY3" fmla="*/ 45357 h 111191"/>
                  <a:gd name="connsiteX4" fmla="*/ 11617 w 194860"/>
                  <a:gd name="connsiteY4" fmla="*/ 50800 h 111191"/>
                  <a:gd name="connsiteX5" fmla="*/ 9803 w 194860"/>
                  <a:gd name="connsiteY5" fmla="*/ 58057 h 111191"/>
                  <a:gd name="connsiteX6" fmla="*/ 2545 w 194860"/>
                  <a:gd name="connsiteY6" fmla="*/ 74386 h 111191"/>
                  <a:gd name="connsiteX7" fmla="*/ 731 w 194860"/>
                  <a:gd name="connsiteY7" fmla="*/ 87086 h 111191"/>
                  <a:gd name="connsiteX8" fmla="*/ 7988 w 194860"/>
                  <a:gd name="connsiteY8" fmla="*/ 83457 h 111191"/>
                  <a:gd name="connsiteX9" fmla="*/ 27945 w 194860"/>
                  <a:gd name="connsiteY9" fmla="*/ 67129 h 111191"/>
                  <a:gd name="connsiteX10" fmla="*/ 31574 w 194860"/>
                  <a:gd name="connsiteY10" fmla="*/ 61686 h 111191"/>
                  <a:gd name="connsiteX11" fmla="*/ 33388 w 194860"/>
                  <a:gd name="connsiteY11" fmla="*/ 56243 h 111191"/>
                  <a:gd name="connsiteX12" fmla="*/ 37017 w 194860"/>
                  <a:gd name="connsiteY12" fmla="*/ 50800 h 111191"/>
                  <a:gd name="connsiteX13" fmla="*/ 40645 w 194860"/>
                  <a:gd name="connsiteY13" fmla="*/ 34471 h 111191"/>
                  <a:gd name="connsiteX14" fmla="*/ 46088 w 194860"/>
                  <a:gd name="connsiteY14" fmla="*/ 30843 h 111191"/>
                  <a:gd name="connsiteX15" fmla="*/ 49717 w 194860"/>
                  <a:gd name="connsiteY15" fmla="*/ 59871 h 111191"/>
                  <a:gd name="connsiteX16" fmla="*/ 51531 w 194860"/>
                  <a:gd name="connsiteY16" fmla="*/ 67129 h 111191"/>
                  <a:gd name="connsiteX17" fmla="*/ 56974 w 194860"/>
                  <a:gd name="connsiteY17" fmla="*/ 68943 h 111191"/>
                  <a:gd name="connsiteX18" fmla="*/ 69674 w 194860"/>
                  <a:gd name="connsiteY18" fmla="*/ 52614 h 111191"/>
                  <a:gd name="connsiteX19" fmla="*/ 87817 w 194860"/>
                  <a:gd name="connsiteY19" fmla="*/ 32657 h 111191"/>
                  <a:gd name="connsiteX20" fmla="*/ 95074 w 194860"/>
                  <a:gd name="connsiteY20" fmla="*/ 27214 h 111191"/>
                  <a:gd name="connsiteX21" fmla="*/ 98703 w 194860"/>
                  <a:gd name="connsiteY21" fmla="*/ 32657 h 111191"/>
                  <a:gd name="connsiteX22" fmla="*/ 100517 w 194860"/>
                  <a:gd name="connsiteY22" fmla="*/ 38100 h 111191"/>
                  <a:gd name="connsiteX23" fmla="*/ 107774 w 194860"/>
                  <a:gd name="connsiteY23" fmla="*/ 34471 h 111191"/>
                  <a:gd name="connsiteX24" fmla="*/ 109588 w 194860"/>
                  <a:gd name="connsiteY24" fmla="*/ 25400 h 111191"/>
                  <a:gd name="connsiteX25" fmla="*/ 113217 w 194860"/>
                  <a:gd name="connsiteY25" fmla="*/ 19957 h 111191"/>
                  <a:gd name="connsiteX26" fmla="*/ 111403 w 194860"/>
                  <a:gd name="connsiteY26" fmla="*/ 52614 h 111191"/>
                  <a:gd name="connsiteX27" fmla="*/ 104145 w 194860"/>
                  <a:gd name="connsiteY27" fmla="*/ 76200 h 111191"/>
                  <a:gd name="connsiteX28" fmla="*/ 102331 w 194860"/>
                  <a:gd name="connsiteY28" fmla="*/ 88900 h 111191"/>
                  <a:gd name="connsiteX29" fmla="*/ 100517 w 194860"/>
                  <a:gd name="connsiteY29" fmla="*/ 97971 h 111191"/>
                  <a:gd name="connsiteX30" fmla="*/ 98703 w 194860"/>
                  <a:gd name="connsiteY30" fmla="*/ 110671 h 111191"/>
                  <a:gd name="connsiteX31" fmla="*/ 104145 w 194860"/>
                  <a:gd name="connsiteY31" fmla="*/ 107043 h 111191"/>
                  <a:gd name="connsiteX32" fmla="*/ 115031 w 194860"/>
                  <a:gd name="connsiteY32" fmla="*/ 88900 h 111191"/>
                  <a:gd name="connsiteX33" fmla="*/ 118660 w 194860"/>
                  <a:gd name="connsiteY33" fmla="*/ 81643 h 111191"/>
                  <a:gd name="connsiteX34" fmla="*/ 127731 w 194860"/>
                  <a:gd name="connsiteY34" fmla="*/ 67129 h 111191"/>
                  <a:gd name="connsiteX35" fmla="*/ 134988 w 194860"/>
                  <a:gd name="connsiteY35" fmla="*/ 54429 h 111191"/>
                  <a:gd name="connsiteX36" fmla="*/ 142245 w 194860"/>
                  <a:gd name="connsiteY36" fmla="*/ 38100 h 111191"/>
                  <a:gd name="connsiteX37" fmla="*/ 145874 w 194860"/>
                  <a:gd name="connsiteY37" fmla="*/ 32657 h 111191"/>
                  <a:gd name="connsiteX38" fmla="*/ 149503 w 194860"/>
                  <a:gd name="connsiteY38" fmla="*/ 18143 h 111191"/>
                  <a:gd name="connsiteX39" fmla="*/ 153131 w 194860"/>
                  <a:gd name="connsiteY39" fmla="*/ 10886 h 111191"/>
                  <a:gd name="connsiteX40" fmla="*/ 154945 w 194860"/>
                  <a:gd name="connsiteY40" fmla="*/ 5443 h 111191"/>
                  <a:gd name="connsiteX41" fmla="*/ 165831 w 194860"/>
                  <a:gd name="connsiteY41" fmla="*/ 0 h 111191"/>
                  <a:gd name="connsiteX42" fmla="*/ 174903 w 194860"/>
                  <a:gd name="connsiteY42" fmla="*/ 1814 h 111191"/>
                  <a:gd name="connsiteX43" fmla="*/ 176717 w 194860"/>
                  <a:gd name="connsiteY43" fmla="*/ 54429 h 111191"/>
                  <a:gd name="connsiteX44" fmla="*/ 178531 w 194860"/>
                  <a:gd name="connsiteY44" fmla="*/ 59871 h 111191"/>
                  <a:gd name="connsiteX45" fmla="*/ 183974 w 194860"/>
                  <a:gd name="connsiteY45" fmla="*/ 47171 h 111191"/>
                  <a:gd name="connsiteX46" fmla="*/ 185788 w 194860"/>
                  <a:gd name="connsiteY46" fmla="*/ 41729 h 111191"/>
                  <a:gd name="connsiteX47" fmla="*/ 194860 w 194860"/>
                  <a:gd name="connsiteY47" fmla="*/ 39914 h 11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94860" h="111191">
                    <a:moveTo>
                      <a:pt x="20688" y="7257"/>
                    </a:moveTo>
                    <a:cubicBezTo>
                      <a:pt x="19588" y="16062"/>
                      <a:pt x="19137" y="22536"/>
                      <a:pt x="17060" y="30843"/>
                    </a:cubicBezTo>
                    <a:cubicBezTo>
                      <a:pt x="16596" y="32698"/>
                      <a:pt x="15709" y="34431"/>
                      <a:pt x="15245" y="36286"/>
                    </a:cubicBezTo>
                    <a:cubicBezTo>
                      <a:pt x="14497" y="39277"/>
                      <a:pt x="14179" y="42366"/>
                      <a:pt x="13431" y="45357"/>
                    </a:cubicBezTo>
                    <a:cubicBezTo>
                      <a:pt x="12967" y="47212"/>
                      <a:pt x="12142" y="48961"/>
                      <a:pt x="11617" y="50800"/>
                    </a:cubicBezTo>
                    <a:cubicBezTo>
                      <a:pt x="10932" y="53198"/>
                      <a:pt x="10591" y="55692"/>
                      <a:pt x="9803" y="58057"/>
                    </a:cubicBezTo>
                    <a:cubicBezTo>
                      <a:pt x="7486" y="65007"/>
                      <a:pt x="5707" y="68063"/>
                      <a:pt x="2545" y="74386"/>
                    </a:cubicBezTo>
                    <a:cubicBezTo>
                      <a:pt x="1940" y="78619"/>
                      <a:pt x="-1469" y="83419"/>
                      <a:pt x="731" y="87086"/>
                    </a:cubicBezTo>
                    <a:cubicBezTo>
                      <a:pt x="2123" y="89405"/>
                      <a:pt x="5738" y="84957"/>
                      <a:pt x="7988" y="83457"/>
                    </a:cubicBezTo>
                    <a:cubicBezTo>
                      <a:pt x="13376" y="79865"/>
                      <a:pt x="22968" y="73101"/>
                      <a:pt x="27945" y="67129"/>
                    </a:cubicBezTo>
                    <a:cubicBezTo>
                      <a:pt x="29341" y="65454"/>
                      <a:pt x="30364" y="63500"/>
                      <a:pt x="31574" y="61686"/>
                    </a:cubicBezTo>
                    <a:cubicBezTo>
                      <a:pt x="32179" y="59872"/>
                      <a:pt x="32533" y="57954"/>
                      <a:pt x="33388" y="56243"/>
                    </a:cubicBezTo>
                    <a:cubicBezTo>
                      <a:pt x="34363" y="54293"/>
                      <a:pt x="36251" y="52842"/>
                      <a:pt x="37017" y="50800"/>
                    </a:cubicBezTo>
                    <a:cubicBezTo>
                      <a:pt x="37137" y="50481"/>
                      <a:pt x="39849" y="35665"/>
                      <a:pt x="40645" y="34471"/>
                    </a:cubicBezTo>
                    <a:cubicBezTo>
                      <a:pt x="41854" y="32657"/>
                      <a:pt x="44274" y="32052"/>
                      <a:pt x="46088" y="30843"/>
                    </a:cubicBezTo>
                    <a:cubicBezTo>
                      <a:pt x="50564" y="53216"/>
                      <a:pt x="44697" y="22217"/>
                      <a:pt x="49717" y="59871"/>
                    </a:cubicBezTo>
                    <a:cubicBezTo>
                      <a:pt x="50047" y="62343"/>
                      <a:pt x="49973" y="65182"/>
                      <a:pt x="51531" y="67129"/>
                    </a:cubicBezTo>
                    <a:cubicBezTo>
                      <a:pt x="52726" y="68622"/>
                      <a:pt x="55160" y="68338"/>
                      <a:pt x="56974" y="68943"/>
                    </a:cubicBezTo>
                    <a:lnTo>
                      <a:pt x="69674" y="52614"/>
                    </a:lnTo>
                    <a:cubicBezTo>
                      <a:pt x="74765" y="46135"/>
                      <a:pt x="81312" y="37536"/>
                      <a:pt x="87817" y="32657"/>
                    </a:cubicBezTo>
                    <a:lnTo>
                      <a:pt x="95074" y="27214"/>
                    </a:lnTo>
                    <a:cubicBezTo>
                      <a:pt x="96284" y="29028"/>
                      <a:pt x="97728" y="30707"/>
                      <a:pt x="98703" y="32657"/>
                    </a:cubicBezTo>
                    <a:cubicBezTo>
                      <a:pt x="99558" y="34368"/>
                      <a:pt x="98642" y="37725"/>
                      <a:pt x="100517" y="38100"/>
                    </a:cubicBezTo>
                    <a:cubicBezTo>
                      <a:pt x="103169" y="38630"/>
                      <a:pt x="105355" y="35681"/>
                      <a:pt x="107774" y="34471"/>
                    </a:cubicBezTo>
                    <a:cubicBezTo>
                      <a:pt x="108379" y="31447"/>
                      <a:pt x="108505" y="28287"/>
                      <a:pt x="109588" y="25400"/>
                    </a:cubicBezTo>
                    <a:cubicBezTo>
                      <a:pt x="110354" y="23358"/>
                      <a:pt x="113072" y="17781"/>
                      <a:pt x="113217" y="19957"/>
                    </a:cubicBezTo>
                    <a:cubicBezTo>
                      <a:pt x="113943" y="30835"/>
                      <a:pt x="112309" y="41749"/>
                      <a:pt x="111403" y="52614"/>
                    </a:cubicBezTo>
                    <a:cubicBezTo>
                      <a:pt x="110428" y="64316"/>
                      <a:pt x="109038" y="64784"/>
                      <a:pt x="104145" y="76200"/>
                    </a:cubicBezTo>
                    <a:cubicBezTo>
                      <a:pt x="103540" y="80433"/>
                      <a:pt x="103034" y="84682"/>
                      <a:pt x="102331" y="88900"/>
                    </a:cubicBezTo>
                    <a:cubicBezTo>
                      <a:pt x="101824" y="91942"/>
                      <a:pt x="101024" y="94929"/>
                      <a:pt x="100517" y="97971"/>
                    </a:cubicBezTo>
                    <a:cubicBezTo>
                      <a:pt x="99814" y="102189"/>
                      <a:pt x="97115" y="106700"/>
                      <a:pt x="98703" y="110671"/>
                    </a:cubicBezTo>
                    <a:cubicBezTo>
                      <a:pt x="99513" y="112695"/>
                      <a:pt x="102331" y="108252"/>
                      <a:pt x="104145" y="107043"/>
                    </a:cubicBezTo>
                    <a:cubicBezTo>
                      <a:pt x="107774" y="100995"/>
                      <a:pt x="111877" y="95208"/>
                      <a:pt x="115031" y="88900"/>
                    </a:cubicBezTo>
                    <a:cubicBezTo>
                      <a:pt x="116241" y="86481"/>
                      <a:pt x="117226" y="83936"/>
                      <a:pt x="118660" y="81643"/>
                    </a:cubicBezTo>
                    <a:cubicBezTo>
                      <a:pt x="130430" y="62812"/>
                      <a:pt x="118543" y="85507"/>
                      <a:pt x="127731" y="67129"/>
                    </a:cubicBezTo>
                    <a:cubicBezTo>
                      <a:pt x="131244" y="53071"/>
                      <a:pt x="126673" y="66069"/>
                      <a:pt x="134988" y="54429"/>
                    </a:cubicBezTo>
                    <a:cubicBezTo>
                      <a:pt x="138196" y="49938"/>
                      <a:pt x="139873" y="42844"/>
                      <a:pt x="142245" y="38100"/>
                    </a:cubicBezTo>
                    <a:cubicBezTo>
                      <a:pt x="143220" y="36150"/>
                      <a:pt x="144664" y="34471"/>
                      <a:pt x="145874" y="32657"/>
                    </a:cubicBezTo>
                    <a:cubicBezTo>
                      <a:pt x="146940" y="27325"/>
                      <a:pt x="147409" y="23029"/>
                      <a:pt x="149503" y="18143"/>
                    </a:cubicBezTo>
                    <a:cubicBezTo>
                      <a:pt x="150568" y="15657"/>
                      <a:pt x="152066" y="13372"/>
                      <a:pt x="153131" y="10886"/>
                    </a:cubicBezTo>
                    <a:cubicBezTo>
                      <a:pt x="153884" y="9128"/>
                      <a:pt x="153750" y="6936"/>
                      <a:pt x="154945" y="5443"/>
                    </a:cubicBezTo>
                    <a:cubicBezTo>
                      <a:pt x="157503" y="2245"/>
                      <a:pt x="162245" y="1195"/>
                      <a:pt x="165831" y="0"/>
                    </a:cubicBezTo>
                    <a:cubicBezTo>
                      <a:pt x="168855" y="605"/>
                      <a:pt x="174298" y="-1210"/>
                      <a:pt x="174903" y="1814"/>
                    </a:cubicBezTo>
                    <a:cubicBezTo>
                      <a:pt x="178345" y="19022"/>
                      <a:pt x="175623" y="36914"/>
                      <a:pt x="176717" y="54429"/>
                    </a:cubicBezTo>
                    <a:cubicBezTo>
                      <a:pt x="176836" y="56337"/>
                      <a:pt x="177926" y="58057"/>
                      <a:pt x="178531" y="59871"/>
                    </a:cubicBezTo>
                    <a:cubicBezTo>
                      <a:pt x="182306" y="44769"/>
                      <a:pt x="177709" y="59699"/>
                      <a:pt x="183974" y="47171"/>
                    </a:cubicBezTo>
                    <a:cubicBezTo>
                      <a:pt x="184829" y="45461"/>
                      <a:pt x="184436" y="43081"/>
                      <a:pt x="185788" y="41729"/>
                    </a:cubicBezTo>
                    <a:cubicBezTo>
                      <a:pt x="187986" y="39531"/>
                      <a:pt x="192097" y="39914"/>
                      <a:pt x="194860" y="3991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22" name="Freeform: Shape 90">
                <a:extLst>
                  <a:ext uri="{FF2B5EF4-FFF2-40B4-BE49-F238E27FC236}">
                    <a16:creationId xmlns:a16="http://schemas.microsoft.com/office/drawing/2014/main" id="{BFB9E55B-07E1-EB85-4A96-6281707B25C2}"/>
                  </a:ext>
                </a:extLst>
              </p:cNvPr>
              <p:cNvSpPr/>
              <p:nvPr/>
            </p:nvSpPr>
            <p:spPr>
              <a:xfrm>
                <a:off x="7148286" y="4802414"/>
                <a:ext cx="116114" cy="78368"/>
              </a:xfrm>
              <a:custGeom>
                <a:avLst/>
                <a:gdLst>
                  <a:gd name="connsiteX0" fmla="*/ 12700 w 116114"/>
                  <a:gd name="connsiteY0" fmla="*/ 16329 h 78368"/>
                  <a:gd name="connsiteX1" fmla="*/ 7257 w 116114"/>
                  <a:gd name="connsiteY1" fmla="*/ 36286 h 78368"/>
                  <a:gd name="connsiteX2" fmla="*/ 3628 w 116114"/>
                  <a:gd name="connsiteY2" fmla="*/ 50800 h 78368"/>
                  <a:gd name="connsiteX3" fmla="*/ 0 w 116114"/>
                  <a:gd name="connsiteY3" fmla="*/ 63500 h 78368"/>
                  <a:gd name="connsiteX4" fmla="*/ 3628 w 116114"/>
                  <a:gd name="connsiteY4" fmla="*/ 78015 h 78368"/>
                  <a:gd name="connsiteX5" fmla="*/ 14514 w 116114"/>
                  <a:gd name="connsiteY5" fmla="*/ 70757 h 78368"/>
                  <a:gd name="connsiteX6" fmla="*/ 23585 w 116114"/>
                  <a:gd name="connsiteY6" fmla="*/ 63500 h 78368"/>
                  <a:gd name="connsiteX7" fmla="*/ 32657 w 116114"/>
                  <a:gd name="connsiteY7" fmla="*/ 59872 h 78368"/>
                  <a:gd name="connsiteX8" fmla="*/ 39914 w 116114"/>
                  <a:gd name="connsiteY8" fmla="*/ 54429 h 78368"/>
                  <a:gd name="connsiteX9" fmla="*/ 48985 w 116114"/>
                  <a:gd name="connsiteY9" fmla="*/ 50800 h 78368"/>
                  <a:gd name="connsiteX10" fmla="*/ 56243 w 116114"/>
                  <a:gd name="connsiteY10" fmla="*/ 47172 h 78368"/>
                  <a:gd name="connsiteX11" fmla="*/ 59871 w 116114"/>
                  <a:gd name="connsiteY11" fmla="*/ 41729 h 78368"/>
                  <a:gd name="connsiteX12" fmla="*/ 63500 w 116114"/>
                  <a:gd name="connsiteY12" fmla="*/ 56243 h 78368"/>
                  <a:gd name="connsiteX13" fmla="*/ 68943 w 116114"/>
                  <a:gd name="connsiteY13" fmla="*/ 67129 h 78368"/>
                  <a:gd name="connsiteX14" fmla="*/ 74385 w 116114"/>
                  <a:gd name="connsiteY14" fmla="*/ 65315 h 78368"/>
                  <a:gd name="connsiteX15" fmla="*/ 78014 w 116114"/>
                  <a:gd name="connsiteY15" fmla="*/ 56243 h 78368"/>
                  <a:gd name="connsiteX16" fmla="*/ 81643 w 116114"/>
                  <a:gd name="connsiteY16" fmla="*/ 32657 h 78368"/>
                  <a:gd name="connsiteX17" fmla="*/ 83457 w 116114"/>
                  <a:gd name="connsiteY17" fmla="*/ 12700 h 78368"/>
                  <a:gd name="connsiteX18" fmla="*/ 88900 w 116114"/>
                  <a:gd name="connsiteY18" fmla="*/ 7257 h 78368"/>
                  <a:gd name="connsiteX19" fmla="*/ 103414 w 116114"/>
                  <a:gd name="connsiteY19" fmla="*/ 1815 h 78368"/>
                  <a:gd name="connsiteX20" fmla="*/ 108857 w 116114"/>
                  <a:gd name="connsiteY20" fmla="*/ 0 h 78368"/>
                  <a:gd name="connsiteX21" fmla="*/ 116114 w 116114"/>
                  <a:gd name="connsiteY21" fmla="*/ 5443 h 78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6114" h="78368">
                    <a:moveTo>
                      <a:pt x="12700" y="16329"/>
                    </a:moveTo>
                    <a:cubicBezTo>
                      <a:pt x="8897" y="35336"/>
                      <a:pt x="13395" y="14802"/>
                      <a:pt x="7257" y="36286"/>
                    </a:cubicBezTo>
                    <a:cubicBezTo>
                      <a:pt x="5887" y="41081"/>
                      <a:pt x="4998" y="46005"/>
                      <a:pt x="3628" y="50800"/>
                    </a:cubicBezTo>
                    <a:lnTo>
                      <a:pt x="0" y="63500"/>
                    </a:lnTo>
                    <a:cubicBezTo>
                      <a:pt x="1209" y="68338"/>
                      <a:pt x="-833" y="75785"/>
                      <a:pt x="3628" y="78015"/>
                    </a:cubicBezTo>
                    <a:cubicBezTo>
                      <a:pt x="7529" y="79965"/>
                      <a:pt x="10987" y="73322"/>
                      <a:pt x="14514" y="70757"/>
                    </a:cubicBezTo>
                    <a:cubicBezTo>
                      <a:pt x="17646" y="68479"/>
                      <a:pt x="20265" y="65492"/>
                      <a:pt x="23585" y="63500"/>
                    </a:cubicBezTo>
                    <a:cubicBezTo>
                      <a:pt x="26378" y="61824"/>
                      <a:pt x="29810" y="61454"/>
                      <a:pt x="32657" y="59872"/>
                    </a:cubicBezTo>
                    <a:cubicBezTo>
                      <a:pt x="35300" y="58404"/>
                      <a:pt x="37271" y="55898"/>
                      <a:pt x="39914" y="54429"/>
                    </a:cubicBezTo>
                    <a:cubicBezTo>
                      <a:pt x="42761" y="52847"/>
                      <a:pt x="46009" y="52123"/>
                      <a:pt x="48985" y="50800"/>
                    </a:cubicBezTo>
                    <a:cubicBezTo>
                      <a:pt x="51457" y="49702"/>
                      <a:pt x="53824" y="48381"/>
                      <a:pt x="56243" y="47172"/>
                    </a:cubicBezTo>
                    <a:cubicBezTo>
                      <a:pt x="57452" y="45358"/>
                      <a:pt x="58509" y="40026"/>
                      <a:pt x="59871" y="41729"/>
                    </a:cubicBezTo>
                    <a:cubicBezTo>
                      <a:pt x="62986" y="45623"/>
                      <a:pt x="61923" y="51512"/>
                      <a:pt x="63500" y="56243"/>
                    </a:cubicBezTo>
                    <a:cubicBezTo>
                      <a:pt x="66003" y="63755"/>
                      <a:pt x="64253" y="60095"/>
                      <a:pt x="68943" y="67129"/>
                    </a:cubicBezTo>
                    <a:cubicBezTo>
                      <a:pt x="70757" y="66524"/>
                      <a:pt x="73161" y="66784"/>
                      <a:pt x="74385" y="65315"/>
                    </a:cubicBezTo>
                    <a:cubicBezTo>
                      <a:pt x="76470" y="62813"/>
                      <a:pt x="77375" y="59437"/>
                      <a:pt x="78014" y="56243"/>
                    </a:cubicBezTo>
                    <a:cubicBezTo>
                      <a:pt x="85028" y="21174"/>
                      <a:pt x="76329" y="48593"/>
                      <a:pt x="81643" y="32657"/>
                    </a:cubicBezTo>
                    <a:cubicBezTo>
                      <a:pt x="82248" y="26005"/>
                      <a:pt x="81622" y="19123"/>
                      <a:pt x="83457" y="12700"/>
                    </a:cubicBezTo>
                    <a:cubicBezTo>
                      <a:pt x="84162" y="10233"/>
                      <a:pt x="86812" y="8748"/>
                      <a:pt x="88900" y="7257"/>
                    </a:cubicBezTo>
                    <a:cubicBezTo>
                      <a:pt x="94537" y="3231"/>
                      <a:pt x="97083" y="3624"/>
                      <a:pt x="103414" y="1815"/>
                    </a:cubicBezTo>
                    <a:cubicBezTo>
                      <a:pt x="105253" y="1290"/>
                      <a:pt x="107043" y="605"/>
                      <a:pt x="108857" y="0"/>
                    </a:cubicBezTo>
                    <a:cubicBezTo>
                      <a:pt x="115583" y="2243"/>
                      <a:pt x="113445" y="104"/>
                      <a:pt x="116114" y="544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23" name="Freeform: Shape 91">
                <a:extLst>
                  <a:ext uri="{FF2B5EF4-FFF2-40B4-BE49-F238E27FC236}">
                    <a16:creationId xmlns:a16="http://schemas.microsoft.com/office/drawing/2014/main" id="{AD7C6A2A-DB4E-9FCB-ED2D-CB4B28FCB4B2}"/>
                  </a:ext>
                </a:extLst>
              </p:cNvPr>
              <p:cNvSpPr/>
              <p:nvPr/>
            </p:nvSpPr>
            <p:spPr>
              <a:xfrm>
                <a:off x="6859814" y="4982029"/>
                <a:ext cx="74388" cy="30908"/>
              </a:xfrm>
              <a:custGeom>
                <a:avLst/>
                <a:gdLst>
                  <a:gd name="connsiteX0" fmla="*/ 0 w 74388"/>
                  <a:gd name="connsiteY0" fmla="*/ 0 h 30908"/>
                  <a:gd name="connsiteX1" fmla="*/ 1815 w 74388"/>
                  <a:gd name="connsiteY1" fmla="*/ 25400 h 30908"/>
                  <a:gd name="connsiteX2" fmla="*/ 3629 w 74388"/>
                  <a:gd name="connsiteY2" fmla="*/ 30842 h 30908"/>
                  <a:gd name="connsiteX3" fmla="*/ 16329 w 74388"/>
                  <a:gd name="connsiteY3" fmla="*/ 27214 h 30908"/>
                  <a:gd name="connsiteX4" fmla="*/ 21772 w 74388"/>
                  <a:gd name="connsiteY4" fmla="*/ 23585 h 30908"/>
                  <a:gd name="connsiteX5" fmla="*/ 29029 w 74388"/>
                  <a:gd name="connsiteY5" fmla="*/ 16328 h 30908"/>
                  <a:gd name="connsiteX6" fmla="*/ 34472 w 74388"/>
                  <a:gd name="connsiteY6" fmla="*/ 14514 h 30908"/>
                  <a:gd name="connsiteX7" fmla="*/ 45357 w 74388"/>
                  <a:gd name="connsiteY7" fmla="*/ 9071 h 30908"/>
                  <a:gd name="connsiteX8" fmla="*/ 48986 w 74388"/>
                  <a:gd name="connsiteY8" fmla="*/ 14514 h 30908"/>
                  <a:gd name="connsiteX9" fmla="*/ 50800 w 74388"/>
                  <a:gd name="connsiteY9" fmla="*/ 19957 h 30908"/>
                  <a:gd name="connsiteX10" fmla="*/ 63500 w 74388"/>
                  <a:gd name="connsiteY10" fmla="*/ 14514 h 30908"/>
                  <a:gd name="connsiteX11" fmla="*/ 67129 w 74388"/>
                  <a:gd name="connsiteY11" fmla="*/ 9071 h 30908"/>
                  <a:gd name="connsiteX12" fmla="*/ 72572 w 74388"/>
                  <a:gd name="connsiteY12" fmla="*/ 19957 h 30908"/>
                  <a:gd name="connsiteX13" fmla="*/ 74386 w 74388"/>
                  <a:gd name="connsiteY13" fmla="*/ 10885 h 30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388" h="30908">
                    <a:moveTo>
                      <a:pt x="0" y="0"/>
                    </a:moveTo>
                    <a:cubicBezTo>
                      <a:pt x="605" y="8467"/>
                      <a:pt x="823" y="16970"/>
                      <a:pt x="1815" y="25400"/>
                    </a:cubicBezTo>
                    <a:cubicBezTo>
                      <a:pt x="2038" y="27299"/>
                      <a:pt x="1732" y="30605"/>
                      <a:pt x="3629" y="30842"/>
                    </a:cubicBezTo>
                    <a:cubicBezTo>
                      <a:pt x="7998" y="31388"/>
                      <a:pt x="12096" y="28423"/>
                      <a:pt x="16329" y="27214"/>
                    </a:cubicBezTo>
                    <a:cubicBezTo>
                      <a:pt x="18143" y="26004"/>
                      <a:pt x="20116" y="25004"/>
                      <a:pt x="21772" y="23585"/>
                    </a:cubicBezTo>
                    <a:cubicBezTo>
                      <a:pt x="24369" y="21359"/>
                      <a:pt x="26245" y="18316"/>
                      <a:pt x="29029" y="16328"/>
                    </a:cubicBezTo>
                    <a:cubicBezTo>
                      <a:pt x="30585" y="15216"/>
                      <a:pt x="32658" y="15119"/>
                      <a:pt x="34472" y="14514"/>
                    </a:cubicBezTo>
                    <a:cubicBezTo>
                      <a:pt x="35617" y="13750"/>
                      <a:pt x="43010" y="8132"/>
                      <a:pt x="45357" y="9071"/>
                    </a:cubicBezTo>
                    <a:cubicBezTo>
                      <a:pt x="47382" y="9881"/>
                      <a:pt x="47776" y="12700"/>
                      <a:pt x="48986" y="14514"/>
                    </a:cubicBezTo>
                    <a:cubicBezTo>
                      <a:pt x="49591" y="16328"/>
                      <a:pt x="49024" y="19247"/>
                      <a:pt x="50800" y="19957"/>
                    </a:cubicBezTo>
                    <a:cubicBezTo>
                      <a:pt x="54460" y="21421"/>
                      <a:pt x="60978" y="16195"/>
                      <a:pt x="63500" y="14514"/>
                    </a:cubicBezTo>
                    <a:cubicBezTo>
                      <a:pt x="64710" y="12700"/>
                      <a:pt x="64948" y="9071"/>
                      <a:pt x="67129" y="9071"/>
                    </a:cubicBezTo>
                    <a:cubicBezTo>
                      <a:pt x="69472" y="9071"/>
                      <a:pt x="72125" y="18616"/>
                      <a:pt x="72572" y="19957"/>
                    </a:cubicBezTo>
                    <a:cubicBezTo>
                      <a:pt x="74533" y="12113"/>
                      <a:pt x="74386" y="15193"/>
                      <a:pt x="74386" y="1088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24" name="Freeform: Shape 92">
                <a:extLst>
                  <a:ext uri="{FF2B5EF4-FFF2-40B4-BE49-F238E27FC236}">
                    <a16:creationId xmlns:a16="http://schemas.microsoft.com/office/drawing/2014/main" id="{B4C74D66-AF33-4C1C-9380-83E6029A6FA0}"/>
                  </a:ext>
                </a:extLst>
              </p:cNvPr>
              <p:cNvSpPr/>
              <p:nvPr/>
            </p:nvSpPr>
            <p:spPr>
              <a:xfrm>
                <a:off x="7170057" y="4974771"/>
                <a:ext cx="146957" cy="27430"/>
              </a:xfrm>
              <a:custGeom>
                <a:avLst/>
                <a:gdLst>
                  <a:gd name="connsiteX0" fmla="*/ 0 w 146957"/>
                  <a:gd name="connsiteY0" fmla="*/ 3629 h 27430"/>
                  <a:gd name="connsiteX1" fmla="*/ 5443 w 146957"/>
                  <a:gd name="connsiteY1" fmla="*/ 12700 h 27430"/>
                  <a:gd name="connsiteX2" fmla="*/ 14514 w 146957"/>
                  <a:gd name="connsiteY2" fmla="*/ 21772 h 27430"/>
                  <a:gd name="connsiteX3" fmla="*/ 25400 w 146957"/>
                  <a:gd name="connsiteY3" fmla="*/ 25400 h 27430"/>
                  <a:gd name="connsiteX4" fmla="*/ 41729 w 146957"/>
                  <a:gd name="connsiteY4" fmla="*/ 23586 h 27430"/>
                  <a:gd name="connsiteX5" fmla="*/ 50800 w 146957"/>
                  <a:gd name="connsiteY5" fmla="*/ 14515 h 27430"/>
                  <a:gd name="connsiteX6" fmla="*/ 63500 w 146957"/>
                  <a:gd name="connsiteY6" fmla="*/ 5443 h 27430"/>
                  <a:gd name="connsiteX7" fmla="*/ 67129 w 146957"/>
                  <a:gd name="connsiteY7" fmla="*/ 0 h 27430"/>
                  <a:gd name="connsiteX8" fmla="*/ 70757 w 146957"/>
                  <a:gd name="connsiteY8" fmla="*/ 5443 h 27430"/>
                  <a:gd name="connsiteX9" fmla="*/ 72572 w 146957"/>
                  <a:gd name="connsiteY9" fmla="*/ 10886 h 27430"/>
                  <a:gd name="connsiteX10" fmla="*/ 83457 w 146957"/>
                  <a:gd name="connsiteY10" fmla="*/ 7258 h 27430"/>
                  <a:gd name="connsiteX11" fmla="*/ 94343 w 146957"/>
                  <a:gd name="connsiteY11" fmla="*/ 9072 h 27430"/>
                  <a:gd name="connsiteX12" fmla="*/ 108857 w 146957"/>
                  <a:gd name="connsiteY12" fmla="*/ 12700 h 27430"/>
                  <a:gd name="connsiteX13" fmla="*/ 121557 w 146957"/>
                  <a:gd name="connsiteY13" fmla="*/ 16329 h 27430"/>
                  <a:gd name="connsiteX14" fmla="*/ 128814 w 146957"/>
                  <a:gd name="connsiteY14" fmla="*/ 21772 h 27430"/>
                  <a:gd name="connsiteX15" fmla="*/ 134257 w 146957"/>
                  <a:gd name="connsiteY15" fmla="*/ 27215 h 27430"/>
                  <a:gd name="connsiteX16" fmla="*/ 143329 w 146957"/>
                  <a:gd name="connsiteY16" fmla="*/ 25400 h 27430"/>
                  <a:gd name="connsiteX17" fmla="*/ 146957 w 146957"/>
                  <a:gd name="connsiteY17" fmla="*/ 21772 h 27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6957" h="27430">
                    <a:moveTo>
                      <a:pt x="0" y="3629"/>
                    </a:moveTo>
                    <a:cubicBezTo>
                      <a:pt x="1814" y="6653"/>
                      <a:pt x="3574" y="9710"/>
                      <a:pt x="5443" y="12700"/>
                    </a:cubicBezTo>
                    <a:cubicBezTo>
                      <a:pt x="8466" y="17536"/>
                      <a:pt x="9073" y="19354"/>
                      <a:pt x="14514" y="21772"/>
                    </a:cubicBezTo>
                    <a:cubicBezTo>
                      <a:pt x="18009" y="23325"/>
                      <a:pt x="25400" y="25400"/>
                      <a:pt x="25400" y="25400"/>
                    </a:cubicBezTo>
                    <a:cubicBezTo>
                      <a:pt x="30843" y="24795"/>
                      <a:pt x="36695" y="25743"/>
                      <a:pt x="41729" y="23586"/>
                    </a:cubicBezTo>
                    <a:cubicBezTo>
                      <a:pt x="45659" y="21902"/>
                      <a:pt x="47582" y="17331"/>
                      <a:pt x="50800" y="14515"/>
                    </a:cubicBezTo>
                    <a:cubicBezTo>
                      <a:pt x="59040" y="7305"/>
                      <a:pt x="54109" y="14834"/>
                      <a:pt x="63500" y="5443"/>
                    </a:cubicBezTo>
                    <a:cubicBezTo>
                      <a:pt x="65042" y="3901"/>
                      <a:pt x="65919" y="1814"/>
                      <a:pt x="67129" y="0"/>
                    </a:cubicBezTo>
                    <a:cubicBezTo>
                      <a:pt x="68338" y="1814"/>
                      <a:pt x="69782" y="3493"/>
                      <a:pt x="70757" y="5443"/>
                    </a:cubicBezTo>
                    <a:cubicBezTo>
                      <a:pt x="71612" y="7154"/>
                      <a:pt x="70679" y="10615"/>
                      <a:pt x="72572" y="10886"/>
                    </a:cubicBezTo>
                    <a:cubicBezTo>
                      <a:pt x="76358" y="11427"/>
                      <a:pt x="83457" y="7258"/>
                      <a:pt x="83457" y="7258"/>
                    </a:cubicBezTo>
                    <a:cubicBezTo>
                      <a:pt x="87086" y="7863"/>
                      <a:pt x="90746" y="8301"/>
                      <a:pt x="94343" y="9072"/>
                    </a:cubicBezTo>
                    <a:cubicBezTo>
                      <a:pt x="99219" y="10117"/>
                      <a:pt x="104126" y="11122"/>
                      <a:pt x="108857" y="12700"/>
                    </a:cubicBezTo>
                    <a:cubicBezTo>
                      <a:pt x="116665" y="15304"/>
                      <a:pt x="112445" y="14051"/>
                      <a:pt x="121557" y="16329"/>
                    </a:cubicBezTo>
                    <a:cubicBezTo>
                      <a:pt x="123976" y="18143"/>
                      <a:pt x="126518" y="19804"/>
                      <a:pt x="128814" y="21772"/>
                    </a:cubicBezTo>
                    <a:cubicBezTo>
                      <a:pt x="130762" y="23442"/>
                      <a:pt x="131768" y="26593"/>
                      <a:pt x="134257" y="27215"/>
                    </a:cubicBezTo>
                    <a:cubicBezTo>
                      <a:pt x="137249" y="27963"/>
                      <a:pt x="140494" y="26615"/>
                      <a:pt x="143329" y="25400"/>
                    </a:cubicBezTo>
                    <a:cubicBezTo>
                      <a:pt x="144901" y="24726"/>
                      <a:pt x="145748" y="22981"/>
                      <a:pt x="146957" y="2177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11" name="Group 110">
              <a:extLst>
                <a:ext uri="{FF2B5EF4-FFF2-40B4-BE49-F238E27FC236}">
                  <a16:creationId xmlns:a16="http://schemas.microsoft.com/office/drawing/2014/main" id="{F2BC6179-C313-1649-6652-DAD044AD5DFD}"/>
                </a:ext>
              </a:extLst>
            </p:cNvPr>
            <p:cNvGrpSpPr/>
            <p:nvPr/>
          </p:nvGrpSpPr>
          <p:grpSpPr>
            <a:xfrm rot="13829337" flipH="1">
              <a:off x="10811936" y="6047204"/>
              <a:ext cx="114715" cy="382165"/>
              <a:chOff x="9024888" y="4258446"/>
              <a:chExt cx="152548" cy="1829809"/>
            </a:xfrm>
          </p:grpSpPr>
          <p:sp>
            <p:nvSpPr>
              <p:cNvPr id="112" name="Rectangle 111">
                <a:extLst>
                  <a:ext uri="{FF2B5EF4-FFF2-40B4-BE49-F238E27FC236}">
                    <a16:creationId xmlns:a16="http://schemas.microsoft.com/office/drawing/2014/main" id="{8BA9ED80-116B-31CA-86FC-6A5FD45E119C}"/>
                  </a:ext>
                </a:extLst>
              </p:cNvPr>
              <p:cNvSpPr/>
              <p:nvPr/>
            </p:nvSpPr>
            <p:spPr>
              <a:xfrm>
                <a:off x="9024888" y="4594611"/>
                <a:ext cx="152548" cy="14936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13" name="Rectangle 112">
                <a:extLst>
                  <a:ext uri="{FF2B5EF4-FFF2-40B4-BE49-F238E27FC236}">
                    <a16:creationId xmlns:a16="http://schemas.microsoft.com/office/drawing/2014/main" id="{FEFAE82D-8DD8-92FD-5C16-C3FA6BD69F3D}"/>
                  </a:ext>
                </a:extLst>
              </p:cNvPr>
              <p:cNvSpPr/>
              <p:nvPr/>
            </p:nvSpPr>
            <p:spPr>
              <a:xfrm>
                <a:off x="9056865" y="4384458"/>
                <a:ext cx="90000" cy="2101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14" name="Isosceles Triangle 113">
                <a:extLst>
                  <a:ext uri="{FF2B5EF4-FFF2-40B4-BE49-F238E27FC236}">
                    <a16:creationId xmlns:a16="http://schemas.microsoft.com/office/drawing/2014/main" id="{A7B25692-2766-9D25-B10A-CB3668514421}"/>
                  </a:ext>
                </a:extLst>
              </p:cNvPr>
              <p:cNvSpPr/>
              <p:nvPr/>
            </p:nvSpPr>
            <p:spPr>
              <a:xfrm>
                <a:off x="9058884" y="4258446"/>
                <a:ext cx="86400" cy="125186"/>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grpSp>
        <p:nvGrpSpPr>
          <p:cNvPr id="135" name="Group 134">
            <a:extLst>
              <a:ext uri="{FF2B5EF4-FFF2-40B4-BE49-F238E27FC236}">
                <a16:creationId xmlns:a16="http://schemas.microsoft.com/office/drawing/2014/main" id="{1B2E6DFF-381A-CDCA-6F79-E9B4764CF1B5}"/>
              </a:ext>
              <a:ext uri="{C183D7F6-B498-43B3-948B-1728B52AA6E4}">
                <adec:decorative xmlns:adec="http://schemas.microsoft.com/office/drawing/2017/decorative" val="1"/>
              </a:ext>
            </a:extLst>
          </p:cNvPr>
          <p:cNvGrpSpPr/>
          <p:nvPr/>
        </p:nvGrpSpPr>
        <p:grpSpPr>
          <a:xfrm>
            <a:off x="10906388" y="588149"/>
            <a:ext cx="588226" cy="524189"/>
            <a:chOff x="10472150" y="6178006"/>
            <a:chExt cx="588226" cy="524189"/>
          </a:xfrm>
        </p:grpSpPr>
        <p:grpSp>
          <p:nvGrpSpPr>
            <p:cNvPr id="136" name="Group 135">
              <a:extLst>
                <a:ext uri="{FF2B5EF4-FFF2-40B4-BE49-F238E27FC236}">
                  <a16:creationId xmlns:a16="http://schemas.microsoft.com/office/drawing/2014/main" id="{BBAD9878-691F-094C-56D2-8296764A8FFA}"/>
                </a:ext>
              </a:extLst>
            </p:cNvPr>
            <p:cNvGrpSpPr/>
            <p:nvPr/>
          </p:nvGrpSpPr>
          <p:grpSpPr>
            <a:xfrm>
              <a:off x="10472150" y="6178006"/>
              <a:ext cx="412932" cy="524189"/>
              <a:chOff x="6714701" y="4669178"/>
              <a:chExt cx="749300" cy="882536"/>
            </a:xfrm>
          </p:grpSpPr>
          <p:sp>
            <p:nvSpPr>
              <p:cNvPr id="141" name="Rectangle 140">
                <a:extLst>
                  <a:ext uri="{FF2B5EF4-FFF2-40B4-BE49-F238E27FC236}">
                    <a16:creationId xmlns:a16="http://schemas.microsoft.com/office/drawing/2014/main" id="{CA4AD2E0-B624-9F17-6F84-16DC982F4F53}"/>
                  </a:ext>
                </a:extLst>
              </p:cNvPr>
              <p:cNvSpPr/>
              <p:nvPr/>
            </p:nvSpPr>
            <p:spPr>
              <a:xfrm>
                <a:off x="6714701" y="4669178"/>
                <a:ext cx="749300" cy="882536"/>
              </a:xfrm>
              <a:prstGeom prst="rect">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t>c</a:t>
                </a:r>
              </a:p>
            </p:txBody>
          </p:sp>
          <p:grpSp>
            <p:nvGrpSpPr>
              <p:cNvPr id="142" name="Group 141">
                <a:extLst>
                  <a:ext uri="{FF2B5EF4-FFF2-40B4-BE49-F238E27FC236}">
                    <a16:creationId xmlns:a16="http://schemas.microsoft.com/office/drawing/2014/main" id="{C0C5F0AD-56A7-263E-CB12-9E6C16AE8B92}"/>
                  </a:ext>
                </a:extLst>
              </p:cNvPr>
              <p:cNvGrpSpPr/>
              <p:nvPr/>
            </p:nvGrpSpPr>
            <p:grpSpPr>
              <a:xfrm>
                <a:off x="6807113" y="4755724"/>
                <a:ext cx="577044" cy="178593"/>
                <a:chOff x="6807100" y="4755724"/>
                <a:chExt cx="483600" cy="178593"/>
              </a:xfrm>
            </p:grpSpPr>
            <p:sp>
              <p:nvSpPr>
                <p:cNvPr id="159" name="Rectangle 158">
                  <a:extLst>
                    <a:ext uri="{FF2B5EF4-FFF2-40B4-BE49-F238E27FC236}">
                      <a16:creationId xmlns:a16="http://schemas.microsoft.com/office/drawing/2014/main" id="{E45A87CC-F63F-E74A-3387-48D5EF1EE0EC}"/>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60" name="Rectangle 159">
                  <a:extLst>
                    <a:ext uri="{FF2B5EF4-FFF2-40B4-BE49-F238E27FC236}">
                      <a16:creationId xmlns:a16="http://schemas.microsoft.com/office/drawing/2014/main" id="{E044A504-0CE4-128D-2768-FDE9490E5EEF}"/>
                    </a:ext>
                  </a:extLst>
                </p:cNvPr>
                <p:cNvSpPr/>
                <p:nvPr/>
              </p:nvSpPr>
              <p:spPr>
                <a:xfrm>
                  <a:off x="7052263"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43" name="Group 142">
                <a:extLst>
                  <a:ext uri="{FF2B5EF4-FFF2-40B4-BE49-F238E27FC236}">
                    <a16:creationId xmlns:a16="http://schemas.microsoft.com/office/drawing/2014/main" id="{DE3D93C2-97A0-331E-1E84-81F087337051}"/>
                  </a:ext>
                </a:extLst>
              </p:cNvPr>
              <p:cNvGrpSpPr/>
              <p:nvPr/>
            </p:nvGrpSpPr>
            <p:grpSpPr>
              <a:xfrm>
                <a:off x="6807113" y="4937371"/>
                <a:ext cx="577044" cy="112741"/>
                <a:chOff x="6807100" y="4755724"/>
                <a:chExt cx="483600" cy="178596"/>
              </a:xfrm>
            </p:grpSpPr>
            <p:sp>
              <p:nvSpPr>
                <p:cNvPr id="157" name="Rectangle 156">
                  <a:extLst>
                    <a:ext uri="{FF2B5EF4-FFF2-40B4-BE49-F238E27FC236}">
                      <a16:creationId xmlns:a16="http://schemas.microsoft.com/office/drawing/2014/main" id="{D0FA2EE7-888F-80F5-5E6F-7A2DDC687B08}"/>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58" name="Rectangle 157">
                  <a:extLst>
                    <a:ext uri="{FF2B5EF4-FFF2-40B4-BE49-F238E27FC236}">
                      <a16:creationId xmlns:a16="http://schemas.microsoft.com/office/drawing/2014/main" id="{C525B23D-F7B9-097E-17CD-BF8B86018A2F}"/>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44" name="Group 143">
                <a:extLst>
                  <a:ext uri="{FF2B5EF4-FFF2-40B4-BE49-F238E27FC236}">
                    <a16:creationId xmlns:a16="http://schemas.microsoft.com/office/drawing/2014/main" id="{56D2D86C-83B1-0D58-2ACE-BD9074698E23}"/>
                  </a:ext>
                </a:extLst>
              </p:cNvPr>
              <p:cNvGrpSpPr/>
              <p:nvPr/>
            </p:nvGrpSpPr>
            <p:grpSpPr>
              <a:xfrm>
                <a:off x="6807113" y="5054075"/>
                <a:ext cx="577044" cy="112741"/>
                <a:chOff x="6807100" y="4755724"/>
                <a:chExt cx="483600" cy="178596"/>
              </a:xfrm>
            </p:grpSpPr>
            <p:sp>
              <p:nvSpPr>
                <p:cNvPr id="155" name="Rectangle 154">
                  <a:extLst>
                    <a:ext uri="{FF2B5EF4-FFF2-40B4-BE49-F238E27FC236}">
                      <a16:creationId xmlns:a16="http://schemas.microsoft.com/office/drawing/2014/main" id="{8B8DF582-27D9-E2C8-F7D3-5087B8D27B60}"/>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56" name="Rectangle 155">
                  <a:extLst>
                    <a:ext uri="{FF2B5EF4-FFF2-40B4-BE49-F238E27FC236}">
                      <a16:creationId xmlns:a16="http://schemas.microsoft.com/office/drawing/2014/main" id="{D90648F5-E29C-AE13-EFB4-023A14F68281}"/>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45" name="Group 144">
                <a:extLst>
                  <a:ext uri="{FF2B5EF4-FFF2-40B4-BE49-F238E27FC236}">
                    <a16:creationId xmlns:a16="http://schemas.microsoft.com/office/drawing/2014/main" id="{2EE37B48-9C94-A4D0-B0AD-5E44FFD3D562}"/>
                  </a:ext>
                </a:extLst>
              </p:cNvPr>
              <p:cNvGrpSpPr/>
              <p:nvPr/>
            </p:nvGrpSpPr>
            <p:grpSpPr>
              <a:xfrm>
                <a:off x="6807113" y="5171037"/>
                <a:ext cx="577044" cy="112741"/>
                <a:chOff x="6807100" y="4755724"/>
                <a:chExt cx="483600" cy="178596"/>
              </a:xfrm>
            </p:grpSpPr>
            <p:sp>
              <p:nvSpPr>
                <p:cNvPr id="153" name="Rectangle 152">
                  <a:extLst>
                    <a:ext uri="{FF2B5EF4-FFF2-40B4-BE49-F238E27FC236}">
                      <a16:creationId xmlns:a16="http://schemas.microsoft.com/office/drawing/2014/main" id="{7196A10B-4A58-117F-E5A2-FD88480C7916}"/>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54" name="Rectangle 153">
                  <a:extLst>
                    <a:ext uri="{FF2B5EF4-FFF2-40B4-BE49-F238E27FC236}">
                      <a16:creationId xmlns:a16="http://schemas.microsoft.com/office/drawing/2014/main" id="{4E7BABD0-28B5-24FF-BE78-488451A554B0}"/>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46" name="Group 145">
                <a:extLst>
                  <a:ext uri="{FF2B5EF4-FFF2-40B4-BE49-F238E27FC236}">
                    <a16:creationId xmlns:a16="http://schemas.microsoft.com/office/drawing/2014/main" id="{6E63CA12-3046-A193-FFE3-D4F6EB856659}"/>
                  </a:ext>
                </a:extLst>
              </p:cNvPr>
              <p:cNvGrpSpPr/>
              <p:nvPr/>
            </p:nvGrpSpPr>
            <p:grpSpPr>
              <a:xfrm>
                <a:off x="6807113" y="5287741"/>
                <a:ext cx="577044" cy="112741"/>
                <a:chOff x="6807100" y="4755724"/>
                <a:chExt cx="483600" cy="178596"/>
              </a:xfrm>
            </p:grpSpPr>
            <p:sp>
              <p:nvSpPr>
                <p:cNvPr id="151" name="Rectangle 150">
                  <a:extLst>
                    <a:ext uri="{FF2B5EF4-FFF2-40B4-BE49-F238E27FC236}">
                      <a16:creationId xmlns:a16="http://schemas.microsoft.com/office/drawing/2014/main" id="{02A00BED-B13D-6E21-BD5E-68DC2554441B}"/>
                    </a:ext>
                  </a:extLst>
                </p:cNvPr>
                <p:cNvSpPr/>
                <p:nvPr/>
              </p:nvSpPr>
              <p:spPr>
                <a:xfrm>
                  <a:off x="6807100" y="4755724"/>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52" name="Rectangle 151">
                  <a:extLst>
                    <a:ext uri="{FF2B5EF4-FFF2-40B4-BE49-F238E27FC236}">
                      <a16:creationId xmlns:a16="http://schemas.microsoft.com/office/drawing/2014/main" id="{652D51C6-B7AE-83C8-4A69-45ECDFC62E14}"/>
                    </a:ext>
                  </a:extLst>
                </p:cNvPr>
                <p:cNvSpPr/>
                <p:nvPr/>
              </p:nvSpPr>
              <p:spPr>
                <a:xfrm>
                  <a:off x="7052263" y="4755727"/>
                  <a:ext cx="238437" cy="17859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147" name="Freeform: Shape 89">
                <a:extLst>
                  <a:ext uri="{FF2B5EF4-FFF2-40B4-BE49-F238E27FC236}">
                    <a16:creationId xmlns:a16="http://schemas.microsoft.com/office/drawing/2014/main" id="{C872AF1A-88C4-838F-3B08-F17D3292CBDC}"/>
                  </a:ext>
                </a:extLst>
              </p:cNvPr>
              <p:cNvSpPr/>
              <p:nvPr/>
            </p:nvSpPr>
            <p:spPr>
              <a:xfrm>
                <a:off x="6851826" y="4800600"/>
                <a:ext cx="194860" cy="111191"/>
              </a:xfrm>
              <a:custGeom>
                <a:avLst/>
                <a:gdLst>
                  <a:gd name="connsiteX0" fmla="*/ 20688 w 194860"/>
                  <a:gd name="connsiteY0" fmla="*/ 7257 h 111191"/>
                  <a:gd name="connsiteX1" fmla="*/ 17060 w 194860"/>
                  <a:gd name="connsiteY1" fmla="*/ 30843 h 111191"/>
                  <a:gd name="connsiteX2" fmla="*/ 15245 w 194860"/>
                  <a:gd name="connsiteY2" fmla="*/ 36286 h 111191"/>
                  <a:gd name="connsiteX3" fmla="*/ 13431 w 194860"/>
                  <a:gd name="connsiteY3" fmla="*/ 45357 h 111191"/>
                  <a:gd name="connsiteX4" fmla="*/ 11617 w 194860"/>
                  <a:gd name="connsiteY4" fmla="*/ 50800 h 111191"/>
                  <a:gd name="connsiteX5" fmla="*/ 9803 w 194860"/>
                  <a:gd name="connsiteY5" fmla="*/ 58057 h 111191"/>
                  <a:gd name="connsiteX6" fmla="*/ 2545 w 194860"/>
                  <a:gd name="connsiteY6" fmla="*/ 74386 h 111191"/>
                  <a:gd name="connsiteX7" fmla="*/ 731 w 194860"/>
                  <a:gd name="connsiteY7" fmla="*/ 87086 h 111191"/>
                  <a:gd name="connsiteX8" fmla="*/ 7988 w 194860"/>
                  <a:gd name="connsiteY8" fmla="*/ 83457 h 111191"/>
                  <a:gd name="connsiteX9" fmla="*/ 27945 w 194860"/>
                  <a:gd name="connsiteY9" fmla="*/ 67129 h 111191"/>
                  <a:gd name="connsiteX10" fmla="*/ 31574 w 194860"/>
                  <a:gd name="connsiteY10" fmla="*/ 61686 h 111191"/>
                  <a:gd name="connsiteX11" fmla="*/ 33388 w 194860"/>
                  <a:gd name="connsiteY11" fmla="*/ 56243 h 111191"/>
                  <a:gd name="connsiteX12" fmla="*/ 37017 w 194860"/>
                  <a:gd name="connsiteY12" fmla="*/ 50800 h 111191"/>
                  <a:gd name="connsiteX13" fmla="*/ 40645 w 194860"/>
                  <a:gd name="connsiteY13" fmla="*/ 34471 h 111191"/>
                  <a:gd name="connsiteX14" fmla="*/ 46088 w 194860"/>
                  <a:gd name="connsiteY14" fmla="*/ 30843 h 111191"/>
                  <a:gd name="connsiteX15" fmla="*/ 49717 w 194860"/>
                  <a:gd name="connsiteY15" fmla="*/ 59871 h 111191"/>
                  <a:gd name="connsiteX16" fmla="*/ 51531 w 194860"/>
                  <a:gd name="connsiteY16" fmla="*/ 67129 h 111191"/>
                  <a:gd name="connsiteX17" fmla="*/ 56974 w 194860"/>
                  <a:gd name="connsiteY17" fmla="*/ 68943 h 111191"/>
                  <a:gd name="connsiteX18" fmla="*/ 69674 w 194860"/>
                  <a:gd name="connsiteY18" fmla="*/ 52614 h 111191"/>
                  <a:gd name="connsiteX19" fmla="*/ 87817 w 194860"/>
                  <a:gd name="connsiteY19" fmla="*/ 32657 h 111191"/>
                  <a:gd name="connsiteX20" fmla="*/ 95074 w 194860"/>
                  <a:gd name="connsiteY20" fmla="*/ 27214 h 111191"/>
                  <a:gd name="connsiteX21" fmla="*/ 98703 w 194860"/>
                  <a:gd name="connsiteY21" fmla="*/ 32657 h 111191"/>
                  <a:gd name="connsiteX22" fmla="*/ 100517 w 194860"/>
                  <a:gd name="connsiteY22" fmla="*/ 38100 h 111191"/>
                  <a:gd name="connsiteX23" fmla="*/ 107774 w 194860"/>
                  <a:gd name="connsiteY23" fmla="*/ 34471 h 111191"/>
                  <a:gd name="connsiteX24" fmla="*/ 109588 w 194860"/>
                  <a:gd name="connsiteY24" fmla="*/ 25400 h 111191"/>
                  <a:gd name="connsiteX25" fmla="*/ 113217 w 194860"/>
                  <a:gd name="connsiteY25" fmla="*/ 19957 h 111191"/>
                  <a:gd name="connsiteX26" fmla="*/ 111403 w 194860"/>
                  <a:gd name="connsiteY26" fmla="*/ 52614 h 111191"/>
                  <a:gd name="connsiteX27" fmla="*/ 104145 w 194860"/>
                  <a:gd name="connsiteY27" fmla="*/ 76200 h 111191"/>
                  <a:gd name="connsiteX28" fmla="*/ 102331 w 194860"/>
                  <a:gd name="connsiteY28" fmla="*/ 88900 h 111191"/>
                  <a:gd name="connsiteX29" fmla="*/ 100517 w 194860"/>
                  <a:gd name="connsiteY29" fmla="*/ 97971 h 111191"/>
                  <a:gd name="connsiteX30" fmla="*/ 98703 w 194860"/>
                  <a:gd name="connsiteY30" fmla="*/ 110671 h 111191"/>
                  <a:gd name="connsiteX31" fmla="*/ 104145 w 194860"/>
                  <a:gd name="connsiteY31" fmla="*/ 107043 h 111191"/>
                  <a:gd name="connsiteX32" fmla="*/ 115031 w 194860"/>
                  <a:gd name="connsiteY32" fmla="*/ 88900 h 111191"/>
                  <a:gd name="connsiteX33" fmla="*/ 118660 w 194860"/>
                  <a:gd name="connsiteY33" fmla="*/ 81643 h 111191"/>
                  <a:gd name="connsiteX34" fmla="*/ 127731 w 194860"/>
                  <a:gd name="connsiteY34" fmla="*/ 67129 h 111191"/>
                  <a:gd name="connsiteX35" fmla="*/ 134988 w 194860"/>
                  <a:gd name="connsiteY35" fmla="*/ 54429 h 111191"/>
                  <a:gd name="connsiteX36" fmla="*/ 142245 w 194860"/>
                  <a:gd name="connsiteY36" fmla="*/ 38100 h 111191"/>
                  <a:gd name="connsiteX37" fmla="*/ 145874 w 194860"/>
                  <a:gd name="connsiteY37" fmla="*/ 32657 h 111191"/>
                  <a:gd name="connsiteX38" fmla="*/ 149503 w 194860"/>
                  <a:gd name="connsiteY38" fmla="*/ 18143 h 111191"/>
                  <a:gd name="connsiteX39" fmla="*/ 153131 w 194860"/>
                  <a:gd name="connsiteY39" fmla="*/ 10886 h 111191"/>
                  <a:gd name="connsiteX40" fmla="*/ 154945 w 194860"/>
                  <a:gd name="connsiteY40" fmla="*/ 5443 h 111191"/>
                  <a:gd name="connsiteX41" fmla="*/ 165831 w 194860"/>
                  <a:gd name="connsiteY41" fmla="*/ 0 h 111191"/>
                  <a:gd name="connsiteX42" fmla="*/ 174903 w 194860"/>
                  <a:gd name="connsiteY42" fmla="*/ 1814 h 111191"/>
                  <a:gd name="connsiteX43" fmla="*/ 176717 w 194860"/>
                  <a:gd name="connsiteY43" fmla="*/ 54429 h 111191"/>
                  <a:gd name="connsiteX44" fmla="*/ 178531 w 194860"/>
                  <a:gd name="connsiteY44" fmla="*/ 59871 h 111191"/>
                  <a:gd name="connsiteX45" fmla="*/ 183974 w 194860"/>
                  <a:gd name="connsiteY45" fmla="*/ 47171 h 111191"/>
                  <a:gd name="connsiteX46" fmla="*/ 185788 w 194860"/>
                  <a:gd name="connsiteY46" fmla="*/ 41729 h 111191"/>
                  <a:gd name="connsiteX47" fmla="*/ 194860 w 194860"/>
                  <a:gd name="connsiteY47" fmla="*/ 39914 h 11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94860" h="111191">
                    <a:moveTo>
                      <a:pt x="20688" y="7257"/>
                    </a:moveTo>
                    <a:cubicBezTo>
                      <a:pt x="19588" y="16062"/>
                      <a:pt x="19137" y="22536"/>
                      <a:pt x="17060" y="30843"/>
                    </a:cubicBezTo>
                    <a:cubicBezTo>
                      <a:pt x="16596" y="32698"/>
                      <a:pt x="15709" y="34431"/>
                      <a:pt x="15245" y="36286"/>
                    </a:cubicBezTo>
                    <a:cubicBezTo>
                      <a:pt x="14497" y="39277"/>
                      <a:pt x="14179" y="42366"/>
                      <a:pt x="13431" y="45357"/>
                    </a:cubicBezTo>
                    <a:cubicBezTo>
                      <a:pt x="12967" y="47212"/>
                      <a:pt x="12142" y="48961"/>
                      <a:pt x="11617" y="50800"/>
                    </a:cubicBezTo>
                    <a:cubicBezTo>
                      <a:pt x="10932" y="53198"/>
                      <a:pt x="10591" y="55692"/>
                      <a:pt x="9803" y="58057"/>
                    </a:cubicBezTo>
                    <a:cubicBezTo>
                      <a:pt x="7486" y="65007"/>
                      <a:pt x="5707" y="68063"/>
                      <a:pt x="2545" y="74386"/>
                    </a:cubicBezTo>
                    <a:cubicBezTo>
                      <a:pt x="1940" y="78619"/>
                      <a:pt x="-1469" y="83419"/>
                      <a:pt x="731" y="87086"/>
                    </a:cubicBezTo>
                    <a:cubicBezTo>
                      <a:pt x="2123" y="89405"/>
                      <a:pt x="5738" y="84957"/>
                      <a:pt x="7988" y="83457"/>
                    </a:cubicBezTo>
                    <a:cubicBezTo>
                      <a:pt x="13376" y="79865"/>
                      <a:pt x="22968" y="73101"/>
                      <a:pt x="27945" y="67129"/>
                    </a:cubicBezTo>
                    <a:cubicBezTo>
                      <a:pt x="29341" y="65454"/>
                      <a:pt x="30364" y="63500"/>
                      <a:pt x="31574" y="61686"/>
                    </a:cubicBezTo>
                    <a:cubicBezTo>
                      <a:pt x="32179" y="59872"/>
                      <a:pt x="32533" y="57954"/>
                      <a:pt x="33388" y="56243"/>
                    </a:cubicBezTo>
                    <a:cubicBezTo>
                      <a:pt x="34363" y="54293"/>
                      <a:pt x="36251" y="52842"/>
                      <a:pt x="37017" y="50800"/>
                    </a:cubicBezTo>
                    <a:cubicBezTo>
                      <a:pt x="37137" y="50481"/>
                      <a:pt x="39849" y="35665"/>
                      <a:pt x="40645" y="34471"/>
                    </a:cubicBezTo>
                    <a:cubicBezTo>
                      <a:pt x="41854" y="32657"/>
                      <a:pt x="44274" y="32052"/>
                      <a:pt x="46088" y="30843"/>
                    </a:cubicBezTo>
                    <a:cubicBezTo>
                      <a:pt x="50564" y="53216"/>
                      <a:pt x="44697" y="22217"/>
                      <a:pt x="49717" y="59871"/>
                    </a:cubicBezTo>
                    <a:cubicBezTo>
                      <a:pt x="50047" y="62343"/>
                      <a:pt x="49973" y="65182"/>
                      <a:pt x="51531" y="67129"/>
                    </a:cubicBezTo>
                    <a:cubicBezTo>
                      <a:pt x="52726" y="68622"/>
                      <a:pt x="55160" y="68338"/>
                      <a:pt x="56974" y="68943"/>
                    </a:cubicBezTo>
                    <a:lnTo>
                      <a:pt x="69674" y="52614"/>
                    </a:lnTo>
                    <a:cubicBezTo>
                      <a:pt x="74765" y="46135"/>
                      <a:pt x="81312" y="37536"/>
                      <a:pt x="87817" y="32657"/>
                    </a:cubicBezTo>
                    <a:lnTo>
                      <a:pt x="95074" y="27214"/>
                    </a:lnTo>
                    <a:cubicBezTo>
                      <a:pt x="96284" y="29028"/>
                      <a:pt x="97728" y="30707"/>
                      <a:pt x="98703" y="32657"/>
                    </a:cubicBezTo>
                    <a:cubicBezTo>
                      <a:pt x="99558" y="34368"/>
                      <a:pt x="98642" y="37725"/>
                      <a:pt x="100517" y="38100"/>
                    </a:cubicBezTo>
                    <a:cubicBezTo>
                      <a:pt x="103169" y="38630"/>
                      <a:pt x="105355" y="35681"/>
                      <a:pt x="107774" y="34471"/>
                    </a:cubicBezTo>
                    <a:cubicBezTo>
                      <a:pt x="108379" y="31447"/>
                      <a:pt x="108505" y="28287"/>
                      <a:pt x="109588" y="25400"/>
                    </a:cubicBezTo>
                    <a:cubicBezTo>
                      <a:pt x="110354" y="23358"/>
                      <a:pt x="113072" y="17781"/>
                      <a:pt x="113217" y="19957"/>
                    </a:cubicBezTo>
                    <a:cubicBezTo>
                      <a:pt x="113943" y="30835"/>
                      <a:pt x="112309" y="41749"/>
                      <a:pt x="111403" y="52614"/>
                    </a:cubicBezTo>
                    <a:cubicBezTo>
                      <a:pt x="110428" y="64316"/>
                      <a:pt x="109038" y="64784"/>
                      <a:pt x="104145" y="76200"/>
                    </a:cubicBezTo>
                    <a:cubicBezTo>
                      <a:pt x="103540" y="80433"/>
                      <a:pt x="103034" y="84682"/>
                      <a:pt x="102331" y="88900"/>
                    </a:cubicBezTo>
                    <a:cubicBezTo>
                      <a:pt x="101824" y="91942"/>
                      <a:pt x="101024" y="94929"/>
                      <a:pt x="100517" y="97971"/>
                    </a:cubicBezTo>
                    <a:cubicBezTo>
                      <a:pt x="99814" y="102189"/>
                      <a:pt x="97115" y="106700"/>
                      <a:pt x="98703" y="110671"/>
                    </a:cubicBezTo>
                    <a:cubicBezTo>
                      <a:pt x="99513" y="112695"/>
                      <a:pt x="102331" y="108252"/>
                      <a:pt x="104145" y="107043"/>
                    </a:cubicBezTo>
                    <a:cubicBezTo>
                      <a:pt x="107774" y="100995"/>
                      <a:pt x="111877" y="95208"/>
                      <a:pt x="115031" y="88900"/>
                    </a:cubicBezTo>
                    <a:cubicBezTo>
                      <a:pt x="116241" y="86481"/>
                      <a:pt x="117226" y="83936"/>
                      <a:pt x="118660" y="81643"/>
                    </a:cubicBezTo>
                    <a:cubicBezTo>
                      <a:pt x="130430" y="62812"/>
                      <a:pt x="118543" y="85507"/>
                      <a:pt x="127731" y="67129"/>
                    </a:cubicBezTo>
                    <a:cubicBezTo>
                      <a:pt x="131244" y="53071"/>
                      <a:pt x="126673" y="66069"/>
                      <a:pt x="134988" y="54429"/>
                    </a:cubicBezTo>
                    <a:cubicBezTo>
                      <a:pt x="138196" y="49938"/>
                      <a:pt x="139873" y="42844"/>
                      <a:pt x="142245" y="38100"/>
                    </a:cubicBezTo>
                    <a:cubicBezTo>
                      <a:pt x="143220" y="36150"/>
                      <a:pt x="144664" y="34471"/>
                      <a:pt x="145874" y="32657"/>
                    </a:cubicBezTo>
                    <a:cubicBezTo>
                      <a:pt x="146940" y="27325"/>
                      <a:pt x="147409" y="23029"/>
                      <a:pt x="149503" y="18143"/>
                    </a:cubicBezTo>
                    <a:cubicBezTo>
                      <a:pt x="150568" y="15657"/>
                      <a:pt x="152066" y="13372"/>
                      <a:pt x="153131" y="10886"/>
                    </a:cubicBezTo>
                    <a:cubicBezTo>
                      <a:pt x="153884" y="9128"/>
                      <a:pt x="153750" y="6936"/>
                      <a:pt x="154945" y="5443"/>
                    </a:cubicBezTo>
                    <a:cubicBezTo>
                      <a:pt x="157503" y="2245"/>
                      <a:pt x="162245" y="1195"/>
                      <a:pt x="165831" y="0"/>
                    </a:cubicBezTo>
                    <a:cubicBezTo>
                      <a:pt x="168855" y="605"/>
                      <a:pt x="174298" y="-1210"/>
                      <a:pt x="174903" y="1814"/>
                    </a:cubicBezTo>
                    <a:cubicBezTo>
                      <a:pt x="178345" y="19022"/>
                      <a:pt x="175623" y="36914"/>
                      <a:pt x="176717" y="54429"/>
                    </a:cubicBezTo>
                    <a:cubicBezTo>
                      <a:pt x="176836" y="56337"/>
                      <a:pt x="177926" y="58057"/>
                      <a:pt x="178531" y="59871"/>
                    </a:cubicBezTo>
                    <a:cubicBezTo>
                      <a:pt x="182306" y="44769"/>
                      <a:pt x="177709" y="59699"/>
                      <a:pt x="183974" y="47171"/>
                    </a:cubicBezTo>
                    <a:cubicBezTo>
                      <a:pt x="184829" y="45461"/>
                      <a:pt x="184436" y="43081"/>
                      <a:pt x="185788" y="41729"/>
                    </a:cubicBezTo>
                    <a:cubicBezTo>
                      <a:pt x="187986" y="39531"/>
                      <a:pt x="192097" y="39914"/>
                      <a:pt x="194860" y="3991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48" name="Freeform: Shape 90">
                <a:extLst>
                  <a:ext uri="{FF2B5EF4-FFF2-40B4-BE49-F238E27FC236}">
                    <a16:creationId xmlns:a16="http://schemas.microsoft.com/office/drawing/2014/main" id="{4ECF0F62-B745-F7B0-83FF-B0F0343A5627}"/>
                  </a:ext>
                </a:extLst>
              </p:cNvPr>
              <p:cNvSpPr/>
              <p:nvPr/>
            </p:nvSpPr>
            <p:spPr>
              <a:xfrm>
                <a:off x="7148286" y="4802414"/>
                <a:ext cx="116114" cy="78368"/>
              </a:xfrm>
              <a:custGeom>
                <a:avLst/>
                <a:gdLst>
                  <a:gd name="connsiteX0" fmla="*/ 12700 w 116114"/>
                  <a:gd name="connsiteY0" fmla="*/ 16329 h 78368"/>
                  <a:gd name="connsiteX1" fmla="*/ 7257 w 116114"/>
                  <a:gd name="connsiteY1" fmla="*/ 36286 h 78368"/>
                  <a:gd name="connsiteX2" fmla="*/ 3628 w 116114"/>
                  <a:gd name="connsiteY2" fmla="*/ 50800 h 78368"/>
                  <a:gd name="connsiteX3" fmla="*/ 0 w 116114"/>
                  <a:gd name="connsiteY3" fmla="*/ 63500 h 78368"/>
                  <a:gd name="connsiteX4" fmla="*/ 3628 w 116114"/>
                  <a:gd name="connsiteY4" fmla="*/ 78015 h 78368"/>
                  <a:gd name="connsiteX5" fmla="*/ 14514 w 116114"/>
                  <a:gd name="connsiteY5" fmla="*/ 70757 h 78368"/>
                  <a:gd name="connsiteX6" fmla="*/ 23585 w 116114"/>
                  <a:gd name="connsiteY6" fmla="*/ 63500 h 78368"/>
                  <a:gd name="connsiteX7" fmla="*/ 32657 w 116114"/>
                  <a:gd name="connsiteY7" fmla="*/ 59872 h 78368"/>
                  <a:gd name="connsiteX8" fmla="*/ 39914 w 116114"/>
                  <a:gd name="connsiteY8" fmla="*/ 54429 h 78368"/>
                  <a:gd name="connsiteX9" fmla="*/ 48985 w 116114"/>
                  <a:gd name="connsiteY9" fmla="*/ 50800 h 78368"/>
                  <a:gd name="connsiteX10" fmla="*/ 56243 w 116114"/>
                  <a:gd name="connsiteY10" fmla="*/ 47172 h 78368"/>
                  <a:gd name="connsiteX11" fmla="*/ 59871 w 116114"/>
                  <a:gd name="connsiteY11" fmla="*/ 41729 h 78368"/>
                  <a:gd name="connsiteX12" fmla="*/ 63500 w 116114"/>
                  <a:gd name="connsiteY12" fmla="*/ 56243 h 78368"/>
                  <a:gd name="connsiteX13" fmla="*/ 68943 w 116114"/>
                  <a:gd name="connsiteY13" fmla="*/ 67129 h 78368"/>
                  <a:gd name="connsiteX14" fmla="*/ 74385 w 116114"/>
                  <a:gd name="connsiteY14" fmla="*/ 65315 h 78368"/>
                  <a:gd name="connsiteX15" fmla="*/ 78014 w 116114"/>
                  <a:gd name="connsiteY15" fmla="*/ 56243 h 78368"/>
                  <a:gd name="connsiteX16" fmla="*/ 81643 w 116114"/>
                  <a:gd name="connsiteY16" fmla="*/ 32657 h 78368"/>
                  <a:gd name="connsiteX17" fmla="*/ 83457 w 116114"/>
                  <a:gd name="connsiteY17" fmla="*/ 12700 h 78368"/>
                  <a:gd name="connsiteX18" fmla="*/ 88900 w 116114"/>
                  <a:gd name="connsiteY18" fmla="*/ 7257 h 78368"/>
                  <a:gd name="connsiteX19" fmla="*/ 103414 w 116114"/>
                  <a:gd name="connsiteY19" fmla="*/ 1815 h 78368"/>
                  <a:gd name="connsiteX20" fmla="*/ 108857 w 116114"/>
                  <a:gd name="connsiteY20" fmla="*/ 0 h 78368"/>
                  <a:gd name="connsiteX21" fmla="*/ 116114 w 116114"/>
                  <a:gd name="connsiteY21" fmla="*/ 5443 h 78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6114" h="78368">
                    <a:moveTo>
                      <a:pt x="12700" y="16329"/>
                    </a:moveTo>
                    <a:cubicBezTo>
                      <a:pt x="8897" y="35336"/>
                      <a:pt x="13395" y="14802"/>
                      <a:pt x="7257" y="36286"/>
                    </a:cubicBezTo>
                    <a:cubicBezTo>
                      <a:pt x="5887" y="41081"/>
                      <a:pt x="4998" y="46005"/>
                      <a:pt x="3628" y="50800"/>
                    </a:cubicBezTo>
                    <a:lnTo>
                      <a:pt x="0" y="63500"/>
                    </a:lnTo>
                    <a:cubicBezTo>
                      <a:pt x="1209" y="68338"/>
                      <a:pt x="-833" y="75785"/>
                      <a:pt x="3628" y="78015"/>
                    </a:cubicBezTo>
                    <a:cubicBezTo>
                      <a:pt x="7529" y="79965"/>
                      <a:pt x="10987" y="73322"/>
                      <a:pt x="14514" y="70757"/>
                    </a:cubicBezTo>
                    <a:cubicBezTo>
                      <a:pt x="17646" y="68479"/>
                      <a:pt x="20265" y="65492"/>
                      <a:pt x="23585" y="63500"/>
                    </a:cubicBezTo>
                    <a:cubicBezTo>
                      <a:pt x="26378" y="61824"/>
                      <a:pt x="29810" y="61454"/>
                      <a:pt x="32657" y="59872"/>
                    </a:cubicBezTo>
                    <a:cubicBezTo>
                      <a:pt x="35300" y="58404"/>
                      <a:pt x="37271" y="55898"/>
                      <a:pt x="39914" y="54429"/>
                    </a:cubicBezTo>
                    <a:cubicBezTo>
                      <a:pt x="42761" y="52847"/>
                      <a:pt x="46009" y="52123"/>
                      <a:pt x="48985" y="50800"/>
                    </a:cubicBezTo>
                    <a:cubicBezTo>
                      <a:pt x="51457" y="49702"/>
                      <a:pt x="53824" y="48381"/>
                      <a:pt x="56243" y="47172"/>
                    </a:cubicBezTo>
                    <a:cubicBezTo>
                      <a:pt x="57452" y="45358"/>
                      <a:pt x="58509" y="40026"/>
                      <a:pt x="59871" y="41729"/>
                    </a:cubicBezTo>
                    <a:cubicBezTo>
                      <a:pt x="62986" y="45623"/>
                      <a:pt x="61923" y="51512"/>
                      <a:pt x="63500" y="56243"/>
                    </a:cubicBezTo>
                    <a:cubicBezTo>
                      <a:pt x="66003" y="63755"/>
                      <a:pt x="64253" y="60095"/>
                      <a:pt x="68943" y="67129"/>
                    </a:cubicBezTo>
                    <a:cubicBezTo>
                      <a:pt x="70757" y="66524"/>
                      <a:pt x="73161" y="66784"/>
                      <a:pt x="74385" y="65315"/>
                    </a:cubicBezTo>
                    <a:cubicBezTo>
                      <a:pt x="76470" y="62813"/>
                      <a:pt x="77375" y="59437"/>
                      <a:pt x="78014" y="56243"/>
                    </a:cubicBezTo>
                    <a:cubicBezTo>
                      <a:pt x="85028" y="21174"/>
                      <a:pt x="76329" y="48593"/>
                      <a:pt x="81643" y="32657"/>
                    </a:cubicBezTo>
                    <a:cubicBezTo>
                      <a:pt x="82248" y="26005"/>
                      <a:pt x="81622" y="19123"/>
                      <a:pt x="83457" y="12700"/>
                    </a:cubicBezTo>
                    <a:cubicBezTo>
                      <a:pt x="84162" y="10233"/>
                      <a:pt x="86812" y="8748"/>
                      <a:pt x="88900" y="7257"/>
                    </a:cubicBezTo>
                    <a:cubicBezTo>
                      <a:pt x="94537" y="3231"/>
                      <a:pt x="97083" y="3624"/>
                      <a:pt x="103414" y="1815"/>
                    </a:cubicBezTo>
                    <a:cubicBezTo>
                      <a:pt x="105253" y="1290"/>
                      <a:pt x="107043" y="605"/>
                      <a:pt x="108857" y="0"/>
                    </a:cubicBezTo>
                    <a:cubicBezTo>
                      <a:pt x="115583" y="2243"/>
                      <a:pt x="113445" y="104"/>
                      <a:pt x="116114" y="544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49" name="Freeform: Shape 91">
                <a:extLst>
                  <a:ext uri="{FF2B5EF4-FFF2-40B4-BE49-F238E27FC236}">
                    <a16:creationId xmlns:a16="http://schemas.microsoft.com/office/drawing/2014/main" id="{01548D8E-2A0D-61AC-74B1-D08E057B90DA}"/>
                  </a:ext>
                </a:extLst>
              </p:cNvPr>
              <p:cNvSpPr/>
              <p:nvPr/>
            </p:nvSpPr>
            <p:spPr>
              <a:xfrm>
                <a:off x="6859814" y="4982029"/>
                <a:ext cx="74388" cy="30908"/>
              </a:xfrm>
              <a:custGeom>
                <a:avLst/>
                <a:gdLst>
                  <a:gd name="connsiteX0" fmla="*/ 0 w 74388"/>
                  <a:gd name="connsiteY0" fmla="*/ 0 h 30908"/>
                  <a:gd name="connsiteX1" fmla="*/ 1815 w 74388"/>
                  <a:gd name="connsiteY1" fmla="*/ 25400 h 30908"/>
                  <a:gd name="connsiteX2" fmla="*/ 3629 w 74388"/>
                  <a:gd name="connsiteY2" fmla="*/ 30842 h 30908"/>
                  <a:gd name="connsiteX3" fmla="*/ 16329 w 74388"/>
                  <a:gd name="connsiteY3" fmla="*/ 27214 h 30908"/>
                  <a:gd name="connsiteX4" fmla="*/ 21772 w 74388"/>
                  <a:gd name="connsiteY4" fmla="*/ 23585 h 30908"/>
                  <a:gd name="connsiteX5" fmla="*/ 29029 w 74388"/>
                  <a:gd name="connsiteY5" fmla="*/ 16328 h 30908"/>
                  <a:gd name="connsiteX6" fmla="*/ 34472 w 74388"/>
                  <a:gd name="connsiteY6" fmla="*/ 14514 h 30908"/>
                  <a:gd name="connsiteX7" fmla="*/ 45357 w 74388"/>
                  <a:gd name="connsiteY7" fmla="*/ 9071 h 30908"/>
                  <a:gd name="connsiteX8" fmla="*/ 48986 w 74388"/>
                  <a:gd name="connsiteY8" fmla="*/ 14514 h 30908"/>
                  <a:gd name="connsiteX9" fmla="*/ 50800 w 74388"/>
                  <a:gd name="connsiteY9" fmla="*/ 19957 h 30908"/>
                  <a:gd name="connsiteX10" fmla="*/ 63500 w 74388"/>
                  <a:gd name="connsiteY10" fmla="*/ 14514 h 30908"/>
                  <a:gd name="connsiteX11" fmla="*/ 67129 w 74388"/>
                  <a:gd name="connsiteY11" fmla="*/ 9071 h 30908"/>
                  <a:gd name="connsiteX12" fmla="*/ 72572 w 74388"/>
                  <a:gd name="connsiteY12" fmla="*/ 19957 h 30908"/>
                  <a:gd name="connsiteX13" fmla="*/ 74386 w 74388"/>
                  <a:gd name="connsiteY13" fmla="*/ 10885 h 30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388" h="30908">
                    <a:moveTo>
                      <a:pt x="0" y="0"/>
                    </a:moveTo>
                    <a:cubicBezTo>
                      <a:pt x="605" y="8467"/>
                      <a:pt x="823" y="16970"/>
                      <a:pt x="1815" y="25400"/>
                    </a:cubicBezTo>
                    <a:cubicBezTo>
                      <a:pt x="2038" y="27299"/>
                      <a:pt x="1732" y="30605"/>
                      <a:pt x="3629" y="30842"/>
                    </a:cubicBezTo>
                    <a:cubicBezTo>
                      <a:pt x="7998" y="31388"/>
                      <a:pt x="12096" y="28423"/>
                      <a:pt x="16329" y="27214"/>
                    </a:cubicBezTo>
                    <a:cubicBezTo>
                      <a:pt x="18143" y="26004"/>
                      <a:pt x="20116" y="25004"/>
                      <a:pt x="21772" y="23585"/>
                    </a:cubicBezTo>
                    <a:cubicBezTo>
                      <a:pt x="24369" y="21359"/>
                      <a:pt x="26245" y="18316"/>
                      <a:pt x="29029" y="16328"/>
                    </a:cubicBezTo>
                    <a:cubicBezTo>
                      <a:pt x="30585" y="15216"/>
                      <a:pt x="32658" y="15119"/>
                      <a:pt x="34472" y="14514"/>
                    </a:cubicBezTo>
                    <a:cubicBezTo>
                      <a:pt x="35617" y="13750"/>
                      <a:pt x="43010" y="8132"/>
                      <a:pt x="45357" y="9071"/>
                    </a:cubicBezTo>
                    <a:cubicBezTo>
                      <a:pt x="47382" y="9881"/>
                      <a:pt x="47776" y="12700"/>
                      <a:pt x="48986" y="14514"/>
                    </a:cubicBezTo>
                    <a:cubicBezTo>
                      <a:pt x="49591" y="16328"/>
                      <a:pt x="49024" y="19247"/>
                      <a:pt x="50800" y="19957"/>
                    </a:cubicBezTo>
                    <a:cubicBezTo>
                      <a:pt x="54460" y="21421"/>
                      <a:pt x="60978" y="16195"/>
                      <a:pt x="63500" y="14514"/>
                    </a:cubicBezTo>
                    <a:cubicBezTo>
                      <a:pt x="64710" y="12700"/>
                      <a:pt x="64948" y="9071"/>
                      <a:pt x="67129" y="9071"/>
                    </a:cubicBezTo>
                    <a:cubicBezTo>
                      <a:pt x="69472" y="9071"/>
                      <a:pt x="72125" y="18616"/>
                      <a:pt x="72572" y="19957"/>
                    </a:cubicBezTo>
                    <a:cubicBezTo>
                      <a:pt x="74533" y="12113"/>
                      <a:pt x="74386" y="15193"/>
                      <a:pt x="74386" y="1088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50" name="Freeform: Shape 92">
                <a:extLst>
                  <a:ext uri="{FF2B5EF4-FFF2-40B4-BE49-F238E27FC236}">
                    <a16:creationId xmlns:a16="http://schemas.microsoft.com/office/drawing/2014/main" id="{FCA882E4-23BB-98C4-8262-279E8B0B0821}"/>
                  </a:ext>
                </a:extLst>
              </p:cNvPr>
              <p:cNvSpPr/>
              <p:nvPr/>
            </p:nvSpPr>
            <p:spPr>
              <a:xfrm>
                <a:off x="7170057" y="4974771"/>
                <a:ext cx="146957" cy="27430"/>
              </a:xfrm>
              <a:custGeom>
                <a:avLst/>
                <a:gdLst>
                  <a:gd name="connsiteX0" fmla="*/ 0 w 146957"/>
                  <a:gd name="connsiteY0" fmla="*/ 3629 h 27430"/>
                  <a:gd name="connsiteX1" fmla="*/ 5443 w 146957"/>
                  <a:gd name="connsiteY1" fmla="*/ 12700 h 27430"/>
                  <a:gd name="connsiteX2" fmla="*/ 14514 w 146957"/>
                  <a:gd name="connsiteY2" fmla="*/ 21772 h 27430"/>
                  <a:gd name="connsiteX3" fmla="*/ 25400 w 146957"/>
                  <a:gd name="connsiteY3" fmla="*/ 25400 h 27430"/>
                  <a:gd name="connsiteX4" fmla="*/ 41729 w 146957"/>
                  <a:gd name="connsiteY4" fmla="*/ 23586 h 27430"/>
                  <a:gd name="connsiteX5" fmla="*/ 50800 w 146957"/>
                  <a:gd name="connsiteY5" fmla="*/ 14515 h 27430"/>
                  <a:gd name="connsiteX6" fmla="*/ 63500 w 146957"/>
                  <a:gd name="connsiteY6" fmla="*/ 5443 h 27430"/>
                  <a:gd name="connsiteX7" fmla="*/ 67129 w 146957"/>
                  <a:gd name="connsiteY7" fmla="*/ 0 h 27430"/>
                  <a:gd name="connsiteX8" fmla="*/ 70757 w 146957"/>
                  <a:gd name="connsiteY8" fmla="*/ 5443 h 27430"/>
                  <a:gd name="connsiteX9" fmla="*/ 72572 w 146957"/>
                  <a:gd name="connsiteY9" fmla="*/ 10886 h 27430"/>
                  <a:gd name="connsiteX10" fmla="*/ 83457 w 146957"/>
                  <a:gd name="connsiteY10" fmla="*/ 7258 h 27430"/>
                  <a:gd name="connsiteX11" fmla="*/ 94343 w 146957"/>
                  <a:gd name="connsiteY11" fmla="*/ 9072 h 27430"/>
                  <a:gd name="connsiteX12" fmla="*/ 108857 w 146957"/>
                  <a:gd name="connsiteY12" fmla="*/ 12700 h 27430"/>
                  <a:gd name="connsiteX13" fmla="*/ 121557 w 146957"/>
                  <a:gd name="connsiteY13" fmla="*/ 16329 h 27430"/>
                  <a:gd name="connsiteX14" fmla="*/ 128814 w 146957"/>
                  <a:gd name="connsiteY14" fmla="*/ 21772 h 27430"/>
                  <a:gd name="connsiteX15" fmla="*/ 134257 w 146957"/>
                  <a:gd name="connsiteY15" fmla="*/ 27215 h 27430"/>
                  <a:gd name="connsiteX16" fmla="*/ 143329 w 146957"/>
                  <a:gd name="connsiteY16" fmla="*/ 25400 h 27430"/>
                  <a:gd name="connsiteX17" fmla="*/ 146957 w 146957"/>
                  <a:gd name="connsiteY17" fmla="*/ 21772 h 27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6957" h="27430">
                    <a:moveTo>
                      <a:pt x="0" y="3629"/>
                    </a:moveTo>
                    <a:cubicBezTo>
                      <a:pt x="1814" y="6653"/>
                      <a:pt x="3574" y="9710"/>
                      <a:pt x="5443" y="12700"/>
                    </a:cubicBezTo>
                    <a:cubicBezTo>
                      <a:pt x="8466" y="17536"/>
                      <a:pt x="9073" y="19354"/>
                      <a:pt x="14514" y="21772"/>
                    </a:cubicBezTo>
                    <a:cubicBezTo>
                      <a:pt x="18009" y="23325"/>
                      <a:pt x="25400" y="25400"/>
                      <a:pt x="25400" y="25400"/>
                    </a:cubicBezTo>
                    <a:cubicBezTo>
                      <a:pt x="30843" y="24795"/>
                      <a:pt x="36695" y="25743"/>
                      <a:pt x="41729" y="23586"/>
                    </a:cubicBezTo>
                    <a:cubicBezTo>
                      <a:pt x="45659" y="21902"/>
                      <a:pt x="47582" y="17331"/>
                      <a:pt x="50800" y="14515"/>
                    </a:cubicBezTo>
                    <a:cubicBezTo>
                      <a:pt x="59040" y="7305"/>
                      <a:pt x="54109" y="14834"/>
                      <a:pt x="63500" y="5443"/>
                    </a:cubicBezTo>
                    <a:cubicBezTo>
                      <a:pt x="65042" y="3901"/>
                      <a:pt x="65919" y="1814"/>
                      <a:pt x="67129" y="0"/>
                    </a:cubicBezTo>
                    <a:cubicBezTo>
                      <a:pt x="68338" y="1814"/>
                      <a:pt x="69782" y="3493"/>
                      <a:pt x="70757" y="5443"/>
                    </a:cubicBezTo>
                    <a:cubicBezTo>
                      <a:pt x="71612" y="7154"/>
                      <a:pt x="70679" y="10615"/>
                      <a:pt x="72572" y="10886"/>
                    </a:cubicBezTo>
                    <a:cubicBezTo>
                      <a:pt x="76358" y="11427"/>
                      <a:pt x="83457" y="7258"/>
                      <a:pt x="83457" y="7258"/>
                    </a:cubicBezTo>
                    <a:cubicBezTo>
                      <a:pt x="87086" y="7863"/>
                      <a:pt x="90746" y="8301"/>
                      <a:pt x="94343" y="9072"/>
                    </a:cubicBezTo>
                    <a:cubicBezTo>
                      <a:pt x="99219" y="10117"/>
                      <a:pt x="104126" y="11122"/>
                      <a:pt x="108857" y="12700"/>
                    </a:cubicBezTo>
                    <a:cubicBezTo>
                      <a:pt x="116665" y="15304"/>
                      <a:pt x="112445" y="14051"/>
                      <a:pt x="121557" y="16329"/>
                    </a:cubicBezTo>
                    <a:cubicBezTo>
                      <a:pt x="123976" y="18143"/>
                      <a:pt x="126518" y="19804"/>
                      <a:pt x="128814" y="21772"/>
                    </a:cubicBezTo>
                    <a:cubicBezTo>
                      <a:pt x="130762" y="23442"/>
                      <a:pt x="131768" y="26593"/>
                      <a:pt x="134257" y="27215"/>
                    </a:cubicBezTo>
                    <a:cubicBezTo>
                      <a:pt x="137249" y="27963"/>
                      <a:pt x="140494" y="26615"/>
                      <a:pt x="143329" y="25400"/>
                    </a:cubicBezTo>
                    <a:cubicBezTo>
                      <a:pt x="144901" y="24726"/>
                      <a:pt x="145748" y="22981"/>
                      <a:pt x="146957" y="2177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nvGrpSpPr>
            <p:cNvPr id="137" name="Group 136">
              <a:extLst>
                <a:ext uri="{FF2B5EF4-FFF2-40B4-BE49-F238E27FC236}">
                  <a16:creationId xmlns:a16="http://schemas.microsoft.com/office/drawing/2014/main" id="{7E7D2D51-A3A6-CFBB-AE5C-B353076C0B96}"/>
                </a:ext>
              </a:extLst>
            </p:cNvPr>
            <p:cNvGrpSpPr/>
            <p:nvPr/>
          </p:nvGrpSpPr>
          <p:grpSpPr>
            <a:xfrm rot="13829337" flipH="1">
              <a:off x="10811936" y="6047204"/>
              <a:ext cx="114715" cy="382165"/>
              <a:chOff x="9024888" y="4258446"/>
              <a:chExt cx="152548" cy="1829809"/>
            </a:xfrm>
          </p:grpSpPr>
          <p:sp>
            <p:nvSpPr>
              <p:cNvPr id="138" name="Rectangle 137">
                <a:extLst>
                  <a:ext uri="{FF2B5EF4-FFF2-40B4-BE49-F238E27FC236}">
                    <a16:creationId xmlns:a16="http://schemas.microsoft.com/office/drawing/2014/main" id="{65FDB889-00D1-6E24-2849-4438BDBB6A18}"/>
                  </a:ext>
                </a:extLst>
              </p:cNvPr>
              <p:cNvSpPr/>
              <p:nvPr/>
            </p:nvSpPr>
            <p:spPr>
              <a:xfrm>
                <a:off x="9024888" y="4594611"/>
                <a:ext cx="152548" cy="14936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39" name="Rectangle 138">
                <a:extLst>
                  <a:ext uri="{FF2B5EF4-FFF2-40B4-BE49-F238E27FC236}">
                    <a16:creationId xmlns:a16="http://schemas.microsoft.com/office/drawing/2014/main" id="{CD0AB9B9-4EBC-BEDF-412D-616D44FE60A5}"/>
                  </a:ext>
                </a:extLst>
              </p:cNvPr>
              <p:cNvSpPr/>
              <p:nvPr/>
            </p:nvSpPr>
            <p:spPr>
              <a:xfrm>
                <a:off x="9056865" y="4384458"/>
                <a:ext cx="90000" cy="2101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40" name="Isosceles Triangle 139">
                <a:extLst>
                  <a:ext uri="{FF2B5EF4-FFF2-40B4-BE49-F238E27FC236}">
                    <a16:creationId xmlns:a16="http://schemas.microsoft.com/office/drawing/2014/main" id="{0A30773F-75A2-6D63-BD9B-BCA815454068}"/>
                  </a:ext>
                </a:extLst>
              </p:cNvPr>
              <p:cNvSpPr/>
              <p:nvPr/>
            </p:nvSpPr>
            <p:spPr>
              <a:xfrm>
                <a:off x="9058884" y="4258446"/>
                <a:ext cx="86400" cy="125186"/>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grpSp>
      <p:grpSp>
        <p:nvGrpSpPr>
          <p:cNvPr id="161" name="Group 160">
            <a:extLst>
              <a:ext uri="{FF2B5EF4-FFF2-40B4-BE49-F238E27FC236}">
                <a16:creationId xmlns:a16="http://schemas.microsoft.com/office/drawing/2014/main" id="{84591E06-1BF9-7AF8-B8A0-644E9501F310}"/>
              </a:ext>
              <a:ext uri="{C183D7F6-B498-43B3-948B-1728B52AA6E4}">
                <adec:decorative xmlns:adec="http://schemas.microsoft.com/office/drawing/2017/decorative" val="1"/>
              </a:ext>
            </a:extLst>
          </p:cNvPr>
          <p:cNvGrpSpPr/>
          <p:nvPr/>
        </p:nvGrpSpPr>
        <p:grpSpPr>
          <a:xfrm>
            <a:off x="6815778" y="1946076"/>
            <a:ext cx="1807527" cy="320102"/>
            <a:chOff x="4439348" y="2694755"/>
            <a:chExt cx="1872525" cy="295760"/>
          </a:xfrm>
        </p:grpSpPr>
        <p:sp>
          <p:nvSpPr>
            <p:cNvPr id="162" name="Freeform: Shape 177">
              <a:extLst>
                <a:ext uri="{FF2B5EF4-FFF2-40B4-BE49-F238E27FC236}">
                  <a16:creationId xmlns:a16="http://schemas.microsoft.com/office/drawing/2014/main" id="{EB7BC2EE-0F68-6046-AF12-250142B0B9DB}"/>
                </a:ext>
              </a:extLst>
            </p:cNvPr>
            <p:cNvSpPr/>
            <p:nvPr/>
          </p:nvSpPr>
          <p:spPr>
            <a:xfrm rot="5016837">
              <a:off x="5297781" y="1836372"/>
              <a:ext cx="155709" cy="1872475"/>
            </a:xfrm>
            <a:custGeom>
              <a:avLst/>
              <a:gdLst>
                <a:gd name="connsiteX0" fmla="*/ 387626 w 390382"/>
                <a:gd name="connsiteY0" fmla="*/ 765739 h 2843017"/>
                <a:gd name="connsiteX1" fmla="*/ 178904 w 390382"/>
                <a:gd name="connsiteY1" fmla="*/ 765739 h 2843017"/>
                <a:gd name="connsiteX2" fmla="*/ 218661 w 390382"/>
                <a:gd name="connsiteY2" fmla="*/ 179330 h 2843017"/>
                <a:gd name="connsiteX3" fmla="*/ 377687 w 390382"/>
                <a:gd name="connsiteY3" fmla="*/ 169391 h 2843017"/>
                <a:gd name="connsiteX4" fmla="*/ 347869 w 390382"/>
                <a:gd name="connsiteY4" fmla="*/ 2177095 h 2843017"/>
                <a:gd name="connsiteX5" fmla="*/ 89452 w 390382"/>
                <a:gd name="connsiteY5" fmla="*/ 2624356 h 2843017"/>
                <a:gd name="connsiteX6" fmla="*/ 0 w 390382"/>
                <a:gd name="connsiteY6" fmla="*/ 2843017 h 2843017"/>
                <a:gd name="connsiteX0" fmla="*/ 387626 w 391961"/>
                <a:gd name="connsiteY0" fmla="*/ 774486 h 2851764"/>
                <a:gd name="connsiteX1" fmla="*/ 178904 w 391961"/>
                <a:gd name="connsiteY1" fmla="*/ 774486 h 2851764"/>
                <a:gd name="connsiteX2" fmla="*/ 197114 w 391961"/>
                <a:gd name="connsiteY2" fmla="*/ 166496 h 2851764"/>
                <a:gd name="connsiteX3" fmla="*/ 377687 w 391961"/>
                <a:gd name="connsiteY3" fmla="*/ 178138 h 2851764"/>
                <a:gd name="connsiteX4" fmla="*/ 347869 w 391961"/>
                <a:gd name="connsiteY4" fmla="*/ 2185842 h 2851764"/>
                <a:gd name="connsiteX5" fmla="*/ 89452 w 391961"/>
                <a:gd name="connsiteY5" fmla="*/ 2633103 h 2851764"/>
                <a:gd name="connsiteX6" fmla="*/ 0 w 391961"/>
                <a:gd name="connsiteY6" fmla="*/ 2851764 h 2851764"/>
                <a:gd name="connsiteX0" fmla="*/ 387626 w 404727"/>
                <a:gd name="connsiteY0" fmla="*/ 786809 h 2864087"/>
                <a:gd name="connsiteX1" fmla="*/ 178904 w 404727"/>
                <a:gd name="connsiteY1" fmla="*/ 786809 h 2864087"/>
                <a:gd name="connsiteX2" fmla="*/ 197114 w 404727"/>
                <a:gd name="connsiteY2" fmla="*/ 178819 h 2864087"/>
                <a:gd name="connsiteX3" fmla="*/ 394005 w 404727"/>
                <a:gd name="connsiteY3" fmla="*/ 173118 h 2864087"/>
                <a:gd name="connsiteX4" fmla="*/ 347869 w 404727"/>
                <a:gd name="connsiteY4" fmla="*/ 2198165 h 2864087"/>
                <a:gd name="connsiteX5" fmla="*/ 89452 w 404727"/>
                <a:gd name="connsiteY5" fmla="*/ 2645426 h 2864087"/>
                <a:gd name="connsiteX6" fmla="*/ 0 w 404727"/>
                <a:gd name="connsiteY6" fmla="*/ 2864087 h 2864087"/>
                <a:gd name="connsiteX0" fmla="*/ 387626 w 425476"/>
                <a:gd name="connsiteY0" fmla="*/ 698944 h 2776222"/>
                <a:gd name="connsiteX1" fmla="*/ 178904 w 425476"/>
                <a:gd name="connsiteY1" fmla="*/ 698944 h 2776222"/>
                <a:gd name="connsiteX2" fmla="*/ 197114 w 425476"/>
                <a:gd name="connsiteY2" fmla="*/ 90954 h 2776222"/>
                <a:gd name="connsiteX3" fmla="*/ 394005 w 425476"/>
                <a:gd name="connsiteY3" fmla="*/ 85253 h 2776222"/>
                <a:gd name="connsiteX4" fmla="*/ 347869 w 425476"/>
                <a:gd name="connsiteY4" fmla="*/ 2110300 h 2776222"/>
                <a:gd name="connsiteX5" fmla="*/ 89452 w 425476"/>
                <a:gd name="connsiteY5" fmla="*/ 2557561 h 2776222"/>
                <a:gd name="connsiteX6" fmla="*/ 0 w 425476"/>
                <a:gd name="connsiteY6" fmla="*/ 2776222 h 2776222"/>
                <a:gd name="connsiteX0" fmla="*/ 387626 w 425476"/>
                <a:gd name="connsiteY0" fmla="*/ 712307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5476"/>
                <a:gd name="connsiteY0" fmla="*/ 697083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2876"/>
                <a:gd name="connsiteY0" fmla="*/ 697083 h 2789585"/>
                <a:gd name="connsiteX1" fmla="*/ 178904 w 422876"/>
                <a:gd name="connsiteY1" fmla="*/ 712307 h 2789585"/>
                <a:gd name="connsiteX2" fmla="*/ 197114 w 422876"/>
                <a:gd name="connsiteY2" fmla="*/ 104317 h 2789585"/>
                <a:gd name="connsiteX3" fmla="*/ 394005 w 422876"/>
                <a:gd name="connsiteY3" fmla="*/ 98616 h 2789585"/>
                <a:gd name="connsiteX4" fmla="*/ 347869 w 422876"/>
                <a:gd name="connsiteY4" fmla="*/ 2123663 h 2789585"/>
                <a:gd name="connsiteX5" fmla="*/ 187358 w 422876"/>
                <a:gd name="connsiteY5" fmla="*/ 2466868 h 2789585"/>
                <a:gd name="connsiteX6" fmla="*/ 0 w 422876"/>
                <a:gd name="connsiteY6" fmla="*/ 2789585 h 2789585"/>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31228 w 266746"/>
                <a:gd name="connsiteY5" fmla="*/ 2466868 h 2857079"/>
                <a:gd name="connsiteX6" fmla="*/ 61551 w 266746"/>
                <a:gd name="connsiteY6" fmla="*/ 2857079 h 2857079"/>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22753 w 266746"/>
                <a:gd name="connsiteY5" fmla="*/ 2542596 h 2857079"/>
                <a:gd name="connsiteX6" fmla="*/ 61551 w 266746"/>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87918"/>
                <a:gd name="connsiteY0" fmla="*/ 697083 h 2857079"/>
                <a:gd name="connsiteX1" fmla="*/ 24579 w 287918"/>
                <a:gd name="connsiteY1" fmla="*/ 712307 h 2857079"/>
                <a:gd name="connsiteX2" fmla="*/ 42789 w 287918"/>
                <a:gd name="connsiteY2" fmla="*/ 104317 h 2857079"/>
                <a:gd name="connsiteX3" fmla="*/ 239680 w 287918"/>
                <a:gd name="connsiteY3" fmla="*/ 98616 h 2857079"/>
                <a:gd name="connsiteX4" fmla="*/ 193544 w 287918"/>
                <a:gd name="connsiteY4" fmla="*/ 2123663 h 2857079"/>
                <a:gd name="connsiteX5" fmla="*/ 24558 w 287918"/>
                <a:gd name="connsiteY5" fmla="*/ 2542596 h 2857079"/>
                <a:gd name="connsiteX6" fmla="*/ 63356 w 287918"/>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72133 w 272133"/>
                <a:gd name="connsiteY0" fmla="*/ 697083 h 2979076"/>
                <a:gd name="connsiteX1" fmla="*/ 28161 w 272133"/>
                <a:gd name="connsiteY1" fmla="*/ 712307 h 2979076"/>
                <a:gd name="connsiteX2" fmla="*/ 46371 w 272133"/>
                <a:gd name="connsiteY2" fmla="*/ 104317 h 2979076"/>
                <a:gd name="connsiteX3" fmla="*/ 243262 w 272133"/>
                <a:gd name="connsiteY3" fmla="*/ 98616 h 2979076"/>
                <a:gd name="connsiteX4" fmla="*/ 197126 w 272133"/>
                <a:gd name="connsiteY4" fmla="*/ 2123663 h 2979076"/>
                <a:gd name="connsiteX5" fmla="*/ 28140 w 272133"/>
                <a:gd name="connsiteY5" fmla="*/ 2542596 h 2979076"/>
                <a:gd name="connsiteX6" fmla="*/ 43700 w 272133"/>
                <a:gd name="connsiteY6"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2753 w 266746"/>
                <a:gd name="connsiteY5" fmla="*/ 2542596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51739 w 266746"/>
                <a:gd name="connsiteY6" fmla="*/ 2843425 h 2979076"/>
                <a:gd name="connsiteX7" fmla="*/ 38313 w 266746"/>
                <a:gd name="connsiteY7" fmla="*/ 2979076 h 2979076"/>
                <a:gd name="connsiteX0" fmla="*/ 275263 w 275263"/>
                <a:gd name="connsiteY0" fmla="*/ 697083 h 2979076"/>
                <a:gd name="connsiteX1" fmla="*/ 31291 w 275263"/>
                <a:gd name="connsiteY1" fmla="*/ 712307 h 2979076"/>
                <a:gd name="connsiteX2" fmla="*/ 49501 w 275263"/>
                <a:gd name="connsiteY2" fmla="*/ 104317 h 2979076"/>
                <a:gd name="connsiteX3" fmla="*/ 246392 w 275263"/>
                <a:gd name="connsiteY3" fmla="*/ 98616 h 2979076"/>
                <a:gd name="connsiteX4" fmla="*/ 200256 w 275263"/>
                <a:gd name="connsiteY4" fmla="*/ 2123663 h 2979076"/>
                <a:gd name="connsiteX5" fmla="*/ 34943 w 275263"/>
                <a:gd name="connsiteY5" fmla="*/ 2552592 h 2979076"/>
                <a:gd name="connsiteX6" fmla="*/ 60256 w 275263"/>
                <a:gd name="connsiteY6" fmla="*/ 2843425 h 2979076"/>
                <a:gd name="connsiteX7" fmla="*/ 46830 w 275263"/>
                <a:gd name="connsiteY7" fmla="*/ 2979076 h 2979076"/>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9775"/>
                <a:gd name="connsiteY0" fmla="*/ 697083 h 3100544"/>
                <a:gd name="connsiteX1" fmla="*/ 22774 w 269775"/>
                <a:gd name="connsiteY1" fmla="*/ 712307 h 3100544"/>
                <a:gd name="connsiteX2" fmla="*/ 40984 w 269775"/>
                <a:gd name="connsiteY2" fmla="*/ 104317 h 3100544"/>
                <a:gd name="connsiteX3" fmla="*/ 237875 w 269775"/>
                <a:gd name="connsiteY3" fmla="*/ 98616 h 3100544"/>
                <a:gd name="connsiteX4" fmla="*/ 191739 w 269775"/>
                <a:gd name="connsiteY4" fmla="*/ 2123663 h 3100544"/>
                <a:gd name="connsiteX5" fmla="*/ 26426 w 269775"/>
                <a:gd name="connsiteY5" fmla="*/ 2552592 h 3100544"/>
                <a:gd name="connsiteX6" fmla="*/ 51739 w 269775"/>
                <a:gd name="connsiteY6" fmla="*/ 2843425 h 3100544"/>
                <a:gd name="connsiteX7" fmla="*/ 10340 w 269775"/>
                <a:gd name="connsiteY7" fmla="*/ 3100544 h 3100544"/>
                <a:gd name="connsiteX0" fmla="*/ 266746 w 278571"/>
                <a:gd name="connsiteY0" fmla="*/ 697083 h 3100544"/>
                <a:gd name="connsiteX1" fmla="*/ 22774 w 278571"/>
                <a:gd name="connsiteY1" fmla="*/ 712307 h 3100544"/>
                <a:gd name="connsiteX2" fmla="*/ 40984 w 278571"/>
                <a:gd name="connsiteY2" fmla="*/ 104317 h 3100544"/>
                <a:gd name="connsiteX3" fmla="*/ 237875 w 278571"/>
                <a:gd name="connsiteY3" fmla="*/ 98616 h 3100544"/>
                <a:gd name="connsiteX4" fmla="*/ 191739 w 278571"/>
                <a:gd name="connsiteY4" fmla="*/ 2123663 h 3100544"/>
                <a:gd name="connsiteX5" fmla="*/ 26426 w 278571"/>
                <a:gd name="connsiteY5" fmla="*/ 2552592 h 3100544"/>
                <a:gd name="connsiteX6" fmla="*/ 51739 w 278571"/>
                <a:gd name="connsiteY6" fmla="*/ 2843425 h 3100544"/>
                <a:gd name="connsiteX7" fmla="*/ 10340 w 278571"/>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74712 w 287273"/>
                <a:gd name="connsiteY0" fmla="*/ 697083 h 3110522"/>
                <a:gd name="connsiteX1" fmla="*/ 30740 w 287273"/>
                <a:gd name="connsiteY1" fmla="*/ 712307 h 3110522"/>
                <a:gd name="connsiteX2" fmla="*/ 48950 w 287273"/>
                <a:gd name="connsiteY2" fmla="*/ 104317 h 3110522"/>
                <a:gd name="connsiteX3" fmla="*/ 245841 w 287273"/>
                <a:gd name="connsiteY3" fmla="*/ 98616 h 3110522"/>
                <a:gd name="connsiteX4" fmla="*/ 199705 w 287273"/>
                <a:gd name="connsiteY4" fmla="*/ 2123663 h 3110522"/>
                <a:gd name="connsiteX5" fmla="*/ 34392 w 287273"/>
                <a:gd name="connsiteY5" fmla="*/ 2552592 h 3110522"/>
                <a:gd name="connsiteX6" fmla="*/ 59705 w 287273"/>
                <a:gd name="connsiteY6" fmla="*/ 2843425 h 3110522"/>
                <a:gd name="connsiteX7" fmla="*/ 417 w 287273"/>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66747 w 279308"/>
                <a:gd name="connsiteY0" fmla="*/ 697083 h 3104020"/>
                <a:gd name="connsiteX1" fmla="*/ 22775 w 279308"/>
                <a:gd name="connsiteY1" fmla="*/ 712307 h 3104020"/>
                <a:gd name="connsiteX2" fmla="*/ 40985 w 279308"/>
                <a:gd name="connsiteY2" fmla="*/ 104317 h 3104020"/>
                <a:gd name="connsiteX3" fmla="*/ 237876 w 279308"/>
                <a:gd name="connsiteY3" fmla="*/ 98616 h 3104020"/>
                <a:gd name="connsiteX4" fmla="*/ 191740 w 279308"/>
                <a:gd name="connsiteY4" fmla="*/ 2123663 h 3104020"/>
                <a:gd name="connsiteX5" fmla="*/ 26427 w 279308"/>
                <a:gd name="connsiteY5" fmla="*/ 2552592 h 3104020"/>
                <a:gd name="connsiteX6" fmla="*/ 51740 w 279308"/>
                <a:gd name="connsiteY6" fmla="*/ 2843425 h 3104020"/>
                <a:gd name="connsiteX7" fmla="*/ 44816 w 279308"/>
                <a:gd name="connsiteY7" fmla="*/ 3104021 h 3104020"/>
                <a:gd name="connsiteX0" fmla="*/ 266745 w 279306"/>
                <a:gd name="connsiteY0" fmla="*/ 697083 h 3104022"/>
                <a:gd name="connsiteX1" fmla="*/ 22773 w 279306"/>
                <a:gd name="connsiteY1" fmla="*/ 712307 h 3104022"/>
                <a:gd name="connsiteX2" fmla="*/ 40983 w 279306"/>
                <a:gd name="connsiteY2" fmla="*/ 104317 h 3104022"/>
                <a:gd name="connsiteX3" fmla="*/ 237874 w 279306"/>
                <a:gd name="connsiteY3" fmla="*/ 98616 h 3104022"/>
                <a:gd name="connsiteX4" fmla="*/ 191738 w 279306"/>
                <a:gd name="connsiteY4" fmla="*/ 2123663 h 3104022"/>
                <a:gd name="connsiteX5" fmla="*/ 26425 w 279306"/>
                <a:gd name="connsiteY5" fmla="*/ 2552592 h 3104022"/>
                <a:gd name="connsiteX6" fmla="*/ 51738 w 279306"/>
                <a:gd name="connsiteY6" fmla="*/ 2843425 h 3104022"/>
                <a:gd name="connsiteX7" fmla="*/ 44814 w 279306"/>
                <a:gd name="connsiteY7" fmla="*/ 3104021 h 3104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9306" h="3104022">
                  <a:moveTo>
                    <a:pt x="266745" y="697083"/>
                  </a:moveTo>
                  <a:cubicBezTo>
                    <a:pt x="176464" y="745950"/>
                    <a:pt x="60400" y="811101"/>
                    <a:pt x="22773" y="712307"/>
                  </a:cubicBezTo>
                  <a:cubicBezTo>
                    <a:pt x="-14854" y="613513"/>
                    <a:pt x="-3837" y="243933"/>
                    <a:pt x="40983" y="104317"/>
                  </a:cubicBezTo>
                  <a:cubicBezTo>
                    <a:pt x="85803" y="-35299"/>
                    <a:pt x="165776" y="-32341"/>
                    <a:pt x="237874" y="98616"/>
                  </a:cubicBezTo>
                  <a:cubicBezTo>
                    <a:pt x="309972" y="229573"/>
                    <a:pt x="283788" y="1813674"/>
                    <a:pt x="191738" y="2123663"/>
                  </a:cubicBezTo>
                  <a:cubicBezTo>
                    <a:pt x="99688" y="2433652"/>
                    <a:pt x="61385" y="2364446"/>
                    <a:pt x="26425" y="2552592"/>
                  </a:cubicBezTo>
                  <a:cubicBezTo>
                    <a:pt x="-8535" y="2740738"/>
                    <a:pt x="48673" y="2751520"/>
                    <a:pt x="51738" y="2843425"/>
                  </a:cubicBezTo>
                  <a:cubicBezTo>
                    <a:pt x="54803" y="2935330"/>
                    <a:pt x="47530" y="2829597"/>
                    <a:pt x="44814" y="3104021"/>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163" name="Freeform: Shape 178">
              <a:extLst>
                <a:ext uri="{FF2B5EF4-FFF2-40B4-BE49-F238E27FC236}">
                  <a16:creationId xmlns:a16="http://schemas.microsoft.com/office/drawing/2014/main" id="{DC3CFBF6-312D-831B-C80C-D5A3D2AE7859}"/>
                </a:ext>
              </a:extLst>
            </p:cNvPr>
            <p:cNvSpPr/>
            <p:nvPr/>
          </p:nvSpPr>
          <p:spPr>
            <a:xfrm rot="16393962" flipV="1">
              <a:off x="5297731" y="1976423"/>
              <a:ext cx="155709" cy="1872475"/>
            </a:xfrm>
            <a:custGeom>
              <a:avLst/>
              <a:gdLst>
                <a:gd name="connsiteX0" fmla="*/ 387626 w 390382"/>
                <a:gd name="connsiteY0" fmla="*/ 765739 h 2843017"/>
                <a:gd name="connsiteX1" fmla="*/ 178904 w 390382"/>
                <a:gd name="connsiteY1" fmla="*/ 765739 h 2843017"/>
                <a:gd name="connsiteX2" fmla="*/ 218661 w 390382"/>
                <a:gd name="connsiteY2" fmla="*/ 179330 h 2843017"/>
                <a:gd name="connsiteX3" fmla="*/ 377687 w 390382"/>
                <a:gd name="connsiteY3" fmla="*/ 169391 h 2843017"/>
                <a:gd name="connsiteX4" fmla="*/ 347869 w 390382"/>
                <a:gd name="connsiteY4" fmla="*/ 2177095 h 2843017"/>
                <a:gd name="connsiteX5" fmla="*/ 89452 w 390382"/>
                <a:gd name="connsiteY5" fmla="*/ 2624356 h 2843017"/>
                <a:gd name="connsiteX6" fmla="*/ 0 w 390382"/>
                <a:gd name="connsiteY6" fmla="*/ 2843017 h 2843017"/>
                <a:gd name="connsiteX0" fmla="*/ 387626 w 391961"/>
                <a:gd name="connsiteY0" fmla="*/ 774486 h 2851764"/>
                <a:gd name="connsiteX1" fmla="*/ 178904 w 391961"/>
                <a:gd name="connsiteY1" fmla="*/ 774486 h 2851764"/>
                <a:gd name="connsiteX2" fmla="*/ 197114 w 391961"/>
                <a:gd name="connsiteY2" fmla="*/ 166496 h 2851764"/>
                <a:gd name="connsiteX3" fmla="*/ 377687 w 391961"/>
                <a:gd name="connsiteY3" fmla="*/ 178138 h 2851764"/>
                <a:gd name="connsiteX4" fmla="*/ 347869 w 391961"/>
                <a:gd name="connsiteY4" fmla="*/ 2185842 h 2851764"/>
                <a:gd name="connsiteX5" fmla="*/ 89452 w 391961"/>
                <a:gd name="connsiteY5" fmla="*/ 2633103 h 2851764"/>
                <a:gd name="connsiteX6" fmla="*/ 0 w 391961"/>
                <a:gd name="connsiteY6" fmla="*/ 2851764 h 2851764"/>
                <a:gd name="connsiteX0" fmla="*/ 387626 w 404727"/>
                <a:gd name="connsiteY0" fmla="*/ 786809 h 2864087"/>
                <a:gd name="connsiteX1" fmla="*/ 178904 w 404727"/>
                <a:gd name="connsiteY1" fmla="*/ 786809 h 2864087"/>
                <a:gd name="connsiteX2" fmla="*/ 197114 w 404727"/>
                <a:gd name="connsiteY2" fmla="*/ 178819 h 2864087"/>
                <a:gd name="connsiteX3" fmla="*/ 394005 w 404727"/>
                <a:gd name="connsiteY3" fmla="*/ 173118 h 2864087"/>
                <a:gd name="connsiteX4" fmla="*/ 347869 w 404727"/>
                <a:gd name="connsiteY4" fmla="*/ 2198165 h 2864087"/>
                <a:gd name="connsiteX5" fmla="*/ 89452 w 404727"/>
                <a:gd name="connsiteY5" fmla="*/ 2645426 h 2864087"/>
                <a:gd name="connsiteX6" fmla="*/ 0 w 404727"/>
                <a:gd name="connsiteY6" fmla="*/ 2864087 h 2864087"/>
                <a:gd name="connsiteX0" fmla="*/ 387626 w 425476"/>
                <a:gd name="connsiteY0" fmla="*/ 698944 h 2776222"/>
                <a:gd name="connsiteX1" fmla="*/ 178904 w 425476"/>
                <a:gd name="connsiteY1" fmla="*/ 698944 h 2776222"/>
                <a:gd name="connsiteX2" fmla="*/ 197114 w 425476"/>
                <a:gd name="connsiteY2" fmla="*/ 90954 h 2776222"/>
                <a:gd name="connsiteX3" fmla="*/ 394005 w 425476"/>
                <a:gd name="connsiteY3" fmla="*/ 85253 h 2776222"/>
                <a:gd name="connsiteX4" fmla="*/ 347869 w 425476"/>
                <a:gd name="connsiteY4" fmla="*/ 2110300 h 2776222"/>
                <a:gd name="connsiteX5" fmla="*/ 89452 w 425476"/>
                <a:gd name="connsiteY5" fmla="*/ 2557561 h 2776222"/>
                <a:gd name="connsiteX6" fmla="*/ 0 w 425476"/>
                <a:gd name="connsiteY6" fmla="*/ 2776222 h 2776222"/>
                <a:gd name="connsiteX0" fmla="*/ 387626 w 425476"/>
                <a:gd name="connsiteY0" fmla="*/ 712307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5476"/>
                <a:gd name="connsiteY0" fmla="*/ 697083 h 2789585"/>
                <a:gd name="connsiteX1" fmla="*/ 178904 w 425476"/>
                <a:gd name="connsiteY1" fmla="*/ 712307 h 2789585"/>
                <a:gd name="connsiteX2" fmla="*/ 197114 w 425476"/>
                <a:gd name="connsiteY2" fmla="*/ 104317 h 2789585"/>
                <a:gd name="connsiteX3" fmla="*/ 394005 w 425476"/>
                <a:gd name="connsiteY3" fmla="*/ 98616 h 2789585"/>
                <a:gd name="connsiteX4" fmla="*/ 347869 w 425476"/>
                <a:gd name="connsiteY4" fmla="*/ 2123663 h 2789585"/>
                <a:gd name="connsiteX5" fmla="*/ 89452 w 425476"/>
                <a:gd name="connsiteY5" fmla="*/ 2570924 h 2789585"/>
                <a:gd name="connsiteX6" fmla="*/ 0 w 425476"/>
                <a:gd name="connsiteY6" fmla="*/ 2789585 h 2789585"/>
                <a:gd name="connsiteX0" fmla="*/ 422876 w 422876"/>
                <a:gd name="connsiteY0" fmla="*/ 697083 h 2789585"/>
                <a:gd name="connsiteX1" fmla="*/ 178904 w 422876"/>
                <a:gd name="connsiteY1" fmla="*/ 712307 h 2789585"/>
                <a:gd name="connsiteX2" fmla="*/ 197114 w 422876"/>
                <a:gd name="connsiteY2" fmla="*/ 104317 h 2789585"/>
                <a:gd name="connsiteX3" fmla="*/ 394005 w 422876"/>
                <a:gd name="connsiteY3" fmla="*/ 98616 h 2789585"/>
                <a:gd name="connsiteX4" fmla="*/ 347869 w 422876"/>
                <a:gd name="connsiteY4" fmla="*/ 2123663 h 2789585"/>
                <a:gd name="connsiteX5" fmla="*/ 187358 w 422876"/>
                <a:gd name="connsiteY5" fmla="*/ 2466868 h 2789585"/>
                <a:gd name="connsiteX6" fmla="*/ 0 w 422876"/>
                <a:gd name="connsiteY6" fmla="*/ 2789585 h 2789585"/>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31228 w 266746"/>
                <a:gd name="connsiteY5" fmla="*/ 2466868 h 2857079"/>
                <a:gd name="connsiteX6" fmla="*/ 61551 w 266746"/>
                <a:gd name="connsiteY6" fmla="*/ 2857079 h 2857079"/>
                <a:gd name="connsiteX0" fmla="*/ 266746 w 266746"/>
                <a:gd name="connsiteY0" fmla="*/ 697083 h 2857079"/>
                <a:gd name="connsiteX1" fmla="*/ 22774 w 266746"/>
                <a:gd name="connsiteY1" fmla="*/ 712307 h 2857079"/>
                <a:gd name="connsiteX2" fmla="*/ 40984 w 266746"/>
                <a:gd name="connsiteY2" fmla="*/ 104317 h 2857079"/>
                <a:gd name="connsiteX3" fmla="*/ 237875 w 266746"/>
                <a:gd name="connsiteY3" fmla="*/ 98616 h 2857079"/>
                <a:gd name="connsiteX4" fmla="*/ 191739 w 266746"/>
                <a:gd name="connsiteY4" fmla="*/ 2123663 h 2857079"/>
                <a:gd name="connsiteX5" fmla="*/ 22753 w 266746"/>
                <a:gd name="connsiteY5" fmla="*/ 2542596 h 2857079"/>
                <a:gd name="connsiteX6" fmla="*/ 61551 w 266746"/>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87918"/>
                <a:gd name="connsiteY0" fmla="*/ 697083 h 2857079"/>
                <a:gd name="connsiteX1" fmla="*/ 24579 w 287918"/>
                <a:gd name="connsiteY1" fmla="*/ 712307 h 2857079"/>
                <a:gd name="connsiteX2" fmla="*/ 42789 w 287918"/>
                <a:gd name="connsiteY2" fmla="*/ 104317 h 2857079"/>
                <a:gd name="connsiteX3" fmla="*/ 239680 w 287918"/>
                <a:gd name="connsiteY3" fmla="*/ 98616 h 2857079"/>
                <a:gd name="connsiteX4" fmla="*/ 193544 w 287918"/>
                <a:gd name="connsiteY4" fmla="*/ 2123663 h 2857079"/>
                <a:gd name="connsiteX5" fmla="*/ 24558 w 287918"/>
                <a:gd name="connsiteY5" fmla="*/ 2542596 h 2857079"/>
                <a:gd name="connsiteX6" fmla="*/ 63356 w 287918"/>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68551 w 268551"/>
                <a:gd name="connsiteY0" fmla="*/ 697083 h 2857079"/>
                <a:gd name="connsiteX1" fmla="*/ 24579 w 268551"/>
                <a:gd name="connsiteY1" fmla="*/ 712307 h 2857079"/>
                <a:gd name="connsiteX2" fmla="*/ 42789 w 268551"/>
                <a:gd name="connsiteY2" fmla="*/ 104317 h 2857079"/>
                <a:gd name="connsiteX3" fmla="*/ 239680 w 268551"/>
                <a:gd name="connsiteY3" fmla="*/ 98616 h 2857079"/>
                <a:gd name="connsiteX4" fmla="*/ 193544 w 268551"/>
                <a:gd name="connsiteY4" fmla="*/ 2123663 h 2857079"/>
                <a:gd name="connsiteX5" fmla="*/ 24558 w 268551"/>
                <a:gd name="connsiteY5" fmla="*/ 2542596 h 2857079"/>
                <a:gd name="connsiteX6" fmla="*/ 63356 w 268551"/>
                <a:gd name="connsiteY6" fmla="*/ 2857079 h 2857079"/>
                <a:gd name="connsiteX0" fmla="*/ 272133 w 272133"/>
                <a:gd name="connsiteY0" fmla="*/ 697083 h 2979076"/>
                <a:gd name="connsiteX1" fmla="*/ 28161 w 272133"/>
                <a:gd name="connsiteY1" fmla="*/ 712307 h 2979076"/>
                <a:gd name="connsiteX2" fmla="*/ 46371 w 272133"/>
                <a:gd name="connsiteY2" fmla="*/ 104317 h 2979076"/>
                <a:gd name="connsiteX3" fmla="*/ 243262 w 272133"/>
                <a:gd name="connsiteY3" fmla="*/ 98616 h 2979076"/>
                <a:gd name="connsiteX4" fmla="*/ 197126 w 272133"/>
                <a:gd name="connsiteY4" fmla="*/ 2123663 h 2979076"/>
                <a:gd name="connsiteX5" fmla="*/ 28140 w 272133"/>
                <a:gd name="connsiteY5" fmla="*/ 2542596 h 2979076"/>
                <a:gd name="connsiteX6" fmla="*/ 43700 w 272133"/>
                <a:gd name="connsiteY6"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2753 w 266746"/>
                <a:gd name="connsiteY5" fmla="*/ 2542596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6033 w 266746"/>
                <a:gd name="connsiteY6" fmla="*/ 2780803 h 2979076"/>
                <a:gd name="connsiteX7" fmla="*/ 38313 w 266746"/>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78533 w 278533"/>
                <a:gd name="connsiteY0" fmla="*/ 697083 h 2979076"/>
                <a:gd name="connsiteX1" fmla="*/ 34561 w 278533"/>
                <a:gd name="connsiteY1" fmla="*/ 712307 h 2979076"/>
                <a:gd name="connsiteX2" fmla="*/ 52771 w 278533"/>
                <a:gd name="connsiteY2" fmla="*/ 104317 h 2979076"/>
                <a:gd name="connsiteX3" fmla="*/ 249662 w 278533"/>
                <a:gd name="connsiteY3" fmla="*/ 98616 h 2979076"/>
                <a:gd name="connsiteX4" fmla="*/ 203526 w 278533"/>
                <a:gd name="connsiteY4" fmla="*/ 2123663 h 2979076"/>
                <a:gd name="connsiteX5" fmla="*/ 38213 w 278533"/>
                <a:gd name="connsiteY5" fmla="*/ 2552592 h 2979076"/>
                <a:gd name="connsiteX6" fmla="*/ 17820 w 278533"/>
                <a:gd name="connsiteY6" fmla="*/ 2780803 h 2979076"/>
                <a:gd name="connsiteX7" fmla="*/ 50100 w 278533"/>
                <a:gd name="connsiteY7" fmla="*/ 2979076 h 2979076"/>
                <a:gd name="connsiteX0" fmla="*/ 266746 w 266746"/>
                <a:gd name="connsiteY0" fmla="*/ 697083 h 2979076"/>
                <a:gd name="connsiteX1" fmla="*/ 22774 w 266746"/>
                <a:gd name="connsiteY1" fmla="*/ 712307 h 2979076"/>
                <a:gd name="connsiteX2" fmla="*/ 40984 w 266746"/>
                <a:gd name="connsiteY2" fmla="*/ 104317 h 2979076"/>
                <a:gd name="connsiteX3" fmla="*/ 237875 w 266746"/>
                <a:gd name="connsiteY3" fmla="*/ 98616 h 2979076"/>
                <a:gd name="connsiteX4" fmla="*/ 191739 w 266746"/>
                <a:gd name="connsiteY4" fmla="*/ 2123663 h 2979076"/>
                <a:gd name="connsiteX5" fmla="*/ 26426 w 266746"/>
                <a:gd name="connsiteY5" fmla="*/ 2552592 h 2979076"/>
                <a:gd name="connsiteX6" fmla="*/ 51739 w 266746"/>
                <a:gd name="connsiteY6" fmla="*/ 2843425 h 2979076"/>
                <a:gd name="connsiteX7" fmla="*/ 38313 w 266746"/>
                <a:gd name="connsiteY7" fmla="*/ 2979076 h 2979076"/>
                <a:gd name="connsiteX0" fmla="*/ 275263 w 275263"/>
                <a:gd name="connsiteY0" fmla="*/ 697083 h 2979076"/>
                <a:gd name="connsiteX1" fmla="*/ 31291 w 275263"/>
                <a:gd name="connsiteY1" fmla="*/ 712307 h 2979076"/>
                <a:gd name="connsiteX2" fmla="*/ 49501 w 275263"/>
                <a:gd name="connsiteY2" fmla="*/ 104317 h 2979076"/>
                <a:gd name="connsiteX3" fmla="*/ 246392 w 275263"/>
                <a:gd name="connsiteY3" fmla="*/ 98616 h 2979076"/>
                <a:gd name="connsiteX4" fmla="*/ 200256 w 275263"/>
                <a:gd name="connsiteY4" fmla="*/ 2123663 h 2979076"/>
                <a:gd name="connsiteX5" fmla="*/ 34943 w 275263"/>
                <a:gd name="connsiteY5" fmla="*/ 2552592 h 2979076"/>
                <a:gd name="connsiteX6" fmla="*/ 60256 w 275263"/>
                <a:gd name="connsiteY6" fmla="*/ 2843425 h 2979076"/>
                <a:gd name="connsiteX7" fmla="*/ 46830 w 275263"/>
                <a:gd name="connsiteY7" fmla="*/ 2979076 h 2979076"/>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75263 w 275263"/>
                <a:gd name="connsiteY0" fmla="*/ 697083 h 3100544"/>
                <a:gd name="connsiteX1" fmla="*/ 31291 w 275263"/>
                <a:gd name="connsiteY1" fmla="*/ 712307 h 3100544"/>
                <a:gd name="connsiteX2" fmla="*/ 49501 w 275263"/>
                <a:gd name="connsiteY2" fmla="*/ 104317 h 3100544"/>
                <a:gd name="connsiteX3" fmla="*/ 246392 w 275263"/>
                <a:gd name="connsiteY3" fmla="*/ 98616 h 3100544"/>
                <a:gd name="connsiteX4" fmla="*/ 200256 w 275263"/>
                <a:gd name="connsiteY4" fmla="*/ 2123663 h 3100544"/>
                <a:gd name="connsiteX5" fmla="*/ 34943 w 275263"/>
                <a:gd name="connsiteY5" fmla="*/ 2552592 h 3100544"/>
                <a:gd name="connsiteX6" fmla="*/ 60256 w 275263"/>
                <a:gd name="connsiteY6" fmla="*/ 2843425 h 3100544"/>
                <a:gd name="connsiteX7" fmla="*/ 18857 w 275263"/>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6746"/>
                <a:gd name="connsiteY0" fmla="*/ 697083 h 3100544"/>
                <a:gd name="connsiteX1" fmla="*/ 22774 w 266746"/>
                <a:gd name="connsiteY1" fmla="*/ 712307 h 3100544"/>
                <a:gd name="connsiteX2" fmla="*/ 40984 w 266746"/>
                <a:gd name="connsiteY2" fmla="*/ 104317 h 3100544"/>
                <a:gd name="connsiteX3" fmla="*/ 237875 w 266746"/>
                <a:gd name="connsiteY3" fmla="*/ 98616 h 3100544"/>
                <a:gd name="connsiteX4" fmla="*/ 191739 w 266746"/>
                <a:gd name="connsiteY4" fmla="*/ 2123663 h 3100544"/>
                <a:gd name="connsiteX5" fmla="*/ 26426 w 266746"/>
                <a:gd name="connsiteY5" fmla="*/ 2552592 h 3100544"/>
                <a:gd name="connsiteX6" fmla="*/ 51739 w 266746"/>
                <a:gd name="connsiteY6" fmla="*/ 2843425 h 3100544"/>
                <a:gd name="connsiteX7" fmla="*/ 10340 w 266746"/>
                <a:gd name="connsiteY7" fmla="*/ 3100544 h 3100544"/>
                <a:gd name="connsiteX0" fmla="*/ 266746 w 269775"/>
                <a:gd name="connsiteY0" fmla="*/ 697083 h 3100544"/>
                <a:gd name="connsiteX1" fmla="*/ 22774 w 269775"/>
                <a:gd name="connsiteY1" fmla="*/ 712307 h 3100544"/>
                <a:gd name="connsiteX2" fmla="*/ 40984 w 269775"/>
                <a:gd name="connsiteY2" fmla="*/ 104317 h 3100544"/>
                <a:gd name="connsiteX3" fmla="*/ 237875 w 269775"/>
                <a:gd name="connsiteY3" fmla="*/ 98616 h 3100544"/>
                <a:gd name="connsiteX4" fmla="*/ 191739 w 269775"/>
                <a:gd name="connsiteY4" fmla="*/ 2123663 h 3100544"/>
                <a:gd name="connsiteX5" fmla="*/ 26426 w 269775"/>
                <a:gd name="connsiteY5" fmla="*/ 2552592 h 3100544"/>
                <a:gd name="connsiteX6" fmla="*/ 51739 w 269775"/>
                <a:gd name="connsiteY6" fmla="*/ 2843425 h 3100544"/>
                <a:gd name="connsiteX7" fmla="*/ 10340 w 269775"/>
                <a:gd name="connsiteY7" fmla="*/ 3100544 h 3100544"/>
                <a:gd name="connsiteX0" fmla="*/ 266746 w 278571"/>
                <a:gd name="connsiteY0" fmla="*/ 697083 h 3100544"/>
                <a:gd name="connsiteX1" fmla="*/ 22774 w 278571"/>
                <a:gd name="connsiteY1" fmla="*/ 712307 h 3100544"/>
                <a:gd name="connsiteX2" fmla="*/ 40984 w 278571"/>
                <a:gd name="connsiteY2" fmla="*/ 104317 h 3100544"/>
                <a:gd name="connsiteX3" fmla="*/ 237875 w 278571"/>
                <a:gd name="connsiteY3" fmla="*/ 98616 h 3100544"/>
                <a:gd name="connsiteX4" fmla="*/ 191739 w 278571"/>
                <a:gd name="connsiteY4" fmla="*/ 2123663 h 3100544"/>
                <a:gd name="connsiteX5" fmla="*/ 26426 w 278571"/>
                <a:gd name="connsiteY5" fmla="*/ 2552592 h 3100544"/>
                <a:gd name="connsiteX6" fmla="*/ 51739 w 278571"/>
                <a:gd name="connsiteY6" fmla="*/ 2843425 h 3100544"/>
                <a:gd name="connsiteX7" fmla="*/ 10340 w 278571"/>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66746 w 279307"/>
                <a:gd name="connsiteY0" fmla="*/ 697083 h 3100544"/>
                <a:gd name="connsiteX1" fmla="*/ 22774 w 279307"/>
                <a:gd name="connsiteY1" fmla="*/ 712307 h 3100544"/>
                <a:gd name="connsiteX2" fmla="*/ 40984 w 279307"/>
                <a:gd name="connsiteY2" fmla="*/ 104317 h 3100544"/>
                <a:gd name="connsiteX3" fmla="*/ 237875 w 279307"/>
                <a:gd name="connsiteY3" fmla="*/ 98616 h 3100544"/>
                <a:gd name="connsiteX4" fmla="*/ 191739 w 279307"/>
                <a:gd name="connsiteY4" fmla="*/ 2123663 h 3100544"/>
                <a:gd name="connsiteX5" fmla="*/ 26426 w 279307"/>
                <a:gd name="connsiteY5" fmla="*/ 2552592 h 3100544"/>
                <a:gd name="connsiteX6" fmla="*/ 51739 w 279307"/>
                <a:gd name="connsiteY6" fmla="*/ 2843425 h 3100544"/>
                <a:gd name="connsiteX7" fmla="*/ 10340 w 279307"/>
                <a:gd name="connsiteY7" fmla="*/ 3100544 h 3100544"/>
                <a:gd name="connsiteX0" fmla="*/ 274712 w 287273"/>
                <a:gd name="connsiteY0" fmla="*/ 697083 h 3110522"/>
                <a:gd name="connsiteX1" fmla="*/ 30740 w 287273"/>
                <a:gd name="connsiteY1" fmla="*/ 712307 h 3110522"/>
                <a:gd name="connsiteX2" fmla="*/ 48950 w 287273"/>
                <a:gd name="connsiteY2" fmla="*/ 104317 h 3110522"/>
                <a:gd name="connsiteX3" fmla="*/ 245841 w 287273"/>
                <a:gd name="connsiteY3" fmla="*/ 98616 h 3110522"/>
                <a:gd name="connsiteX4" fmla="*/ 199705 w 287273"/>
                <a:gd name="connsiteY4" fmla="*/ 2123663 h 3110522"/>
                <a:gd name="connsiteX5" fmla="*/ 34392 w 287273"/>
                <a:gd name="connsiteY5" fmla="*/ 2552592 h 3110522"/>
                <a:gd name="connsiteX6" fmla="*/ 59705 w 287273"/>
                <a:gd name="connsiteY6" fmla="*/ 2843425 h 3110522"/>
                <a:gd name="connsiteX7" fmla="*/ 417 w 287273"/>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74295 w 286856"/>
                <a:gd name="connsiteY0" fmla="*/ 697083 h 3110522"/>
                <a:gd name="connsiteX1" fmla="*/ 30323 w 286856"/>
                <a:gd name="connsiteY1" fmla="*/ 712307 h 3110522"/>
                <a:gd name="connsiteX2" fmla="*/ 48533 w 286856"/>
                <a:gd name="connsiteY2" fmla="*/ 104317 h 3110522"/>
                <a:gd name="connsiteX3" fmla="*/ 245424 w 286856"/>
                <a:gd name="connsiteY3" fmla="*/ 98616 h 3110522"/>
                <a:gd name="connsiteX4" fmla="*/ 199288 w 286856"/>
                <a:gd name="connsiteY4" fmla="*/ 2123663 h 3110522"/>
                <a:gd name="connsiteX5" fmla="*/ 33975 w 286856"/>
                <a:gd name="connsiteY5" fmla="*/ 2552592 h 3110522"/>
                <a:gd name="connsiteX6" fmla="*/ 59288 w 286856"/>
                <a:gd name="connsiteY6" fmla="*/ 2843425 h 3110522"/>
                <a:gd name="connsiteX7" fmla="*/ 0 w 286856"/>
                <a:gd name="connsiteY7" fmla="*/ 3110522 h 3110522"/>
                <a:gd name="connsiteX0" fmla="*/ 266747 w 279308"/>
                <a:gd name="connsiteY0" fmla="*/ 697083 h 3104020"/>
                <a:gd name="connsiteX1" fmla="*/ 22775 w 279308"/>
                <a:gd name="connsiteY1" fmla="*/ 712307 h 3104020"/>
                <a:gd name="connsiteX2" fmla="*/ 40985 w 279308"/>
                <a:gd name="connsiteY2" fmla="*/ 104317 h 3104020"/>
                <a:gd name="connsiteX3" fmla="*/ 237876 w 279308"/>
                <a:gd name="connsiteY3" fmla="*/ 98616 h 3104020"/>
                <a:gd name="connsiteX4" fmla="*/ 191740 w 279308"/>
                <a:gd name="connsiteY4" fmla="*/ 2123663 h 3104020"/>
                <a:gd name="connsiteX5" fmla="*/ 26427 w 279308"/>
                <a:gd name="connsiteY5" fmla="*/ 2552592 h 3104020"/>
                <a:gd name="connsiteX6" fmla="*/ 51740 w 279308"/>
                <a:gd name="connsiteY6" fmla="*/ 2843425 h 3104020"/>
                <a:gd name="connsiteX7" fmla="*/ 44816 w 279308"/>
                <a:gd name="connsiteY7" fmla="*/ 3104021 h 3104020"/>
                <a:gd name="connsiteX0" fmla="*/ 266745 w 279306"/>
                <a:gd name="connsiteY0" fmla="*/ 697083 h 3104022"/>
                <a:gd name="connsiteX1" fmla="*/ 22773 w 279306"/>
                <a:gd name="connsiteY1" fmla="*/ 712307 h 3104022"/>
                <a:gd name="connsiteX2" fmla="*/ 40983 w 279306"/>
                <a:gd name="connsiteY2" fmla="*/ 104317 h 3104022"/>
                <a:gd name="connsiteX3" fmla="*/ 237874 w 279306"/>
                <a:gd name="connsiteY3" fmla="*/ 98616 h 3104022"/>
                <a:gd name="connsiteX4" fmla="*/ 191738 w 279306"/>
                <a:gd name="connsiteY4" fmla="*/ 2123663 h 3104022"/>
                <a:gd name="connsiteX5" fmla="*/ 26425 w 279306"/>
                <a:gd name="connsiteY5" fmla="*/ 2552592 h 3104022"/>
                <a:gd name="connsiteX6" fmla="*/ 51738 w 279306"/>
                <a:gd name="connsiteY6" fmla="*/ 2843425 h 3104022"/>
                <a:gd name="connsiteX7" fmla="*/ 44814 w 279306"/>
                <a:gd name="connsiteY7" fmla="*/ 3104021 h 3104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9306" h="3104022">
                  <a:moveTo>
                    <a:pt x="266745" y="697083"/>
                  </a:moveTo>
                  <a:cubicBezTo>
                    <a:pt x="176464" y="745950"/>
                    <a:pt x="60400" y="811101"/>
                    <a:pt x="22773" y="712307"/>
                  </a:cubicBezTo>
                  <a:cubicBezTo>
                    <a:pt x="-14854" y="613513"/>
                    <a:pt x="-3837" y="243933"/>
                    <a:pt x="40983" y="104317"/>
                  </a:cubicBezTo>
                  <a:cubicBezTo>
                    <a:pt x="85803" y="-35299"/>
                    <a:pt x="165776" y="-32341"/>
                    <a:pt x="237874" y="98616"/>
                  </a:cubicBezTo>
                  <a:cubicBezTo>
                    <a:pt x="309972" y="229573"/>
                    <a:pt x="283788" y="1813674"/>
                    <a:pt x="191738" y="2123663"/>
                  </a:cubicBezTo>
                  <a:cubicBezTo>
                    <a:pt x="99688" y="2433652"/>
                    <a:pt x="61385" y="2364446"/>
                    <a:pt x="26425" y="2552592"/>
                  </a:cubicBezTo>
                  <a:cubicBezTo>
                    <a:pt x="-8535" y="2740738"/>
                    <a:pt x="48673" y="2751520"/>
                    <a:pt x="51738" y="2843425"/>
                  </a:cubicBezTo>
                  <a:cubicBezTo>
                    <a:pt x="54803" y="2935330"/>
                    <a:pt x="47530" y="2829597"/>
                    <a:pt x="44814" y="3104021"/>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grpSp>
      <p:sp>
        <p:nvSpPr>
          <p:cNvPr id="164" name="Cloud 163">
            <a:extLst>
              <a:ext uri="{FF2B5EF4-FFF2-40B4-BE49-F238E27FC236}">
                <a16:creationId xmlns:a16="http://schemas.microsoft.com/office/drawing/2014/main" id="{628202BD-6BA8-CC5E-BBC1-3DA9CA4EDB88}"/>
              </a:ext>
              <a:ext uri="{C183D7F6-B498-43B3-948B-1728B52AA6E4}">
                <adec:decorative xmlns:adec="http://schemas.microsoft.com/office/drawing/2017/decorative" val="1"/>
              </a:ext>
            </a:extLst>
          </p:cNvPr>
          <p:cNvSpPr/>
          <p:nvPr/>
        </p:nvSpPr>
        <p:spPr>
          <a:xfrm>
            <a:off x="10178212" y="1973407"/>
            <a:ext cx="445690" cy="245981"/>
          </a:xfrm>
          <a:prstGeom prst="cloud">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5" name="Picture 164">
            <a:hlinkClick r:id="rId6"/>
            <a:extLst>
              <a:ext uri="{FF2B5EF4-FFF2-40B4-BE49-F238E27FC236}">
                <a16:creationId xmlns:a16="http://schemas.microsoft.com/office/drawing/2014/main" id="{9B381784-3F9A-4124-FA4A-F75863DBF3AC}"/>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0958837" y="6422507"/>
            <a:ext cx="1233163" cy="4354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B2D0856-1113-ACE7-12AE-FFD8F272BEF9}"/>
              </a:ext>
            </a:extLst>
          </p:cNvPr>
          <p:cNvSpPr>
            <a:spLocks noGrp="1"/>
          </p:cNvSpPr>
          <p:nvPr>
            <p:ph type="title" idx="4294967295"/>
          </p:nvPr>
        </p:nvSpPr>
        <p:spPr>
          <a:xfrm>
            <a:off x="-16362" y="-921870"/>
            <a:ext cx="10515600" cy="1325563"/>
          </a:xfrm>
        </p:spPr>
        <p:txBody>
          <a:bodyPr/>
          <a:lstStyle/>
          <a:p>
            <a:r>
              <a:rPr lang="en-GB" dirty="0"/>
              <a:t>Integrated instructions</a:t>
            </a:r>
          </a:p>
        </p:txBody>
      </p:sp>
      <p:sp>
        <p:nvSpPr>
          <p:cNvPr id="32" name="Rectangle 31">
            <a:extLst>
              <a:ext uri="{FF2B5EF4-FFF2-40B4-BE49-F238E27FC236}">
                <a16:creationId xmlns:a16="http://schemas.microsoft.com/office/drawing/2014/main" id="{15658C07-C4BE-2239-FC55-F435FE390EE2}"/>
              </a:ext>
            </a:extLst>
          </p:cNvPr>
          <p:cNvSpPr/>
          <p:nvPr/>
        </p:nvSpPr>
        <p:spPr>
          <a:xfrm>
            <a:off x="5512327" y="2873018"/>
            <a:ext cx="1301946" cy="132545"/>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168534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GB" dirty="0"/>
              <a:t>Results table</a:t>
            </a:r>
            <a:br>
              <a:rPr lang="en-GB" dirty="0"/>
            </a:br>
            <a:endParaRPr lang="en-US" dirty="0"/>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Results</a:t>
            </a:r>
            <a:endParaRPr lang="en-US" sz="2200" b="1" i="0" dirty="0">
              <a:solidFill>
                <a:schemeClr val="bg1"/>
              </a:solidFill>
              <a:latin typeface="Century Gothic" panose="020B0502020202020204" pitchFamily="34" charset="0"/>
            </a:endParaRPr>
          </a:p>
        </p:txBody>
      </p:sp>
      <p:graphicFrame>
        <p:nvGraphicFramePr>
          <p:cNvPr id="5" name="Table 4">
            <a:extLst>
              <a:ext uri="{FF2B5EF4-FFF2-40B4-BE49-F238E27FC236}">
                <a16:creationId xmlns:a16="http://schemas.microsoft.com/office/drawing/2014/main" id="{DFBF6200-5D2B-3BD9-6271-884D483FB660}"/>
              </a:ext>
            </a:extLst>
          </p:cNvPr>
          <p:cNvGraphicFramePr>
            <a:graphicFrameLocks noGrp="1"/>
          </p:cNvGraphicFramePr>
          <p:nvPr>
            <p:extLst>
              <p:ext uri="{D42A27DB-BD31-4B8C-83A1-F6EECF244321}">
                <p14:modId xmlns:p14="http://schemas.microsoft.com/office/powerpoint/2010/main" val="3572732519"/>
              </p:ext>
            </p:extLst>
          </p:nvPr>
        </p:nvGraphicFramePr>
        <p:xfrm>
          <a:off x="476626" y="1983087"/>
          <a:ext cx="10025394" cy="2891825"/>
        </p:xfrm>
        <a:graphic>
          <a:graphicData uri="http://schemas.openxmlformats.org/drawingml/2006/table">
            <a:tbl>
              <a:tblPr firstRow="1" firstCol="1" bandRow="1">
                <a:tableStyleId>{5940675A-B579-460E-94D1-54222C63F5DA}</a:tableStyleId>
              </a:tblPr>
              <a:tblGrid>
                <a:gridCol w="3341798">
                  <a:extLst>
                    <a:ext uri="{9D8B030D-6E8A-4147-A177-3AD203B41FA5}">
                      <a16:colId xmlns:a16="http://schemas.microsoft.com/office/drawing/2014/main" val="293336538"/>
                    </a:ext>
                  </a:extLst>
                </a:gridCol>
                <a:gridCol w="3341798">
                  <a:extLst>
                    <a:ext uri="{9D8B030D-6E8A-4147-A177-3AD203B41FA5}">
                      <a16:colId xmlns:a16="http://schemas.microsoft.com/office/drawing/2014/main" val="651436088"/>
                    </a:ext>
                  </a:extLst>
                </a:gridCol>
                <a:gridCol w="3341798">
                  <a:extLst>
                    <a:ext uri="{9D8B030D-6E8A-4147-A177-3AD203B41FA5}">
                      <a16:colId xmlns:a16="http://schemas.microsoft.com/office/drawing/2014/main" val="2652541053"/>
                    </a:ext>
                  </a:extLst>
                </a:gridCol>
              </a:tblGrid>
              <a:tr h="1538707">
                <a:tc>
                  <a:txBody>
                    <a:bodyPr/>
                    <a:lstStyle/>
                    <a:p>
                      <a:pPr marR="21590" indent="-226695" algn="ctr">
                        <a:lnSpc>
                          <a:spcPct val="107000"/>
                        </a:lnSpc>
                        <a:spcBef>
                          <a:spcPts val="300"/>
                        </a:spcBef>
                        <a:spcAft>
                          <a:spcPts val="300"/>
                        </a:spcAft>
                        <a:buNone/>
                      </a:pPr>
                      <a:r>
                        <a:rPr lang="en-GB" sz="1800" b="1" dirty="0">
                          <a:solidFill>
                            <a:srgbClr val="C8102E"/>
                          </a:solidFill>
                          <a:effectLst/>
                          <a:latin typeface="Century Gothic" panose="020B0502020202020204" pitchFamily="34" charset="0"/>
                          <a:ea typeface="Calibri" panose="020F0502020204030204" pitchFamily="34" charset="0"/>
                        </a:rPr>
                        <a:t>Mass 1 </a:t>
                      </a:r>
                      <a:r>
                        <a:rPr lang="en-GB" sz="1800" b="1" dirty="0">
                          <a:solidFill>
                            <a:srgbClr val="C00000"/>
                          </a:solidFill>
                          <a:effectLst/>
                          <a:latin typeface="Century Gothic" panose="020B0502020202020204" pitchFamily="34" charset="0"/>
                          <a:ea typeface="Calibri" panose="020F0502020204030204" pitchFamily="34" charset="0"/>
                        </a:rPr>
                        <a:t>(g)</a:t>
                      </a:r>
                      <a:br>
                        <a:rPr lang="en-GB" sz="1800" b="1" dirty="0">
                          <a:solidFill>
                            <a:srgbClr val="C8102E"/>
                          </a:solidFill>
                          <a:effectLst/>
                          <a:latin typeface="Century Gothic" panose="020B0502020202020204" pitchFamily="34" charset="0"/>
                          <a:ea typeface="Calibri" panose="020F0502020204030204" pitchFamily="34" charset="0"/>
                        </a:rPr>
                      </a:br>
                      <a:r>
                        <a:rPr lang="en-GB" sz="1800" b="1" dirty="0">
                          <a:solidFill>
                            <a:srgbClr val="C8102E"/>
                          </a:solidFill>
                          <a:effectLst/>
                          <a:latin typeface="Century Gothic" panose="020B0502020202020204" pitchFamily="34" charset="0"/>
                          <a:ea typeface="Calibri" panose="020F0502020204030204" pitchFamily="34" charset="0"/>
                        </a:rPr>
                        <a:t>crucible + lid</a:t>
                      </a:r>
                      <a:endParaRPr lang="en-GB" sz="1800" dirty="0">
                        <a:effectLst/>
                        <a:latin typeface="Arial" panose="020B0604020202020204" pitchFamily="34" charset="0"/>
                        <a:ea typeface="Calibri" panose="020F0502020204030204" pitchFamily="34" charset="0"/>
                      </a:endParaRPr>
                    </a:p>
                  </a:txBody>
                  <a:tcPr marL="68580" marR="68580" marT="0" marB="0" anchor="ctr">
                    <a:solidFill>
                      <a:srgbClr val="F6E0C0"/>
                    </a:solidFill>
                  </a:tcPr>
                </a:tc>
                <a:tc>
                  <a:txBody>
                    <a:bodyPr/>
                    <a:lstStyle/>
                    <a:p>
                      <a:pPr marR="20955" indent="-226695" algn="ctr">
                        <a:lnSpc>
                          <a:spcPct val="107000"/>
                        </a:lnSpc>
                        <a:spcBef>
                          <a:spcPts val="300"/>
                        </a:spcBef>
                        <a:spcAft>
                          <a:spcPts val="300"/>
                        </a:spcAft>
                        <a:buNone/>
                      </a:pPr>
                      <a:r>
                        <a:rPr lang="en-GB" sz="1800" b="1" dirty="0">
                          <a:solidFill>
                            <a:srgbClr val="C8102E"/>
                          </a:solidFill>
                          <a:effectLst/>
                          <a:latin typeface="Century Gothic" panose="020B0502020202020204" pitchFamily="34" charset="0"/>
                          <a:ea typeface="Calibri" panose="020F0502020204030204" pitchFamily="34" charset="0"/>
                        </a:rPr>
                        <a:t>Mass 2 </a:t>
                      </a:r>
                      <a:r>
                        <a:rPr lang="en-GB" sz="1800" b="1" dirty="0">
                          <a:solidFill>
                            <a:srgbClr val="C00000"/>
                          </a:solidFill>
                          <a:effectLst/>
                          <a:latin typeface="Century Gothic" panose="020B0502020202020204" pitchFamily="34" charset="0"/>
                          <a:ea typeface="Calibri" panose="020F0502020204030204" pitchFamily="34" charset="0"/>
                        </a:rPr>
                        <a:t>(g)</a:t>
                      </a:r>
                      <a:br>
                        <a:rPr lang="en-GB" sz="1800" b="1" dirty="0">
                          <a:solidFill>
                            <a:srgbClr val="C8102E"/>
                          </a:solidFill>
                          <a:effectLst/>
                          <a:latin typeface="Century Gothic" panose="020B0502020202020204" pitchFamily="34" charset="0"/>
                          <a:ea typeface="Calibri" panose="020F0502020204030204" pitchFamily="34" charset="0"/>
                        </a:rPr>
                      </a:br>
                      <a:r>
                        <a:rPr lang="en-GB" sz="1800" b="1" dirty="0">
                          <a:solidFill>
                            <a:srgbClr val="C8102E"/>
                          </a:solidFill>
                          <a:effectLst/>
                          <a:latin typeface="Century Gothic" panose="020B0502020202020204" pitchFamily="34" charset="0"/>
                          <a:ea typeface="Calibri" panose="020F0502020204030204" pitchFamily="34" charset="0"/>
                        </a:rPr>
                        <a:t>crucible + magnesium + lid before heating</a:t>
                      </a:r>
                      <a:endParaRPr lang="en-GB" sz="1800" dirty="0">
                        <a:effectLst/>
                        <a:latin typeface="Arial" panose="020B0604020202020204" pitchFamily="34" charset="0"/>
                        <a:ea typeface="Calibri" panose="020F0502020204030204" pitchFamily="34" charset="0"/>
                      </a:endParaRPr>
                    </a:p>
                  </a:txBody>
                  <a:tcPr marL="68580" marR="68580" marT="0" marB="0" anchor="ctr">
                    <a:solidFill>
                      <a:srgbClr val="F6E0C0"/>
                    </a:solidFill>
                  </a:tcPr>
                </a:tc>
                <a:tc>
                  <a:txBody>
                    <a:bodyPr/>
                    <a:lstStyle/>
                    <a:p>
                      <a:pPr indent="-226695" algn="ctr">
                        <a:lnSpc>
                          <a:spcPct val="107000"/>
                        </a:lnSpc>
                        <a:spcBef>
                          <a:spcPts val="300"/>
                        </a:spcBef>
                        <a:spcAft>
                          <a:spcPts val="300"/>
                        </a:spcAft>
                        <a:buNone/>
                      </a:pPr>
                      <a:r>
                        <a:rPr lang="en-GB" sz="1800" b="1" dirty="0">
                          <a:solidFill>
                            <a:srgbClr val="C8102E"/>
                          </a:solidFill>
                          <a:effectLst/>
                          <a:latin typeface="Century Gothic" panose="020B0502020202020204" pitchFamily="34" charset="0"/>
                          <a:ea typeface="Calibri" panose="020F0502020204030204" pitchFamily="34" charset="0"/>
                        </a:rPr>
                        <a:t>Mass 3 </a:t>
                      </a:r>
                      <a:r>
                        <a:rPr lang="en-GB" sz="1800" b="1" dirty="0">
                          <a:solidFill>
                            <a:srgbClr val="C00000"/>
                          </a:solidFill>
                          <a:effectLst/>
                          <a:latin typeface="Century Gothic" panose="020B0502020202020204" pitchFamily="34" charset="0"/>
                          <a:ea typeface="Calibri" panose="020F0502020204030204" pitchFamily="34" charset="0"/>
                        </a:rPr>
                        <a:t>(g)</a:t>
                      </a:r>
                      <a:br>
                        <a:rPr lang="en-GB" sz="1800" b="1" dirty="0">
                          <a:solidFill>
                            <a:srgbClr val="C8102E"/>
                          </a:solidFill>
                          <a:effectLst/>
                          <a:latin typeface="Century Gothic" panose="020B0502020202020204" pitchFamily="34" charset="0"/>
                          <a:ea typeface="Calibri" panose="020F0502020204030204" pitchFamily="34" charset="0"/>
                        </a:rPr>
                      </a:br>
                      <a:r>
                        <a:rPr lang="en-GB" sz="1800" b="1" dirty="0">
                          <a:solidFill>
                            <a:srgbClr val="C8102E"/>
                          </a:solidFill>
                          <a:effectLst/>
                          <a:latin typeface="Century Gothic" panose="020B0502020202020204" pitchFamily="34" charset="0"/>
                          <a:ea typeface="Calibri" panose="020F0502020204030204" pitchFamily="34" charset="0"/>
                        </a:rPr>
                        <a:t>crucible + product + lid </a:t>
                      </a:r>
                      <a:br>
                        <a:rPr lang="en-GB" sz="1800" b="1" dirty="0">
                          <a:solidFill>
                            <a:srgbClr val="C8102E"/>
                          </a:solidFill>
                          <a:effectLst/>
                          <a:latin typeface="Century Gothic" panose="020B0502020202020204" pitchFamily="34" charset="0"/>
                          <a:ea typeface="Calibri" panose="020F0502020204030204" pitchFamily="34" charset="0"/>
                        </a:rPr>
                      </a:br>
                      <a:r>
                        <a:rPr lang="en-GB" sz="1800" b="1" dirty="0">
                          <a:solidFill>
                            <a:srgbClr val="C8102E"/>
                          </a:solidFill>
                          <a:effectLst/>
                          <a:latin typeface="Century Gothic" panose="020B0502020202020204" pitchFamily="34" charset="0"/>
                          <a:ea typeface="Calibri" panose="020F0502020204030204" pitchFamily="34" charset="0"/>
                        </a:rPr>
                        <a:t>after heating</a:t>
                      </a:r>
                      <a:endParaRPr lang="en-GB" sz="1800" dirty="0">
                        <a:effectLst/>
                        <a:latin typeface="Arial" panose="020B0604020202020204" pitchFamily="34" charset="0"/>
                        <a:ea typeface="Calibri" panose="020F0502020204030204" pitchFamily="34" charset="0"/>
                      </a:endParaRPr>
                    </a:p>
                  </a:txBody>
                  <a:tcPr marL="68580" marR="68580" marT="0" marB="0" anchor="ctr">
                    <a:solidFill>
                      <a:srgbClr val="F6E0C0"/>
                    </a:solidFill>
                  </a:tcPr>
                </a:tc>
                <a:extLst>
                  <a:ext uri="{0D108BD9-81ED-4DB2-BD59-A6C34878D82A}">
                    <a16:rowId xmlns:a16="http://schemas.microsoft.com/office/drawing/2014/main" val="2218596940"/>
                  </a:ext>
                </a:extLst>
              </a:tr>
              <a:tr h="1353118">
                <a:tc>
                  <a:txBody>
                    <a:bodyPr/>
                    <a:lstStyle/>
                    <a:p>
                      <a:pPr marR="21590" indent="-226695" algn="ctr">
                        <a:lnSpc>
                          <a:spcPct val="107000"/>
                        </a:lnSpc>
                        <a:spcAft>
                          <a:spcPts val="600"/>
                        </a:spcAft>
                        <a:buNone/>
                      </a:pPr>
                      <a:r>
                        <a:rPr lang="en-GB" sz="1800" dirty="0">
                          <a:effectLst/>
                        </a:rPr>
                        <a:t> </a:t>
                      </a:r>
                      <a:endParaRPr lang="en-GB" sz="1800" dirty="0">
                        <a:effectLst/>
                        <a:latin typeface="Arial" panose="020B0604020202020204" pitchFamily="34" charset="0"/>
                        <a:ea typeface="Calibri" panose="020F0502020204030204" pitchFamily="34" charset="0"/>
                      </a:endParaRPr>
                    </a:p>
                  </a:txBody>
                  <a:tcPr marL="68580" marR="68580" marT="0" marB="0" anchor="ctr"/>
                </a:tc>
                <a:tc>
                  <a:txBody>
                    <a:bodyPr/>
                    <a:lstStyle/>
                    <a:p>
                      <a:pPr marR="20955" indent="-226695" algn="ctr">
                        <a:lnSpc>
                          <a:spcPct val="107000"/>
                        </a:lnSpc>
                        <a:spcAft>
                          <a:spcPts val="600"/>
                        </a:spcAft>
                        <a:buNone/>
                        <a:tabLst>
                          <a:tab pos="1011555" algn="l"/>
                        </a:tabLst>
                      </a:pPr>
                      <a:r>
                        <a:rPr lang="en-GB" sz="1800" dirty="0">
                          <a:effectLst/>
                        </a:rPr>
                        <a:t> </a:t>
                      </a:r>
                    </a:p>
                    <a:p>
                      <a:pPr marR="20955" indent="-226695" algn="ctr">
                        <a:lnSpc>
                          <a:spcPct val="107000"/>
                        </a:lnSpc>
                        <a:spcAft>
                          <a:spcPts val="600"/>
                        </a:spcAft>
                        <a:buNone/>
                        <a:tabLst>
                          <a:tab pos="1011555" algn="l"/>
                        </a:tabLst>
                      </a:pPr>
                      <a:r>
                        <a:rPr lang="en-GB" sz="1800" dirty="0">
                          <a:effectLst/>
                        </a:rPr>
                        <a:t> </a:t>
                      </a:r>
                    </a:p>
                    <a:p>
                      <a:pPr marR="20955" indent="-226695" algn="ctr">
                        <a:lnSpc>
                          <a:spcPct val="107000"/>
                        </a:lnSpc>
                        <a:spcAft>
                          <a:spcPts val="600"/>
                        </a:spcAft>
                        <a:buNone/>
                        <a:tabLst>
                          <a:tab pos="1011555" algn="l"/>
                        </a:tabLst>
                      </a:pPr>
                      <a:r>
                        <a:rPr lang="en-GB" sz="1800" dirty="0">
                          <a:effectLst/>
                        </a:rPr>
                        <a:t> </a:t>
                      </a:r>
                      <a:endParaRPr lang="en-GB" sz="1800" dirty="0">
                        <a:effectLst/>
                        <a:latin typeface="Arial" panose="020B0604020202020204" pitchFamily="34" charset="0"/>
                        <a:ea typeface="Calibri" panose="020F0502020204030204" pitchFamily="34" charset="0"/>
                      </a:endParaRPr>
                    </a:p>
                  </a:txBody>
                  <a:tcPr marL="68580" marR="68580" marT="0" marB="0" anchor="ctr"/>
                </a:tc>
                <a:tc>
                  <a:txBody>
                    <a:bodyPr/>
                    <a:lstStyle/>
                    <a:p>
                      <a:pPr indent="-226695" algn="l">
                        <a:lnSpc>
                          <a:spcPct val="107000"/>
                        </a:lnSpc>
                        <a:spcAft>
                          <a:spcPts val="600"/>
                        </a:spcAft>
                        <a:buNone/>
                        <a:tabLst>
                          <a:tab pos="3891280" algn="l"/>
                        </a:tabLst>
                      </a:pPr>
                      <a:r>
                        <a:rPr lang="en-GB" sz="1800" dirty="0">
                          <a:effectLst/>
                        </a:rPr>
                        <a:t> </a:t>
                      </a:r>
                      <a:endParaRPr lang="en-GB" sz="1800" dirty="0">
                        <a:effectLst/>
                        <a:latin typeface="Arial" panose="020B060402020202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3635578603"/>
                  </a:ext>
                </a:extLst>
              </a:tr>
            </a:tbl>
          </a:graphicData>
        </a:graphic>
      </p:graphicFrame>
    </p:spTree>
    <p:extLst>
      <p:ext uri="{BB962C8B-B14F-4D97-AF65-F5344CB8AC3E}">
        <p14:creationId xmlns:p14="http://schemas.microsoft.com/office/powerpoint/2010/main" val="1148474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US" dirty="0"/>
              <a:t>Questions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p:txBody>
              <a:bodyPr>
                <a:normAutofit/>
              </a:bodyPr>
              <a:lstStyle/>
              <a:p>
                <a:r>
                  <a:rPr lang="en-GB" dirty="0"/>
                  <a:t>Using the data you recorded in your table, state what happened to the mass during this reaction.</a:t>
                </a:r>
              </a:p>
              <a:p>
                <a:r>
                  <a:rPr lang="en-GB" dirty="0"/>
                  <a:t>In this experiment, magnesium (</a:t>
                </a:r>
                <a14:m>
                  <m:oMath xmlns:m="http://schemas.openxmlformats.org/officeDocument/2006/math">
                    <m:r>
                      <m:rPr>
                        <m:sty m:val="p"/>
                      </m:rPr>
                      <a:rPr lang="en-GB" i="0" dirty="0" smtClean="0">
                        <a:latin typeface="Cambria Math" panose="02040503050406030204" pitchFamily="18" charset="0"/>
                      </a:rPr>
                      <m:t>Mg</m:t>
                    </m:r>
                  </m:oMath>
                </a14:m>
                <a:r>
                  <a:rPr lang="en-GB" dirty="0"/>
                  <a:t>) was heated with oxygen (</a:t>
                </a: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O</m:t>
                        </m:r>
                      </m:e>
                      <m:sub>
                        <m:r>
                          <a:rPr lang="en-GB" b="0" i="0" dirty="0" smtClean="0">
                            <a:latin typeface="Cambria Math" panose="02040503050406030204" pitchFamily="18" charset="0"/>
                          </a:rPr>
                          <m:t>2</m:t>
                        </m:r>
                      </m:sub>
                    </m:sSub>
                  </m:oMath>
                </a14:m>
                <a:r>
                  <a:rPr lang="en-GB" dirty="0"/>
                  <a:t>) in the air to form magnesium oxide (</a:t>
                </a:r>
                <a14:m>
                  <m:oMath xmlns:m="http://schemas.openxmlformats.org/officeDocument/2006/math">
                    <m:r>
                      <m:rPr>
                        <m:sty m:val="p"/>
                      </m:rPr>
                      <a:rPr lang="en-GB" i="0" dirty="0" smtClean="0">
                        <a:latin typeface="Cambria Math" panose="02040503050406030204" pitchFamily="18" charset="0"/>
                      </a:rPr>
                      <m:t>MgO</m:t>
                    </m:r>
                  </m:oMath>
                </a14:m>
                <a:r>
                  <a:rPr lang="en-GB" dirty="0"/>
                  <a:t>).</a:t>
                </a:r>
              </a:p>
              <a:p>
                <a:pPr>
                  <a:buAutoNum type="alphaLcParenBoth"/>
                </a:pPr>
                <a:r>
                  <a:rPr lang="en-GB" dirty="0"/>
                  <a:t>Write a word equation for the reaction.</a:t>
                </a:r>
              </a:p>
              <a:p>
                <a:pPr>
                  <a:buAutoNum type="alphaLcParenBoth"/>
                </a:pPr>
                <a:r>
                  <a:rPr lang="en-GB" dirty="0"/>
                  <a:t>Write a balanced symbol equation for this reaction.</a:t>
                </a:r>
              </a:p>
              <a:p>
                <a:pPr>
                  <a:buAutoNum type="alphaLcParenBoth"/>
                </a:pPr>
                <a:r>
                  <a:rPr lang="en-GB" dirty="0"/>
                  <a:t>Identify the reactants in this reaction.</a:t>
                </a:r>
              </a:p>
              <a:p>
                <a:pPr>
                  <a:buAutoNum type="alphaLcParenBoth"/>
                </a:pPr>
                <a:r>
                  <a:rPr lang="en-GB" dirty="0"/>
                  <a:t>Identify the product in this reaction.</a:t>
                </a:r>
              </a:p>
              <a:p>
                <a:pPr>
                  <a:buFont typeface="+mj-lt"/>
                  <a:buAutoNum type="arabicPeriod" startAt="3"/>
                </a:pPr>
                <a:r>
                  <a:rPr lang="en-GB" dirty="0"/>
                  <a:t>Describe what happened to the mass during this reaction.</a:t>
                </a:r>
              </a:p>
              <a:p>
                <a:pPr>
                  <a:buFont typeface="+mj-lt"/>
                  <a:buAutoNum type="arabicPeriod" startAt="3"/>
                </a:pPr>
                <a:r>
                  <a:rPr lang="en-GB" dirty="0"/>
                  <a:t>Explain why the lid must not be fully removed from the crucible during this reaction.</a:t>
                </a:r>
              </a:p>
            </p:txBody>
          </p:sp>
        </mc:Choice>
        <mc:Fallback>
          <p:sp>
            <p:nvSpPr>
              <p:cNvPr id="3" name="Content Placeholder 2">
                <a:extLst>
                  <a:ext uri="{FF2B5EF4-FFF2-40B4-BE49-F238E27FC236}">
                    <a16:creationId xmlns:a16="http://schemas.microsoft.com/office/drawing/2014/main" id="{044BF228-D223-1941-AD30-403DC2926113}"/>
                  </a:ext>
                </a:extLst>
              </p:cNvPr>
              <p:cNvSpPr>
                <a:spLocks noGrp="1" noRot="1" noChangeAspect="1" noMove="1" noResize="1" noEditPoints="1" noAdjustHandles="1" noChangeArrowheads="1" noChangeShapeType="1" noTextEdit="1"/>
              </p:cNvSpPr>
              <p:nvPr>
                <p:ph idx="1"/>
              </p:nvPr>
            </p:nvSpPr>
            <p:spPr>
              <a:blipFill>
                <a:blip r:embed="rId3"/>
                <a:stretch>
                  <a:fillRect l="-1694" t="-1816" r="-1996"/>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555750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Finding the formula of magnesium oxide</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normAutofit fontScale="85000" lnSpcReduction="10000"/>
              </a:bodyPr>
              <a:lstStyle/>
              <a:p>
                <a:pPr marL="0" indent="0">
                  <a:buNone/>
                </a:pPr>
                <a:r>
                  <a:rPr lang="en-GB" b="1" dirty="0">
                    <a:solidFill>
                      <a:srgbClr val="C8102E"/>
                    </a:solidFill>
                  </a:rPr>
                  <a:t>Method one: calculation method</a:t>
                </a:r>
              </a:p>
              <a:p>
                <a:pPr marL="0" indent="0">
                  <a:buNone/>
                </a:pPr>
                <a:r>
                  <a:rPr lang="en-GB" dirty="0"/>
                  <a:t>To find the formula of magnesium oxide, you will need to calculate the ratio between the number of moles of magnesium and the number of moles of oxygen in the compound.</a:t>
                </a:r>
              </a:p>
              <a:p>
                <a:pPr marL="0" indent="0">
                  <a:buNone/>
                </a:pPr>
                <a:r>
                  <a:rPr lang="en-GB" dirty="0"/>
                  <a:t>The equation to calculate the number of moles is:</a:t>
                </a:r>
              </a:p>
              <a:p>
                <a:pPr marL="0" indent="0">
                  <a:buNone/>
                </a:pPr>
                <a14:m>
                  <m:oMathPara xmlns:m="http://schemas.openxmlformats.org/officeDocument/2006/math">
                    <m:oMathParaPr>
                      <m:jc m:val="centerGroup"/>
                    </m:oMathParaPr>
                    <m:oMath xmlns:m="http://schemas.openxmlformats.org/officeDocument/2006/math">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element</m:t>
                      </m:r>
                      <m:r>
                        <a:rPr lang="en-GB">
                          <a:latin typeface="Cambria Math" panose="02040503050406030204" pitchFamily="18" charset="0"/>
                        </a:rPr>
                        <m:t>= </m:t>
                      </m:r>
                      <m:f>
                        <m:fPr>
                          <m:ctrlPr>
                            <a:rPr lang="en-GB" i="1">
                              <a:latin typeface="Cambria Math" panose="02040503050406030204" pitchFamily="18" charset="0"/>
                            </a:rPr>
                          </m:ctrlPr>
                        </m:fPr>
                        <m:num>
                          <m:r>
                            <m:rPr>
                              <m:sty m:val="p"/>
                            </m:rPr>
                            <a:rPr lang="en-GB">
                              <a:latin typeface="Cambria Math" panose="02040503050406030204" pitchFamily="18" charset="0"/>
                            </a:rPr>
                            <m:t>mass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element</m:t>
                          </m:r>
                        </m:num>
                        <m:den>
                          <m:r>
                            <a:rPr lang="en-GB" b="0" i="1" smtClean="0">
                              <a:latin typeface="Cambria Math" panose="02040503050406030204" pitchFamily="18" charset="0"/>
                            </a:rPr>
                            <m:t>𝐴</m:t>
                          </m:r>
                          <m:r>
                            <m:rPr>
                              <m:sty m:val="p"/>
                            </m:rPr>
                            <a:rPr lang="en-GB" i="0" baseline="-25000">
                              <a:latin typeface="Cambria Math" panose="02040503050406030204" pitchFamily="18" charset="0"/>
                            </a:rPr>
                            <m:t>r</m:t>
                          </m:r>
                          <m:r>
                            <a:rPr lang="en-GB" i="1">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element</m:t>
                          </m:r>
                        </m:den>
                      </m:f>
                    </m:oMath>
                  </m:oMathPara>
                </a14:m>
                <a:endParaRPr lang="en-GB" dirty="0"/>
              </a:p>
              <a:p>
                <a:pPr marL="0" indent="0">
                  <a:buNone/>
                </a:pPr>
                <a:r>
                  <a:rPr lang="en-GB" dirty="0"/>
                  <a:t>The relative atomic mass (</a:t>
                </a:r>
                <a:r>
                  <a:rPr lang="en-GB" i="1" dirty="0" err="1"/>
                  <a:t>A</a:t>
                </a:r>
                <a:r>
                  <a:rPr lang="en-GB" baseline="-25000" dirty="0" err="1"/>
                  <a:t>r</a:t>
                </a:r>
                <a:r>
                  <a:rPr lang="en-GB" dirty="0"/>
                  <a:t>) of magnesium is 24 and the </a:t>
                </a:r>
                <a:r>
                  <a:rPr lang="en-GB" i="1" dirty="0" err="1"/>
                  <a:t>A</a:t>
                </a:r>
                <a:r>
                  <a:rPr lang="en-GB" baseline="-25000" dirty="0" err="1"/>
                  <a:t>r</a:t>
                </a:r>
                <a:r>
                  <a:rPr lang="en-GB" dirty="0"/>
                  <a:t> of oxygen is 16.</a:t>
                </a:r>
              </a:p>
              <a:p>
                <a:pPr marL="0" indent="0">
                  <a:buNone/>
                </a:pPr>
                <a:r>
                  <a:rPr lang="en-GB" dirty="0"/>
                  <a:t>To calculate the ratio, you need to divide the number of moles of magnesium by the number of moles of oxygen.</a:t>
                </a:r>
              </a:p>
              <a:p>
                <a:pPr marL="0" indent="0">
                  <a:buNone/>
                </a:pPr>
                <a:endParaRPr lang="en-GB" dirty="0"/>
              </a:p>
              <a:p>
                <a:pPr marL="0" indent="0">
                  <a:buNone/>
                </a:pPr>
                <a:endParaRPr lang="en-GB" dirty="0"/>
              </a:p>
            </p:txBody>
          </p:sp>
        </mc:Choice>
        <mc:Fallback>
          <p:sp>
            <p:nvSpPr>
              <p:cNvPr id="3" name="Content Placeholder 2">
                <a:extLst>
                  <a:ext uri="{FF2B5EF4-FFF2-40B4-BE49-F238E27FC236}">
                    <a16:creationId xmlns:a16="http://schemas.microsoft.com/office/drawing/2014/main" id="{BCFFB25B-F7CD-BA43-B498-C6CDF64364F7}"/>
                  </a:ext>
                </a:extLst>
              </p:cNvPr>
              <p:cNvSpPr>
                <a:spLocks noGrp="1" noRot="1" noChangeAspect="1" noMove="1" noResize="1" noEditPoints="1" noAdjustHandles="1" noChangeArrowheads="1" noChangeShapeType="1" noTextEdit="1"/>
              </p:cNvSpPr>
              <p:nvPr>
                <p:ph idx="1"/>
              </p:nvPr>
            </p:nvSpPr>
            <p:spPr>
              <a:blipFill>
                <a:blip r:embed="rId2"/>
                <a:stretch>
                  <a:fillRect l="-1512" t="-2179" r="-1149"/>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Extension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7C3B3-6620-A7CF-D849-D747E7F517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8F7F67-E3B5-4403-698B-57650C5F62C5}"/>
              </a:ext>
            </a:extLst>
          </p:cNvPr>
          <p:cNvSpPr>
            <a:spLocks noGrp="1"/>
          </p:cNvSpPr>
          <p:nvPr>
            <p:ph type="title"/>
          </p:nvPr>
        </p:nvSpPr>
        <p:spPr/>
        <p:txBody>
          <a:bodyPr/>
          <a:lstStyle/>
          <a:p>
            <a:r>
              <a:rPr lang="en-US" dirty="0"/>
              <a:t>Example calculation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C2497F6-F61B-C0F6-04B5-5CE5C103CCE7}"/>
                  </a:ext>
                </a:extLst>
              </p:cNvPr>
              <p:cNvSpPr>
                <a:spLocks noGrp="1"/>
              </p:cNvSpPr>
              <p:nvPr>
                <p:ph idx="1"/>
              </p:nvPr>
            </p:nvSpPr>
            <p:spPr/>
            <p:txBody>
              <a:bodyPr>
                <a:normAutofit lnSpcReduction="10000"/>
              </a:bodyPr>
              <a:lstStyle/>
              <a:p>
                <a:pPr marL="0" indent="0" algn="ctr">
                  <a:buNone/>
                </a:pPr>
                <a:r>
                  <a:rPr lang="en-GB" dirty="0"/>
                  <a:t>Mass of magnesium</a:t>
                </a:r>
                <a:r>
                  <a:rPr lang="en-GB" i="1" dirty="0"/>
                  <a:t> </a:t>
                </a:r>
                <a14:m>
                  <m:oMath xmlns:m="http://schemas.openxmlformats.org/officeDocument/2006/math">
                    <m:r>
                      <a:rPr lang="en-GB">
                        <a:latin typeface="Cambria Math" panose="02040503050406030204" pitchFamily="18" charset="0"/>
                      </a:rPr>
                      <m:t>= 2.39</m:t>
                    </m:r>
                    <m:r>
                      <a:rPr lang="en-GB" b="0" i="0" smtClean="0">
                        <a:latin typeface="Cambria Math" panose="02040503050406030204" pitchFamily="18" charset="0"/>
                      </a:rPr>
                      <m:t> </m:t>
                    </m:r>
                    <m:r>
                      <m:rPr>
                        <m:sty m:val="p"/>
                      </m:rPr>
                      <a:rPr lang="en-GB">
                        <a:latin typeface="Cambria Math" panose="02040503050406030204" pitchFamily="18" charset="0"/>
                      </a:rPr>
                      <m:t>g</m:t>
                    </m:r>
                  </m:oMath>
                </a14:m>
                <a:endParaRPr lang="en-GB" dirty="0"/>
              </a:p>
              <a:p>
                <a:pPr marL="0" indent="0" algn="ctr">
                  <a:buNone/>
                </a:pPr>
                <a:r>
                  <a:rPr lang="en-GB" dirty="0"/>
                  <a:t>Mass of magnesium oxide</a:t>
                </a:r>
                <a:r>
                  <a:rPr lang="en-GB" i="1" dirty="0"/>
                  <a:t> </a:t>
                </a:r>
                <a14:m>
                  <m:oMath xmlns:m="http://schemas.openxmlformats.org/officeDocument/2006/math">
                    <m:r>
                      <a:rPr lang="en-GB">
                        <a:latin typeface="Cambria Math" panose="02040503050406030204" pitchFamily="18" charset="0"/>
                      </a:rPr>
                      <m:t>= 3.78</m:t>
                    </m:r>
                    <m:r>
                      <a:rPr lang="en-GB" b="0" i="0" smtClean="0">
                        <a:latin typeface="Cambria Math" panose="02040503050406030204" pitchFamily="18" charset="0"/>
                      </a:rPr>
                      <m:t> </m:t>
                    </m:r>
                    <m:r>
                      <m:rPr>
                        <m:sty m:val="p"/>
                      </m:rPr>
                      <a:rPr lang="en-GB">
                        <a:latin typeface="Cambria Math" panose="02040503050406030204" pitchFamily="18" charset="0"/>
                      </a:rPr>
                      <m:t>g</m:t>
                    </m:r>
                  </m:oMath>
                </a14:m>
                <a:endParaRPr lang="en-GB" dirty="0"/>
              </a:p>
              <a:p>
                <a:pPr marL="0" indent="0" algn="ctr">
                  <a:buNone/>
                </a:pPr>
                <a:r>
                  <a:rPr lang="en-GB" dirty="0"/>
                  <a:t>Mass of oxygen</a:t>
                </a:r>
                <a14:m>
                  <m:oMath xmlns:m="http://schemas.openxmlformats.org/officeDocument/2006/math">
                    <m:r>
                      <a:rPr lang="en-GB">
                        <a:latin typeface="Cambria Math" panose="02040503050406030204" pitchFamily="18" charset="0"/>
                      </a:rPr>
                      <m:t> = 1.39</m:t>
                    </m:r>
                    <m:r>
                      <a:rPr lang="en-GB" b="0" i="0" smtClean="0">
                        <a:latin typeface="Cambria Math" panose="02040503050406030204" pitchFamily="18" charset="0"/>
                      </a:rPr>
                      <m:t> </m:t>
                    </m:r>
                    <m:r>
                      <m:rPr>
                        <m:sty m:val="p"/>
                      </m:rPr>
                      <a:rPr lang="en-GB">
                        <a:latin typeface="Cambria Math" panose="02040503050406030204" pitchFamily="18" charset="0"/>
                      </a:rPr>
                      <m:t>g</m:t>
                    </m:r>
                  </m:oMath>
                </a14:m>
                <a:endParaRPr lang="en-GB" dirty="0"/>
              </a:p>
              <a:p>
                <a:pPr marL="0" indent="0" algn="ctr">
                  <a:buNone/>
                </a:pPr>
                <a:r>
                  <a:rPr lang="en-GB" i="1" dirty="0" err="1"/>
                  <a:t>A</a:t>
                </a:r>
                <a:r>
                  <a:rPr lang="en-GB" baseline="-25000" dirty="0" err="1"/>
                  <a:t>r</a:t>
                </a:r>
                <a:r>
                  <a:rPr lang="en-GB" i="1" dirty="0"/>
                  <a:t> </a:t>
                </a:r>
                <a:r>
                  <a:rPr lang="en-GB" dirty="0"/>
                  <a:t>of </a:t>
                </a:r>
                <a14:m>
                  <m:oMath xmlns:m="http://schemas.openxmlformats.org/officeDocument/2006/math">
                    <m:r>
                      <m:rPr>
                        <m:sty m:val="p"/>
                      </m:rPr>
                      <a:rPr lang="en-GB">
                        <a:latin typeface="Cambria Math" panose="02040503050406030204" pitchFamily="18" charset="0"/>
                      </a:rPr>
                      <m:t>Mg</m:t>
                    </m:r>
                    <m:r>
                      <a:rPr lang="en-GB">
                        <a:latin typeface="Cambria Math" panose="02040503050406030204" pitchFamily="18" charset="0"/>
                      </a:rPr>
                      <m:t> = 24</m:t>
                    </m:r>
                  </m:oMath>
                </a14:m>
                <a:endParaRPr lang="en-GB" dirty="0"/>
              </a:p>
              <a:p>
                <a:pPr marL="0" indent="0" algn="ctr">
                  <a:buNone/>
                </a:pPr>
                <a:r>
                  <a:rPr lang="en-GB" i="1" dirty="0" err="1"/>
                  <a:t>A</a:t>
                </a:r>
                <a:r>
                  <a:rPr lang="en-GB" baseline="-25000" dirty="0" err="1"/>
                  <a:t>r</a:t>
                </a:r>
                <a:r>
                  <a:rPr lang="en-GB" dirty="0"/>
                  <a:t> of </a:t>
                </a:r>
                <a14:m>
                  <m:oMath xmlns:m="http://schemas.openxmlformats.org/officeDocument/2006/math">
                    <m:r>
                      <m:rPr>
                        <m:sty m:val="p"/>
                      </m:rPr>
                      <a:rPr lang="en-GB">
                        <a:latin typeface="Cambria Math" panose="02040503050406030204" pitchFamily="18" charset="0"/>
                      </a:rPr>
                      <m:t>O</m:t>
                    </m:r>
                    <m:r>
                      <a:rPr lang="en-GB">
                        <a:latin typeface="Cambria Math" panose="02040503050406030204" pitchFamily="18" charset="0"/>
                      </a:rPr>
                      <m:t> = 16</m:t>
                    </m:r>
                  </m:oMath>
                </a14:m>
                <a:endParaRPr lang="en-GB" dirty="0"/>
              </a:p>
              <a:p>
                <a:pPr marL="0" indent="0" algn="ctr">
                  <a:buNone/>
                </a:pPr>
                <a:r>
                  <a:rPr lang="en-GB" dirty="0"/>
                  <a:t>Number of moles </a:t>
                </a:r>
                <a14:m>
                  <m:oMath xmlns:m="http://schemas.openxmlformats.org/officeDocument/2006/math">
                    <m:r>
                      <m:rPr>
                        <m:sty m:val="p"/>
                      </m:rPr>
                      <a:rPr lang="en-GB">
                        <a:latin typeface="Cambria Math" panose="02040503050406030204" pitchFamily="18" charset="0"/>
                      </a:rPr>
                      <m:t>Mg</m:t>
                    </m:r>
                    <m:r>
                      <a:rPr lang="en-GB">
                        <a:latin typeface="Cambria Math" panose="02040503050406030204" pitchFamily="18" charset="0"/>
                      </a:rPr>
                      <m:t> = </m:t>
                    </m:r>
                    <m:f>
                      <m:fPr>
                        <m:ctrlPr>
                          <a:rPr lang="en-GB" i="1">
                            <a:latin typeface="Cambria Math" panose="02040503050406030204" pitchFamily="18" charset="0"/>
                          </a:rPr>
                        </m:ctrlPr>
                      </m:fPr>
                      <m:num>
                        <m:r>
                          <a:rPr lang="en-GB">
                            <a:latin typeface="Cambria Math" panose="02040503050406030204" pitchFamily="18" charset="0"/>
                          </a:rPr>
                          <m:t>2.39</m:t>
                        </m:r>
                      </m:num>
                      <m:den>
                        <m:r>
                          <a:rPr lang="en-GB" i="1">
                            <a:latin typeface="Cambria Math" panose="02040503050406030204" pitchFamily="18" charset="0"/>
                          </a:rPr>
                          <m:t>24</m:t>
                        </m:r>
                      </m:den>
                    </m:f>
                    <m:r>
                      <a:rPr lang="en-GB">
                        <a:latin typeface="Cambria Math" panose="02040503050406030204" pitchFamily="18" charset="0"/>
                      </a:rPr>
                      <m:t> = 0.0995</m:t>
                    </m:r>
                  </m:oMath>
                </a14:m>
                <a:endParaRPr lang="en-GB" dirty="0"/>
              </a:p>
              <a:p>
                <a:pPr marL="0" indent="0" algn="ctr">
                  <a:buNone/>
                </a:pPr>
                <a:r>
                  <a:rPr lang="en-GB" dirty="0"/>
                  <a:t>Number of moles of </a:t>
                </a:r>
                <a14:m>
                  <m:oMath xmlns:m="http://schemas.openxmlformats.org/officeDocument/2006/math">
                    <m:r>
                      <m:rPr>
                        <m:sty m:val="p"/>
                      </m:rPr>
                      <a:rPr lang="en-GB">
                        <a:latin typeface="Cambria Math" panose="02040503050406030204" pitchFamily="18" charset="0"/>
                      </a:rPr>
                      <m:t>O</m:t>
                    </m:r>
                    <m:r>
                      <a:rPr lang="en-GB">
                        <a:latin typeface="Cambria Math" panose="02040503050406030204" pitchFamily="18" charset="0"/>
                      </a:rPr>
                      <m:t> = </m:t>
                    </m:r>
                    <m:f>
                      <m:fPr>
                        <m:ctrlPr>
                          <a:rPr lang="en-GB" i="1">
                            <a:latin typeface="Cambria Math" panose="02040503050406030204" pitchFamily="18" charset="0"/>
                          </a:rPr>
                        </m:ctrlPr>
                      </m:fPr>
                      <m:num>
                        <m:r>
                          <a:rPr lang="en-GB">
                            <a:latin typeface="Cambria Math" panose="02040503050406030204" pitchFamily="18" charset="0"/>
                          </a:rPr>
                          <m:t>1.39</m:t>
                        </m:r>
                      </m:num>
                      <m:den>
                        <m:r>
                          <a:rPr lang="en-GB" i="1">
                            <a:latin typeface="Cambria Math" panose="02040503050406030204" pitchFamily="18" charset="0"/>
                          </a:rPr>
                          <m:t>16</m:t>
                        </m:r>
                      </m:den>
                    </m:f>
                    <m:r>
                      <a:rPr lang="en-GB">
                        <a:latin typeface="Cambria Math" panose="02040503050406030204" pitchFamily="18" charset="0"/>
                      </a:rPr>
                      <m:t> = 0.0868</m:t>
                    </m:r>
                  </m:oMath>
                </a14:m>
                <a:endParaRPr lang="en-GB" dirty="0"/>
              </a:p>
              <a:p>
                <a:pPr marL="0" indent="0">
                  <a:buNone/>
                </a:pPr>
                <a:r>
                  <a:rPr lang="en-GB" dirty="0"/>
                  <a:t>Divide the number of moles of magnesium by the number of moles of oxygen to give the ratio:</a:t>
                </a:r>
              </a:p>
              <a:p>
                <a:pPr marL="0" indent="0">
                  <a:buNone/>
                </a:pPr>
                <a14:m>
                  <m:oMathPara xmlns:m="http://schemas.openxmlformats.org/officeDocument/2006/math">
                    <m:oMathParaPr>
                      <m:jc m:val="center"/>
                    </m:oMathParaPr>
                    <m:oMath xmlns:m="http://schemas.openxmlformats.org/officeDocument/2006/math">
                      <m:r>
                        <m:rPr>
                          <m:sty m:val="p"/>
                        </m:rPr>
                        <a:rPr lang="en-GB">
                          <a:latin typeface="Cambria Math" panose="02040503050406030204" pitchFamily="18" charset="0"/>
                        </a:rPr>
                        <m:t>Ratio</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Mg</m:t>
                      </m:r>
                      <m:r>
                        <a:rPr lang="en-GB">
                          <a:latin typeface="Cambria Math" panose="02040503050406030204" pitchFamily="18" charset="0"/>
                        </a:rPr>
                        <m:t>:</m:t>
                      </m:r>
                      <m:r>
                        <m:rPr>
                          <m:sty m:val="p"/>
                        </m:rPr>
                        <a:rPr lang="en-GB">
                          <a:latin typeface="Cambria Math" panose="02040503050406030204" pitchFamily="18" charset="0"/>
                        </a:rPr>
                        <m:t>O</m:t>
                      </m:r>
                      <m:r>
                        <a:rPr lang="en-GB">
                          <a:latin typeface="Cambria Math" panose="02040503050406030204" pitchFamily="18" charset="0"/>
                        </a:rPr>
                        <m:t>=1:</m:t>
                      </m:r>
                      <m:f>
                        <m:fPr>
                          <m:ctrlPr>
                            <a:rPr lang="en-GB" i="1">
                              <a:latin typeface="Cambria Math" panose="02040503050406030204" pitchFamily="18" charset="0"/>
                            </a:rPr>
                          </m:ctrlPr>
                        </m:fPr>
                        <m:num>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Mg</m:t>
                          </m:r>
                        </m:num>
                        <m:den>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O</m:t>
                          </m:r>
                        </m:den>
                      </m:f>
                      <m:r>
                        <a:rPr lang="en-GB" i="1">
                          <a:latin typeface="Cambria Math" panose="02040503050406030204" pitchFamily="18" charset="0"/>
                        </a:rPr>
                        <m:t>= 1:</m:t>
                      </m:r>
                      <m:f>
                        <m:fPr>
                          <m:ctrlPr>
                            <a:rPr lang="en-GB" i="1">
                              <a:latin typeface="Cambria Math" panose="02040503050406030204" pitchFamily="18" charset="0"/>
                            </a:rPr>
                          </m:ctrlPr>
                        </m:fPr>
                        <m:num>
                          <m:r>
                            <a:rPr lang="en-GB" i="1">
                              <a:latin typeface="Cambria Math" panose="02040503050406030204" pitchFamily="18" charset="0"/>
                            </a:rPr>
                            <m:t>0.0995</m:t>
                          </m:r>
                        </m:num>
                        <m:den>
                          <m:r>
                            <a:rPr lang="en-GB" i="1">
                              <a:latin typeface="Cambria Math" panose="02040503050406030204" pitchFamily="18" charset="0"/>
                            </a:rPr>
                            <m:t>0.0868</m:t>
                          </m:r>
                        </m:den>
                      </m:f>
                      <m:r>
                        <a:rPr lang="en-GB" i="1">
                          <a:latin typeface="Cambria Math" panose="02040503050406030204" pitchFamily="18" charset="0"/>
                        </a:rPr>
                        <m:t>=1:1.15</m:t>
                      </m:r>
                    </m:oMath>
                  </m:oMathPara>
                </a14:m>
                <a:endParaRPr lang="en-GB" dirty="0"/>
              </a:p>
              <a:p>
                <a:pPr marL="0" indent="0">
                  <a:buNone/>
                </a:pPr>
                <a:endParaRPr lang="en-GB" dirty="0"/>
              </a:p>
              <a:p>
                <a:pPr marL="0" indent="0">
                  <a:buNone/>
                </a:pPr>
                <a:endParaRPr lang="en-GB" dirty="0"/>
              </a:p>
            </p:txBody>
          </p:sp>
        </mc:Choice>
        <mc:Fallback>
          <p:sp>
            <p:nvSpPr>
              <p:cNvPr id="3" name="Content Placeholder 2">
                <a:extLst>
                  <a:ext uri="{FF2B5EF4-FFF2-40B4-BE49-F238E27FC236}">
                    <a16:creationId xmlns:a16="http://schemas.microsoft.com/office/drawing/2014/main" id="{EC2497F6-F61B-C0F6-04B5-5CE5C103CCE7}"/>
                  </a:ext>
                </a:extLst>
              </p:cNvPr>
              <p:cNvSpPr>
                <a:spLocks noGrp="1" noRot="1" noChangeAspect="1" noMove="1" noResize="1" noEditPoints="1" noAdjustHandles="1" noChangeArrowheads="1" noChangeShapeType="1" noTextEdit="1"/>
              </p:cNvSpPr>
              <p:nvPr>
                <p:ph idx="1"/>
              </p:nvPr>
            </p:nvSpPr>
            <p:spPr>
              <a:blipFill>
                <a:blip r:embed="rId2"/>
                <a:stretch>
                  <a:fillRect l="-1694" t="-2542"/>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736BDB45-6F15-3E78-9A67-41BFEA5F0E5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683230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C42FC-6F52-46DA-4D7E-13FC9F8D27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D1151F-BC90-4559-04FE-D61854DA8D74}"/>
              </a:ext>
            </a:extLst>
          </p:cNvPr>
          <p:cNvSpPr>
            <a:spLocks noGrp="1"/>
          </p:cNvSpPr>
          <p:nvPr>
            <p:ph type="title"/>
          </p:nvPr>
        </p:nvSpPr>
        <p:spPr/>
        <p:txBody>
          <a:bodyPr/>
          <a:lstStyle/>
          <a:p>
            <a:r>
              <a:rPr lang="en-US" dirty="0"/>
              <a:t>Your turn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12C5FB6-E02D-AC56-00FE-574ADF1295AE}"/>
                  </a:ext>
                </a:extLst>
              </p:cNvPr>
              <p:cNvSpPr>
                <a:spLocks noGrp="1"/>
              </p:cNvSpPr>
              <p:nvPr>
                <p:ph idx="1"/>
              </p:nvPr>
            </p:nvSpPr>
            <p:spPr/>
            <p:txBody>
              <a:bodyPr>
                <a:normAutofit fontScale="92500" lnSpcReduction="10000"/>
              </a:bodyPr>
              <a:lstStyle/>
              <a:p>
                <a:pPr marL="0" indent="0" algn="ctr">
                  <a:buNone/>
                </a:pPr>
                <a:r>
                  <a:rPr lang="en-GB" dirty="0"/>
                  <a:t>Mass of magnesium</a:t>
                </a:r>
                <a:r>
                  <a:rPr lang="en-GB" i="1" dirty="0"/>
                  <a:t> = ________</a:t>
                </a:r>
              </a:p>
              <a:p>
                <a:pPr marL="0" indent="0" algn="ctr">
                  <a:buNone/>
                </a:pPr>
                <a:r>
                  <a:rPr lang="en-GB" dirty="0"/>
                  <a:t>Mass of magnesium oxide</a:t>
                </a:r>
                <a:r>
                  <a:rPr lang="en-GB" i="1" dirty="0"/>
                  <a:t> = ________ </a:t>
                </a:r>
              </a:p>
              <a:p>
                <a:pPr marL="0" indent="0" algn="ctr">
                  <a:buNone/>
                </a:pPr>
                <a:r>
                  <a:rPr lang="en-GB" dirty="0"/>
                  <a:t>Mass of oxygen</a:t>
                </a:r>
                <a:r>
                  <a:rPr lang="en-GB" i="1" dirty="0"/>
                  <a:t> = ________ </a:t>
                </a:r>
                <a:endParaRPr lang="en-GB" dirty="0"/>
              </a:p>
              <a:p>
                <a:pPr marL="0" indent="0" algn="ctr">
                  <a:buNone/>
                </a:pPr>
                <a:r>
                  <a:rPr lang="en-GB" i="1" dirty="0" err="1"/>
                  <a:t>A</a:t>
                </a:r>
                <a:r>
                  <a:rPr lang="en-GB" baseline="-25000" dirty="0" err="1"/>
                  <a:t>r</a:t>
                </a:r>
                <a:r>
                  <a:rPr lang="en-GB" dirty="0"/>
                  <a:t> of </a:t>
                </a:r>
                <a14:m>
                  <m:oMath xmlns:m="http://schemas.openxmlformats.org/officeDocument/2006/math">
                    <m:r>
                      <m:rPr>
                        <m:sty m:val="p"/>
                      </m:rPr>
                      <a:rPr lang="en-GB">
                        <a:latin typeface="Cambria Math" panose="02040503050406030204" pitchFamily="18" charset="0"/>
                      </a:rPr>
                      <m:t>Mg</m:t>
                    </m:r>
                    <m:r>
                      <a:rPr lang="en-GB">
                        <a:latin typeface="Cambria Math" panose="02040503050406030204" pitchFamily="18" charset="0"/>
                      </a:rPr>
                      <m:t> = 24</m:t>
                    </m:r>
                  </m:oMath>
                </a14:m>
                <a:endParaRPr lang="en-GB" dirty="0"/>
              </a:p>
              <a:p>
                <a:pPr marL="0" indent="0" algn="ctr">
                  <a:buNone/>
                </a:pPr>
                <a:r>
                  <a:rPr lang="en-GB" i="1" dirty="0" err="1"/>
                  <a:t>A</a:t>
                </a:r>
                <a:r>
                  <a:rPr lang="en-GB" baseline="-25000" dirty="0" err="1"/>
                  <a:t>r</a:t>
                </a:r>
                <a:r>
                  <a:rPr lang="en-GB" dirty="0"/>
                  <a:t> of </a:t>
                </a:r>
                <a14:m>
                  <m:oMath xmlns:m="http://schemas.openxmlformats.org/officeDocument/2006/math">
                    <m:r>
                      <m:rPr>
                        <m:sty m:val="p"/>
                      </m:rPr>
                      <a:rPr lang="en-GB">
                        <a:latin typeface="Cambria Math" panose="02040503050406030204" pitchFamily="18" charset="0"/>
                      </a:rPr>
                      <m:t>O</m:t>
                    </m:r>
                    <m:r>
                      <a:rPr lang="en-GB">
                        <a:latin typeface="Cambria Math" panose="02040503050406030204" pitchFamily="18" charset="0"/>
                      </a:rPr>
                      <m:t> = 16</m:t>
                    </m:r>
                  </m:oMath>
                </a14:m>
                <a:endParaRPr lang="en-GB" dirty="0"/>
              </a:p>
              <a:p>
                <a:pPr marL="0" indent="0" algn="ctr">
                  <a:buNone/>
                </a:pPr>
                <a:r>
                  <a:rPr lang="en-GB" dirty="0"/>
                  <a:t>Number of moles </a:t>
                </a:r>
                <a14:m>
                  <m:oMath xmlns:m="http://schemas.openxmlformats.org/officeDocument/2006/math">
                    <m:r>
                      <m:rPr>
                        <m:sty m:val="p"/>
                      </m:rPr>
                      <a:rPr lang="en-GB">
                        <a:latin typeface="Cambria Math" panose="02040503050406030204" pitchFamily="18" charset="0"/>
                      </a:rPr>
                      <m:t>Mg</m:t>
                    </m:r>
                    <m:r>
                      <a:rPr lang="en-GB" b="0" i="0" smtClean="0">
                        <a:latin typeface="Cambria Math" panose="02040503050406030204" pitchFamily="18" charset="0"/>
                      </a:rPr>
                      <m:t> </m:t>
                    </m:r>
                    <m:r>
                      <m:rPr>
                        <m:nor/>
                      </m:rPr>
                      <a:rPr lang="en-GB" i="1" dirty="0"/>
                      <m:t>= ________</m:t>
                    </m:r>
                  </m:oMath>
                </a14:m>
                <a:endParaRPr lang="en-GB" dirty="0"/>
              </a:p>
              <a:p>
                <a:pPr marL="0" indent="0" algn="ctr">
                  <a:buNone/>
                </a:pPr>
                <a:r>
                  <a:rPr lang="en-GB" dirty="0"/>
                  <a:t>Number of moles of </a:t>
                </a:r>
                <a14:m>
                  <m:oMath xmlns:m="http://schemas.openxmlformats.org/officeDocument/2006/math">
                    <m:r>
                      <m:rPr>
                        <m:sty m:val="p"/>
                      </m:rPr>
                      <a:rPr lang="en-GB">
                        <a:latin typeface="Cambria Math" panose="02040503050406030204" pitchFamily="18" charset="0"/>
                      </a:rPr>
                      <m:t>O</m:t>
                    </m:r>
                    <m:r>
                      <m:rPr>
                        <m:nor/>
                      </m:rPr>
                      <a:rPr lang="en-GB" b="0" i="1" smtClean="0">
                        <a:latin typeface="Cambria Math" panose="02040503050406030204" pitchFamily="18" charset="0"/>
                      </a:rPr>
                      <m:t> </m:t>
                    </m:r>
                    <m:r>
                      <m:rPr>
                        <m:nor/>
                      </m:rPr>
                      <a:rPr lang="en-GB" i="1" dirty="0"/>
                      <m:t>= ________</m:t>
                    </m:r>
                  </m:oMath>
                </a14:m>
                <a:endParaRPr lang="en-GB" dirty="0"/>
              </a:p>
              <a:p>
                <a:pPr marL="0" indent="0">
                  <a:buNone/>
                </a:pPr>
                <a:r>
                  <a:rPr lang="en-GB" dirty="0"/>
                  <a:t>Divide the number of moles of magnesium by the number of moles of oxygen to give the ratio.</a:t>
                </a:r>
              </a:p>
              <a:p>
                <a:r>
                  <a:rPr lang="en-GB" dirty="0"/>
                  <a:t>If the ratio is close to 1:1, the formula of magnesium oxide is </a:t>
                </a:r>
                <a14:m>
                  <m:oMath xmlns:m="http://schemas.openxmlformats.org/officeDocument/2006/math">
                    <m:r>
                      <m:rPr>
                        <m:sty m:val="p"/>
                      </m:rPr>
                      <a:rPr lang="en-GB">
                        <a:latin typeface="Cambria Math" panose="02040503050406030204" pitchFamily="18" charset="0"/>
                      </a:rPr>
                      <m:t>Mg</m:t>
                    </m:r>
                    <m:r>
                      <m:rPr>
                        <m:sty m:val="p"/>
                      </m:rPr>
                      <a:rPr lang="en-GB" b="0" i="0" smtClean="0">
                        <a:latin typeface="Cambria Math" panose="02040503050406030204" pitchFamily="18" charset="0"/>
                      </a:rPr>
                      <m:t>O</m:t>
                    </m:r>
                  </m:oMath>
                </a14:m>
                <a:r>
                  <a:rPr lang="en-GB" dirty="0"/>
                  <a:t>.</a:t>
                </a:r>
              </a:p>
              <a:p>
                <a:r>
                  <a:rPr lang="en-GB" dirty="0"/>
                  <a:t>If the ratio is close to 1:2, the formula of magnesium oxide is </a:t>
                </a:r>
                <a14:m>
                  <m:oMath xmlns:m="http://schemas.openxmlformats.org/officeDocument/2006/math">
                    <m:r>
                      <m:rPr>
                        <m:sty m:val="p"/>
                      </m:rPr>
                      <a:rPr lang="en-GB">
                        <a:latin typeface="Cambria Math" panose="02040503050406030204" pitchFamily="18" charset="0"/>
                      </a:rPr>
                      <m:t>Mg</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a:latin typeface="Cambria Math" panose="02040503050406030204" pitchFamily="18" charset="0"/>
                          </a:rPr>
                          <m:t>2</m:t>
                        </m:r>
                      </m:sub>
                    </m:sSub>
                  </m:oMath>
                </a14:m>
                <a:r>
                  <a:rPr lang="en-GB" dirty="0"/>
                  <a:t>.</a:t>
                </a:r>
              </a:p>
              <a:p>
                <a:r>
                  <a:rPr lang="en-GB" dirty="0"/>
                  <a:t>If the ratio is close to 2:1, the formula of magnesium oxide is </a:t>
                </a:r>
                <a14:m>
                  <m:oMath xmlns:m="http://schemas.openxmlformats.org/officeDocument/2006/math">
                    <m:sSub>
                      <m:sSubPr>
                        <m:ctrlPr>
                          <a:rPr lang="en-GB" i="1">
                            <a:latin typeface="Cambria Math" panose="02040503050406030204" pitchFamily="18" charset="0"/>
                          </a:rPr>
                        </m:ctrlPr>
                      </m:sSubPr>
                      <m:e>
                        <m:r>
                          <m:rPr>
                            <m:sty m:val="p"/>
                          </m:rPr>
                          <a:rPr lang="en-GB">
                            <a:latin typeface="Cambria Math" panose="02040503050406030204" pitchFamily="18" charset="0"/>
                          </a:rPr>
                          <m:t>Mg</m:t>
                        </m:r>
                      </m:e>
                      <m:sub>
                        <m:r>
                          <a:rPr lang="en-GB" i="1">
                            <a:latin typeface="Cambria Math" panose="02040503050406030204" pitchFamily="18" charset="0"/>
                          </a:rPr>
                          <m:t>2</m:t>
                        </m:r>
                      </m:sub>
                    </m:sSub>
                    <m:r>
                      <m:rPr>
                        <m:sty m:val="p"/>
                      </m:rPr>
                      <a:rPr lang="en-GB">
                        <a:latin typeface="Cambria Math" panose="02040503050406030204" pitchFamily="18" charset="0"/>
                      </a:rPr>
                      <m:t>O</m:t>
                    </m:r>
                  </m:oMath>
                </a14:m>
                <a:r>
                  <a:rPr lang="en-GB" dirty="0"/>
                  <a:t>.</a:t>
                </a:r>
              </a:p>
              <a:p>
                <a:pPr marL="0" indent="0">
                  <a:buNone/>
                </a:pPr>
                <a:endParaRPr lang="en-GB" dirty="0"/>
              </a:p>
              <a:p>
                <a:pPr marL="0" indent="0">
                  <a:buNone/>
                </a:pPr>
                <a:endParaRPr lang="en-GB" dirty="0"/>
              </a:p>
              <a:p>
                <a:pPr marL="0" indent="0">
                  <a:buNone/>
                </a:pPr>
                <a:endParaRPr lang="en-GB" dirty="0"/>
              </a:p>
            </p:txBody>
          </p:sp>
        </mc:Choice>
        <mc:Fallback>
          <p:sp>
            <p:nvSpPr>
              <p:cNvPr id="3" name="Content Placeholder 2">
                <a:extLst>
                  <a:ext uri="{FF2B5EF4-FFF2-40B4-BE49-F238E27FC236}">
                    <a16:creationId xmlns:a16="http://schemas.microsoft.com/office/drawing/2014/main" id="{F12C5FB6-E02D-AC56-00FE-574ADF1295AE}"/>
                  </a:ext>
                </a:extLst>
              </p:cNvPr>
              <p:cNvSpPr>
                <a:spLocks noGrp="1" noRot="1" noChangeAspect="1" noMove="1" noResize="1" noEditPoints="1" noAdjustHandles="1" noChangeArrowheads="1" noChangeShapeType="1" noTextEdit="1"/>
              </p:cNvSpPr>
              <p:nvPr>
                <p:ph idx="1"/>
              </p:nvPr>
            </p:nvSpPr>
            <p:spPr>
              <a:blipFill>
                <a:blip r:embed="rId2"/>
                <a:stretch>
                  <a:fillRect l="-1815" t="-2179"/>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15A13E5A-563A-1832-7164-7655BE3573A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Calculation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958930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59A0F642-12EE-9B49-9288-D3B594BE9414}"/>
              </a:ext>
            </a:extLst>
          </p:cNvPr>
          <p:cNvGraphicFramePr>
            <a:graphicFrameLocks noGrp="1"/>
          </p:cNvGraphicFramePr>
          <p:nvPr>
            <p:extLst>
              <p:ext uri="{D42A27DB-BD31-4B8C-83A1-F6EECF244321}">
                <p14:modId xmlns:p14="http://schemas.microsoft.com/office/powerpoint/2010/main" val="893612718"/>
              </p:ext>
            </p:extLst>
          </p:nvPr>
        </p:nvGraphicFramePr>
        <p:xfrm>
          <a:off x="4572000" y="1199402"/>
          <a:ext cx="6048000" cy="4868640"/>
        </p:xfrm>
        <a:graphic>
          <a:graphicData uri="http://schemas.openxmlformats.org/drawingml/2006/table">
            <a:tbl>
              <a:tblPr firstRow="1" bandRow="1">
                <a:tableStyleId>{5C22544A-7EE6-4342-B048-85BDC9FD1C3A}</a:tableStyleId>
              </a:tblPr>
              <a:tblGrid>
                <a:gridCol w="2016000">
                  <a:extLst>
                    <a:ext uri="{9D8B030D-6E8A-4147-A177-3AD203B41FA5}">
                      <a16:colId xmlns:a16="http://schemas.microsoft.com/office/drawing/2014/main" val="3287607563"/>
                    </a:ext>
                  </a:extLst>
                </a:gridCol>
                <a:gridCol w="2016000">
                  <a:extLst>
                    <a:ext uri="{9D8B030D-6E8A-4147-A177-3AD203B41FA5}">
                      <a16:colId xmlns:a16="http://schemas.microsoft.com/office/drawing/2014/main" val="232293668"/>
                    </a:ext>
                  </a:extLst>
                </a:gridCol>
                <a:gridCol w="2016000">
                  <a:extLst>
                    <a:ext uri="{9D8B030D-6E8A-4147-A177-3AD203B41FA5}">
                      <a16:colId xmlns:a16="http://schemas.microsoft.com/office/drawing/2014/main" val="2397117002"/>
                    </a:ext>
                  </a:extLst>
                </a:gridCol>
              </a:tblGrid>
              <a:tr h="432000">
                <a:tc>
                  <a:txBody>
                    <a:bodyPr/>
                    <a:lstStyle/>
                    <a:p>
                      <a:pPr algn="l"/>
                      <a:r>
                        <a:rPr lang="en-US" sz="1500" b="1" i="0" dirty="0">
                          <a:latin typeface="Century Gothic" panose="020B0502020202020204" pitchFamily="34" charset="0"/>
                        </a:rPr>
                        <a:t>Group</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Mass of magnesium (g)</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Mass of oxygen </a:t>
                      </a:r>
                      <a:br>
                        <a:rPr lang="en-US" sz="1500" b="1" i="0" dirty="0">
                          <a:latin typeface="Century Gothic" panose="020B0502020202020204" pitchFamily="34" charset="0"/>
                        </a:rPr>
                      </a:br>
                      <a:r>
                        <a:rPr lang="en-US" sz="1500" b="1" i="0" dirty="0">
                          <a:latin typeface="Century Gothic" panose="020B0502020202020204" pitchFamily="34" charset="0"/>
                        </a:rPr>
                        <a:t>(g)</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432000">
                <a:tc>
                  <a:txBody>
                    <a:bodyPr/>
                    <a:lstStyle/>
                    <a:p>
                      <a:pPr>
                        <a:lnSpc>
                          <a:spcPct val="100000"/>
                        </a:lnSpc>
                      </a:pPr>
                      <a:r>
                        <a:rPr lang="en-US" sz="1500" b="0" i="0" dirty="0">
                          <a:latin typeface="Century Gothic" panose="020B0502020202020204" pitchFamily="34" charset="0"/>
                        </a:rPr>
                        <a:t>Group 1</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2</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174088422"/>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3</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4253212424"/>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4</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439372766"/>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5</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3241787090"/>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6</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510607369"/>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7</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3098828542"/>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8</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3347282040"/>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9</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19916709"/>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Group 10</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354334900"/>
                  </a:ext>
                </a:extLst>
              </a:tr>
            </a:tbl>
          </a:graphicData>
        </a:graphic>
      </p:graphicFrame>
      <p:sp>
        <p:nvSpPr>
          <p:cNvPr id="7" name="Vertical Title 1">
            <a:extLst>
              <a:ext uri="{FF2B5EF4-FFF2-40B4-BE49-F238E27FC236}">
                <a16:creationId xmlns:a16="http://schemas.microsoft.com/office/drawing/2014/main" id="{F5535C47-19FF-734C-86EE-239D0006296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Class results</a:t>
            </a:r>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C314621B-2618-9542-9796-4047F680C1FA}"/>
              </a:ext>
            </a:extLst>
          </p:cNvPr>
          <p:cNvSpPr>
            <a:spLocks noGrp="1"/>
          </p:cNvSpPr>
          <p:nvPr>
            <p:ph type="title"/>
          </p:nvPr>
        </p:nvSpPr>
        <p:spPr>
          <a:xfrm>
            <a:off x="540000" y="540000"/>
            <a:ext cx="10080000" cy="440661"/>
          </a:xfrm>
        </p:spPr>
        <p:txBody>
          <a:bodyPr/>
          <a:lstStyle/>
          <a:p>
            <a:r>
              <a:rPr lang="en-US" dirty="0"/>
              <a:t>Class results</a:t>
            </a:r>
          </a:p>
        </p:txBody>
      </p:sp>
      <p:sp>
        <p:nvSpPr>
          <p:cNvPr id="8" name="Content Placeholder 2">
            <a:extLst>
              <a:ext uri="{FF2B5EF4-FFF2-40B4-BE49-F238E27FC236}">
                <a16:creationId xmlns:a16="http://schemas.microsoft.com/office/drawing/2014/main" id="{73FDB3DF-9841-2C52-B7EA-463B9DC5B830}"/>
              </a:ext>
            </a:extLst>
          </p:cNvPr>
          <p:cNvSpPr>
            <a:spLocks noGrp="1"/>
          </p:cNvSpPr>
          <p:nvPr>
            <p:ph idx="1"/>
          </p:nvPr>
        </p:nvSpPr>
        <p:spPr>
          <a:xfrm>
            <a:off x="540000" y="1260000"/>
            <a:ext cx="3914305" cy="1935873"/>
          </a:xfrm>
        </p:spPr>
        <p:txBody>
          <a:bodyPr>
            <a:normAutofit/>
          </a:bodyPr>
          <a:lstStyle/>
          <a:p>
            <a:pPr marL="0" indent="0" algn="l">
              <a:buNone/>
            </a:pPr>
            <a:r>
              <a:rPr lang="en-GB" sz="2200" dirty="0">
                <a:solidFill>
                  <a:srgbClr val="C8102E"/>
                </a:solidFill>
              </a:rPr>
              <a:t>Method two: graphical method</a:t>
            </a:r>
          </a:p>
          <a:p>
            <a:pPr marL="0" indent="0" algn="l">
              <a:buNone/>
            </a:pPr>
            <a:r>
              <a:rPr lang="en-GB" sz="2200" b="0" dirty="0"/>
              <a:t>Collect all the mass of magnesium and mass of oxygen data for your class. </a:t>
            </a:r>
            <a:endParaRPr lang="en-GB" dirty="0"/>
          </a:p>
        </p:txBody>
      </p:sp>
    </p:spTree>
    <p:extLst>
      <p:ext uri="{BB962C8B-B14F-4D97-AF65-F5344CB8AC3E}">
        <p14:creationId xmlns:p14="http://schemas.microsoft.com/office/powerpoint/2010/main" val="3898468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aph showing the mass of the magnesium and the mass of oxygen which has combined with it. The x axis int eh mass of magnesium in grams and the y axis is the mass of oxygen in grams. The line representing the formula MgO, a 1:1 ratio.">
            <a:extLst>
              <a:ext uri="{FF2B5EF4-FFF2-40B4-BE49-F238E27FC236}">
                <a16:creationId xmlns:a16="http://schemas.microsoft.com/office/drawing/2014/main" id="{A13B0B19-450B-4156-9A08-C7CC75C9684C}"/>
              </a:ext>
            </a:extLst>
          </p:cNvPr>
          <p:cNvPicPr>
            <a:picLocks noChangeAspect="1"/>
          </p:cNvPicPr>
          <p:nvPr/>
        </p:nvPicPr>
        <p:blipFill>
          <a:blip r:embed="rId2">
            <a:clrChange>
              <a:clrFrom>
                <a:srgbClr val="FFFFFF"/>
              </a:clrFrom>
              <a:clrTo>
                <a:srgbClr val="FFFFFF">
                  <a:alpha val="0"/>
                </a:srgbClr>
              </a:clrTo>
            </a:clrChange>
          </a:blip>
          <a:srcRect/>
          <a:stretch/>
        </p:blipFill>
        <p:spPr bwMode="auto">
          <a:xfrm>
            <a:off x="4926483" y="1378451"/>
            <a:ext cx="6055811" cy="4921548"/>
          </a:xfrm>
          <a:prstGeom prst="rect">
            <a:avLst/>
          </a:prstGeom>
          <a:noFill/>
          <a:ln>
            <a:noFill/>
          </a:ln>
        </p:spPr>
      </p:pic>
      <p:sp>
        <p:nvSpPr>
          <p:cNvPr id="2" name="Title 1">
            <a:extLst>
              <a:ext uri="{FF2B5EF4-FFF2-40B4-BE49-F238E27FC236}">
                <a16:creationId xmlns:a16="http://schemas.microsoft.com/office/drawing/2014/main" id="{4220EA39-82A2-FA0D-A1DB-4DF97FECFEAE}"/>
              </a:ext>
            </a:extLst>
          </p:cNvPr>
          <p:cNvSpPr>
            <a:spLocks noGrp="1"/>
          </p:cNvSpPr>
          <p:nvPr>
            <p:ph type="title"/>
          </p:nvPr>
        </p:nvSpPr>
        <p:spPr/>
        <p:txBody>
          <a:bodyPr/>
          <a:lstStyle/>
          <a:p>
            <a:r>
              <a:rPr lang="en-US" dirty="0"/>
              <a:t>Finding the formula of magnesium oxide</a:t>
            </a:r>
            <a:endParaRPr lang="en-GB" dirty="0"/>
          </a:p>
        </p:txBody>
      </p:sp>
      <p:sp>
        <p:nvSpPr>
          <p:cNvPr id="3" name="Content Placeholder 2">
            <a:extLst>
              <a:ext uri="{FF2B5EF4-FFF2-40B4-BE49-F238E27FC236}">
                <a16:creationId xmlns:a16="http://schemas.microsoft.com/office/drawing/2014/main" id="{79BD41FD-0719-9B3D-4F0A-A088EEBA5578}"/>
              </a:ext>
            </a:extLst>
          </p:cNvPr>
          <p:cNvSpPr>
            <a:spLocks noGrp="1"/>
          </p:cNvSpPr>
          <p:nvPr>
            <p:ph idx="1"/>
          </p:nvPr>
        </p:nvSpPr>
        <p:spPr>
          <a:xfrm>
            <a:off x="540000" y="1260000"/>
            <a:ext cx="4584261" cy="5040000"/>
          </a:xfrm>
        </p:spPr>
        <p:txBody>
          <a:bodyPr/>
          <a:lstStyle/>
          <a:p>
            <a:pPr marL="0" indent="0">
              <a:buNone/>
            </a:pPr>
            <a:r>
              <a:rPr lang="en-GB" b="1" dirty="0">
                <a:solidFill>
                  <a:srgbClr val="C8102E"/>
                </a:solidFill>
              </a:rPr>
              <a:t>Method two: graphical method</a:t>
            </a:r>
          </a:p>
          <a:p>
            <a:pPr marL="0" indent="0">
              <a:buNone/>
            </a:pPr>
            <a:r>
              <a:rPr lang="en-GB" dirty="0"/>
              <a:t>Plot all the class data onto the graph opposite.</a:t>
            </a:r>
          </a:p>
          <a:p>
            <a:pPr marL="0" indent="0">
              <a:buNone/>
            </a:pPr>
            <a:r>
              <a:rPr lang="en-GB" dirty="0"/>
              <a:t>Draw a straight line of best fit.</a:t>
            </a:r>
          </a:p>
          <a:p>
            <a:pPr marL="0" indent="0">
              <a:buNone/>
            </a:pPr>
            <a:r>
              <a:rPr lang="en-GB" dirty="0"/>
              <a:t>Compare this to the pre-drawn lines on the graph.</a:t>
            </a:r>
          </a:p>
          <a:p>
            <a:endParaRPr lang="en-GB" dirty="0"/>
          </a:p>
        </p:txBody>
      </p:sp>
      <p:sp>
        <p:nvSpPr>
          <p:cNvPr id="8" name="TextBox 7">
            <a:extLst>
              <a:ext uri="{FF2B5EF4-FFF2-40B4-BE49-F238E27FC236}">
                <a16:creationId xmlns:a16="http://schemas.microsoft.com/office/drawing/2014/main" id="{624BDADA-AA3A-0772-8C9B-AEADF279C452}"/>
              </a:ext>
            </a:extLst>
          </p:cNvPr>
          <p:cNvSpPr txBox="1"/>
          <p:nvPr/>
        </p:nvSpPr>
        <p:spPr>
          <a:xfrm rot="5400000">
            <a:off x="10775697" y="1376168"/>
            <a:ext cx="2121937" cy="430887"/>
          </a:xfrm>
          <a:prstGeom prst="rect">
            <a:avLst/>
          </a:prstGeom>
          <a:noFill/>
        </p:spPr>
        <p:txBody>
          <a:bodyPr wrap="square">
            <a:spAutoFit/>
          </a:bodyPr>
          <a:lstStyle/>
          <a:p>
            <a:r>
              <a:rPr lang="en-GB" sz="2200" b="1" i="0" dirty="0">
                <a:solidFill>
                  <a:schemeClr val="bg1"/>
                </a:solidFill>
                <a:latin typeface="Century Gothic" panose="020B0502020202020204" pitchFamily="34" charset="0"/>
              </a:rPr>
              <a:t>Class results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28779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BAD38-14FF-EF65-FF02-A999A3C948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221A64-2FA7-E3CE-C061-FBA3616B81CF}"/>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4EAE5DD3-0C58-C996-DED6-359B6FA7D68B}"/>
              </a:ext>
            </a:extLst>
          </p:cNvPr>
          <p:cNvSpPr>
            <a:spLocks noGrp="1"/>
          </p:cNvSpPr>
          <p:nvPr>
            <p:ph idx="1"/>
          </p:nvPr>
        </p:nvSpPr>
        <p:spPr/>
        <p:txBody>
          <a:bodyPr/>
          <a:lstStyle/>
          <a:p>
            <a:pPr lvl="0"/>
            <a:r>
              <a:rPr lang="en-GB" dirty="0"/>
              <a:t>Safely investigate burning magnesium to produce magnesium oxide.</a:t>
            </a:r>
          </a:p>
          <a:p>
            <a:pPr lvl="0"/>
            <a:r>
              <a:rPr lang="en-GB" dirty="0"/>
              <a:t>Correctly record the change in mass.</a:t>
            </a:r>
          </a:p>
          <a:p>
            <a:pPr lvl="0"/>
            <a:r>
              <a:rPr lang="en-GB" dirty="0"/>
              <a:t>Explain why the mass changes.</a:t>
            </a:r>
          </a:p>
          <a:p>
            <a:pPr lvl="0"/>
            <a:r>
              <a:rPr lang="en-GB" dirty="0"/>
              <a:t>Use data to calculate the relative formula mass. </a:t>
            </a:r>
          </a:p>
          <a:p>
            <a:pPr lvl="0"/>
            <a:endParaRPr lang="en-GB" dirty="0"/>
          </a:p>
          <a:p>
            <a:pPr marL="0" indent="0">
              <a:buNone/>
            </a:pPr>
            <a:endParaRPr lang="en-GB" b="1" dirty="0">
              <a:solidFill>
                <a:srgbClr val="006F62"/>
              </a:solidFill>
            </a:endParaRPr>
          </a:p>
          <a:p>
            <a:pPr marL="0" indent="0">
              <a:buNone/>
            </a:pPr>
            <a:endParaRPr lang="en-GB" b="1" dirty="0">
              <a:solidFill>
                <a:srgbClr val="006F62"/>
              </a:solidFill>
            </a:endParaRPr>
          </a:p>
          <a:p>
            <a:pPr marL="0" indent="0">
              <a:buNone/>
            </a:pPr>
            <a:endParaRPr lang="en-GB" b="1" dirty="0">
              <a:solidFill>
                <a:srgbClr val="006F62"/>
              </a:solidFill>
            </a:endParaRPr>
          </a:p>
          <a:p>
            <a:pPr marL="0" indent="0">
              <a:buNone/>
            </a:pPr>
            <a:endParaRPr lang="en-GB" b="1" dirty="0">
              <a:solidFill>
                <a:srgbClr val="006F62"/>
              </a:solidFill>
            </a:endParaRPr>
          </a:p>
          <a:p>
            <a:pPr marL="0" indent="0">
              <a:buNone/>
            </a:pPr>
            <a:r>
              <a:rPr lang="en-GB" b="1">
                <a:solidFill>
                  <a:srgbClr val="C00000"/>
                </a:solidFill>
              </a:rPr>
              <a:t>Have you met all of the learning objectives?</a:t>
            </a:r>
          </a:p>
        </p:txBody>
      </p:sp>
      <p:sp>
        <p:nvSpPr>
          <p:cNvPr id="4" name="Vertical Title 1">
            <a:extLst>
              <a:ext uri="{FF2B5EF4-FFF2-40B4-BE49-F238E27FC236}">
                <a16:creationId xmlns:a16="http://schemas.microsoft.com/office/drawing/2014/main" id="{E70FAAA1-CE0D-7CC9-97FE-7A2C87E6056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874206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66671C8-1A1F-404F-8C5E-0D5B2156A476}">
  <ds:schemaRefs>
    <ds:schemaRef ds:uri="http://purl.org/dc/dcmitype/"/>
    <ds:schemaRef ds:uri="http://schemas.openxmlformats.org/package/2006/metadata/core-properties"/>
    <ds:schemaRef ds:uri="http://purl.org/dc/elements/1.1/"/>
    <ds:schemaRef ds:uri="http://purl.org/dc/terms/"/>
    <ds:schemaRef ds:uri="http://schemas.microsoft.com/office/2006/documentManagement/types"/>
    <ds:schemaRef ds:uri="http://www.w3.org/XML/1998/namespace"/>
    <ds:schemaRef ds:uri="http://schemas.microsoft.com/office/2006/metadata/properties"/>
    <ds:schemaRef ds:uri="http://schemas.microsoft.com/office/infopath/2007/PartnerControls"/>
    <ds:schemaRef ds:uri="9e3c562f-56b0-4bc9-96c8-d04b09868558"/>
    <ds:schemaRef ds:uri="5c7d88b2-bc5d-47d8-b067-5f30c82b40fb"/>
  </ds:schemaRefs>
</ds:datastoreItem>
</file>

<file path=customXml/itemProps2.xml><?xml version="1.0" encoding="utf-8"?>
<ds:datastoreItem xmlns:ds="http://schemas.openxmlformats.org/officeDocument/2006/customXml" ds:itemID="{BE530795-D8CC-487C-838A-B56A46AF226A}">
  <ds:schemaRefs>
    <ds:schemaRef ds:uri="http://schemas.microsoft.com/sharepoint/v3/contenttype/forms"/>
  </ds:schemaRefs>
</ds:datastoreItem>
</file>

<file path=customXml/itemProps3.xml><?xml version="1.0" encoding="utf-8"?>
<ds:datastoreItem xmlns:ds="http://schemas.openxmlformats.org/officeDocument/2006/customXml" ds:itemID="{5F3C3329-5DCE-4D54-B1C9-7C0904B75C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2771</TotalTime>
  <Words>1125</Words>
  <Application>Microsoft Office PowerPoint</Application>
  <PresentationFormat>Widescreen</PresentationFormat>
  <Paragraphs>148</Paragraphs>
  <Slides>15</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Aptos</vt:lpstr>
      <vt:lpstr>Arial</vt:lpstr>
      <vt:lpstr>Calibri</vt:lpstr>
      <vt:lpstr>Calibri Light</vt:lpstr>
      <vt:lpstr>Cambria Math</vt:lpstr>
      <vt:lpstr>Century Gothic</vt:lpstr>
      <vt:lpstr>Courier New</vt:lpstr>
      <vt:lpstr>Wingdings</vt:lpstr>
      <vt:lpstr>Wingdings 2</vt:lpstr>
      <vt:lpstr>Office Theme</vt:lpstr>
      <vt:lpstr>14–16 years</vt:lpstr>
      <vt:lpstr>Learning objectives</vt:lpstr>
      <vt:lpstr>Burning magnesium</vt:lpstr>
      <vt:lpstr>Method (part 1)</vt:lpstr>
      <vt:lpstr>Method (part 2)</vt:lpstr>
      <vt:lpstr>Method (part 3)</vt:lpstr>
      <vt:lpstr>Integrated instructions</vt:lpstr>
      <vt:lpstr>Results table </vt:lpstr>
      <vt:lpstr>Questions</vt:lpstr>
      <vt:lpstr>Finding the formula of magnesium oxide</vt:lpstr>
      <vt:lpstr>Example calculation</vt:lpstr>
      <vt:lpstr>Your turn</vt:lpstr>
      <vt:lpstr>Class results</vt:lpstr>
      <vt:lpstr>Finding the formula of magnesium oxide</vt:lpstr>
      <vt:lpstr>Learning objectives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change in mass when magnesium burns slides</dc:title>
  <dc:creator>Royal Society of Chemistry</dc:creator>
  <cp:keywords>conservation of mass; chemical formula; relative atomic mass; oxidation; ratio;</cp:keywords>
  <dc:description>From https://rsc.li/3LXAdtr; two levels of student sheet and teacher notes also available</dc:description>
  <cp:lastModifiedBy>Kirsty Patterson</cp:lastModifiedBy>
  <cp:revision>576</cp:revision>
  <dcterms:created xsi:type="dcterms:W3CDTF">2021-04-13T16:26:00Z</dcterms:created>
  <dcterms:modified xsi:type="dcterms:W3CDTF">2026-02-03T14:25:00Z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