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37"/>
  </p:notesMasterIdLst>
  <p:sldIdLst>
    <p:sldId id="292" r:id="rId5"/>
    <p:sldId id="330" r:id="rId6"/>
    <p:sldId id="293" r:id="rId7"/>
    <p:sldId id="334" r:id="rId8"/>
    <p:sldId id="340" r:id="rId9"/>
    <p:sldId id="295" r:id="rId10"/>
    <p:sldId id="341" r:id="rId11"/>
    <p:sldId id="342" r:id="rId12"/>
    <p:sldId id="331" r:id="rId13"/>
    <p:sldId id="336" r:id="rId14"/>
    <p:sldId id="311" r:id="rId15"/>
    <p:sldId id="306" r:id="rId16"/>
    <p:sldId id="302" r:id="rId17"/>
    <p:sldId id="312" r:id="rId18"/>
    <p:sldId id="313" r:id="rId19"/>
    <p:sldId id="314" r:id="rId20"/>
    <p:sldId id="315" r:id="rId21"/>
    <p:sldId id="316" r:id="rId22"/>
    <p:sldId id="317" r:id="rId23"/>
    <p:sldId id="318" r:id="rId24"/>
    <p:sldId id="319" r:id="rId25"/>
    <p:sldId id="320" r:id="rId26"/>
    <p:sldId id="321" r:id="rId27"/>
    <p:sldId id="322" r:id="rId28"/>
    <p:sldId id="323" r:id="rId29"/>
    <p:sldId id="324" r:id="rId30"/>
    <p:sldId id="325" r:id="rId31"/>
    <p:sldId id="326" r:id="rId32"/>
    <p:sldId id="327" r:id="rId33"/>
    <p:sldId id="328" r:id="rId34"/>
    <p:sldId id="335" r:id="rId35"/>
    <p:sldId id="339" r:id="rId36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6AFCBE25-129D-71BD-2520-C70EFDD5EC17}" name="Katie Haylor" initials="KH" userId="S::HaylorK@rsc.org::79d54f7f-ffc1-4b04-bab6-1092a29c2844" providerId="AD"/>
  <p188:author id="{5F1CC0B0-84E0-BD6A-D99C-C314168B48E6}" name="Juliet Kennard" initials="JK" userId="S::kennardj@rsc.org::171ce03e-ecb9-44f8-bcbb-a85643c4c66a" providerId="AD"/>
  <p188:author id="{C74B60E9-655C-E89A-6316-3841AD519658}" name="Juliet Kennard" initials="JK" userId="S::KennardJ@rsc.org::171ce03e-ecb9-44f8-bcbb-a85643c4c66a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E0C0"/>
    <a:srgbClr val="F2A36E"/>
    <a:srgbClr val="F9D3B9"/>
    <a:srgbClr val="ED7D31"/>
    <a:srgbClr val="C8102E"/>
    <a:srgbClr val="FBF0E1"/>
    <a:srgbClr val="E6F1EF"/>
    <a:srgbClr val="006F62"/>
    <a:srgbClr val="EDF6F9"/>
    <a:srgbClr val="48A9C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4E1CC2-2E7C-426A-8C91-04DB57A0CDC0}" v="23" dt="2026-06-24T10:39:09.37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080" autoAdjust="0"/>
    <p:restoredTop sz="85372" autoAdjust="0"/>
  </p:normalViewPr>
  <p:slideViewPr>
    <p:cSldViewPr snapToGrid="0" snapToObjects="1">
      <p:cViewPr varScale="1">
        <p:scale>
          <a:sx n="59" d="100"/>
          <a:sy n="59" d="100"/>
        </p:scale>
        <p:origin x="37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viewProps" Target="view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5/10/relationships/revisionInfo" Target="revisionInfo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Sycamore" userId="S::sycamoreh@rsc.org::b4770bae-8292-4e0f-8212-963b4c6b3ded" providerId="AD" clId="Web-{27FFA221-0339-3E8C-03F5-1EC25DEAA6EE}"/>
    <pc:docChg chg="modSld">
      <pc:chgData name="Hannah Sycamore" userId="S::sycamoreh@rsc.org::b4770bae-8292-4e0f-8212-963b4c6b3ded" providerId="AD" clId="Web-{27FFA221-0339-3E8C-03F5-1EC25DEAA6EE}" dt="2026-06-02T10:02:51.730" v="1" actId="1076"/>
      <pc:docMkLst>
        <pc:docMk/>
      </pc:docMkLst>
      <pc:sldChg chg="modSp">
        <pc:chgData name="Hannah Sycamore" userId="S::sycamoreh@rsc.org::b4770bae-8292-4e0f-8212-963b4c6b3ded" providerId="AD" clId="Web-{27FFA221-0339-3E8C-03F5-1EC25DEAA6EE}" dt="2026-06-02T10:02:51.730" v="1" actId="1076"/>
        <pc:sldMkLst>
          <pc:docMk/>
          <pc:sldMk cId="3176244009" sldId="342"/>
        </pc:sldMkLst>
        <pc:graphicFrameChg chg="mod">
          <ac:chgData name="Hannah Sycamore" userId="S::sycamoreh@rsc.org::b4770bae-8292-4e0f-8212-963b4c6b3ded" providerId="AD" clId="Web-{27FFA221-0339-3E8C-03F5-1EC25DEAA6EE}" dt="2026-06-02T10:02:51.730" v="1" actId="1076"/>
          <ac:graphicFrameMkLst>
            <pc:docMk/>
            <pc:sldMk cId="3176244009" sldId="342"/>
            <ac:graphicFrameMk id="4" creationId="{A12AC09E-9B3B-BCE9-AB72-4BB500A270B1}"/>
          </ac:graphicFrameMkLst>
        </pc:graphicFrameChg>
      </pc:sldChg>
    </pc:docChg>
  </pc:docChgLst>
  <pc:docChgLst>
    <pc:chgData name="Hannah Sycamore" userId="b4770bae-8292-4e0f-8212-963b4c6b3ded" providerId="ADAL" clId="{5132BCB8-2042-4563-B85A-A555447B6316}"/>
    <pc:docChg chg="undo custSel modSld modMainMaster">
      <pc:chgData name="Hannah Sycamore" userId="b4770bae-8292-4e0f-8212-963b4c6b3ded" providerId="ADAL" clId="{5132BCB8-2042-4563-B85A-A555447B6316}" dt="2026-06-24T10:38:41.857" v="38" actId="1076"/>
      <pc:docMkLst>
        <pc:docMk/>
      </pc:docMkLst>
      <pc:sldChg chg="addSp modSp mod">
        <pc:chgData name="Hannah Sycamore" userId="b4770bae-8292-4e0f-8212-963b4c6b3ded" providerId="ADAL" clId="{5132BCB8-2042-4563-B85A-A555447B6316}" dt="2026-06-04T10:39:45.328" v="13" actId="20577"/>
        <pc:sldMkLst>
          <pc:docMk/>
          <pc:sldMk cId="472853854" sldId="292"/>
        </pc:sldMkLst>
        <pc:spChg chg="mod">
          <ac:chgData name="Hannah Sycamore" userId="b4770bae-8292-4e0f-8212-963b4c6b3ded" providerId="ADAL" clId="{5132BCB8-2042-4563-B85A-A555447B6316}" dt="2026-06-04T10:38:09.361" v="0"/>
          <ac:spMkLst>
            <pc:docMk/>
            <pc:sldMk cId="472853854" sldId="292"/>
            <ac:spMk id="2" creationId="{08A35DD6-39D8-2946-B43E-D8B3E9316A1B}"/>
          </ac:spMkLst>
        </pc:spChg>
        <pc:spChg chg="add mod">
          <ac:chgData name="Hannah Sycamore" userId="b4770bae-8292-4e0f-8212-963b4c6b3ded" providerId="ADAL" clId="{5132BCB8-2042-4563-B85A-A555447B6316}" dt="2026-06-04T10:39:45.328" v="13" actId="20577"/>
          <ac:spMkLst>
            <pc:docMk/>
            <pc:sldMk cId="472853854" sldId="292"/>
            <ac:spMk id="4" creationId="{FC7ADA91-F011-06F4-E48F-B3D2A5F4E90C}"/>
          </ac:spMkLst>
        </pc:spChg>
      </pc:sldChg>
      <pc:sldChg chg="modSp mod">
        <pc:chgData name="Hannah Sycamore" userId="b4770bae-8292-4e0f-8212-963b4c6b3ded" providerId="ADAL" clId="{5132BCB8-2042-4563-B85A-A555447B6316}" dt="2026-06-24T10:38:05.938" v="31" actId="962"/>
        <pc:sldMkLst>
          <pc:docMk/>
          <pc:sldMk cId="1148474611" sldId="295"/>
        </pc:sldMkLst>
        <pc:picChg chg="mod">
          <ac:chgData name="Hannah Sycamore" userId="b4770bae-8292-4e0f-8212-963b4c6b3ded" providerId="ADAL" clId="{5132BCB8-2042-4563-B85A-A555447B6316}" dt="2026-06-24T10:38:05.938" v="31" actId="962"/>
          <ac:picMkLst>
            <pc:docMk/>
            <pc:sldMk cId="1148474611" sldId="295"/>
            <ac:picMk id="15" creationId="{8E823AE3-9CFA-4878-C721-3BD98DF31FF2}"/>
          </ac:picMkLst>
        </pc:picChg>
      </pc:sldChg>
      <pc:sldChg chg="modSp mod">
        <pc:chgData name="Hannah Sycamore" userId="b4770bae-8292-4e0f-8212-963b4c6b3ded" providerId="ADAL" clId="{5132BCB8-2042-4563-B85A-A555447B6316}" dt="2026-06-24T10:38:41.857" v="38" actId="1076"/>
        <pc:sldMkLst>
          <pc:docMk/>
          <pc:sldMk cId="4110700375" sldId="306"/>
        </pc:sldMkLst>
        <pc:picChg chg="mod modCrop">
          <ac:chgData name="Hannah Sycamore" userId="b4770bae-8292-4e0f-8212-963b4c6b3ded" providerId="ADAL" clId="{5132BCB8-2042-4563-B85A-A555447B6316}" dt="2026-06-24T10:38:41.857" v="38" actId="1076"/>
          <ac:picMkLst>
            <pc:docMk/>
            <pc:sldMk cId="4110700375" sldId="306"/>
            <ac:picMk id="6" creationId="{A6AD53B5-0FD0-F885-D38B-01D264877875}"/>
          </ac:picMkLst>
        </pc:picChg>
      </pc:sldChg>
      <pc:sldChg chg="modSp mod modNotesTx">
        <pc:chgData name="Hannah Sycamore" userId="b4770bae-8292-4e0f-8212-963b4c6b3ded" providerId="ADAL" clId="{5132BCB8-2042-4563-B85A-A555447B6316}" dt="2026-06-17T10:44:25.958" v="17" actId="6549"/>
        <pc:sldMkLst>
          <pc:docMk/>
          <pc:sldMk cId="1914292437" sldId="315"/>
        </pc:sldMkLst>
        <pc:picChg chg="mod">
          <ac:chgData name="Hannah Sycamore" userId="b4770bae-8292-4e0f-8212-963b4c6b3ded" providerId="ADAL" clId="{5132BCB8-2042-4563-B85A-A555447B6316}" dt="2026-06-17T10:44:23.496" v="16" actId="962"/>
          <ac:picMkLst>
            <pc:docMk/>
            <pc:sldMk cId="1914292437" sldId="315"/>
            <ac:picMk id="5" creationId="{521DFB19-9E0F-B74A-A619-154744616AB7}"/>
          </ac:picMkLst>
        </pc:picChg>
      </pc:sldChg>
      <pc:sldChg chg="modSp mod">
        <pc:chgData name="Hannah Sycamore" userId="b4770bae-8292-4e0f-8212-963b4c6b3ded" providerId="ADAL" clId="{5132BCB8-2042-4563-B85A-A555447B6316}" dt="2026-06-17T10:44:54.248" v="23" actId="962"/>
        <pc:sldMkLst>
          <pc:docMk/>
          <pc:sldMk cId="1787030339" sldId="323"/>
        </pc:sldMkLst>
        <pc:picChg chg="mod modCrop">
          <ac:chgData name="Hannah Sycamore" userId="b4770bae-8292-4e0f-8212-963b4c6b3ded" providerId="ADAL" clId="{5132BCB8-2042-4563-B85A-A555447B6316}" dt="2026-06-17T10:44:54.248" v="23" actId="962"/>
          <ac:picMkLst>
            <pc:docMk/>
            <pc:sldMk cId="1787030339" sldId="323"/>
            <ac:picMk id="8" creationId="{08188F2D-78CA-DBE6-B03F-CAA2799DCE7D}"/>
          </ac:picMkLst>
        </pc:picChg>
      </pc:sldChg>
      <pc:sldChg chg="modSp mod">
        <pc:chgData name="Hannah Sycamore" userId="b4770bae-8292-4e0f-8212-963b4c6b3ded" providerId="ADAL" clId="{5132BCB8-2042-4563-B85A-A555447B6316}" dt="2026-06-17T10:45:19.331" v="28" actId="962"/>
        <pc:sldMkLst>
          <pc:docMk/>
          <pc:sldMk cId="4000837066" sldId="327"/>
        </pc:sldMkLst>
        <pc:picChg chg="mod">
          <ac:chgData name="Hannah Sycamore" userId="b4770bae-8292-4e0f-8212-963b4c6b3ded" providerId="ADAL" clId="{5132BCB8-2042-4563-B85A-A555447B6316}" dt="2026-06-17T10:45:19.331" v="28" actId="962"/>
          <ac:picMkLst>
            <pc:docMk/>
            <pc:sldMk cId="4000837066" sldId="327"/>
            <ac:picMk id="8" creationId="{218382BE-54B8-D652-0A5A-13397EB4BAFC}"/>
          </ac:picMkLst>
        </pc:picChg>
      </pc:sldChg>
      <pc:sldMasterChg chg="modSldLayout">
        <pc:chgData name="Hannah Sycamore" userId="b4770bae-8292-4e0f-8212-963b4c6b3ded" providerId="ADAL" clId="{5132BCB8-2042-4563-B85A-A555447B6316}" dt="2026-06-04T10:39:13.557" v="4" actId="21"/>
        <pc:sldMasterMkLst>
          <pc:docMk/>
          <pc:sldMasterMk cId="2405364243" sldId="2147483648"/>
        </pc:sldMasterMkLst>
        <pc:sldLayoutChg chg="addSp delSp modSp mod">
          <pc:chgData name="Hannah Sycamore" userId="b4770bae-8292-4e0f-8212-963b4c6b3ded" providerId="ADAL" clId="{5132BCB8-2042-4563-B85A-A555447B6316}" dt="2026-06-04T10:39:13.557" v="4" actId="21"/>
          <pc:sldLayoutMkLst>
            <pc:docMk/>
            <pc:sldMasterMk cId="2405364243" sldId="2147483648"/>
            <pc:sldLayoutMk cId="486097431" sldId="2147483679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CDF7EB-D80D-42EA-A1D6-B2A225E6EBC6}" type="doc">
      <dgm:prSet loTypeId="urn:microsoft.com/office/officeart/2009/layout/CircleArrow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A7EBF7D3-70F3-4AE2-B41C-F0BB0B862F89}">
      <dgm:prSet phldrT="[Text]" custT="1"/>
      <dgm:spPr/>
      <dgm:t>
        <a:bodyPr/>
        <a:lstStyle/>
        <a:p>
          <a:r>
            <a:rPr lang="cy-GB" sz="4000" b="1">
              <a:solidFill>
                <a:srgbClr val="F6E0C0"/>
              </a:solidFill>
              <a:latin typeface="Century Gothic" panose="020B0502020202020204" pitchFamily="34" charset="0"/>
            </a:rPr>
            <a:t>Cynllunio</a:t>
          </a:r>
        </a:p>
      </dgm:t>
    </dgm:pt>
    <dgm:pt modelId="{D459E710-E415-49DE-8FBA-1E940C2114E8}" type="parTrans" cxnId="{CC0F217F-7FCF-413E-A5EA-95F46D0EFF4C}">
      <dgm:prSet/>
      <dgm:spPr/>
      <dgm:t>
        <a:bodyPr/>
        <a:lstStyle/>
        <a:p>
          <a:endParaRPr lang="en-GB"/>
        </a:p>
      </dgm:t>
    </dgm:pt>
    <dgm:pt modelId="{1C6ED44C-4092-49B8-A5B3-491A61AE1DB4}" type="sibTrans" cxnId="{CC0F217F-7FCF-413E-A5EA-95F46D0EFF4C}">
      <dgm:prSet/>
      <dgm:spPr/>
      <dgm:t>
        <a:bodyPr/>
        <a:lstStyle/>
        <a:p>
          <a:endParaRPr lang="en-GB"/>
        </a:p>
      </dgm:t>
    </dgm:pt>
    <dgm:pt modelId="{C513E0E7-6346-4B64-8C56-D2702EA2CA23}">
      <dgm:prSet phldrT="[Text]" custT="1"/>
      <dgm:spPr/>
      <dgm:t>
        <a:bodyPr/>
        <a:lstStyle/>
        <a:p>
          <a:r>
            <a:rPr lang="cy-GB" sz="3200" b="1">
              <a:solidFill>
                <a:srgbClr val="ED7D31"/>
              </a:solidFill>
              <a:latin typeface="Century Gothic" panose="020B0502020202020204" pitchFamily="34" charset="0"/>
            </a:rPr>
            <a:t>Monitro</a:t>
          </a:r>
        </a:p>
      </dgm:t>
    </dgm:pt>
    <dgm:pt modelId="{19B06C88-453E-4859-AB70-EAA3C28D8D55}" type="parTrans" cxnId="{0C05DAFE-812E-4B14-A3B5-401811E87CE5}">
      <dgm:prSet/>
      <dgm:spPr/>
      <dgm:t>
        <a:bodyPr/>
        <a:lstStyle/>
        <a:p>
          <a:endParaRPr lang="en-GB"/>
        </a:p>
      </dgm:t>
    </dgm:pt>
    <dgm:pt modelId="{4A0C7FE5-5A4E-4E6E-8D6F-862F94B886A9}" type="sibTrans" cxnId="{0C05DAFE-812E-4B14-A3B5-401811E87CE5}">
      <dgm:prSet/>
      <dgm:spPr/>
      <dgm:t>
        <a:bodyPr/>
        <a:lstStyle/>
        <a:p>
          <a:endParaRPr lang="en-GB"/>
        </a:p>
      </dgm:t>
    </dgm:pt>
    <dgm:pt modelId="{32F70404-FABE-412A-B5EC-AF1E7347BE8F}">
      <dgm:prSet phldrT="[Text]" custT="1"/>
      <dgm:spPr/>
      <dgm:t>
        <a:bodyPr/>
        <a:lstStyle/>
        <a:p>
          <a:r>
            <a:rPr lang="cy-GB" sz="2400" b="1">
              <a:solidFill>
                <a:srgbClr val="C8102E"/>
              </a:solidFill>
              <a:latin typeface="Century Gothic" panose="020B0502020202020204" pitchFamily="34" charset="0"/>
            </a:rPr>
            <a:t>Gwerthuso</a:t>
          </a:r>
        </a:p>
      </dgm:t>
    </dgm:pt>
    <dgm:pt modelId="{9F06D7D1-3345-4ED8-9793-AD6F2D9C1486}" type="parTrans" cxnId="{FE066661-94B6-4727-82C1-8C9C93374F0E}">
      <dgm:prSet/>
      <dgm:spPr/>
      <dgm:t>
        <a:bodyPr/>
        <a:lstStyle/>
        <a:p>
          <a:endParaRPr lang="en-GB"/>
        </a:p>
      </dgm:t>
    </dgm:pt>
    <dgm:pt modelId="{3E53DD5B-B286-4521-B618-5C9517627C49}" type="sibTrans" cxnId="{FE066661-94B6-4727-82C1-8C9C93374F0E}">
      <dgm:prSet/>
      <dgm:spPr/>
      <dgm:t>
        <a:bodyPr/>
        <a:lstStyle/>
        <a:p>
          <a:endParaRPr lang="en-GB"/>
        </a:p>
      </dgm:t>
    </dgm:pt>
    <dgm:pt modelId="{A4D34846-9F13-48C9-B0DB-B18E3262AC36}" type="pres">
      <dgm:prSet presAssocID="{74CDF7EB-D80D-42EA-A1D6-B2A225E6EBC6}" presName="Name0" presStyleCnt="0">
        <dgm:presLayoutVars>
          <dgm:chMax val="7"/>
          <dgm:chPref val="7"/>
          <dgm:dir/>
          <dgm:animLvl val="lvl"/>
        </dgm:presLayoutVars>
      </dgm:prSet>
      <dgm:spPr/>
    </dgm:pt>
    <dgm:pt modelId="{A28D38D2-CACC-4851-B0DF-31950C3636F8}" type="pres">
      <dgm:prSet presAssocID="{A7EBF7D3-70F3-4AE2-B41C-F0BB0B862F89}" presName="Accent1" presStyleCnt="0"/>
      <dgm:spPr/>
    </dgm:pt>
    <dgm:pt modelId="{8A02336D-DFC0-4871-BD84-D57ADBFCA756}" type="pres">
      <dgm:prSet presAssocID="{A7EBF7D3-70F3-4AE2-B41C-F0BB0B862F89}" presName="Accent" presStyleLbl="node1" presStyleIdx="0" presStyleCnt="3"/>
      <dgm:spPr>
        <a:solidFill>
          <a:srgbClr val="F6E0C0"/>
        </a:solidFill>
        <a:ln>
          <a:solidFill>
            <a:srgbClr val="F6E0C0"/>
          </a:solidFill>
        </a:ln>
      </dgm:spPr>
    </dgm:pt>
    <dgm:pt modelId="{E3208C07-6506-4824-9C09-AA443ACBB789}" type="pres">
      <dgm:prSet presAssocID="{A7EBF7D3-70F3-4AE2-B41C-F0BB0B862F89}" presName="Parent1" presStyleLbl="revTx" presStyleIdx="0" presStyleCnt="3" custLinFactNeighborX="2291" custLinFactNeighborY="-6822">
        <dgm:presLayoutVars>
          <dgm:chMax val="1"/>
          <dgm:chPref val="1"/>
          <dgm:bulletEnabled val="1"/>
        </dgm:presLayoutVars>
      </dgm:prSet>
      <dgm:spPr/>
    </dgm:pt>
    <dgm:pt modelId="{75C175BC-3062-4C18-8215-909E88AD5FC5}" type="pres">
      <dgm:prSet presAssocID="{C513E0E7-6346-4B64-8C56-D2702EA2CA23}" presName="Accent2" presStyleCnt="0"/>
      <dgm:spPr/>
    </dgm:pt>
    <dgm:pt modelId="{D536E7C5-6D58-4B1D-A6F0-3C974EBC50C9}" type="pres">
      <dgm:prSet presAssocID="{C513E0E7-6346-4B64-8C56-D2702EA2CA23}" presName="Accent" presStyleLbl="node1" presStyleIdx="1" presStyleCnt="3"/>
      <dgm:spPr>
        <a:solidFill>
          <a:srgbClr val="ED7D31"/>
        </a:solidFill>
        <a:ln>
          <a:solidFill>
            <a:srgbClr val="ED7D31"/>
          </a:solidFill>
        </a:ln>
      </dgm:spPr>
    </dgm:pt>
    <dgm:pt modelId="{74EB3396-6BD0-43D2-8612-A46E2C81FC04}" type="pres">
      <dgm:prSet presAssocID="{C513E0E7-6346-4B64-8C56-D2702EA2CA23}" presName="Parent2" presStyleLbl="revTx" presStyleIdx="1" presStyleCnt="3" custScaleX="117492" custLinFactNeighborX="-422" custLinFactNeighborY="-2682">
        <dgm:presLayoutVars>
          <dgm:chMax val="1"/>
          <dgm:chPref val="1"/>
          <dgm:bulletEnabled val="1"/>
        </dgm:presLayoutVars>
      </dgm:prSet>
      <dgm:spPr/>
    </dgm:pt>
    <dgm:pt modelId="{3E17C3CC-9F69-4A65-9920-990324AA2AD8}" type="pres">
      <dgm:prSet presAssocID="{32F70404-FABE-412A-B5EC-AF1E7347BE8F}" presName="Accent3" presStyleCnt="0"/>
      <dgm:spPr/>
    </dgm:pt>
    <dgm:pt modelId="{D86EE9FB-9CA9-48E2-B55C-BDFB3AF01A0B}" type="pres">
      <dgm:prSet presAssocID="{32F70404-FABE-412A-B5EC-AF1E7347BE8F}" presName="Accent" presStyleLbl="node1" presStyleIdx="2" presStyleCnt="3"/>
      <dgm:spPr>
        <a:solidFill>
          <a:srgbClr val="C8102E"/>
        </a:solidFill>
      </dgm:spPr>
    </dgm:pt>
    <dgm:pt modelId="{238877CF-91C1-4C5F-BB05-AD0011DC5527}" type="pres">
      <dgm:prSet presAssocID="{32F70404-FABE-412A-B5EC-AF1E7347BE8F}" presName="Parent3" presStyleLbl="revTx" presStyleIdx="2" presStyleCnt="3" custScaleX="135117">
        <dgm:presLayoutVars>
          <dgm:chMax val="1"/>
          <dgm:chPref val="1"/>
          <dgm:bulletEnabled val="1"/>
        </dgm:presLayoutVars>
      </dgm:prSet>
      <dgm:spPr/>
    </dgm:pt>
  </dgm:ptLst>
  <dgm:cxnLst>
    <dgm:cxn modelId="{D768AA08-2E11-4C1F-A06C-D182FF3B1E89}" type="presOf" srcId="{A7EBF7D3-70F3-4AE2-B41C-F0BB0B862F89}" destId="{E3208C07-6506-4824-9C09-AA443ACBB789}" srcOrd="0" destOrd="0" presId="urn:microsoft.com/office/officeart/2009/layout/CircleArrowProcess"/>
    <dgm:cxn modelId="{FE066661-94B6-4727-82C1-8C9C93374F0E}" srcId="{74CDF7EB-D80D-42EA-A1D6-B2A225E6EBC6}" destId="{32F70404-FABE-412A-B5EC-AF1E7347BE8F}" srcOrd="2" destOrd="0" parTransId="{9F06D7D1-3345-4ED8-9793-AD6F2D9C1486}" sibTransId="{3E53DD5B-B286-4521-B618-5C9517627C49}"/>
    <dgm:cxn modelId="{2932B96B-4C2E-4895-AEC1-EE74D50DA914}" type="presOf" srcId="{74CDF7EB-D80D-42EA-A1D6-B2A225E6EBC6}" destId="{A4D34846-9F13-48C9-B0DB-B18E3262AC36}" srcOrd="0" destOrd="0" presId="urn:microsoft.com/office/officeart/2009/layout/CircleArrowProcess"/>
    <dgm:cxn modelId="{CC0F217F-7FCF-413E-A5EA-95F46D0EFF4C}" srcId="{74CDF7EB-D80D-42EA-A1D6-B2A225E6EBC6}" destId="{A7EBF7D3-70F3-4AE2-B41C-F0BB0B862F89}" srcOrd="0" destOrd="0" parTransId="{D459E710-E415-49DE-8FBA-1E940C2114E8}" sibTransId="{1C6ED44C-4092-49B8-A5B3-491A61AE1DB4}"/>
    <dgm:cxn modelId="{34FE2487-D137-42C0-B6FF-B2FCC2718CAE}" type="presOf" srcId="{32F70404-FABE-412A-B5EC-AF1E7347BE8F}" destId="{238877CF-91C1-4C5F-BB05-AD0011DC5527}" srcOrd="0" destOrd="0" presId="urn:microsoft.com/office/officeart/2009/layout/CircleArrowProcess"/>
    <dgm:cxn modelId="{8E10B5A6-9623-4A98-914E-1ED2BAB7E01D}" type="presOf" srcId="{C513E0E7-6346-4B64-8C56-D2702EA2CA23}" destId="{74EB3396-6BD0-43D2-8612-A46E2C81FC04}" srcOrd="0" destOrd="0" presId="urn:microsoft.com/office/officeart/2009/layout/CircleArrowProcess"/>
    <dgm:cxn modelId="{0C05DAFE-812E-4B14-A3B5-401811E87CE5}" srcId="{74CDF7EB-D80D-42EA-A1D6-B2A225E6EBC6}" destId="{C513E0E7-6346-4B64-8C56-D2702EA2CA23}" srcOrd="1" destOrd="0" parTransId="{19B06C88-453E-4859-AB70-EAA3C28D8D55}" sibTransId="{4A0C7FE5-5A4E-4E6E-8D6F-862F94B886A9}"/>
    <dgm:cxn modelId="{DFEA6C02-FB10-44C4-8D44-126E1FDEA3A9}" type="presParOf" srcId="{A4D34846-9F13-48C9-B0DB-B18E3262AC36}" destId="{A28D38D2-CACC-4851-B0DF-31950C3636F8}" srcOrd="0" destOrd="0" presId="urn:microsoft.com/office/officeart/2009/layout/CircleArrowProcess"/>
    <dgm:cxn modelId="{85490797-1CA6-4FDC-BD23-DD0BC953B99E}" type="presParOf" srcId="{A28D38D2-CACC-4851-B0DF-31950C3636F8}" destId="{8A02336D-DFC0-4871-BD84-D57ADBFCA756}" srcOrd="0" destOrd="0" presId="urn:microsoft.com/office/officeart/2009/layout/CircleArrowProcess"/>
    <dgm:cxn modelId="{88221E9B-8DD3-4B5D-ACC6-5E62B9CCB794}" type="presParOf" srcId="{A4D34846-9F13-48C9-B0DB-B18E3262AC36}" destId="{E3208C07-6506-4824-9C09-AA443ACBB789}" srcOrd="1" destOrd="0" presId="urn:microsoft.com/office/officeart/2009/layout/CircleArrowProcess"/>
    <dgm:cxn modelId="{B3FFA56C-6774-4008-B7DC-6C84C2E35D6C}" type="presParOf" srcId="{A4D34846-9F13-48C9-B0DB-B18E3262AC36}" destId="{75C175BC-3062-4C18-8215-909E88AD5FC5}" srcOrd="2" destOrd="0" presId="urn:microsoft.com/office/officeart/2009/layout/CircleArrowProcess"/>
    <dgm:cxn modelId="{2FE9FE9A-357D-40AF-BF9D-16562BB27B34}" type="presParOf" srcId="{75C175BC-3062-4C18-8215-909E88AD5FC5}" destId="{D536E7C5-6D58-4B1D-A6F0-3C974EBC50C9}" srcOrd="0" destOrd="0" presId="urn:microsoft.com/office/officeart/2009/layout/CircleArrowProcess"/>
    <dgm:cxn modelId="{E7C7A2A0-ED92-476B-86E7-F9C82A2A13C6}" type="presParOf" srcId="{A4D34846-9F13-48C9-B0DB-B18E3262AC36}" destId="{74EB3396-6BD0-43D2-8612-A46E2C81FC04}" srcOrd="3" destOrd="0" presId="urn:microsoft.com/office/officeart/2009/layout/CircleArrowProcess"/>
    <dgm:cxn modelId="{40321263-4BC8-49CD-BF61-545903703BFD}" type="presParOf" srcId="{A4D34846-9F13-48C9-B0DB-B18E3262AC36}" destId="{3E17C3CC-9F69-4A65-9920-990324AA2AD8}" srcOrd="4" destOrd="0" presId="urn:microsoft.com/office/officeart/2009/layout/CircleArrowProcess"/>
    <dgm:cxn modelId="{EF8A40B0-5C3A-4712-A510-BE05EC7CFFE0}" type="presParOf" srcId="{3E17C3CC-9F69-4A65-9920-990324AA2AD8}" destId="{D86EE9FB-9CA9-48E2-B55C-BDFB3AF01A0B}" srcOrd="0" destOrd="0" presId="urn:microsoft.com/office/officeart/2009/layout/CircleArrowProcess"/>
    <dgm:cxn modelId="{1CCF68B2-A0F7-41CB-BB31-BCF0A9F13699}" type="presParOf" srcId="{A4D34846-9F13-48C9-B0DB-B18E3262AC36}" destId="{238877CF-91C1-4C5F-BB05-AD0011DC5527}" srcOrd="5" destOrd="0" presId="urn:microsoft.com/office/officeart/2009/layout/CircleArrow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A02336D-DFC0-4871-BD84-D57ADBFCA756}">
      <dsp:nvSpPr>
        <dsp:cNvPr id="0" name=""/>
        <dsp:cNvSpPr/>
      </dsp:nvSpPr>
      <dsp:spPr>
        <a:xfrm>
          <a:off x="3122127" y="0"/>
          <a:ext cx="2608149" cy="2608546"/>
        </a:xfrm>
        <a:prstGeom prst="circularArrow">
          <a:avLst>
            <a:gd name="adj1" fmla="val 10980"/>
            <a:gd name="adj2" fmla="val 1142322"/>
            <a:gd name="adj3" fmla="val 4500000"/>
            <a:gd name="adj4" fmla="val 10800000"/>
            <a:gd name="adj5" fmla="val 12500"/>
          </a:avLst>
        </a:prstGeom>
        <a:solidFill>
          <a:srgbClr val="F6E0C0"/>
        </a:solidFill>
        <a:ln w="12700" cap="flat" cmpd="sng" algn="ctr">
          <a:solidFill>
            <a:srgbClr val="F6E0C0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3208C07-6506-4824-9C09-AA443ACBB789}">
      <dsp:nvSpPr>
        <dsp:cNvPr id="0" name=""/>
        <dsp:cNvSpPr/>
      </dsp:nvSpPr>
      <dsp:spPr>
        <a:xfrm>
          <a:off x="3731817" y="892340"/>
          <a:ext cx="1449298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4000" b="1" kern="1200">
              <a:solidFill>
                <a:srgbClr val="F6E0C0"/>
              </a:solidFill>
              <a:latin typeface="Century Gothic" panose="020B0502020202020204" pitchFamily="34" charset="0"/>
            </a:rPr>
            <a:t>Cynllunio</a:t>
          </a:r>
        </a:p>
      </dsp:txBody>
      <dsp:txXfrm>
        <a:off x="3731817" y="892340"/>
        <a:ext cx="1449298" cy="724475"/>
      </dsp:txXfrm>
    </dsp:sp>
    <dsp:sp modelId="{D536E7C5-6D58-4B1D-A6F0-3C974EBC50C9}">
      <dsp:nvSpPr>
        <dsp:cNvPr id="0" name=""/>
        <dsp:cNvSpPr/>
      </dsp:nvSpPr>
      <dsp:spPr>
        <a:xfrm>
          <a:off x="2397723" y="1498803"/>
          <a:ext cx="2608149" cy="2608546"/>
        </a:xfrm>
        <a:prstGeom prst="leftCircularArrow">
          <a:avLst>
            <a:gd name="adj1" fmla="val 10980"/>
            <a:gd name="adj2" fmla="val 1142322"/>
            <a:gd name="adj3" fmla="val 6300000"/>
            <a:gd name="adj4" fmla="val 18900000"/>
            <a:gd name="adj5" fmla="val 12500"/>
          </a:avLst>
        </a:prstGeom>
        <a:solidFill>
          <a:srgbClr val="ED7D31"/>
        </a:solidFill>
        <a:ln w="12700" cap="flat" cmpd="sng" algn="ctr">
          <a:solidFill>
            <a:srgbClr val="ED7D31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4EB3396-6BD0-43D2-8612-A46E2C81FC04}">
      <dsp:nvSpPr>
        <dsp:cNvPr id="0" name=""/>
        <dsp:cNvSpPr/>
      </dsp:nvSpPr>
      <dsp:spPr>
        <a:xfrm>
          <a:off x="2844276" y="2429807"/>
          <a:ext cx="1702809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3200" b="1" kern="1200">
              <a:solidFill>
                <a:srgbClr val="ED7D31"/>
              </a:solidFill>
              <a:latin typeface="Century Gothic" panose="020B0502020202020204" pitchFamily="34" charset="0"/>
            </a:rPr>
            <a:t>Monitro</a:t>
          </a:r>
        </a:p>
      </dsp:txBody>
      <dsp:txXfrm>
        <a:off x="2844276" y="2429807"/>
        <a:ext cx="1702809" cy="724475"/>
      </dsp:txXfrm>
    </dsp:sp>
    <dsp:sp modelId="{D86EE9FB-9CA9-48E2-B55C-BDFB3AF01A0B}">
      <dsp:nvSpPr>
        <dsp:cNvPr id="0" name=""/>
        <dsp:cNvSpPr/>
      </dsp:nvSpPr>
      <dsp:spPr>
        <a:xfrm>
          <a:off x="3307759" y="3176964"/>
          <a:ext cx="2240804" cy="2241702"/>
        </a:xfrm>
        <a:prstGeom prst="blockArc">
          <a:avLst>
            <a:gd name="adj1" fmla="val 13500000"/>
            <a:gd name="adj2" fmla="val 10800000"/>
            <a:gd name="adj3" fmla="val 12740"/>
          </a:avLst>
        </a:prstGeom>
        <a:solidFill>
          <a:srgbClr val="C8102E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8877CF-91C1-4C5F-BB05-AD0011DC5527}">
      <dsp:nvSpPr>
        <dsp:cNvPr id="0" name=""/>
        <dsp:cNvSpPr/>
      </dsp:nvSpPr>
      <dsp:spPr>
        <a:xfrm>
          <a:off x="3447567" y="3958878"/>
          <a:ext cx="1958248" cy="7244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cy-GB" sz="2400" b="1" kern="1200">
              <a:solidFill>
                <a:srgbClr val="C8102E"/>
              </a:solidFill>
              <a:latin typeface="Century Gothic" panose="020B0502020202020204" pitchFamily="34" charset="0"/>
            </a:rPr>
            <a:t>Gwerthuso</a:t>
          </a:r>
        </a:p>
      </dsp:txBody>
      <dsp:txXfrm>
        <a:off x="3447567" y="3958878"/>
        <a:ext cx="1958248" cy="7244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ArrowProcess">
  <dgm:title val=""/>
  <dgm:desc val=""/>
  <dgm:catLst>
    <dgm:cat type="process" pri="16500"/>
    <dgm:cat type="cycle" pri="16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 val="7"/>
      <dgm:chPref val="7"/>
      <dgm:dir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5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0.1144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Parent1" refType="w" fact="0.2368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0822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6678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5164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  <dgm:constr type="l" for="ch" forName="Accent2" refType="w" fact="0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</dgm:constrLst>
          </dgm:if>
          <dgm:if name="Name6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.1479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Parent1" refType="w" fact="0.2656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Accent3" refType="w" fact="0.185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2" refType="w" fact="0.1183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266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2" refType="w" fact="0.532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1" refType="w" fact="0.680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3" refType="w" fact="0.680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7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.1481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Parent1" refType="w" fact="0.2658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1171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2658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1171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6804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5348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6804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5348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  <dgm:constr type="l" for="ch" forName="Accent4" refType="w" fact="0.038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</dgm:constrLst>
          </dgm:if>
          <dgm:if name="Name8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.1481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186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2658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1171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2658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1171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2658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6804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5348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6804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5348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6804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9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.1481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Parent1" refType="w" fact="0.2658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1171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2658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1171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Child1" refType="w" fact="0.6804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5348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6804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5348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Accent5" refType="w" fact="0.1481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038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5" refType="w" fact="0.2658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1171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5" refType="w" fact="0.6804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5348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0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.1481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.1481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Parent1" refType="w" fact="0.2658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1171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2658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1171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Child1" refType="w" fact="0.6804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5348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6804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5348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Accent5" refType="w" fact="0.1481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186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5" refType="w" fact="0.2658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1171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2658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5" refType="w" fact="0.6804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5348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6804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if>
      <dgm:else name="Name11">
        <dgm:choose name="Name12">
          <dgm:if name="Name13" axis="ch" ptType="node" func="cnt" op="equ" val="1">
            <dgm:alg type="composite">
              <dgm:param type="ar" val="1.5999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l" for="ch" forName="Child1" refType="w" fact="0.625"/>
              <dgm:constr type="t" for="ch" forName="Child1" refType="h" fact="0.2981"/>
              <dgm:constr type="w" for="ch" forName="Child1" refType="w" fact="0.375"/>
              <dgm:constr type="h" for="ch" forName="Child1" refType="h" fact="0.4001"/>
              <dgm:constr type="l" for="ch" forName="Accent1" refType="w" fact="0"/>
              <dgm:constr type="t" for="ch" forName="Accent1" refType="h" fact="0"/>
              <dgm:constr type="w" for="ch" forName="Accent1" refType="w" fact="0.6249"/>
              <dgm:constr type="h" for="ch" forName="Accent1" refType="h"/>
              <dgm:constr type="l" for="ch" forName="Parent1" refType="w" fact="0.138"/>
              <dgm:constr type="t" for="ch" forName="Parent1" refType="h" fact="0.362"/>
              <dgm:constr type="w" for="ch" forName="Parent1" refType="w" fact="0.3487"/>
              <dgm:constr type="h" for="ch" forName="Parent1" refType="h" fact="0.2789"/>
            </dgm:constrLst>
          </dgm:if>
          <dgm:if name="Name14" axis="ch" ptType="node" func="cnt" op="equ" val="2">
            <dgm:alg type="composite">
              <dgm:param type="ar" val="1.2026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Parent2" refType="primFontSz" refFor="des" refForName="Parent1" op="equ"/>
              <dgm:constr type="primFontSz" for="des" forName="Child2" refType="primFontSz" refFor="des" refForName="Child1" op="equ"/>
              <dgm:constr type="l" for="ch" forName="Accent1" refType="w" fact="-0.0407"/>
              <dgm:constr type="t" for="ch" forName="Accent1" refType="h" fact="0"/>
              <dgm:constr type="w" for="ch" forName="Accent1" refType="w" fact="0.5542"/>
              <dgm:constr type="h" for="ch" forName="Accent1" refType="h" fact="0.6665"/>
              <dgm:constr type="l" for="ch" forName="Accent2" refType="w" fact="0.1533"/>
              <dgm:constr type="t" for="ch" forName="Accent2" refType="h" fact="0.4272"/>
              <dgm:constr type="w" for="ch" forName="Accent2" refType="w" fact="0.4761"/>
              <dgm:constr type="h" for="ch" forName="Accent2" refType="h" fact="0.5728"/>
              <dgm:constr type="l" for="ch" forName="Parent1" refType="w" fact="0.0822"/>
              <dgm:constr type="t" for="ch" forName="Parent1" refType="h" fact="0.2413"/>
              <dgm:constr type="w" for="ch" forName="Parent1" refType="w" fact="0.3092"/>
              <dgm:constr type="h" for="ch" forName="Parent1" refType="h" fact="0.1859"/>
              <dgm:constr type="l" for="ch" forName="Parent2" refType="w" fact="0.2368"/>
              <dgm:constr type="t" for="ch" forName="Parent2" refType="h" fact="0.625"/>
              <dgm:constr type="w" for="ch" forName="Parent2" refType="w" fact="0.3092"/>
              <dgm:constr type="h" for="ch" forName="Parent2" refType="h" fact="0.1859"/>
              <dgm:constr type="l" for="ch" forName="Child1" refType="w" fact="0.5164"/>
              <dgm:constr type="t" for="ch" forName="Child1" refType="h" fact="0.1978"/>
              <dgm:constr type="w" for="ch" forName="Child1" refType="w" fact="0.3322"/>
              <dgm:constr type="h" for="ch" forName="Child1" refType="h" fact="0.265"/>
              <dgm:constr type="l" for="ch" forName="Child2" refType="w" fact="0.6678"/>
              <dgm:constr type="t" for="ch" forName="Child2" refType="h" fact="0.5855"/>
              <dgm:constr type="w" for="ch" forName="Child2" refType="w" fact="0.3322"/>
              <dgm:constr type="h" for="ch" forName="Child2" refType="h" fact="0.265"/>
            </dgm:constrLst>
          </dgm:if>
          <dgm:if name="Name15" axis="ch" ptType="node" func="cnt" op="equ" val="3">
            <dgm:alg type="composite">
              <dgm:param type="ar" val="0.9039"/>
            </dgm:alg>
            <dgm:shape xmlns:r="http://schemas.openxmlformats.org/officeDocument/2006/relationships" r:blip="">
              <dgm:adjLst/>
            </dgm:shape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25"/>
              <dgm:constr type="h" for="ch" forName="Accent1" refType="h" fact="0.4814"/>
              <dgm:constr type="l" for="ch" forName="Accent2" refType="w" fact="0.1479"/>
              <dgm:constr type="t" for="ch" forName="Accent2" refType="h" fact="0.2766"/>
              <dgm:constr type="w" for="ch" forName="Accent2" refType="w" fact="0.5325"/>
              <dgm:constr type="h" for="ch" forName="Accent2" refType="h" fact="0.4814"/>
              <dgm:constr type="l" for="ch" forName="Accent3" refType="w" fact="0.0378"/>
              <dgm:constr type="t" for="ch" forName="Accent3" refType="h" fact="0.5863"/>
              <dgm:constr type="w" for="ch" forName="Accent3" refType="w" fact="0.4575"/>
              <dgm:constr type="h" for="ch" forName="Accent3" refType="h" fact="0.4137"/>
              <dgm:constr type="l" for="ch" forName="Parent1" refType="w" fact="0.1183"/>
              <dgm:constr type="t" for="ch" forName="Parent1" refType="h" fact="0.1738"/>
              <dgm:constr type="w" for="ch" forName="Parent1" refType="w" fact="0.2959"/>
              <dgm:constr type="h" for="ch" forName="Parent1" refType="h" fact="0.1337"/>
              <dgm:constr type="l" for="ch" forName="Parent2" refType="w" fact="0.2656"/>
              <dgm:constr type="t" for="ch" forName="Parent2" refType="h" fact="0.452"/>
              <dgm:constr type="w" for="ch" forName="Parent2" refType="w" fact="0.2959"/>
              <dgm:constr type="h" for="ch" forName="Parent2" refType="h" fact="0.1337"/>
              <dgm:constr type="l" for="ch" forName="Parent3" refType="w" fact="0.1183"/>
              <dgm:constr type="t" for="ch" forName="Parent3" refType="h" fact="0.7306"/>
              <dgm:constr type="w" for="ch" forName="Parent3" refType="w" fact="0.2959"/>
              <dgm:constr type="h" for="ch" forName="Parent3" refType="h" fact="0.1337"/>
              <dgm:constr type="l" for="ch" forName="Child1" refType="w" fact="0.5325"/>
              <dgm:constr type="t" for="ch" forName="Child1" refType="h" fact="0.1435"/>
              <dgm:constr type="w" for="ch" forName="Child1" refType="w" fact="0.3195"/>
              <dgm:constr type="h" for="ch" forName="Child1" refType="h" fact="0.1926"/>
              <dgm:constr type="l" for="ch" forName="Child2" refType="w" fact="0.6805"/>
              <dgm:constr type="t" for="ch" forName="Child2" refType="h" fact="0.4217"/>
              <dgm:constr type="w" for="ch" forName="Child2" refType="w" fact="0.3195"/>
              <dgm:constr type="h" for="ch" forName="Child2" refType="h" fact="0.1926"/>
              <dgm:constr type="l" for="ch" forName="Child3" refType="w" fact="0.5325"/>
              <dgm:constr type="t" for="ch" forName="Child3" refType="h" fact="0.6998"/>
              <dgm:constr type="w" for="ch" forName="Child3" refType="w" fact="0.3195"/>
              <dgm:constr type="h" for="ch" forName="Child3" refType="h" fact="0.1926"/>
            </dgm:constrLst>
          </dgm:if>
          <dgm:if name="Name16" axis="ch" ptType="node" func="cnt" op="equ" val="4">
            <dgm:alg type="composite">
              <dgm:param type="ar" val="0.7073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771"/>
              <dgm:constr type="l" for="ch" forName="Accent2" refType="w" fact="0.1481"/>
              <dgm:constr type="t" for="ch" forName="Accent2" refType="h" fact="0.2167"/>
              <dgm:constr type="w" for="ch" forName="Accent2" refType="w" fact="0.5331"/>
              <dgm:constr type="h" for="ch" forName="Accent2" refType="h" fact="0.3771"/>
              <dgm:constr type="l" for="ch" forName="Accent3" refType="w" fact="0"/>
              <dgm:constr type="t" for="ch" forName="Accent3" refType="h" fact="0.4342"/>
              <dgm:constr type="w" for="ch" forName="Accent3" refType="w" fact="0.5331"/>
              <dgm:constr type="h" for="ch" forName="Accent3" refType="h" fact="0.3771"/>
              <dgm:constr type="l" for="ch" forName="Accent4" refType="w" fact="0.186"/>
              <dgm:constr type="t" for="ch" forName="Accent4" refType="h" fact="0.6759"/>
              <dgm:constr type="w" for="ch" forName="Accent4" refType="w" fact="0.458"/>
              <dgm:constr type="h" for="ch" forName="Accent4" refType="h" fact="0.3241"/>
              <dgm:constr type="l" for="ch" forName="Parent1" refType="w" fact="0.1171"/>
              <dgm:constr type="t" for="ch" forName="Parent1" refType="h" fact="0.1365"/>
              <dgm:constr type="w" for="ch" forName="Parent1" refType="w" fact="0.2975"/>
              <dgm:constr type="h" for="ch" forName="Parent1" refType="h" fact="0.1052"/>
              <dgm:constr type="l" for="ch" forName="Parent2" refType="w" fact="0.2658"/>
              <dgm:constr type="t" for="ch" forName="Parent2" refType="h" fact="0.3536"/>
              <dgm:constr type="w" for="ch" forName="Parent2" refType="w" fact="0.2975"/>
              <dgm:constr type="h" for="ch" forName="Parent2" refType="h" fact="0.1052"/>
              <dgm:constr type="l" for="ch" forName="Parent3" refType="w" fact="0.1171"/>
              <dgm:constr type="t" for="ch" forName="Parent3" refType="h" fact="0.5707"/>
              <dgm:constr type="w" for="ch" forName="Parent3" refType="w" fact="0.2975"/>
              <dgm:constr type="h" for="ch" forName="Parent3" refType="h" fact="0.1052"/>
              <dgm:constr type="l" for="ch" forName="Parent4" refType="w" fact="0.2658"/>
              <dgm:constr type="t" for="ch" forName="Parent4" refType="h" fact="0.7878"/>
              <dgm:constr type="w" for="ch" forName="Parent4" refType="w" fact="0.2975"/>
              <dgm:constr type="h" for="ch" forName="Parent4" refType="h" fact="0.1052"/>
              <dgm:constr type="l" for="ch" forName="Child1" refType="w" fact="0.5348"/>
              <dgm:constr type="t" for="ch" forName="Child1" refType="h" fact="0.1119"/>
              <dgm:constr type="w" for="ch" forName="Child1" refType="w" fact="0.3196"/>
              <dgm:constr type="h" for="ch" forName="Child1" refType="h" fact="0.15"/>
              <dgm:constr type="l" for="ch" forName="Child2" refType="w" fact="0.6804"/>
              <dgm:constr type="t" for="ch" forName="Child2" refType="h" fact="0.3312"/>
              <dgm:constr type="w" for="ch" forName="Child2" refType="w" fact="0.3196"/>
              <dgm:constr type="h" for="ch" forName="Child2" refType="h" fact="0.15"/>
              <dgm:constr type="l" for="ch" forName="Child3" refType="w" fact="0.5348"/>
              <dgm:constr type="t" for="ch" forName="Child3" refType="h" fact="0.5461"/>
              <dgm:constr type="w" for="ch" forName="Child3" refType="w" fact="0.3196"/>
              <dgm:constr type="h" for="ch" forName="Child3" refType="h" fact="0.15"/>
              <dgm:constr type="l" for="ch" forName="Child4" refType="w" fact="0.6804"/>
              <dgm:constr type="t" for="ch" forName="Child4" refType="h" fact="0.7632"/>
              <dgm:constr type="w" for="ch" forName="Child4" refType="w" fact="0.3196"/>
              <dgm:constr type="h" for="ch" forName="Child4" refType="h" fact="0.15"/>
            </dgm:constrLst>
          </dgm:if>
          <dgm:if name="Name17" axis="ch" ptType="node" func="cnt" op="equ" val="5">
            <dgm:alg type="composite">
              <dgm:param type="ar" val="0.581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3098"/>
              <dgm:constr type="l" for="ch" forName="Accent2" refType="w" fact="0.1481"/>
              <dgm:constr type="t" for="ch" forName="Accent2" refType="h" fact="0.178"/>
              <dgm:constr type="w" for="ch" forName="Accent2" refType="w" fact="0.5331"/>
              <dgm:constr type="h" for="ch" forName="Accent2" refType="h" fact="0.3098"/>
              <dgm:constr type="l" for="ch" forName="Accent3" refType="w" fact="0"/>
              <dgm:constr type="t" for="ch" forName="Accent3" refType="h" fact="0.3568"/>
              <dgm:constr type="w" for="ch" forName="Accent3" refType="w" fact="0.5331"/>
              <dgm:constr type="h" for="ch" forName="Accent3" refType="h" fact="0.3098"/>
              <dgm:constr type="l" for="ch" forName="Accent4" refType="w" fact="0.1481"/>
              <dgm:constr type="t" for="ch" forName="Accent4" refType="h" fact="0.5351"/>
              <dgm:constr type="w" for="ch" forName="Accent4" refType="w" fact="0.5331"/>
              <dgm:constr type="h" for="ch" forName="Accent4" refType="h" fact="0.3098"/>
              <dgm:constr type="l" for="ch" forName="Accent5" refType="w" fact="0.0378"/>
              <dgm:constr type="t" for="ch" forName="Accent5" refType="h" fact="0.7337"/>
              <dgm:constr type="w" for="ch" forName="Accent5" refType="w" fact="0.458"/>
              <dgm:constr type="h" for="ch" forName="Accent5" refType="h" fact="0.2663"/>
              <dgm:constr type="l" for="ch" forName="Parent1" refType="w" fact="0.1171"/>
              <dgm:constr type="t" for="ch" forName="Parent1" refType="h" fact="0.1122"/>
              <dgm:constr type="w" for="ch" forName="Parent1" refType="w" fact="0.2975"/>
              <dgm:constr type="h" for="ch" forName="Parent1" refType="h" fact="0.0864"/>
              <dgm:constr type="l" for="ch" forName="Parent2" refType="w" fact="0.2658"/>
              <dgm:constr type="t" for="ch" forName="Parent2" refType="h" fact="0.2906"/>
              <dgm:constr type="w" for="ch" forName="Parent2" refType="w" fact="0.2975"/>
              <dgm:constr type="h" for="ch" forName="Parent2" refType="h" fact="0.0864"/>
              <dgm:constr type="l" for="ch" forName="Parent3" refType="w" fact="0.1171"/>
              <dgm:constr type="t" for="ch" forName="Parent3" refType="h" fact="0.4689"/>
              <dgm:constr type="w" for="ch" forName="Parent3" refType="w" fact="0.2975"/>
              <dgm:constr type="h" for="ch" forName="Parent3" refType="h" fact="0.0864"/>
              <dgm:constr type="l" for="ch" forName="Parent4" refType="w" fact="0.2658"/>
              <dgm:constr type="t" for="ch" forName="Parent4" refType="h" fact="0.6473"/>
              <dgm:constr type="w" for="ch" forName="Parent4" refType="w" fact="0.2975"/>
              <dgm:constr type="h" for="ch" forName="Parent4" refType="h" fact="0.0864"/>
              <dgm:constr type="l" for="ch" forName="Parent5" refType="w" fact="0.1171"/>
              <dgm:constr type="t" for="ch" forName="Parent5" refType="h" fact="0.8257"/>
              <dgm:constr type="w" for="ch" forName="Parent5" refType="w" fact="0.2975"/>
              <dgm:constr type="h" for="ch" forName="Parent5" refType="h" fact="0.0864"/>
              <dgm:constr type="l" for="ch" forName="Child1" refType="w" fact="0.5348"/>
              <dgm:constr type="t" for="ch" forName="Child1" refType="h" fact="0.0919"/>
              <dgm:constr type="w" for="ch" forName="Child1" refType="w" fact="0.3196"/>
              <dgm:constr type="h" for="ch" forName="Child1" refType="h" fact="0.1232"/>
              <dgm:constr type="l" for="ch" forName="Child2" refType="w" fact="0.6804"/>
              <dgm:constr type="t" for="ch" forName="Child2" refType="h" fact="0.2722"/>
              <dgm:constr type="w" for="ch" forName="Child2" refType="w" fact="0.3196"/>
              <dgm:constr type="h" for="ch" forName="Child2" refType="h" fact="0.1232"/>
              <dgm:constr type="l" for="ch" forName="Child3" refType="w" fact="0.5348"/>
              <dgm:constr type="t" for="ch" forName="Child3" refType="h" fact="0.4487"/>
              <dgm:constr type="w" for="ch" forName="Child3" refType="w" fact="0.3196"/>
              <dgm:constr type="h" for="ch" forName="Child3" refType="h" fact="0.1232"/>
              <dgm:constr type="l" for="ch" forName="Child4" refType="w" fact="0.6804"/>
              <dgm:constr type="t" for="ch" forName="Child4" refType="h" fact="0.6271"/>
              <dgm:constr type="w" for="ch" forName="Child4" refType="w" fact="0.3196"/>
              <dgm:constr type="h" for="ch" forName="Child4" refType="h" fact="0.1232"/>
              <dgm:constr type="l" for="ch" forName="Child5" refType="w" fact="0.5348"/>
              <dgm:constr type="t" for="ch" forName="Child5" refType="h" fact="0.8073"/>
              <dgm:constr type="w" for="ch" forName="Child5" refType="w" fact="0.3196"/>
              <dgm:constr type="h" for="ch" forName="Child5" refType="h" fact="0.1232"/>
            </dgm:constrLst>
          </dgm:if>
          <dgm:if name="Name18" axis="ch" ptType="node" func="cnt" op="equ" val="6">
            <dgm:alg type="composite">
              <dgm:param type="ar" val="0.4931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629"/>
              <dgm:constr type="l" for="ch" forName="Accent2" refType="w" fact="0.1481"/>
              <dgm:constr type="t" for="ch" forName="Accent2" refType="h" fact="0.1511"/>
              <dgm:constr type="w" for="ch" forName="Accent2" refType="w" fact="0.5331"/>
              <dgm:constr type="h" for="ch" forName="Accent2" refType="h" fact="0.2629"/>
              <dgm:constr type="l" for="ch" forName="Accent3" refType="w" fact="0"/>
              <dgm:constr type="t" for="ch" forName="Accent3" refType="h" fact="0.3027"/>
              <dgm:constr type="w" for="ch" forName="Accent3" refType="w" fact="0.5331"/>
              <dgm:constr type="h" for="ch" forName="Accent3" refType="h" fact="0.2629"/>
              <dgm:constr type="l" for="ch" forName="Accent4" refType="w" fact="0.1481"/>
              <dgm:constr type="t" for="ch" forName="Accent4" refType="h" fact="0.4541"/>
              <dgm:constr type="w" for="ch" forName="Accent4" refType="w" fact="0.5331"/>
              <dgm:constr type="h" for="ch" forName="Accent4" refType="h" fact="0.2629"/>
              <dgm:constr type="l" for="ch" forName="Accent5" refType="w" fact="0"/>
              <dgm:constr type="t" for="ch" forName="Accent5" refType="h" fact="0.6053"/>
              <dgm:constr type="w" for="ch" forName="Accent5" refType="w" fact="0.5331"/>
              <dgm:constr type="h" for="ch" forName="Accent5" refType="h" fact="0.2629"/>
              <dgm:constr type="l" for="ch" forName="Accent6" refType="w" fact="0.186"/>
              <dgm:constr type="t" for="ch" forName="Accent6" refType="h" fact="0.774"/>
              <dgm:constr type="w" for="ch" forName="Accent6" refType="w" fact="0.458"/>
              <dgm:constr type="h" for="ch" forName="Accent6" refType="h" fact="0.226"/>
              <dgm:constr type="l" for="ch" forName="Parent1" refType="w" fact="0.1171"/>
              <dgm:constr type="t" for="ch" forName="Parent1" refType="h" fact="0.0952"/>
              <dgm:constr type="w" for="ch" forName="Parent1" refType="w" fact="0.2975"/>
              <dgm:constr type="h" for="ch" forName="Parent1" refType="h" fact="0.0733"/>
              <dgm:constr type="l" for="ch" forName="Parent2" refType="w" fact="0.2658"/>
              <dgm:constr type="t" for="ch" forName="Parent2" refType="h" fact="0.2466"/>
              <dgm:constr type="w" for="ch" forName="Parent2" refType="w" fact="0.2975"/>
              <dgm:constr type="h" for="ch" forName="Parent2" refType="h" fact="0.0733"/>
              <dgm:constr type="l" for="ch" forName="Parent3" refType="w" fact="0.1171"/>
              <dgm:constr type="t" for="ch" forName="Parent3" refType="h" fact="0.3979"/>
              <dgm:constr type="w" for="ch" forName="Parent3" refType="w" fact="0.2975"/>
              <dgm:constr type="h" for="ch" forName="Parent3" refType="h" fact="0.0733"/>
              <dgm:constr type="l" for="ch" forName="Parent4" refType="w" fact="0.2658"/>
              <dgm:constr type="t" for="ch" forName="Parent4" refType="h" fact="0.5493"/>
              <dgm:constr type="w" for="ch" forName="Parent4" refType="w" fact="0.2975"/>
              <dgm:constr type="h" for="ch" forName="Parent4" refType="h" fact="0.0733"/>
              <dgm:constr type="l" for="ch" forName="Parent5" refType="w" fact="0.1171"/>
              <dgm:constr type="t" for="ch" forName="Parent5" refType="h" fact="0.7005"/>
              <dgm:constr type="w" for="ch" forName="Parent5" refType="w" fact="0.2975"/>
              <dgm:constr type="h" for="ch" forName="Parent5" refType="h" fact="0.0733"/>
              <dgm:constr type="l" for="ch" forName="Parent6" refType="w" fact="0.2658"/>
              <dgm:constr type="t" for="ch" forName="Parent6" refType="h" fact="0.8519"/>
              <dgm:constr type="w" for="ch" forName="Parent6" refType="w" fact="0.2975"/>
              <dgm:constr type="h" for="ch" forName="Parent6" refType="h" fact="0.0733"/>
              <dgm:constr type="l" for="ch" forName="Child1" refType="w" fact="0.5348"/>
              <dgm:constr type="t" for="ch" forName="Child1" refType="h" fact="0.078"/>
              <dgm:constr type="w" for="ch" forName="Child1" refType="w" fact="0.3196"/>
              <dgm:constr type="h" for="ch" forName="Child1" refType="h" fact="0.1046"/>
              <dgm:constr type="l" for="ch" forName="Child2" refType="w" fact="0.6804"/>
              <dgm:constr type="t" for="ch" forName="Child2" refType="h" fact="0.231"/>
              <dgm:constr type="w" for="ch" forName="Child2" refType="w" fact="0.3196"/>
              <dgm:constr type="h" for="ch" forName="Child2" refType="h" fact="0.1046"/>
              <dgm:constr type="l" for="ch" forName="Child3" refType="w" fact="0.5348"/>
              <dgm:constr type="t" for="ch" forName="Child3" refType="h" fact="0.3808"/>
              <dgm:constr type="w" for="ch" forName="Child3" refType="w" fact="0.3196"/>
              <dgm:constr type="h" for="ch" forName="Child3" refType="h" fact="0.1046"/>
              <dgm:constr type="l" for="ch" forName="Child4" refType="w" fact="0.6804"/>
              <dgm:constr type="t" for="ch" forName="Child4" refType="h" fact="0.5322"/>
              <dgm:constr type="w" for="ch" forName="Child4" refType="w" fact="0.3196"/>
              <dgm:constr type="h" for="ch" forName="Child4" refType="h" fact="0.1046"/>
              <dgm:constr type="l" for="ch" forName="Child5" refType="w" fact="0.5348"/>
              <dgm:constr type="t" for="ch" forName="Child5" refType="h" fact="0.6833"/>
              <dgm:constr type="w" for="ch" forName="Child5" refType="w" fact="0.3196"/>
              <dgm:constr type="h" for="ch" forName="Child5" refType="h" fact="0.1046"/>
              <dgm:constr type="l" for="ch" forName="Child6" refType="w" fact="0.6804"/>
              <dgm:constr type="t" for="ch" forName="Child6" refType="h" fact="0.8347"/>
              <dgm:constr type="w" for="ch" forName="Child6" refType="w" fact="0.3196"/>
              <dgm:constr type="h" for="ch" forName="Child6" refType="h" fact="0.1046"/>
            </dgm:constrLst>
          </dgm:if>
          <dgm:else name="Name19">
            <dgm:alg type="composite">
              <dgm:param type="ar" val="0.4284"/>
            </dgm:alg>
            <dgm:constrLst>
              <dgm:constr type="primFontSz" for="des" forName="Child1" val="65"/>
              <dgm:constr type="primFontSz" for="des" forName="Parent1" val="65"/>
              <dgm:constr type="primFontSz" for="des" forName="Child1" refType="primFontSz" refFor="des" refForName="Parent1" op="lte"/>
              <dgm:constr type="primFontSz" for="des" forName="Child2" refType="primFontSz" refFor="des" refForName="Parent1" op="lte"/>
              <dgm:constr type="primFontSz" for="des" forName="Child3" refType="primFontSz" refFor="des" refForName="Parent1" op="lte"/>
              <dgm:constr type="primFontSz" for="des" forName="Child4" refType="primFontSz" refFor="des" refForName="Parent1" op="lte"/>
              <dgm:constr type="primFontSz" for="des" forName="Child5" refType="primFontSz" refFor="des" refForName="Parent1" op="lte"/>
              <dgm:constr type="primFontSz" for="des" forName="Child6" refType="primFontSz" refFor="des" refForName="Parent1" op="lte"/>
              <dgm:constr type="primFontSz" for="des" forName="Child7" refType="primFontSz" refFor="des" refForName="Parent1" op="lte"/>
              <dgm:constr type="primFontSz" for="des" forName="Child1" refType="primFontSz" refFor="des" refForName="Parent2" op="lte"/>
              <dgm:constr type="primFontSz" for="des" forName="Child2" refType="primFontSz" refFor="des" refForName="Parent2" op="lte"/>
              <dgm:constr type="primFontSz" for="des" forName="Child3" refType="primFontSz" refFor="des" refForName="Parent2" op="lte"/>
              <dgm:constr type="primFontSz" for="des" forName="Child4" refType="primFontSz" refFor="des" refForName="Parent2" op="lte"/>
              <dgm:constr type="primFontSz" for="des" forName="Child5" refType="primFontSz" refFor="des" refForName="Parent2" op="lte"/>
              <dgm:constr type="primFontSz" for="des" forName="Child6" refType="primFontSz" refFor="des" refForName="Parent2" op="lte"/>
              <dgm:constr type="primFontSz" for="des" forName="Child7" refType="primFontSz" refFor="des" refForName="Parent2" op="lte"/>
              <dgm:constr type="primFontSz" for="des" forName="Child1" refType="primFontSz" refFor="des" refForName="Parent3" op="lte"/>
              <dgm:constr type="primFontSz" for="des" forName="Child2" refType="primFontSz" refFor="des" refForName="Parent3" op="lte"/>
              <dgm:constr type="primFontSz" for="des" forName="Child3" refType="primFontSz" refFor="des" refForName="Parent3" op="lte"/>
              <dgm:constr type="primFontSz" for="des" forName="Child4" refType="primFontSz" refFor="des" refForName="Parent3" op="lte"/>
              <dgm:constr type="primFontSz" for="des" forName="Child5" refType="primFontSz" refFor="des" refForName="Parent3" op="lte"/>
              <dgm:constr type="primFontSz" for="des" forName="Child6" refType="primFontSz" refFor="des" refForName="Parent3" op="lte"/>
              <dgm:constr type="primFontSz" for="des" forName="Child7" refType="primFontSz" refFor="des" refForName="Parent3" op="lte"/>
              <dgm:constr type="primFontSz" for="des" forName="Child1" refType="primFontSz" refFor="des" refForName="Parent4" op="lte"/>
              <dgm:constr type="primFontSz" for="des" forName="Child2" refType="primFontSz" refFor="des" refForName="Parent4" op="lte"/>
              <dgm:constr type="primFontSz" for="des" forName="Child3" refType="primFontSz" refFor="des" refForName="Parent4" op="lte"/>
              <dgm:constr type="primFontSz" for="des" forName="Child4" refType="primFontSz" refFor="des" refForName="Parent4" op="lte"/>
              <dgm:constr type="primFontSz" for="des" forName="Child5" refType="primFontSz" refFor="des" refForName="Parent4" op="lte"/>
              <dgm:constr type="primFontSz" for="des" forName="Child6" refType="primFontSz" refFor="des" refForName="Parent4" op="lte"/>
              <dgm:constr type="primFontSz" for="des" forName="Child7" refType="primFontSz" refFor="des" refForName="Parent4" op="lte"/>
              <dgm:constr type="primFontSz" for="des" forName="Child1" refType="primFontSz" refFor="des" refForName="Parent5" op="lte"/>
              <dgm:constr type="primFontSz" for="des" forName="Child2" refType="primFontSz" refFor="des" refForName="Parent5" op="lte"/>
              <dgm:constr type="primFontSz" for="des" forName="Child3" refType="primFontSz" refFor="des" refForName="Parent5" op="lte"/>
              <dgm:constr type="primFontSz" for="des" forName="Child4" refType="primFontSz" refFor="des" refForName="Parent5" op="lte"/>
              <dgm:constr type="primFontSz" for="des" forName="Child5" refType="primFontSz" refFor="des" refForName="Parent5" op="lte"/>
              <dgm:constr type="primFontSz" for="des" forName="Child6" refType="primFontSz" refFor="des" refForName="Parent5" op="lte"/>
              <dgm:constr type="primFontSz" for="des" forName="Child7" refType="primFontSz" refFor="des" refForName="Parent5" op="lte"/>
              <dgm:constr type="primFontSz" for="des" forName="Child1" refType="primFontSz" refFor="des" refForName="Parent6" op="lte"/>
              <dgm:constr type="primFontSz" for="des" forName="Child2" refType="primFontSz" refFor="des" refForName="Parent6" op="lte"/>
              <dgm:constr type="primFontSz" for="des" forName="Child3" refType="primFontSz" refFor="des" refForName="Parent6" op="lte"/>
              <dgm:constr type="primFontSz" for="des" forName="Child4" refType="primFontSz" refFor="des" refForName="Parent6" op="lte"/>
              <dgm:constr type="primFontSz" for="des" forName="Child5" refType="primFontSz" refFor="des" refForName="Parent6" op="lte"/>
              <dgm:constr type="primFontSz" for="des" forName="Child6" refType="primFontSz" refFor="des" refForName="Parent6" op="lte"/>
              <dgm:constr type="primFontSz" for="des" forName="Child7" refType="primFontSz" refFor="des" refForName="Parent6" op="lte"/>
              <dgm:constr type="primFontSz" for="des" forName="Child1" refType="primFontSz" refFor="des" refForName="Parent7" op="lte"/>
              <dgm:constr type="primFontSz" for="des" forName="Child2" refType="primFontSz" refFor="des" refForName="Parent7" op="lte"/>
              <dgm:constr type="primFontSz" for="des" forName="Child3" refType="primFontSz" refFor="des" refForName="Parent7" op="lte"/>
              <dgm:constr type="primFontSz" for="des" forName="Child4" refType="primFontSz" refFor="des" refForName="Parent7" op="lte"/>
              <dgm:constr type="primFontSz" for="des" forName="Child5" refType="primFontSz" refFor="des" refForName="Parent7" op="lte"/>
              <dgm:constr type="primFontSz" for="des" forName="Child6" refType="primFontSz" refFor="des" refForName="Parent7" op="lte"/>
              <dgm:constr type="primFontSz" for="des" forName="Child7" refType="primFontSz" refFor="des" refForName="Parent7" op="lte"/>
              <dgm:constr type="primFontSz" for="des" forName="Parent2" refType="primFontSz" refFor="des" refForName="Parent1" op="equ"/>
              <dgm:constr type="primFontSz" for="des" forName="Parent3" refType="primFontSz" refFor="des" refForName="Parent1" op="equ"/>
              <dgm:constr type="primFontSz" for="des" forName="Parent4" refType="primFontSz" refFor="des" refForName="Parent1" op="equ"/>
              <dgm:constr type="primFontSz" for="des" forName="Parent5" refType="primFontSz" refFor="des" refForName="Parent1" op="equ"/>
              <dgm:constr type="primFontSz" for="des" forName="Parent6" refType="primFontSz" refFor="des" refForName="Parent1" op="equ"/>
              <dgm:constr type="primFontSz" for="des" forName="Parent7" refType="primFontSz" refFor="des" refForName="Parent1" op="equ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l" for="ch" forName="Accent1" refType="w" fact="0"/>
              <dgm:constr type="t" for="ch" forName="Accent1" refType="h" fact="0"/>
              <dgm:constr type="w" for="ch" forName="Accent1" refType="w" fact="0.5331"/>
              <dgm:constr type="h" for="ch" forName="Accent1" refType="h" fact="0.2284"/>
              <dgm:constr type="l" for="ch" forName="Accent2" refType="w" fact="0.1481"/>
              <dgm:constr type="t" for="ch" forName="Accent2" refType="h" fact="0.1312"/>
              <dgm:constr type="w" for="ch" forName="Accent2" refType="w" fact="0.5331"/>
              <dgm:constr type="h" for="ch" forName="Accent2" refType="h" fact="0.2284"/>
              <dgm:constr type="l" for="ch" forName="Accent3" refType="w" fact="0"/>
              <dgm:constr type="t" for="ch" forName="Accent3" refType="h" fact="0.263"/>
              <dgm:constr type="w" for="ch" forName="Accent3" refType="w" fact="0.5331"/>
              <dgm:constr type="h" for="ch" forName="Accent3" refType="h" fact="0.2284"/>
              <dgm:constr type="l" for="ch" forName="Accent4" refType="w" fact="0.1481"/>
              <dgm:constr type="t" for="ch" forName="Accent4" refType="h" fact="0.3945"/>
              <dgm:constr type="w" for="ch" forName="Accent4" refType="w" fact="0.5331"/>
              <dgm:constr type="h" for="ch" forName="Accent4" refType="h" fact="0.2284"/>
              <dgm:constr type="l" for="ch" forName="Accent5" refType="w" fact="0"/>
              <dgm:constr type="t" for="ch" forName="Accent5" refType="h" fact="0.5258"/>
              <dgm:constr type="w" for="ch" forName="Accent5" refType="w" fact="0.5331"/>
              <dgm:constr type="h" for="ch" forName="Accent5" refType="h" fact="0.2284"/>
              <dgm:constr type="l" for="ch" forName="Accent6" refType="w" fact="0.1481"/>
              <dgm:constr type="t" for="ch" forName="Accent6" refType="h" fact="0.6573"/>
              <dgm:constr type="w" for="ch" forName="Accent6" refType="w" fact="0.5331"/>
              <dgm:constr type="h" for="ch" forName="Accent6" refType="h" fact="0.2284"/>
              <dgm:constr type="l" for="ch" forName="Accent7" refType="w" fact="0.0378"/>
              <dgm:constr type="t" for="ch" forName="Accent7" refType="h" fact="0.8037"/>
              <dgm:constr type="w" for="ch" forName="Accent7" refType="w" fact="0.458"/>
              <dgm:constr type="h" for="ch" forName="Accent7" refType="h" fact="0.1963"/>
              <dgm:constr type="l" for="ch" forName="Parent1" refType="w" fact="0.1171"/>
              <dgm:constr type="t" for="ch" forName="Parent1" refType="h" fact="0.0827"/>
              <dgm:constr type="w" for="ch" forName="Parent1" refType="w" fact="0.2975"/>
              <dgm:constr type="h" for="ch" forName="Parent1" refType="h" fact="0.0637"/>
              <dgm:constr type="l" for="ch" forName="Parent2" refType="w" fact="0.2658"/>
              <dgm:constr type="t" for="ch" forName="Parent2" refType="h" fact="0.2142"/>
              <dgm:constr type="w" for="ch" forName="Parent2" refType="w" fact="0.2975"/>
              <dgm:constr type="h" for="ch" forName="Parent2" refType="h" fact="0.0637"/>
              <dgm:constr type="l" for="ch" forName="Parent3" refType="w" fact="0.1171"/>
              <dgm:constr type="t" for="ch" forName="Parent3" refType="h" fact="0.3457"/>
              <dgm:constr type="w" for="ch" forName="Parent3" refType="w" fact="0.2975"/>
              <dgm:constr type="h" for="ch" forName="Parent3" refType="h" fact="0.0637"/>
              <dgm:constr type="l" for="ch" forName="Parent4" refType="w" fact="0.2658"/>
              <dgm:constr type="t" for="ch" forName="Parent4" refType="h" fact="0.4772"/>
              <dgm:constr type="w" for="ch" forName="Parent4" refType="w" fact="0.2975"/>
              <dgm:constr type="h" for="ch" forName="Parent4" refType="h" fact="0.0637"/>
              <dgm:constr type="l" for="ch" forName="Parent5" refType="w" fact="0.1171"/>
              <dgm:constr type="t" for="ch" forName="Parent5" refType="h" fact="0.6085"/>
              <dgm:constr type="w" for="ch" forName="Parent5" refType="w" fact="0.2975"/>
              <dgm:constr type="h" for="ch" forName="Parent5" refType="h" fact="0.0637"/>
              <dgm:constr type="l" for="ch" forName="Parent6" refType="w" fact="0.2658"/>
              <dgm:constr type="t" for="ch" forName="Parent6" refType="h" fact="0.74"/>
              <dgm:constr type="w" for="ch" forName="Parent6" refType="w" fact="0.2975"/>
              <dgm:constr type="h" for="ch" forName="Parent6" refType="h" fact="0.0637"/>
              <dgm:constr type="l" for="ch" forName="Parent7" refType="w" fact="0.1171"/>
              <dgm:constr type="t" for="ch" forName="Parent7" refType="h" fact="0.8715"/>
              <dgm:constr type="w" for="ch" forName="Parent7" refType="w" fact="0.2975"/>
              <dgm:constr type="h" for="ch" forName="Parent7" refType="h" fact="0.0637"/>
              <dgm:constr type="l" for="ch" forName="Child1" refType="w" fact="0.5348"/>
              <dgm:constr type="t" for="ch" forName="Child1" refType="h" fact="0.0678"/>
              <dgm:constr type="w" for="ch" forName="Child1" refType="w" fact="0.3196"/>
              <dgm:constr type="h" for="ch" forName="Child1" refType="h" fact="0.0908"/>
              <dgm:constr type="l" for="ch" forName="Child2" refType="w" fact="0.6804"/>
              <dgm:constr type="t" for="ch" forName="Child2" refType="h" fact="0.2006"/>
              <dgm:constr type="w" for="ch" forName="Child2" refType="w" fact="0.3196"/>
              <dgm:constr type="h" for="ch" forName="Child2" refType="h" fact="0.0908"/>
              <dgm:constr type="l" for="ch" forName="Child3" refType="w" fact="0.5348"/>
              <dgm:constr type="t" for="ch" forName="Child3" refType="h" fact="0.3308"/>
              <dgm:constr type="w" for="ch" forName="Child3" refType="w" fact="0.3196"/>
              <dgm:constr type="h" for="ch" forName="Child3" refType="h" fact="0.0908"/>
              <dgm:constr type="l" for="ch" forName="Child4" refType="w" fact="0.6804"/>
              <dgm:constr type="t" for="ch" forName="Child4" refType="h" fact="0.4623"/>
              <dgm:constr type="w" for="ch" forName="Child4" refType="w" fact="0.3196"/>
              <dgm:constr type="h" for="ch" forName="Child4" refType="h" fact="0.0908"/>
              <dgm:constr type="l" for="ch" forName="Child5" refType="w" fact="0.5348"/>
              <dgm:constr type="t" for="ch" forName="Child5" refType="h" fact="0.5936"/>
              <dgm:constr type="w" for="ch" forName="Child5" refType="w" fact="0.3196"/>
              <dgm:constr type="h" for="ch" forName="Child5" refType="h" fact="0.0908"/>
              <dgm:constr type="l" for="ch" forName="Child6" refType="w" fact="0.6804"/>
              <dgm:constr type="t" for="ch" forName="Child6" refType="h" fact="0.7251"/>
              <dgm:constr type="w" for="ch" forName="Child6" refType="w" fact="0.3196"/>
              <dgm:constr type="h" for="ch" forName="Child6" refType="h" fact="0.0908"/>
              <dgm:constr type="l" for="ch" forName="Child7" refType="w" fact="0.5348"/>
              <dgm:constr type="t" for="ch" forName="Child7" refType="h" fact="0.8579"/>
              <dgm:constr type="w" for="ch" forName="Child7" refType="w" fact="0.3196"/>
              <dgm:constr type="h" for="ch" forName="Child7" refType="h" fact="0.0908"/>
            </dgm:constrLst>
          </dgm:else>
        </dgm:choose>
      </dgm:else>
    </dgm:choose>
    <dgm:forEach name="wrapper" axis="self" ptType="parTrans">
      <dgm:forEach name="accentRepeat" axis="self">
        <dgm:layoutNode name="Accent" styleLbl="node1">
          <dgm:alg type="sp"/>
          <dgm:choose name="Name20">
            <dgm:if name="Name21" func="var" arg="dir" op="equ" val="norm">
              <dgm:choose name="Name22">
                <dgm:if name="Name23" axis="precedSib" ptType="node" func="cnt" op="equ" val="0">
                  <dgm:choose name="Name24">
                    <dgm:if name="Name25" axis="followSib" ptType="node" func="cnt" op="equ" val="0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150"/>
                          <dgm:adj idx="4" val="180"/>
                          <dgm:adj idx="5" val="0.125"/>
                        </dgm:adjLst>
                      </dgm:shape>
                    </dgm:if>
                    <dgm:else name="Name26">
                      <dgm:shape xmlns:r="http://schemas.openxmlformats.org/officeDocument/2006/relationships" type="circularArrow" r:blip="">
                        <dgm:adjLst>
                          <dgm:adj idx="1" val="0.1098"/>
                          <dgm:adj idx="2" val="19.0387"/>
                          <dgm:adj idx="3" val="75"/>
                          <dgm:adj idx="4" val="180"/>
                          <dgm:adj idx="5" val="0.125"/>
                        </dgm:adjLst>
                      </dgm:shape>
                    </dgm:else>
                  </dgm:choose>
                </dgm:if>
                <dgm:else name="Name27">
                  <dgm:choose name="Name28">
                    <dgm:if name="Name29" axis="followSib" ptType="node" func="cnt" op="equ" val="0">
                      <dgm:choose name="Name30">
                        <dgm:if name="Name31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2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3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4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35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3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37"/>
                      </dgm:choose>
                    </dgm:if>
                    <dgm:else name="Name38">
                      <dgm:choose name="Name39">
                        <dgm:if name="Name40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41" axis="precedSib" ptType="node" func="cnt" op="equ" val="1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2" axis="precedSib" ptType="node" func="cnt" op="equ" val="2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3" axis="precedSib" ptType="node" func="cnt" op="equ" val="3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4" axis="precedSib" ptType="node" func="cnt" op="equ" val="4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45" axis="precedSib" ptType="node" func="cnt" op="equ" val="5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46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else name="Name47"/>
                      </dgm:choose>
                    </dgm:else>
                  </dgm:choose>
                </dgm:else>
              </dgm:choose>
            </dgm:if>
            <dgm:else name="Name48">
              <dgm:choose name="Name49">
                <dgm:if name="Name50" axis="precedSib" ptType="node" func="cnt" op="equ" val="0">
                  <dgm:choose name="Name51">
                    <dgm:if name="Name52" axis="followSib" ptType="node" func="cnt" op="equ" val="0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30"/>
                          <dgm:adj idx="4" val="0"/>
                          <dgm:adj idx="5" val="0.125"/>
                        </dgm:adjLst>
                      </dgm:shape>
                    </dgm:if>
                    <dgm:else name="Name53">
                      <dgm:shape xmlns:r="http://schemas.openxmlformats.org/officeDocument/2006/relationships" type="leftCircularArrow" r:blip="">
                        <dgm:adjLst>
                          <dgm:adj idx="1" val="0.1098"/>
                          <dgm:adj idx="2" val="19.0387"/>
                          <dgm:adj idx="3" val="105"/>
                          <dgm:adj idx="4" val="0"/>
                          <dgm:adj idx="5" val="0.125"/>
                        </dgm:adjLst>
                      </dgm:shape>
                    </dgm:else>
                  </dgm:choose>
                </dgm:if>
                <dgm:else name="Name54">
                  <dgm:choose name="Name55">
                    <dgm:if name="Name56" axis="followSib" ptType="node" func="cnt" op="equ" val="0">
                      <dgm:choose name="Name57">
                        <dgm:if name="Name58" axis="precedSib" ptType="node" func="cnt" op="equ" val="1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59" axis="precedSib" ptType="node" func="cnt" op="equ" val="2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0" axis="precedSib" ptType="node" func="cnt" op="equ" val="3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1" axis="precedSib" ptType="node" func="cnt" op="equ" val="4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if name="Name62" axis="precedSib" ptType="node" func="cnt" op="equ" val="5">
                          <dgm:shape xmlns:r="http://schemas.openxmlformats.org/officeDocument/2006/relationships" type="blockArc" r:blip="">
                            <dgm:adjLst>
                              <dgm:adj idx="1" val="-135"/>
                              <dgm:adj idx="2" val="180"/>
                              <dgm:adj idx="3" val="0.1274"/>
                            </dgm:adjLst>
                          </dgm:shape>
                        </dgm:if>
                        <dgm:if name="Name6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64"/>
                      </dgm:choose>
                    </dgm:if>
                    <dgm:else name="Name65">
                      <dgm:choose name="Name66">
                        <dgm:if name="Name67" axis="precedSib" ptType="node" func="cnt" op="equ" val="0">
                          <dgm:shape xmlns:r="http://schemas.openxmlformats.org/officeDocument/2006/relationships" type="blockArc" r:blip="">
                            <dgm:adjLst>
                              <dgm:adj idx="1" val="-133.1632"/>
                              <dgm:adj idx="2" val="65"/>
                              <dgm:adj idx="3" val="0.13"/>
                            </dgm:adjLst>
                          </dgm:shape>
                        </dgm:if>
                        <dgm:if name="Name68" axis="precedSib" ptType="node" func="cnt" op="equ" val="1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69" axis="precedSib" ptType="node" func="cnt" op="equ" val="2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0" axis="precedSib" ptType="node" func="cnt" op="equ" val="3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1" axis="precedSib" ptType="node" func="cnt" op="equ" val="4">
                          <dgm:shape xmlns:r="http://schemas.openxmlformats.org/officeDocument/2006/relationships" type="leftCircularArrow" r:blip="">
                            <dgm:adjLst>
                              <dgm:adj idx="1" val="0.1098"/>
                              <dgm:adj idx="2" val="19.0387"/>
                              <dgm:adj idx="3" val="105"/>
                              <dgm:adj idx="4" val="-45"/>
                              <dgm:adj idx="5" val="0.125"/>
                            </dgm:adjLst>
                          </dgm:shape>
                        </dgm:if>
                        <dgm:if name="Name72" axis="precedSib" ptType="node" func="cnt" op="equ" val="5">
                          <dgm:shape xmlns:r="http://schemas.openxmlformats.org/officeDocument/2006/relationships" type="circularArrow" r:blip="">
                            <dgm:adjLst>
                              <dgm:adj idx="1" val="0.1098"/>
                              <dgm:adj idx="2" val="19.0387"/>
                              <dgm:adj idx="3" val="75"/>
                              <dgm:adj idx="4" val="-135"/>
                              <dgm:adj idx="5" val="0.125"/>
                            </dgm:adjLst>
                          </dgm:shape>
                        </dgm:if>
                        <dgm:if name="Name73" axis="precedSib" ptType="node" func="cnt" op="equ" val="6">
                          <dgm:shape xmlns:r="http://schemas.openxmlformats.org/officeDocument/2006/relationships" type="blockArc" r:blip="">
                            <dgm:adjLst>
                              <dgm:adj idx="1" val="0"/>
                              <dgm:adj idx="2" val="-45"/>
                              <dgm:adj idx="3" val="0.1274"/>
                            </dgm:adjLst>
                          </dgm:shape>
                        </dgm:if>
                        <dgm:else name="Name74"/>
                      </dgm:choose>
                    </dgm:else>
                  </dgm:choose>
                </dgm:else>
              </dgm:choose>
            </dgm:else>
          </dgm:choose>
          <dgm:presOf/>
        </dgm:layoutNode>
      </dgm:forEach>
    </dgm:forEach>
    <dgm:forEach name="Name75" axis="ch" ptType="node" cnt="1">
      <dgm:layoutNode name="Accent1">
        <dgm:alg type="sp"/>
        <dgm:shape xmlns:r="http://schemas.openxmlformats.org/officeDocument/2006/relationships" r:blip="">
          <dgm:adjLst/>
        </dgm:shape>
        <dgm:presOf/>
        <dgm:constrLst/>
        <dgm:forEach name="Name76" ref="accentRepeat"/>
      </dgm:layoutNode>
      <dgm:choose name="Name77">
        <dgm:if name="Name78" axis="ch" ptType="node" func="cnt" op="gte" val="1">
          <dgm:layoutNode name="Child1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79"/>
      </dgm:choose>
      <dgm:layoutNode name="Parent1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0" axis="ch" ptType="node" st="2" cnt="1">
      <dgm:layoutNode name="Accent2">
        <dgm:alg type="sp"/>
        <dgm:shape xmlns:r="http://schemas.openxmlformats.org/officeDocument/2006/relationships" r:blip="">
          <dgm:adjLst/>
        </dgm:shape>
        <dgm:presOf/>
        <dgm:constrLst/>
        <dgm:forEach name="Name81" ref="accentRepeat"/>
      </dgm:layoutNode>
      <dgm:choose name="Name82">
        <dgm:if name="Name83" axis="ch" ptType="node" func="cnt" op="gte" val="1">
          <dgm:layoutNode name="Child2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4"/>
      </dgm:choose>
      <dgm:layoutNode name="Parent2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85" axis="ch" ptType="node" st="3" cnt="1">
      <dgm:layoutNode name="Accent3">
        <dgm:alg type="sp"/>
        <dgm:shape xmlns:r="http://schemas.openxmlformats.org/officeDocument/2006/relationships" r:blip="">
          <dgm:adjLst/>
        </dgm:shape>
        <dgm:presOf/>
        <dgm:constrLst/>
        <dgm:forEach name="Name86" ref="accentRepeat"/>
      </dgm:layoutNode>
      <dgm:choose name="Name87">
        <dgm:if name="Name88" axis="ch" ptType="node" func="cnt" op="gte" val="1">
          <dgm:layoutNode name="Child3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89"/>
      </dgm:choose>
      <dgm:layoutNode name="Parent3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91" ref="accentRepeat"/>
      </dgm:layoutNode>
      <dgm:choose name="Name92">
        <dgm:if name="Name93" axis="ch" ptType="node" func="cnt" op="gte" val="1">
          <dgm:layoutNode name="Child4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4"/>
      </dgm:choose>
      <dgm:layoutNode name="Parent4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95" axis="ch" ptType="node" st="5" cnt="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96" ref="accentRepeat"/>
      </dgm:layoutNode>
      <dgm:choose name="Name97">
        <dgm:if name="Name98" axis="ch" ptType="node" func="cnt" op="gte" val="1">
          <dgm:layoutNode name="Child5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99"/>
      </dgm:choose>
      <dgm:layoutNode name="Parent5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0" axis="ch" ptType="node" st="6" cnt="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101" ref="accentRepeat"/>
      </dgm:layoutNode>
      <dgm:choose name="Name102">
        <dgm:if name="Name103" axis="ch" ptType="node" func="cnt" op="gte" val="1">
          <dgm:layoutNode name="Child6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4"/>
      </dgm:choose>
      <dgm:layoutNode name="Parent6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  <dgm:forEach name="Name105" axis="ch" ptType="node" st="7" cnt="1"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06" ref="accentRepeat"/>
      </dgm:layoutNode>
      <dgm:choose name="Name107">
        <dgm:if name="Name108" axis="ch" ptType="node" func="cnt" op="gte" val="1">
          <dgm:layoutNode name="Child7" styleLbl="revTx">
            <dgm:varLst>
              <dgm:chMax val="0"/>
              <dgm:chPref val="0"/>
              <dgm:bulletEnabled val="1"/>
            </dgm:varLst>
            <dgm:alg type="tx">
              <dgm:param type="stBulletLvl" val="1"/>
              <dgm:param type="parTxLTRAlign" val="l"/>
              <dgm:param type="txAnchorVertCh" val="mid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05"/>
              <dgm:constr type="rMarg" refType="primFontSz" fact="0.05"/>
              <dgm:constr type="tMarg" refType="primFontSz" fact="0.05"/>
              <dgm:constr type="bMarg" refType="primFontSz" fact="0.05"/>
            </dgm:constrLst>
            <dgm:ruleLst>
              <dgm:rule type="primFontSz" val="5" fact="NaN" max="NaN"/>
            </dgm:ruleLst>
          </dgm:layoutNode>
        </dgm:if>
        <dgm:else name="Name109"/>
      </dgm:choose>
      <dgm:layoutNode name="Parent7" styleLbl="revTx">
        <dgm:varLst>
          <dgm:chMax val="1"/>
          <dgm:chPref val="1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rect" r:blip="">
          <dgm:adjLst/>
        </dgm:shape>
        <dgm:presOf axis="self" ptType="node"/>
        <dgm:constrLst>
          <dgm:constr type="lMarg" refType="primFontSz" fact="0.05"/>
          <dgm:constr type="rMarg" refType="primFontSz" fact="0.05"/>
          <dgm:constr type="tMarg" refType="primFontSz" fact="0.05"/>
          <dgm:constr type="bMarg" refType="primFontSz" fact="0.0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 hasCustomPrompt="1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 hasCustomPrompt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78343AA-F83C-4FD9-BC96-2DC37F8C51BF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 hasCustomPrompt="1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 hasCustomPrompt="1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 hasCustomPrompt="1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187C4E-E9C3-4C9B-9C91-E90607B8B6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8512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educationendowmentfoundation.org.uk/education-evidence/guidance-reports/literacy-ks3-ks4" TargetMode="External"/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b="0" i="0" u="none" strike="noStrike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Daw’r tri man cychwyn hyn o’r fframwaith siarad yn atebol. Darllenwch fwy: </a:t>
            </a:r>
            <a:r>
              <a:rPr lang="cy-GB" b="0" i="0" u="sng" strike="noStrike">
                <a:solidFill>
                  <a:srgbClr val="0563C1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  <a:hlinkClick r:id="rId3"/>
              </a:rPr>
              <a:t>Improving Literacy in Secondary Schools | EEF (educationendowmentfoundation.org.uk)</a:t>
            </a:r>
            <a:r>
              <a:rPr lang="cy-GB" b="0" i="0" u="none" strike="noStrike">
                <a:solidFill>
                  <a:srgbClr val="000000"/>
                </a:solidFill>
                <a:effectLst/>
                <a:highlight>
                  <a:srgbClr val="F5F5F5"/>
                </a:highlight>
                <a:latin typeface="Aptos" panose="020B0004020202020204" pitchFamily="34" charset="0"/>
              </a:rPr>
              <a:t> -https://educationendowmentfoundation.org.uk/education-evidence/guidance-reports/literacy-ks3-ks4 (tudalen 27)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3487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37481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46841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7153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CDD5BDC-AC56-49CB-49FA-45F5F1AF25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2B061DA-3D6F-C3C3-8079-48A543BC808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387921C-933E-4CE1-A2D9-D12CC71DC23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/>
              <a:t>D.S. – mae’r atebion enghreifftiol i’r pontydd geiriau sydd wedi’u darparu yn y pecyn sleidiau hwn ymysg nifer o atebion cywir posibl. Canllaw yw’r rhain i fod, nid rhai mae’n rhaid eu defnyddio, gan fod yr adnodd hwn yn seiliedig ar sgwrs yn y bôn. Atgyfnerthwch hyn gyda’ch dysgwyr os oes angen.</a:t>
            </a:r>
          </a:p>
          <a:p>
            <a:pPr rtl="0" fontAlgn="auto"/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A4D7EE2-747B-CAB7-8E39-669CD5326B4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37490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56331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67197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3432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7187C4E-E9C3-4C9B-9C91-E90607B8B6A6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16731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cy-GB"/>
              <a:t>14–16 oed</a:t>
            </a:r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y-GB"/>
              <a:t>Triple line title with turnover on three lines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Heading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Heading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Heading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Heading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Heading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cy-GB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Heading</a:t>
            </a:r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cy-GB"/>
              <a:t>Cydnabyddiaeth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cy-GB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y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y-GB"/>
              <a:t>Click to edit Master text styles</a:t>
            </a:r>
          </a:p>
          <a:p>
            <a:pPr lvl="1"/>
            <a:r>
              <a:rPr lang="cy-GB"/>
              <a:t>Second level</a:t>
            </a:r>
          </a:p>
          <a:p>
            <a:pPr lvl="2"/>
            <a:r>
              <a:rPr lang="cy-GB"/>
              <a:t>Third level</a:t>
            </a:r>
          </a:p>
          <a:p>
            <a:pPr lvl="3"/>
            <a:r>
              <a:rPr lang="cy-GB"/>
              <a:t>Fourth level</a:t>
            </a:r>
          </a:p>
          <a:p>
            <a:pPr lvl="4"/>
            <a:r>
              <a:rPr lang="cy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 hasCustomPrompt="1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 hasCustomPrompt="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 hasCustomPrompt="1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62" r:id="rId2"/>
    <p:sldLayoutId id="2147483672" r:id="rId3"/>
    <p:sldLayoutId id="2147483668" r:id="rId4"/>
    <p:sldLayoutId id="2147483686" r:id="rId5"/>
    <p:sldLayoutId id="2147483689" r:id="rId6"/>
    <p:sldLayoutId id="2147483692" r:id="rId7"/>
    <p:sldLayoutId id="2147483683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35DD6-39D8-2946-B43E-D8B3E9316A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 dirty="0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E117A8-3006-844E-A87E-1574BE8ABE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Sgwrs strwythuredig: y model atomig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FC7ADA91-F011-06F4-E48F-B3D2A5F4E90C}"/>
              </a:ext>
            </a:extLst>
          </p:cNvPr>
          <p:cNvSpPr txBox="1">
            <a:spLocks/>
          </p:cNvSpPr>
          <p:nvPr/>
        </p:nvSpPr>
        <p:spPr>
          <a:xfrm>
            <a:off x="7870677" y="5850000"/>
            <a:ext cx="3739323" cy="336777"/>
          </a:xfrm>
          <a:prstGeom prst="rect">
            <a:avLst/>
          </a:prstGeom>
        </p:spPr>
        <p:txBody>
          <a:bodyPr vert="horz" lIns="0" tIns="0" rIns="0" bIns="0" rtlCol="0" anchor="b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cy-GB" sz="1400" b="1" i="0" u="none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</a:rPr>
              <a:t>Wedi’i lawrlwytho o</a:t>
            </a:r>
            <a:r>
              <a:rPr lang="cy-GB" sz="1400" dirty="0">
                <a:solidFill>
                  <a:schemeClr val="bg1"/>
                </a:solidFill>
                <a:ea typeface="Century Gothic"/>
              </a:rPr>
              <a:t> rsc.li/4wAW5NO</a:t>
            </a:r>
            <a:r>
              <a:rPr lang="cy-GB" sz="1400" b="1" i="0" u="none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</a:rPr>
              <a:t>,</a:t>
            </a:r>
          </a:p>
          <a:p>
            <a:pPr algn="r"/>
            <a:r>
              <a:rPr lang="cy-GB" sz="1400" b="1" i="0" u="none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Century Gothic"/>
                <a:cs typeface="+mj-cs"/>
              </a:rPr>
              <a:t> Mae nodiadau llawn i athrawon ar gael. </a:t>
            </a:r>
          </a:p>
        </p:txBody>
      </p:sp>
    </p:spTree>
    <p:extLst>
      <p:ext uri="{BB962C8B-B14F-4D97-AF65-F5344CB8AC3E}">
        <p14:creationId xmlns:p14="http://schemas.microsoft.com/office/powerpoint/2010/main" val="47285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A3D53C-60B1-7D4A-EC94-359930D899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869353-CDEC-1BCE-2A57-787DA446B0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lvl="0" indent="-342900" algn="just">
              <a:lnSpc>
                <a:spcPct val="150000"/>
              </a:lnSpc>
              <a:buClr>
                <a:srgbClr val="C8102E"/>
              </a:buClr>
              <a:buFont typeface="+mj-lt"/>
              <a:buAutoNum type="arabicPeriod"/>
            </a:pP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Defnyddio’r model niwclear i ddisgrifio atomau, isotopau ac ïonau elfen.   </a:t>
            </a:r>
          </a:p>
          <a:p>
            <a:pPr>
              <a:buNone/>
            </a:pPr>
            <a:r>
              <a:rPr lang="cy-GB" sz="1800">
                <a:solidFill>
                  <a:srgbClr val="C00000"/>
                </a:solidFill>
                <a:effectLst/>
                <a:latin typeface="Century Gothic" panose="020B0502020202020204" pitchFamily="34" charset="0"/>
              </a:rPr>
              <a:t>2.  </a:t>
            </a:r>
            <a:r>
              <a:rPr lang="cy-GB" sz="1800">
                <a:effectLst/>
                <a:latin typeface="Century Gothic" panose="020B0502020202020204" pitchFamily="34" charset="0"/>
              </a:rPr>
              <a:t>Datblygu sgiliau siarad a gwrando drwy ddefnyddio’r sylfeini sgwrs strwythuredig i helpu i reoli trafodaeth eich grŵp.</a:t>
            </a:r>
          </a:p>
          <a:p>
            <a:pPr lvl="0" algn="just">
              <a:lnSpc>
                <a:spcPct val="150000"/>
              </a:lnSpc>
              <a:buClr>
                <a:srgbClr val="C8102E"/>
              </a:buClr>
            </a:pPr>
            <a:r>
              <a:rPr lang="cy-GB" sz="1800">
                <a:solidFill>
                  <a:srgbClr val="C00000"/>
                </a:solidFill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3. </a:t>
            </a:r>
            <a:r>
              <a:rPr lang="cy-GB" sz="1800"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Meithrin cyd-ddealltwriaeth o sut mae’r model adeiledd atomig wedi datblygu, a rhannu’r ddealltwriaeth hon â grwpiau eraill.</a:t>
            </a:r>
          </a:p>
          <a:p>
            <a:pPr algn="just">
              <a:lnSpc>
                <a:spcPct val="150000"/>
              </a:lnSpc>
              <a:buClr>
                <a:srgbClr val="C8102E"/>
              </a:buClr>
            </a:pPr>
            <a:r>
              <a:rPr lang="cy-GB" sz="1800">
                <a:solidFill>
                  <a:srgbClr val="C00000"/>
                </a:solidFill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4. 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rial" panose="020B0604020202020204" pitchFamily="34" charset="0"/>
              </a:rPr>
              <a:t>Gwerthuso pa mor llwyddiannus yw pont eiriau eich grŵp drwy ei chymharu â’r enghreifftiau eraill. </a:t>
            </a:r>
          </a:p>
          <a:p>
            <a:pPr lvl="0" algn="just">
              <a:lnSpc>
                <a:spcPct val="150000"/>
              </a:lnSpc>
              <a:buClr>
                <a:srgbClr val="C8102E"/>
              </a:buClr>
            </a:pPr>
            <a:endParaRPr lang="en-GB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51922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Sylfeini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14634000-16C6-5699-FDE9-FF6D1252B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375" y="1769264"/>
            <a:ext cx="10080625" cy="4121211"/>
          </a:xfrm>
        </p:spPr>
        <p:txBody>
          <a:bodyPr/>
          <a:lstStyle/>
          <a:p>
            <a:pPr marL="542925" indent="-542925" algn="l" rtl="0" fontAlgn="base"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</a:pPr>
            <a:r>
              <a:rPr lang="cy-GB" b="1" i="0">
                <a:solidFill>
                  <a:srgbClr val="000000"/>
                </a:solidFill>
                <a:effectLst/>
              </a:rPr>
              <a:t>Gwybodaeth:</a:t>
            </a:r>
            <a:r>
              <a:rPr lang="cy-GB" i="0">
                <a:solidFill>
                  <a:srgbClr val="000000"/>
                </a:solidFill>
                <a:effectLst/>
              </a:rPr>
              <a:t> gwnewch eich gorau i fod yn gywir wrth siarad.</a:t>
            </a:r>
          </a:p>
          <a:p>
            <a:pPr marL="542925" indent="-542925" algn="l" rtl="0" fontAlgn="base"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</a:pPr>
            <a:r>
              <a:rPr lang="cy-GB" b="1" i="0">
                <a:solidFill>
                  <a:srgbClr val="000000"/>
                </a:solidFill>
                <a:effectLst/>
              </a:rPr>
              <a:t>Rhesymu:</a:t>
            </a:r>
            <a:r>
              <a:rPr lang="cy-GB" i="0">
                <a:solidFill>
                  <a:srgbClr val="000000"/>
                </a:solidFill>
                <a:effectLst/>
              </a:rPr>
              <a:t> pan fyddwch yn dweud rhywbeth, eglurwch pam eich bod yn dweud hynny (mewn geiriau eraill, cyfiawnhau’r hyn rydych chi’n ei ddweud).</a:t>
            </a:r>
          </a:p>
          <a:p>
            <a:pPr marL="542925" indent="-542925" algn="l" rtl="0" fontAlgn="base"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</a:pPr>
            <a:r>
              <a:rPr lang="cy-GB" b="1" i="0">
                <a:solidFill>
                  <a:srgbClr val="000000"/>
                </a:solidFill>
                <a:effectLst/>
              </a:rPr>
              <a:t>Cymuned:</a:t>
            </a:r>
            <a:r>
              <a:rPr lang="cy-GB" i="0">
                <a:solidFill>
                  <a:srgbClr val="000000"/>
                </a:solidFill>
                <a:effectLst/>
              </a:rPr>
              <a:t> gwrandewch ar bobl eraill a dangoswch barch, hyd yn oed os nad ydych chi’n cytuno â nhw.</a:t>
            </a:r>
          </a:p>
        </p:txBody>
      </p:sp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EDC77C5-7426-56FB-D0E4-0CAF4EFEB70D}"/>
              </a:ext>
            </a:extLst>
          </p:cNvPr>
          <p:cNvSpPr txBox="1">
            <a:spLocks noGrp="1"/>
          </p:cNvSpPr>
          <p:nvPr>
            <p:ph type="title" idx="4294967295"/>
          </p:nvPr>
        </p:nvSpPr>
        <p:spPr>
          <a:xfrm>
            <a:off x="539999" y="643762"/>
            <a:ext cx="9558593" cy="440661"/>
          </a:xfrm>
          <a:prstGeom prst="rect">
            <a:avLst/>
          </a:prstGeom>
          <a:noFill/>
          <a:ln>
            <a:noFill/>
            <a:prstDash/>
          </a:ln>
          <a:effectLst/>
        </p:spPr>
        <p:txBody>
          <a:bodyPr rot="0" spcFirstLastPara="0" vertOverflow="overflow" horzOverflow="overflow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b="1" i="0" kern="1200">
                <a:solidFill>
                  <a:srgbClr val="C8102E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y-GB" sz="3400" b="1" i="0" u="none" strike="noStrike" cap="none" normalizeH="0" baseline="0" noProof="0">
                <a:ln>
                  <a:noFill/>
                </a:ln>
                <a:solidFill>
                  <a:srgbClr val="C8102E"/>
                </a:solidFill>
                <a:effectLst/>
                <a:uLnTx/>
                <a:uFillTx/>
                <a:latin typeface="Century Gothic" panose="020B0502020202020204" pitchFamily="34" charset="0"/>
                <a:ea typeface="Century Gothic"/>
                <a:cs typeface="+mj-cs"/>
              </a:rPr>
              <a:t>Siarad                             Gwrando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42DFF371-45C9-288B-918C-1B7A87B204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750" y="1558192"/>
            <a:ext cx="5034199" cy="5040313"/>
          </a:xfrm>
        </p:spPr>
        <p:txBody>
          <a:bodyPr vert="horz" lIns="0" tIns="0" rIns="0" bIns="0" rtlCol="0" anchor="t"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>
                <a:latin typeface="Century Gothic"/>
              </a:rPr>
              <a:t>Cymerwch eich tro yn siarad.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>
                <a:latin typeface="Century Gothic"/>
              </a:rPr>
              <a:t>Byddwch yn barod i newid eich meddwl.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>
                <a:latin typeface="Century Gothic"/>
              </a:rPr>
              <a:t>Eglurwch, crynhowch ac adeiladwch ar syniadau eich gilydd, a pharchwch syniadau pobl eraill.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>
                <a:latin typeface="Century Gothic"/>
              </a:rPr>
              <a:t>Os ydych chi’n anghytuno, dywedwch hynny’n gwrtais.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/>
              <a:t>Gallwch wahodd rhywun i gyfrannu drwy ofyn cwestiwn.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cy-GB" sz="2000">
                <a:latin typeface="Century Gothic"/>
              </a:rPr>
              <a:t>Dewch i gytundeb ar y cyd.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/>
          </a:p>
          <a:p>
            <a:endParaRPr lang="en-GB" dirty="0"/>
          </a:p>
        </p:txBody>
      </p: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9615AB91-C356-9D43-B309-83E53B5EC582}"/>
              </a:ext>
            </a:extLst>
          </p:cNvPr>
          <p:cNvSpPr txBox="1">
            <a:spLocks/>
          </p:cNvSpPr>
          <p:nvPr/>
        </p:nvSpPr>
        <p:spPr>
          <a:xfrm>
            <a:off x="5720808" y="1203181"/>
            <a:ext cx="5514332" cy="5395324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>
              <a:lnSpc>
                <a:spcPct val="108000"/>
              </a:lnSpc>
              <a:buNone/>
            </a:pPr>
            <a:r>
              <a:rPr lang="cy-GB" sz="2000" b="0">
                <a:solidFill>
                  <a:srgbClr val="C00000"/>
                </a:solidFill>
                <a:latin typeface="Century Gothic" panose="020B0502020202020204" pitchFamily="34" charset="0"/>
              </a:rPr>
              <a:t>Canolbwyntio</a:t>
            </a:r>
          </a:p>
          <a:p>
            <a:pPr algn="l">
              <a:lnSpc>
                <a:spcPct val="108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 panose="020B0502020202020204" pitchFamily="34" charset="0"/>
              </a:rPr>
              <a:t>Rhowch eich sylw llawn i’r siaradwr. Dylech ei wynebu a chadw cyswllt llygad.</a:t>
            </a:r>
          </a:p>
          <a:p>
            <a:pPr algn="l">
              <a:lnSpc>
                <a:spcPct val="108000"/>
              </a:lnSpc>
              <a:buClr>
                <a:srgbClr val="C00000"/>
              </a:buClr>
              <a:buFont typeface="Arial" panose="020B0604020202020204" pitchFamily="34" charset="0"/>
              <a:buChar char="•"/>
            </a:pPr>
            <a:r>
              <a:rPr lang="cy-GB" sz="2000" b="0">
                <a:latin typeface="Century Gothic" panose="020B0502020202020204" pitchFamily="34" charset="0"/>
              </a:rPr>
              <a:t>Peidiwch â thorri ar draws.</a:t>
            </a:r>
          </a:p>
          <a:p>
            <a:pPr algn="l">
              <a:lnSpc>
                <a:spcPct val="108000"/>
              </a:lnSpc>
              <a:buNone/>
            </a:pPr>
            <a:r>
              <a:rPr lang="cy-GB" sz="2000" b="0">
                <a:solidFill>
                  <a:srgbClr val="C00000"/>
                </a:solidFill>
                <a:latin typeface="Century Gothic" panose="020B0502020202020204" pitchFamily="34" charset="0"/>
              </a:rPr>
              <a:t>Derbyn</a:t>
            </a:r>
          </a:p>
          <a:p>
            <a:pPr>
              <a:lnSpc>
                <a:spcPct val="108000"/>
              </a:lnSpc>
              <a:buClr>
                <a:srgbClr val="C00000"/>
              </a:buClr>
            </a:pPr>
            <a:r>
              <a:rPr lang="cy-GB" sz="2000" b="0">
                <a:latin typeface="Century Gothic" panose="020B0502020202020204" pitchFamily="34" charset="0"/>
              </a:rPr>
              <a:t>Nodiwch eich pen neu wenu i ddangos eich bod yn deall.</a:t>
            </a:r>
          </a:p>
          <a:p>
            <a:pPr>
              <a:lnSpc>
                <a:spcPct val="108000"/>
              </a:lnSpc>
              <a:buClr>
                <a:srgbClr val="C00000"/>
              </a:buClr>
            </a:pPr>
            <a:r>
              <a:rPr lang="cy-GB" sz="2000" b="0">
                <a:latin typeface="Century Gothic" panose="020B0502020202020204" pitchFamily="34" charset="0"/>
              </a:rPr>
              <a:t>Gwrandewch gyda diddordeb a pharch hyd yn oed os ydych chi’n anghytuno.</a:t>
            </a:r>
          </a:p>
          <a:p>
            <a:pPr algn="l">
              <a:lnSpc>
                <a:spcPct val="108000"/>
              </a:lnSpc>
              <a:buNone/>
            </a:pPr>
            <a:r>
              <a:rPr lang="cy-GB" sz="2000" b="0">
                <a:solidFill>
                  <a:srgbClr val="C00000"/>
                </a:solidFill>
                <a:latin typeface="Century Gothic" panose="020B0502020202020204" pitchFamily="34" charset="0"/>
              </a:rPr>
              <a:t>Ymestyn</a:t>
            </a:r>
          </a:p>
          <a:p>
            <a:pPr>
              <a:lnSpc>
                <a:spcPct val="108000"/>
              </a:lnSpc>
              <a:buClr>
                <a:srgbClr val="C8102E"/>
              </a:buClr>
            </a:pPr>
            <a:r>
              <a:rPr lang="cy-GB" sz="2000" b="0">
                <a:latin typeface="Century Gothic" panose="020B0502020202020204" pitchFamily="34" charset="0"/>
              </a:rPr>
              <a:t>Mewn ymateb, crynhowch a gofynnwch am eglurhad, yn hytrach na dim ond dweud eich ateb neu eich barn.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74528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83ACE2-0B00-D27F-2E83-250553547A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Rolau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3C5055-C4E6-29E2-C550-8E8369C68A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588465"/>
          </a:xfrm>
        </p:spPr>
        <p:txBody>
          <a:bodyPr/>
          <a:lstStyle/>
          <a:p>
            <a:pPr marL="0" indent="0">
              <a:buNone/>
            </a:pPr>
            <a:r>
              <a:rPr lang="cy-GB"/>
              <a:t>Bydd naill ai rôl A, B neu C yn cael ei rhoi i chi.</a:t>
            </a:r>
          </a:p>
        </p:txBody>
      </p:sp>
      <p:pic>
        <p:nvPicPr>
          <p:cNvPr id="4" name="Picture 3" descr="Eicon i gynrychioli pensaer - cwmpawd a darn o bapur">
            <a:extLst>
              <a:ext uri="{FF2B5EF4-FFF2-40B4-BE49-F238E27FC236}">
                <a16:creationId xmlns:a16="http://schemas.microsoft.com/office/drawing/2014/main" id="{1000E83C-2E46-2BE1-B645-9B91AE141FF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2123735"/>
            <a:ext cx="2130037" cy="213003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766681A-C889-767A-A724-34C33F9CAD55}"/>
              </a:ext>
            </a:extLst>
          </p:cNvPr>
          <p:cNvSpPr txBox="1"/>
          <p:nvPr/>
        </p:nvSpPr>
        <p:spPr>
          <a:xfrm>
            <a:off x="540000" y="4495047"/>
            <a:ext cx="38095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A yw’r pensaer. </a:t>
            </a:r>
          </a:p>
          <a:p>
            <a:r>
              <a:rPr lang="cy-GB" sz="2200">
                <a:latin typeface="Century Gothic" panose="020B0502020202020204" pitchFamily="34" charset="0"/>
              </a:rPr>
              <a:t>Nhw sy’n dechrau.</a:t>
            </a:r>
          </a:p>
        </p:txBody>
      </p:sp>
      <p:pic>
        <p:nvPicPr>
          <p:cNvPr id="6" name="Picture 5" descr="Eicon i gynrychioli adeiladwr pontydd - pont a chraen">
            <a:extLst>
              <a:ext uri="{FF2B5EF4-FFF2-40B4-BE49-F238E27FC236}">
                <a16:creationId xmlns:a16="http://schemas.microsoft.com/office/drawing/2014/main" id="{D10FBF80-5BB5-2A1D-8838-42B9C10A4C4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2522" y="2123735"/>
            <a:ext cx="2096042" cy="209604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5F2B108-DB7F-065B-B732-9554349B994F}"/>
              </a:ext>
            </a:extLst>
          </p:cNvPr>
          <p:cNvSpPr txBox="1"/>
          <p:nvPr/>
        </p:nvSpPr>
        <p:spPr>
          <a:xfrm>
            <a:off x="3740901" y="4494617"/>
            <a:ext cx="36781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B yw adeiladwr y bont. Nhw sy’n ymateb.</a:t>
            </a:r>
          </a:p>
        </p:txBody>
      </p:sp>
      <p:pic>
        <p:nvPicPr>
          <p:cNvPr id="8" name="Picture 7" descr="Eicon i gynrychioli peiriannydd sifil - cyfarpar arolygu">
            <a:extLst>
              <a:ext uri="{FF2B5EF4-FFF2-40B4-BE49-F238E27FC236}">
                <a16:creationId xmlns:a16="http://schemas.microsoft.com/office/drawing/2014/main" id="{C220D53F-E5ED-842D-CAC1-26A69357446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69281" y="2190589"/>
            <a:ext cx="1961903" cy="196190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ED154166-767B-B384-19DC-D6F6BB34052C}"/>
              </a:ext>
            </a:extLst>
          </p:cNvPr>
          <p:cNvSpPr txBox="1"/>
          <p:nvPr/>
        </p:nvSpPr>
        <p:spPr>
          <a:xfrm>
            <a:off x="7419098" y="4495047"/>
            <a:ext cx="358345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C yw’r peiriannydd sifil.</a:t>
            </a:r>
          </a:p>
          <a:p>
            <a:r>
              <a:rPr lang="cy-GB" sz="2200">
                <a:latin typeface="Century Gothic" panose="020B0502020202020204" pitchFamily="34" charset="0"/>
              </a:rPr>
              <a:t>Nhw sy’n crynhoi.</a:t>
            </a:r>
          </a:p>
        </p:txBody>
      </p:sp>
    </p:spTree>
    <p:extLst>
      <p:ext uri="{BB962C8B-B14F-4D97-AF65-F5344CB8AC3E}">
        <p14:creationId xmlns:p14="http://schemas.microsoft.com/office/powerpoint/2010/main" val="10097229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Adeiladu pontydd geiriau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27CC05B-1AC5-92FA-578E-D5FDFB211B6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 txBox="1"/>
          <p:nvPr/>
        </p:nvSpPr>
        <p:spPr>
          <a:xfrm>
            <a:off x="262729" y="944277"/>
            <a:ext cx="5345416" cy="6247864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>
              <a:buNone/>
            </a:pPr>
            <a:r>
              <a:rPr lang="cy-GB" sz="2000">
                <a:latin typeface="Century Gothic" panose="020B0502020202020204" pitchFamily="34" charset="0"/>
              </a:rPr>
              <a:t>Dechreuwch gyda 30 eiliad o amser meddwl tawel.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r>
              <a:rPr lang="cy-GB" sz="2000">
                <a:latin typeface="Century Gothic"/>
              </a:rPr>
              <a:t>Mae gennych 2 funud i adeiladu’r bont orau bosibl.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r>
              <a:rPr lang="cy-GB" sz="2000">
                <a:latin typeface="Century Gothic"/>
              </a:rPr>
              <a:t>Mae </a:t>
            </a:r>
            <a:r>
              <a:rPr lang="cy-GB" sz="2000" b="1">
                <a:latin typeface="Century Gothic"/>
              </a:rPr>
              <a:t>A yn dechrau</a:t>
            </a:r>
            <a:r>
              <a:rPr lang="cy-GB" sz="2000">
                <a:latin typeface="Century Gothic"/>
              </a:rPr>
              <a:t>’r drafodaeth drwy geisio defnyddio cynifer o eiriau â phosibl o’r tabl pont eiriau yn gywir.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y-GB" sz="2000">
                <a:latin typeface="Century Gothic" panose="020B0502020202020204" pitchFamily="34" charset="0"/>
              </a:rPr>
              <a:t>Mae </a:t>
            </a:r>
            <a:r>
              <a:rPr lang="cy-GB" sz="2000" b="1">
                <a:latin typeface="Century Gothic" panose="020B0502020202020204" pitchFamily="34" charset="0"/>
              </a:rPr>
              <a:t>B yn ymateb</a:t>
            </a:r>
            <a:r>
              <a:rPr lang="cy-GB" sz="2000">
                <a:latin typeface="Century Gothic" panose="020B0502020202020204" pitchFamily="34" charset="0"/>
              </a:rPr>
              <a:t>, gan naill ai atgyfnerthu (cytuno â) neu drwsio (anghytuno â) y bont a ddechreuwyd gan A.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r>
              <a:rPr lang="cy-GB" sz="2000">
                <a:latin typeface="Century Gothic"/>
              </a:rPr>
              <a:t>I gloi, mae </a:t>
            </a:r>
            <a:r>
              <a:rPr lang="cy-GB" sz="2000" b="1">
                <a:latin typeface="Century Gothic"/>
              </a:rPr>
              <a:t>C yn crynhoi</a:t>
            </a:r>
            <a:r>
              <a:rPr lang="cy-GB" sz="2000">
                <a:latin typeface="Century Gothic"/>
              </a:rPr>
              <a:t>’r bont a adeiladwyd gan A a B, yn gweld a ydynt yn cytuno, ac yn adrodd yn ôl i’r dosbarth.  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88230936-7F30-35C7-F470-07C34A263A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20318368">
            <a:off x="7279115" y="3100706"/>
            <a:ext cx="469518" cy="4540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B5CF2A8B-1A96-5C24-F1C1-52192E6DD2A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568913" y="2015007"/>
            <a:ext cx="700395" cy="689851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0AA144FA-CCB0-06A6-34A6-C0D9F9FC0E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616877">
            <a:off x="9538877" y="3025699"/>
            <a:ext cx="469518" cy="4540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3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5" name="Picture 14" descr="Lluniad o bont, gyda’r pwynt dechrau, y pwynt gorffen, geiriau 1-6 fel planciau a'r ymadrodd &quot;Adeiladu'r bont. Ewch o’r dechrau i’r diwedd drwy gysylltu’r holl eiriau”">
            <a:extLst>
              <a:ext uri="{FF2B5EF4-FFF2-40B4-BE49-F238E27FC236}">
                <a16:creationId xmlns:a16="http://schemas.microsoft.com/office/drawing/2014/main" id="{8E823AE3-9CFA-4878-C721-3BD98DF31F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2269" y="420219"/>
            <a:ext cx="4646286" cy="3097772"/>
          </a:xfrm>
          <a:prstGeom prst="rect">
            <a:avLst/>
          </a:prstGeom>
        </p:spPr>
      </p:pic>
      <p:graphicFrame>
        <p:nvGraphicFramePr>
          <p:cNvPr id="3" name="Table 2" descr="Y tabl pont eiriau enghreifftiol, yn dangos y geiriau cyntaf, y geiriau i’w rhoi mewn trefn gyda’r ffaith, a’r geiriau i orffen">
            <a:extLst>
              <a:ext uri="{FF2B5EF4-FFF2-40B4-BE49-F238E27FC236}">
                <a16:creationId xmlns:a16="http://schemas.microsoft.com/office/drawing/2014/main" id="{65823529-2C0B-2CFE-DA1F-C1EF7058C2A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2900959"/>
              </p:ext>
            </p:extLst>
          </p:nvPr>
        </p:nvGraphicFramePr>
        <p:xfrm>
          <a:off x="5831353" y="3724874"/>
          <a:ext cx="4850836" cy="276871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92238">
                  <a:extLst>
                    <a:ext uri="{9D8B030D-6E8A-4147-A177-3AD203B41FA5}">
                      <a16:colId xmlns:a16="http://schemas.microsoft.com/office/drawing/2014/main" val="56584357"/>
                    </a:ext>
                  </a:extLst>
                </a:gridCol>
                <a:gridCol w="1333181">
                  <a:extLst>
                    <a:ext uri="{9D8B030D-6E8A-4147-A177-3AD203B41FA5}">
                      <a16:colId xmlns:a16="http://schemas.microsoft.com/office/drawing/2014/main" val="3623156845"/>
                    </a:ext>
                  </a:extLst>
                </a:gridCol>
                <a:gridCol w="1397988">
                  <a:extLst>
                    <a:ext uri="{9D8B030D-6E8A-4147-A177-3AD203B41FA5}">
                      <a16:colId xmlns:a16="http://schemas.microsoft.com/office/drawing/2014/main" val="615250945"/>
                    </a:ext>
                  </a:extLst>
                </a:gridCol>
                <a:gridCol w="1027429">
                  <a:extLst>
                    <a:ext uri="{9D8B030D-6E8A-4147-A177-3AD203B41FA5}">
                      <a16:colId xmlns:a16="http://schemas.microsoft.com/office/drawing/2014/main" val="598199109"/>
                    </a:ext>
                  </a:extLst>
                </a:gridCol>
              </a:tblGrid>
              <a:tr h="929286">
                <a:tc rowSpan="6">
                  <a:txBody>
                    <a:bodyPr/>
                    <a:lstStyle/>
                    <a:p>
                      <a:pPr algn="ctr"/>
                      <a:r>
                        <a:rPr lang="cy-GB" sz="1400" b="1" i="0">
                          <a:latin typeface="Century Gothic" panose="020B0502020202020204" pitchFamily="34" charset="0"/>
                        </a:rPr>
                        <a:t>Dechrau</a:t>
                      </a:r>
                    </a:p>
                    <a:p>
                      <a:pPr algn="l" rtl="0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sz="1400" i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Màs atomig cymharol (</a:t>
                      </a:r>
                      <a:r>
                        <a:rPr lang="cy-GB" sz="1400" i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A</a:t>
                      </a:r>
                      <a:r>
                        <a:rPr lang="cy-GB" sz="1400" i="0" baseline="-250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r</a:t>
                      </a:r>
                      <a:r>
                        <a:rPr lang="cy-GB" sz="1400" i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) elfen yw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latin typeface="Century Gothic" panose="020B0502020202020204" pitchFamily="34" charset="0"/>
                        </a:rPr>
                        <a:t>Ffaith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Carbon-12 yw’r safon ryngwladol ar gyfer mesur màs atomig cymharol elfennau eraill.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latin typeface="Century Gothic" panose="020B0502020202020204" pitchFamily="34" charset="0"/>
                        </a:rPr>
                        <a:t>Diwedd</a:t>
                      </a:r>
                    </a:p>
                    <a:p>
                      <a:pPr algn="l" rtl="0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1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140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sz="1400">
                          <a:latin typeface="Century Gothic" panose="020B0502020202020204" pitchFamily="34" charset="0"/>
                        </a:rPr>
                        <a:t>màs atom carbon-12.</a:t>
                      </a:r>
                    </a:p>
                    <a:p>
                      <a:pPr algn="l" rtl="0"/>
                      <a:endParaRPr lang="en-GB" sz="14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895660"/>
                  </a:ext>
                </a:extLst>
              </a:tr>
              <a:tr h="1956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Cysylltwch y geiriau hyn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14111"/>
                  </a:ext>
                </a:extLst>
              </a:tr>
              <a:tr h="1956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1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Geiriau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b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1400160"/>
                  </a:ext>
                </a:extLst>
              </a:tr>
              <a:tr h="1956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cyfartalog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1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cyflenwadau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22431615"/>
                  </a:ext>
                </a:extLst>
              </a:tr>
              <a:tr h="195639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màs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isotopau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61556393"/>
                  </a:ext>
                </a:extLst>
              </a:tr>
              <a:tr h="391278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1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atom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o’i gymharu 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452174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A110845C-4EED-C4A0-00C3-1A89D44DFA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2083" y="4068209"/>
            <a:ext cx="668247" cy="729566"/>
          </a:xfrm>
          <a:prstGeom prst="rect">
            <a:avLst/>
          </a:prstGeom>
        </p:spPr>
      </p:pic>
      <p:sp>
        <p:nvSpPr>
          <p:cNvPr id="9" name="Isosceles Triangle 8" descr="Pen saeth yn dangos bod y dysgwyr yn cysylltu’r geiriau yn y tabl, gyda chymorth y ffaith, i symud o’r geiriau cyntaf i’r geiriau i orffen">
            <a:extLst>
              <a:ext uri="{FF2B5EF4-FFF2-40B4-BE49-F238E27FC236}">
                <a16:creationId xmlns:a16="http://schemas.microsoft.com/office/drawing/2014/main" id="{5EC9FC3D-442F-39B8-C90D-6A292D3526A1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 rot="5400000">
            <a:off x="9437585" y="4889609"/>
            <a:ext cx="747583" cy="290785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14CAA70-2BF0-8EFB-3BE5-3981AE64B5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11376" y="4050192"/>
            <a:ext cx="720746" cy="7475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C652D3F6-F7FD-C6DF-DEB2-589DC6D7D8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1586" y="957474"/>
            <a:ext cx="1025825" cy="102582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E55D426-F61A-3F03-67A2-FEE3E29F2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6470" y="319669"/>
            <a:ext cx="10080000" cy="440661"/>
          </a:xfrm>
        </p:spPr>
        <p:txBody>
          <a:bodyPr/>
          <a:lstStyle/>
          <a:p>
            <a:r>
              <a:rPr lang="cy-GB"/>
              <a:t>Dechrau brawddegau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E691C3-DBF4-58E2-D85A-ED8065C9A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097" y="1225206"/>
            <a:ext cx="3267136" cy="5040000"/>
          </a:xfrm>
        </p:spPr>
        <p:txBody>
          <a:bodyPr>
            <a:normAutofit fontScale="92500"/>
          </a:bodyPr>
          <a:lstStyle/>
          <a:p>
            <a:pPr marL="1169988"/>
            <a:r>
              <a:rPr lang="cy-GB" sz="1800" b="1"/>
              <a:t>A yw’r pensaer. Nhw sy’n dechrau:</a:t>
            </a:r>
            <a:r>
              <a:rPr lang="cy-GB" sz="1800" b="1">
                <a:latin typeface="Century Gothic" panose="020B0502020202020204" pitchFamily="34" charset="0"/>
              </a:rPr>
              <a:t> </a:t>
            </a:r>
          </a:p>
          <a:p>
            <a:pPr marL="1169988"/>
            <a:endParaRPr lang="en-GB" sz="1800" b="1" dirty="0">
              <a:latin typeface="Century Gothic" panose="020B0502020202020204" pitchFamily="34" charset="0"/>
            </a:endParaRPr>
          </a:p>
          <a:p>
            <a:r>
              <a:rPr lang="cy-GB" sz="1800">
                <a:latin typeface="Century Gothic" panose="020B0502020202020204" pitchFamily="34" charset="0"/>
              </a:rPr>
              <a:t>‘Dwi’n gwybod bod ... ac mae’n berthnasol i’r drafodaeth hon oherwydd ... ’</a:t>
            </a:r>
          </a:p>
          <a:p>
            <a:r>
              <a:rPr lang="cy-GB" sz="1800">
                <a:solidFill>
                  <a:schemeClr val="tx1"/>
                </a:solidFill>
                <a:latin typeface="Century Gothic" panose="020B0502020202020204" pitchFamily="34" charset="0"/>
              </a:rPr>
              <a:t>‘Dwi’n meddwl mai ... ’</a:t>
            </a:r>
          </a:p>
          <a:p>
            <a:r>
              <a:rPr lang="cy-GB" sz="1800">
                <a:latin typeface="Century Gothic" panose="020B0502020202020204" pitchFamily="34" charset="0"/>
                <a:cs typeface="Arial" panose="020B0604020202020204" pitchFamily="34" charset="0"/>
              </a:rPr>
              <a:t>‘Dydw i ddim yn siŵr am ... ond dwi’n meddwl ... ’</a:t>
            </a:r>
          </a:p>
          <a:p>
            <a:r>
              <a:rPr lang="cy-GB" sz="1800">
                <a:latin typeface="Century Gothic" panose="020B0502020202020204" pitchFamily="34" charset="0"/>
                <a:cs typeface="Arial" panose="020B0604020202020204" pitchFamily="34" charset="0"/>
              </a:rPr>
              <a:t>‘Cyn i fi ddechrau, atgoffwch fi beth mae ... yn ei olygu?’</a:t>
            </a:r>
          </a:p>
          <a:p>
            <a:r>
              <a:rPr lang="cy-GB" sz="1800">
                <a:latin typeface="Century Gothic" panose="020B0502020202020204" pitchFamily="34" charset="0"/>
                <a:cs typeface="Arial" panose="020B0604020202020204" pitchFamily="34" charset="0"/>
              </a:rPr>
              <a:t>‘Alli di fy helpu i ddechrau arni?’</a:t>
            </a:r>
          </a:p>
          <a:p>
            <a:r>
              <a:rPr lang="cy-GB"/>
              <a:t> </a:t>
            </a:r>
          </a:p>
          <a:p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50A9539-EFA2-AF33-0CFE-27BDDD378AB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155" y="957474"/>
            <a:ext cx="1146616" cy="1146616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AE23AD-6C92-AE6D-921C-1AA4E66B645C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3960271" y="1225206"/>
            <a:ext cx="3240630" cy="5523977"/>
          </a:xfrm>
        </p:spPr>
        <p:txBody>
          <a:bodyPr>
            <a:normAutofit lnSpcReduction="10000"/>
          </a:bodyPr>
          <a:lstStyle/>
          <a:p>
            <a:pPr marL="0" indent="1076325" defTabSz="1076325">
              <a:spcBef>
                <a:spcPts val="0"/>
              </a:spcBef>
              <a:spcAft>
                <a:spcPts val="1200"/>
              </a:spcAft>
              <a:buNone/>
            </a:pPr>
            <a:r>
              <a:rPr lang="cy-GB" sz="1800" b="1">
                <a:latin typeface="Century Gothic" panose="020B0502020202020204" pitchFamily="34" charset="0"/>
                <a:cs typeface="Arial" panose="020B0604020202020204" pitchFamily="34" charset="0"/>
              </a:rPr>
              <a:t>B yw adeiladwr y 	bont.</a:t>
            </a:r>
            <a:r>
              <a:rPr lang="cy-GB" sz="1800" b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br>
              <a:rPr lang="cy-GB" sz="1800" b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cy-GB" sz="1800" b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	Nhw sy’n ymateb:</a:t>
            </a:r>
          </a:p>
          <a:p>
            <a:r>
              <a:rPr lang="cy-GB" sz="230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r>
              <a:rPr lang="cy-GB" sz="1800">
                <a:latin typeface="Century Gothic" panose="020B0502020202020204" pitchFamily="34" charset="0"/>
                <a:cs typeface="Arial" panose="020B0604020202020204" pitchFamily="34" charset="0"/>
              </a:rPr>
              <a:t>‘O ran hynny, byddwn i’n ychwanegu ... ’</a:t>
            </a:r>
          </a:p>
          <a:p>
            <a:r>
              <a:rPr lang="cy-GB" sz="180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‘O ystyried beth dwi eisoes yn ei wybod am ... dwi’n meddwl ...  ’</a:t>
            </a:r>
          </a:p>
          <a:p>
            <a:r>
              <a:rPr lang="cy-GB" sz="1800">
                <a:latin typeface="Century Gothic" panose="020B0502020202020204" pitchFamily="34" charset="0"/>
                <a:cs typeface="Arial" panose="020B0604020202020204" pitchFamily="34" charset="0"/>
              </a:rPr>
              <a:t>‘Byddwn yn awgrymu ein bod yn newid hynny oherwydd ... ’</a:t>
            </a:r>
          </a:p>
          <a:p>
            <a:r>
              <a:rPr lang="cy-GB" sz="1800">
                <a:latin typeface="Century Gothic" panose="020B0502020202020204" pitchFamily="34" charset="0"/>
                <a:cs typeface="Arial" panose="020B0604020202020204" pitchFamily="34" charset="0"/>
              </a:rPr>
              <a:t>‘Alli di egluro pam dy fod wedi dweud hynny?’</a:t>
            </a:r>
          </a:p>
          <a:p>
            <a:r>
              <a:rPr lang="cy-GB" sz="1800">
                <a:latin typeface="Century Gothic" panose="020B0502020202020204" pitchFamily="34" charset="0"/>
                <a:cs typeface="Arial" panose="020B0604020202020204" pitchFamily="34" charset="0"/>
              </a:rPr>
              <a:t>‘Wyt ti wedi meddwl am... ?’</a:t>
            </a:r>
          </a:p>
          <a:p>
            <a:r>
              <a:rPr lang="cy-GB" sz="1800">
                <a:latin typeface="Century Gothic" panose="020B0502020202020204" pitchFamily="34" charset="0"/>
                <a:cs typeface="Arial" panose="020B0604020202020204" pitchFamily="34" charset="0"/>
              </a:rPr>
              <a:t>‘Mae hynny’n wych oherwydd ... ’</a:t>
            </a: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AA083889-D2E6-06EA-0463-F727CE3698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26016" y="1028343"/>
            <a:ext cx="1027928" cy="1027928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701E883D-EF01-A2C2-0638-724DF341CF24}"/>
              </a:ext>
            </a:extLst>
          </p:cNvPr>
          <p:cNvSpPr txBox="1"/>
          <p:nvPr/>
        </p:nvSpPr>
        <p:spPr>
          <a:xfrm>
            <a:off x="7522232" y="1186893"/>
            <a:ext cx="3892485" cy="4431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1800" b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             </a:t>
            </a:r>
            <a:r>
              <a:rPr lang="cy-GB" sz="1800" b="1">
                <a:latin typeface="Century Gothic" panose="020B0502020202020204" pitchFamily="34" charset="0"/>
                <a:cs typeface="Arial" panose="020B0604020202020204" pitchFamily="34" charset="0"/>
              </a:rPr>
              <a:t>C yw’r peiriannydd </a:t>
            </a:r>
            <a:br>
              <a:rPr lang="cy-GB" sz="1800" b="1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cy-GB" sz="1800" b="1">
                <a:latin typeface="Century Gothic" panose="020B0502020202020204" pitchFamily="34" charset="0"/>
                <a:cs typeface="Arial" panose="020B0604020202020204" pitchFamily="34" charset="0"/>
              </a:rPr>
              <a:t>	sifil.</a:t>
            </a:r>
            <a:r>
              <a:rPr lang="cy-GB" sz="1800" b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  <a:br>
              <a:rPr lang="cy-GB" sz="1800" b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cy-GB" sz="1800" b="1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	Nhw sy’n crynhoi:</a:t>
            </a:r>
          </a:p>
          <a:p>
            <a:pPr algn="ctr"/>
            <a:endParaRPr lang="en-GB" sz="1800" b="1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  <a:t>‘Dwi’n meddwl dy fod wedi dweud... ’</a:t>
            </a:r>
          </a:p>
          <a:p>
            <a:endParaRPr lang="en-GB" sz="500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  <a:t>‘Ga i ofyn i ti egluro ... ?’</a:t>
            </a:r>
          </a:p>
          <a:p>
            <a:endParaRPr lang="en-GB" sz="500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  <a:t>‘Beth oedd dy resymeg wrth ddweud ... ?’</a:t>
            </a:r>
          </a:p>
          <a:p>
            <a:endParaRPr lang="en-GB" sz="500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  <a:t>‘Ydw i wedi deall hynny’n </a:t>
            </a:r>
            <a:b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</a:br>
            <a: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  <a:t>iawn?’</a:t>
            </a:r>
          </a:p>
          <a:p>
            <a:r>
              <a:rPr lang="cy-GB" sz="500">
                <a:solidFill>
                  <a:schemeClr val="tx1"/>
                </a:solidFill>
                <a:latin typeface="Century Gothic" panose="020B0502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  <a:t>‘Dydw i ddim yn siŵr am ... ’</a:t>
            </a:r>
          </a:p>
          <a:p>
            <a:endParaRPr lang="en-GB" sz="500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  <a:t>‘Ydyn ni i gyd yn cytuno?’</a:t>
            </a:r>
          </a:p>
          <a:p>
            <a:endParaRPr lang="en-GB" sz="500" dirty="0">
              <a:solidFill>
                <a:schemeClr val="tx1"/>
              </a:solidFill>
              <a:latin typeface="Century Gothic" panose="020B0502020202020204" pitchFamily="34" charset="0"/>
              <a:cs typeface="Arial" panose="020B0604020202020204" pitchFamily="34" charset="0"/>
            </a:endParaRPr>
          </a:p>
          <a:p>
            <a:r>
              <a:rPr lang="cy-GB">
                <a:latin typeface="Century Gothic" panose="020B0502020202020204" pitchFamily="34" charset="0"/>
                <a:cs typeface="Arial" panose="020B0604020202020204" pitchFamily="34" charset="0"/>
              </a:rPr>
              <a:t>‘Ein hateb terfynol yw ... ’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D313F879-D435-72C7-775F-FE0F5576B0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470856" y="890445"/>
            <a:ext cx="3447688" cy="579170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69E35933-0C92-B830-5740-0FBBFC3B31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3860893" y="890445"/>
            <a:ext cx="3447688" cy="5791709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7716D3BC-1087-CE4F-7714-4507F4C1F4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42703" y="919097"/>
            <a:ext cx="3447688" cy="5763058"/>
          </a:xfrm>
          <a:prstGeom prst="roundRect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91166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CBCEFB-9461-5693-E4A0-F355778A2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Gofynnwch y cwestiynau hyn i chi eich hun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C2D41B-FC14-DB60-F969-C05620D60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3778" y="1330089"/>
            <a:ext cx="6143022" cy="5040000"/>
          </a:xfrm>
        </p:spPr>
        <p:txBody>
          <a:bodyPr/>
          <a:lstStyle/>
          <a:p>
            <a:pPr marL="0" indent="0">
              <a:buNone/>
            </a:pPr>
            <a:r>
              <a:rPr lang="cy-GB" sz="2000" b="1">
                <a:solidFill>
                  <a:srgbClr val="C8102E"/>
                </a:solidFill>
                <a:ea typeface=""/>
                <a:cs typeface="+mj-cs"/>
              </a:rPr>
              <a:t>Cyn gwneud y dasg:</a:t>
            </a:r>
          </a:p>
          <a:p>
            <a:pPr marL="0" indent="0">
              <a:buNone/>
            </a:pPr>
            <a:r>
              <a:rPr lang="cy-GB" sz="2000">
                <a:effectLst/>
                <a:ea typeface=""/>
              </a:rPr>
              <a:t>Beth ydw i’n ei weld neu’n ei glywed sy’n fy helpu i ddeall?  </a:t>
            </a:r>
          </a:p>
          <a:p>
            <a:pPr marL="0" indent="0">
              <a:buNone/>
            </a:pPr>
            <a:r>
              <a:rPr lang="cy-GB" sz="2000">
                <a:effectLst/>
                <a:ea typeface=""/>
              </a:rPr>
              <a:t>Beth yw rhai o’r camau gallaf eu cymryd i fy helpu i ddeall?</a:t>
            </a:r>
          </a:p>
          <a:p>
            <a:endParaRPr lang="en-GB" sz="2000" dirty="0">
              <a:effectLst/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y-GB" sz="2000" b="1">
                <a:solidFill>
                  <a:srgbClr val="C8102E"/>
                </a:solidFill>
                <a:ea typeface=""/>
                <a:cs typeface="+mj-cs"/>
              </a:rPr>
              <a:t>Yn ystod y dasg: </a:t>
            </a:r>
          </a:p>
          <a:p>
            <a:pPr marL="0" indent="0">
              <a:buNone/>
            </a:pPr>
            <a:r>
              <a:rPr lang="cy-GB" sz="2000">
                <a:ea typeface=""/>
              </a:rPr>
              <a:t>Sut galla i wybod a ydw i’n gwneud gwaith da?</a:t>
            </a:r>
          </a:p>
          <a:p>
            <a:endParaRPr lang="en-GB" sz="2000" dirty="0">
              <a:solidFill>
                <a:srgbClr val="C8102E"/>
              </a:solidFill>
              <a:ea typeface="Calibri" panose="020F0502020204030204" pitchFamily="34" charset="0"/>
            </a:endParaRPr>
          </a:p>
          <a:p>
            <a:pPr marL="0" indent="0">
              <a:buNone/>
            </a:pPr>
            <a:r>
              <a:rPr lang="cy-GB" sz="2000" b="1">
                <a:solidFill>
                  <a:srgbClr val="C8102E"/>
                </a:solidFill>
                <a:ea typeface=""/>
                <a:cs typeface="+mj-cs"/>
              </a:rPr>
              <a:t>Ar ôl gwneud y dasg:</a:t>
            </a:r>
          </a:p>
          <a:p>
            <a:pPr marL="0" indent="0">
              <a:buNone/>
            </a:pPr>
            <a:r>
              <a:rPr lang="cy-GB" sz="2000">
                <a:effectLst/>
                <a:ea typeface=""/>
              </a:rPr>
              <a:t>Sut ydw i’n teimlo am y dasg hon? Pam? </a:t>
            </a:r>
          </a:p>
          <a:p>
            <a:endParaRPr lang="en-GB" dirty="0"/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A12AC09E-9B3B-BCE9-AB72-4BB500A27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31357574"/>
              </p:ext>
            </p:extLst>
          </p:nvPr>
        </p:nvGraphicFramePr>
        <p:xfrm>
          <a:off x="-2304271" y="980661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762440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F1CC8EA-AF81-ED09-C937-8C7AC823E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6878B6-A8FD-5863-FB38-D566E59830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891" y="540000"/>
            <a:ext cx="10080000" cy="440661"/>
          </a:xfrm>
        </p:spPr>
        <p:txBody>
          <a:bodyPr/>
          <a:lstStyle/>
          <a:p>
            <a:r>
              <a:rPr lang="cy-GB"/>
              <a:t>Enghraifft o bont eiriau</a:t>
            </a:r>
            <a:br>
              <a:rPr lang="cy-GB"/>
            </a:br>
            <a:endParaRPr lang="cy-GB"/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3A211DA-FE88-EE3A-1C4A-2056F39579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2" descr="Tabl pont eiriau enghreifftiol, yn dangos y geiriau cyntaf, y geiriau i’w rhoi mewn trefn gyda’r ffaith, a’r geiriau i orffen">
            <a:extLst>
              <a:ext uri="{FF2B5EF4-FFF2-40B4-BE49-F238E27FC236}">
                <a16:creationId xmlns:a16="http://schemas.microsoft.com/office/drawing/2014/main" id="{9AF173AB-47A9-8B8E-5769-180C1F2B6E4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696345"/>
              </p:ext>
            </p:extLst>
          </p:nvPr>
        </p:nvGraphicFramePr>
        <p:xfrm>
          <a:off x="959061" y="1914810"/>
          <a:ext cx="8128000" cy="30378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95364">
                  <a:extLst>
                    <a:ext uri="{9D8B030D-6E8A-4147-A177-3AD203B41FA5}">
                      <a16:colId xmlns:a16="http://schemas.microsoft.com/office/drawing/2014/main" val="56584357"/>
                    </a:ext>
                  </a:extLst>
                </a:gridCol>
                <a:gridCol w="2568636">
                  <a:extLst>
                    <a:ext uri="{9D8B030D-6E8A-4147-A177-3AD203B41FA5}">
                      <a16:colId xmlns:a16="http://schemas.microsoft.com/office/drawing/2014/main" val="3623156845"/>
                    </a:ext>
                  </a:extLst>
                </a:gridCol>
                <a:gridCol w="2170717">
                  <a:extLst>
                    <a:ext uri="{9D8B030D-6E8A-4147-A177-3AD203B41FA5}">
                      <a16:colId xmlns:a16="http://schemas.microsoft.com/office/drawing/2014/main" val="615250945"/>
                    </a:ext>
                  </a:extLst>
                </a:gridCol>
                <a:gridCol w="1893283">
                  <a:extLst>
                    <a:ext uri="{9D8B030D-6E8A-4147-A177-3AD203B41FA5}">
                      <a16:colId xmlns:a16="http://schemas.microsoft.com/office/drawing/2014/main" val="598199109"/>
                    </a:ext>
                  </a:extLst>
                </a:gridCol>
              </a:tblGrid>
              <a:tr h="370840">
                <a:tc rowSpan="6">
                  <a:txBody>
                    <a:bodyPr/>
                    <a:lstStyle/>
                    <a:p>
                      <a:pPr algn="ctr"/>
                      <a:r>
                        <a:rPr lang="cy-GB" b="1" i="0">
                          <a:latin typeface="Century Gothic" panose="020B0502020202020204" pitchFamily="34" charset="0"/>
                        </a:rPr>
                        <a:t>Dechrau</a:t>
                      </a:r>
                    </a:p>
                    <a:p>
                      <a:pPr algn="l" rtl="0"/>
                      <a:endParaRPr lang="en-GB" b="1" i="0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b="1" i="0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b="1" i="0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1800" i="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cy-GB" sz="1800" i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Màs atomig cymharol (</a:t>
                      </a:r>
                      <a:r>
                        <a:rPr lang="cy-GB" sz="1800" i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A</a:t>
                      </a:r>
                      <a:r>
                        <a:rPr lang="cy-GB" sz="1800" i="0" baseline="-250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r</a:t>
                      </a:r>
                      <a:r>
                        <a:rPr lang="cy-GB" sz="1800" i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) elfen yw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Ffaith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8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Carbon-12 yw’r safon ryngwladol ar gyfer mesur màs atomig cymharol elfennau eraill.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cy-GB" b="1">
                          <a:latin typeface="Century Gothic" panose="020B0502020202020204" pitchFamily="34" charset="0"/>
                        </a:rPr>
                        <a:t>Diwedd</a:t>
                      </a:r>
                    </a:p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màs atom carbon-12.</a:t>
                      </a:r>
                    </a:p>
                    <a:p>
                      <a:pPr algn="l" rtl="0"/>
                      <a:endParaRPr lang="en-GB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8956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Cysylltwch y geiriau hyn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1411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Geiriau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b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14001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cyfartalog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cyflenwadau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22431615"/>
                  </a:ext>
                </a:extLst>
              </a:tr>
              <a:tr h="33725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màs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isotopau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6155639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atom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o’i gymharu â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452174"/>
                  </a:ext>
                </a:extLst>
              </a:tr>
            </a:tbl>
          </a:graphicData>
        </a:graphic>
      </p:graphicFrame>
      <p:sp>
        <p:nvSpPr>
          <p:cNvPr id="5" name="Isosceles Triangle 4" descr="Pen saeth yn dangos bod y dysgwyr yn cysylltu’r geiriau yn y tabl, gyda chymorth y ffaith, i symud o’r geiriau cyntaf i’r geiriau i orffen">
            <a:extLst>
              <a:ext uri="{FF2B5EF4-FFF2-40B4-BE49-F238E27FC236}">
                <a16:creationId xmlns:a16="http://schemas.microsoft.com/office/drawing/2014/main" id="{8D73C83E-39E6-1F4C-4C22-7985084F66D8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 rot="5400000">
            <a:off x="6925197" y="3047851"/>
            <a:ext cx="993010" cy="462323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latin typeface="Century Gothic" panose="020B0502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B95A2A8-5072-280F-AE0F-DAA6BD976FEB}"/>
              </a:ext>
            </a:extLst>
          </p:cNvPr>
          <p:cNvSpPr txBox="1"/>
          <p:nvPr/>
        </p:nvSpPr>
        <p:spPr>
          <a:xfrm>
            <a:off x="867891" y="5269888"/>
            <a:ext cx="8128000" cy="11849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tabLst>
                <a:tab pos="457200" algn="l"/>
              </a:tabLst>
            </a:pP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Màs atomig cymharol (Ar) elfen yw </a:t>
            </a:r>
            <a:r>
              <a:rPr lang="cy-GB" sz="1800" u="sng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màs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 </a:t>
            </a:r>
            <a:r>
              <a:rPr lang="cy-GB" sz="1800" u="sng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cyfartalog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 </a:t>
            </a:r>
            <a:r>
              <a:rPr lang="cy-GB" sz="1800" u="sng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atom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 o’r elfen honno, gan ystyried </a:t>
            </a:r>
            <a:r>
              <a:rPr lang="cy-GB" sz="1800" u="sng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cyflenwadau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 </a:t>
            </a:r>
            <a:r>
              <a:rPr lang="cy-GB" sz="1800" u="sng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isotopau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, </a:t>
            </a:r>
            <a:r>
              <a:rPr lang="cy-GB" sz="1800" u="sng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o’i gymharu â</a:t>
            </a:r>
            <a:r>
              <a:rPr lang="cy-GB" sz="1800"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 màs atom carbon-12.</a:t>
            </a:r>
          </a:p>
          <a:p>
            <a:endParaRPr lang="en-GB" sz="1700" dirty="0">
              <a:latin typeface="Century Gothic" panose="020B0502020202020204" pitchFamily="34" charset="0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3DE9990-AECE-EED0-4711-7779703E51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84394" y="2223420"/>
            <a:ext cx="958573" cy="99426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A3C1279-AC39-541C-82DF-A5AE5C94B2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116" y="2230984"/>
            <a:ext cx="1010337" cy="1103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9452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F951CC-0A05-664C-BD94-1187A6671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Pont eiriau 1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5E679A6-BF07-DEFF-6FCB-4C9A7D74F74F}"/>
              </a:ext>
            </a:extLst>
          </p:cNvPr>
          <p:cNvSpPr txBox="1"/>
          <p:nvPr/>
        </p:nvSpPr>
        <p:spPr>
          <a:xfrm>
            <a:off x="285778" y="1215732"/>
            <a:ext cx="10588443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Siaradwch yn eich grŵp o dri i adeiladu’r bont eiriau, o’r dechrau i’r diwedd.</a:t>
            </a:r>
            <a:r>
              <a:rPr lang="cy-GB" sz="2200">
                <a:effectLst/>
                <a:latin typeface="Century Gothic" panose="020B0502020202020204" pitchFamily="34" charset="0"/>
              </a:rPr>
              <a:t> Cysylltwch y geiriau a defnyddiwch y ffaith i’ch helpu.</a:t>
            </a:r>
            <a:r>
              <a:rPr lang="cy-GB" sz="2200">
                <a:latin typeface="Century Gothic" panose="020B0502020202020204" pitchFamily="34" charset="0"/>
              </a:rPr>
              <a:t> </a:t>
            </a:r>
            <a:r>
              <a:rPr lang="cy-GB" sz="2200">
                <a:effectLst/>
                <a:latin typeface="Century Gothic" panose="020B0502020202020204" pitchFamily="34" charset="0"/>
              </a:rPr>
              <a:t>Cadwch at eich rôl siarad – naill ai A, B neu C.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A41F9482-3B9C-E144-8DBE-2790A6299F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2" descr="Y tabl pont eiriau cyntaf, yn dangos y geiriau cyntaf, y geiriau i’w rhoi mewn trefn gyda’r ffaith, a’r geiriau i orffen">
            <a:extLst>
              <a:ext uri="{FF2B5EF4-FFF2-40B4-BE49-F238E27FC236}">
                <a16:creationId xmlns:a16="http://schemas.microsoft.com/office/drawing/2014/main" id="{8657358D-2B74-651B-FF50-BB5D074C21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3819722"/>
              </p:ext>
            </p:extLst>
          </p:nvPr>
        </p:nvGraphicFramePr>
        <p:xfrm>
          <a:off x="285778" y="2323728"/>
          <a:ext cx="10588443" cy="3840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48028">
                  <a:extLst>
                    <a:ext uri="{9D8B030D-6E8A-4147-A177-3AD203B41FA5}">
                      <a16:colId xmlns:a16="http://schemas.microsoft.com/office/drawing/2014/main" val="56584357"/>
                    </a:ext>
                  </a:extLst>
                </a:gridCol>
                <a:gridCol w="3346192">
                  <a:extLst>
                    <a:ext uri="{9D8B030D-6E8A-4147-A177-3AD203B41FA5}">
                      <a16:colId xmlns:a16="http://schemas.microsoft.com/office/drawing/2014/main" val="3623156845"/>
                    </a:ext>
                  </a:extLst>
                </a:gridCol>
                <a:gridCol w="3518806">
                  <a:extLst>
                    <a:ext uri="{9D8B030D-6E8A-4147-A177-3AD203B41FA5}">
                      <a16:colId xmlns:a16="http://schemas.microsoft.com/office/drawing/2014/main" val="615250945"/>
                    </a:ext>
                  </a:extLst>
                </a:gridCol>
                <a:gridCol w="1775417">
                  <a:extLst>
                    <a:ext uri="{9D8B030D-6E8A-4147-A177-3AD203B41FA5}">
                      <a16:colId xmlns:a16="http://schemas.microsoft.com/office/drawing/2014/main" val="598199109"/>
                    </a:ext>
                  </a:extLst>
                </a:gridCol>
              </a:tblGrid>
              <a:tr h="370840"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latin typeface="Century Gothic" panose="020B0502020202020204" pitchFamily="34" charset="0"/>
                        </a:rPr>
                        <a:t>Dechrau</a:t>
                      </a: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Mae gan atomau elfen bob amser</a:t>
                      </a:r>
                    </a:p>
                    <a:p>
                      <a:pPr algn="l" rtl="0"/>
                      <a:endParaRPr lang="en-GB" sz="24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latin typeface="Century Gothic" panose="020B0502020202020204" pitchFamily="34" charset="0"/>
                        </a:rPr>
                        <a:t>Ffaith </a:t>
                      </a:r>
                    </a:p>
                    <a:p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Mae nifer yr electronau mewn atom yn hafal i nifer y protonau yn ei niwclews. </a:t>
                      </a:r>
                    </a:p>
                    <a:p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 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latin typeface="Century Gothic" panose="020B0502020202020204" pitchFamily="34" charset="0"/>
                        </a:rPr>
                        <a:t>Diwedd</a:t>
                      </a:r>
                    </a:p>
                    <a:p>
                      <a:pPr algn="l" rtl="0"/>
                      <a:endParaRPr lang="en-GB" sz="2400" b="0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 rtl="0"/>
                      <a:endParaRPr lang="en-GB" sz="240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 rtl="0"/>
                      <a:endParaRPr lang="en-GB" sz="240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masau atomig </a:t>
                      </a:r>
                    </a:p>
                    <a:p>
                      <a:pPr algn="ctr"/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cymharol gwahanol.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8956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Cysylltwch y geiriau hyn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1411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Geiriau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b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14001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niferoedd gwahanol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protonau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2243161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yr un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niwtronau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6155639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 nifer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rhif atomig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452174"/>
                  </a:ext>
                </a:extLst>
              </a:tr>
            </a:tbl>
          </a:graphicData>
        </a:graphic>
      </p:graphicFrame>
      <p:sp>
        <p:nvSpPr>
          <p:cNvPr id="5" name="Isosceles Triangle 4" descr="Pen saeth yn dangos bod y dysgwyr yn cysylltu’r geiriau yn y tabl, gyda chymorth y ffaith, i symud o’r geiriau cyntaf i’r geiriau i orffen">
            <a:extLst>
              <a:ext uri="{FF2B5EF4-FFF2-40B4-BE49-F238E27FC236}">
                <a16:creationId xmlns:a16="http://schemas.microsoft.com/office/drawing/2014/main" id="{BA9BB5AB-449F-159F-1808-7728570BE8EE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 rot="5400000">
            <a:off x="8828958" y="3837309"/>
            <a:ext cx="993010" cy="462323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9CB2A31-2EB5-EF46-23CA-DE9F9E797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2610" y="2877477"/>
            <a:ext cx="1010337" cy="11030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7E86B0A-A9F7-3F95-EAC6-BB085640FC9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0739" y="2877477"/>
            <a:ext cx="958573" cy="99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44638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F5535C47-19FF-734C-86EE-239D000629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14621B-2618-9542-9796-4047F680C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Pont eiriau 1 – ateb enghreifftiol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E4FF49-BB10-C6E1-49E1-E55E2D8550FE}"/>
              </a:ext>
            </a:extLst>
          </p:cNvPr>
          <p:cNvSpPr txBox="1"/>
          <p:nvPr/>
        </p:nvSpPr>
        <p:spPr>
          <a:xfrm>
            <a:off x="656960" y="1998156"/>
            <a:ext cx="9294436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rtl="0" eaLnBrk="1" fontAlgn="t" latinLnBrk="0" hangingPunct="1"/>
            <a:r>
              <a:rPr lang="cy-GB" sz="2800">
                <a:solidFill>
                  <a:srgbClr val="000000"/>
                </a:solidFill>
                <a:latin typeface="Century Gothic" panose="020B0502020202020204" pitchFamily="34" charset="0"/>
              </a:rPr>
              <a:t>Mae gan atomau elfen bob amser </a:t>
            </a:r>
            <a:r>
              <a:rPr lang="cy-GB" sz="2800" u="sng">
                <a:solidFill>
                  <a:srgbClr val="000000"/>
                </a:solidFill>
                <a:latin typeface="Century Gothic" panose="020B0502020202020204" pitchFamily="34" charset="0"/>
              </a:rPr>
              <a:t>yr un</a:t>
            </a:r>
            <a:r>
              <a:rPr lang="cy-GB" sz="2800">
                <a:solidFill>
                  <a:srgbClr val="000000"/>
                </a:solidFill>
                <a:latin typeface="Century Gothic" panose="020B0502020202020204" pitchFamily="34" charset="0"/>
              </a:rPr>
              <a:t> </a:t>
            </a:r>
            <a:r>
              <a:rPr lang="cy-GB" sz="2800" u="sng">
                <a:solidFill>
                  <a:srgbClr val="000000"/>
                </a:solidFill>
                <a:latin typeface="Century Gothic" panose="020B0502020202020204" pitchFamily="34" charset="0"/>
              </a:rPr>
              <a:t>rhif atomig</a:t>
            </a:r>
            <a:r>
              <a:rPr lang="cy-GB" sz="2800">
                <a:solidFill>
                  <a:srgbClr val="000000"/>
                </a:solidFill>
                <a:latin typeface="Century Gothic" panose="020B0502020202020204" pitchFamily="34" charset="0"/>
              </a:rPr>
              <a:t> (</a:t>
            </a:r>
            <a:r>
              <a:rPr lang="cy-GB" sz="2800" u="sng">
                <a:solidFill>
                  <a:srgbClr val="000000"/>
                </a:solidFill>
                <a:latin typeface="Century Gothic" panose="020B0502020202020204" pitchFamily="34" charset="0"/>
              </a:rPr>
              <a:t>nifer</a:t>
            </a:r>
            <a:r>
              <a:rPr lang="cy-GB" sz="2800">
                <a:solidFill>
                  <a:srgbClr val="000000"/>
                </a:solidFill>
                <a:latin typeface="Century Gothic" panose="020B0502020202020204" pitchFamily="34" charset="0"/>
              </a:rPr>
              <a:t> y </a:t>
            </a:r>
            <a:r>
              <a:rPr lang="cy-GB" sz="2800" u="sng">
                <a:solidFill>
                  <a:srgbClr val="000000"/>
                </a:solidFill>
                <a:latin typeface="Century Gothic" panose="020B0502020202020204" pitchFamily="34" charset="0"/>
              </a:rPr>
              <a:t>protonau</a:t>
            </a:r>
            <a:r>
              <a:rPr lang="cy-GB" sz="2800">
                <a:solidFill>
                  <a:srgbClr val="000000"/>
                </a:solidFill>
                <a:latin typeface="Century Gothic" panose="020B0502020202020204" pitchFamily="34" charset="0"/>
              </a:rPr>
              <a:t>), ond gallant gynnwys </a:t>
            </a:r>
            <a:r>
              <a:rPr lang="cy-GB" sz="2800" u="sng">
                <a:solidFill>
                  <a:srgbClr val="000000"/>
                </a:solidFill>
                <a:latin typeface="Century Gothic" panose="020B0502020202020204" pitchFamily="34" charset="0"/>
              </a:rPr>
              <a:t>niferoedd gwahanol</a:t>
            </a:r>
            <a:r>
              <a:rPr lang="cy-GB" sz="2800">
                <a:solidFill>
                  <a:srgbClr val="000000"/>
                </a:solidFill>
                <a:latin typeface="Century Gothic" panose="020B0502020202020204" pitchFamily="34" charset="0"/>
              </a:rPr>
              <a:t> o </a:t>
            </a:r>
            <a:r>
              <a:rPr lang="cy-GB" sz="2800" u="sng">
                <a:solidFill>
                  <a:srgbClr val="000000"/>
                </a:solidFill>
                <a:latin typeface="Century Gothic" panose="020B0502020202020204" pitchFamily="34" charset="0"/>
              </a:rPr>
              <a:t>niwtronau</a:t>
            </a:r>
            <a:r>
              <a:rPr lang="cy-GB" sz="2800">
                <a:solidFill>
                  <a:srgbClr val="000000"/>
                </a:solidFill>
                <a:latin typeface="Century Gothic" panose="020B0502020202020204" pitchFamily="34" charset="0"/>
              </a:rPr>
              <a:t> ac felly masau atomig cymharol gwahanol.</a:t>
            </a:r>
          </a:p>
        </p:txBody>
      </p:sp>
    </p:spTree>
    <p:extLst>
      <p:ext uri="{BB962C8B-B14F-4D97-AF65-F5344CB8AC3E}">
        <p14:creationId xmlns:p14="http://schemas.microsoft.com/office/powerpoint/2010/main" val="38984687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A24C67-F403-7F42-8CD3-C9407724075D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Trwsio’r bont</a:t>
            </a:r>
          </a:p>
        </p:txBody>
      </p:sp>
      <p:sp>
        <p:nvSpPr>
          <p:cNvPr id="5" name="Vertical Title 1">
            <a:extLst>
              <a:ext uri="{FF2B5EF4-FFF2-40B4-BE49-F238E27FC236}">
                <a16:creationId xmlns:a16="http://schemas.microsoft.com/office/drawing/2014/main" id="{4639524B-BE05-0742-B8B8-CA81482DA77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B5BA5A9-5C32-AA2A-7B1D-471A2F9D6BDF}"/>
              </a:ext>
            </a:extLst>
          </p:cNvPr>
          <p:cNvSpPr txBox="1"/>
          <p:nvPr/>
        </p:nvSpPr>
        <p:spPr>
          <a:xfrm>
            <a:off x="165763" y="969329"/>
            <a:ext cx="6221542" cy="5940088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pPr marL="0" indent="0">
              <a:buNone/>
            </a:pPr>
            <a:r>
              <a:rPr lang="cy-GB" sz="2000" dirty="0">
                <a:latin typeface="Century Gothic" panose="020B0502020202020204" pitchFamily="34" charset="0"/>
              </a:rPr>
              <a:t>Dechreuwch gyda 30 eiliad o amser meddwl tawel.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y-GB" sz="2000" dirty="0">
                <a:latin typeface="Century Gothic" panose="020B0502020202020204" pitchFamily="34" charset="0"/>
              </a:rPr>
              <a:t>Mae gennych 2 funud i drwsio datganiad anghywir, neu i ddatod ac egluro datganiad heriol.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r>
              <a:rPr lang="cy-GB" sz="2000" dirty="0">
                <a:latin typeface="Century Gothic"/>
              </a:rPr>
              <a:t>Mae </a:t>
            </a:r>
            <a:r>
              <a:rPr lang="cy-GB" sz="2000" b="1" dirty="0">
                <a:latin typeface="Century Gothic"/>
              </a:rPr>
              <a:t>A yn dechrau</a:t>
            </a:r>
            <a:r>
              <a:rPr lang="cy-GB" sz="2000" dirty="0">
                <a:latin typeface="Century Gothic"/>
              </a:rPr>
              <a:t>’r drafodaeth drwy wneud awgrym.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r>
              <a:rPr lang="cy-GB" sz="2000" dirty="0">
                <a:latin typeface="Century Gothic"/>
              </a:rPr>
              <a:t>Mae </a:t>
            </a:r>
            <a:r>
              <a:rPr lang="cy-GB" sz="2000" b="1" dirty="0">
                <a:latin typeface="Century Gothic"/>
              </a:rPr>
              <a:t>B yn ymateb</a:t>
            </a:r>
            <a:r>
              <a:rPr lang="cy-GB" sz="2000" dirty="0">
                <a:latin typeface="Century Gothic"/>
              </a:rPr>
              <a:t> i’r sylw ac os yw’n anghytuno, mae’n egluro pam. 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r>
              <a:rPr lang="cy-GB" sz="2000" dirty="0">
                <a:latin typeface="Century Gothic" panose="020B0502020202020204" pitchFamily="34" charset="0"/>
              </a:rPr>
              <a:t>Mae </a:t>
            </a:r>
            <a:r>
              <a:rPr lang="cy-GB" sz="2000" b="1" dirty="0">
                <a:latin typeface="Century Gothic" panose="020B0502020202020204" pitchFamily="34" charset="0"/>
              </a:rPr>
              <a:t>A yn ymateb i B</a:t>
            </a:r>
            <a:r>
              <a:rPr lang="cy-GB" sz="2000" dirty="0">
                <a:latin typeface="Century Gothic" panose="020B0502020202020204" pitchFamily="34" charset="0"/>
              </a:rPr>
              <a:t> drwy wneud yn siŵr ei fod yn deall ei bwynt cyn ychwanegu ato. </a:t>
            </a:r>
          </a:p>
          <a:p>
            <a:pPr marL="0" indent="0">
              <a:buNone/>
            </a:pPr>
            <a:endParaRPr lang="en-GB" sz="2000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r>
              <a:rPr lang="cy-GB" sz="2000" dirty="0">
                <a:latin typeface="Century Gothic" panose="020B0502020202020204" pitchFamily="34" charset="0"/>
              </a:rPr>
              <a:t>I gloi, mae </a:t>
            </a:r>
            <a:r>
              <a:rPr lang="cy-GB" sz="2000" b="1" dirty="0">
                <a:latin typeface="Century Gothic" panose="020B0502020202020204" pitchFamily="34" charset="0"/>
              </a:rPr>
              <a:t>C yn crynhoi</a:t>
            </a:r>
            <a:r>
              <a:rPr lang="cy-GB" sz="2000" dirty="0">
                <a:latin typeface="Century Gothic" panose="020B0502020202020204" pitchFamily="34" charset="0"/>
              </a:rPr>
              <a:t> syniadau A a B, yn gweld a ydynt yn cytuno, ac yn adrodd yn ôl i’r dosbarth.   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78C1806-2A0C-E90A-1645-0C7C8B0692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rot="458647">
            <a:off x="10552184" y="3627858"/>
            <a:ext cx="469518" cy="454037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6" name="Picture 5" descr="Lluniad o bont wedi’i difrodi sydd angen ei thrwsio, gyda’r pwynt dechrau, y pwynt gorffen, geiriau 1-6 fel planciau a'r ymadrodd &quot;Adeiladu'r bont. Ewch o’r dechrau i’r diwedd drwy gysylltu’r holl eiriau”.">
            <a:extLst>
              <a:ext uri="{FF2B5EF4-FFF2-40B4-BE49-F238E27FC236}">
                <a16:creationId xmlns:a16="http://schemas.microsoft.com/office/drawing/2014/main" id="{A6AD53B5-0FD0-F885-D38B-01D26487787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668692" y="2600605"/>
            <a:ext cx="4332308" cy="24905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7003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ED550-F4E5-1749-B387-4BFA0C591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656334"/>
            <a:ext cx="10080000" cy="440661"/>
          </a:xfrm>
        </p:spPr>
        <p:txBody>
          <a:bodyPr/>
          <a:lstStyle/>
          <a:p>
            <a:r>
              <a:rPr lang="cy-GB"/>
              <a:t>Trwsio pont 1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69B39382-F894-4C47-9647-EB3083DAB0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6C5714E-22B9-1338-4F99-B483FF0B537F}"/>
              </a:ext>
            </a:extLst>
          </p:cNvPr>
          <p:cNvSpPr txBox="1"/>
          <p:nvPr/>
        </p:nvSpPr>
        <p:spPr>
          <a:xfrm>
            <a:off x="463255" y="1688122"/>
            <a:ext cx="78165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solidFill>
                  <a:srgbClr val="000000"/>
                </a:solidFill>
                <a:effectLst/>
                <a:latin typeface="Century Gothic" panose="020B0502020202020204" pitchFamily="34" charset="0"/>
                <a:ea typeface="Century Gothic"/>
                <a:cs typeface="Aptos" panose="020B0004020202020204" pitchFamily="34" charset="0"/>
              </a:rPr>
              <a:t>Allwch chi ddatod ac egluro’r datganiad heriol hwn? 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B7C923B0-0A82-0322-F40F-2A33B56E6A8F}"/>
              </a:ext>
            </a:extLst>
          </p:cNvPr>
          <p:cNvSpPr/>
          <p:nvPr/>
        </p:nvSpPr>
        <p:spPr>
          <a:xfrm>
            <a:off x="540000" y="2730234"/>
            <a:ext cx="5670000" cy="2182985"/>
          </a:xfrm>
          <a:prstGeom prst="wedgeRoundRectCallout">
            <a:avLst>
              <a:gd name="adj1" fmla="val -51544"/>
              <a:gd name="adj2" fmla="val 87740"/>
              <a:gd name="adj3" fmla="val 16667"/>
            </a:avLst>
          </a:prstGeom>
          <a:solidFill>
            <a:srgbClr val="F6E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y-GB" sz="2200" b="1">
                <a:solidFill>
                  <a:schemeClr val="tx1"/>
                </a:solidFill>
                <a:latin typeface="Century Gothic" panose="020B0502020202020204" pitchFamily="34" charset="0"/>
              </a:rPr>
              <a:t>Does gan atomau ddim gwefr.</a:t>
            </a:r>
          </a:p>
        </p:txBody>
      </p:sp>
      <p:pic>
        <p:nvPicPr>
          <p:cNvPr id="6" name="Picture 5" descr="A dot and cross diagram of aluminium, showing the atomic number and mass number. The diagram is of Al in the middle and a series of concentric rings representing energy levels, with electrons on them">
            <a:extLst>
              <a:ext uri="{FF2B5EF4-FFF2-40B4-BE49-F238E27FC236}">
                <a16:creationId xmlns:a16="http://schemas.microsoft.com/office/drawing/2014/main" id="{20EAF60C-DD96-F077-E0E7-4B48C950222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4042" y="2360171"/>
            <a:ext cx="3602743" cy="3602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08710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ED550-F4E5-1749-B387-4BFA0C591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10568987" cy="440661"/>
          </a:xfrm>
        </p:spPr>
        <p:txBody>
          <a:bodyPr/>
          <a:lstStyle/>
          <a:p>
            <a:r>
              <a:rPr lang="cy-GB"/>
              <a:t>Trwsio pont 1 – ateb enghreifftiol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69B39382-F894-4C47-9647-EB3083DAB0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7606BB64-AAB8-4EAB-539D-BE21295FA7E3}"/>
              </a:ext>
            </a:extLst>
          </p:cNvPr>
          <p:cNvSpPr txBox="1">
            <a:spLocks/>
          </p:cNvSpPr>
          <p:nvPr/>
        </p:nvSpPr>
        <p:spPr>
          <a:xfrm>
            <a:off x="539999" y="1501458"/>
            <a:ext cx="10192168" cy="4816541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230400" indent="-23040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 kern="120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cy-GB" sz="2800"/>
              <a:t>Mae atomau wedi’u gwneud o dri math o ronynnau is-atomig. Mae gan brotonau wefr bositif, mae gan electronau wefr negatif, ac mae niwtronau’n niwtral. </a:t>
            </a:r>
          </a:p>
          <a:p>
            <a:pPr marL="0" indent="0"/>
            <a:r>
              <a:rPr lang="cy-GB" sz="2800"/>
              <a:t>Mae nifer y protonau positif a’r electronau negatif yr un fath, felly nid oes gan atomau wefr drydanol gyffredinol, maent yn niwtral.</a:t>
            </a:r>
          </a:p>
        </p:txBody>
      </p:sp>
    </p:spTree>
    <p:extLst>
      <p:ext uri="{BB962C8B-B14F-4D97-AF65-F5344CB8AC3E}">
        <p14:creationId xmlns:p14="http://schemas.microsoft.com/office/powerpoint/2010/main" val="405015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E9D6BE-A5F0-FF84-FEE7-5465971CDE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2ED1CE-FD0B-001A-D105-71052E2313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Pont eiriau 2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7B1ABA9-852B-A1C6-08D2-853A28AE24D9}"/>
              </a:ext>
            </a:extLst>
          </p:cNvPr>
          <p:cNvSpPr txBox="1"/>
          <p:nvPr/>
        </p:nvSpPr>
        <p:spPr>
          <a:xfrm>
            <a:off x="540000" y="1312112"/>
            <a:ext cx="10238246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Siaradwch yn eich grŵp o dri i adeiladu’r bont eiriau, o’r dechrau i’r diwedd.</a:t>
            </a:r>
            <a:r>
              <a:rPr lang="cy-GB" sz="2200">
                <a:effectLst/>
                <a:latin typeface="Century Gothic" panose="020B0502020202020204" pitchFamily="34" charset="0"/>
              </a:rPr>
              <a:t> Cysylltwch y geiriau a defnyddiwch y ffaith i’ch helpu.</a:t>
            </a:r>
            <a:r>
              <a:rPr lang="cy-GB" sz="2200">
                <a:latin typeface="Century Gothic" panose="020B0502020202020204" pitchFamily="34" charset="0"/>
              </a:rPr>
              <a:t> </a:t>
            </a:r>
            <a:r>
              <a:rPr lang="cy-GB" sz="2200">
                <a:effectLst/>
                <a:latin typeface="Century Gothic" panose="020B0502020202020204" pitchFamily="34" charset="0"/>
              </a:rPr>
              <a:t>Cadwch at eich rôl siarad – naill ai A, B neu C.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323CEBB0-0F97-E4F3-4C43-6F3C7DA2AC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5" name="Table 4" descr="Yr ail dabl pont eiriau, yn dangos y geiriau cyntaf, y geiriau i’w rhoi mewn trefn gyda’r ffaith, a’r geiriau i orffen">
            <a:extLst>
              <a:ext uri="{FF2B5EF4-FFF2-40B4-BE49-F238E27FC236}">
                <a16:creationId xmlns:a16="http://schemas.microsoft.com/office/drawing/2014/main" id="{6912C414-1458-6D28-9816-D9EC8C7DA9D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1909540"/>
              </p:ext>
            </p:extLst>
          </p:nvPr>
        </p:nvGraphicFramePr>
        <p:xfrm>
          <a:off x="437745" y="2600605"/>
          <a:ext cx="10340501" cy="38404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902413">
                  <a:extLst>
                    <a:ext uri="{9D8B030D-6E8A-4147-A177-3AD203B41FA5}">
                      <a16:colId xmlns:a16="http://schemas.microsoft.com/office/drawing/2014/main" val="56584357"/>
                    </a:ext>
                  </a:extLst>
                </a:gridCol>
                <a:gridCol w="3267837">
                  <a:extLst>
                    <a:ext uri="{9D8B030D-6E8A-4147-A177-3AD203B41FA5}">
                      <a16:colId xmlns:a16="http://schemas.microsoft.com/office/drawing/2014/main" val="3623156845"/>
                    </a:ext>
                  </a:extLst>
                </a:gridCol>
                <a:gridCol w="2789771">
                  <a:extLst>
                    <a:ext uri="{9D8B030D-6E8A-4147-A177-3AD203B41FA5}">
                      <a16:colId xmlns:a16="http://schemas.microsoft.com/office/drawing/2014/main" val="615250945"/>
                    </a:ext>
                  </a:extLst>
                </a:gridCol>
                <a:gridCol w="2380480">
                  <a:extLst>
                    <a:ext uri="{9D8B030D-6E8A-4147-A177-3AD203B41FA5}">
                      <a16:colId xmlns:a16="http://schemas.microsoft.com/office/drawing/2014/main" val="598199109"/>
                    </a:ext>
                  </a:extLst>
                </a:gridCol>
              </a:tblGrid>
              <a:tr h="370840"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Dechrau</a:t>
                      </a: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sz="24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Mae’r model niwclear yn disgrifio atom fel rhywbeth sydd â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Ffaith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Gofod gwag yw’r rhan fwyaf o atom. </a:t>
                      </a: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Diwedd</a:t>
                      </a: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o’r enw plisg neu lefelau egni.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8956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Cysylltwch y geiriau hyn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1411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Geiriau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b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14001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dwys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niwclews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2243161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â gwefr bositif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protonau a niwtronau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6155639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â gwefr negatif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electronau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452174"/>
                  </a:ext>
                </a:extLst>
              </a:tr>
            </a:tbl>
          </a:graphicData>
        </a:graphic>
      </p:graphicFrame>
      <p:sp>
        <p:nvSpPr>
          <p:cNvPr id="7" name="Isosceles Triangle 6" descr="Pen saeth yn dangos bod y dysgwyr yn cysylltu’r geiriau yn y tabl, gyda chymorth y ffaith, i symud o’r geiriau cyntaf i’r geiriau i orffen">
            <a:extLst>
              <a:ext uri="{FF2B5EF4-FFF2-40B4-BE49-F238E27FC236}">
                <a16:creationId xmlns:a16="http://schemas.microsoft.com/office/drawing/2014/main" id="{AD40C156-67B6-C524-E7BC-7A179CCEB4A0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 rot="5400000">
            <a:off x="8123611" y="3800909"/>
            <a:ext cx="993010" cy="462323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156B3CA-8A90-B9DD-1C94-6E64C24481E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6493" y="3026864"/>
            <a:ext cx="688039" cy="75117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686C422-2CEA-D9AE-3CC1-DE4305139C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12971" y="3104902"/>
            <a:ext cx="958573" cy="99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34840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720C93-EF08-14B1-8CD1-F1D0E164FF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D7FFB437-207E-2165-9FB3-1752AE4A07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D20C9D5-23A9-5CB6-0ED4-64848282DB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Pont geiriau 2 – ateb enghreifftiol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88A6102-528C-8784-7BFD-5E4A46114061}"/>
              </a:ext>
            </a:extLst>
          </p:cNvPr>
          <p:cNvSpPr txBox="1"/>
          <p:nvPr/>
        </p:nvSpPr>
        <p:spPr>
          <a:xfrm>
            <a:off x="493487" y="1947334"/>
            <a:ext cx="960400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280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Mae’r model niwclear yn disgrifio atom fel rhywbeth sydd â </a:t>
            </a:r>
            <a:r>
              <a:rPr lang="cy-GB" sz="2800" u="sng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niwclews</a:t>
            </a:r>
            <a:r>
              <a:rPr lang="cy-GB" sz="280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cy-GB" sz="2800" u="sng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dwys</a:t>
            </a:r>
            <a:r>
              <a:rPr lang="cy-GB" sz="280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</a:t>
            </a:r>
            <a:r>
              <a:rPr lang="cy-GB" sz="2800" u="sng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â gwefr bositif</a:t>
            </a:r>
            <a:r>
              <a:rPr lang="cy-GB" sz="280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sy’n cynnwys </a:t>
            </a:r>
            <a:r>
              <a:rPr lang="cy-GB" sz="2800" u="sng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protonau a niwtronau</a:t>
            </a:r>
            <a:r>
              <a:rPr lang="cy-GB" sz="280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, ag </a:t>
            </a:r>
            <a:r>
              <a:rPr lang="cy-GB" sz="2800" u="sng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electronau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2800" u="sng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â gwefr negatif</a:t>
            </a:r>
            <a:r>
              <a:rPr lang="cy-GB" sz="280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yn yr ardaloedd o’i gwmpas o’r enw plisg neu lefelau egni.</a:t>
            </a:r>
          </a:p>
        </p:txBody>
      </p:sp>
    </p:spTree>
    <p:extLst>
      <p:ext uri="{BB962C8B-B14F-4D97-AF65-F5344CB8AC3E}">
        <p14:creationId xmlns:p14="http://schemas.microsoft.com/office/powerpoint/2010/main" val="199880438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26E80C-E6F8-D6C7-AD5A-5FE3A740BD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96F084-1F9E-3498-C33F-6E479AE7B1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737405"/>
            <a:ext cx="10080000" cy="440661"/>
          </a:xfrm>
        </p:spPr>
        <p:txBody>
          <a:bodyPr/>
          <a:lstStyle/>
          <a:p>
            <a:r>
              <a:rPr lang="cy-GB"/>
              <a:t>Trwsio pont 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3FA0CFD-E88F-DF32-A54D-4C710380E897}"/>
              </a:ext>
            </a:extLst>
          </p:cNvPr>
          <p:cNvSpPr txBox="1"/>
          <p:nvPr/>
        </p:nvSpPr>
        <p:spPr>
          <a:xfrm>
            <a:off x="469663" y="1447455"/>
            <a:ext cx="95945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Mae’r datganiad isod yn anghywir, allwch chi ei gywiro?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6451909F-EFDC-D277-DDF4-9400E84C3B52}"/>
              </a:ext>
            </a:extLst>
          </p:cNvPr>
          <p:cNvSpPr/>
          <p:nvPr/>
        </p:nvSpPr>
        <p:spPr>
          <a:xfrm>
            <a:off x="477807" y="2340336"/>
            <a:ext cx="5670000" cy="2182985"/>
          </a:xfrm>
          <a:prstGeom prst="wedgeRoundRectCallout">
            <a:avLst>
              <a:gd name="adj1" fmla="val -51544"/>
              <a:gd name="adj2" fmla="val 87740"/>
              <a:gd name="adj3" fmla="val 16667"/>
            </a:avLst>
          </a:prstGeom>
          <a:solidFill>
            <a:srgbClr val="F6E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y-GB" sz="2200" b="1">
                <a:solidFill>
                  <a:schemeClr val="tx1"/>
                </a:solidFill>
                <a:latin typeface="Century Gothic" panose="020B0502020202020204" pitchFamily="34" charset="0"/>
              </a:rPr>
              <a:t>Màs cymharol yr atom hwn yw 12.</a:t>
            </a:r>
            <a:r>
              <a:rPr lang="cy-GB" sz="2200" b="1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A1CDE882-A2CB-368B-0181-C790401D36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0E5117C-C904-2A0F-2EEC-CB8AEEF86C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5257685" cy="5040000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pic>
        <p:nvPicPr>
          <p:cNvPr id="5" name="Picture 4" descr="Diagram o atom lle mae proton, niwtron, electron a’r niwclews wedi’u labelu&#10;">
            <a:extLst>
              <a:ext uri="{FF2B5EF4-FFF2-40B4-BE49-F238E27FC236}">
                <a16:creationId xmlns:a16="http://schemas.microsoft.com/office/drawing/2014/main" id="{521DFB19-9E0F-B74A-A619-154744616A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705935" y="2340336"/>
            <a:ext cx="3542865" cy="38353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2924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CDB867C-22F4-9DB7-F6F3-10E1A1AC17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721FC3-7F1F-FF25-19A8-406EEA461D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10568987" cy="440661"/>
          </a:xfrm>
        </p:spPr>
        <p:txBody>
          <a:bodyPr/>
          <a:lstStyle/>
          <a:p>
            <a:r>
              <a:rPr lang="cy-GB"/>
              <a:t>Trwsio pont 2 – ateb enghreifftiol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9B0139A6-7638-9E68-E25F-59EE9AEC2B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E03AC-51FE-3245-410E-990EA54D80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5257685" cy="5040000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EFA2FA-0A5B-A054-7300-134BBDC300E6}"/>
              </a:ext>
            </a:extLst>
          </p:cNvPr>
          <p:cNvSpPr txBox="1"/>
          <p:nvPr/>
        </p:nvSpPr>
        <p:spPr>
          <a:xfrm>
            <a:off x="509854" y="1794932"/>
            <a:ext cx="1032451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80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Mae 12 o ronynnau is-atomig yn y llun, 4 proton, 4 niwtron a 4 electron. </a:t>
            </a:r>
            <a:r>
              <a:rPr lang="cy-GB" sz="2800">
                <a:latin typeface="Century Gothic" panose="020B0502020202020204" pitchFamily="34" charset="0"/>
              </a:rPr>
              <a:t>Màs cymharol yr atom hwn yw 8 oherwydd bod electronau’n cael effaith ddibwys ar fàs atom.</a:t>
            </a:r>
            <a:r>
              <a:rPr lang="cy-GB" sz="2800">
                <a:solidFill>
                  <a:schemeClr val="tx1"/>
                </a:solidFill>
                <a:effectLst/>
                <a:latin typeface="Century Gothic" panose="020B0502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2960837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0D11D-A9A5-BC3D-982F-C4728824C7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AFA519-7FC0-D195-07EF-DA35CC350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Pont eiriau 3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682712-C7E9-EE74-F381-643776D366EC}"/>
              </a:ext>
            </a:extLst>
          </p:cNvPr>
          <p:cNvSpPr txBox="1"/>
          <p:nvPr/>
        </p:nvSpPr>
        <p:spPr>
          <a:xfrm>
            <a:off x="540000" y="1271087"/>
            <a:ext cx="927084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200">
                <a:effectLst/>
                <a:latin typeface="Century Gothic" panose="020B0502020202020204" pitchFamily="34" charset="0"/>
              </a:rPr>
              <a:t>Siaradwch yn eich grŵp o dri i adeiladu’r bont eiriau, o’r dechrau i’r diwedd. Cysylltwch y geiriau a defnyddiwch y ffaith i’ch helpu.</a:t>
            </a:r>
            <a:r>
              <a:rPr lang="cy-GB" sz="2200">
                <a:latin typeface="Century Gothic" panose="020B0502020202020204" pitchFamily="34" charset="0"/>
              </a:rPr>
              <a:t> </a:t>
            </a:r>
            <a:r>
              <a:rPr lang="cy-GB" sz="2200">
                <a:effectLst/>
                <a:latin typeface="Century Gothic" panose="020B0502020202020204" pitchFamily="34" charset="0"/>
              </a:rPr>
              <a:t>Cadwch at eich rôl siarad – naill ai A, B neu C.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92DDECAA-2D61-4759-E447-8C6D9BE519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2" descr="Y trydydd tabl pont eiriau, yn dangos y geiriau cyntaf, y geiriau i’w rhoi mewn trefn gyda’r ffaith, a’r geiriau i orffen">
            <a:extLst>
              <a:ext uri="{FF2B5EF4-FFF2-40B4-BE49-F238E27FC236}">
                <a16:creationId xmlns:a16="http://schemas.microsoft.com/office/drawing/2014/main" id="{081BE213-8939-6480-F587-2F0AF75AAB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0848151"/>
              </p:ext>
            </p:extLst>
          </p:nvPr>
        </p:nvGraphicFramePr>
        <p:xfrm>
          <a:off x="437746" y="2642769"/>
          <a:ext cx="10418322" cy="42062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71036">
                  <a:extLst>
                    <a:ext uri="{9D8B030D-6E8A-4147-A177-3AD203B41FA5}">
                      <a16:colId xmlns:a16="http://schemas.microsoft.com/office/drawing/2014/main" val="56584357"/>
                    </a:ext>
                  </a:extLst>
                </a:gridCol>
                <a:gridCol w="3729261">
                  <a:extLst>
                    <a:ext uri="{9D8B030D-6E8A-4147-A177-3AD203B41FA5}">
                      <a16:colId xmlns:a16="http://schemas.microsoft.com/office/drawing/2014/main" val="3623156845"/>
                    </a:ext>
                  </a:extLst>
                </a:gridCol>
                <a:gridCol w="2129158">
                  <a:extLst>
                    <a:ext uri="{9D8B030D-6E8A-4147-A177-3AD203B41FA5}">
                      <a16:colId xmlns:a16="http://schemas.microsoft.com/office/drawing/2014/main" val="615250945"/>
                    </a:ext>
                  </a:extLst>
                </a:gridCol>
                <a:gridCol w="2388867">
                  <a:extLst>
                    <a:ext uri="{9D8B030D-6E8A-4147-A177-3AD203B41FA5}">
                      <a16:colId xmlns:a16="http://schemas.microsoft.com/office/drawing/2014/main" val="598199109"/>
                    </a:ext>
                  </a:extLst>
                </a:gridCol>
              </a:tblGrid>
              <a:tr h="1240499"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latin typeface="Century Gothic" panose="020B0502020202020204" pitchFamily="34" charset="0"/>
                        </a:rPr>
                        <a:t>Dechrau</a:t>
                      </a: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0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sz="2400" b="0">
                          <a:latin typeface="Century Gothic" panose="020B0502020202020204" pitchFamily="34" charset="0"/>
                        </a:rPr>
                        <a:t>Mae atomau’n ffurfio ïonau positif pan fyddant 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 dirty="0">
                          <a:latin typeface="Century Gothic" panose="020B0502020202020204" pitchFamily="34" charset="0"/>
                        </a:rPr>
                        <a:t>Ffaith </a:t>
                      </a:r>
                    </a:p>
                    <a:p>
                      <a:pPr lvl="0"/>
                      <a:r>
                        <a:rPr lang="cy-GB" sz="24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Mae atomau’n ronynnau niwtral â nifer cyfartal o brotonau ac electronau, tra bo ïonau’n ronynnau â gwefr.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latin typeface="Century Gothic" panose="020B0502020202020204" pitchFamily="34" charset="0"/>
                        </a:rPr>
                        <a:t>Diwedd</a:t>
                      </a: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sz="2400" b="0">
                          <a:latin typeface="Century Gothic" panose="020B0502020202020204" pitchFamily="34" charset="0"/>
                        </a:rPr>
                        <a:t>ond mae nifer y protonau’n aros yr un fath.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895660"/>
                  </a:ext>
                </a:extLst>
              </a:tr>
              <a:tr h="3869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Cysylltwch y geiriau hyn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14111"/>
                  </a:ext>
                </a:extLst>
              </a:tr>
              <a:tr h="3869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Geiriau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b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1400160"/>
                  </a:ext>
                </a:extLst>
              </a:tr>
              <a:tr h="3869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negatif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electron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22431615"/>
                  </a:ext>
                </a:extLst>
              </a:tr>
              <a:tr h="386993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ennill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electron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61556393"/>
                  </a:ext>
                </a:extLst>
              </a:tr>
              <a:tr h="381692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colli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b="0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atomau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452174"/>
                  </a:ext>
                </a:extLst>
              </a:tr>
            </a:tbl>
          </a:graphicData>
        </a:graphic>
      </p:graphicFrame>
      <p:sp>
        <p:nvSpPr>
          <p:cNvPr id="4" name="Isosceles Triangle 3" descr="Pen saeth yn dangos bod y dysgwyr yn cysylltu’r geiriau yn y tabl, gyda chymorth y ffaith, i symud o’r geiriau cyntaf i’r geiriau i orffen">
            <a:extLst>
              <a:ext uri="{FF2B5EF4-FFF2-40B4-BE49-F238E27FC236}">
                <a16:creationId xmlns:a16="http://schemas.microsoft.com/office/drawing/2014/main" id="{58657327-D284-53A4-9324-30F0595B5D77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 rot="5400000">
            <a:off x="8201927" y="4200832"/>
            <a:ext cx="993010" cy="462323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50401D3-81EF-3322-2B33-103F4759104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4526" y="3082393"/>
            <a:ext cx="1010337" cy="11030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1A21A15-CFB7-632E-FED0-5AAB856B29A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158564" y="3082393"/>
            <a:ext cx="958573" cy="99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1628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EB2ED4-B239-63E1-7E48-A2D69480FB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CE7FDEB7-A63F-99C3-7963-38060EFE65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01931E5-570D-57B3-D955-149AEB9708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Pont geiriau 3 – ateb enghreifftiol</a:t>
            </a:r>
          </a:p>
        </p:txBody>
      </p:sp>
      <p:sp>
        <p:nvSpPr>
          <p:cNvPr id="3" name="Content Placeholder 5">
            <a:extLst>
              <a:ext uri="{FF2B5EF4-FFF2-40B4-BE49-F238E27FC236}">
                <a16:creationId xmlns:a16="http://schemas.microsoft.com/office/drawing/2014/main" id="{947381F4-C86F-5822-4FD2-FCD54B79E6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564" y="1979525"/>
            <a:ext cx="10456863" cy="2471578"/>
          </a:xfrm>
        </p:spPr>
        <p:txBody>
          <a:bodyPr>
            <a:normAutofit/>
          </a:bodyPr>
          <a:lstStyle/>
          <a:p>
            <a:pPr algn="l"/>
            <a:r>
              <a:rPr lang="cy-GB" sz="2800" b="0"/>
              <a:t>Mae atomau’n ffurfio ïonau positif pan fyddant yn </a:t>
            </a:r>
            <a:r>
              <a:rPr lang="cy-GB" sz="2800" b="0" u="sng"/>
              <a:t>colli</a:t>
            </a:r>
            <a:r>
              <a:rPr lang="cy-GB" sz="2800" b="0"/>
              <a:t> </a:t>
            </a:r>
            <a:r>
              <a:rPr lang="cy-GB" sz="2800" b="0" u="sng"/>
              <a:t>electron</a:t>
            </a:r>
            <a:r>
              <a:rPr lang="cy-GB" sz="2800" b="0"/>
              <a:t>, ac mae </a:t>
            </a:r>
            <a:r>
              <a:rPr lang="cy-GB" sz="2800" b="0" u="sng"/>
              <a:t>atomau</a:t>
            </a:r>
            <a:r>
              <a:rPr lang="cy-GB" sz="2800" b="0"/>
              <a:t>’n ffurfio ïon </a:t>
            </a:r>
            <a:r>
              <a:rPr lang="cy-GB" sz="2800" b="0" u="sng"/>
              <a:t>negatif</a:t>
            </a:r>
            <a:r>
              <a:rPr lang="cy-GB" sz="2800" b="0"/>
              <a:t> pan fyddant yn </a:t>
            </a:r>
            <a:r>
              <a:rPr lang="cy-GB" sz="2800" b="0" u="sng"/>
              <a:t>ennill</a:t>
            </a:r>
            <a:r>
              <a:rPr lang="cy-GB" sz="2800" b="0"/>
              <a:t> </a:t>
            </a:r>
            <a:r>
              <a:rPr lang="cy-GB" sz="2800" b="0" u="sng"/>
              <a:t>electron</a:t>
            </a:r>
            <a:r>
              <a:rPr lang="cy-GB" sz="2800" b="0"/>
              <a:t>, ond mae nifer y protonau’n aros yr un fath.</a:t>
            </a:r>
          </a:p>
          <a:p>
            <a:pPr algn="l"/>
            <a:endParaRPr lang="en-GB" sz="2800" b="0" dirty="0"/>
          </a:p>
        </p:txBody>
      </p:sp>
    </p:spTree>
    <p:extLst>
      <p:ext uri="{BB962C8B-B14F-4D97-AF65-F5344CB8AC3E}">
        <p14:creationId xmlns:p14="http://schemas.microsoft.com/office/powerpoint/2010/main" val="12575202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C9DC22-6AF1-EE02-EB2D-9D8DAE98F6D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6EFE4-92BD-4F59-8995-B68BE6615A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689140"/>
            <a:ext cx="10080000" cy="440661"/>
          </a:xfrm>
        </p:spPr>
        <p:txBody>
          <a:bodyPr/>
          <a:lstStyle/>
          <a:p>
            <a:r>
              <a:rPr lang="cy-GB"/>
              <a:t>Trwsio pont 3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8FA05993-0D01-C7C6-A22D-2E94265318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F556E98-CA36-E074-E7D0-917724643CE4}"/>
              </a:ext>
            </a:extLst>
          </p:cNvPr>
          <p:cNvSpPr txBox="1"/>
          <p:nvPr/>
        </p:nvSpPr>
        <p:spPr>
          <a:xfrm>
            <a:off x="469663" y="1569429"/>
            <a:ext cx="959458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Mae’r datganiad isod yn anghywir, allwch chi ei gywiro?</a:t>
            </a: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51ACFBC5-0E35-226B-6421-2EB17361A868}"/>
              </a:ext>
            </a:extLst>
          </p:cNvPr>
          <p:cNvSpPr/>
          <p:nvPr/>
        </p:nvSpPr>
        <p:spPr>
          <a:xfrm>
            <a:off x="469663" y="2674700"/>
            <a:ext cx="5670000" cy="2182985"/>
          </a:xfrm>
          <a:prstGeom prst="wedgeRoundRectCallout">
            <a:avLst>
              <a:gd name="adj1" fmla="val -51544"/>
              <a:gd name="adj2" fmla="val 87740"/>
              <a:gd name="adj3" fmla="val 16667"/>
            </a:avLst>
          </a:prstGeom>
          <a:solidFill>
            <a:srgbClr val="F6E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/>
            <a:r>
              <a:rPr lang="cy-GB" sz="2200" b="1">
                <a:solidFill>
                  <a:schemeClr val="tx1"/>
                </a:solidFill>
                <a:latin typeface="Century Gothic" panose="020B0502020202020204" pitchFamily="34" charset="0"/>
              </a:rPr>
              <a:t>Mae ïon hydrogen positif yn ffurfio pan fydd atom hydrogen yn ennill proton.</a:t>
            </a:r>
          </a:p>
        </p:txBody>
      </p:sp>
      <p:pic>
        <p:nvPicPr>
          <p:cNvPr id="6" name="Picture 5" descr="ïon hydrogen">
            <a:extLst>
              <a:ext uri="{FF2B5EF4-FFF2-40B4-BE49-F238E27FC236}">
                <a16:creationId xmlns:a16="http://schemas.microsoft.com/office/drawing/2014/main" id="{7B530FD6-B82F-9AC4-2A25-FD21DC6A5E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1289" y="2634275"/>
            <a:ext cx="4541564" cy="2563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5723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725009-9ACC-0F53-A29D-131FB3D252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0F25FA-D27B-8046-D385-45A34E984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10568987" cy="440661"/>
          </a:xfrm>
        </p:spPr>
        <p:txBody>
          <a:bodyPr/>
          <a:lstStyle/>
          <a:p>
            <a:r>
              <a:rPr lang="cy-GB"/>
              <a:t>Trwsio pont 3 – ateb enghreifftiol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49A57107-9C36-F2C6-7114-3F6D510FAD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8C3CACD-5DA8-4B98-5CAF-342657F53B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60000"/>
            <a:ext cx="5257685" cy="5040000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7BE5C7A-765A-25C9-E27C-782FE69FEFEC}"/>
              </a:ext>
            </a:extLst>
          </p:cNvPr>
          <p:cNvSpPr txBox="1"/>
          <p:nvPr/>
        </p:nvSpPr>
        <p:spPr>
          <a:xfrm>
            <a:off x="425751" y="1983554"/>
            <a:ext cx="10024533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800">
                <a:latin typeface="Century Gothic" panose="020B0502020202020204" pitchFamily="34" charset="0"/>
              </a:rPr>
              <a:t>Mae ïonau’n cael eu creu pan fydd atom neu foleciwl yn ennill neu’n colli electronau, gan newid y cydbwysedd rhwng protonau positif ac electronau negatif. Mae nifer y protonau mewn ïon yn aros yr un fath, gan ei fod yn pennu beth yw’r elfen. Pe bai atom hydrogen yn ennill proton, byddai’n dod yn atom heliwm.</a:t>
            </a:r>
          </a:p>
        </p:txBody>
      </p:sp>
    </p:spTree>
    <p:extLst>
      <p:ext uri="{BB962C8B-B14F-4D97-AF65-F5344CB8AC3E}">
        <p14:creationId xmlns:p14="http://schemas.microsoft.com/office/powerpoint/2010/main" val="7020055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4303EA-B7E9-8DCE-5C96-D8CF6715AB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342D8-71A9-8016-3039-F1DC8CC8E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Pont eiriau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0EF7B93-FA3E-2405-2633-D608D9FD2552}"/>
              </a:ext>
            </a:extLst>
          </p:cNvPr>
          <p:cNvSpPr txBox="1"/>
          <p:nvPr/>
        </p:nvSpPr>
        <p:spPr>
          <a:xfrm>
            <a:off x="516675" y="1361029"/>
            <a:ext cx="9907504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Siaradwch yn eich grŵp o dri i adeiladu’r bont eiriau, o’r dechrau i’r diwedd.</a:t>
            </a:r>
            <a:r>
              <a:rPr lang="cy-GB" sz="2200">
                <a:effectLst/>
                <a:latin typeface="Century Gothic" panose="020B0502020202020204" pitchFamily="34" charset="0"/>
              </a:rPr>
              <a:t> Cysylltwch y geiriau a defnyddiwch y ffaith i’ch helpu.</a:t>
            </a:r>
            <a:r>
              <a:rPr lang="cy-GB" sz="2200">
                <a:latin typeface="Century Gothic" panose="020B0502020202020204" pitchFamily="34" charset="0"/>
              </a:rPr>
              <a:t> </a:t>
            </a:r>
            <a:r>
              <a:rPr lang="cy-GB" sz="2200">
                <a:effectLst/>
                <a:latin typeface="Century Gothic" panose="020B0502020202020204" pitchFamily="34" charset="0"/>
              </a:rPr>
              <a:t>Cadwch at eich rôl siarad – naill ai A, B neu C.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65B9F9C4-478F-5511-6DE3-47DD962433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2" descr="Y pedwerydd tabl pont eiriau, yn dangos y geiriau cyntaf, y geiriau i’w rhoi mewn trefn gyda’r ffaith, a’r geiriau i orffen">
            <a:extLst>
              <a:ext uri="{FF2B5EF4-FFF2-40B4-BE49-F238E27FC236}">
                <a16:creationId xmlns:a16="http://schemas.microsoft.com/office/drawing/2014/main" id="{450DECA9-C772-40C9-BBD7-B16C785BF1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9534835"/>
              </p:ext>
            </p:extLst>
          </p:nvPr>
        </p:nvGraphicFramePr>
        <p:xfrm>
          <a:off x="540000" y="2417574"/>
          <a:ext cx="9907504" cy="3749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48394">
                  <a:extLst>
                    <a:ext uri="{9D8B030D-6E8A-4147-A177-3AD203B41FA5}">
                      <a16:colId xmlns:a16="http://schemas.microsoft.com/office/drawing/2014/main" val="56584357"/>
                    </a:ext>
                  </a:extLst>
                </a:gridCol>
                <a:gridCol w="3264377">
                  <a:extLst>
                    <a:ext uri="{9D8B030D-6E8A-4147-A177-3AD203B41FA5}">
                      <a16:colId xmlns:a16="http://schemas.microsoft.com/office/drawing/2014/main" val="3623156845"/>
                    </a:ext>
                  </a:extLst>
                </a:gridCol>
                <a:gridCol w="2713767">
                  <a:extLst>
                    <a:ext uri="{9D8B030D-6E8A-4147-A177-3AD203B41FA5}">
                      <a16:colId xmlns:a16="http://schemas.microsoft.com/office/drawing/2014/main" val="615250945"/>
                    </a:ext>
                  </a:extLst>
                </a:gridCol>
                <a:gridCol w="2280966">
                  <a:extLst>
                    <a:ext uri="{9D8B030D-6E8A-4147-A177-3AD203B41FA5}">
                      <a16:colId xmlns:a16="http://schemas.microsoft.com/office/drawing/2014/main" val="598199109"/>
                    </a:ext>
                  </a:extLst>
                </a:gridCol>
              </a:tblGrid>
              <a:tr h="370840"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Dechrau</a:t>
                      </a: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Mae isotopau elfen yn</a:t>
                      </a:r>
                    </a:p>
                    <a:p>
                      <a:pPr algn="l" rtl="0"/>
                      <a:endParaRPr lang="en-GB" sz="2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Ffaith </a:t>
                      </a:r>
                    </a:p>
                    <a:p>
                      <a:pPr lvl="0"/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Mae isotopau’n amrywiadau ar yr un elfen gyda masau atomig gwahanol.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Diwedd</a:t>
                      </a: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0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ond mae ganddynt </a:t>
                      </a:r>
                    </a:p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yr un priodweddau cemegol.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8956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Cysylltwch y geiriau hyn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1411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Geiriau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b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14001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yr un nifer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protonau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2243161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niferoedd gwahanol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niwtronau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6155639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atomau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niwclews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452174"/>
                  </a:ext>
                </a:extLst>
              </a:tr>
            </a:tbl>
          </a:graphicData>
        </a:graphic>
      </p:graphicFrame>
      <p:sp>
        <p:nvSpPr>
          <p:cNvPr id="4" name="Isosceles Triangle 3" descr="Pen saeth yn dangos bod y dysgwyr yn cysylltu’r geiriau yn y tabl, gyda chymorth y ffaith, i symud o’r geiriau cyntaf i’r geiriau i orffen">
            <a:extLst>
              <a:ext uri="{FF2B5EF4-FFF2-40B4-BE49-F238E27FC236}">
                <a16:creationId xmlns:a16="http://schemas.microsoft.com/office/drawing/2014/main" id="{1B0C4AEB-C423-112F-8BBA-387FDB5CE274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SpPr/>
          <p:nvPr/>
        </p:nvSpPr>
        <p:spPr>
          <a:xfrm rot="5400000">
            <a:off x="7894196" y="3582672"/>
            <a:ext cx="993010" cy="462323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545B552-AAB2-0DC3-310C-BA27100B4A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1497" y="2877477"/>
            <a:ext cx="1010337" cy="11030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D9F9240-1519-EAD7-6DF4-B169555F15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28949" y="2874586"/>
            <a:ext cx="958573" cy="99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910987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D04DFF-2326-464E-6C0F-29DAFDA4C1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79631607-77BC-6085-1CE0-05DD5F2F47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E3FC40F-60BC-936B-0E84-72323BC42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Pont geiriau 4 – ateb enghreifftiol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0F50A2D-609B-7286-8F5C-22F68CF03CF1}"/>
              </a:ext>
            </a:extLst>
          </p:cNvPr>
          <p:cNvSpPr txBox="1"/>
          <p:nvPr/>
        </p:nvSpPr>
        <p:spPr>
          <a:xfrm>
            <a:off x="540000" y="1930400"/>
            <a:ext cx="1048092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y-GB" sz="2800">
                <a:latin typeface="Century Gothic" panose="020B0502020202020204" pitchFamily="34" charset="0"/>
              </a:rPr>
              <a:t>Mae isotopau elfen yn </a:t>
            </a:r>
            <a:r>
              <a:rPr lang="cy-GB" sz="2800" u="sng">
                <a:latin typeface="Century Gothic" panose="020B0502020202020204" pitchFamily="34" charset="0"/>
              </a:rPr>
              <a:t>atomau</a:t>
            </a:r>
            <a:r>
              <a:rPr lang="cy-GB" sz="2800">
                <a:latin typeface="Century Gothic" panose="020B0502020202020204" pitchFamily="34" charset="0"/>
              </a:rPr>
              <a:t> sydd â’r </a:t>
            </a:r>
            <a:r>
              <a:rPr lang="cy-GB" sz="2800" u="sng">
                <a:latin typeface="Century Gothic" panose="020B0502020202020204" pitchFamily="34" charset="0"/>
              </a:rPr>
              <a:t>un nifer</a:t>
            </a:r>
            <a:r>
              <a:rPr lang="cy-GB" sz="2800">
                <a:latin typeface="Century Gothic" panose="020B0502020202020204" pitchFamily="34" charset="0"/>
              </a:rPr>
              <a:t> o </a:t>
            </a:r>
            <a:r>
              <a:rPr lang="cy-GB" sz="2800" u="sng">
                <a:latin typeface="Century Gothic" panose="020B0502020202020204" pitchFamily="34" charset="0"/>
              </a:rPr>
              <a:t>brotonau</a:t>
            </a:r>
            <a:r>
              <a:rPr lang="cy-GB" sz="2800">
                <a:latin typeface="Century Gothic" panose="020B0502020202020204" pitchFamily="34" charset="0"/>
              </a:rPr>
              <a:t> a </a:t>
            </a:r>
            <a:r>
              <a:rPr lang="cy-GB" sz="2800" u="sng">
                <a:latin typeface="Century Gothic" panose="020B0502020202020204" pitchFamily="34" charset="0"/>
              </a:rPr>
              <a:t>niferoedd gwahanol</a:t>
            </a:r>
            <a:r>
              <a:rPr lang="cy-GB" sz="2800">
                <a:latin typeface="Century Gothic" panose="020B0502020202020204" pitchFamily="34" charset="0"/>
              </a:rPr>
              <a:t> o </a:t>
            </a:r>
            <a:r>
              <a:rPr lang="cy-GB" sz="2800" u="sng">
                <a:latin typeface="Century Gothic" panose="020B0502020202020204" pitchFamily="34" charset="0"/>
              </a:rPr>
              <a:t>niwtronau</a:t>
            </a:r>
            <a:r>
              <a:rPr lang="cy-GB" sz="2800">
                <a:latin typeface="Century Gothic" panose="020B0502020202020204" pitchFamily="34" charset="0"/>
              </a:rPr>
              <a:t> yn y </a:t>
            </a:r>
            <a:r>
              <a:rPr lang="cy-GB" sz="2800" u="sng">
                <a:latin typeface="Century Gothic" panose="020B0502020202020204" pitchFamily="34" charset="0"/>
              </a:rPr>
              <a:t>niwclews</a:t>
            </a:r>
            <a:r>
              <a:rPr lang="cy-GB" sz="2800">
                <a:latin typeface="Century Gothic" panose="020B0502020202020204" pitchFamily="34" charset="0"/>
              </a:rPr>
              <a:t>, ond mae ganddynt yr un priodweddau cemegol.</a:t>
            </a:r>
          </a:p>
        </p:txBody>
      </p:sp>
    </p:spTree>
    <p:extLst>
      <p:ext uri="{BB962C8B-B14F-4D97-AF65-F5344CB8AC3E}">
        <p14:creationId xmlns:p14="http://schemas.microsoft.com/office/powerpoint/2010/main" val="383272993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C4F2E4-37B5-853C-2DC0-E871185114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67639C-648C-CE9E-0A89-0E66B53A54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662796"/>
            <a:ext cx="10080000" cy="440661"/>
          </a:xfrm>
        </p:spPr>
        <p:txBody>
          <a:bodyPr/>
          <a:lstStyle/>
          <a:p>
            <a:r>
              <a:rPr lang="cy-GB"/>
              <a:t>Trwsio pont 4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22A101-81D3-2EAF-F79E-A3AC79F4FAD3}"/>
              </a:ext>
            </a:extLst>
          </p:cNvPr>
          <p:cNvSpPr txBox="1"/>
          <p:nvPr/>
        </p:nvSpPr>
        <p:spPr>
          <a:xfrm>
            <a:off x="539999" y="1426866"/>
            <a:ext cx="9920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Oes modd i’ch grŵp ddod o hyd i ateb i’r cwestiwn isod? Trafodwch y cwestiwn a chytuno ar ymateb.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6E373B09-9C55-1773-555D-4DAA0BF7D6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B5839B1D-DC00-71BF-F588-910C77BAECD9}"/>
              </a:ext>
            </a:extLst>
          </p:cNvPr>
          <p:cNvSpPr/>
          <p:nvPr/>
        </p:nvSpPr>
        <p:spPr>
          <a:xfrm>
            <a:off x="483410" y="2943103"/>
            <a:ext cx="4560615" cy="2182985"/>
          </a:xfrm>
          <a:prstGeom prst="wedgeRoundRectCallout">
            <a:avLst>
              <a:gd name="adj1" fmla="val -51544"/>
              <a:gd name="adj2" fmla="val 87740"/>
              <a:gd name="adj3" fmla="val 16667"/>
            </a:avLst>
          </a:prstGeom>
          <a:solidFill>
            <a:srgbClr val="F6E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/>
            <a:r>
              <a:rPr lang="cy-GB" sz="2200" b="1">
                <a:solidFill>
                  <a:schemeClr val="tx1"/>
                </a:solidFill>
                <a:latin typeface="Century Gothic" panose="020B0502020202020204" pitchFamily="34" charset="0"/>
              </a:rPr>
              <a:t>Os oes gan brotonau a niwtronau fàs cymharol o 1, pam mai 35.5 yw màs atomig cymharol clorin?</a:t>
            </a:r>
          </a:p>
        </p:txBody>
      </p:sp>
      <p:pic>
        <p:nvPicPr>
          <p:cNvPr id="8" name="Picture 7" descr="Diagram o ddwy glorian, mae’r un ar y chwith wedi’i labelu’n ddamcaniaethol ac mae’r un ar y dde wedi’i labelu mewn gwirionedd. Mae pedwar atom Cl ar y chwith, pob un â’r rhifau màs 35.5. Mae pedwar atom Cl ar y dde, ond mae gan dri rifau màs o 35 ac mae gan un rif màs o 37&#10;">
            <a:extLst>
              <a:ext uri="{FF2B5EF4-FFF2-40B4-BE49-F238E27FC236}">
                <a16:creationId xmlns:a16="http://schemas.microsoft.com/office/drawing/2014/main" id="{08188F2D-78CA-DBE6-B03F-CAA2799DCE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911" r="-691"/>
          <a:stretch>
            <a:fillRect/>
          </a:stretch>
        </p:blipFill>
        <p:spPr>
          <a:xfrm>
            <a:off x="5270012" y="2783840"/>
            <a:ext cx="5106378" cy="238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03033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400CBC-3FA6-B224-8598-60770378E7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802D02-639D-454E-7310-B0F21D15F2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10568987" cy="440661"/>
          </a:xfrm>
        </p:spPr>
        <p:txBody>
          <a:bodyPr/>
          <a:lstStyle/>
          <a:p>
            <a:r>
              <a:rPr lang="cy-GB"/>
              <a:t>Trwsio pont 4 – ateb enghreifftiol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BF720BD7-43EF-4491-675A-C4179082DA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4BFCEAB-E161-B69A-A7DE-6E10CAA4011F}"/>
              </a:ext>
            </a:extLst>
          </p:cNvPr>
          <p:cNvSpPr txBox="1"/>
          <p:nvPr/>
        </p:nvSpPr>
        <p:spPr>
          <a:xfrm>
            <a:off x="539999" y="1620948"/>
            <a:ext cx="10326659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800">
                <a:latin typeface="Century Gothic" panose="020B0502020202020204" pitchFamily="34" charset="0"/>
              </a:rPr>
              <a:t>Màs atomig cymharol elfen yw cyfartaledd pwysol masau atomau’r isotopau. </a:t>
            </a:r>
          </a:p>
          <a:p>
            <a:r>
              <a:rPr lang="cy-GB" sz="2800">
                <a:latin typeface="Century Gothic" panose="020B0502020202020204" pitchFamily="34" charset="0"/>
              </a:rPr>
              <a:t>Mae gan glorin ddau isotop: </a:t>
            </a:r>
            <a:r>
              <a:rPr lang="cy-GB" sz="2800" baseline="30000">
                <a:latin typeface="Century Gothic" panose="020B0502020202020204" pitchFamily="34" charset="0"/>
              </a:rPr>
              <a:t>35</a:t>
            </a:r>
            <a:r>
              <a:rPr lang="cy-GB" sz="2800">
                <a:latin typeface="Century Gothic" panose="020B0502020202020204" pitchFamily="34" charset="0"/>
              </a:rPr>
              <a:t>Cl a </a:t>
            </a:r>
            <a:r>
              <a:rPr lang="cy-GB" sz="2800" baseline="30000">
                <a:latin typeface="Century Gothic" panose="020B0502020202020204" pitchFamily="34" charset="0"/>
              </a:rPr>
              <a:t>37</a:t>
            </a:r>
            <a:r>
              <a:rPr lang="cy-GB" sz="2800">
                <a:latin typeface="Century Gothic" panose="020B0502020202020204" pitchFamily="34" charset="0"/>
              </a:rPr>
              <a:t>Cl, ond nid 36 yw màs atomig cymharol clorin. Mewn unrhyw sampl o glorin, mae 75% o’r atomau yn </a:t>
            </a:r>
            <a:r>
              <a:rPr lang="cy-GB" sz="2800" baseline="30000">
                <a:latin typeface="Century Gothic" panose="020B0502020202020204" pitchFamily="34" charset="0"/>
              </a:rPr>
              <a:t>35</a:t>
            </a:r>
            <a:r>
              <a:rPr lang="cy-GB" sz="2800">
                <a:latin typeface="Century Gothic" panose="020B0502020202020204" pitchFamily="34" charset="0"/>
              </a:rPr>
              <a:t>Cl ac mae’r 25% sy’n weddill yn </a:t>
            </a:r>
            <a:r>
              <a:rPr lang="cy-GB" sz="2800" baseline="30000">
                <a:latin typeface="Century Gothic" panose="020B0502020202020204" pitchFamily="34" charset="0"/>
              </a:rPr>
              <a:t>37</a:t>
            </a:r>
            <a:r>
              <a:rPr lang="cy-GB" sz="2800">
                <a:latin typeface="Century Gothic" panose="020B0502020202020204" pitchFamily="34" charset="0"/>
              </a:rPr>
              <a:t>Cl.</a:t>
            </a:r>
          </a:p>
        </p:txBody>
      </p:sp>
    </p:spTree>
    <p:extLst>
      <p:ext uri="{BB962C8B-B14F-4D97-AF65-F5344CB8AC3E}">
        <p14:creationId xmlns:p14="http://schemas.microsoft.com/office/powerpoint/2010/main" val="14479897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495EA0-4F18-E012-A04A-4FC4D9CC6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3F983D-8F7C-4493-43C6-C13CB1A991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Pont eiriau 5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553E7C-B9B7-702A-555C-816DBA08669F}"/>
              </a:ext>
            </a:extLst>
          </p:cNvPr>
          <p:cNvSpPr txBox="1"/>
          <p:nvPr/>
        </p:nvSpPr>
        <p:spPr>
          <a:xfrm>
            <a:off x="307556" y="1005810"/>
            <a:ext cx="10544887" cy="11079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Siaradwch yn eich grŵp o dri i adeiladu’r bont eiriau, o’r dechrau i’r diwedd.</a:t>
            </a:r>
            <a:r>
              <a:rPr lang="cy-GB" sz="2200">
                <a:effectLst/>
                <a:latin typeface="Century Gothic" panose="020B0502020202020204" pitchFamily="34" charset="0"/>
              </a:rPr>
              <a:t> Cysylltwch y geiriau a defnyddiwch y ffaith i’ch helpu.</a:t>
            </a:r>
            <a:r>
              <a:rPr lang="cy-GB" sz="2200">
                <a:latin typeface="Century Gothic" panose="020B0502020202020204" pitchFamily="34" charset="0"/>
              </a:rPr>
              <a:t> </a:t>
            </a:r>
            <a:r>
              <a:rPr lang="cy-GB" sz="2200">
                <a:effectLst/>
                <a:latin typeface="Century Gothic" panose="020B0502020202020204" pitchFamily="34" charset="0"/>
              </a:rPr>
              <a:t>Cadwch at eich rôl siarad – naill ai A, B neu C.</a:t>
            </a:r>
          </a:p>
        </p:txBody>
      </p:sp>
      <p:sp>
        <p:nvSpPr>
          <p:cNvPr id="6" name="Vertical Title 1">
            <a:extLst>
              <a:ext uri="{FF2B5EF4-FFF2-40B4-BE49-F238E27FC236}">
                <a16:creationId xmlns:a16="http://schemas.microsoft.com/office/drawing/2014/main" id="{5803D6A3-76FA-CD53-2258-19C326B2B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3" name="Table 2" descr="Y pumed tabl pont eiriau, yn dangos y geiriau cyntaf, y geiriau i’w rhoi mewn trefn gyda’r ffaith, a’r geiriau i orffen">
            <a:extLst>
              <a:ext uri="{FF2B5EF4-FFF2-40B4-BE49-F238E27FC236}">
                <a16:creationId xmlns:a16="http://schemas.microsoft.com/office/drawing/2014/main" id="{E2D47404-B9D9-1CBD-4065-9F35B69857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7282335"/>
              </p:ext>
            </p:extLst>
          </p:nvPr>
        </p:nvGraphicFramePr>
        <p:xfrm>
          <a:off x="307556" y="2111760"/>
          <a:ext cx="10544887" cy="4480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537625">
                  <a:extLst>
                    <a:ext uri="{9D8B030D-6E8A-4147-A177-3AD203B41FA5}">
                      <a16:colId xmlns:a16="http://schemas.microsoft.com/office/drawing/2014/main" val="56584357"/>
                    </a:ext>
                  </a:extLst>
                </a:gridCol>
                <a:gridCol w="2733427">
                  <a:extLst>
                    <a:ext uri="{9D8B030D-6E8A-4147-A177-3AD203B41FA5}">
                      <a16:colId xmlns:a16="http://schemas.microsoft.com/office/drawing/2014/main" val="3623156845"/>
                    </a:ext>
                  </a:extLst>
                </a:gridCol>
                <a:gridCol w="3810625">
                  <a:extLst>
                    <a:ext uri="{9D8B030D-6E8A-4147-A177-3AD203B41FA5}">
                      <a16:colId xmlns:a16="http://schemas.microsoft.com/office/drawing/2014/main" val="615250945"/>
                    </a:ext>
                  </a:extLst>
                </a:gridCol>
                <a:gridCol w="2463210">
                  <a:extLst>
                    <a:ext uri="{9D8B030D-6E8A-4147-A177-3AD203B41FA5}">
                      <a16:colId xmlns:a16="http://schemas.microsoft.com/office/drawing/2014/main" val="598199109"/>
                    </a:ext>
                  </a:extLst>
                </a:gridCol>
              </a:tblGrid>
              <a:tr h="370840"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latin typeface="Century Gothic" panose="020B0502020202020204" pitchFamily="34" charset="0"/>
                        </a:rPr>
                        <a:t>Dechrau</a:t>
                      </a: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Yn y model pwdin Dolig, mae’r atom yn</a:t>
                      </a:r>
                    </a:p>
                    <a:p>
                      <a:pPr algn="l" rtl="0"/>
                      <a:endParaRPr lang="en-GB" sz="2400" b="1" dirty="0">
                        <a:latin typeface="Century Gothic" panose="020B0502020202020204" pitchFamily="34" charset="0"/>
                      </a:endParaRPr>
                    </a:p>
                    <a:p>
                      <a:pPr algn="l" rtl="0"/>
                      <a:endParaRPr lang="en-GB" sz="2400" b="0" dirty="0"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latin typeface="Century Gothic" panose="020B0502020202020204" pitchFamily="34" charset="0"/>
                        </a:rPr>
                        <a:t>Ffaith </a:t>
                      </a:r>
                    </a:p>
                    <a:p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Arweiniodd arbrawf ffoil aur Rutherford at wrthod y model pwdin Dolig o blaid y model niwclear.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rowSpan="6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latin typeface="Century Gothic" panose="020B0502020202020204" pitchFamily="34" charset="0"/>
                        </a:rPr>
                        <a:t>Diwedd</a:t>
                      </a:r>
                    </a:p>
                    <a:p>
                      <a:pPr algn="l" rtl="0"/>
                      <a:endParaRPr lang="en-GB" sz="2400" b="1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 rtl="0"/>
                      <a:endParaRPr lang="en-GB" sz="2400" b="1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l" rtl="0"/>
                      <a:endParaRPr lang="en-GB" sz="2400" b="1" kern="1200" dirty="0">
                        <a:solidFill>
                          <a:schemeClr val="tx1"/>
                        </a:solidFill>
                        <a:effectLst/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 </a:t>
                      </a:r>
                    </a:p>
                    <a:p>
                      <a:pPr algn="ctr"/>
                      <a:r>
                        <a:rPr lang="cy-GB" sz="240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Century Gothic"/>
                          <a:cs typeface="+mn-cs"/>
                        </a:rPr>
                        <a:t>gwefr bositif yr atom wedi’i chrynhoi mewn niwclews bach, dwys.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A36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458956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bg1"/>
                          </a:solidFill>
                          <a:latin typeface="Century Gothic" panose="020B0502020202020204" pitchFamily="34" charset="0"/>
                        </a:rPr>
                        <a:t>Cysylltwch y geiriau hyn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7614111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cy-GB" sz="24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Geiriau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 b="0">
                        <a:solidFill>
                          <a:schemeClr val="bg1">
                            <a:lumMod val="50000"/>
                          </a:schemeClr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140016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â gwefr bositif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electronau negatif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22431615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adlamu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ronynnau alffa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361556393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ctr">
                        <a:buFont typeface="Arial" panose="020B0604020202020204" pitchFamily="34" charset="0"/>
                        <a:buNone/>
                      </a:pPr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basio’n syth drwodd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y-GB" sz="2400" b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allwyro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6E0C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452174"/>
                  </a:ext>
                </a:extLst>
              </a:tr>
            </a:tbl>
          </a:graphicData>
        </a:graphic>
      </p:graphicFrame>
      <p:sp>
        <p:nvSpPr>
          <p:cNvPr id="4" name="Isosceles Triangle 3" descr="Pen saeth yn dangos bod y dysgwyr yn cysylltu’r geiriau yn y tabl, gyda chymorth y ffaith, i symud o’r geiriau cyntaf i’r geiriau i orffen">
            <a:extLst>
              <a:ext uri="{FF2B5EF4-FFF2-40B4-BE49-F238E27FC236}">
                <a16:creationId xmlns:a16="http://schemas.microsoft.com/office/drawing/2014/main" id="{F1EAB3A6-DE29-36FE-DC63-6060D7DEDCBB}"/>
              </a:ext>
            </a:extLst>
          </p:cNvPr>
          <p:cNvSpPr/>
          <p:nvPr/>
        </p:nvSpPr>
        <p:spPr>
          <a:xfrm rot="5400000">
            <a:off x="8115420" y="3598363"/>
            <a:ext cx="993010" cy="462323"/>
          </a:xfrm>
          <a:prstGeom prst="triangle">
            <a:avLst/>
          </a:prstGeom>
          <a:solidFill>
            <a:srgbClr val="C0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6654FB6-75AC-4C2A-DBD8-12CD57AF1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000" y="2600605"/>
            <a:ext cx="1010337" cy="1103046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69705F0-441D-7935-C58C-C46DB42ED5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25644" y="2600605"/>
            <a:ext cx="958573" cy="994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447505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F880FB-1540-AA02-2301-40ED2CE73A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2F01A33E-E2AB-BAF0-287A-2A91D030BB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44FA96A-8FBC-B481-0422-CC37CFED1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Pont geiriau 5 – ateb enghreifftiol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4F25822-AB07-99EE-C861-3F0D0BE6AF5A}"/>
              </a:ext>
            </a:extLst>
          </p:cNvPr>
          <p:cNvSpPr txBox="1"/>
          <p:nvPr/>
        </p:nvSpPr>
        <p:spPr>
          <a:xfrm>
            <a:off x="408214" y="2024743"/>
            <a:ext cx="103961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80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Yn y model pwdin Dolig, mae’r atom yn belen </a:t>
            </a:r>
            <a:r>
              <a:rPr lang="cy-GB" sz="2800" u="sng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â gwefr bositif</a:t>
            </a:r>
            <a:r>
              <a:rPr lang="cy-GB" sz="280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gydag </a:t>
            </a:r>
            <a:r>
              <a:rPr lang="cy-GB" sz="2800" u="sng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electronau negatif</a:t>
            </a:r>
            <a:r>
              <a:rPr lang="cy-GB" sz="2800">
                <a:effectLst/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wedi’u mewnblannu ynddo.  </a:t>
            </a:r>
            <a:r>
              <a:rPr lang="cy-GB" sz="28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Roedd disgwyl i </a:t>
            </a:r>
            <a:r>
              <a:rPr lang="cy-GB" sz="2800" u="sng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ronynnau alffa</a:t>
            </a:r>
            <a:r>
              <a:rPr lang="cy-GB" sz="28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</a:t>
            </a:r>
            <a:r>
              <a:rPr lang="cy-GB" sz="2800" u="sng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basio’n syth drwodd</a:t>
            </a:r>
            <a:r>
              <a:rPr lang="cy-GB" sz="28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, ond roedd rhai wedi </a:t>
            </a:r>
            <a:r>
              <a:rPr lang="cy-GB" sz="2800" u="sng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allwyro</a:t>
            </a:r>
            <a:r>
              <a:rPr lang="cy-GB" sz="28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 ac eraill wedi </a:t>
            </a:r>
            <a:r>
              <a:rPr lang="cy-GB" sz="2800" u="sng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adlamu</a:t>
            </a:r>
            <a:r>
              <a:rPr lang="cy-GB" sz="28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, sy’n awgrymu bod gwefr bositif yr atom wedi’i chrynhoi mewn niwclews bach, dwys.</a:t>
            </a:r>
          </a:p>
          <a:p>
            <a:endParaRPr lang="en-GB" sz="2800" b="1" dirty="0">
              <a:latin typeface="Century Gothic" panose="020B0502020202020204" pitchFamily="34" charset="0"/>
            </a:endParaRPr>
          </a:p>
          <a:p>
            <a:endParaRPr lang="en-GB" sz="28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703319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09D330-D663-BCA8-C091-B1F6C23867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CFB88E-E77F-A4C8-2E29-85E6330A5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629767"/>
            <a:ext cx="10080000" cy="440661"/>
          </a:xfrm>
        </p:spPr>
        <p:txBody>
          <a:bodyPr/>
          <a:lstStyle/>
          <a:p>
            <a:r>
              <a:rPr lang="cy-GB"/>
              <a:t>Trwsio pont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EC628D-7BFC-64F0-8E13-359687DC666E}"/>
              </a:ext>
            </a:extLst>
          </p:cNvPr>
          <p:cNvSpPr txBox="1"/>
          <p:nvPr/>
        </p:nvSpPr>
        <p:spPr>
          <a:xfrm>
            <a:off x="489759" y="1426866"/>
            <a:ext cx="992033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sz="2200">
                <a:latin typeface="Century Gothic" panose="020B0502020202020204" pitchFamily="34" charset="0"/>
              </a:rPr>
              <a:t>Oes modd i’ch grŵp ddod o hyd i ateb i’r cwestiwn isod? Trafodwch y cwestiwn a chytuno ar ymateb.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0A3C97D-54E8-C572-8920-73CE0E1B874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C31A18E4-701C-3FF2-C0AE-F760BCE13A4D}"/>
              </a:ext>
            </a:extLst>
          </p:cNvPr>
          <p:cNvSpPr/>
          <p:nvPr/>
        </p:nvSpPr>
        <p:spPr>
          <a:xfrm>
            <a:off x="597360" y="2486262"/>
            <a:ext cx="4640999" cy="2916610"/>
          </a:xfrm>
          <a:prstGeom prst="wedgeRoundRectCallout">
            <a:avLst>
              <a:gd name="adj1" fmla="val -51544"/>
              <a:gd name="adj2" fmla="val 87740"/>
              <a:gd name="adj3" fmla="val 16667"/>
            </a:avLst>
          </a:prstGeom>
          <a:solidFill>
            <a:srgbClr val="F6E0C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spcAft>
                <a:spcPts val="800"/>
              </a:spcAft>
              <a:tabLst>
                <a:tab pos="457200" algn="l"/>
              </a:tabLst>
            </a:pPr>
            <a:r>
              <a:rPr lang="cy-GB" sz="2200" b="1">
                <a:solidFill>
                  <a:schemeClr val="tx1"/>
                </a:solidFill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Mae gronynnau alffa yn egnïol iawn, mae ganddynt wefr o +2, ac maent yn enfawr o’u cymharu ag electronau. </a:t>
            </a:r>
          </a:p>
          <a:p>
            <a:pPr marL="0" indent="0">
              <a:spcAft>
                <a:spcPts val="800"/>
              </a:spcAft>
              <a:tabLst>
                <a:tab pos="457200" algn="l"/>
              </a:tabLst>
            </a:pPr>
            <a:r>
              <a:rPr lang="cy-GB" sz="2200" b="1">
                <a:solidFill>
                  <a:schemeClr val="tx1"/>
                </a:solidFill>
                <a:latin typeface="Century Gothic" panose="020B0502020202020204" pitchFamily="34" charset="0"/>
                <a:cs typeface="Times New Roman" panose="02020603050405020304" pitchFamily="18" charset="0"/>
              </a:rPr>
              <a:t>Pam oedd Rutherford yn disgwyl i’r gronynnau alffa basio’n syth drwy atomau aur?</a:t>
            </a:r>
          </a:p>
        </p:txBody>
      </p:sp>
      <p:pic>
        <p:nvPicPr>
          <p:cNvPr id="8" name="Picture 7" descr="Diagram i gynrychioli arbrawf ffoil aur Rutherford. Mae pelydryn o ronynnau o ffynhonnell ymbelydrol yn taro ffoil aur ac yn gwasgaru o amgylch plât ffotograffig crwn&#10;">
            <a:extLst>
              <a:ext uri="{FF2B5EF4-FFF2-40B4-BE49-F238E27FC236}">
                <a16:creationId xmlns:a16="http://schemas.microsoft.com/office/drawing/2014/main" id="{218382BE-54B8-D652-0A5A-13397EB4BA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08808" y="2364345"/>
            <a:ext cx="3602743" cy="34556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83706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43D0BA-D58C-5476-5A31-79E1A8CF0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4A6752-FC7D-5DB2-FD4C-79E8F57CAA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10568987" cy="440661"/>
          </a:xfrm>
        </p:spPr>
        <p:txBody>
          <a:bodyPr/>
          <a:lstStyle/>
          <a:p>
            <a:r>
              <a:rPr lang="cy-GB"/>
              <a:t>Trwsio pont 5 – ateb enghreifftiol 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3D54EF44-274D-854C-D98D-CA8895D1A8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2200" b="1" i="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6FF727-AC56-9E51-FB8A-ADA94F099940}"/>
              </a:ext>
            </a:extLst>
          </p:cNvPr>
          <p:cNvSpPr txBox="1"/>
          <p:nvPr/>
        </p:nvSpPr>
        <p:spPr>
          <a:xfrm>
            <a:off x="539999" y="1734246"/>
            <a:ext cx="9873025" cy="5311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cy-GB" sz="28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Roedd model pwdin Dolig yr atom yn cael ei ddefnyddio pan gynhaliodd Rutherford ei arbrawf ffoil aur. Yn y model hwn, mae’r wefr bositif wedi’i gwasgaru’n gyfartal drwy’r atom cyfan gydag electronau negatif wedi’u mewnblannu ynddo. </a:t>
            </a:r>
          </a:p>
          <a:p>
            <a:pPr>
              <a:lnSpc>
                <a:spcPct val="115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cy-GB" sz="2800">
                <a:latin typeface="Century Gothic" panose="020B0502020202020204" pitchFamily="34" charset="0"/>
                <a:ea typeface="Century Gothic"/>
                <a:cs typeface="Times New Roman" panose="02020603050405020304" pitchFamily="18" charset="0"/>
              </a:rPr>
              <a:t>Roedd Rutherford yn disgwyl i’r gronynnau alffa egnïol iawn, â gwefr bositif, basio’n syth drwy’r atomau aur oherwydd na fyddai’r wefr bositif yn ddigon dwys i achosi allwyro sylweddol. </a:t>
            </a:r>
          </a:p>
          <a:p>
            <a:pPr>
              <a:lnSpc>
                <a:spcPct val="115000"/>
              </a:lnSpc>
              <a:spcAft>
                <a:spcPts val="1200"/>
              </a:spcAft>
              <a:tabLst>
                <a:tab pos="457200" algn="l"/>
              </a:tabLst>
            </a:pPr>
            <a:endParaRPr lang="en-GB" sz="2800" kern="100" dirty="0">
              <a:latin typeface="Century Gothic" panose="020B0502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028978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DFF2A1-7DEF-C706-1FFC-C174021917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Myfyrio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8EEC3B-CB1E-03D4-6316-282A17291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285750" indent="-28575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cy-GB" sz="2800"/>
              <a:t>Sut ydych chi’n teimlo am y dasg hon? Pam?</a:t>
            </a:r>
          </a:p>
          <a:p>
            <a:pPr marL="285750" indent="-28575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cy-GB" sz="2800"/>
              <a:t>Wnaeth pawb gadw at y rheolau siarad a gwrando?</a:t>
            </a:r>
          </a:p>
          <a:p>
            <a:pPr marL="285750" indent="-28575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cy-GB" sz="2800"/>
              <a:t>Beth oedd eich barn am rolau A, B a/neu C?</a:t>
            </a:r>
          </a:p>
          <a:p>
            <a:pPr marL="285750" indent="-28575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cy-GB" sz="2800"/>
              <a:t>Beth aeth yn dda a beth oedd yn anodd?</a:t>
            </a:r>
          </a:p>
          <a:p>
            <a:pPr marL="285750" indent="-285750">
              <a:buClr>
                <a:srgbClr val="C8102E"/>
              </a:buClr>
              <a:buFont typeface="Arial" panose="020B0604020202020204" pitchFamily="34" charset="0"/>
              <a:buChar char="•"/>
            </a:pPr>
            <a:r>
              <a:rPr lang="cy-GB" sz="2800"/>
              <a:t>Beth ydych chi wedi’i ddysgu wrth gymryd rhan yn y sgwrs strwythuredig hon y gallwch ei ddefnyddio y tro nesaf y byddwch yn siarad am gemeg?</a:t>
            </a:r>
          </a:p>
        </p:txBody>
      </p:sp>
    </p:spTree>
    <p:extLst>
      <p:ext uri="{BB962C8B-B14F-4D97-AF65-F5344CB8AC3E}">
        <p14:creationId xmlns:p14="http://schemas.microsoft.com/office/powerpoint/2010/main" val="37640767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DA9523-B40B-525F-EE04-82BDEA0CE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Diolchiadau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1B3B00-7602-83C3-74E1-FE297B3A80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y-GB"/>
              <a:t>Y lluniau ar sleidiau 6, 12, 25 a 29 © Shutterstock.</a:t>
            </a:r>
          </a:p>
          <a:p>
            <a:r>
              <a:rPr lang="cy-GB" sz="1800"/>
              <a:t>Pob llun arall © Y Gymdeithas Gemeg Frenhinol.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98137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133236-DA81-4EE1-B922-B3252D17209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698F026-9160-4E39-B4A8-5525F1AED8D8}">
  <ds:schemaRefs>
    <ds:schemaRef ds:uri="http://purl.org/dc/dcmitype/"/>
    <ds:schemaRef ds:uri="http://purl.org/dc/elements/1.1/"/>
    <ds:schemaRef ds:uri="http://schemas.microsoft.com/office/2006/documentManagement/types"/>
    <ds:schemaRef ds:uri="http://schemas.microsoft.com/office/2006/metadata/properties"/>
    <ds:schemaRef ds:uri="9e3c562f-56b0-4bc9-96c8-d04b09868558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5c7d88b2-bc5d-47d8-b067-5f30c82b40fb"/>
  </ds:schemaRefs>
</ds:datastoreItem>
</file>

<file path=customXml/itemProps3.xml><?xml version="1.0" encoding="utf-8"?>
<ds:datastoreItem xmlns:ds="http://schemas.openxmlformats.org/officeDocument/2006/customXml" ds:itemID="{7365D9CC-7430-4FF2-96D1-888CC9DEDDC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</TotalTime>
  <Words>2296</Words>
  <Application>Microsoft Office PowerPoint</Application>
  <PresentationFormat>Widescreen</PresentationFormat>
  <Paragraphs>328</Paragraphs>
  <Slides>32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Aptos</vt:lpstr>
      <vt:lpstr>Arial</vt:lpstr>
      <vt:lpstr>Calibri</vt:lpstr>
      <vt:lpstr>Calibri Light</vt:lpstr>
      <vt:lpstr>Century Gothic</vt:lpstr>
      <vt:lpstr>Office Theme</vt:lpstr>
      <vt:lpstr>14–16 oed</vt:lpstr>
      <vt:lpstr>Amcanion dysgu</vt:lpstr>
      <vt:lpstr>Sylfeini</vt:lpstr>
      <vt:lpstr>Siarad                             Gwrando</vt:lpstr>
      <vt:lpstr>Rolau</vt:lpstr>
      <vt:lpstr>Adeiladu pontydd geiriau</vt:lpstr>
      <vt:lpstr>Dechrau brawddegau</vt:lpstr>
      <vt:lpstr>Gofynnwch y cwestiynau hyn i chi eich hun</vt:lpstr>
      <vt:lpstr>Enghraifft o bont eiriau </vt:lpstr>
      <vt:lpstr>Pont eiriau 1</vt:lpstr>
      <vt:lpstr>Pont eiriau 1 – ateb enghreifftiol</vt:lpstr>
      <vt:lpstr>Trwsio’r bont</vt:lpstr>
      <vt:lpstr>Trwsio pont 1</vt:lpstr>
      <vt:lpstr>Trwsio pont 1 – ateb enghreifftiol</vt:lpstr>
      <vt:lpstr>Pont eiriau 2</vt:lpstr>
      <vt:lpstr>Pont geiriau 2 – ateb enghreifftiol</vt:lpstr>
      <vt:lpstr>Trwsio pont 2</vt:lpstr>
      <vt:lpstr>Trwsio pont 2 – ateb enghreifftiol</vt:lpstr>
      <vt:lpstr>Pont eiriau 3</vt:lpstr>
      <vt:lpstr>Pont geiriau 3 – ateb enghreifftiol</vt:lpstr>
      <vt:lpstr>Trwsio pont 3</vt:lpstr>
      <vt:lpstr>Trwsio pont 3 – ateb enghreifftiol</vt:lpstr>
      <vt:lpstr>Pont eiriau 4</vt:lpstr>
      <vt:lpstr>Pont geiriau 4 – ateb enghreifftiol</vt:lpstr>
      <vt:lpstr>Trwsio pont 4</vt:lpstr>
      <vt:lpstr>Trwsio pont 4 – ateb enghreifftiol</vt:lpstr>
      <vt:lpstr>Pont eiriau 5</vt:lpstr>
      <vt:lpstr>Pont geiriau 5 – ateb enghreifftiol</vt:lpstr>
      <vt:lpstr>Trwsio pont 5</vt:lpstr>
      <vt:lpstr>Trwsio pont 5 – ateb enghreifftiol </vt:lpstr>
      <vt:lpstr>Myfyrio</vt:lpstr>
      <vt:lpstr>Diolchiadau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Atomic model structured talk student slides and answers CYM</dc:title>
  <dc:creator>RoyalSocietyofChemistry@royalsocietychemistry.onmicrosoft.com</dc:creator>
  <cp:keywords>Structured talk; 14-16; atomic model;  communication; vocabularly; oracy; speaking and listening; particle diagrams; atomic structure; atoms and ions; Welsh; Welsh language</cp:keywords>
  <dc:description>From https://rsc.li/4wAW5NO</dc:description>
  <cp:lastModifiedBy>Hannah Sycamore</cp:lastModifiedBy>
  <cp:revision>14</cp:revision>
  <cp:lastPrinted>2025-04-25T08:37:54Z</cp:lastPrinted>
  <dcterms:created xsi:type="dcterms:W3CDTF">2024-12-02T11:43:43Z</dcterms:created>
  <dcterms:modified xsi:type="dcterms:W3CDTF">2026-06-24T10:39:18Z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0x010100E45D359969893149933A4D4A74E189F8</vt:lpwstr>
  </property>
  <property fmtid="{D5CDD505-2E9C-101B-9397-08002B2CF9AE}" pid="3" name="MediaServiceImageTags">
    <vt:lpwstr/>
  </property>
  <property fmtid="{D5CDD505-2E9C-101B-9397-08002B2CF9AE}" pid="4" name="Order">
    <vt:r8>32900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