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4"/>
  </p:sldMasterIdLst>
  <p:notesMasterIdLst>
    <p:notesMasterId r:id="rId28"/>
  </p:notesMasterIdLst>
  <p:sldIdLst>
    <p:sldId id="284" r:id="rId5"/>
    <p:sldId id="287" r:id="rId6"/>
    <p:sldId id="326" r:id="rId7"/>
    <p:sldId id="288" r:id="rId8"/>
    <p:sldId id="325" r:id="rId9"/>
    <p:sldId id="324" r:id="rId10"/>
    <p:sldId id="329" r:id="rId11"/>
    <p:sldId id="330" r:id="rId12"/>
    <p:sldId id="331" r:id="rId13"/>
    <p:sldId id="327" r:id="rId14"/>
    <p:sldId id="333" r:id="rId15"/>
    <p:sldId id="332" r:id="rId16"/>
    <p:sldId id="336" r:id="rId17"/>
    <p:sldId id="337" r:id="rId18"/>
    <p:sldId id="339" r:id="rId19"/>
    <p:sldId id="340" r:id="rId20"/>
    <p:sldId id="341" r:id="rId21"/>
    <p:sldId id="342" r:id="rId22"/>
    <p:sldId id="343" r:id="rId23"/>
    <p:sldId id="344" r:id="rId24"/>
    <p:sldId id="346" r:id="rId25"/>
    <p:sldId id="347" r:id="rId26"/>
    <p:sldId id="34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2371552-BB1A-7295-3334-3FDD11079F0D}" name="Emily Kelly" initials="EK" userId="S::kellye@rsc.org::129b2903-a77d-4011-b626-fdf346dce13b" providerId="AD"/>
  <p188:author id="{93898FDF-1F87-EDD6-6458-059E95E842BE}" name="Kirsty Patterson" initials="KP" userId="S::pattersonk@rsc.org::06c453ef-d90e-4cbc-ba6b-1bf363c3e0a9" providerId="AD"/>
  <p188:author id="{C74B60E9-655C-E89A-6316-3841AD519658}" name="Juliet Kennard" initials="JK" userId="S::KennardJ@rsc.org::171ce03e-ecb9-44f8-bcbb-a85643c4c66a" providerId="AD"/>
  <p188:author id="{62D8FEFE-A14C-226C-6982-83ABA77395D4}" name="Emily Kelly" initials="EK" userId="S::KellyE@rsc.org::129b2903-a77d-4011-b626-fdf346dce13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D727"/>
    <a:srgbClr val="E0E88E"/>
    <a:srgbClr val="006F62"/>
    <a:srgbClr val="33903C"/>
    <a:srgbClr val="E6F1EF"/>
    <a:srgbClr val="EDF6F9"/>
    <a:srgbClr val="48A9C5"/>
    <a:srgbClr val="FAE7EA"/>
    <a:srgbClr val="F7DBE0"/>
    <a:srgbClr val="F4CF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577" autoAdjust="0"/>
  </p:normalViewPr>
  <p:slideViewPr>
    <p:cSldViewPr snapToGrid="0">
      <p:cViewPr varScale="1">
        <p:scale>
          <a:sx n="92" d="100"/>
          <a:sy n="92" d="100"/>
        </p:scale>
        <p:origin x="46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Kelly" userId="S::kellye@rsc.org::129b2903-a77d-4011-b626-fdf346dce13b" providerId="AD" clId="Web-{7EED7A3B-F574-ED59-9405-C2DC94579B95}"/>
    <pc:docChg chg="mod modSld">
      <pc:chgData name="Emily Kelly" userId="S::kellye@rsc.org::129b2903-a77d-4011-b626-fdf346dce13b" providerId="AD" clId="Web-{7EED7A3B-F574-ED59-9405-C2DC94579B95}" dt="2025-10-27T09:01:54.581" v="13" actId="20577"/>
      <pc:docMkLst>
        <pc:docMk/>
      </pc:docMkLst>
      <pc:sldChg chg="modSp">
        <pc:chgData name="Emily Kelly" userId="S::kellye@rsc.org::129b2903-a77d-4011-b626-fdf346dce13b" providerId="AD" clId="Web-{7EED7A3B-F574-ED59-9405-C2DC94579B95}" dt="2025-10-27T09:00:38.705" v="3" actId="20577"/>
        <pc:sldMkLst>
          <pc:docMk/>
          <pc:sldMk cId="2309855284" sldId="333"/>
        </pc:sldMkLst>
        <pc:spChg chg="mod">
          <ac:chgData name="Emily Kelly" userId="S::kellye@rsc.org::129b2903-a77d-4011-b626-fdf346dce13b" providerId="AD" clId="Web-{7EED7A3B-F574-ED59-9405-C2DC94579B95}" dt="2025-10-27T09:00:38.705" v="3" actId="20577"/>
          <ac:spMkLst>
            <pc:docMk/>
            <pc:sldMk cId="2309855284" sldId="333"/>
            <ac:spMk id="29" creationId="{8D797608-B26F-652A-D876-FCE3E6581CB4}"/>
          </ac:spMkLst>
        </pc:spChg>
      </pc:sldChg>
      <pc:sldChg chg="modSp">
        <pc:chgData name="Emily Kelly" userId="S::kellye@rsc.org::129b2903-a77d-4011-b626-fdf346dce13b" providerId="AD" clId="Web-{7EED7A3B-F574-ED59-9405-C2DC94579B95}" dt="2025-10-27T09:01:03.424" v="6" actId="20577"/>
        <pc:sldMkLst>
          <pc:docMk/>
          <pc:sldMk cId="2424818013" sldId="346"/>
        </pc:sldMkLst>
        <pc:spChg chg="mod">
          <ac:chgData name="Emily Kelly" userId="S::kellye@rsc.org::129b2903-a77d-4011-b626-fdf346dce13b" providerId="AD" clId="Web-{7EED7A3B-F574-ED59-9405-C2DC94579B95}" dt="2025-10-27T09:01:03.424" v="6" actId="20577"/>
          <ac:spMkLst>
            <pc:docMk/>
            <pc:sldMk cId="2424818013" sldId="346"/>
            <ac:spMk id="17" creationId="{4AB718D3-2B6D-27DA-5456-2B3DA0788CB3}"/>
          </ac:spMkLst>
        </pc:spChg>
      </pc:sldChg>
      <pc:sldChg chg="modSp">
        <pc:chgData name="Emily Kelly" userId="S::kellye@rsc.org::129b2903-a77d-4011-b626-fdf346dce13b" providerId="AD" clId="Web-{7EED7A3B-F574-ED59-9405-C2DC94579B95}" dt="2025-10-27T09:01:24.487" v="9" actId="20577"/>
        <pc:sldMkLst>
          <pc:docMk/>
          <pc:sldMk cId="68369523" sldId="347"/>
        </pc:sldMkLst>
        <pc:spChg chg="mod">
          <ac:chgData name="Emily Kelly" userId="S::kellye@rsc.org::129b2903-a77d-4011-b626-fdf346dce13b" providerId="AD" clId="Web-{7EED7A3B-F574-ED59-9405-C2DC94579B95}" dt="2025-10-27T09:01:24.487" v="9" actId="20577"/>
          <ac:spMkLst>
            <pc:docMk/>
            <pc:sldMk cId="68369523" sldId="347"/>
            <ac:spMk id="17" creationId="{96C3E7B6-0EC5-8454-AB6A-69B43FA85F37}"/>
          </ac:spMkLst>
        </pc:spChg>
      </pc:sldChg>
      <pc:sldChg chg="modSp">
        <pc:chgData name="Emily Kelly" userId="S::kellye@rsc.org::129b2903-a77d-4011-b626-fdf346dce13b" providerId="AD" clId="Web-{7EED7A3B-F574-ED59-9405-C2DC94579B95}" dt="2025-10-27T09:01:54.581" v="13" actId="20577"/>
        <pc:sldMkLst>
          <pc:docMk/>
          <pc:sldMk cId="2233315278" sldId="348"/>
        </pc:sldMkLst>
        <pc:spChg chg="mod">
          <ac:chgData name="Emily Kelly" userId="S::kellye@rsc.org::129b2903-a77d-4011-b626-fdf346dce13b" providerId="AD" clId="Web-{7EED7A3B-F574-ED59-9405-C2DC94579B95}" dt="2025-10-27T09:01:54.581" v="13" actId="20577"/>
          <ac:spMkLst>
            <pc:docMk/>
            <pc:sldMk cId="2233315278" sldId="348"/>
            <ac:spMk id="2" creationId="{C7230896-B3B1-01CF-8B24-959C5730B701}"/>
          </ac:spMkLst>
        </pc:spChg>
      </pc:sldChg>
    </pc:docChg>
  </pc:docChgLst>
  <pc:docChgLst>
    <pc:chgData name="Kirsty Patterson" userId="06c453ef-d90e-4cbc-ba6b-1bf363c3e0a9" providerId="ADAL" clId="{2B52998C-451C-485A-9808-79CB34D495AD}"/>
    <pc:docChg chg="undo custSel modSld modMainMaster">
      <pc:chgData name="Kirsty Patterson" userId="06c453ef-d90e-4cbc-ba6b-1bf363c3e0a9" providerId="ADAL" clId="{2B52998C-451C-485A-9808-79CB34D495AD}" dt="2025-10-26T10:54:02.346" v="363" actId="1036"/>
      <pc:docMkLst>
        <pc:docMk/>
      </pc:docMkLst>
      <pc:sldChg chg="addSp modSp mod">
        <pc:chgData name="Kirsty Patterson" userId="06c453ef-d90e-4cbc-ba6b-1bf363c3e0a9" providerId="ADAL" clId="{2B52998C-451C-485A-9808-79CB34D495AD}" dt="2025-10-26T10:51:50.198" v="357" actId="14826"/>
        <pc:sldMkLst>
          <pc:docMk/>
          <pc:sldMk cId="1883610943" sldId="284"/>
        </pc:sldMkLst>
        <pc:spChg chg="add mod">
          <ac:chgData name="Kirsty Patterson" userId="06c453ef-d90e-4cbc-ba6b-1bf363c3e0a9" providerId="ADAL" clId="{2B52998C-451C-485A-9808-79CB34D495AD}" dt="2025-10-24T10:04:15.053" v="88" actId="20577"/>
          <ac:spMkLst>
            <pc:docMk/>
            <pc:sldMk cId="1883610943" sldId="284"/>
            <ac:spMk id="4" creationId="{DAF79D2E-5A10-5B5E-5898-F13CA829B0EB}"/>
          </ac:spMkLst>
        </pc:spChg>
        <pc:spChg chg="mod">
          <ac:chgData name="Kirsty Patterson" userId="06c453ef-d90e-4cbc-ba6b-1bf363c3e0a9" providerId="ADAL" clId="{2B52998C-451C-485A-9808-79CB34D495AD}" dt="2025-10-26T10:51:50.198" v="357" actId="14826"/>
          <ac:spMkLst>
            <pc:docMk/>
            <pc:sldMk cId="1883610943" sldId="284"/>
            <ac:spMk id="8" creationId="{A7335F0B-29F5-2648-9B20-470CA4A491D6}"/>
          </ac:spMkLst>
        </pc:spChg>
      </pc:sldChg>
      <pc:sldChg chg="modSp mod modNotesTx">
        <pc:chgData name="Kirsty Patterson" userId="06c453ef-d90e-4cbc-ba6b-1bf363c3e0a9" providerId="ADAL" clId="{2B52998C-451C-485A-9808-79CB34D495AD}" dt="2025-10-26T10:13:51.998" v="177" actId="6549"/>
        <pc:sldMkLst>
          <pc:docMk/>
          <pc:sldMk cId="1833564579" sldId="287"/>
        </pc:sldMkLst>
        <pc:spChg chg="mod">
          <ac:chgData name="Kirsty Patterson" userId="06c453ef-d90e-4cbc-ba6b-1bf363c3e0a9" providerId="ADAL" clId="{2B52998C-451C-485A-9808-79CB34D495AD}" dt="2025-10-26T10:06:46.967" v="148" actId="1076"/>
          <ac:spMkLst>
            <pc:docMk/>
            <pc:sldMk cId="1833564579" sldId="287"/>
            <ac:spMk id="8" creationId="{7D61314D-3182-46D5-152D-2CF1D9E9784A}"/>
          </ac:spMkLst>
        </pc:spChg>
        <pc:picChg chg="mod">
          <ac:chgData name="Kirsty Patterson" userId="06c453ef-d90e-4cbc-ba6b-1bf363c3e0a9" providerId="ADAL" clId="{2B52998C-451C-485A-9808-79CB34D495AD}" dt="2025-10-26T10:09:25.497" v="154" actId="962"/>
          <ac:picMkLst>
            <pc:docMk/>
            <pc:sldMk cId="1833564579" sldId="287"/>
            <ac:picMk id="4" creationId="{880F6672-13F9-964D-B325-EF5ADD14876C}"/>
          </ac:picMkLst>
        </pc:picChg>
        <pc:picChg chg="mod modCrop">
          <ac:chgData name="Kirsty Patterson" userId="06c453ef-d90e-4cbc-ba6b-1bf363c3e0a9" providerId="ADAL" clId="{2B52998C-451C-485A-9808-79CB34D495AD}" dt="2025-10-26T10:11:36.147" v="168" actId="962"/>
          <ac:picMkLst>
            <pc:docMk/>
            <pc:sldMk cId="1833564579" sldId="287"/>
            <ac:picMk id="6" creationId="{1D5F9A4E-D949-FE43-060E-5A0FE3303D08}"/>
          </ac:picMkLst>
        </pc:picChg>
      </pc:sldChg>
      <pc:sldChg chg="modSp mod">
        <pc:chgData name="Kirsty Patterson" userId="06c453ef-d90e-4cbc-ba6b-1bf363c3e0a9" providerId="ADAL" clId="{2B52998C-451C-485A-9808-79CB34D495AD}" dt="2025-10-26T10:20:16.765" v="242" actId="1038"/>
        <pc:sldMkLst>
          <pc:docMk/>
          <pc:sldMk cId="1629480246" sldId="288"/>
        </pc:sldMkLst>
        <pc:spChg chg="mod">
          <ac:chgData name="Kirsty Patterson" userId="06c453ef-d90e-4cbc-ba6b-1bf363c3e0a9" providerId="ADAL" clId="{2B52998C-451C-485A-9808-79CB34D495AD}" dt="2025-10-26T10:20:16.765" v="242" actId="1038"/>
          <ac:spMkLst>
            <pc:docMk/>
            <pc:sldMk cId="1629480246" sldId="288"/>
            <ac:spMk id="20" creationId="{1955F6A4-5317-0C5D-8947-138940808FF6}"/>
          </ac:spMkLst>
        </pc:spChg>
        <pc:spChg chg="mod">
          <ac:chgData name="Kirsty Patterson" userId="06c453ef-d90e-4cbc-ba6b-1bf363c3e0a9" providerId="ADAL" clId="{2B52998C-451C-485A-9808-79CB34D495AD}" dt="2025-10-26T10:16:03.485" v="187" actId="313"/>
          <ac:spMkLst>
            <pc:docMk/>
            <pc:sldMk cId="1629480246" sldId="288"/>
            <ac:spMk id="21" creationId="{242A9BD6-91DA-7321-BFAB-9FA58ADF224E}"/>
          </ac:spMkLst>
        </pc:spChg>
      </pc:sldChg>
      <pc:sldChg chg="modSp mod">
        <pc:chgData name="Kirsty Patterson" userId="06c453ef-d90e-4cbc-ba6b-1bf363c3e0a9" providerId="ADAL" clId="{2B52998C-451C-485A-9808-79CB34D495AD}" dt="2025-10-26T10:16:06.735" v="190" actId="313"/>
        <pc:sldMkLst>
          <pc:docMk/>
          <pc:sldMk cId="2376356636" sldId="324"/>
        </pc:sldMkLst>
        <pc:spChg chg="mod">
          <ac:chgData name="Kirsty Patterson" userId="06c453ef-d90e-4cbc-ba6b-1bf363c3e0a9" providerId="ADAL" clId="{2B52998C-451C-485A-9808-79CB34D495AD}" dt="2025-10-26T10:16:06.735" v="190" actId="313"/>
          <ac:spMkLst>
            <pc:docMk/>
            <pc:sldMk cId="2376356636" sldId="324"/>
            <ac:spMk id="10" creationId="{1C2DED85-D0D8-3342-EC78-C7A2F024E23A}"/>
          </ac:spMkLst>
        </pc:spChg>
        <pc:spChg chg="mod">
          <ac:chgData name="Kirsty Patterson" userId="06c453ef-d90e-4cbc-ba6b-1bf363c3e0a9" providerId="ADAL" clId="{2B52998C-451C-485A-9808-79CB34D495AD}" dt="2025-10-26T10:16:05.670" v="189" actId="313"/>
          <ac:spMkLst>
            <pc:docMk/>
            <pc:sldMk cId="2376356636" sldId="324"/>
            <ac:spMk id="14" creationId="{D3BC0DB9-7CAF-5107-7AE3-613E63F61637}"/>
          </ac:spMkLst>
        </pc:spChg>
      </pc:sldChg>
      <pc:sldChg chg="modSp mod">
        <pc:chgData name="Kirsty Patterson" userId="06c453ef-d90e-4cbc-ba6b-1bf363c3e0a9" providerId="ADAL" clId="{2B52998C-451C-485A-9808-79CB34D495AD}" dt="2025-10-26T10:53:24.260" v="359" actId="1036"/>
        <pc:sldMkLst>
          <pc:docMk/>
          <pc:sldMk cId="2012666697" sldId="325"/>
        </pc:sldMkLst>
        <pc:spChg chg="mod">
          <ac:chgData name="Kirsty Patterson" userId="06c453ef-d90e-4cbc-ba6b-1bf363c3e0a9" providerId="ADAL" clId="{2B52998C-451C-485A-9808-79CB34D495AD}" dt="2025-10-24T09:50:56.462" v="22" actId="33553"/>
          <ac:spMkLst>
            <pc:docMk/>
            <pc:sldMk cId="2012666697" sldId="325"/>
            <ac:spMk id="4" creationId="{073D8C89-F604-215D-1A0C-EC80C90244CE}"/>
          </ac:spMkLst>
        </pc:spChg>
        <pc:spChg chg="mod">
          <ac:chgData name="Kirsty Patterson" userId="06c453ef-d90e-4cbc-ba6b-1bf363c3e0a9" providerId="ADAL" clId="{2B52998C-451C-485A-9808-79CB34D495AD}" dt="2025-10-26T10:16:53.756" v="198" actId="313"/>
          <ac:spMkLst>
            <pc:docMk/>
            <pc:sldMk cId="2012666697" sldId="325"/>
            <ac:spMk id="5" creationId="{B1AA8FBB-D909-8CB5-94BB-C5859FA7542F}"/>
          </ac:spMkLst>
        </pc:spChg>
        <pc:spChg chg="mod">
          <ac:chgData name="Kirsty Patterson" userId="06c453ef-d90e-4cbc-ba6b-1bf363c3e0a9" providerId="ADAL" clId="{2B52998C-451C-485A-9808-79CB34D495AD}" dt="2025-10-26T10:18:49.118" v="234" actId="1038"/>
          <ac:spMkLst>
            <pc:docMk/>
            <pc:sldMk cId="2012666697" sldId="325"/>
            <ac:spMk id="34" creationId="{41334132-B407-83A7-AB54-9A57CC60EEC3}"/>
          </ac:spMkLst>
        </pc:spChg>
        <pc:spChg chg="mod">
          <ac:chgData name="Kirsty Patterson" userId="06c453ef-d90e-4cbc-ba6b-1bf363c3e0a9" providerId="ADAL" clId="{2B52998C-451C-485A-9808-79CB34D495AD}" dt="2025-10-26T10:16:04.640" v="188" actId="313"/>
          <ac:spMkLst>
            <pc:docMk/>
            <pc:sldMk cId="2012666697" sldId="325"/>
            <ac:spMk id="35" creationId="{2087F3FD-0C38-B38C-08B4-6BCBEA6F1830}"/>
          </ac:spMkLst>
        </pc:spChg>
        <pc:picChg chg="mod">
          <ac:chgData name="Kirsty Patterson" userId="06c453ef-d90e-4cbc-ba6b-1bf363c3e0a9" providerId="ADAL" clId="{2B52998C-451C-485A-9808-79CB34D495AD}" dt="2025-10-26T10:53:24.260" v="359" actId="1036"/>
          <ac:picMkLst>
            <pc:docMk/>
            <pc:sldMk cId="2012666697" sldId="325"/>
            <ac:picMk id="2" creationId="{1314F926-4BEA-D364-8F45-D2461EFD30C4}"/>
          </ac:picMkLst>
        </pc:picChg>
        <pc:picChg chg="mod">
          <ac:chgData name="Kirsty Patterson" userId="06c453ef-d90e-4cbc-ba6b-1bf363c3e0a9" providerId="ADAL" clId="{2B52998C-451C-485A-9808-79CB34D495AD}" dt="2025-10-26T10:53:24.260" v="359" actId="1036"/>
          <ac:picMkLst>
            <pc:docMk/>
            <pc:sldMk cId="2012666697" sldId="325"/>
            <ac:picMk id="44" creationId="{408BD487-E26D-E713-3949-564A56D0B6C7}"/>
          </ac:picMkLst>
        </pc:picChg>
        <pc:picChg chg="mod">
          <ac:chgData name="Kirsty Patterson" userId="06c453ef-d90e-4cbc-ba6b-1bf363c3e0a9" providerId="ADAL" clId="{2B52998C-451C-485A-9808-79CB34D495AD}" dt="2025-10-26T10:53:24.260" v="359" actId="1036"/>
          <ac:picMkLst>
            <pc:docMk/>
            <pc:sldMk cId="2012666697" sldId="325"/>
            <ac:picMk id="45" creationId="{9EB2303B-6D12-E8E9-4138-C8FB0C519B64}"/>
          </ac:picMkLst>
        </pc:picChg>
      </pc:sldChg>
      <pc:sldChg chg="modSp mod modNotesTx">
        <pc:chgData name="Kirsty Patterson" userId="06c453ef-d90e-4cbc-ba6b-1bf363c3e0a9" providerId="ADAL" clId="{2B52998C-451C-485A-9808-79CB34D495AD}" dt="2025-10-26T10:14:52.701" v="186" actId="1038"/>
        <pc:sldMkLst>
          <pc:docMk/>
          <pc:sldMk cId="42945181" sldId="326"/>
        </pc:sldMkLst>
        <pc:spChg chg="mod">
          <ac:chgData name="Kirsty Patterson" userId="06c453ef-d90e-4cbc-ba6b-1bf363c3e0a9" providerId="ADAL" clId="{2B52998C-451C-485A-9808-79CB34D495AD}" dt="2025-10-26T10:14:52.701" v="186" actId="1038"/>
          <ac:spMkLst>
            <pc:docMk/>
            <pc:sldMk cId="42945181" sldId="326"/>
            <ac:spMk id="19" creationId="{AF2E42DA-188D-9BC5-454B-5671A39884B4}"/>
          </ac:spMkLst>
        </pc:spChg>
        <pc:picChg chg="mod">
          <ac:chgData name="Kirsty Patterson" userId="06c453ef-d90e-4cbc-ba6b-1bf363c3e0a9" providerId="ADAL" clId="{2B52998C-451C-485A-9808-79CB34D495AD}" dt="2025-10-26T10:07:58.931" v="151" actId="962"/>
          <ac:picMkLst>
            <pc:docMk/>
            <pc:sldMk cId="42945181" sldId="326"/>
            <ac:picMk id="4" creationId="{F543A6E6-3D75-CB5D-C76D-F2048CBE9B2B}"/>
          </ac:picMkLst>
        </pc:picChg>
        <pc:picChg chg="mod modCrop">
          <ac:chgData name="Kirsty Patterson" userId="06c453ef-d90e-4cbc-ba6b-1bf363c3e0a9" providerId="ADAL" clId="{2B52998C-451C-485A-9808-79CB34D495AD}" dt="2025-10-26T10:10:09.062" v="159" actId="962"/>
          <ac:picMkLst>
            <pc:docMk/>
            <pc:sldMk cId="42945181" sldId="326"/>
            <ac:picMk id="6" creationId="{E8FDDA21-5D23-5A1C-CB2E-1A1283830B4B}"/>
          </ac:picMkLst>
        </pc:picChg>
        <pc:picChg chg="mod modCrop">
          <ac:chgData name="Kirsty Patterson" userId="06c453ef-d90e-4cbc-ba6b-1bf363c3e0a9" providerId="ADAL" clId="{2B52998C-451C-485A-9808-79CB34D495AD}" dt="2025-10-26T10:12:25.769" v="175" actId="962"/>
          <ac:picMkLst>
            <pc:docMk/>
            <pc:sldMk cId="42945181" sldId="326"/>
            <ac:picMk id="7" creationId="{3769B8F7-803E-BF20-E907-3D895BE03882}"/>
          </ac:picMkLst>
        </pc:picChg>
        <pc:picChg chg="mod modCrop">
          <ac:chgData name="Kirsty Patterson" userId="06c453ef-d90e-4cbc-ba6b-1bf363c3e0a9" providerId="ADAL" clId="{2B52998C-451C-485A-9808-79CB34D495AD}" dt="2025-10-26T10:14:35.435" v="184" actId="962"/>
          <ac:picMkLst>
            <pc:docMk/>
            <pc:sldMk cId="42945181" sldId="326"/>
            <ac:picMk id="8" creationId="{756D73B6-8626-2DF3-A545-0A920FFC0704}"/>
          </ac:picMkLst>
        </pc:picChg>
      </pc:sldChg>
      <pc:sldChg chg="modSp mod">
        <pc:chgData name="Kirsty Patterson" userId="06c453ef-d90e-4cbc-ba6b-1bf363c3e0a9" providerId="ADAL" clId="{2B52998C-451C-485A-9808-79CB34D495AD}" dt="2025-10-26T10:53:46.247" v="362" actId="1036"/>
        <pc:sldMkLst>
          <pc:docMk/>
          <pc:sldMk cId="166823930" sldId="327"/>
        </pc:sldMkLst>
        <pc:spChg chg="mod">
          <ac:chgData name="Kirsty Patterson" userId="06c453ef-d90e-4cbc-ba6b-1bf363c3e0a9" providerId="ADAL" clId="{2B52998C-451C-485A-9808-79CB34D495AD}" dt="2025-10-26T10:17:41.856" v="222" actId="1038"/>
          <ac:spMkLst>
            <pc:docMk/>
            <pc:sldMk cId="166823930" sldId="327"/>
            <ac:spMk id="20" creationId="{E7CDEA58-E5EA-11C3-692B-EDECB94C1E0E}"/>
          </ac:spMkLst>
        </pc:spChg>
        <pc:spChg chg="mod">
          <ac:chgData name="Kirsty Patterson" userId="06c453ef-d90e-4cbc-ba6b-1bf363c3e0a9" providerId="ADAL" clId="{2B52998C-451C-485A-9808-79CB34D495AD}" dt="2025-10-26T10:16:08.524" v="191" actId="313"/>
          <ac:spMkLst>
            <pc:docMk/>
            <pc:sldMk cId="166823930" sldId="327"/>
            <ac:spMk id="21" creationId="{D6F28471-2628-314E-AE7D-8CAFF1A1FC3D}"/>
          </ac:spMkLst>
        </pc:spChg>
        <pc:picChg chg="mod">
          <ac:chgData name="Kirsty Patterson" userId="06c453ef-d90e-4cbc-ba6b-1bf363c3e0a9" providerId="ADAL" clId="{2B52998C-451C-485A-9808-79CB34D495AD}" dt="2025-10-26T10:53:46.247" v="362" actId="1036"/>
          <ac:picMkLst>
            <pc:docMk/>
            <pc:sldMk cId="166823930" sldId="327"/>
            <ac:picMk id="30" creationId="{C79BFBE2-4394-0CE9-7F7F-5D5DE040ED65}"/>
          </ac:picMkLst>
        </pc:picChg>
        <pc:picChg chg="mod">
          <ac:chgData name="Kirsty Patterson" userId="06c453ef-d90e-4cbc-ba6b-1bf363c3e0a9" providerId="ADAL" clId="{2B52998C-451C-485A-9808-79CB34D495AD}" dt="2025-10-26T10:53:46.247" v="362" actId="1036"/>
          <ac:picMkLst>
            <pc:docMk/>
            <pc:sldMk cId="166823930" sldId="327"/>
            <ac:picMk id="32" creationId="{638F77B1-3D5A-31BB-51E5-93DBF806843C}"/>
          </ac:picMkLst>
        </pc:picChg>
        <pc:picChg chg="mod">
          <ac:chgData name="Kirsty Patterson" userId="06c453ef-d90e-4cbc-ba6b-1bf363c3e0a9" providerId="ADAL" clId="{2B52998C-451C-485A-9808-79CB34D495AD}" dt="2025-10-26T10:53:46.247" v="362" actId="1036"/>
          <ac:picMkLst>
            <pc:docMk/>
            <pc:sldMk cId="166823930" sldId="327"/>
            <ac:picMk id="34" creationId="{0EA31A65-5BEE-4B9C-57F3-1FE90ADFE5AB}"/>
          </ac:picMkLst>
        </pc:picChg>
      </pc:sldChg>
      <pc:sldChg chg="modSp mod">
        <pc:chgData name="Kirsty Patterson" userId="06c453ef-d90e-4cbc-ba6b-1bf363c3e0a9" providerId="ADAL" clId="{2B52998C-451C-485A-9808-79CB34D495AD}" dt="2025-10-26T10:53:36.478" v="361" actId="1036"/>
        <pc:sldMkLst>
          <pc:docMk/>
          <pc:sldMk cId="2888485600" sldId="330"/>
        </pc:sldMkLst>
        <pc:picChg chg="mod">
          <ac:chgData name="Kirsty Patterson" userId="06c453ef-d90e-4cbc-ba6b-1bf363c3e0a9" providerId="ADAL" clId="{2B52998C-451C-485A-9808-79CB34D495AD}" dt="2025-10-26T10:53:36.478" v="361" actId="1036"/>
          <ac:picMkLst>
            <pc:docMk/>
            <pc:sldMk cId="2888485600" sldId="330"/>
            <ac:picMk id="21" creationId="{8571484C-E311-FA0B-F240-48D42E62B949}"/>
          </ac:picMkLst>
        </pc:picChg>
      </pc:sldChg>
      <pc:sldChg chg="modSp mod">
        <pc:chgData name="Kirsty Patterson" userId="06c453ef-d90e-4cbc-ba6b-1bf363c3e0a9" providerId="ADAL" clId="{2B52998C-451C-485A-9808-79CB34D495AD}" dt="2025-10-26T10:17:50.060" v="228" actId="1038"/>
        <pc:sldMkLst>
          <pc:docMk/>
          <pc:sldMk cId="2722802138" sldId="331"/>
        </pc:sldMkLst>
        <pc:spChg chg="mod">
          <ac:chgData name="Kirsty Patterson" userId="06c453ef-d90e-4cbc-ba6b-1bf363c3e0a9" providerId="ADAL" clId="{2B52998C-451C-485A-9808-79CB34D495AD}" dt="2025-10-26T10:17:03.302" v="200" actId="313"/>
          <ac:spMkLst>
            <pc:docMk/>
            <pc:sldMk cId="2722802138" sldId="331"/>
            <ac:spMk id="3" creationId="{1288214C-A897-E94E-E63E-D3421CD23FEB}"/>
          </ac:spMkLst>
        </pc:spChg>
        <pc:spChg chg="mod">
          <ac:chgData name="Kirsty Patterson" userId="06c453ef-d90e-4cbc-ba6b-1bf363c3e0a9" providerId="ADAL" clId="{2B52998C-451C-485A-9808-79CB34D495AD}" dt="2025-10-26T10:17:50.060" v="228" actId="1038"/>
          <ac:spMkLst>
            <pc:docMk/>
            <pc:sldMk cId="2722802138" sldId="331"/>
            <ac:spMk id="6" creationId="{893507A5-E6A3-10E4-1674-314939D82365}"/>
          </ac:spMkLst>
        </pc:spChg>
        <pc:spChg chg="mod">
          <ac:chgData name="Kirsty Patterson" userId="06c453ef-d90e-4cbc-ba6b-1bf363c3e0a9" providerId="ADAL" clId="{2B52998C-451C-485A-9808-79CB34D495AD}" dt="2025-10-26T10:17:05.119" v="202" actId="313"/>
          <ac:spMkLst>
            <pc:docMk/>
            <pc:sldMk cId="2722802138" sldId="331"/>
            <ac:spMk id="10" creationId="{7A120494-688F-CFA1-DBE2-D614B1EAC070}"/>
          </ac:spMkLst>
        </pc:spChg>
      </pc:sldChg>
      <pc:sldChg chg="modSp mod modCm">
        <pc:chgData name="Kirsty Patterson" userId="06c453ef-d90e-4cbc-ba6b-1bf363c3e0a9" providerId="ADAL" clId="{2B52998C-451C-485A-9808-79CB34D495AD}" dt="2025-10-26T10:54:02.346" v="363" actId="1036"/>
        <pc:sldMkLst>
          <pc:docMk/>
          <pc:sldMk cId="2309855284" sldId="333"/>
        </pc:sldMkLst>
        <pc:spChg chg="mod">
          <ac:chgData name="Kirsty Patterson" userId="06c453ef-d90e-4cbc-ba6b-1bf363c3e0a9" providerId="ADAL" clId="{2B52998C-451C-485A-9808-79CB34D495AD}" dt="2025-10-24T09:51:01.452" v="23" actId="33553"/>
          <ac:spMkLst>
            <pc:docMk/>
            <pc:sldMk cId="2309855284" sldId="333"/>
            <ac:spMk id="4" creationId="{9BBD8CB8-2B05-92C4-C9AF-55D4EF0D8C2A}"/>
          </ac:spMkLst>
        </pc:spChg>
        <pc:spChg chg="mod">
          <ac:chgData name="Kirsty Patterson" userId="06c453ef-d90e-4cbc-ba6b-1bf363c3e0a9" providerId="ADAL" clId="{2B52998C-451C-485A-9808-79CB34D495AD}" dt="2025-10-26T10:17:27.773" v="214" actId="1038"/>
          <ac:spMkLst>
            <pc:docMk/>
            <pc:sldMk cId="2309855284" sldId="333"/>
            <ac:spMk id="20" creationId="{9B25C1A9-BADB-6289-C6DA-9CDA83900C17}"/>
          </ac:spMkLst>
        </pc:spChg>
        <pc:spChg chg="mod">
          <ac:chgData name="Kirsty Patterson" userId="06c453ef-d90e-4cbc-ba6b-1bf363c3e0a9" providerId="ADAL" clId="{2B52998C-451C-485A-9808-79CB34D495AD}" dt="2025-10-26T10:16:17.604" v="192" actId="313"/>
          <ac:spMkLst>
            <pc:docMk/>
            <pc:sldMk cId="2309855284" sldId="333"/>
            <ac:spMk id="21" creationId="{0004BEDF-5F1D-E0AF-1DE1-8D119D9F2AE9}"/>
          </ac:spMkLst>
        </pc:spChg>
        <pc:spChg chg="mod">
          <ac:chgData name="Kirsty Patterson" userId="06c453ef-d90e-4cbc-ba6b-1bf363c3e0a9" providerId="ADAL" clId="{2B52998C-451C-485A-9808-79CB34D495AD}" dt="2025-10-26T10:17:14.325" v="204" actId="313"/>
          <ac:spMkLst>
            <pc:docMk/>
            <pc:sldMk cId="2309855284" sldId="333"/>
            <ac:spMk id="29" creationId="{8D797608-B26F-652A-D876-FCE3E6581CB4}"/>
          </ac:spMkLst>
        </pc:spChg>
        <pc:picChg chg="mod">
          <ac:chgData name="Kirsty Patterson" userId="06c453ef-d90e-4cbc-ba6b-1bf363c3e0a9" providerId="ADAL" clId="{2B52998C-451C-485A-9808-79CB34D495AD}" dt="2025-10-26T10:54:02.346" v="363" actId="1036"/>
          <ac:picMkLst>
            <pc:docMk/>
            <pc:sldMk cId="2309855284" sldId="333"/>
            <ac:picMk id="30" creationId="{2611672B-6E08-3CCF-CE74-45C96E5D6EB0}"/>
          </ac:picMkLst>
        </pc:picChg>
        <pc:picChg chg="mod">
          <ac:chgData name="Kirsty Patterson" userId="06c453ef-d90e-4cbc-ba6b-1bf363c3e0a9" providerId="ADAL" clId="{2B52998C-451C-485A-9808-79CB34D495AD}" dt="2025-10-26T10:54:02.346" v="363" actId="1036"/>
          <ac:picMkLst>
            <pc:docMk/>
            <pc:sldMk cId="2309855284" sldId="333"/>
            <ac:picMk id="32" creationId="{82BA1E2E-9BBD-400E-8611-7F633D1E0345}"/>
          </ac:picMkLst>
        </pc:picChg>
        <pc:picChg chg="mod">
          <ac:chgData name="Kirsty Patterson" userId="06c453ef-d90e-4cbc-ba6b-1bf363c3e0a9" providerId="ADAL" clId="{2B52998C-451C-485A-9808-79CB34D495AD}" dt="2025-10-26T10:54:02.346" v="363" actId="1036"/>
          <ac:picMkLst>
            <pc:docMk/>
            <pc:sldMk cId="2309855284" sldId="333"/>
            <ac:picMk id="34" creationId="{519BE0CA-7D9F-2E73-5E3B-81513AF1403B}"/>
          </ac:picMkLst>
        </pc:pic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5-10-26T10:17:14.325" v="204" actId="313"/>
              <pc2:cmMkLst xmlns:pc2="http://schemas.microsoft.com/office/powerpoint/2019/9/main/command">
                <pc:docMk/>
                <pc:sldMk cId="2309855284" sldId="333"/>
                <pc2:cmMk id="{51929B78-9159-4E62-8913-56DAAD4377CF}"/>
              </pc2:cmMkLst>
            </pc226:cmChg>
          </p:ext>
        </pc:extLst>
      </pc:sldChg>
      <pc:sldChg chg="modSp mod">
        <pc:chgData name="Kirsty Patterson" userId="06c453ef-d90e-4cbc-ba6b-1bf363c3e0a9" providerId="ADAL" clId="{2B52998C-451C-485A-9808-79CB34D495AD}" dt="2025-10-26T10:16:43.280" v="196" actId="313"/>
        <pc:sldMkLst>
          <pc:docMk/>
          <pc:sldMk cId="3923643800" sldId="339"/>
        </pc:sldMkLst>
        <pc:spChg chg="mod">
          <ac:chgData name="Kirsty Patterson" userId="06c453ef-d90e-4cbc-ba6b-1bf363c3e0a9" providerId="ADAL" clId="{2B52998C-451C-485A-9808-79CB34D495AD}" dt="2025-10-26T10:16:41.988" v="195" actId="313"/>
          <ac:spMkLst>
            <pc:docMk/>
            <pc:sldMk cId="3923643800" sldId="339"/>
            <ac:spMk id="11" creationId="{22A6A1A2-88B9-B2F4-FF42-13C5A5F08D81}"/>
          </ac:spMkLst>
        </pc:spChg>
        <pc:spChg chg="mod">
          <ac:chgData name="Kirsty Patterson" userId="06c453ef-d90e-4cbc-ba6b-1bf363c3e0a9" providerId="ADAL" clId="{2B52998C-451C-485A-9808-79CB34D495AD}" dt="2025-10-26T10:16:19.768" v="193" actId="313"/>
          <ac:spMkLst>
            <pc:docMk/>
            <pc:sldMk cId="3923643800" sldId="339"/>
            <ac:spMk id="18" creationId="{56C4BE97-AC3A-35A0-F585-2CFF4CC4CAC6}"/>
          </ac:spMkLst>
        </pc:spChg>
        <pc:spChg chg="mod">
          <ac:chgData name="Kirsty Patterson" userId="06c453ef-d90e-4cbc-ba6b-1bf363c3e0a9" providerId="ADAL" clId="{2B52998C-451C-485A-9808-79CB34D495AD}" dt="2025-10-26T10:16:43.280" v="196" actId="313"/>
          <ac:spMkLst>
            <pc:docMk/>
            <pc:sldMk cId="3923643800" sldId="339"/>
            <ac:spMk id="27" creationId="{971C2FD7-92EF-06ED-40B1-71C2AA2D3FFF}"/>
          </ac:spMkLst>
        </pc:spChg>
      </pc:sldChg>
      <pc:sldChg chg="modSp mod">
        <pc:chgData name="Kirsty Patterson" userId="06c453ef-d90e-4cbc-ba6b-1bf363c3e0a9" providerId="ADAL" clId="{2B52998C-451C-485A-9808-79CB34D495AD}" dt="2025-10-26T10:38:15.470" v="356" actId="1076"/>
        <pc:sldMkLst>
          <pc:docMk/>
          <pc:sldMk cId="2257881347" sldId="342"/>
        </pc:sldMkLst>
        <pc:spChg chg="mod">
          <ac:chgData name="Kirsty Patterson" userId="06c453ef-d90e-4cbc-ba6b-1bf363c3e0a9" providerId="ADAL" clId="{2B52998C-451C-485A-9808-79CB34D495AD}" dt="2025-10-26T10:38:15.470" v="356" actId="1076"/>
          <ac:spMkLst>
            <pc:docMk/>
            <pc:sldMk cId="2257881347" sldId="342"/>
            <ac:spMk id="6" creationId="{77D5AEA3-E844-8CAA-232D-866AB9DD20A1}"/>
          </ac:spMkLst>
        </pc:spChg>
      </pc:sldChg>
      <pc:sldChg chg="addSp modSp mod">
        <pc:chgData name="Kirsty Patterson" userId="06c453ef-d90e-4cbc-ba6b-1bf363c3e0a9" providerId="ADAL" clId="{2B52998C-451C-485A-9808-79CB34D495AD}" dt="2025-10-26T10:31:21.806" v="284" actId="1076"/>
        <pc:sldMkLst>
          <pc:docMk/>
          <pc:sldMk cId="1934525342" sldId="343"/>
        </pc:sldMkLst>
        <pc:spChg chg="add mod">
          <ac:chgData name="Kirsty Patterson" userId="06c453ef-d90e-4cbc-ba6b-1bf363c3e0a9" providerId="ADAL" clId="{2B52998C-451C-485A-9808-79CB34D495AD}" dt="2025-10-26T10:31:21.806" v="284" actId="1076"/>
          <ac:spMkLst>
            <pc:docMk/>
            <pc:sldMk cId="1934525342" sldId="343"/>
            <ac:spMk id="5" creationId="{CB625C47-1BFF-4871-E3B6-38C367E534BD}"/>
          </ac:spMkLst>
        </pc:spChg>
        <pc:picChg chg="mod">
          <ac:chgData name="Kirsty Patterson" userId="06c453ef-d90e-4cbc-ba6b-1bf363c3e0a9" providerId="ADAL" clId="{2B52998C-451C-485A-9808-79CB34D495AD}" dt="2025-10-26T10:22:53.400" v="245" actId="962"/>
          <ac:picMkLst>
            <pc:docMk/>
            <pc:sldMk cId="1934525342" sldId="343"/>
            <ac:picMk id="35" creationId="{BBD1B6BF-12CC-9C2E-B6BF-771D394ACF2E}"/>
          </ac:picMkLst>
        </pc:picChg>
      </pc:sldChg>
      <pc:sldChg chg="addSp delSp modSp mod">
        <pc:chgData name="Kirsty Patterson" userId="06c453ef-d90e-4cbc-ba6b-1bf363c3e0a9" providerId="ADAL" clId="{2B52998C-451C-485A-9808-79CB34D495AD}" dt="2025-10-26T10:38:04.589" v="355" actId="1076"/>
        <pc:sldMkLst>
          <pc:docMk/>
          <pc:sldMk cId="3834561653" sldId="344"/>
        </pc:sldMkLst>
        <pc:spChg chg="mod">
          <ac:chgData name="Kirsty Patterson" userId="06c453ef-d90e-4cbc-ba6b-1bf363c3e0a9" providerId="ADAL" clId="{2B52998C-451C-485A-9808-79CB34D495AD}" dt="2025-10-26T10:37:11.669" v="353" actId="1036"/>
          <ac:spMkLst>
            <pc:docMk/>
            <pc:sldMk cId="3834561653" sldId="344"/>
            <ac:spMk id="3" creationId="{5EC2327A-C129-1B81-21EE-F59E42B41296}"/>
          </ac:spMkLst>
        </pc:spChg>
        <pc:spChg chg="mod">
          <ac:chgData name="Kirsty Patterson" userId="06c453ef-d90e-4cbc-ba6b-1bf363c3e0a9" providerId="ADAL" clId="{2B52998C-451C-485A-9808-79CB34D495AD}" dt="2025-10-24T09:51:04.154" v="24" actId="33553"/>
          <ac:spMkLst>
            <pc:docMk/>
            <pc:sldMk cId="3834561653" sldId="344"/>
            <ac:spMk id="4" creationId="{FEEC9B7F-0546-F915-C07A-C96205CD5938}"/>
          </ac:spMkLst>
        </pc:spChg>
        <pc:picChg chg="add mod">
          <ac:chgData name="Kirsty Patterson" userId="06c453ef-d90e-4cbc-ba6b-1bf363c3e0a9" providerId="ADAL" clId="{2B52998C-451C-485A-9808-79CB34D495AD}" dt="2025-10-26T10:38:04.589" v="355" actId="1076"/>
          <ac:picMkLst>
            <pc:docMk/>
            <pc:sldMk cId="3834561653" sldId="344"/>
            <ac:picMk id="2" creationId="{75CF6B21-3921-ABD8-2753-81EC74979DB8}"/>
          </ac:picMkLst>
        </pc:picChg>
      </pc:sldChg>
      <pc:sldChg chg="addSp delSp modSp mod">
        <pc:chgData name="Kirsty Patterson" userId="06c453ef-d90e-4cbc-ba6b-1bf363c3e0a9" providerId="ADAL" clId="{2B52998C-451C-485A-9808-79CB34D495AD}" dt="2025-10-26T10:33:42.151" v="322" actId="1038"/>
        <pc:sldMkLst>
          <pc:docMk/>
          <pc:sldMk cId="2424818013" sldId="346"/>
        </pc:sldMkLst>
        <pc:spChg chg="mod">
          <ac:chgData name="Kirsty Patterson" userId="06c453ef-d90e-4cbc-ba6b-1bf363c3e0a9" providerId="ADAL" clId="{2B52998C-451C-485A-9808-79CB34D495AD}" dt="2025-10-26T10:33:42.151" v="322" actId="1038"/>
          <ac:spMkLst>
            <pc:docMk/>
            <pc:sldMk cId="2424818013" sldId="346"/>
            <ac:spMk id="7" creationId="{49EFAD20-901E-5A73-6BA0-FC8DFE2EEA3D}"/>
          </ac:spMkLst>
        </pc:spChg>
        <pc:picChg chg="add mod ord">
          <ac:chgData name="Kirsty Patterson" userId="06c453ef-d90e-4cbc-ba6b-1bf363c3e0a9" providerId="ADAL" clId="{2B52998C-451C-485A-9808-79CB34D495AD}" dt="2025-10-26T10:33:24.197" v="311" actId="167"/>
          <ac:picMkLst>
            <pc:docMk/>
            <pc:sldMk cId="2424818013" sldId="346"/>
            <ac:picMk id="8" creationId="{A90CCBD9-5320-890B-A8DA-D8BB890B8A70}"/>
          </ac:picMkLst>
        </pc:picChg>
      </pc:sldChg>
      <pc:sldChg chg="addSp delSp modSp mod">
        <pc:chgData name="Kirsty Patterson" userId="06c453ef-d90e-4cbc-ba6b-1bf363c3e0a9" providerId="ADAL" clId="{2B52998C-451C-485A-9808-79CB34D495AD}" dt="2025-10-26T10:36:24.555" v="334" actId="1037"/>
        <pc:sldMkLst>
          <pc:docMk/>
          <pc:sldMk cId="2233315278" sldId="348"/>
        </pc:sldMkLst>
        <pc:spChg chg="mod">
          <ac:chgData name="Kirsty Patterson" userId="06c453ef-d90e-4cbc-ba6b-1bf363c3e0a9" providerId="ADAL" clId="{2B52998C-451C-485A-9808-79CB34D495AD}" dt="2025-10-26T10:36:24.555" v="334" actId="1037"/>
          <ac:spMkLst>
            <pc:docMk/>
            <pc:sldMk cId="2233315278" sldId="348"/>
            <ac:spMk id="7" creationId="{0F5774B1-7C59-1947-291B-88CCE5AB0396}"/>
          </ac:spMkLst>
        </pc:spChg>
        <pc:picChg chg="add mod ord">
          <ac:chgData name="Kirsty Patterson" userId="06c453ef-d90e-4cbc-ba6b-1bf363c3e0a9" providerId="ADAL" clId="{2B52998C-451C-485A-9808-79CB34D495AD}" dt="2025-10-26T10:36:10.283" v="328" actId="1038"/>
          <ac:picMkLst>
            <pc:docMk/>
            <pc:sldMk cId="2233315278" sldId="348"/>
            <ac:picMk id="6" creationId="{5B6FAC58-A7C8-447D-2940-8D5070585603}"/>
          </ac:picMkLst>
        </pc:picChg>
      </pc:sldChg>
      <pc:sldMasterChg chg="modSldLayout">
        <pc:chgData name="Kirsty Patterson" userId="06c453ef-d90e-4cbc-ba6b-1bf363c3e0a9" providerId="ADAL" clId="{2B52998C-451C-485A-9808-79CB34D495AD}" dt="2025-10-24T10:01:39.152" v="27" actId="478"/>
        <pc:sldMasterMkLst>
          <pc:docMk/>
          <pc:sldMasterMk cId="2405364243" sldId="2147483648"/>
        </pc:sldMasterMkLst>
        <pc:sldLayoutChg chg="delSp mod">
          <pc:chgData name="Kirsty Patterson" userId="06c453ef-d90e-4cbc-ba6b-1bf363c3e0a9" providerId="ADAL" clId="{2B52998C-451C-485A-9808-79CB34D495AD}" dt="2025-10-24T10:01:23.817" v="25" actId="478"/>
          <pc:sldLayoutMkLst>
            <pc:docMk/>
            <pc:sldMasterMk cId="2405364243" sldId="2147483648"/>
            <pc:sldLayoutMk cId="1226937080" sldId="2147483649"/>
          </pc:sldLayoutMkLst>
        </pc:sldLayoutChg>
        <pc:sldLayoutChg chg="delSp mod">
          <pc:chgData name="Kirsty Patterson" userId="06c453ef-d90e-4cbc-ba6b-1bf363c3e0a9" providerId="ADAL" clId="{2B52998C-451C-485A-9808-79CB34D495AD}" dt="2025-10-24T10:01:31.358" v="26" actId="478"/>
          <pc:sldLayoutMkLst>
            <pc:docMk/>
            <pc:sldMasterMk cId="2405364243" sldId="2147483648"/>
            <pc:sldLayoutMk cId="2557262464" sldId="2147483660"/>
          </pc:sldLayoutMkLst>
        </pc:sldLayoutChg>
        <pc:sldLayoutChg chg="delSp mod">
          <pc:chgData name="Kirsty Patterson" userId="06c453ef-d90e-4cbc-ba6b-1bf363c3e0a9" providerId="ADAL" clId="{2B52998C-451C-485A-9808-79CB34D495AD}" dt="2025-10-24T10:01:39.152" v="27" actId="478"/>
          <pc:sldLayoutMkLst>
            <pc:docMk/>
            <pc:sldMasterMk cId="2405364243" sldId="2147483648"/>
            <pc:sldLayoutMk cId="4150296504" sldId="2147483682"/>
          </pc:sldLayoutMkLst>
        </pc:sldLayoutChg>
      </pc:sldMasterChg>
    </pc:docChg>
  </pc:docChgLst>
  <pc:docChgLst>
    <pc:chgData name="Juliet Kennard" userId="171ce03e-ecb9-44f8-bcbb-a85643c4c66a" providerId="ADAL" clId="{B465C642-4312-474E-AB32-4E0013FDAC90}"/>
    <pc:docChg chg="undo custSel modSld">
      <pc:chgData name="Juliet Kennard" userId="171ce03e-ecb9-44f8-bcbb-a85643c4c66a" providerId="ADAL" clId="{B465C642-4312-474E-AB32-4E0013FDAC90}" dt="2025-10-24T11:08:44.252" v="6" actId="1076"/>
      <pc:docMkLst>
        <pc:docMk/>
      </pc:docMkLst>
      <pc:sldChg chg="modSp mod">
        <pc:chgData name="Juliet Kennard" userId="171ce03e-ecb9-44f8-bcbb-a85643c4c66a" providerId="ADAL" clId="{B465C642-4312-474E-AB32-4E0013FDAC90}" dt="2025-10-24T10:39:16.870" v="4" actId="179"/>
        <pc:sldMkLst>
          <pc:docMk/>
          <pc:sldMk cId="2012666697" sldId="325"/>
        </pc:sldMkLst>
        <pc:spChg chg="mod">
          <ac:chgData name="Juliet Kennard" userId="171ce03e-ecb9-44f8-bcbb-a85643c4c66a" providerId="ADAL" clId="{B465C642-4312-474E-AB32-4E0013FDAC90}" dt="2025-10-24T10:39:16.870" v="4" actId="179"/>
          <ac:spMkLst>
            <pc:docMk/>
            <pc:sldMk cId="2012666697" sldId="325"/>
            <ac:spMk id="5" creationId="{B1AA8FBB-D909-8CB5-94BB-C5859FA7542F}"/>
          </ac:spMkLst>
        </pc:spChg>
      </pc:sldChg>
      <pc:sldChg chg="modSp mod">
        <pc:chgData name="Juliet Kennard" userId="171ce03e-ecb9-44f8-bcbb-a85643c4c66a" providerId="ADAL" clId="{B465C642-4312-474E-AB32-4E0013FDAC90}" dt="2025-10-24T11:06:23.373" v="5" actId="1076"/>
        <pc:sldMkLst>
          <pc:docMk/>
          <pc:sldMk cId="2257881347" sldId="342"/>
        </pc:sldMkLst>
        <pc:spChg chg="mod">
          <ac:chgData name="Juliet Kennard" userId="171ce03e-ecb9-44f8-bcbb-a85643c4c66a" providerId="ADAL" clId="{B465C642-4312-474E-AB32-4E0013FDAC90}" dt="2025-10-24T11:06:23.373" v="5" actId="1076"/>
          <ac:spMkLst>
            <pc:docMk/>
            <pc:sldMk cId="2257881347" sldId="342"/>
            <ac:spMk id="4" creationId="{5955F746-5DED-CBD6-614A-76CC5C2EFED9}"/>
          </ac:spMkLst>
        </pc:spChg>
      </pc:sldChg>
      <pc:sldChg chg="modSp mod">
        <pc:chgData name="Juliet Kennard" userId="171ce03e-ecb9-44f8-bcbb-a85643c4c66a" providerId="ADAL" clId="{B465C642-4312-474E-AB32-4E0013FDAC90}" dt="2025-10-24T11:08:44.252" v="6" actId="1076"/>
        <pc:sldMkLst>
          <pc:docMk/>
          <pc:sldMk cId="2233315278" sldId="348"/>
        </pc:sldMkLst>
        <pc:spChg chg="mod">
          <ac:chgData name="Juliet Kennard" userId="171ce03e-ecb9-44f8-bcbb-a85643c4c66a" providerId="ADAL" clId="{B465C642-4312-474E-AB32-4E0013FDAC90}" dt="2025-10-24T11:08:44.252" v="6" actId="1076"/>
          <ac:spMkLst>
            <pc:docMk/>
            <pc:sldMk cId="2233315278" sldId="348"/>
            <ac:spMk id="3" creationId="{4BF9FA2A-A9AE-AC02-FDF5-5198A637A44E}"/>
          </ac:spMkLst>
        </pc:spChg>
      </pc:sldChg>
    </pc:docChg>
  </pc:docChgLst>
  <pc:docChgLst>
    <pc:chgData name="Emily Kelly" userId="129b2903-a77d-4011-b626-fdf346dce13b" providerId="ADAL" clId="{85A5C25D-5312-4C33-8E0A-4DB7416EB847}"/>
    <pc:docChg chg="undo custSel modSld">
      <pc:chgData name="Emily Kelly" userId="129b2903-a77d-4011-b626-fdf346dce13b" providerId="ADAL" clId="{85A5C25D-5312-4C33-8E0A-4DB7416EB847}" dt="2025-10-27T11:55:02.624" v="58" actId="1076"/>
      <pc:docMkLst>
        <pc:docMk/>
      </pc:docMkLst>
      <pc:sldChg chg="addSp delSp modSp mod">
        <pc:chgData name="Emily Kelly" userId="129b2903-a77d-4011-b626-fdf346dce13b" providerId="ADAL" clId="{85A5C25D-5312-4C33-8E0A-4DB7416EB847}" dt="2025-10-27T11:54:00.286" v="40" actId="1076"/>
        <pc:sldMkLst>
          <pc:docMk/>
          <pc:sldMk cId="2216714061" sldId="336"/>
        </pc:sldMkLst>
        <pc:spChg chg="add del mod">
          <ac:chgData name="Emily Kelly" userId="129b2903-a77d-4011-b626-fdf346dce13b" providerId="ADAL" clId="{85A5C25D-5312-4C33-8E0A-4DB7416EB847}" dt="2025-10-27T11:54:00.286" v="40" actId="1076"/>
          <ac:spMkLst>
            <pc:docMk/>
            <pc:sldMk cId="2216714061" sldId="336"/>
            <ac:spMk id="2" creationId="{9C6BA14F-1EA6-F515-649E-49FDE711F688}"/>
          </ac:spMkLst>
        </pc:spChg>
        <pc:spChg chg="del">
          <ac:chgData name="Emily Kelly" userId="129b2903-a77d-4011-b626-fdf346dce13b" providerId="ADAL" clId="{85A5C25D-5312-4C33-8E0A-4DB7416EB847}" dt="2025-10-27T11:52:40.757" v="4" actId="478"/>
          <ac:spMkLst>
            <pc:docMk/>
            <pc:sldMk cId="2216714061" sldId="336"/>
            <ac:spMk id="3" creationId="{332B1BF6-C5E6-41FD-ED40-F2E371BBA9BF}"/>
          </ac:spMkLst>
        </pc:spChg>
        <pc:spChg chg="mod">
          <ac:chgData name="Emily Kelly" userId="129b2903-a77d-4011-b626-fdf346dce13b" providerId="ADAL" clId="{85A5C25D-5312-4C33-8E0A-4DB7416EB847}" dt="2025-10-27T11:53:44.007" v="30" actId="1076"/>
          <ac:spMkLst>
            <pc:docMk/>
            <pc:sldMk cId="2216714061" sldId="336"/>
            <ac:spMk id="5" creationId="{275E2A2A-B1FB-8F75-C4E5-048FF777D74B}"/>
          </ac:spMkLst>
        </pc:spChg>
        <pc:spChg chg="mod">
          <ac:chgData name="Emily Kelly" userId="129b2903-a77d-4011-b626-fdf346dce13b" providerId="ADAL" clId="{85A5C25D-5312-4C33-8E0A-4DB7416EB847}" dt="2025-10-27T11:53:44.007" v="30" actId="1076"/>
          <ac:spMkLst>
            <pc:docMk/>
            <pc:sldMk cId="2216714061" sldId="336"/>
            <ac:spMk id="6" creationId="{5BCA1FCD-3B6B-A3D5-A6A3-797F4175D678}"/>
          </ac:spMkLst>
        </pc:spChg>
        <pc:spChg chg="mod">
          <ac:chgData name="Emily Kelly" userId="129b2903-a77d-4011-b626-fdf346dce13b" providerId="ADAL" clId="{85A5C25D-5312-4C33-8E0A-4DB7416EB847}" dt="2025-10-27T11:53:44.007" v="30" actId="1076"/>
          <ac:spMkLst>
            <pc:docMk/>
            <pc:sldMk cId="2216714061" sldId="336"/>
            <ac:spMk id="7" creationId="{9F966A9D-6F1B-F8DF-DCBF-19940C1C1278}"/>
          </ac:spMkLst>
        </pc:spChg>
        <pc:spChg chg="add del mod">
          <ac:chgData name="Emily Kelly" userId="129b2903-a77d-4011-b626-fdf346dce13b" providerId="ADAL" clId="{85A5C25D-5312-4C33-8E0A-4DB7416EB847}" dt="2025-10-27T11:52:25.790" v="3" actId="478"/>
          <ac:spMkLst>
            <pc:docMk/>
            <pc:sldMk cId="2216714061" sldId="336"/>
            <ac:spMk id="10" creationId="{29660CE9-6BA1-A5FB-CBC0-AED3E624E718}"/>
          </ac:spMkLst>
        </pc:spChg>
        <pc:spChg chg="mod">
          <ac:chgData name="Emily Kelly" userId="129b2903-a77d-4011-b626-fdf346dce13b" providerId="ADAL" clId="{85A5C25D-5312-4C33-8E0A-4DB7416EB847}" dt="2025-10-27T11:53:44.007" v="30" actId="1076"/>
          <ac:spMkLst>
            <pc:docMk/>
            <pc:sldMk cId="2216714061" sldId="336"/>
            <ac:spMk id="12" creationId="{3F7F2CCE-71EA-27FC-FCE5-4B380C3CDB99}"/>
          </ac:spMkLst>
        </pc:spChg>
        <pc:spChg chg="mod">
          <ac:chgData name="Emily Kelly" userId="129b2903-a77d-4011-b626-fdf346dce13b" providerId="ADAL" clId="{85A5C25D-5312-4C33-8E0A-4DB7416EB847}" dt="2025-10-27T11:53:44.007" v="30" actId="1076"/>
          <ac:spMkLst>
            <pc:docMk/>
            <pc:sldMk cId="2216714061" sldId="336"/>
            <ac:spMk id="13" creationId="{8D0835B3-86BD-4EA0-EC87-9BEEE68F3889}"/>
          </ac:spMkLst>
        </pc:spChg>
        <pc:spChg chg="mod">
          <ac:chgData name="Emily Kelly" userId="129b2903-a77d-4011-b626-fdf346dce13b" providerId="ADAL" clId="{85A5C25D-5312-4C33-8E0A-4DB7416EB847}" dt="2025-10-27T11:53:44.007" v="30" actId="1076"/>
          <ac:spMkLst>
            <pc:docMk/>
            <pc:sldMk cId="2216714061" sldId="336"/>
            <ac:spMk id="14" creationId="{70C15025-E378-DF86-42AD-D1A80E5A098E}"/>
          </ac:spMkLst>
        </pc:spChg>
        <pc:spChg chg="mod">
          <ac:chgData name="Emily Kelly" userId="129b2903-a77d-4011-b626-fdf346dce13b" providerId="ADAL" clId="{85A5C25D-5312-4C33-8E0A-4DB7416EB847}" dt="2025-10-27T11:53:44.007" v="30" actId="1076"/>
          <ac:spMkLst>
            <pc:docMk/>
            <pc:sldMk cId="2216714061" sldId="336"/>
            <ac:spMk id="15" creationId="{2D615376-C72D-C017-6A99-441536DF46FC}"/>
          </ac:spMkLst>
        </pc:spChg>
        <pc:spChg chg="mod">
          <ac:chgData name="Emily Kelly" userId="129b2903-a77d-4011-b626-fdf346dce13b" providerId="ADAL" clId="{85A5C25D-5312-4C33-8E0A-4DB7416EB847}" dt="2025-10-27T11:53:44.007" v="30" actId="1076"/>
          <ac:spMkLst>
            <pc:docMk/>
            <pc:sldMk cId="2216714061" sldId="336"/>
            <ac:spMk id="16" creationId="{75EE093A-803E-C0CE-3F73-F3D987F4E73F}"/>
          </ac:spMkLst>
        </pc:spChg>
        <pc:spChg chg="mod">
          <ac:chgData name="Emily Kelly" userId="129b2903-a77d-4011-b626-fdf346dce13b" providerId="ADAL" clId="{85A5C25D-5312-4C33-8E0A-4DB7416EB847}" dt="2025-10-27T11:53:44.007" v="30" actId="1076"/>
          <ac:spMkLst>
            <pc:docMk/>
            <pc:sldMk cId="2216714061" sldId="336"/>
            <ac:spMk id="17" creationId="{F643743E-B71F-6856-DB1E-1DF56C5EF138}"/>
          </ac:spMkLst>
        </pc:spChg>
        <pc:spChg chg="mod">
          <ac:chgData name="Emily Kelly" userId="129b2903-a77d-4011-b626-fdf346dce13b" providerId="ADAL" clId="{85A5C25D-5312-4C33-8E0A-4DB7416EB847}" dt="2025-10-27T11:53:44.007" v="30" actId="1076"/>
          <ac:spMkLst>
            <pc:docMk/>
            <pc:sldMk cId="2216714061" sldId="336"/>
            <ac:spMk id="18" creationId="{8779B0F5-DBF5-13EE-83F6-11080AB053E4}"/>
          </ac:spMkLst>
        </pc:spChg>
        <pc:spChg chg="add del mod">
          <ac:chgData name="Emily Kelly" userId="129b2903-a77d-4011-b626-fdf346dce13b" providerId="ADAL" clId="{85A5C25D-5312-4C33-8E0A-4DB7416EB847}" dt="2025-10-27T11:52:42.512" v="5" actId="478"/>
          <ac:spMkLst>
            <pc:docMk/>
            <pc:sldMk cId="2216714061" sldId="336"/>
            <ac:spMk id="20" creationId="{A0F643F8-ED0B-14C7-39D9-08A5F6E5105F}"/>
          </ac:spMkLst>
        </pc:spChg>
      </pc:sldChg>
      <pc:sldChg chg="addSp delSp modSp mod">
        <pc:chgData name="Emily Kelly" userId="129b2903-a77d-4011-b626-fdf346dce13b" providerId="ADAL" clId="{85A5C25D-5312-4C33-8E0A-4DB7416EB847}" dt="2025-10-27T11:54:32.240" v="53" actId="1076"/>
        <pc:sldMkLst>
          <pc:docMk/>
          <pc:sldMk cId="781403026" sldId="337"/>
        </pc:sldMkLst>
        <pc:spChg chg="mod">
          <ac:chgData name="Emily Kelly" userId="129b2903-a77d-4011-b626-fdf346dce13b" providerId="ADAL" clId="{85A5C25D-5312-4C33-8E0A-4DB7416EB847}" dt="2025-10-27T11:54:19.174" v="52" actId="1076"/>
          <ac:spMkLst>
            <pc:docMk/>
            <pc:sldMk cId="781403026" sldId="337"/>
            <ac:spMk id="2" creationId="{8F6ED73E-65FC-1D67-2AF9-E050930DAF1D}"/>
          </ac:spMkLst>
        </pc:spChg>
        <pc:spChg chg="del">
          <ac:chgData name="Emily Kelly" userId="129b2903-a77d-4011-b626-fdf346dce13b" providerId="ADAL" clId="{85A5C25D-5312-4C33-8E0A-4DB7416EB847}" dt="2025-10-27T11:52:45.812" v="6" actId="478"/>
          <ac:spMkLst>
            <pc:docMk/>
            <pc:sldMk cId="781403026" sldId="337"/>
            <ac:spMk id="3" creationId="{81DF5542-71D4-A984-29A9-878B75A4548B}"/>
          </ac:spMkLst>
        </pc:spChg>
        <pc:spChg chg="mod">
          <ac:chgData name="Emily Kelly" userId="129b2903-a77d-4011-b626-fdf346dce13b" providerId="ADAL" clId="{85A5C25D-5312-4C33-8E0A-4DB7416EB847}" dt="2025-10-27T11:54:32.240" v="53" actId="1076"/>
          <ac:spMkLst>
            <pc:docMk/>
            <pc:sldMk cId="781403026" sldId="337"/>
            <ac:spMk id="5" creationId="{F76FE910-5998-C5C4-209E-0C2102D6F384}"/>
          </ac:spMkLst>
        </pc:spChg>
        <pc:spChg chg="mod">
          <ac:chgData name="Emily Kelly" userId="129b2903-a77d-4011-b626-fdf346dce13b" providerId="ADAL" clId="{85A5C25D-5312-4C33-8E0A-4DB7416EB847}" dt="2025-10-27T11:54:32.240" v="53" actId="1076"/>
          <ac:spMkLst>
            <pc:docMk/>
            <pc:sldMk cId="781403026" sldId="337"/>
            <ac:spMk id="6" creationId="{1C22D8CC-7393-B3CE-5FAF-9AF33A1F6166}"/>
          </ac:spMkLst>
        </pc:spChg>
        <pc:spChg chg="add del mod">
          <ac:chgData name="Emily Kelly" userId="129b2903-a77d-4011-b626-fdf346dce13b" providerId="ADAL" clId="{85A5C25D-5312-4C33-8E0A-4DB7416EB847}" dt="2025-10-27T11:52:47.463" v="7" actId="478"/>
          <ac:spMkLst>
            <pc:docMk/>
            <pc:sldMk cId="781403026" sldId="337"/>
            <ac:spMk id="9" creationId="{E9BB2C1A-54B2-FA67-BBF8-B4B1E339E32A}"/>
          </ac:spMkLst>
        </pc:spChg>
        <pc:spChg chg="mod">
          <ac:chgData name="Emily Kelly" userId="129b2903-a77d-4011-b626-fdf346dce13b" providerId="ADAL" clId="{85A5C25D-5312-4C33-8E0A-4DB7416EB847}" dt="2025-10-27T11:54:32.240" v="53" actId="1076"/>
          <ac:spMkLst>
            <pc:docMk/>
            <pc:sldMk cId="781403026" sldId="337"/>
            <ac:spMk id="10" creationId="{5E46D5E6-2A62-7482-6AF3-B5995060625C}"/>
          </ac:spMkLst>
        </pc:spChg>
        <pc:spChg chg="mod">
          <ac:chgData name="Emily Kelly" userId="129b2903-a77d-4011-b626-fdf346dce13b" providerId="ADAL" clId="{85A5C25D-5312-4C33-8E0A-4DB7416EB847}" dt="2025-10-27T11:54:32.240" v="53" actId="1076"/>
          <ac:spMkLst>
            <pc:docMk/>
            <pc:sldMk cId="781403026" sldId="337"/>
            <ac:spMk id="12" creationId="{8158BBAD-2A77-AE94-63C5-3C325E931B66}"/>
          </ac:spMkLst>
        </pc:spChg>
        <pc:spChg chg="mod">
          <ac:chgData name="Emily Kelly" userId="129b2903-a77d-4011-b626-fdf346dce13b" providerId="ADAL" clId="{85A5C25D-5312-4C33-8E0A-4DB7416EB847}" dt="2025-10-27T11:54:32.240" v="53" actId="1076"/>
          <ac:spMkLst>
            <pc:docMk/>
            <pc:sldMk cId="781403026" sldId="337"/>
            <ac:spMk id="13" creationId="{2B70A6F7-2086-3905-D9CF-2DBBA310CFC1}"/>
          </ac:spMkLst>
        </pc:spChg>
        <pc:spChg chg="mod">
          <ac:chgData name="Emily Kelly" userId="129b2903-a77d-4011-b626-fdf346dce13b" providerId="ADAL" clId="{85A5C25D-5312-4C33-8E0A-4DB7416EB847}" dt="2025-10-27T11:54:32.240" v="53" actId="1076"/>
          <ac:spMkLst>
            <pc:docMk/>
            <pc:sldMk cId="781403026" sldId="337"/>
            <ac:spMk id="15" creationId="{C56A7D9E-55D7-EC18-FCA7-921A71E1E7E3}"/>
          </ac:spMkLst>
        </pc:spChg>
        <pc:spChg chg="mod">
          <ac:chgData name="Emily Kelly" userId="129b2903-a77d-4011-b626-fdf346dce13b" providerId="ADAL" clId="{85A5C25D-5312-4C33-8E0A-4DB7416EB847}" dt="2025-10-27T11:54:32.240" v="53" actId="1076"/>
          <ac:spMkLst>
            <pc:docMk/>
            <pc:sldMk cId="781403026" sldId="337"/>
            <ac:spMk id="16" creationId="{9C618AA8-0A90-EFD8-36F5-B744AEBAC733}"/>
          </ac:spMkLst>
        </pc:spChg>
        <pc:spChg chg="mod">
          <ac:chgData name="Emily Kelly" userId="129b2903-a77d-4011-b626-fdf346dce13b" providerId="ADAL" clId="{85A5C25D-5312-4C33-8E0A-4DB7416EB847}" dt="2025-10-27T11:54:32.240" v="53" actId="1076"/>
          <ac:spMkLst>
            <pc:docMk/>
            <pc:sldMk cId="781403026" sldId="337"/>
            <ac:spMk id="17" creationId="{94832BE4-70BB-DD47-4F89-06CF757FF032}"/>
          </ac:spMkLst>
        </pc:spChg>
        <pc:spChg chg="mod">
          <ac:chgData name="Emily Kelly" userId="129b2903-a77d-4011-b626-fdf346dce13b" providerId="ADAL" clId="{85A5C25D-5312-4C33-8E0A-4DB7416EB847}" dt="2025-10-27T11:54:32.240" v="53" actId="1076"/>
          <ac:spMkLst>
            <pc:docMk/>
            <pc:sldMk cId="781403026" sldId="337"/>
            <ac:spMk id="20" creationId="{A485B025-F794-AF1D-5B5E-0910469F2EFE}"/>
          </ac:spMkLst>
        </pc:spChg>
        <pc:spChg chg="mod">
          <ac:chgData name="Emily Kelly" userId="129b2903-a77d-4011-b626-fdf346dce13b" providerId="ADAL" clId="{85A5C25D-5312-4C33-8E0A-4DB7416EB847}" dt="2025-10-27T11:54:32.240" v="53" actId="1076"/>
          <ac:spMkLst>
            <pc:docMk/>
            <pc:sldMk cId="781403026" sldId="337"/>
            <ac:spMk id="24" creationId="{D3EC1E16-F2F4-5107-C420-9E4A5F6D3031}"/>
          </ac:spMkLst>
        </pc:spChg>
      </pc:sldChg>
      <pc:sldChg chg="addSp delSp modSp mod">
        <pc:chgData name="Emily Kelly" userId="129b2903-a77d-4011-b626-fdf346dce13b" providerId="ADAL" clId="{85A5C25D-5312-4C33-8E0A-4DB7416EB847}" dt="2025-10-27T11:55:02.624" v="58" actId="1076"/>
        <pc:sldMkLst>
          <pc:docMk/>
          <pc:sldMk cId="3923643800" sldId="339"/>
        </pc:sldMkLst>
        <pc:spChg chg="mod">
          <ac:chgData name="Emily Kelly" userId="129b2903-a77d-4011-b626-fdf346dce13b" providerId="ADAL" clId="{85A5C25D-5312-4C33-8E0A-4DB7416EB847}" dt="2025-10-27T11:55:02.624" v="58" actId="1076"/>
          <ac:spMkLst>
            <pc:docMk/>
            <pc:sldMk cId="3923643800" sldId="339"/>
            <ac:spMk id="2" creationId="{138F8AD4-0394-DE6F-8711-63C5F126A878}"/>
          </ac:spMkLst>
        </pc:spChg>
        <pc:spChg chg="del">
          <ac:chgData name="Emily Kelly" userId="129b2903-a77d-4011-b626-fdf346dce13b" providerId="ADAL" clId="{85A5C25D-5312-4C33-8E0A-4DB7416EB847}" dt="2025-10-27T11:52:52.211" v="8" actId="478"/>
          <ac:spMkLst>
            <pc:docMk/>
            <pc:sldMk cId="3923643800" sldId="339"/>
            <ac:spMk id="3" creationId="{DC23A9E5-16F2-AD1A-1971-46295A6DF073}"/>
          </ac:spMkLst>
        </pc:spChg>
        <pc:spChg chg="mod">
          <ac:chgData name="Emily Kelly" userId="129b2903-a77d-4011-b626-fdf346dce13b" providerId="ADAL" clId="{85A5C25D-5312-4C33-8E0A-4DB7416EB847}" dt="2025-10-27T11:54:40.745" v="55" actId="1076"/>
          <ac:spMkLst>
            <pc:docMk/>
            <pc:sldMk cId="3923643800" sldId="339"/>
            <ac:spMk id="5" creationId="{FD0DA724-7F4D-BEC9-07E8-324F89BB3805}"/>
          </ac:spMkLst>
        </pc:spChg>
        <pc:spChg chg="mod">
          <ac:chgData name="Emily Kelly" userId="129b2903-a77d-4011-b626-fdf346dce13b" providerId="ADAL" clId="{85A5C25D-5312-4C33-8E0A-4DB7416EB847}" dt="2025-10-27T11:54:48.767" v="56" actId="1076"/>
          <ac:spMkLst>
            <pc:docMk/>
            <pc:sldMk cId="3923643800" sldId="339"/>
            <ac:spMk id="6" creationId="{1333FCBE-D846-B1C3-19D6-CE9376D3B26E}"/>
          </ac:spMkLst>
        </pc:spChg>
        <pc:spChg chg="mod">
          <ac:chgData name="Emily Kelly" userId="129b2903-a77d-4011-b626-fdf346dce13b" providerId="ADAL" clId="{85A5C25D-5312-4C33-8E0A-4DB7416EB847}" dt="2025-10-27T11:54:40.745" v="55" actId="1076"/>
          <ac:spMkLst>
            <pc:docMk/>
            <pc:sldMk cId="3923643800" sldId="339"/>
            <ac:spMk id="7" creationId="{49C519C5-B7CE-F75F-BCF7-C872E41FFBA0}"/>
          </ac:spMkLst>
        </pc:spChg>
        <pc:spChg chg="mod">
          <ac:chgData name="Emily Kelly" userId="129b2903-a77d-4011-b626-fdf346dce13b" providerId="ADAL" clId="{85A5C25D-5312-4C33-8E0A-4DB7416EB847}" dt="2025-10-27T11:54:48.767" v="56" actId="1076"/>
          <ac:spMkLst>
            <pc:docMk/>
            <pc:sldMk cId="3923643800" sldId="339"/>
            <ac:spMk id="8" creationId="{D012ADA8-006E-B72D-3271-7EBC7E3DEFE8}"/>
          </ac:spMkLst>
        </pc:spChg>
        <pc:spChg chg="mod">
          <ac:chgData name="Emily Kelly" userId="129b2903-a77d-4011-b626-fdf346dce13b" providerId="ADAL" clId="{85A5C25D-5312-4C33-8E0A-4DB7416EB847}" dt="2025-10-27T11:54:40.745" v="55" actId="1076"/>
          <ac:spMkLst>
            <pc:docMk/>
            <pc:sldMk cId="3923643800" sldId="339"/>
            <ac:spMk id="9" creationId="{F0312D91-77C4-9625-F865-96FB9F3459DD}"/>
          </ac:spMkLst>
        </pc:spChg>
        <pc:spChg chg="mod">
          <ac:chgData name="Emily Kelly" userId="129b2903-a77d-4011-b626-fdf346dce13b" providerId="ADAL" clId="{85A5C25D-5312-4C33-8E0A-4DB7416EB847}" dt="2025-10-27T11:54:48.767" v="56" actId="1076"/>
          <ac:spMkLst>
            <pc:docMk/>
            <pc:sldMk cId="3923643800" sldId="339"/>
            <ac:spMk id="11" creationId="{22A6A1A2-88B9-B2F4-FF42-13C5A5F08D81}"/>
          </ac:spMkLst>
        </pc:spChg>
        <pc:spChg chg="mod">
          <ac:chgData name="Emily Kelly" userId="129b2903-a77d-4011-b626-fdf346dce13b" providerId="ADAL" clId="{85A5C25D-5312-4C33-8E0A-4DB7416EB847}" dt="2025-10-27T11:54:48.767" v="56" actId="1076"/>
          <ac:spMkLst>
            <pc:docMk/>
            <pc:sldMk cId="3923643800" sldId="339"/>
            <ac:spMk id="12" creationId="{FAE2D1CF-BEAC-15EB-D407-98E5040DB675}"/>
          </ac:spMkLst>
        </pc:spChg>
        <pc:spChg chg="mod">
          <ac:chgData name="Emily Kelly" userId="129b2903-a77d-4011-b626-fdf346dce13b" providerId="ADAL" clId="{85A5C25D-5312-4C33-8E0A-4DB7416EB847}" dt="2025-10-27T11:54:48.767" v="56" actId="1076"/>
          <ac:spMkLst>
            <pc:docMk/>
            <pc:sldMk cId="3923643800" sldId="339"/>
            <ac:spMk id="13" creationId="{F97703A4-B91C-041D-7CB1-3C3443A0FE9D}"/>
          </ac:spMkLst>
        </pc:spChg>
        <pc:spChg chg="mod">
          <ac:chgData name="Emily Kelly" userId="129b2903-a77d-4011-b626-fdf346dce13b" providerId="ADAL" clId="{85A5C25D-5312-4C33-8E0A-4DB7416EB847}" dt="2025-10-27T11:54:48.767" v="56" actId="1076"/>
          <ac:spMkLst>
            <pc:docMk/>
            <pc:sldMk cId="3923643800" sldId="339"/>
            <ac:spMk id="15" creationId="{D6FD1ACC-4A08-5521-F1F7-E1217445832C}"/>
          </ac:spMkLst>
        </pc:spChg>
        <pc:spChg chg="mod">
          <ac:chgData name="Emily Kelly" userId="129b2903-a77d-4011-b626-fdf346dce13b" providerId="ADAL" clId="{85A5C25D-5312-4C33-8E0A-4DB7416EB847}" dt="2025-10-27T11:54:48.767" v="56" actId="1076"/>
          <ac:spMkLst>
            <pc:docMk/>
            <pc:sldMk cId="3923643800" sldId="339"/>
            <ac:spMk id="16" creationId="{9592EF60-8D88-3A9A-DF21-B38A53E8E3BC}"/>
          </ac:spMkLst>
        </pc:spChg>
        <pc:spChg chg="mod">
          <ac:chgData name="Emily Kelly" userId="129b2903-a77d-4011-b626-fdf346dce13b" providerId="ADAL" clId="{85A5C25D-5312-4C33-8E0A-4DB7416EB847}" dt="2025-10-27T11:54:40.745" v="55" actId="1076"/>
          <ac:spMkLst>
            <pc:docMk/>
            <pc:sldMk cId="3923643800" sldId="339"/>
            <ac:spMk id="18" creationId="{56C4BE97-AC3A-35A0-F585-2CFF4CC4CAC6}"/>
          </ac:spMkLst>
        </pc:spChg>
        <pc:spChg chg="mod">
          <ac:chgData name="Emily Kelly" userId="129b2903-a77d-4011-b626-fdf346dce13b" providerId="ADAL" clId="{85A5C25D-5312-4C33-8E0A-4DB7416EB847}" dt="2025-10-27T11:54:48.767" v="56" actId="1076"/>
          <ac:spMkLst>
            <pc:docMk/>
            <pc:sldMk cId="3923643800" sldId="339"/>
            <ac:spMk id="19" creationId="{C241E845-7200-6F60-55DA-2D34A828577F}"/>
          </ac:spMkLst>
        </pc:spChg>
        <pc:spChg chg="mod">
          <ac:chgData name="Emily Kelly" userId="129b2903-a77d-4011-b626-fdf346dce13b" providerId="ADAL" clId="{85A5C25D-5312-4C33-8E0A-4DB7416EB847}" dt="2025-10-27T11:54:40.745" v="55" actId="1076"/>
          <ac:spMkLst>
            <pc:docMk/>
            <pc:sldMk cId="3923643800" sldId="339"/>
            <ac:spMk id="20" creationId="{6425D185-5F1B-38E7-6498-F33AC4050423}"/>
          </ac:spMkLst>
        </pc:spChg>
        <pc:spChg chg="mod">
          <ac:chgData name="Emily Kelly" userId="129b2903-a77d-4011-b626-fdf346dce13b" providerId="ADAL" clId="{85A5C25D-5312-4C33-8E0A-4DB7416EB847}" dt="2025-10-27T11:54:40.745" v="55" actId="1076"/>
          <ac:spMkLst>
            <pc:docMk/>
            <pc:sldMk cId="3923643800" sldId="339"/>
            <ac:spMk id="21" creationId="{4E1CCF2E-2F78-D61E-706C-F476C4E1B2BC}"/>
          </ac:spMkLst>
        </pc:spChg>
        <pc:spChg chg="add del mod">
          <ac:chgData name="Emily Kelly" userId="129b2903-a77d-4011-b626-fdf346dce13b" providerId="ADAL" clId="{85A5C25D-5312-4C33-8E0A-4DB7416EB847}" dt="2025-10-27T11:52:53.456" v="9" actId="478"/>
          <ac:spMkLst>
            <pc:docMk/>
            <pc:sldMk cId="3923643800" sldId="339"/>
            <ac:spMk id="22" creationId="{F740D8C6-1934-7D15-F104-BBD55DCC3C49}"/>
          </ac:spMkLst>
        </pc:spChg>
        <pc:spChg chg="mod">
          <ac:chgData name="Emily Kelly" userId="129b2903-a77d-4011-b626-fdf346dce13b" providerId="ADAL" clId="{85A5C25D-5312-4C33-8E0A-4DB7416EB847}" dt="2025-10-27T11:54:48.767" v="56" actId="1076"/>
          <ac:spMkLst>
            <pc:docMk/>
            <pc:sldMk cId="3923643800" sldId="339"/>
            <ac:spMk id="23" creationId="{599B8DDC-4FEB-96D6-5754-441AB08291F2}"/>
          </ac:spMkLst>
        </pc:spChg>
        <pc:spChg chg="mod">
          <ac:chgData name="Emily Kelly" userId="129b2903-a77d-4011-b626-fdf346dce13b" providerId="ADAL" clId="{85A5C25D-5312-4C33-8E0A-4DB7416EB847}" dt="2025-10-27T11:54:48.767" v="56" actId="1076"/>
          <ac:spMkLst>
            <pc:docMk/>
            <pc:sldMk cId="3923643800" sldId="339"/>
            <ac:spMk id="27" creationId="{971C2FD7-92EF-06ED-40B1-71C2AA2D3FF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29B6C-BBE7-428A-9ECF-1FE9E4D9ADE5}" type="datetimeFigureOut">
              <a:rPr lang="en-GB" smtClean="0"/>
              <a:t>28/10/2025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021665-A647-411B-9DF1-BBEAB0D88694}" type="slidenum">
              <a:rPr lang="en-GB" smtClean="0"/>
              <a:t>‹#›</a:t>
            </a:fld>
            <a:endParaRPr lang="en-GB"/>
          </a:p>
        </p:txBody>
      </p:sp>
    </p:spTree>
    <p:extLst>
      <p:ext uri="{BB962C8B-B14F-4D97-AF65-F5344CB8AC3E}">
        <p14:creationId xmlns:p14="http://schemas.microsoft.com/office/powerpoint/2010/main" val="5435750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021665-A647-411B-9DF1-BBEAB0D88694}" type="slidenum">
              <a:rPr lang="en-GB" smtClean="0"/>
              <a:t>2</a:t>
            </a:fld>
            <a:endParaRPr lang="en-GB"/>
          </a:p>
        </p:txBody>
      </p:sp>
    </p:spTree>
    <p:extLst>
      <p:ext uri="{BB962C8B-B14F-4D97-AF65-F5344CB8AC3E}">
        <p14:creationId xmlns:p14="http://schemas.microsoft.com/office/powerpoint/2010/main" val="3927059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3C527-1E1F-065D-397D-C53620C8A7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3306FD-C143-140E-ACC7-876194CDAB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39DB5C-1D61-67E3-5610-6742927662B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574B123-4093-98AB-8EB4-A9A392A66E46}"/>
              </a:ext>
            </a:extLst>
          </p:cNvPr>
          <p:cNvSpPr>
            <a:spLocks noGrp="1"/>
          </p:cNvSpPr>
          <p:nvPr>
            <p:ph type="sldNum" sz="quarter" idx="5"/>
          </p:nvPr>
        </p:nvSpPr>
        <p:spPr/>
        <p:txBody>
          <a:bodyPr/>
          <a:lstStyle/>
          <a:p>
            <a:fld id="{74021665-A647-411B-9DF1-BBEAB0D88694}" type="slidenum">
              <a:rPr lang="en-GB" smtClean="0"/>
              <a:t>3</a:t>
            </a:fld>
            <a:endParaRPr lang="en-GB"/>
          </a:p>
        </p:txBody>
      </p:sp>
    </p:spTree>
    <p:extLst>
      <p:ext uri="{BB962C8B-B14F-4D97-AF65-F5344CB8AC3E}">
        <p14:creationId xmlns:p14="http://schemas.microsoft.com/office/powerpoint/2010/main" val="21468829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021665-A647-411B-9DF1-BBEAB0D88694}" type="slidenum">
              <a:rPr lang="en-GB" smtClean="0"/>
              <a:t>5</a:t>
            </a:fld>
            <a:endParaRPr lang="en-GB"/>
          </a:p>
        </p:txBody>
      </p:sp>
    </p:spTree>
    <p:extLst>
      <p:ext uri="{BB962C8B-B14F-4D97-AF65-F5344CB8AC3E}">
        <p14:creationId xmlns:p14="http://schemas.microsoft.com/office/powerpoint/2010/main" val="3438001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021665-A647-411B-9DF1-BBEAB0D88694}" type="slidenum">
              <a:rPr lang="en-GB" smtClean="0"/>
              <a:t>14</a:t>
            </a:fld>
            <a:endParaRPr lang="en-GB"/>
          </a:p>
        </p:txBody>
      </p:sp>
    </p:spTree>
    <p:extLst>
      <p:ext uri="{BB962C8B-B14F-4D97-AF65-F5344CB8AC3E}">
        <p14:creationId xmlns:p14="http://schemas.microsoft.com/office/powerpoint/2010/main" val="519781224"/>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Introduction</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3" name="Vertical Title 1">
            <a:extLst>
              <a:ext uri="{FF2B5EF4-FFF2-40B4-BE49-F238E27FC236}">
                <a16:creationId xmlns:a16="http://schemas.microsoft.com/office/drawing/2014/main" id="{A5187C8B-6202-E83E-EF72-1C1DF0069D8E}"/>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Side heading</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92785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10/28/2025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4hLVIaV" TargetMode="External"/><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3.jp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5.jpeg"/><Relationship Id="rId5" Type="http://schemas.openxmlformats.org/officeDocument/2006/relationships/image" Target="../media/image13.jp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8.png"/><Relationship Id="rId1" Type="http://schemas.openxmlformats.org/officeDocument/2006/relationships/slideLayout" Target="../slideLayouts/slideLayout6.xml"/><Relationship Id="rId4" Type="http://schemas.openxmlformats.org/officeDocument/2006/relationships/image" Target="../media/image23.sv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8.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8.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A534B-AC17-764F-BD66-5740010F8A34}"/>
              </a:ext>
            </a:extLst>
          </p:cNvPr>
          <p:cNvSpPr>
            <a:spLocks noGrp="1"/>
          </p:cNvSpPr>
          <p:nvPr>
            <p:ph type="ctrTitle"/>
          </p:nvPr>
        </p:nvSpPr>
        <p:spPr/>
        <p:txBody>
          <a:bodyPr/>
          <a:lstStyle/>
          <a:p>
            <a:r>
              <a:rPr lang="en-US"/>
              <a:t>11–14 years</a:t>
            </a:r>
          </a:p>
        </p:txBody>
      </p:sp>
      <p:sp>
        <p:nvSpPr>
          <p:cNvPr id="3" name="Subtitle 2">
            <a:extLst>
              <a:ext uri="{FF2B5EF4-FFF2-40B4-BE49-F238E27FC236}">
                <a16:creationId xmlns:a16="http://schemas.microsoft.com/office/drawing/2014/main" id="{F1271DC6-EF13-2848-9EDB-505FAEE426A5}"/>
              </a:ext>
            </a:extLst>
          </p:cNvPr>
          <p:cNvSpPr>
            <a:spLocks noGrp="1"/>
          </p:cNvSpPr>
          <p:nvPr>
            <p:ph type="subTitle" idx="1"/>
          </p:nvPr>
        </p:nvSpPr>
        <p:spPr/>
        <p:txBody>
          <a:bodyPr/>
          <a:lstStyle/>
          <a:p>
            <a:r>
              <a:rPr lang="en-US"/>
              <a:t>Solutions</a:t>
            </a:r>
          </a:p>
        </p:txBody>
      </p:sp>
      <p:sp>
        <p:nvSpPr>
          <p:cNvPr id="8" name="Oval 7">
            <a:extLst>
              <a:ext uri="{FF2B5EF4-FFF2-40B4-BE49-F238E27FC236}">
                <a16:creationId xmlns:a16="http://schemas.microsoft.com/office/drawing/2014/main" id="{A7335F0B-29F5-2648-9B20-470CA4A491D6}"/>
              </a:ext>
              <a:ext uri="{C183D7F6-B498-43B3-948B-1728B52AA6E4}">
                <adec:decorative xmlns:adec="http://schemas.microsoft.com/office/drawing/2017/decorative" val="1"/>
              </a:ext>
            </a:extLst>
          </p:cNvPr>
          <p:cNvSpPr/>
          <p:nvPr/>
        </p:nvSpPr>
        <p:spPr>
          <a:xfrm>
            <a:off x="8637502" y="-584823"/>
            <a:ext cx="4320000" cy="4320000"/>
          </a:xfrm>
          <a:prstGeom prst="ellipse">
            <a:avLst/>
          </a:prstGeom>
          <a:blipFill>
            <a:blip r:embed="rId2">
              <a:extLst>
                <a:ext uri="{28A0092B-C50C-407E-A947-70E740481C1C}">
                  <a14:useLocalDpi xmlns:a14="http://schemas.microsoft.com/office/drawing/2010/main" val="0"/>
                </a:ext>
              </a:extLst>
            </a:blip>
            <a:stretch>
              <a:fillRect/>
            </a:stretch>
          </a:blipFill>
          <a:ln w="127000">
            <a:solidFill>
              <a:srgbClr val="006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DAF79D2E-5A10-5B5E-5898-F13CA829B0EB}"/>
              </a:ext>
            </a:extLst>
          </p:cNvPr>
          <p:cNvSpPr txBox="1">
            <a:spLocks/>
          </p:cNvSpPr>
          <p:nvPr/>
        </p:nvSpPr>
        <p:spPr>
          <a:xfrm>
            <a:off x="8951977" y="5850000"/>
            <a:ext cx="3018350" cy="336777"/>
          </a:xfrm>
          <a:prstGeom prst="rect">
            <a:avLst/>
          </a:prstGeom>
        </p:spPr>
        <p:txBody>
          <a:bodyPr vert="horz" lIns="0" tIns="0" rIns="0" bIns="0" rtlCol="0" anchor="b" anchorCtr="0">
            <a:normAutofit fontScale="92500"/>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kern="1200">
                <a:solidFill>
                  <a:schemeClr val="bg1"/>
                </a:solidFill>
                <a:effectLst/>
              </a:rPr>
              <a:t>Downloaded from: </a:t>
            </a:r>
            <a:r>
              <a:rPr lang="en-GB" sz="1600" b="1" i="0" u="none" kern="1200">
                <a:solidFill>
                  <a:schemeClr val="bg1"/>
                </a:solidFill>
                <a:effectLst/>
                <a:hlinkClick r:id="rId3">
                  <a:extLst>
                    <a:ext uri="{A12FA001-AC4F-418D-AE19-62706E023703}">
                      <ahyp:hlinkClr xmlns:ahyp="http://schemas.microsoft.com/office/drawing/2018/hyperlinkcolor" val="tx"/>
                    </a:ext>
                  </a:extLst>
                </a:hlinkClick>
              </a:rPr>
              <a:t>rsc.li/</a:t>
            </a:r>
            <a:r>
              <a:rPr lang="en-GB" sz="1600">
                <a:solidFill>
                  <a:schemeClr val="bg1"/>
                </a:solidFill>
                <a:hlinkClick r:id="rId3">
                  <a:extLst>
                    <a:ext uri="{A12FA001-AC4F-418D-AE19-62706E023703}">
                      <ahyp:hlinkClr xmlns:ahyp="http://schemas.microsoft.com/office/drawing/2018/hyperlinkcolor" val="tx"/>
                    </a:ext>
                  </a:extLst>
                </a:hlinkClick>
              </a:rPr>
              <a:t>4hLVIaV</a:t>
            </a:r>
            <a:r>
              <a:rPr lang="en-GB" sz="1600">
                <a:solidFill>
                  <a:schemeClr val="bg1"/>
                </a:solidFill>
              </a:rPr>
              <a:t> </a:t>
            </a:r>
            <a:r>
              <a:rPr lang="en-GB" sz="1600" b="1" i="0" u="none" kern="1200">
                <a:solidFill>
                  <a:schemeClr val="bg1"/>
                </a:solidFill>
                <a:effectLst/>
                <a:latin typeface="Century Gothic" panose="020B0502020202020204" pitchFamily="34" charset="0"/>
                <a:ea typeface="+mj-ea"/>
                <a:cs typeface="+mj-cs"/>
              </a:rPr>
              <a:t> </a:t>
            </a:r>
            <a:endParaRPr lang="en-US" sz="1600" u="none">
              <a:solidFill>
                <a:schemeClr val="bg1"/>
              </a:solidFill>
            </a:endParaRPr>
          </a:p>
        </p:txBody>
      </p:sp>
    </p:spTree>
    <p:extLst>
      <p:ext uri="{BB962C8B-B14F-4D97-AF65-F5344CB8AC3E}">
        <p14:creationId xmlns:p14="http://schemas.microsoft.com/office/powerpoint/2010/main" val="1883610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itle 1">
            <a:extLst>
              <a:ext uri="{FF2B5EF4-FFF2-40B4-BE49-F238E27FC236}">
                <a16:creationId xmlns:a16="http://schemas.microsoft.com/office/drawing/2014/main" id="{864BD236-113E-444D-9271-431AB16BEF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Introduction</a:t>
            </a:r>
            <a:endParaRPr lang="en-US" sz="2200" b="1">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US"/>
              <a:t>The problem</a:t>
            </a:r>
          </a:p>
        </p:txBody>
      </p:sp>
      <p:sp>
        <p:nvSpPr>
          <p:cNvPr id="3" name="Content Placeholder 2">
            <a:extLst>
              <a:ext uri="{FF2B5EF4-FFF2-40B4-BE49-F238E27FC236}">
                <a16:creationId xmlns:a16="http://schemas.microsoft.com/office/drawing/2014/main" id="{A392CD0D-586A-C746-A628-7A9409208494}"/>
              </a:ext>
            </a:extLst>
          </p:cNvPr>
          <p:cNvSpPr>
            <a:spLocks noGrp="1"/>
          </p:cNvSpPr>
          <p:nvPr>
            <p:ph idx="1"/>
          </p:nvPr>
        </p:nvSpPr>
        <p:spPr>
          <a:xfrm>
            <a:off x="539750" y="1260475"/>
            <a:ext cx="5939109" cy="4876800"/>
          </a:xfrm>
        </p:spPr>
        <p:txBody>
          <a:bodyPr/>
          <a:lstStyle/>
          <a:p>
            <a:r>
              <a:rPr lang="en-GB"/>
              <a:t>A group of students conduct an experiment where they dissolve two solids, separately, in water to produce two solutions. The solids are sodium chloride (table salt) and blue copper(II) sulfate.</a:t>
            </a:r>
          </a:p>
          <a:p>
            <a:endParaRPr lang="en-GB"/>
          </a:p>
          <a:p>
            <a:r>
              <a:rPr lang="en-GB"/>
              <a:t>They know that all solids, liquids and gases are made of tiny particles.</a:t>
            </a:r>
          </a:p>
        </p:txBody>
      </p:sp>
      <p:pic>
        <p:nvPicPr>
          <p:cNvPr id="4" name="Picture 3" descr="Sodium chloride, known as salt or table salt, on a watch glass">
            <a:extLst>
              <a:ext uri="{FF2B5EF4-FFF2-40B4-BE49-F238E27FC236}">
                <a16:creationId xmlns:a16="http://schemas.microsoft.com/office/drawing/2014/main" id="{880F6672-13F9-964D-B325-EF5ADD14876C}"/>
              </a:ext>
            </a:extLst>
          </p:cNvPr>
          <p:cNvPicPr>
            <a:picLocks noChangeAspect="1"/>
          </p:cNvPicPr>
          <p:nvPr/>
        </p:nvPicPr>
        <p:blipFill>
          <a:blip r:embed="rId3">
            <a:extLst>
              <a:ext uri="{28A0092B-C50C-407E-A947-70E740481C1C}">
                <a14:useLocalDpi xmlns:a14="http://schemas.microsoft.com/office/drawing/2010/main" val="0"/>
              </a:ext>
            </a:extLst>
          </a:blip>
          <a:srcRect t="1795" b="1795"/>
          <a:stretch/>
        </p:blipFill>
        <p:spPr bwMode="auto">
          <a:xfrm>
            <a:off x="6524556" y="662585"/>
            <a:ext cx="3901283" cy="2506128"/>
          </a:xfrm>
          <a:prstGeom prst="rect">
            <a:avLst/>
          </a:prstGeom>
          <a:noFill/>
          <a:ln>
            <a:noFill/>
          </a:ln>
          <a:extLst>
            <a:ext uri="{53640926-AAD7-44D8-BBD7-CCE9431645EC}">
              <a14:shadowObscured xmlns:a14="http://schemas.microsoft.com/office/drawing/2010/main"/>
            </a:ext>
          </a:extLst>
        </p:spPr>
      </p:pic>
      <p:pic>
        <p:nvPicPr>
          <p:cNvPr id="6" name="Picture 5" descr="Copper sulphate powder in a petri dish on white background">
            <a:extLst>
              <a:ext uri="{FF2B5EF4-FFF2-40B4-BE49-F238E27FC236}">
                <a16:creationId xmlns:a16="http://schemas.microsoft.com/office/drawing/2014/main" id="{1D5F9A4E-D949-FE43-060E-5A0FE3303D08}"/>
              </a:ext>
            </a:extLst>
          </p:cNvPr>
          <p:cNvPicPr>
            <a:picLocks noChangeAspect="1"/>
          </p:cNvPicPr>
          <p:nvPr/>
        </p:nvPicPr>
        <p:blipFill>
          <a:blip r:embed="rId4">
            <a:extLst>
              <a:ext uri="{28A0092B-C50C-407E-A947-70E740481C1C}">
                <a14:useLocalDpi xmlns:a14="http://schemas.microsoft.com/office/drawing/2010/main" val="0"/>
              </a:ext>
            </a:extLst>
          </a:blip>
          <a:srcRect l="18034" t="-648" r="20655" b="2000"/>
          <a:stretch>
            <a:fillRect/>
          </a:stretch>
        </p:blipFill>
        <p:spPr bwMode="auto">
          <a:xfrm>
            <a:off x="6530574" y="3357342"/>
            <a:ext cx="3895265" cy="2506128"/>
          </a:xfrm>
          <a:prstGeom prst="rect">
            <a:avLst/>
          </a:prstGeom>
          <a:noFill/>
          <a:ln>
            <a:noFill/>
          </a:ln>
          <a:extLst>
            <a:ext uri="{53640926-AAD7-44D8-BBD7-CCE9431645EC}">
              <a14:shadowObscured xmlns:a14="http://schemas.microsoft.com/office/drawing/2010/main"/>
            </a:ext>
          </a:extLst>
        </p:spPr>
      </p:pic>
      <p:sp>
        <p:nvSpPr>
          <p:cNvPr id="8" name="TextBox 7">
            <a:extLst>
              <a:ext uri="{FF2B5EF4-FFF2-40B4-BE49-F238E27FC236}">
                <a16:creationId xmlns:a16="http://schemas.microsoft.com/office/drawing/2014/main" id="{7D61314D-3182-46D5-152D-2CF1D9E9784A}"/>
              </a:ext>
            </a:extLst>
          </p:cNvPr>
          <p:cNvSpPr txBox="1"/>
          <p:nvPr/>
        </p:nvSpPr>
        <p:spPr>
          <a:xfrm rot="5400000">
            <a:off x="9601932" y="4847872"/>
            <a:ext cx="1924812" cy="276999"/>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GB" altLang="zh-CN" sz="1200" b="0" i="0" strike="noStrike" cap="none" normalizeH="0" baseline="0" dirty="0">
                <a:ln>
                  <a:noFill/>
                </a:ln>
                <a:effectLst/>
                <a:latin typeface="Century Gothic" panose="020B0502020202020204" pitchFamily="34" charset="0"/>
                <a:ea typeface="Calibri" panose="020F0502020204030204" pitchFamily="34" charset="0"/>
                <a:cs typeface="Arial" panose="020B0604020202020204" pitchFamily="34" charset="0"/>
              </a:rPr>
              <a:t>© Shutterstock</a:t>
            </a:r>
            <a:r>
              <a:rPr kumimoji="0" lang="en-GB" altLang="zh-CN" sz="1200" b="0" i="0" strike="noStrike" cap="none" normalizeH="0" baseline="0" dirty="0">
                <a:ln>
                  <a:noFill/>
                </a:ln>
                <a:effectLst/>
                <a:latin typeface="Century Gothic" panose="020B0502020202020204" pitchFamily="34" charset="0"/>
              </a:rPr>
              <a:t> </a:t>
            </a:r>
          </a:p>
        </p:txBody>
      </p:sp>
    </p:spTree>
    <p:extLst>
      <p:ext uri="{BB962C8B-B14F-4D97-AF65-F5344CB8AC3E}">
        <p14:creationId xmlns:p14="http://schemas.microsoft.com/office/powerpoint/2010/main" val="1833564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A194E-2E91-7CB0-BF33-BF1A2081E491}"/>
            </a:ext>
          </a:extLst>
        </p:cNvPr>
        <p:cNvGrpSpPr/>
        <p:nvPr/>
      </p:nvGrpSpPr>
      <p:grpSpPr>
        <a:xfrm>
          <a:off x="0" y="0"/>
          <a:ext cx="0" cy="0"/>
          <a:chOff x="0" y="0"/>
          <a:chExt cx="0" cy="0"/>
        </a:xfrm>
      </p:grpSpPr>
      <p:sp>
        <p:nvSpPr>
          <p:cNvPr id="5" name="Vertical Title 1">
            <a:extLst>
              <a:ext uri="{FF2B5EF4-FFF2-40B4-BE49-F238E27FC236}">
                <a16:creationId xmlns:a16="http://schemas.microsoft.com/office/drawing/2014/main" id="{D8CCD98D-7202-1DCB-175C-8C360407327D}"/>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Introduction</a:t>
            </a:r>
            <a:endParaRPr lang="en-US" sz="2200" b="1">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CA44FBA6-E515-071F-E01F-6B7B69D9D95D}"/>
              </a:ext>
            </a:extLst>
          </p:cNvPr>
          <p:cNvSpPr>
            <a:spLocks noGrp="1"/>
          </p:cNvSpPr>
          <p:nvPr>
            <p:ph type="title"/>
          </p:nvPr>
        </p:nvSpPr>
        <p:spPr>
          <a:xfrm>
            <a:off x="540000" y="540000"/>
            <a:ext cx="9540000" cy="440661"/>
          </a:xfrm>
        </p:spPr>
        <p:txBody>
          <a:bodyPr/>
          <a:lstStyle/>
          <a:p>
            <a:r>
              <a:rPr lang="en-US"/>
              <a:t>The problem</a:t>
            </a:r>
          </a:p>
        </p:txBody>
      </p:sp>
      <p:sp>
        <p:nvSpPr>
          <p:cNvPr id="3" name="Content Placeholder 2">
            <a:extLst>
              <a:ext uri="{FF2B5EF4-FFF2-40B4-BE49-F238E27FC236}">
                <a16:creationId xmlns:a16="http://schemas.microsoft.com/office/drawing/2014/main" id="{B8FD36C4-B123-2456-F711-E7AAD8B55DF2}"/>
              </a:ext>
            </a:extLst>
          </p:cNvPr>
          <p:cNvSpPr>
            <a:spLocks noGrp="1"/>
          </p:cNvSpPr>
          <p:nvPr>
            <p:ph idx="1"/>
          </p:nvPr>
        </p:nvSpPr>
        <p:spPr>
          <a:xfrm>
            <a:off x="4791891" y="540000"/>
            <a:ext cx="5939109" cy="4876800"/>
          </a:xfrm>
        </p:spPr>
        <p:txBody>
          <a:bodyPr/>
          <a:lstStyle/>
          <a:p>
            <a:r>
              <a:rPr lang="en-GB"/>
              <a:t>What happened when a solution was formed?</a:t>
            </a:r>
          </a:p>
        </p:txBody>
      </p:sp>
      <p:pic>
        <p:nvPicPr>
          <p:cNvPr id="4" name="Picture 3" descr="Sodium chloride, known as salt or table salt, on a watch glass">
            <a:extLst>
              <a:ext uri="{FF2B5EF4-FFF2-40B4-BE49-F238E27FC236}">
                <a16:creationId xmlns:a16="http://schemas.microsoft.com/office/drawing/2014/main" id="{F543A6E6-3D75-CB5D-C76D-F2048CBE9B2B}"/>
              </a:ext>
            </a:extLst>
          </p:cNvPr>
          <p:cNvPicPr>
            <a:picLocks noChangeAspect="1"/>
          </p:cNvPicPr>
          <p:nvPr/>
        </p:nvPicPr>
        <p:blipFill>
          <a:blip r:embed="rId3">
            <a:extLst>
              <a:ext uri="{28A0092B-C50C-407E-A947-70E740481C1C}">
                <a14:useLocalDpi xmlns:a14="http://schemas.microsoft.com/office/drawing/2010/main" val="0"/>
              </a:ext>
            </a:extLst>
          </a:blip>
          <a:srcRect t="1795" b="1795"/>
          <a:stretch/>
        </p:blipFill>
        <p:spPr bwMode="auto">
          <a:xfrm>
            <a:off x="709286" y="1395915"/>
            <a:ext cx="3901283" cy="2506128"/>
          </a:xfrm>
          <a:prstGeom prst="rect">
            <a:avLst/>
          </a:prstGeom>
          <a:noFill/>
          <a:ln>
            <a:noFill/>
          </a:ln>
          <a:extLst>
            <a:ext uri="{53640926-AAD7-44D8-BBD7-CCE9431645EC}">
              <a14:shadowObscured xmlns:a14="http://schemas.microsoft.com/office/drawing/2010/main"/>
            </a:ext>
          </a:extLst>
        </p:spPr>
      </p:pic>
      <p:sp>
        <p:nvSpPr>
          <p:cNvPr id="9" name="Arrow: Right 8" descr="Green arrow pointing to the right">
            <a:extLst>
              <a:ext uri="{FF2B5EF4-FFF2-40B4-BE49-F238E27FC236}">
                <a16:creationId xmlns:a16="http://schemas.microsoft.com/office/drawing/2014/main" id="{2F0026EC-818F-7143-6014-B92E130CDC5F}"/>
              </a:ext>
            </a:extLst>
          </p:cNvPr>
          <p:cNvSpPr/>
          <p:nvPr/>
        </p:nvSpPr>
        <p:spPr>
          <a:xfrm>
            <a:off x="5224132" y="2521979"/>
            <a:ext cx="565150" cy="254000"/>
          </a:xfrm>
          <a:prstGeom prst="rightArrow">
            <a:avLst/>
          </a:prstGeom>
          <a:solidFill>
            <a:srgbClr val="92D050"/>
          </a:solidFill>
          <a:ln w="9525">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7" name="Picture 6" descr="Glass beaker half full of a clear solution, against a grey background">
            <a:extLst>
              <a:ext uri="{FF2B5EF4-FFF2-40B4-BE49-F238E27FC236}">
                <a16:creationId xmlns:a16="http://schemas.microsoft.com/office/drawing/2014/main" id="{3769B8F7-803E-BF20-E907-3D895BE03882}"/>
              </a:ext>
            </a:extLst>
          </p:cNvPr>
          <p:cNvPicPr>
            <a:picLocks noChangeAspect="1"/>
          </p:cNvPicPr>
          <p:nvPr/>
        </p:nvPicPr>
        <p:blipFill>
          <a:blip r:embed="rId4">
            <a:extLst>
              <a:ext uri="{28A0092B-C50C-407E-A947-70E740481C1C}">
                <a14:useLocalDpi xmlns:a14="http://schemas.microsoft.com/office/drawing/2010/main" val="0"/>
              </a:ext>
            </a:extLst>
          </a:blip>
          <a:srcRect t="13398" r="16156" b="5917"/>
          <a:stretch>
            <a:fillRect/>
          </a:stretch>
        </p:blipFill>
        <p:spPr bwMode="auto">
          <a:xfrm>
            <a:off x="6340503" y="1395915"/>
            <a:ext cx="3906801" cy="2506128"/>
          </a:xfrm>
          <a:prstGeom prst="rect">
            <a:avLst/>
          </a:prstGeom>
          <a:noFill/>
          <a:ln>
            <a:noFill/>
          </a:ln>
          <a:extLst>
            <a:ext uri="{53640926-AAD7-44D8-BBD7-CCE9431645EC}">
              <a14:shadowObscured xmlns:a14="http://schemas.microsoft.com/office/drawing/2010/main"/>
            </a:ext>
          </a:extLst>
        </p:spPr>
      </p:pic>
      <p:pic>
        <p:nvPicPr>
          <p:cNvPr id="6" name="Picture 5" descr="Copper sulphate powder in a petri dish on white background">
            <a:extLst>
              <a:ext uri="{FF2B5EF4-FFF2-40B4-BE49-F238E27FC236}">
                <a16:creationId xmlns:a16="http://schemas.microsoft.com/office/drawing/2014/main" id="{E8FDDA21-5D23-5A1C-CB2E-1A1283830B4B}"/>
              </a:ext>
            </a:extLst>
          </p:cNvPr>
          <p:cNvPicPr>
            <a:picLocks noChangeAspect="1"/>
          </p:cNvPicPr>
          <p:nvPr/>
        </p:nvPicPr>
        <p:blipFill>
          <a:blip r:embed="rId5">
            <a:extLst>
              <a:ext uri="{28A0092B-C50C-407E-A947-70E740481C1C}">
                <a14:useLocalDpi xmlns:a14="http://schemas.microsoft.com/office/drawing/2010/main" val="0"/>
              </a:ext>
            </a:extLst>
          </a:blip>
          <a:srcRect l="18048" t="345" r="19800" b="-345"/>
          <a:stretch>
            <a:fillRect/>
          </a:stretch>
        </p:blipFill>
        <p:spPr bwMode="auto">
          <a:xfrm>
            <a:off x="709286" y="4084947"/>
            <a:ext cx="3895265" cy="2506128"/>
          </a:xfrm>
          <a:prstGeom prst="rect">
            <a:avLst/>
          </a:prstGeom>
          <a:noFill/>
          <a:ln>
            <a:noFill/>
          </a:ln>
          <a:extLst>
            <a:ext uri="{53640926-AAD7-44D8-BBD7-CCE9431645EC}">
              <a14:shadowObscured xmlns:a14="http://schemas.microsoft.com/office/drawing/2010/main"/>
            </a:ext>
          </a:extLst>
        </p:spPr>
      </p:pic>
      <p:sp>
        <p:nvSpPr>
          <p:cNvPr id="10" name="Arrow: Right 9" descr="Green arrow pointing to the right">
            <a:extLst>
              <a:ext uri="{FF2B5EF4-FFF2-40B4-BE49-F238E27FC236}">
                <a16:creationId xmlns:a16="http://schemas.microsoft.com/office/drawing/2014/main" id="{E8C4FD00-22EC-7FA9-F1B2-BBFE80A360EC}"/>
              </a:ext>
            </a:extLst>
          </p:cNvPr>
          <p:cNvSpPr/>
          <p:nvPr/>
        </p:nvSpPr>
        <p:spPr>
          <a:xfrm>
            <a:off x="5224132" y="5216736"/>
            <a:ext cx="565150" cy="254000"/>
          </a:xfrm>
          <a:prstGeom prst="rightArrow">
            <a:avLst/>
          </a:prstGeom>
          <a:solidFill>
            <a:srgbClr val="92D050"/>
          </a:solidFill>
          <a:ln w="9525">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8" name="Picture 7" descr="Glass beaker of copper sulfate solution (copper chloride) blue liquid isolated on white reflective background">
            <a:extLst>
              <a:ext uri="{FF2B5EF4-FFF2-40B4-BE49-F238E27FC236}">
                <a16:creationId xmlns:a16="http://schemas.microsoft.com/office/drawing/2014/main" id="{756D73B6-8626-2DF3-A545-0A920FFC0704}"/>
              </a:ext>
            </a:extLst>
          </p:cNvPr>
          <p:cNvPicPr>
            <a:picLocks noChangeAspect="1"/>
          </p:cNvPicPr>
          <p:nvPr/>
        </p:nvPicPr>
        <p:blipFill>
          <a:blip r:embed="rId6">
            <a:extLst>
              <a:ext uri="{28A0092B-C50C-407E-A947-70E740481C1C}">
                <a14:useLocalDpi xmlns:a14="http://schemas.microsoft.com/office/drawing/2010/main" val="0"/>
              </a:ext>
            </a:extLst>
          </a:blip>
          <a:srcRect l="23359" t="9429" b="16732"/>
          <a:stretch>
            <a:fillRect/>
          </a:stretch>
        </p:blipFill>
        <p:spPr bwMode="auto">
          <a:xfrm>
            <a:off x="6340503" y="4090672"/>
            <a:ext cx="3906801" cy="2511712"/>
          </a:xfrm>
          <a:prstGeom prst="rect">
            <a:avLst/>
          </a:prstGeom>
          <a:noFill/>
          <a:ln>
            <a:noFill/>
          </a:ln>
          <a:extLst>
            <a:ext uri="{53640926-AAD7-44D8-BBD7-CCE9431645EC}">
              <a14:shadowObscured xmlns:a14="http://schemas.microsoft.com/office/drawing/2010/main"/>
            </a:ext>
          </a:extLst>
        </p:spPr>
      </p:pic>
      <p:sp>
        <p:nvSpPr>
          <p:cNvPr id="19" name="Rectangle 11">
            <a:extLst>
              <a:ext uri="{FF2B5EF4-FFF2-40B4-BE49-F238E27FC236}">
                <a16:creationId xmlns:a16="http://schemas.microsoft.com/office/drawing/2014/main" id="{AF2E42DA-188D-9BC5-454B-5671A39884B4}"/>
              </a:ext>
            </a:extLst>
          </p:cNvPr>
          <p:cNvSpPr>
            <a:spLocks noChangeArrowheads="1"/>
          </p:cNvSpPr>
          <p:nvPr/>
        </p:nvSpPr>
        <p:spPr bwMode="auto">
          <a:xfrm rot="5400000">
            <a:off x="9351587" y="5524035"/>
            <a:ext cx="2039225"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GB" altLang="zh-CN" sz="1200" b="0" i="0"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Arial" panose="020B0604020202020204" pitchFamily="34" charset="0"/>
              </a:rPr>
              <a:t>All images </a:t>
            </a:r>
            <a:r>
              <a:rPr kumimoji="0" lang="en-GB" altLang="zh-CN" sz="1200" b="0" i="0" strike="noStrike" cap="none" normalizeH="0" baseline="0" dirty="0">
                <a:ln>
                  <a:noFill/>
                </a:ln>
                <a:effectLst/>
                <a:latin typeface="Century Gothic" panose="020B0502020202020204" pitchFamily="34" charset="0"/>
                <a:ea typeface="Calibri" panose="020F0502020204030204" pitchFamily="34" charset="0"/>
                <a:cs typeface="Arial" panose="020B0604020202020204" pitchFamily="34" charset="0"/>
              </a:rPr>
              <a:t>© Shutterstock</a:t>
            </a:r>
            <a:r>
              <a:rPr kumimoji="0" lang="en-GB" altLang="zh-CN" sz="1200" b="0" i="0" strike="noStrike" cap="none" normalizeH="0" baseline="0" dirty="0">
                <a:ln>
                  <a:noFill/>
                </a:ln>
                <a:effectLst/>
                <a:latin typeface="Century Gothic" panose="020B0502020202020204" pitchFamily="34" charset="0"/>
              </a:rPr>
              <a:t> </a:t>
            </a:r>
          </a:p>
        </p:txBody>
      </p:sp>
    </p:spTree>
    <p:extLst>
      <p:ext uri="{BB962C8B-B14F-4D97-AF65-F5344CB8AC3E}">
        <p14:creationId xmlns:p14="http://schemas.microsoft.com/office/powerpoint/2010/main" val="42945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a:t>Questions</a:t>
            </a:r>
          </a:p>
        </p:txBody>
      </p:sp>
      <p:sp>
        <p:nvSpPr>
          <p:cNvPr id="4" name="Title 1">
            <a:extLst>
              <a:ext uri="{FF2B5EF4-FFF2-40B4-BE49-F238E27FC236}">
                <a16:creationId xmlns:a16="http://schemas.microsoft.com/office/drawing/2014/main" id="{422C5118-FDAB-6644-9CD8-9A20DFD34922}"/>
              </a:ext>
            </a:extLst>
          </p:cNvPr>
          <p:cNvSpPr txBox="1">
            <a:spLocks/>
          </p:cNvSpPr>
          <p:nvPr/>
        </p:nvSpPr>
        <p:spPr>
          <a:xfrm rot="5400000">
            <a:off x="9715130" y="2198153"/>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Suggestions I</a:t>
            </a:r>
            <a:endParaRPr lang="en-US" sz="2200">
              <a:solidFill>
                <a:schemeClr val="bg1"/>
              </a:solidFill>
            </a:endParaRP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a:xfrm>
            <a:off x="540000" y="1039547"/>
            <a:ext cx="10080000" cy="5040000"/>
          </a:xfrm>
        </p:spPr>
        <p:txBody>
          <a:bodyPr/>
          <a:lstStyle/>
          <a:p>
            <a:pPr marL="0" indent="0">
              <a:buNone/>
            </a:pPr>
            <a:r>
              <a:rPr lang="en-GB" dirty="0"/>
              <a:t>First, the students discussed what happens when a solution is formed.</a:t>
            </a:r>
          </a:p>
        </p:txBody>
      </p:sp>
      <p:pic>
        <p:nvPicPr>
          <p:cNvPr id="5" name="Picture 4">
            <a:extLst>
              <a:ext uri="{FF2B5EF4-FFF2-40B4-BE49-F238E27FC236}">
                <a16:creationId xmlns:a16="http://schemas.microsoft.com/office/drawing/2014/main" id="{477A052E-FF18-5B3F-E481-2403D9D0FAD4}"/>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8894" y="4460281"/>
            <a:ext cx="1865380" cy="2087884"/>
          </a:xfrm>
          <a:prstGeom prst="rect">
            <a:avLst/>
          </a:prstGeom>
        </p:spPr>
      </p:pic>
      <p:sp>
        <p:nvSpPr>
          <p:cNvPr id="14" name="Text Box 2">
            <a:extLst>
              <a:ext uri="{FF2B5EF4-FFF2-40B4-BE49-F238E27FC236}">
                <a16:creationId xmlns:a16="http://schemas.microsoft.com/office/drawing/2014/main" id="{279AF705-3453-5960-F086-19DF572E4FE0}"/>
              </a:ext>
            </a:extLst>
          </p:cNvPr>
          <p:cNvSpPr txBox="1">
            <a:spLocks noChangeArrowheads="1"/>
          </p:cNvSpPr>
          <p:nvPr/>
        </p:nvSpPr>
        <p:spPr bwMode="auto">
          <a:xfrm>
            <a:off x="1103100" y="4341928"/>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33903C"/>
                </a:solidFill>
                <a:effectLst/>
                <a:latin typeface="Century Gothic" panose="020B0502020202020204" pitchFamily="34" charset="0"/>
                <a:ea typeface="Calibri" panose="020F0502020204030204" pitchFamily="34" charset="0"/>
              </a:rPr>
              <a:t>Sam</a:t>
            </a:r>
            <a:endParaRPr lang="en-GB" sz="1200" dirty="0">
              <a:solidFill>
                <a:srgbClr val="33903C"/>
              </a:solidFill>
              <a:effectLst/>
              <a:latin typeface="Arial" panose="020B0604020202020204" pitchFamily="34" charset="0"/>
              <a:ea typeface="Calibri" panose="020F0502020204030204" pitchFamily="34" charset="0"/>
            </a:endParaRPr>
          </a:p>
        </p:txBody>
      </p:sp>
      <p:sp>
        <p:nvSpPr>
          <p:cNvPr id="7" name="Speech Bubble: Rectangle 6">
            <a:extLst>
              <a:ext uri="{FF2B5EF4-FFF2-40B4-BE49-F238E27FC236}">
                <a16:creationId xmlns:a16="http://schemas.microsoft.com/office/drawing/2014/main" id="{EC383592-322B-FA3C-9C2D-B6AFAFE3D207}"/>
              </a:ext>
              <a:ext uri="{C183D7F6-B498-43B3-948B-1728B52AA6E4}">
                <adec:decorative xmlns:adec="http://schemas.microsoft.com/office/drawing/2017/decorative" val="1"/>
              </a:ext>
            </a:extLst>
          </p:cNvPr>
          <p:cNvSpPr/>
          <p:nvPr/>
        </p:nvSpPr>
        <p:spPr>
          <a:xfrm>
            <a:off x="238627" y="2094392"/>
            <a:ext cx="1918051" cy="1570871"/>
          </a:xfrm>
          <a:prstGeom prst="wedgeRectCallout">
            <a:avLst>
              <a:gd name="adj1" fmla="val -1852"/>
              <a:gd name="adj2" fmla="val 103417"/>
            </a:avLst>
          </a:prstGeom>
          <a:no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23" name="TextBox 22">
            <a:extLst>
              <a:ext uri="{FF2B5EF4-FFF2-40B4-BE49-F238E27FC236}">
                <a16:creationId xmlns:a16="http://schemas.microsoft.com/office/drawing/2014/main" id="{AF31D8BC-9229-A6BC-BA4F-C996CD1ED0C4}"/>
              </a:ext>
            </a:extLst>
          </p:cNvPr>
          <p:cNvSpPr txBox="1"/>
          <p:nvPr/>
        </p:nvSpPr>
        <p:spPr>
          <a:xfrm>
            <a:off x="307210" y="2198597"/>
            <a:ext cx="1841058" cy="1323439"/>
          </a:xfrm>
          <a:prstGeom prst="rect">
            <a:avLst/>
          </a:prstGeom>
          <a:noFill/>
        </p:spPr>
        <p:txBody>
          <a:bodyPr wrap="square" rtlCol="0">
            <a:spAutoFit/>
          </a:bodyPr>
          <a:lstStyle/>
          <a:p>
            <a:r>
              <a:rPr lang="en-GB" sz="1600">
                <a:latin typeface="Century Gothic" panose="020B0502020202020204" pitchFamily="34" charset="0"/>
              </a:rPr>
              <a:t>Because the solid disappears, the solid is destroyed and no longer exists.</a:t>
            </a:r>
          </a:p>
        </p:txBody>
      </p:sp>
      <p:pic>
        <p:nvPicPr>
          <p:cNvPr id="6" name="Picture 5">
            <a:extLst>
              <a:ext uri="{FF2B5EF4-FFF2-40B4-BE49-F238E27FC236}">
                <a16:creationId xmlns:a16="http://schemas.microsoft.com/office/drawing/2014/main" id="{5231414A-8784-5F35-1041-BB394FA0E9B1}"/>
              </a:ext>
              <a:ext uri="{C183D7F6-B498-43B3-948B-1728B52AA6E4}">
                <adec:decorative xmlns:adec="http://schemas.microsoft.com/office/drawing/2017/decorative" val="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879775" y="4357729"/>
            <a:ext cx="2062743" cy="2308789"/>
          </a:xfrm>
          <a:prstGeom prst="rect">
            <a:avLst/>
          </a:prstGeom>
        </p:spPr>
      </p:pic>
      <p:sp>
        <p:nvSpPr>
          <p:cNvPr id="16" name="Text Box 2">
            <a:extLst>
              <a:ext uri="{FF2B5EF4-FFF2-40B4-BE49-F238E27FC236}">
                <a16:creationId xmlns:a16="http://schemas.microsoft.com/office/drawing/2014/main" id="{93695F21-E097-7318-947E-44BD31D0F0CB}"/>
              </a:ext>
            </a:extLst>
          </p:cNvPr>
          <p:cNvSpPr txBox="1">
            <a:spLocks noChangeArrowheads="1"/>
          </p:cNvSpPr>
          <p:nvPr/>
        </p:nvSpPr>
        <p:spPr bwMode="auto">
          <a:xfrm>
            <a:off x="2777488" y="4274855"/>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A5D727"/>
                </a:solidFill>
                <a:effectLst/>
                <a:latin typeface="Century Gothic" panose="020B0502020202020204" pitchFamily="34" charset="0"/>
                <a:ea typeface="Calibri" panose="020F0502020204030204" pitchFamily="34" charset="0"/>
              </a:rPr>
              <a:t>Ravi</a:t>
            </a:r>
            <a:endParaRPr lang="en-GB" sz="1100">
              <a:solidFill>
                <a:srgbClr val="A5D727"/>
              </a:solidFill>
              <a:effectLst/>
              <a:latin typeface="Arial" panose="020B0604020202020204" pitchFamily="34" charset="0"/>
              <a:ea typeface="Calibri" panose="020F0502020204030204" pitchFamily="34" charset="0"/>
            </a:endParaRPr>
          </a:p>
        </p:txBody>
      </p:sp>
      <p:sp>
        <p:nvSpPr>
          <p:cNvPr id="10" name="Speech Bubble: Rectangle with Corners Rounded 9">
            <a:extLst>
              <a:ext uri="{FF2B5EF4-FFF2-40B4-BE49-F238E27FC236}">
                <a16:creationId xmlns:a16="http://schemas.microsoft.com/office/drawing/2014/main" id="{2D6D422C-320A-7616-81A0-53A27C84F23B}"/>
              </a:ext>
              <a:ext uri="{C183D7F6-B498-43B3-948B-1728B52AA6E4}">
                <adec:decorative xmlns:adec="http://schemas.microsoft.com/office/drawing/2017/decorative" val="1"/>
              </a:ext>
            </a:extLst>
          </p:cNvPr>
          <p:cNvSpPr/>
          <p:nvPr/>
        </p:nvSpPr>
        <p:spPr>
          <a:xfrm>
            <a:off x="2255107" y="1948829"/>
            <a:ext cx="1171482" cy="1815100"/>
          </a:xfrm>
          <a:prstGeom prst="wedgeRoundRectCallout">
            <a:avLst>
              <a:gd name="adj1" fmla="val -1995"/>
              <a:gd name="adj2" fmla="val 90610"/>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24" name="TextBox 23">
            <a:extLst>
              <a:ext uri="{FF2B5EF4-FFF2-40B4-BE49-F238E27FC236}">
                <a16:creationId xmlns:a16="http://schemas.microsoft.com/office/drawing/2014/main" id="{EC360D09-236E-DC38-D0EF-4DF133686BD8}"/>
              </a:ext>
            </a:extLst>
          </p:cNvPr>
          <p:cNvSpPr txBox="1"/>
          <p:nvPr/>
        </p:nvSpPr>
        <p:spPr>
          <a:xfrm>
            <a:off x="2174634" y="2059139"/>
            <a:ext cx="1311374" cy="1569660"/>
          </a:xfrm>
          <a:prstGeom prst="rect">
            <a:avLst/>
          </a:prstGeom>
          <a:noFill/>
        </p:spPr>
        <p:txBody>
          <a:bodyPr wrap="square" rtlCol="0">
            <a:spAutoFit/>
          </a:bodyPr>
          <a:lstStyle/>
          <a:p>
            <a:pPr algn="ctr"/>
            <a:r>
              <a:rPr lang="en-GB" sz="1600">
                <a:latin typeface="Century Gothic" panose="020B0502020202020204" pitchFamily="34" charset="0"/>
              </a:rPr>
              <a:t>The solutions are no longer pure water.</a:t>
            </a:r>
          </a:p>
        </p:txBody>
      </p:sp>
      <p:pic>
        <p:nvPicPr>
          <p:cNvPr id="15" name="Picture 14">
            <a:extLst>
              <a:ext uri="{FF2B5EF4-FFF2-40B4-BE49-F238E27FC236}">
                <a16:creationId xmlns:a16="http://schemas.microsoft.com/office/drawing/2014/main" id="{B61BFD5B-8340-67DD-4F6A-15B48577E9A1}"/>
              </a:ext>
              <a:ext uri="{C183D7F6-B498-43B3-948B-1728B52AA6E4}">
                <adec:decorative xmlns:adec="http://schemas.microsoft.com/office/drawing/2017/decorative" val="1"/>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698019" y="4399884"/>
            <a:ext cx="1865380" cy="2087884"/>
          </a:xfrm>
          <a:prstGeom prst="rect">
            <a:avLst/>
          </a:prstGeom>
        </p:spPr>
      </p:pic>
      <p:sp>
        <p:nvSpPr>
          <p:cNvPr id="18" name="Text Box 2">
            <a:extLst>
              <a:ext uri="{FF2B5EF4-FFF2-40B4-BE49-F238E27FC236}">
                <a16:creationId xmlns:a16="http://schemas.microsoft.com/office/drawing/2014/main" id="{FCD7C98E-45B8-F5DD-47E8-F280FEB16D17}"/>
              </a:ext>
            </a:extLst>
          </p:cNvPr>
          <p:cNvSpPr txBox="1">
            <a:spLocks noChangeArrowheads="1"/>
          </p:cNvSpPr>
          <p:nvPr/>
        </p:nvSpPr>
        <p:spPr bwMode="auto">
          <a:xfrm>
            <a:off x="4451877" y="4161880"/>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006F62"/>
                </a:solidFill>
                <a:effectLst/>
                <a:latin typeface="Century Gothic" panose="020B0502020202020204" pitchFamily="34" charset="0"/>
                <a:ea typeface="Calibri" panose="020F0502020204030204" pitchFamily="34" charset="0"/>
              </a:rPr>
              <a:t>Jo</a:t>
            </a:r>
            <a:endParaRPr lang="en-GB" sz="1200">
              <a:solidFill>
                <a:srgbClr val="006F62"/>
              </a:solidFill>
              <a:effectLst/>
              <a:latin typeface="Arial" panose="020B0604020202020204" pitchFamily="34" charset="0"/>
              <a:ea typeface="Calibri" panose="020F0502020204030204" pitchFamily="34" charset="0"/>
            </a:endParaRPr>
          </a:p>
        </p:txBody>
      </p:sp>
      <p:sp>
        <p:nvSpPr>
          <p:cNvPr id="8" name="Speech Bubble: Oval 7">
            <a:extLst>
              <a:ext uri="{FF2B5EF4-FFF2-40B4-BE49-F238E27FC236}">
                <a16:creationId xmlns:a16="http://schemas.microsoft.com/office/drawing/2014/main" id="{090D9D6B-00B8-6C3E-64E7-0DAC1DD3F22D}"/>
              </a:ext>
              <a:ext uri="{C183D7F6-B498-43B3-948B-1728B52AA6E4}">
                <adec:decorative xmlns:adec="http://schemas.microsoft.com/office/drawing/2017/decorative" val="1"/>
              </a:ext>
            </a:extLst>
          </p:cNvPr>
          <p:cNvSpPr/>
          <p:nvPr/>
        </p:nvSpPr>
        <p:spPr>
          <a:xfrm>
            <a:off x="3503964" y="1872924"/>
            <a:ext cx="2295542" cy="2163578"/>
          </a:xfrm>
          <a:prstGeom prst="wedgeEllipseCallout">
            <a:avLst>
              <a:gd name="adj1" fmla="val -7740"/>
              <a:gd name="adj2" fmla="val 66675"/>
            </a:avLst>
          </a:prstGeom>
          <a:noFill/>
          <a:ln w="38100">
            <a:solidFill>
              <a:srgbClr val="006F62"/>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27" name="TextBox 26">
            <a:extLst>
              <a:ext uri="{FF2B5EF4-FFF2-40B4-BE49-F238E27FC236}">
                <a16:creationId xmlns:a16="http://schemas.microsoft.com/office/drawing/2014/main" id="{E94409B7-7CBC-6ADB-3E3D-C05E45299596}"/>
              </a:ext>
            </a:extLst>
          </p:cNvPr>
          <p:cNvSpPr txBox="1"/>
          <p:nvPr/>
        </p:nvSpPr>
        <p:spPr>
          <a:xfrm>
            <a:off x="3659380" y="2263697"/>
            <a:ext cx="1943128" cy="1569660"/>
          </a:xfrm>
          <a:prstGeom prst="rect">
            <a:avLst/>
          </a:prstGeom>
          <a:noFill/>
        </p:spPr>
        <p:txBody>
          <a:bodyPr wrap="square" rtlCol="0">
            <a:spAutoFit/>
          </a:bodyPr>
          <a:lstStyle/>
          <a:p>
            <a:pPr algn="ctr"/>
            <a:r>
              <a:rPr lang="en-GB" sz="1600">
                <a:latin typeface="Century Gothic" panose="020B0502020202020204" pitchFamily="34" charset="0"/>
              </a:rPr>
              <a:t>The solids must become gases, since you cannot see them and you cannot see gases.</a:t>
            </a:r>
          </a:p>
        </p:txBody>
      </p:sp>
      <p:pic>
        <p:nvPicPr>
          <p:cNvPr id="11" name="Picture 10">
            <a:extLst>
              <a:ext uri="{FF2B5EF4-FFF2-40B4-BE49-F238E27FC236}">
                <a16:creationId xmlns:a16="http://schemas.microsoft.com/office/drawing/2014/main" id="{16C1AB3A-7851-8272-B0FC-62A6501FC459}"/>
              </a:ext>
              <a:ext uri="{C183D7F6-B498-43B3-948B-1728B52AA6E4}">
                <adec:decorative xmlns:adec="http://schemas.microsoft.com/office/drawing/2017/decorative" val="1"/>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63769" y="4384840"/>
            <a:ext cx="1865380" cy="2087884"/>
          </a:xfrm>
          <a:prstGeom prst="rect">
            <a:avLst/>
          </a:prstGeom>
        </p:spPr>
      </p:pic>
      <p:sp>
        <p:nvSpPr>
          <p:cNvPr id="21" name="Text Box 2">
            <a:extLst>
              <a:ext uri="{FF2B5EF4-FFF2-40B4-BE49-F238E27FC236}">
                <a16:creationId xmlns:a16="http://schemas.microsoft.com/office/drawing/2014/main" id="{242A9BD6-91DA-7321-BFAB-9FA58ADF224E}"/>
              </a:ext>
            </a:extLst>
          </p:cNvPr>
          <p:cNvSpPr txBox="1">
            <a:spLocks noChangeArrowheads="1"/>
          </p:cNvSpPr>
          <p:nvPr/>
        </p:nvSpPr>
        <p:spPr bwMode="auto">
          <a:xfrm>
            <a:off x="6368686" y="4221155"/>
            <a:ext cx="1041740"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A5D727"/>
                </a:solidFill>
                <a:effectLst/>
                <a:latin typeface="Century Gothic" panose="020B0502020202020204" pitchFamily="34" charset="0"/>
                <a:ea typeface="Calibri" panose="020F0502020204030204" pitchFamily="34" charset="0"/>
              </a:rPr>
              <a:t>Yara</a:t>
            </a:r>
            <a:endParaRPr lang="en-GB" sz="1200" dirty="0">
              <a:solidFill>
                <a:srgbClr val="A5D727"/>
              </a:solidFill>
              <a:effectLst/>
              <a:latin typeface="Arial" panose="020B0604020202020204" pitchFamily="34" charset="0"/>
              <a:ea typeface="Calibri" panose="020F0502020204030204" pitchFamily="34" charset="0"/>
            </a:endParaRPr>
          </a:p>
        </p:txBody>
      </p:sp>
      <p:sp>
        <p:nvSpPr>
          <p:cNvPr id="12" name="Speech Bubble: Rectangle 11">
            <a:extLst>
              <a:ext uri="{FF2B5EF4-FFF2-40B4-BE49-F238E27FC236}">
                <a16:creationId xmlns:a16="http://schemas.microsoft.com/office/drawing/2014/main" id="{4753E28D-7F9E-9571-4540-7E788F5EEC2C}"/>
              </a:ext>
              <a:ext uri="{C183D7F6-B498-43B3-948B-1728B52AA6E4}">
                <adec:decorative xmlns:adec="http://schemas.microsoft.com/office/drawing/2017/decorative" val="1"/>
              </a:ext>
            </a:extLst>
          </p:cNvPr>
          <p:cNvSpPr/>
          <p:nvPr/>
        </p:nvSpPr>
        <p:spPr>
          <a:xfrm>
            <a:off x="5883614" y="1575408"/>
            <a:ext cx="1626957" cy="2362924"/>
          </a:xfrm>
          <a:prstGeom prst="wedgeRectCallout">
            <a:avLst>
              <a:gd name="adj1" fmla="val -18953"/>
              <a:gd name="adj2" fmla="val 71257"/>
            </a:avLst>
          </a:prstGeom>
          <a:noFill/>
          <a:ln w="38100">
            <a:solidFill>
              <a:srgbClr val="A5D727"/>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25" name="TextBox 24">
            <a:extLst>
              <a:ext uri="{FF2B5EF4-FFF2-40B4-BE49-F238E27FC236}">
                <a16:creationId xmlns:a16="http://schemas.microsoft.com/office/drawing/2014/main" id="{DCEF1619-CF75-68DE-DA2B-1848E563258E}"/>
              </a:ext>
            </a:extLst>
          </p:cNvPr>
          <p:cNvSpPr txBox="1"/>
          <p:nvPr/>
        </p:nvSpPr>
        <p:spPr>
          <a:xfrm>
            <a:off x="5864708" y="1602708"/>
            <a:ext cx="1609034" cy="2308324"/>
          </a:xfrm>
          <a:prstGeom prst="rect">
            <a:avLst/>
          </a:prstGeom>
          <a:noFill/>
        </p:spPr>
        <p:txBody>
          <a:bodyPr wrap="square" rtlCol="0">
            <a:spAutoFit/>
          </a:bodyPr>
          <a:lstStyle/>
          <a:p>
            <a:pPr algn="ctr"/>
            <a:r>
              <a:rPr lang="en-GB" sz="1600">
                <a:latin typeface="Century Gothic" panose="020B0502020202020204" pitchFamily="34" charset="0"/>
              </a:rPr>
              <a:t>The solid cannot be destroyed because you can get the solid back, if you let the water evaporate.</a:t>
            </a:r>
          </a:p>
        </p:txBody>
      </p:sp>
      <p:pic>
        <p:nvPicPr>
          <p:cNvPr id="17" name="Picture 16">
            <a:extLst>
              <a:ext uri="{FF2B5EF4-FFF2-40B4-BE49-F238E27FC236}">
                <a16:creationId xmlns:a16="http://schemas.microsoft.com/office/drawing/2014/main" id="{B7E59C9E-9DB1-7C59-1841-54D1B687D534}"/>
              </a:ext>
              <a:ext uri="{C183D7F6-B498-43B3-948B-1728B52AA6E4}">
                <adec:decorative xmlns:adec="http://schemas.microsoft.com/office/drawing/2017/decorative" val="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027252" y="4417330"/>
            <a:ext cx="1865380" cy="2087884"/>
          </a:xfrm>
          <a:prstGeom prst="rect">
            <a:avLst/>
          </a:prstGeom>
        </p:spPr>
      </p:pic>
      <p:sp>
        <p:nvSpPr>
          <p:cNvPr id="19" name="Text Box 2">
            <a:extLst>
              <a:ext uri="{FF2B5EF4-FFF2-40B4-BE49-F238E27FC236}">
                <a16:creationId xmlns:a16="http://schemas.microsoft.com/office/drawing/2014/main" id="{EECA3437-F375-5159-C5B8-098B1A546EA0}"/>
              </a:ext>
            </a:extLst>
          </p:cNvPr>
          <p:cNvSpPr txBox="1">
            <a:spLocks noChangeArrowheads="1"/>
          </p:cNvSpPr>
          <p:nvPr/>
        </p:nvSpPr>
        <p:spPr bwMode="auto">
          <a:xfrm>
            <a:off x="8127165" y="4292301"/>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9BBB59"/>
                </a:solidFill>
                <a:effectLst/>
                <a:latin typeface="Century Gothic" panose="020B0502020202020204" pitchFamily="34" charset="0"/>
                <a:ea typeface="Calibri" panose="020F0502020204030204" pitchFamily="34" charset="0"/>
              </a:rPr>
              <a:t>Alice</a:t>
            </a:r>
            <a:endParaRPr lang="en-GB" sz="1200">
              <a:effectLst/>
              <a:latin typeface="Arial" panose="020B0604020202020204" pitchFamily="34" charset="0"/>
              <a:ea typeface="Calibri" panose="020F0502020204030204" pitchFamily="34" charset="0"/>
            </a:endParaRPr>
          </a:p>
        </p:txBody>
      </p:sp>
      <p:sp>
        <p:nvSpPr>
          <p:cNvPr id="9" name="Speech Bubble: Oval 8">
            <a:extLst>
              <a:ext uri="{FF2B5EF4-FFF2-40B4-BE49-F238E27FC236}">
                <a16:creationId xmlns:a16="http://schemas.microsoft.com/office/drawing/2014/main" id="{E9A29630-C9B7-A0A9-4DB9-9B1291EE19DE}"/>
              </a:ext>
              <a:ext uri="{C183D7F6-B498-43B3-948B-1728B52AA6E4}">
                <adec:decorative xmlns:adec="http://schemas.microsoft.com/office/drawing/2017/decorative" val="1"/>
              </a:ext>
            </a:extLst>
          </p:cNvPr>
          <p:cNvSpPr/>
          <p:nvPr/>
        </p:nvSpPr>
        <p:spPr>
          <a:xfrm>
            <a:off x="7565094" y="1675792"/>
            <a:ext cx="1999500" cy="2163577"/>
          </a:xfrm>
          <a:prstGeom prst="wedgeEllipseCallout">
            <a:avLst>
              <a:gd name="adj1" fmla="val -30161"/>
              <a:gd name="adj2" fmla="val 84367"/>
            </a:avLst>
          </a:prstGeom>
          <a:no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28" name="TextBox 27">
            <a:extLst>
              <a:ext uri="{FF2B5EF4-FFF2-40B4-BE49-F238E27FC236}">
                <a16:creationId xmlns:a16="http://schemas.microsoft.com/office/drawing/2014/main" id="{9A9916A3-1970-DD75-FE41-68AE58F371D4}"/>
              </a:ext>
            </a:extLst>
          </p:cNvPr>
          <p:cNvSpPr txBox="1"/>
          <p:nvPr/>
        </p:nvSpPr>
        <p:spPr>
          <a:xfrm>
            <a:off x="7665014" y="2035540"/>
            <a:ext cx="1808227" cy="1569660"/>
          </a:xfrm>
          <a:prstGeom prst="rect">
            <a:avLst/>
          </a:prstGeom>
          <a:noFill/>
        </p:spPr>
        <p:txBody>
          <a:bodyPr wrap="square" rtlCol="0">
            <a:spAutoFit/>
          </a:bodyPr>
          <a:lstStyle/>
          <a:p>
            <a:pPr algn="ctr"/>
            <a:r>
              <a:rPr lang="en-GB" sz="1600">
                <a:latin typeface="Century Gothic" panose="020B0502020202020204" pitchFamily="34" charset="0"/>
              </a:rPr>
              <a:t>The solid breaks up into tiny particles too small to see, which is why it disappears.</a:t>
            </a:r>
          </a:p>
        </p:txBody>
      </p:sp>
      <p:pic>
        <p:nvPicPr>
          <p:cNvPr id="22" name="Picture 21">
            <a:extLst>
              <a:ext uri="{FF2B5EF4-FFF2-40B4-BE49-F238E27FC236}">
                <a16:creationId xmlns:a16="http://schemas.microsoft.com/office/drawing/2014/main" id="{0CC919C3-A6B0-7D40-F3FF-401FA980A302}"/>
              </a:ext>
              <a:ext uri="{C183D7F6-B498-43B3-948B-1728B52AA6E4}">
                <adec:decorative xmlns:adec="http://schemas.microsoft.com/office/drawing/2017/decorative" val="1"/>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693002" y="4434776"/>
            <a:ext cx="1865380" cy="2087884"/>
          </a:xfrm>
          <a:prstGeom prst="rect">
            <a:avLst/>
          </a:prstGeom>
        </p:spPr>
      </p:pic>
      <p:sp>
        <p:nvSpPr>
          <p:cNvPr id="20" name="Text Box 2">
            <a:extLst>
              <a:ext uri="{FF2B5EF4-FFF2-40B4-BE49-F238E27FC236}">
                <a16:creationId xmlns:a16="http://schemas.microsoft.com/office/drawing/2014/main" id="{1955F6A4-5317-0C5D-8947-138940808FF6}"/>
              </a:ext>
            </a:extLst>
          </p:cNvPr>
          <p:cNvSpPr txBox="1">
            <a:spLocks noChangeArrowheads="1"/>
          </p:cNvSpPr>
          <p:nvPr/>
        </p:nvSpPr>
        <p:spPr bwMode="auto">
          <a:xfrm>
            <a:off x="9857597" y="4397219"/>
            <a:ext cx="956890"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33903C"/>
                </a:solidFill>
                <a:effectLst/>
                <a:latin typeface="Century Gothic" panose="020B0502020202020204" pitchFamily="34" charset="0"/>
                <a:ea typeface="Calibri" panose="020F0502020204030204" pitchFamily="34" charset="0"/>
              </a:rPr>
              <a:t>Tadhg</a:t>
            </a:r>
            <a:endParaRPr lang="en-GB" sz="1200" dirty="0">
              <a:solidFill>
                <a:srgbClr val="33903C"/>
              </a:solidFill>
              <a:effectLst/>
              <a:latin typeface="Arial" panose="020B0604020202020204" pitchFamily="34" charset="0"/>
              <a:ea typeface="Calibri" panose="020F0502020204030204" pitchFamily="34" charset="0"/>
            </a:endParaRPr>
          </a:p>
        </p:txBody>
      </p:sp>
      <p:sp>
        <p:nvSpPr>
          <p:cNvPr id="13" name="Speech Bubble: Rectangle with Corners Rounded 12">
            <a:extLst>
              <a:ext uri="{FF2B5EF4-FFF2-40B4-BE49-F238E27FC236}">
                <a16:creationId xmlns:a16="http://schemas.microsoft.com/office/drawing/2014/main" id="{874F9EEE-2B07-D060-6D56-33AFA3723509}"/>
              </a:ext>
              <a:ext uri="{C183D7F6-B498-43B3-948B-1728B52AA6E4}">
                <adec:decorative xmlns:adec="http://schemas.microsoft.com/office/drawing/2017/decorative" val="1"/>
              </a:ext>
            </a:extLst>
          </p:cNvPr>
          <p:cNvSpPr/>
          <p:nvPr/>
        </p:nvSpPr>
        <p:spPr>
          <a:xfrm>
            <a:off x="9673639" y="1924526"/>
            <a:ext cx="1469481" cy="1714221"/>
          </a:xfrm>
          <a:prstGeom prst="wedgeRoundRectCallout">
            <a:avLst>
              <a:gd name="adj1" fmla="val -43431"/>
              <a:gd name="adj2" fmla="val 96896"/>
              <a:gd name="adj3" fmla="val 16667"/>
            </a:avLst>
          </a:prstGeom>
          <a:noFill/>
          <a:ln w="38100">
            <a:solidFill>
              <a:srgbClr val="33903C"/>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29" name="TextBox 28">
            <a:extLst>
              <a:ext uri="{FF2B5EF4-FFF2-40B4-BE49-F238E27FC236}">
                <a16:creationId xmlns:a16="http://schemas.microsoft.com/office/drawing/2014/main" id="{D54435A0-E23F-10FA-9A65-F4ED2595BD45}"/>
              </a:ext>
            </a:extLst>
          </p:cNvPr>
          <p:cNvSpPr txBox="1"/>
          <p:nvPr/>
        </p:nvSpPr>
        <p:spPr>
          <a:xfrm>
            <a:off x="9673639" y="2072603"/>
            <a:ext cx="1491439" cy="1477328"/>
          </a:xfrm>
          <a:prstGeom prst="rect">
            <a:avLst/>
          </a:prstGeom>
          <a:noFill/>
        </p:spPr>
        <p:txBody>
          <a:bodyPr wrap="square" rtlCol="0">
            <a:spAutoFit/>
          </a:bodyPr>
          <a:lstStyle/>
          <a:p>
            <a:pPr algn="ctr"/>
            <a:r>
              <a:rPr lang="en-GB" b="1">
                <a:latin typeface="Century Gothic" panose="020B0502020202020204" pitchFamily="34" charset="0"/>
              </a:rPr>
              <a:t>Why would the solid particles split up in water?</a:t>
            </a:r>
          </a:p>
        </p:txBody>
      </p:sp>
    </p:spTree>
    <p:extLst>
      <p:ext uri="{BB962C8B-B14F-4D97-AF65-F5344CB8AC3E}">
        <p14:creationId xmlns:p14="http://schemas.microsoft.com/office/powerpoint/2010/main" val="1629480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E3C3A-A24F-C38D-908E-20298D394D04}"/>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073D8C89-F604-215D-1A0C-EC80C90244CE}"/>
              </a:ext>
            </a:extLst>
          </p:cNvPr>
          <p:cNvSpPr txBox="1">
            <a:spLocks noGrp="1"/>
          </p:cNvSpPr>
          <p:nvPr>
            <p:ph type="title" idx="4294967295"/>
          </p:nvPr>
        </p:nvSpPr>
        <p:spPr>
          <a:xfrm rot="5400000">
            <a:off x="9715130" y="2198153"/>
            <a:ext cx="4140000" cy="810000"/>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200" b="1" i="0" u="none" strike="noStrike" kern="1200" cap="none" spc="0" normalizeH="0" baseline="0" noProof="0">
                <a:ln>
                  <a:noFill/>
                </a:ln>
                <a:solidFill>
                  <a:schemeClr val="bg1"/>
                </a:solidFill>
                <a:effectLst/>
                <a:uLnTx/>
                <a:uFillTx/>
                <a:latin typeface="Century Gothic" panose="020B0502020202020204" pitchFamily="34" charset="0"/>
                <a:ea typeface="+mj-ea"/>
                <a:cs typeface="+mj-cs"/>
              </a:rPr>
              <a:t>Questions</a:t>
            </a:r>
            <a:endParaRPr kumimoji="0" lang="en-US" sz="2200" b="1" i="0" u="none" strike="noStrike" kern="1200" cap="none" spc="0" normalizeH="0" baseline="0" noProof="0">
              <a:ln>
                <a:noFill/>
              </a:ln>
              <a:solidFill>
                <a:schemeClr val="bg1"/>
              </a:solidFill>
              <a:effectLst/>
              <a:uLnTx/>
              <a:uFillTx/>
              <a:latin typeface="Century Gothic" panose="020B0502020202020204" pitchFamily="34" charset="0"/>
              <a:ea typeface="+mj-ea"/>
              <a:cs typeface="+mj-cs"/>
            </a:endParaRPr>
          </a:p>
        </p:txBody>
      </p:sp>
      <p:sp>
        <p:nvSpPr>
          <p:cNvPr id="5" name="Content Placeholder 2">
            <a:extLst>
              <a:ext uri="{FF2B5EF4-FFF2-40B4-BE49-F238E27FC236}">
                <a16:creationId xmlns:a16="http://schemas.microsoft.com/office/drawing/2014/main" id="{B1AA8FBB-D909-8CB5-94BB-C5859FA7542F}"/>
              </a:ext>
            </a:extLst>
          </p:cNvPr>
          <p:cNvSpPr txBox="1">
            <a:spLocks/>
          </p:cNvSpPr>
          <p:nvPr/>
        </p:nvSpPr>
        <p:spPr>
          <a:xfrm>
            <a:off x="624014" y="5461272"/>
            <a:ext cx="10080000" cy="1323439"/>
          </a:xfrm>
          <a:prstGeom prst="rect">
            <a:avLst/>
          </a:prstGeom>
        </p:spPr>
        <p:txBody>
          <a:bodyPr vert="horz" lIns="0" tIns="0" rIns="0" bIns="0" rtlCol="0">
            <a:normAutofit fontScale="92500"/>
          </a:bodyPr>
          <a:lstStyle>
            <a:lvl1pPr marL="342900" indent="-342900" algn="l" defTabSz="914400" rtl="0" eaLnBrk="1" latinLnBrk="0" hangingPunct="1">
              <a:lnSpc>
                <a:spcPct val="100000"/>
              </a:lnSpc>
              <a:spcBef>
                <a:spcPts val="0"/>
              </a:spcBef>
              <a:spcAft>
                <a:spcPts val="1200"/>
              </a:spcAft>
              <a:buClr>
                <a:srgbClr val="006F62"/>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a:pPr>
            <a:r>
              <a:rPr lang="en-GB" dirty="0"/>
              <a:t>(a) Which of the students (it could be more than one) do you agree with?</a:t>
            </a:r>
          </a:p>
          <a:p>
            <a:pPr marL="447675" indent="0">
              <a:buNone/>
            </a:pPr>
            <a:r>
              <a:rPr lang="en-GB" dirty="0"/>
              <a:t>(b) Suggest an answer to Tadhg’s question in terms of the forces of attraction between particles.</a:t>
            </a:r>
          </a:p>
        </p:txBody>
      </p:sp>
      <p:pic>
        <p:nvPicPr>
          <p:cNvPr id="42" name="Picture 41">
            <a:extLst>
              <a:ext uri="{FF2B5EF4-FFF2-40B4-BE49-F238E27FC236}">
                <a16:creationId xmlns:a16="http://schemas.microsoft.com/office/drawing/2014/main" id="{ECB07F60-0565-925B-8216-F939A1332DD8}"/>
              </a:ext>
              <a:ext uri="{C183D7F6-B498-43B3-948B-1728B52AA6E4}">
                <adec:decorative xmlns:adec="http://schemas.microsoft.com/office/drawing/2017/decorative" val="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8468" y="2966072"/>
            <a:ext cx="1865380" cy="2087884"/>
          </a:xfrm>
          <a:prstGeom prst="rect">
            <a:avLst/>
          </a:prstGeom>
        </p:spPr>
      </p:pic>
      <p:sp>
        <p:nvSpPr>
          <p:cNvPr id="30" name="Text Box 2">
            <a:extLst>
              <a:ext uri="{FF2B5EF4-FFF2-40B4-BE49-F238E27FC236}">
                <a16:creationId xmlns:a16="http://schemas.microsoft.com/office/drawing/2014/main" id="{E651368B-2362-9A3E-DABB-89924D70121E}"/>
              </a:ext>
            </a:extLst>
          </p:cNvPr>
          <p:cNvSpPr txBox="1">
            <a:spLocks noChangeArrowheads="1"/>
          </p:cNvSpPr>
          <p:nvPr/>
        </p:nvSpPr>
        <p:spPr bwMode="auto">
          <a:xfrm>
            <a:off x="1132674" y="2847719"/>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33903C"/>
                </a:solidFill>
                <a:effectLst/>
                <a:latin typeface="Century Gothic" panose="020B0502020202020204" pitchFamily="34" charset="0"/>
                <a:ea typeface="Calibri" panose="020F0502020204030204" pitchFamily="34" charset="0"/>
              </a:rPr>
              <a:t>Sam</a:t>
            </a:r>
            <a:endParaRPr lang="en-GB" sz="1200">
              <a:solidFill>
                <a:srgbClr val="33903C"/>
              </a:solidFill>
              <a:effectLst/>
              <a:latin typeface="Arial" panose="020B0604020202020204" pitchFamily="34" charset="0"/>
              <a:ea typeface="Calibri" panose="020F0502020204030204" pitchFamily="34" charset="0"/>
            </a:endParaRPr>
          </a:p>
        </p:txBody>
      </p:sp>
      <p:sp>
        <p:nvSpPr>
          <p:cNvPr id="36" name="TextBox 35">
            <a:extLst>
              <a:ext uri="{FF2B5EF4-FFF2-40B4-BE49-F238E27FC236}">
                <a16:creationId xmlns:a16="http://schemas.microsoft.com/office/drawing/2014/main" id="{E7A7A40B-0BEE-0E1F-3DF9-9DC5A1479754}"/>
              </a:ext>
            </a:extLst>
          </p:cNvPr>
          <p:cNvSpPr txBox="1"/>
          <p:nvPr/>
        </p:nvSpPr>
        <p:spPr>
          <a:xfrm>
            <a:off x="336784" y="704388"/>
            <a:ext cx="1841058" cy="1323439"/>
          </a:xfrm>
          <a:prstGeom prst="rect">
            <a:avLst/>
          </a:prstGeom>
          <a:noFill/>
        </p:spPr>
        <p:txBody>
          <a:bodyPr wrap="square" rtlCol="0">
            <a:spAutoFit/>
          </a:bodyPr>
          <a:lstStyle/>
          <a:p>
            <a:r>
              <a:rPr lang="en-GB" sz="1600">
                <a:latin typeface="Century Gothic" panose="020B0502020202020204" pitchFamily="34" charset="0"/>
              </a:rPr>
              <a:t>Because the solid disappears, the solid is destroyed and no longer exists.</a:t>
            </a:r>
          </a:p>
        </p:txBody>
      </p:sp>
      <p:pic>
        <p:nvPicPr>
          <p:cNvPr id="43" name="Picture 42">
            <a:extLst>
              <a:ext uri="{FF2B5EF4-FFF2-40B4-BE49-F238E27FC236}">
                <a16:creationId xmlns:a16="http://schemas.microsoft.com/office/drawing/2014/main" id="{482ACD1B-C283-7D97-4E38-C868822F3E39}"/>
              </a:ext>
              <a:ext uri="{C183D7F6-B498-43B3-948B-1728B52AA6E4}">
                <adec:decorative xmlns:adec="http://schemas.microsoft.com/office/drawing/2017/decorative" val="1"/>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09349" y="2863520"/>
            <a:ext cx="2062743" cy="2308789"/>
          </a:xfrm>
          <a:prstGeom prst="rect">
            <a:avLst/>
          </a:prstGeom>
        </p:spPr>
      </p:pic>
      <p:sp>
        <p:nvSpPr>
          <p:cNvPr id="31" name="Text Box 2">
            <a:extLst>
              <a:ext uri="{FF2B5EF4-FFF2-40B4-BE49-F238E27FC236}">
                <a16:creationId xmlns:a16="http://schemas.microsoft.com/office/drawing/2014/main" id="{6BEA5CA9-7757-AFF2-0514-FB47C9CA97C7}"/>
              </a:ext>
            </a:extLst>
          </p:cNvPr>
          <p:cNvSpPr txBox="1">
            <a:spLocks noChangeArrowheads="1"/>
          </p:cNvSpPr>
          <p:nvPr/>
        </p:nvSpPr>
        <p:spPr bwMode="auto">
          <a:xfrm>
            <a:off x="2807062" y="2780646"/>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A5D727"/>
                </a:solidFill>
                <a:effectLst/>
                <a:latin typeface="Century Gothic" panose="020B0502020202020204" pitchFamily="34" charset="0"/>
                <a:ea typeface="Calibri" panose="020F0502020204030204" pitchFamily="34" charset="0"/>
              </a:rPr>
              <a:t>Ravi</a:t>
            </a:r>
            <a:endParaRPr lang="en-GB" sz="1100">
              <a:solidFill>
                <a:srgbClr val="A5D727"/>
              </a:solidFill>
              <a:effectLst/>
              <a:latin typeface="Arial" panose="020B0604020202020204" pitchFamily="34" charset="0"/>
              <a:ea typeface="Calibri" panose="020F0502020204030204" pitchFamily="34" charset="0"/>
            </a:endParaRPr>
          </a:p>
        </p:txBody>
      </p:sp>
      <p:sp>
        <p:nvSpPr>
          <p:cNvPr id="37" name="TextBox 36">
            <a:extLst>
              <a:ext uri="{FF2B5EF4-FFF2-40B4-BE49-F238E27FC236}">
                <a16:creationId xmlns:a16="http://schemas.microsoft.com/office/drawing/2014/main" id="{F808DF8E-65B6-966F-6B75-04457626E938}"/>
              </a:ext>
            </a:extLst>
          </p:cNvPr>
          <p:cNvSpPr txBox="1"/>
          <p:nvPr/>
        </p:nvSpPr>
        <p:spPr>
          <a:xfrm>
            <a:off x="2204208" y="564930"/>
            <a:ext cx="1311374" cy="1569660"/>
          </a:xfrm>
          <a:prstGeom prst="rect">
            <a:avLst/>
          </a:prstGeom>
          <a:noFill/>
        </p:spPr>
        <p:txBody>
          <a:bodyPr wrap="square" rtlCol="0">
            <a:spAutoFit/>
          </a:bodyPr>
          <a:lstStyle/>
          <a:p>
            <a:pPr algn="ctr"/>
            <a:r>
              <a:rPr lang="en-GB" sz="1600">
                <a:latin typeface="Century Gothic" panose="020B0502020202020204" pitchFamily="34" charset="0"/>
              </a:rPr>
              <a:t>The solutions are no longer pure water.</a:t>
            </a:r>
          </a:p>
        </p:txBody>
      </p:sp>
      <p:pic>
        <p:nvPicPr>
          <p:cNvPr id="3" name="Picture 2">
            <a:extLst>
              <a:ext uri="{FF2B5EF4-FFF2-40B4-BE49-F238E27FC236}">
                <a16:creationId xmlns:a16="http://schemas.microsoft.com/office/drawing/2014/main" id="{02F4FF85-8BC7-7BA7-1337-7E82897CBB05}"/>
              </a:ext>
              <a:ext uri="{C183D7F6-B498-43B3-948B-1728B52AA6E4}">
                <adec:decorative xmlns:adec="http://schemas.microsoft.com/office/drawing/2017/decorative" val="1"/>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727593" y="2905675"/>
            <a:ext cx="1865380" cy="2087884"/>
          </a:xfrm>
          <a:prstGeom prst="rect">
            <a:avLst/>
          </a:prstGeom>
        </p:spPr>
      </p:pic>
      <p:sp>
        <p:nvSpPr>
          <p:cNvPr id="32" name="Text Box 2">
            <a:extLst>
              <a:ext uri="{FF2B5EF4-FFF2-40B4-BE49-F238E27FC236}">
                <a16:creationId xmlns:a16="http://schemas.microsoft.com/office/drawing/2014/main" id="{732BD7FC-1E68-F8D2-8C71-85FB13268A79}"/>
              </a:ext>
            </a:extLst>
          </p:cNvPr>
          <p:cNvSpPr txBox="1">
            <a:spLocks noChangeArrowheads="1"/>
          </p:cNvSpPr>
          <p:nvPr/>
        </p:nvSpPr>
        <p:spPr bwMode="auto">
          <a:xfrm>
            <a:off x="4481451" y="2667671"/>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006F62"/>
                </a:solidFill>
                <a:effectLst/>
                <a:latin typeface="Century Gothic" panose="020B0502020202020204" pitchFamily="34" charset="0"/>
                <a:ea typeface="Calibri" panose="020F0502020204030204" pitchFamily="34" charset="0"/>
              </a:rPr>
              <a:t>Jo</a:t>
            </a:r>
            <a:endParaRPr lang="en-GB" sz="1200">
              <a:solidFill>
                <a:srgbClr val="006F62"/>
              </a:solidFill>
              <a:effectLst/>
              <a:latin typeface="Arial" panose="020B0604020202020204" pitchFamily="34" charset="0"/>
              <a:ea typeface="Calibri" panose="020F0502020204030204" pitchFamily="34" charset="0"/>
            </a:endParaRPr>
          </a:p>
        </p:txBody>
      </p:sp>
      <p:sp>
        <p:nvSpPr>
          <p:cNvPr id="39" name="TextBox 38">
            <a:extLst>
              <a:ext uri="{FF2B5EF4-FFF2-40B4-BE49-F238E27FC236}">
                <a16:creationId xmlns:a16="http://schemas.microsoft.com/office/drawing/2014/main" id="{6D93B309-43A8-AAFF-C2DD-81A05FCC9A1E}"/>
              </a:ext>
            </a:extLst>
          </p:cNvPr>
          <p:cNvSpPr txBox="1"/>
          <p:nvPr/>
        </p:nvSpPr>
        <p:spPr>
          <a:xfrm>
            <a:off x="3688954" y="769488"/>
            <a:ext cx="1943128" cy="1569660"/>
          </a:xfrm>
          <a:prstGeom prst="rect">
            <a:avLst/>
          </a:prstGeom>
          <a:noFill/>
        </p:spPr>
        <p:txBody>
          <a:bodyPr wrap="square" rtlCol="0">
            <a:spAutoFit/>
          </a:bodyPr>
          <a:lstStyle/>
          <a:p>
            <a:pPr algn="ctr"/>
            <a:r>
              <a:rPr lang="en-GB" sz="1600">
                <a:latin typeface="Century Gothic" panose="020B0502020202020204" pitchFamily="34" charset="0"/>
              </a:rPr>
              <a:t>The solids must become gases, since you cannot see them and you cannot see gases.</a:t>
            </a:r>
          </a:p>
        </p:txBody>
      </p:sp>
      <p:pic>
        <p:nvPicPr>
          <p:cNvPr id="2" name="Picture 1">
            <a:extLst>
              <a:ext uri="{FF2B5EF4-FFF2-40B4-BE49-F238E27FC236}">
                <a16:creationId xmlns:a16="http://schemas.microsoft.com/office/drawing/2014/main" id="{1314F926-4BEA-D364-8F45-D2461EFD30C4}"/>
              </a:ext>
              <a:ext uri="{C183D7F6-B498-43B3-948B-1728B52AA6E4}">
                <adec:decorative xmlns:adec="http://schemas.microsoft.com/office/drawing/2017/decorative" val="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93343" y="2911897"/>
            <a:ext cx="1865380" cy="2087884"/>
          </a:xfrm>
          <a:prstGeom prst="rect">
            <a:avLst/>
          </a:prstGeom>
        </p:spPr>
      </p:pic>
      <p:sp>
        <p:nvSpPr>
          <p:cNvPr id="35" name="Text Box 2">
            <a:extLst>
              <a:ext uri="{FF2B5EF4-FFF2-40B4-BE49-F238E27FC236}">
                <a16:creationId xmlns:a16="http://schemas.microsoft.com/office/drawing/2014/main" id="{2087F3FD-0C38-B38C-08B4-6BCBEA6F1830}"/>
              </a:ext>
            </a:extLst>
          </p:cNvPr>
          <p:cNvSpPr txBox="1">
            <a:spLocks noChangeArrowheads="1"/>
          </p:cNvSpPr>
          <p:nvPr/>
        </p:nvSpPr>
        <p:spPr bwMode="auto">
          <a:xfrm>
            <a:off x="6398260" y="2726946"/>
            <a:ext cx="1041740"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A5D727"/>
                </a:solidFill>
                <a:effectLst/>
                <a:latin typeface="Century Gothic" panose="020B0502020202020204" pitchFamily="34" charset="0"/>
                <a:ea typeface="Calibri" panose="020F0502020204030204" pitchFamily="34" charset="0"/>
              </a:rPr>
              <a:t>Yara</a:t>
            </a:r>
            <a:endParaRPr lang="en-GB" sz="1200" dirty="0">
              <a:solidFill>
                <a:srgbClr val="A5D727"/>
              </a:solidFill>
              <a:effectLst/>
              <a:latin typeface="Arial" panose="020B0604020202020204" pitchFamily="34" charset="0"/>
              <a:ea typeface="Calibri" panose="020F0502020204030204" pitchFamily="34" charset="0"/>
            </a:endParaRPr>
          </a:p>
        </p:txBody>
      </p:sp>
      <p:sp>
        <p:nvSpPr>
          <p:cNvPr id="38" name="TextBox 37">
            <a:extLst>
              <a:ext uri="{FF2B5EF4-FFF2-40B4-BE49-F238E27FC236}">
                <a16:creationId xmlns:a16="http://schemas.microsoft.com/office/drawing/2014/main" id="{8158411B-DE7F-259B-81CE-3DD217457EEC}"/>
              </a:ext>
            </a:extLst>
          </p:cNvPr>
          <p:cNvSpPr txBox="1"/>
          <p:nvPr/>
        </p:nvSpPr>
        <p:spPr>
          <a:xfrm>
            <a:off x="5894282" y="108499"/>
            <a:ext cx="1609034" cy="2308324"/>
          </a:xfrm>
          <a:prstGeom prst="rect">
            <a:avLst/>
          </a:prstGeom>
          <a:noFill/>
        </p:spPr>
        <p:txBody>
          <a:bodyPr wrap="square" rtlCol="0">
            <a:spAutoFit/>
          </a:bodyPr>
          <a:lstStyle/>
          <a:p>
            <a:pPr algn="ctr"/>
            <a:r>
              <a:rPr lang="en-GB" sz="1600">
                <a:latin typeface="Century Gothic" panose="020B0502020202020204" pitchFamily="34" charset="0"/>
              </a:rPr>
              <a:t>The solid cannot be destroyed because you can get the solid back, if you let the water evaporate.</a:t>
            </a:r>
          </a:p>
        </p:txBody>
      </p:sp>
      <p:pic>
        <p:nvPicPr>
          <p:cNvPr id="44" name="Picture 43">
            <a:extLst>
              <a:ext uri="{FF2B5EF4-FFF2-40B4-BE49-F238E27FC236}">
                <a16:creationId xmlns:a16="http://schemas.microsoft.com/office/drawing/2014/main" id="{408BD487-E26D-E713-3949-564A56D0B6C7}"/>
              </a:ext>
              <a:ext uri="{C183D7F6-B498-43B3-948B-1728B52AA6E4}">
                <adec:decorative xmlns:adec="http://schemas.microsoft.com/office/drawing/2017/decorative" val="1"/>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056826" y="2944387"/>
            <a:ext cx="1865380" cy="2087884"/>
          </a:xfrm>
          <a:prstGeom prst="rect">
            <a:avLst/>
          </a:prstGeom>
        </p:spPr>
      </p:pic>
      <p:sp>
        <p:nvSpPr>
          <p:cNvPr id="33" name="Text Box 2">
            <a:extLst>
              <a:ext uri="{FF2B5EF4-FFF2-40B4-BE49-F238E27FC236}">
                <a16:creationId xmlns:a16="http://schemas.microsoft.com/office/drawing/2014/main" id="{996A161A-4D86-4F92-2E0D-21003706D14A}"/>
              </a:ext>
            </a:extLst>
          </p:cNvPr>
          <p:cNvSpPr txBox="1">
            <a:spLocks noChangeArrowheads="1"/>
          </p:cNvSpPr>
          <p:nvPr/>
        </p:nvSpPr>
        <p:spPr bwMode="auto">
          <a:xfrm>
            <a:off x="8156739" y="2798092"/>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9BBB59"/>
                </a:solidFill>
                <a:effectLst/>
                <a:latin typeface="Century Gothic" panose="020B0502020202020204" pitchFamily="34" charset="0"/>
                <a:ea typeface="Calibri" panose="020F0502020204030204" pitchFamily="34" charset="0"/>
              </a:rPr>
              <a:t>Alice</a:t>
            </a:r>
            <a:endParaRPr lang="en-GB" sz="1200">
              <a:effectLst/>
              <a:latin typeface="Arial" panose="020B0604020202020204" pitchFamily="34" charset="0"/>
              <a:ea typeface="Calibri" panose="020F0502020204030204" pitchFamily="34" charset="0"/>
            </a:endParaRPr>
          </a:p>
        </p:txBody>
      </p:sp>
      <p:sp>
        <p:nvSpPr>
          <p:cNvPr id="40" name="TextBox 39">
            <a:extLst>
              <a:ext uri="{FF2B5EF4-FFF2-40B4-BE49-F238E27FC236}">
                <a16:creationId xmlns:a16="http://schemas.microsoft.com/office/drawing/2014/main" id="{80B8CF9B-3AAA-05BA-C59B-CB499744576A}"/>
              </a:ext>
            </a:extLst>
          </p:cNvPr>
          <p:cNvSpPr txBox="1"/>
          <p:nvPr/>
        </p:nvSpPr>
        <p:spPr>
          <a:xfrm>
            <a:off x="7694588" y="541331"/>
            <a:ext cx="1808227" cy="1569660"/>
          </a:xfrm>
          <a:prstGeom prst="rect">
            <a:avLst/>
          </a:prstGeom>
          <a:noFill/>
        </p:spPr>
        <p:txBody>
          <a:bodyPr wrap="square" rtlCol="0">
            <a:spAutoFit/>
          </a:bodyPr>
          <a:lstStyle/>
          <a:p>
            <a:pPr algn="ctr"/>
            <a:r>
              <a:rPr lang="en-GB" sz="1600">
                <a:latin typeface="Century Gothic" panose="020B0502020202020204" pitchFamily="34" charset="0"/>
              </a:rPr>
              <a:t>The solid breaks up into tiny particles too small to see which is why it disappears.</a:t>
            </a:r>
          </a:p>
        </p:txBody>
      </p:sp>
      <p:pic>
        <p:nvPicPr>
          <p:cNvPr id="45" name="Picture 44">
            <a:extLst>
              <a:ext uri="{FF2B5EF4-FFF2-40B4-BE49-F238E27FC236}">
                <a16:creationId xmlns:a16="http://schemas.microsoft.com/office/drawing/2014/main" id="{9EB2303B-6D12-E8E9-4138-C8FB0C519B64}"/>
              </a:ext>
              <a:ext uri="{C183D7F6-B498-43B3-948B-1728B52AA6E4}">
                <adec:decorative xmlns:adec="http://schemas.microsoft.com/office/drawing/2017/decorative" val="1"/>
              </a:ext>
            </a:extLst>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722576" y="2961833"/>
            <a:ext cx="1865380" cy="2087884"/>
          </a:xfrm>
          <a:prstGeom prst="rect">
            <a:avLst/>
          </a:prstGeom>
        </p:spPr>
      </p:pic>
      <p:sp>
        <p:nvSpPr>
          <p:cNvPr id="34" name="Text Box 2">
            <a:extLst>
              <a:ext uri="{FF2B5EF4-FFF2-40B4-BE49-F238E27FC236}">
                <a16:creationId xmlns:a16="http://schemas.microsoft.com/office/drawing/2014/main" id="{41334132-B407-83A7-AB54-9A57CC60EEC3}"/>
              </a:ext>
            </a:extLst>
          </p:cNvPr>
          <p:cNvSpPr txBox="1">
            <a:spLocks noChangeArrowheads="1"/>
          </p:cNvSpPr>
          <p:nvPr/>
        </p:nvSpPr>
        <p:spPr bwMode="auto">
          <a:xfrm>
            <a:off x="9859875" y="2903010"/>
            <a:ext cx="956890"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33903C"/>
                </a:solidFill>
                <a:effectLst/>
                <a:latin typeface="Century Gothic" panose="020B0502020202020204" pitchFamily="34" charset="0"/>
                <a:ea typeface="Calibri" panose="020F0502020204030204" pitchFamily="34" charset="0"/>
              </a:rPr>
              <a:t>Tadhg</a:t>
            </a:r>
            <a:endParaRPr lang="en-GB" sz="1200" dirty="0">
              <a:solidFill>
                <a:srgbClr val="33903C"/>
              </a:solidFill>
              <a:effectLst/>
              <a:latin typeface="Arial" panose="020B060402020202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C7A7397-338D-C56E-41A1-B1552AF3A2D0}"/>
              </a:ext>
            </a:extLst>
          </p:cNvPr>
          <p:cNvSpPr txBox="1"/>
          <p:nvPr/>
        </p:nvSpPr>
        <p:spPr>
          <a:xfrm>
            <a:off x="9678330" y="579024"/>
            <a:ext cx="1491439" cy="1477328"/>
          </a:xfrm>
          <a:prstGeom prst="rect">
            <a:avLst/>
          </a:prstGeom>
          <a:noFill/>
        </p:spPr>
        <p:txBody>
          <a:bodyPr wrap="square" rtlCol="0">
            <a:spAutoFit/>
          </a:bodyPr>
          <a:lstStyle/>
          <a:p>
            <a:pPr algn="ctr"/>
            <a:r>
              <a:rPr lang="en-GB" b="1">
                <a:latin typeface="Century Gothic" panose="020B0502020202020204" pitchFamily="34" charset="0"/>
              </a:rPr>
              <a:t>Why would the solid particles split up in water?</a:t>
            </a:r>
          </a:p>
        </p:txBody>
      </p:sp>
      <p:sp>
        <p:nvSpPr>
          <p:cNvPr id="6" name="Speech Bubble: Rectangle 5">
            <a:extLst>
              <a:ext uri="{FF2B5EF4-FFF2-40B4-BE49-F238E27FC236}">
                <a16:creationId xmlns:a16="http://schemas.microsoft.com/office/drawing/2014/main" id="{EF89B27E-637E-DB64-C4D7-8982D597C4C4}"/>
              </a:ext>
              <a:ext uri="{C183D7F6-B498-43B3-948B-1728B52AA6E4}">
                <adec:decorative xmlns:adec="http://schemas.microsoft.com/office/drawing/2017/decorative" val="1"/>
              </a:ext>
            </a:extLst>
          </p:cNvPr>
          <p:cNvSpPr/>
          <p:nvPr/>
        </p:nvSpPr>
        <p:spPr>
          <a:xfrm>
            <a:off x="268201" y="600183"/>
            <a:ext cx="1918051" cy="1570871"/>
          </a:xfrm>
          <a:prstGeom prst="wedgeRectCallout">
            <a:avLst>
              <a:gd name="adj1" fmla="val -1852"/>
              <a:gd name="adj2" fmla="val 103417"/>
            </a:avLst>
          </a:prstGeom>
          <a:no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1" name="Speech Bubble: Oval 10">
            <a:extLst>
              <a:ext uri="{FF2B5EF4-FFF2-40B4-BE49-F238E27FC236}">
                <a16:creationId xmlns:a16="http://schemas.microsoft.com/office/drawing/2014/main" id="{E24981E6-031B-C0B6-85B0-7108798FDBFE}"/>
              </a:ext>
              <a:ext uri="{C183D7F6-B498-43B3-948B-1728B52AA6E4}">
                <adec:decorative xmlns:adec="http://schemas.microsoft.com/office/drawing/2017/decorative" val="1"/>
              </a:ext>
            </a:extLst>
          </p:cNvPr>
          <p:cNvSpPr/>
          <p:nvPr/>
        </p:nvSpPr>
        <p:spPr>
          <a:xfrm>
            <a:off x="3533538" y="378715"/>
            <a:ext cx="2295542" cy="2163578"/>
          </a:xfrm>
          <a:prstGeom prst="wedgeEllipseCallout">
            <a:avLst>
              <a:gd name="adj1" fmla="val -7740"/>
              <a:gd name="adj2" fmla="val 66675"/>
            </a:avLst>
          </a:prstGeom>
          <a:noFill/>
          <a:ln w="38100">
            <a:solidFill>
              <a:srgbClr val="006F62"/>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5" name="Speech Bubble: Oval 14">
            <a:extLst>
              <a:ext uri="{FF2B5EF4-FFF2-40B4-BE49-F238E27FC236}">
                <a16:creationId xmlns:a16="http://schemas.microsoft.com/office/drawing/2014/main" id="{E3624363-BB63-9D65-619B-6E9D793E7EF6}"/>
              </a:ext>
              <a:ext uri="{C183D7F6-B498-43B3-948B-1728B52AA6E4}">
                <adec:decorative xmlns:adec="http://schemas.microsoft.com/office/drawing/2017/decorative" val="1"/>
              </a:ext>
            </a:extLst>
          </p:cNvPr>
          <p:cNvSpPr/>
          <p:nvPr/>
        </p:nvSpPr>
        <p:spPr>
          <a:xfrm>
            <a:off x="7594668" y="181583"/>
            <a:ext cx="1999500" cy="2163577"/>
          </a:xfrm>
          <a:prstGeom prst="wedgeEllipseCallout">
            <a:avLst>
              <a:gd name="adj1" fmla="val -30161"/>
              <a:gd name="adj2" fmla="val 84367"/>
            </a:avLst>
          </a:prstGeom>
          <a:no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7" name="Speech Bubble: Rectangle with Corners Rounded 16">
            <a:extLst>
              <a:ext uri="{FF2B5EF4-FFF2-40B4-BE49-F238E27FC236}">
                <a16:creationId xmlns:a16="http://schemas.microsoft.com/office/drawing/2014/main" id="{318C1BC9-F95E-DD17-93B0-C35331B0064E}"/>
              </a:ext>
              <a:ext uri="{C183D7F6-B498-43B3-948B-1728B52AA6E4}">
                <adec:decorative xmlns:adec="http://schemas.microsoft.com/office/drawing/2017/decorative" val="1"/>
              </a:ext>
            </a:extLst>
          </p:cNvPr>
          <p:cNvSpPr/>
          <p:nvPr/>
        </p:nvSpPr>
        <p:spPr>
          <a:xfrm>
            <a:off x="2284681" y="454620"/>
            <a:ext cx="1171482" cy="1815100"/>
          </a:xfrm>
          <a:prstGeom prst="wedgeRoundRectCallout">
            <a:avLst>
              <a:gd name="adj1" fmla="val -1995"/>
              <a:gd name="adj2" fmla="val 90610"/>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22" name="Speech Bubble: Rectangle 21">
            <a:extLst>
              <a:ext uri="{FF2B5EF4-FFF2-40B4-BE49-F238E27FC236}">
                <a16:creationId xmlns:a16="http://schemas.microsoft.com/office/drawing/2014/main" id="{CFA42325-5F95-C375-9583-8BD011DBC853}"/>
              </a:ext>
              <a:ext uri="{C183D7F6-B498-43B3-948B-1728B52AA6E4}">
                <adec:decorative xmlns:adec="http://schemas.microsoft.com/office/drawing/2017/decorative" val="1"/>
              </a:ext>
            </a:extLst>
          </p:cNvPr>
          <p:cNvSpPr/>
          <p:nvPr/>
        </p:nvSpPr>
        <p:spPr>
          <a:xfrm>
            <a:off x="5913188" y="81199"/>
            <a:ext cx="1626957" cy="2362924"/>
          </a:xfrm>
          <a:prstGeom prst="wedgeRectCallout">
            <a:avLst>
              <a:gd name="adj1" fmla="val -18953"/>
              <a:gd name="adj2" fmla="val 71257"/>
            </a:avLst>
          </a:prstGeom>
          <a:noFill/>
          <a:ln w="38100">
            <a:solidFill>
              <a:srgbClr val="A5D727"/>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7" name="Speech Bubble: Rectangle with Corners Rounded 6">
            <a:extLst>
              <a:ext uri="{FF2B5EF4-FFF2-40B4-BE49-F238E27FC236}">
                <a16:creationId xmlns:a16="http://schemas.microsoft.com/office/drawing/2014/main" id="{06B8D2AC-2B1F-774F-C48B-6731DB3252F6}"/>
              </a:ext>
              <a:ext uri="{C183D7F6-B498-43B3-948B-1728B52AA6E4}">
                <adec:decorative xmlns:adec="http://schemas.microsoft.com/office/drawing/2017/decorative" val="1"/>
              </a:ext>
            </a:extLst>
          </p:cNvPr>
          <p:cNvSpPr/>
          <p:nvPr/>
        </p:nvSpPr>
        <p:spPr>
          <a:xfrm>
            <a:off x="9700288" y="430317"/>
            <a:ext cx="1469481" cy="1714221"/>
          </a:xfrm>
          <a:prstGeom prst="wedgeRoundRectCallout">
            <a:avLst>
              <a:gd name="adj1" fmla="val -43431"/>
              <a:gd name="adj2" fmla="val 96896"/>
              <a:gd name="adj3" fmla="val 16667"/>
            </a:avLst>
          </a:prstGeom>
          <a:noFill/>
          <a:ln w="38100">
            <a:solidFill>
              <a:srgbClr val="33903C"/>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Tree>
    <p:extLst>
      <p:ext uri="{BB962C8B-B14F-4D97-AF65-F5344CB8AC3E}">
        <p14:creationId xmlns:p14="http://schemas.microsoft.com/office/powerpoint/2010/main" val="2012666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6CD6E36-2F1F-E04E-93A3-B9BB4B23EDD1}"/>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Discussion of answers</a:t>
            </a:r>
            <a:endParaRPr lang="en-US" sz="2200">
              <a:solidFill>
                <a:schemeClr val="bg1"/>
              </a:solidFill>
            </a:endParaRPr>
          </a:p>
        </p:txBody>
      </p:sp>
      <p:sp>
        <p:nvSpPr>
          <p:cNvPr id="2" name="Title 1">
            <a:extLst>
              <a:ext uri="{FF2B5EF4-FFF2-40B4-BE49-F238E27FC236}">
                <a16:creationId xmlns:a16="http://schemas.microsoft.com/office/drawing/2014/main" id="{D793D871-9F35-9342-B411-7CBBF7B7D8CC}"/>
              </a:ext>
            </a:extLst>
          </p:cNvPr>
          <p:cNvSpPr>
            <a:spLocks noGrp="1"/>
          </p:cNvSpPr>
          <p:nvPr>
            <p:ph type="title"/>
          </p:nvPr>
        </p:nvSpPr>
        <p:spPr/>
        <p:txBody>
          <a:bodyPr/>
          <a:lstStyle/>
          <a:p>
            <a:r>
              <a:rPr lang="en-US"/>
              <a:t>Answers</a:t>
            </a:r>
          </a:p>
        </p:txBody>
      </p:sp>
      <p:sp>
        <p:nvSpPr>
          <p:cNvPr id="3" name="Content Placeholder 2">
            <a:extLst>
              <a:ext uri="{FF2B5EF4-FFF2-40B4-BE49-F238E27FC236}">
                <a16:creationId xmlns:a16="http://schemas.microsoft.com/office/drawing/2014/main" id="{4AC8368B-B514-8E4D-A908-1909D2469E48}"/>
              </a:ext>
            </a:extLst>
          </p:cNvPr>
          <p:cNvSpPr>
            <a:spLocks noGrp="1"/>
          </p:cNvSpPr>
          <p:nvPr>
            <p:ph idx="1"/>
          </p:nvPr>
        </p:nvSpPr>
        <p:spPr>
          <a:xfrm>
            <a:off x="540000" y="1260000"/>
            <a:ext cx="10080000" cy="397326"/>
          </a:xfrm>
        </p:spPr>
        <p:txBody>
          <a:bodyPr>
            <a:normAutofit fontScale="92500"/>
          </a:bodyPr>
          <a:lstStyle/>
          <a:p>
            <a:r>
              <a:rPr lang="en-GB"/>
              <a:t>(a) Which of the students (it could be more than one) do you agree with?</a:t>
            </a:r>
          </a:p>
        </p:txBody>
      </p:sp>
      <p:pic>
        <p:nvPicPr>
          <p:cNvPr id="8" name="Picture 7">
            <a:extLst>
              <a:ext uri="{FF2B5EF4-FFF2-40B4-BE49-F238E27FC236}">
                <a16:creationId xmlns:a16="http://schemas.microsoft.com/office/drawing/2014/main" id="{0007036A-00A9-4026-DE1F-DB427CA59862}"/>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0634" y="4619381"/>
            <a:ext cx="1865380" cy="2087884"/>
          </a:xfrm>
          <a:prstGeom prst="rect">
            <a:avLst/>
          </a:prstGeom>
        </p:spPr>
      </p:pic>
      <p:sp>
        <p:nvSpPr>
          <p:cNvPr id="6" name="Text Box 2">
            <a:extLst>
              <a:ext uri="{FF2B5EF4-FFF2-40B4-BE49-F238E27FC236}">
                <a16:creationId xmlns:a16="http://schemas.microsoft.com/office/drawing/2014/main" id="{6B835953-B06E-8B8D-429C-8A809494D36C}"/>
              </a:ext>
            </a:extLst>
          </p:cNvPr>
          <p:cNvSpPr txBox="1">
            <a:spLocks noChangeArrowheads="1"/>
          </p:cNvSpPr>
          <p:nvPr/>
        </p:nvSpPr>
        <p:spPr bwMode="auto">
          <a:xfrm>
            <a:off x="1144840" y="4501028"/>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33903C"/>
                </a:solidFill>
                <a:effectLst/>
                <a:latin typeface="Century Gothic" panose="020B0502020202020204" pitchFamily="34" charset="0"/>
                <a:ea typeface="Calibri" panose="020F0502020204030204" pitchFamily="34" charset="0"/>
              </a:rPr>
              <a:t>Sam</a:t>
            </a:r>
            <a:endParaRPr lang="en-GB" sz="1200">
              <a:solidFill>
                <a:srgbClr val="33903C"/>
              </a:solidFill>
              <a:effectLst/>
              <a:latin typeface="Arial" panose="020B060402020202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CBEBF9EA-05D6-EA68-7116-1BC31E2D7B6C}"/>
              </a:ext>
            </a:extLst>
          </p:cNvPr>
          <p:cNvSpPr txBox="1"/>
          <p:nvPr/>
        </p:nvSpPr>
        <p:spPr>
          <a:xfrm>
            <a:off x="348950" y="2357697"/>
            <a:ext cx="1841058" cy="1323439"/>
          </a:xfrm>
          <a:prstGeom prst="rect">
            <a:avLst/>
          </a:prstGeom>
          <a:noFill/>
        </p:spPr>
        <p:txBody>
          <a:bodyPr wrap="square" rtlCol="0">
            <a:spAutoFit/>
          </a:bodyPr>
          <a:lstStyle/>
          <a:p>
            <a:r>
              <a:rPr lang="en-GB" sz="1600">
                <a:latin typeface="Century Gothic" panose="020B0502020202020204" pitchFamily="34" charset="0"/>
              </a:rPr>
              <a:t>Because the solid disappears, the solid is destroyed and no longer exists.</a:t>
            </a:r>
          </a:p>
        </p:txBody>
      </p:sp>
      <p:sp>
        <p:nvSpPr>
          <p:cNvPr id="14" name="Text Box 2">
            <a:extLst>
              <a:ext uri="{FF2B5EF4-FFF2-40B4-BE49-F238E27FC236}">
                <a16:creationId xmlns:a16="http://schemas.microsoft.com/office/drawing/2014/main" id="{D3BC0DB9-7CAF-5107-7AE3-613E63F61637}"/>
              </a:ext>
            </a:extLst>
          </p:cNvPr>
          <p:cNvSpPr txBox="1">
            <a:spLocks noChangeArrowheads="1"/>
          </p:cNvSpPr>
          <p:nvPr/>
        </p:nvSpPr>
        <p:spPr bwMode="auto">
          <a:xfrm>
            <a:off x="2893600" y="4360406"/>
            <a:ext cx="1041740"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A5D727"/>
                </a:solidFill>
                <a:effectLst/>
                <a:latin typeface="Century Gothic" panose="020B0502020202020204" pitchFamily="34" charset="0"/>
                <a:ea typeface="Calibri" panose="020F0502020204030204" pitchFamily="34" charset="0"/>
              </a:rPr>
              <a:t>Yara</a:t>
            </a:r>
            <a:endParaRPr lang="en-GB" sz="1200" dirty="0">
              <a:solidFill>
                <a:srgbClr val="A5D727"/>
              </a:solidFill>
              <a:effectLst/>
              <a:latin typeface="Arial" panose="020B0604020202020204" pitchFamily="34" charset="0"/>
              <a:ea typeface="Calibri" panose="020F0502020204030204" pitchFamily="34" charset="0"/>
            </a:endParaRPr>
          </a:p>
        </p:txBody>
      </p:sp>
      <p:sp>
        <p:nvSpPr>
          <p:cNvPr id="13" name="TextBox 12">
            <a:extLst>
              <a:ext uri="{FF2B5EF4-FFF2-40B4-BE49-F238E27FC236}">
                <a16:creationId xmlns:a16="http://schemas.microsoft.com/office/drawing/2014/main" id="{76C66B4B-F0DC-373C-32B0-A9C5D262B43F}"/>
              </a:ext>
            </a:extLst>
          </p:cNvPr>
          <p:cNvSpPr txBox="1"/>
          <p:nvPr/>
        </p:nvSpPr>
        <p:spPr>
          <a:xfrm>
            <a:off x="2373365" y="1773878"/>
            <a:ext cx="1609034" cy="2308324"/>
          </a:xfrm>
          <a:prstGeom prst="rect">
            <a:avLst/>
          </a:prstGeom>
          <a:noFill/>
        </p:spPr>
        <p:txBody>
          <a:bodyPr wrap="square" rtlCol="0">
            <a:spAutoFit/>
          </a:bodyPr>
          <a:lstStyle/>
          <a:p>
            <a:pPr algn="ctr"/>
            <a:r>
              <a:rPr lang="en-GB" sz="1600">
                <a:latin typeface="Century Gothic" panose="020B0502020202020204" pitchFamily="34" charset="0"/>
              </a:rPr>
              <a:t>The solid cannot be destroyed because you can get the solid back, if you let the water evaporate.</a:t>
            </a:r>
          </a:p>
        </p:txBody>
      </p:sp>
      <p:sp>
        <p:nvSpPr>
          <p:cNvPr id="10" name="TextBox 9">
            <a:extLst>
              <a:ext uri="{FF2B5EF4-FFF2-40B4-BE49-F238E27FC236}">
                <a16:creationId xmlns:a16="http://schemas.microsoft.com/office/drawing/2014/main" id="{1C2DED85-D0D8-3342-EC78-C7A2F024E23A}"/>
              </a:ext>
            </a:extLst>
          </p:cNvPr>
          <p:cNvSpPr txBox="1"/>
          <p:nvPr/>
        </p:nvSpPr>
        <p:spPr>
          <a:xfrm>
            <a:off x="4499806" y="1936665"/>
            <a:ext cx="6120194" cy="4093428"/>
          </a:xfrm>
          <a:prstGeom prst="rect">
            <a:avLst/>
          </a:prstGeom>
          <a:noFill/>
        </p:spPr>
        <p:txBody>
          <a:bodyPr wrap="square">
            <a:spAutoFit/>
          </a:bodyPr>
          <a:lstStyle/>
          <a:p>
            <a:pPr marL="0" lvl="0" indent="0">
              <a:buNone/>
            </a:pPr>
            <a:r>
              <a:rPr lang="en-GB" sz="2000" dirty="0">
                <a:latin typeface="Century Gothic" panose="020B0502020202020204" pitchFamily="34" charset="0"/>
              </a:rPr>
              <a:t>Sam is incorrect to think that the particles of sodium chloride are destroyed. They are simply being rearranged. Instead of being grouped together, in the solid, they are spread out into the solution. This touches an important concept in science, which is that the particles are never destroyed. In chemical reactions the particles get rearranged but are not created or destroyed. </a:t>
            </a:r>
          </a:p>
          <a:p>
            <a:pPr marL="0" lvl="0" indent="0">
              <a:buNone/>
            </a:pPr>
            <a:endParaRPr lang="en-GB" sz="2000" dirty="0">
              <a:latin typeface="Century Gothic" panose="020B0502020202020204" pitchFamily="34" charset="0"/>
            </a:endParaRPr>
          </a:p>
          <a:p>
            <a:pPr marL="0" lvl="0" indent="0">
              <a:buNone/>
            </a:pPr>
            <a:r>
              <a:rPr lang="en-GB" sz="2000" dirty="0">
                <a:latin typeface="Century Gothic" panose="020B0502020202020204" pitchFamily="34" charset="0"/>
              </a:rPr>
              <a:t>Yara is therefore correct and pointed out an important piece of evidence to back up her idea.</a:t>
            </a:r>
          </a:p>
        </p:txBody>
      </p:sp>
      <p:pic>
        <p:nvPicPr>
          <p:cNvPr id="11" name="Picture 10">
            <a:extLst>
              <a:ext uri="{FF2B5EF4-FFF2-40B4-BE49-F238E27FC236}">
                <a16:creationId xmlns:a16="http://schemas.microsoft.com/office/drawing/2014/main" id="{7D48FC81-DB62-6335-B85E-135B163B0975}"/>
              </a:ext>
              <a:ext uri="{C183D7F6-B498-43B3-948B-1728B52AA6E4}">
                <adec:decorative xmlns:adec="http://schemas.microsoft.com/office/drawing/2017/decorative" val="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872426" y="4556010"/>
            <a:ext cx="1865380" cy="2087884"/>
          </a:xfrm>
          <a:prstGeom prst="rect">
            <a:avLst/>
          </a:prstGeom>
        </p:spPr>
      </p:pic>
      <p:sp>
        <p:nvSpPr>
          <p:cNvPr id="12" name="Speech Bubble: Rectangle 11">
            <a:extLst>
              <a:ext uri="{FF2B5EF4-FFF2-40B4-BE49-F238E27FC236}">
                <a16:creationId xmlns:a16="http://schemas.microsoft.com/office/drawing/2014/main" id="{927E4A66-A23D-C23C-3FC2-8541BE06E83D}"/>
              </a:ext>
              <a:ext uri="{C183D7F6-B498-43B3-948B-1728B52AA6E4}">
                <adec:decorative xmlns:adec="http://schemas.microsoft.com/office/drawing/2017/decorative" val="1"/>
              </a:ext>
            </a:extLst>
          </p:cNvPr>
          <p:cNvSpPr/>
          <p:nvPr/>
        </p:nvSpPr>
        <p:spPr>
          <a:xfrm>
            <a:off x="2392271" y="1746578"/>
            <a:ext cx="1626957" cy="2362924"/>
          </a:xfrm>
          <a:prstGeom prst="wedgeRectCallout">
            <a:avLst>
              <a:gd name="adj1" fmla="val -18953"/>
              <a:gd name="adj2" fmla="val 71257"/>
            </a:avLst>
          </a:prstGeom>
          <a:noFill/>
          <a:ln w="38100">
            <a:solidFill>
              <a:srgbClr val="A5D727"/>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5" name="Speech Bubble: Rectangle 4">
            <a:extLst>
              <a:ext uri="{FF2B5EF4-FFF2-40B4-BE49-F238E27FC236}">
                <a16:creationId xmlns:a16="http://schemas.microsoft.com/office/drawing/2014/main" id="{356738A7-C3F0-4CE6-ADFD-2CACFD3ADF40}"/>
              </a:ext>
              <a:ext uri="{C183D7F6-B498-43B3-948B-1728B52AA6E4}">
                <adec:decorative xmlns:adec="http://schemas.microsoft.com/office/drawing/2017/decorative" val="1"/>
              </a:ext>
            </a:extLst>
          </p:cNvPr>
          <p:cNvSpPr/>
          <p:nvPr/>
        </p:nvSpPr>
        <p:spPr>
          <a:xfrm>
            <a:off x="300634" y="2253492"/>
            <a:ext cx="1918051" cy="1570871"/>
          </a:xfrm>
          <a:prstGeom prst="wedgeRectCallout">
            <a:avLst>
              <a:gd name="adj1" fmla="val -1852"/>
              <a:gd name="adj2" fmla="val 103417"/>
            </a:avLst>
          </a:prstGeom>
          <a:no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Tree>
    <p:extLst>
      <p:ext uri="{BB962C8B-B14F-4D97-AF65-F5344CB8AC3E}">
        <p14:creationId xmlns:p14="http://schemas.microsoft.com/office/powerpoint/2010/main" val="2376356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4F609C-AFCD-482C-A3B7-1A08120B9324}"/>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0FF764D6-D6CF-D420-84E9-8100F35DD864}"/>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Discussion of answers</a:t>
            </a:r>
            <a:endParaRPr lang="en-US" sz="2200">
              <a:solidFill>
                <a:schemeClr val="bg1"/>
              </a:solidFill>
            </a:endParaRPr>
          </a:p>
        </p:txBody>
      </p:sp>
      <p:sp>
        <p:nvSpPr>
          <p:cNvPr id="2" name="Title 1">
            <a:extLst>
              <a:ext uri="{FF2B5EF4-FFF2-40B4-BE49-F238E27FC236}">
                <a16:creationId xmlns:a16="http://schemas.microsoft.com/office/drawing/2014/main" id="{A1340925-1407-FC9C-DE09-2868E7E0D26A}"/>
              </a:ext>
            </a:extLst>
          </p:cNvPr>
          <p:cNvSpPr>
            <a:spLocks noGrp="1"/>
          </p:cNvSpPr>
          <p:nvPr>
            <p:ph type="title"/>
          </p:nvPr>
        </p:nvSpPr>
        <p:spPr/>
        <p:txBody>
          <a:bodyPr/>
          <a:lstStyle/>
          <a:p>
            <a:r>
              <a:rPr lang="en-US"/>
              <a:t>Answers</a:t>
            </a:r>
          </a:p>
        </p:txBody>
      </p:sp>
      <p:sp>
        <p:nvSpPr>
          <p:cNvPr id="3" name="Content Placeholder 2">
            <a:extLst>
              <a:ext uri="{FF2B5EF4-FFF2-40B4-BE49-F238E27FC236}">
                <a16:creationId xmlns:a16="http://schemas.microsoft.com/office/drawing/2014/main" id="{0D13AB3B-83D8-CBF9-4859-BFFA2D9CDF9A}"/>
              </a:ext>
            </a:extLst>
          </p:cNvPr>
          <p:cNvSpPr>
            <a:spLocks noGrp="1"/>
          </p:cNvSpPr>
          <p:nvPr>
            <p:ph idx="1"/>
          </p:nvPr>
        </p:nvSpPr>
        <p:spPr>
          <a:xfrm>
            <a:off x="540000" y="1260000"/>
            <a:ext cx="10080000" cy="397326"/>
          </a:xfrm>
        </p:spPr>
        <p:txBody>
          <a:bodyPr>
            <a:normAutofit fontScale="92500"/>
          </a:bodyPr>
          <a:lstStyle/>
          <a:p>
            <a:r>
              <a:rPr lang="en-GB"/>
              <a:t>(a) Which of the students (it could be more than one) do you agree with?</a:t>
            </a:r>
          </a:p>
        </p:txBody>
      </p:sp>
      <p:sp>
        <p:nvSpPr>
          <p:cNvPr id="16" name="Text Box 2">
            <a:extLst>
              <a:ext uri="{FF2B5EF4-FFF2-40B4-BE49-F238E27FC236}">
                <a16:creationId xmlns:a16="http://schemas.microsoft.com/office/drawing/2014/main" id="{972AB6BF-6C5E-3E49-2A36-2D2D289D5944}"/>
              </a:ext>
            </a:extLst>
          </p:cNvPr>
          <p:cNvSpPr txBox="1">
            <a:spLocks noChangeArrowheads="1"/>
          </p:cNvSpPr>
          <p:nvPr/>
        </p:nvSpPr>
        <p:spPr bwMode="auto">
          <a:xfrm>
            <a:off x="1623406" y="4225621"/>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006F62"/>
                </a:solidFill>
                <a:effectLst/>
                <a:latin typeface="Century Gothic" panose="020B0502020202020204" pitchFamily="34" charset="0"/>
                <a:ea typeface="Calibri" panose="020F0502020204030204" pitchFamily="34" charset="0"/>
              </a:rPr>
              <a:t>Jo</a:t>
            </a:r>
            <a:endParaRPr lang="en-GB" sz="1200">
              <a:solidFill>
                <a:srgbClr val="006F62"/>
              </a:solidFill>
              <a:effectLst/>
              <a:latin typeface="Arial" panose="020B0604020202020204" pitchFamily="34" charset="0"/>
              <a:ea typeface="Calibri" panose="020F0502020204030204" pitchFamily="34" charset="0"/>
            </a:endParaRPr>
          </a:p>
        </p:txBody>
      </p:sp>
      <p:sp>
        <p:nvSpPr>
          <p:cNvPr id="17" name="TextBox 16">
            <a:extLst>
              <a:ext uri="{FF2B5EF4-FFF2-40B4-BE49-F238E27FC236}">
                <a16:creationId xmlns:a16="http://schemas.microsoft.com/office/drawing/2014/main" id="{EEC6B553-426F-F743-6B5B-B3AFF631C6F9}"/>
              </a:ext>
            </a:extLst>
          </p:cNvPr>
          <p:cNvSpPr txBox="1"/>
          <p:nvPr/>
        </p:nvSpPr>
        <p:spPr>
          <a:xfrm>
            <a:off x="830909" y="2327438"/>
            <a:ext cx="1943128" cy="1569660"/>
          </a:xfrm>
          <a:prstGeom prst="rect">
            <a:avLst/>
          </a:prstGeom>
          <a:noFill/>
        </p:spPr>
        <p:txBody>
          <a:bodyPr wrap="square" rtlCol="0">
            <a:spAutoFit/>
          </a:bodyPr>
          <a:lstStyle/>
          <a:p>
            <a:pPr algn="ctr"/>
            <a:r>
              <a:rPr lang="en-GB" sz="1600">
                <a:latin typeface="Century Gothic" panose="020B0502020202020204" pitchFamily="34" charset="0"/>
              </a:rPr>
              <a:t>The solids must become gases, since you cannot see them and you cannot see gases.</a:t>
            </a:r>
          </a:p>
        </p:txBody>
      </p:sp>
      <p:sp>
        <p:nvSpPr>
          <p:cNvPr id="10" name="TextBox 9">
            <a:extLst>
              <a:ext uri="{FF2B5EF4-FFF2-40B4-BE49-F238E27FC236}">
                <a16:creationId xmlns:a16="http://schemas.microsoft.com/office/drawing/2014/main" id="{D6339925-D18F-523F-ABB6-20A67EE60512}"/>
              </a:ext>
            </a:extLst>
          </p:cNvPr>
          <p:cNvSpPr txBox="1"/>
          <p:nvPr/>
        </p:nvSpPr>
        <p:spPr>
          <a:xfrm>
            <a:off x="4499806" y="1936665"/>
            <a:ext cx="6120194" cy="4308872"/>
          </a:xfrm>
          <a:prstGeom prst="rect">
            <a:avLst/>
          </a:prstGeom>
          <a:noFill/>
        </p:spPr>
        <p:txBody>
          <a:bodyPr wrap="square">
            <a:spAutoFit/>
          </a:bodyPr>
          <a:lstStyle/>
          <a:p>
            <a:r>
              <a:rPr lang="en-GB" sz="2000">
                <a:latin typeface="Century Gothic" panose="020B0502020202020204" pitchFamily="34" charset="0"/>
              </a:rPr>
              <a:t>Jo’s statement is incorrect but is not as far from the truth as you might think. </a:t>
            </a:r>
          </a:p>
          <a:p>
            <a:endParaRPr lang="en-GB" sz="2000">
              <a:latin typeface="Century Gothic" panose="020B0502020202020204" pitchFamily="34" charset="0"/>
            </a:endParaRPr>
          </a:p>
          <a:p>
            <a:r>
              <a:rPr lang="en-GB" sz="2000">
                <a:latin typeface="Century Gothic" panose="020B0502020202020204" pitchFamily="34" charset="0"/>
              </a:rPr>
              <a:t>Gases are clear, transparent and invisible (unless coloured) because the particles are spread out in an irregular arrangement. The sodium chloride disappears when it dissolves because the particles spread out in the water and end up in an irregular arrangement.</a:t>
            </a:r>
          </a:p>
          <a:p>
            <a:endParaRPr lang="en-GB" sz="2000">
              <a:latin typeface="Century Gothic" panose="020B0502020202020204" pitchFamily="34" charset="0"/>
            </a:endParaRPr>
          </a:p>
          <a:p>
            <a:r>
              <a:rPr lang="en-GB" b="1">
                <a:latin typeface="Century Gothic" panose="020B0502020202020204" pitchFamily="34" charset="0"/>
              </a:rPr>
              <a:t>Discussion point:</a:t>
            </a:r>
            <a:r>
              <a:rPr lang="en-GB">
                <a:latin typeface="Century Gothic" panose="020B0502020202020204" pitchFamily="34" charset="0"/>
              </a:rPr>
              <a:t> can you think of any other evidence to link transparency and the irregular arrangement of particles?</a:t>
            </a:r>
          </a:p>
          <a:p>
            <a:endParaRPr lang="en-GB" sz="2000">
              <a:latin typeface="Century Gothic" panose="020B0502020202020204" pitchFamily="34" charset="0"/>
            </a:endParaRPr>
          </a:p>
        </p:txBody>
      </p:sp>
      <p:pic>
        <p:nvPicPr>
          <p:cNvPr id="9" name="Picture 8">
            <a:extLst>
              <a:ext uri="{FF2B5EF4-FFF2-40B4-BE49-F238E27FC236}">
                <a16:creationId xmlns:a16="http://schemas.microsoft.com/office/drawing/2014/main" id="{7EC0F9B9-33DF-9F7B-DF7B-779E3CEFADBA}"/>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69548" y="4463625"/>
            <a:ext cx="1865380" cy="2087884"/>
          </a:xfrm>
          <a:prstGeom prst="rect">
            <a:avLst/>
          </a:prstGeom>
        </p:spPr>
      </p:pic>
      <p:sp>
        <p:nvSpPr>
          <p:cNvPr id="15" name="Speech Bubble: Oval 14">
            <a:extLst>
              <a:ext uri="{FF2B5EF4-FFF2-40B4-BE49-F238E27FC236}">
                <a16:creationId xmlns:a16="http://schemas.microsoft.com/office/drawing/2014/main" id="{14876F81-D0F4-4936-AA5B-5DD8307C79D9}"/>
              </a:ext>
              <a:ext uri="{C183D7F6-B498-43B3-948B-1728B52AA6E4}">
                <adec:decorative xmlns:adec="http://schemas.microsoft.com/office/drawing/2017/decorative" val="1"/>
              </a:ext>
            </a:extLst>
          </p:cNvPr>
          <p:cNvSpPr/>
          <p:nvPr/>
        </p:nvSpPr>
        <p:spPr>
          <a:xfrm>
            <a:off x="675493" y="1936665"/>
            <a:ext cx="2295542" cy="2163578"/>
          </a:xfrm>
          <a:prstGeom prst="wedgeEllipseCallout">
            <a:avLst>
              <a:gd name="adj1" fmla="val -7740"/>
              <a:gd name="adj2" fmla="val 66675"/>
            </a:avLst>
          </a:prstGeom>
          <a:noFill/>
          <a:ln w="38100">
            <a:solidFill>
              <a:srgbClr val="006F62"/>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pic>
        <p:nvPicPr>
          <p:cNvPr id="19" name="Graphic 18">
            <a:extLst>
              <a:ext uri="{FF2B5EF4-FFF2-40B4-BE49-F238E27FC236}">
                <a16:creationId xmlns:a16="http://schemas.microsoft.com/office/drawing/2014/main" id="{33D0011E-4417-8A54-5342-1239176C8F68}"/>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585406" y="4947720"/>
            <a:ext cx="914400" cy="914400"/>
          </a:xfrm>
          <a:prstGeom prst="rect">
            <a:avLst/>
          </a:prstGeom>
        </p:spPr>
      </p:pic>
    </p:spTree>
    <p:extLst>
      <p:ext uri="{BB962C8B-B14F-4D97-AF65-F5344CB8AC3E}">
        <p14:creationId xmlns:p14="http://schemas.microsoft.com/office/powerpoint/2010/main" val="3936469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CC59F-0C79-16C6-15A4-25706A4F349B}"/>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68F62C2D-D80E-D775-ADC6-815EA8C1D2C0}"/>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Discussion of answers</a:t>
            </a:r>
            <a:endParaRPr lang="en-US" sz="2200">
              <a:solidFill>
                <a:schemeClr val="bg1"/>
              </a:solidFill>
            </a:endParaRPr>
          </a:p>
        </p:txBody>
      </p:sp>
      <p:sp>
        <p:nvSpPr>
          <p:cNvPr id="2" name="Title 1">
            <a:extLst>
              <a:ext uri="{FF2B5EF4-FFF2-40B4-BE49-F238E27FC236}">
                <a16:creationId xmlns:a16="http://schemas.microsoft.com/office/drawing/2014/main" id="{14DD61C7-FC07-9673-6EC1-DC0B43CC8F63}"/>
              </a:ext>
            </a:extLst>
          </p:cNvPr>
          <p:cNvSpPr>
            <a:spLocks noGrp="1"/>
          </p:cNvSpPr>
          <p:nvPr>
            <p:ph type="title"/>
          </p:nvPr>
        </p:nvSpPr>
        <p:spPr/>
        <p:txBody>
          <a:bodyPr/>
          <a:lstStyle/>
          <a:p>
            <a:r>
              <a:rPr lang="en-US"/>
              <a:t>Answers</a:t>
            </a:r>
          </a:p>
        </p:txBody>
      </p:sp>
      <p:sp>
        <p:nvSpPr>
          <p:cNvPr id="3" name="Content Placeholder 2">
            <a:extLst>
              <a:ext uri="{FF2B5EF4-FFF2-40B4-BE49-F238E27FC236}">
                <a16:creationId xmlns:a16="http://schemas.microsoft.com/office/drawing/2014/main" id="{DA38AF37-0BD2-4DE6-F929-310631959BAA}"/>
              </a:ext>
            </a:extLst>
          </p:cNvPr>
          <p:cNvSpPr>
            <a:spLocks noGrp="1"/>
          </p:cNvSpPr>
          <p:nvPr>
            <p:ph idx="1"/>
          </p:nvPr>
        </p:nvSpPr>
        <p:spPr>
          <a:xfrm>
            <a:off x="540000" y="1260000"/>
            <a:ext cx="10080000" cy="397326"/>
          </a:xfrm>
        </p:spPr>
        <p:txBody>
          <a:bodyPr>
            <a:normAutofit fontScale="92500"/>
          </a:bodyPr>
          <a:lstStyle/>
          <a:p>
            <a:r>
              <a:rPr lang="en-GB"/>
              <a:t>(a) Which of the students (it could be more than one) do you agree with?</a:t>
            </a:r>
          </a:p>
        </p:txBody>
      </p:sp>
      <p:sp>
        <p:nvSpPr>
          <p:cNvPr id="19" name="Text Box 2">
            <a:extLst>
              <a:ext uri="{FF2B5EF4-FFF2-40B4-BE49-F238E27FC236}">
                <a16:creationId xmlns:a16="http://schemas.microsoft.com/office/drawing/2014/main" id="{81C9BFA8-73CB-2D40-5941-D5582BBA3933}"/>
              </a:ext>
            </a:extLst>
          </p:cNvPr>
          <p:cNvSpPr txBox="1">
            <a:spLocks noChangeArrowheads="1"/>
          </p:cNvSpPr>
          <p:nvPr/>
        </p:nvSpPr>
        <p:spPr bwMode="auto">
          <a:xfrm>
            <a:off x="1500862" y="4411478"/>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A5D727"/>
                </a:solidFill>
                <a:effectLst/>
                <a:latin typeface="Century Gothic" panose="020B0502020202020204" pitchFamily="34" charset="0"/>
                <a:ea typeface="Calibri" panose="020F0502020204030204" pitchFamily="34" charset="0"/>
              </a:rPr>
              <a:t>Ravi</a:t>
            </a:r>
            <a:endParaRPr lang="en-GB" sz="1100">
              <a:solidFill>
                <a:srgbClr val="A5D727"/>
              </a:solidFill>
              <a:effectLst/>
              <a:latin typeface="Arial" panose="020B0604020202020204" pitchFamily="34" charset="0"/>
              <a:ea typeface="Calibri" panose="020F0502020204030204" pitchFamily="34" charset="0"/>
            </a:endParaRPr>
          </a:p>
        </p:txBody>
      </p:sp>
      <p:sp>
        <p:nvSpPr>
          <p:cNvPr id="20" name="TextBox 19">
            <a:extLst>
              <a:ext uri="{FF2B5EF4-FFF2-40B4-BE49-F238E27FC236}">
                <a16:creationId xmlns:a16="http://schemas.microsoft.com/office/drawing/2014/main" id="{DFE9381A-BE64-B385-401E-8271BC29DF34}"/>
              </a:ext>
            </a:extLst>
          </p:cNvPr>
          <p:cNvSpPr txBox="1"/>
          <p:nvPr/>
        </p:nvSpPr>
        <p:spPr>
          <a:xfrm>
            <a:off x="898008" y="2195762"/>
            <a:ext cx="1311374" cy="1569660"/>
          </a:xfrm>
          <a:prstGeom prst="rect">
            <a:avLst/>
          </a:prstGeom>
          <a:noFill/>
        </p:spPr>
        <p:txBody>
          <a:bodyPr wrap="square" rtlCol="0">
            <a:spAutoFit/>
          </a:bodyPr>
          <a:lstStyle/>
          <a:p>
            <a:pPr algn="ctr"/>
            <a:r>
              <a:rPr lang="en-GB" sz="1600">
                <a:latin typeface="Century Gothic" panose="020B0502020202020204" pitchFamily="34" charset="0"/>
              </a:rPr>
              <a:t>The solutions are no longer pure water.</a:t>
            </a:r>
          </a:p>
        </p:txBody>
      </p:sp>
      <p:sp>
        <p:nvSpPr>
          <p:cNvPr id="15" name="Text Box 2">
            <a:extLst>
              <a:ext uri="{FF2B5EF4-FFF2-40B4-BE49-F238E27FC236}">
                <a16:creationId xmlns:a16="http://schemas.microsoft.com/office/drawing/2014/main" id="{E391A525-95D7-F5D1-66AD-A7D6AAC36A4B}"/>
              </a:ext>
            </a:extLst>
          </p:cNvPr>
          <p:cNvSpPr txBox="1">
            <a:spLocks noChangeArrowheads="1"/>
          </p:cNvSpPr>
          <p:nvPr/>
        </p:nvSpPr>
        <p:spPr bwMode="auto">
          <a:xfrm>
            <a:off x="2892952" y="4494352"/>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9BBB59"/>
                </a:solidFill>
                <a:effectLst/>
                <a:latin typeface="Century Gothic" panose="020B0502020202020204" pitchFamily="34" charset="0"/>
                <a:ea typeface="Calibri" panose="020F0502020204030204" pitchFamily="34" charset="0"/>
              </a:rPr>
              <a:t>Alice</a:t>
            </a:r>
            <a:endParaRPr lang="en-GB" sz="1200">
              <a:effectLst/>
              <a:latin typeface="Arial" panose="020B0604020202020204" pitchFamily="34" charset="0"/>
              <a:ea typeface="Calibri" panose="020F0502020204030204" pitchFamily="34" charset="0"/>
            </a:endParaRPr>
          </a:p>
        </p:txBody>
      </p:sp>
      <p:sp>
        <p:nvSpPr>
          <p:cNvPr id="16" name="TextBox 15">
            <a:extLst>
              <a:ext uri="{FF2B5EF4-FFF2-40B4-BE49-F238E27FC236}">
                <a16:creationId xmlns:a16="http://schemas.microsoft.com/office/drawing/2014/main" id="{04E842AA-698A-E106-84D9-CBEC5D6FFAC1}"/>
              </a:ext>
            </a:extLst>
          </p:cNvPr>
          <p:cNvSpPr txBox="1"/>
          <p:nvPr/>
        </p:nvSpPr>
        <p:spPr>
          <a:xfrm>
            <a:off x="2430801" y="2237591"/>
            <a:ext cx="1808227" cy="1569660"/>
          </a:xfrm>
          <a:prstGeom prst="rect">
            <a:avLst/>
          </a:prstGeom>
          <a:noFill/>
        </p:spPr>
        <p:txBody>
          <a:bodyPr wrap="square" rtlCol="0">
            <a:spAutoFit/>
          </a:bodyPr>
          <a:lstStyle/>
          <a:p>
            <a:pPr algn="ctr"/>
            <a:r>
              <a:rPr lang="en-GB" sz="1600">
                <a:latin typeface="Century Gothic" panose="020B0502020202020204" pitchFamily="34" charset="0"/>
              </a:rPr>
              <a:t>The solid breaks up into tiny particles too small to see which is why it disappears.</a:t>
            </a:r>
          </a:p>
        </p:txBody>
      </p:sp>
      <p:sp>
        <p:nvSpPr>
          <p:cNvPr id="10" name="TextBox 9">
            <a:extLst>
              <a:ext uri="{FF2B5EF4-FFF2-40B4-BE49-F238E27FC236}">
                <a16:creationId xmlns:a16="http://schemas.microsoft.com/office/drawing/2014/main" id="{F0C1D843-9E7D-068B-1D80-BA489B0E52D8}"/>
              </a:ext>
            </a:extLst>
          </p:cNvPr>
          <p:cNvSpPr txBox="1"/>
          <p:nvPr/>
        </p:nvSpPr>
        <p:spPr>
          <a:xfrm>
            <a:off x="5001028" y="1936665"/>
            <a:ext cx="5618972" cy="1631216"/>
          </a:xfrm>
          <a:prstGeom prst="rect">
            <a:avLst/>
          </a:prstGeom>
          <a:noFill/>
        </p:spPr>
        <p:txBody>
          <a:bodyPr wrap="square">
            <a:spAutoFit/>
          </a:bodyPr>
          <a:lstStyle/>
          <a:p>
            <a:r>
              <a:rPr lang="en-GB" sz="2000">
                <a:latin typeface="Century Gothic" panose="020B0502020202020204" pitchFamily="34" charset="0"/>
              </a:rPr>
              <a:t>Ravi’s statement is correct. The solutions are mixtures.</a:t>
            </a:r>
          </a:p>
          <a:p>
            <a:endParaRPr lang="en-GB" sz="2000">
              <a:latin typeface="Century Gothic" panose="020B0502020202020204" pitchFamily="34" charset="0"/>
            </a:endParaRPr>
          </a:p>
          <a:p>
            <a:r>
              <a:rPr lang="en-GB" sz="2000">
                <a:latin typeface="Century Gothic" panose="020B0502020202020204" pitchFamily="34" charset="0"/>
              </a:rPr>
              <a:t>Alice is also correct; the particles are much too small to see.</a:t>
            </a:r>
          </a:p>
        </p:txBody>
      </p:sp>
      <p:sp>
        <p:nvSpPr>
          <p:cNvPr id="9" name="Speech Bubble: Oval 8">
            <a:extLst>
              <a:ext uri="{FF2B5EF4-FFF2-40B4-BE49-F238E27FC236}">
                <a16:creationId xmlns:a16="http://schemas.microsoft.com/office/drawing/2014/main" id="{95D9CEBA-DF76-775B-4FC0-22C982D91AEF}"/>
              </a:ext>
              <a:ext uri="{C183D7F6-B498-43B3-948B-1728B52AA6E4}">
                <adec:decorative xmlns:adec="http://schemas.microsoft.com/office/drawing/2017/decorative" val="1"/>
              </a:ext>
            </a:extLst>
          </p:cNvPr>
          <p:cNvSpPr/>
          <p:nvPr/>
        </p:nvSpPr>
        <p:spPr>
          <a:xfrm>
            <a:off x="2330881" y="1877843"/>
            <a:ext cx="1999500" cy="2163577"/>
          </a:xfrm>
          <a:prstGeom prst="wedgeEllipseCallout">
            <a:avLst>
              <a:gd name="adj1" fmla="val -30161"/>
              <a:gd name="adj2" fmla="val 84367"/>
            </a:avLst>
          </a:prstGeom>
          <a:no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pic>
        <p:nvPicPr>
          <p:cNvPr id="17" name="Picture 16">
            <a:extLst>
              <a:ext uri="{FF2B5EF4-FFF2-40B4-BE49-F238E27FC236}">
                <a16:creationId xmlns:a16="http://schemas.microsoft.com/office/drawing/2014/main" id="{2F575181-2C46-315F-9839-98A59ACDF491}"/>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255190" y="4574116"/>
            <a:ext cx="1865380" cy="2087884"/>
          </a:xfrm>
          <a:prstGeom prst="rect">
            <a:avLst/>
          </a:prstGeom>
        </p:spPr>
      </p:pic>
      <p:sp>
        <p:nvSpPr>
          <p:cNvPr id="18" name="Speech Bubble: Rectangle with Corners Rounded 17">
            <a:extLst>
              <a:ext uri="{FF2B5EF4-FFF2-40B4-BE49-F238E27FC236}">
                <a16:creationId xmlns:a16="http://schemas.microsoft.com/office/drawing/2014/main" id="{1FAB0944-76F2-4C04-7B48-6C6AE593234E}"/>
              </a:ext>
              <a:ext uri="{C183D7F6-B498-43B3-948B-1728B52AA6E4}">
                <adec:decorative xmlns:adec="http://schemas.microsoft.com/office/drawing/2017/decorative" val="1"/>
              </a:ext>
            </a:extLst>
          </p:cNvPr>
          <p:cNvSpPr/>
          <p:nvPr/>
        </p:nvSpPr>
        <p:spPr>
          <a:xfrm>
            <a:off x="978481" y="2085452"/>
            <a:ext cx="1171482" cy="1815100"/>
          </a:xfrm>
          <a:prstGeom prst="wedgeRoundRectCallout">
            <a:avLst>
              <a:gd name="adj1" fmla="val -1995"/>
              <a:gd name="adj2" fmla="val 90610"/>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pic>
        <p:nvPicPr>
          <p:cNvPr id="21" name="Picture 20">
            <a:extLst>
              <a:ext uri="{FF2B5EF4-FFF2-40B4-BE49-F238E27FC236}">
                <a16:creationId xmlns:a16="http://schemas.microsoft.com/office/drawing/2014/main" id="{8571484C-E311-FA0B-F240-48D42E62B949}"/>
              </a:ext>
              <a:ext uri="{C183D7F6-B498-43B3-948B-1728B52AA6E4}">
                <adec:decorative xmlns:adec="http://schemas.microsoft.com/office/drawing/2017/decorative" val="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03149" y="4515618"/>
            <a:ext cx="2062743" cy="2308789"/>
          </a:xfrm>
          <a:prstGeom prst="rect">
            <a:avLst/>
          </a:prstGeom>
        </p:spPr>
      </p:pic>
    </p:spTree>
    <p:extLst>
      <p:ext uri="{BB962C8B-B14F-4D97-AF65-F5344CB8AC3E}">
        <p14:creationId xmlns:p14="http://schemas.microsoft.com/office/powerpoint/2010/main" val="28884856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CCA7C-B81D-42E1-A269-41703370BFB3}"/>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E90D2A35-1342-A38F-B43E-0213194BE567}"/>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Discussion of answers</a:t>
            </a:r>
            <a:endParaRPr lang="en-US" sz="2200">
              <a:solidFill>
                <a:schemeClr val="bg1"/>
              </a:solidFill>
            </a:endParaRPr>
          </a:p>
        </p:txBody>
      </p:sp>
      <p:sp>
        <p:nvSpPr>
          <p:cNvPr id="2" name="Title 1">
            <a:extLst>
              <a:ext uri="{FF2B5EF4-FFF2-40B4-BE49-F238E27FC236}">
                <a16:creationId xmlns:a16="http://schemas.microsoft.com/office/drawing/2014/main" id="{74654513-996D-F6CC-F3E5-74F63F59B966}"/>
              </a:ext>
            </a:extLst>
          </p:cNvPr>
          <p:cNvSpPr>
            <a:spLocks noGrp="1"/>
          </p:cNvSpPr>
          <p:nvPr>
            <p:ph type="title"/>
          </p:nvPr>
        </p:nvSpPr>
        <p:spPr/>
        <p:txBody>
          <a:bodyPr/>
          <a:lstStyle/>
          <a:p>
            <a:r>
              <a:rPr lang="en-US"/>
              <a:t>Answers</a:t>
            </a:r>
          </a:p>
        </p:txBody>
      </p:sp>
      <p:sp>
        <p:nvSpPr>
          <p:cNvPr id="3" name="Content Placeholder 2">
            <a:extLst>
              <a:ext uri="{FF2B5EF4-FFF2-40B4-BE49-F238E27FC236}">
                <a16:creationId xmlns:a16="http://schemas.microsoft.com/office/drawing/2014/main" id="{1288214C-A897-E94E-E63E-D3421CD23FEB}"/>
              </a:ext>
            </a:extLst>
          </p:cNvPr>
          <p:cNvSpPr>
            <a:spLocks noGrp="1"/>
          </p:cNvSpPr>
          <p:nvPr>
            <p:ph idx="1"/>
          </p:nvPr>
        </p:nvSpPr>
        <p:spPr>
          <a:xfrm>
            <a:off x="540000" y="1260000"/>
            <a:ext cx="10080000" cy="397326"/>
          </a:xfrm>
        </p:spPr>
        <p:txBody>
          <a:bodyPr>
            <a:noAutofit/>
          </a:bodyPr>
          <a:lstStyle/>
          <a:p>
            <a:r>
              <a:rPr lang="en-GB" sz="2000" dirty="0"/>
              <a:t>(b) Suggest an answer to Tadhg’s question in terms of the forces of attraction between particles.</a:t>
            </a:r>
          </a:p>
        </p:txBody>
      </p:sp>
      <p:sp>
        <p:nvSpPr>
          <p:cNvPr id="6" name="Text Box 2">
            <a:extLst>
              <a:ext uri="{FF2B5EF4-FFF2-40B4-BE49-F238E27FC236}">
                <a16:creationId xmlns:a16="http://schemas.microsoft.com/office/drawing/2014/main" id="{893507A5-E6A3-10E4-1674-314939D82365}"/>
              </a:ext>
            </a:extLst>
          </p:cNvPr>
          <p:cNvSpPr txBox="1">
            <a:spLocks noChangeArrowheads="1"/>
          </p:cNvSpPr>
          <p:nvPr/>
        </p:nvSpPr>
        <p:spPr bwMode="auto">
          <a:xfrm>
            <a:off x="2155376" y="4516501"/>
            <a:ext cx="956890"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33903C"/>
                </a:solidFill>
                <a:effectLst/>
                <a:latin typeface="Century Gothic" panose="020B0502020202020204" pitchFamily="34" charset="0"/>
                <a:ea typeface="Calibri" panose="020F0502020204030204" pitchFamily="34" charset="0"/>
              </a:rPr>
              <a:t>Tadhg</a:t>
            </a:r>
            <a:endParaRPr lang="en-GB" sz="1200" dirty="0">
              <a:solidFill>
                <a:srgbClr val="33903C"/>
              </a:solidFill>
              <a:effectLst/>
              <a:latin typeface="Arial" panose="020B060402020202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BB779286-5E3F-98DA-DBC9-570AE31F5B24}"/>
              </a:ext>
            </a:extLst>
          </p:cNvPr>
          <p:cNvSpPr txBox="1"/>
          <p:nvPr/>
        </p:nvSpPr>
        <p:spPr>
          <a:xfrm>
            <a:off x="1984991" y="2277932"/>
            <a:ext cx="1391035" cy="1323439"/>
          </a:xfrm>
          <a:prstGeom prst="rect">
            <a:avLst/>
          </a:prstGeom>
          <a:noFill/>
        </p:spPr>
        <p:txBody>
          <a:bodyPr wrap="square" rtlCol="0">
            <a:spAutoFit/>
          </a:bodyPr>
          <a:lstStyle/>
          <a:p>
            <a:pPr algn="ctr"/>
            <a:r>
              <a:rPr lang="en-GB" sz="1600" b="1">
                <a:latin typeface="Century Gothic" panose="020B0502020202020204" pitchFamily="34" charset="0"/>
              </a:rPr>
              <a:t>Why would the solid particles split up in water?</a:t>
            </a:r>
          </a:p>
        </p:txBody>
      </p:sp>
      <p:sp>
        <p:nvSpPr>
          <p:cNvPr id="10" name="TextBox 9">
            <a:extLst>
              <a:ext uri="{FF2B5EF4-FFF2-40B4-BE49-F238E27FC236}">
                <a16:creationId xmlns:a16="http://schemas.microsoft.com/office/drawing/2014/main" id="{7A120494-688F-CFA1-DBE2-D614B1EAC070}"/>
              </a:ext>
            </a:extLst>
          </p:cNvPr>
          <p:cNvSpPr txBox="1"/>
          <p:nvPr/>
        </p:nvSpPr>
        <p:spPr>
          <a:xfrm>
            <a:off x="4128142" y="2120125"/>
            <a:ext cx="6491857" cy="3785652"/>
          </a:xfrm>
          <a:prstGeom prst="rect">
            <a:avLst/>
          </a:prstGeom>
          <a:noFill/>
        </p:spPr>
        <p:txBody>
          <a:bodyPr wrap="square">
            <a:spAutoFit/>
          </a:bodyPr>
          <a:lstStyle/>
          <a:p>
            <a:pPr lvl="0"/>
            <a:r>
              <a:rPr lang="en-GB" sz="2000" dirty="0">
                <a:latin typeface="Century Gothic" panose="020B0502020202020204" pitchFamily="34" charset="0"/>
              </a:rPr>
              <a:t>To answer Tadhg’s question, we need to consider the forces of attraction between particles in both the solid and solution. </a:t>
            </a:r>
          </a:p>
          <a:p>
            <a:pPr lvl="0"/>
            <a:endParaRPr lang="en-GB" sz="2000" dirty="0">
              <a:latin typeface="Century Gothic" panose="020B0502020202020204" pitchFamily="34" charset="0"/>
            </a:endParaRPr>
          </a:p>
          <a:p>
            <a:pPr lvl="0"/>
            <a:r>
              <a:rPr lang="en-GB" sz="2000" dirty="0">
                <a:latin typeface="Century Gothic" panose="020B0502020202020204" pitchFamily="34" charset="0"/>
              </a:rPr>
              <a:t>Particles attract each other. The sodium particles attract the chloride particles and vice versa. There must be forces of attraction between the water particles and the sodium chloride particles. </a:t>
            </a:r>
          </a:p>
          <a:p>
            <a:pPr lvl="0"/>
            <a:endParaRPr lang="en-GB" sz="2000" dirty="0">
              <a:latin typeface="Century Gothic" panose="020B0502020202020204" pitchFamily="34" charset="0"/>
            </a:endParaRPr>
          </a:p>
          <a:p>
            <a:pPr lvl="0"/>
            <a:r>
              <a:rPr lang="en-GB" sz="2000" dirty="0">
                <a:latin typeface="Century Gothic" panose="020B0502020202020204" pitchFamily="34" charset="0"/>
              </a:rPr>
              <a:t>The forces must be sufficiently strong to overcome the forces of attraction holding the sodium and chloride particles to each other.</a:t>
            </a:r>
          </a:p>
        </p:txBody>
      </p:sp>
      <p:sp>
        <p:nvSpPr>
          <p:cNvPr id="5" name="Speech Bubble: Rectangle with Corners Rounded 4">
            <a:extLst>
              <a:ext uri="{FF2B5EF4-FFF2-40B4-BE49-F238E27FC236}">
                <a16:creationId xmlns:a16="http://schemas.microsoft.com/office/drawing/2014/main" id="{0C040436-5EC9-D6AD-3935-B6936D5975CE}"/>
              </a:ext>
              <a:ext uri="{C183D7F6-B498-43B3-948B-1728B52AA6E4}">
                <adec:decorative xmlns:adec="http://schemas.microsoft.com/office/drawing/2017/decorative" val="1"/>
              </a:ext>
            </a:extLst>
          </p:cNvPr>
          <p:cNvSpPr/>
          <p:nvPr/>
        </p:nvSpPr>
        <p:spPr>
          <a:xfrm>
            <a:off x="1998714" y="2043808"/>
            <a:ext cx="1367429" cy="1714221"/>
          </a:xfrm>
          <a:prstGeom prst="wedgeRoundRectCallout">
            <a:avLst>
              <a:gd name="adj1" fmla="val -43431"/>
              <a:gd name="adj2" fmla="val 96896"/>
              <a:gd name="adj3" fmla="val 16667"/>
            </a:avLst>
          </a:prstGeom>
          <a:noFill/>
          <a:ln w="38100">
            <a:solidFill>
              <a:srgbClr val="33903C"/>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pic>
        <p:nvPicPr>
          <p:cNvPr id="8" name="Picture 7">
            <a:extLst>
              <a:ext uri="{FF2B5EF4-FFF2-40B4-BE49-F238E27FC236}">
                <a16:creationId xmlns:a16="http://schemas.microsoft.com/office/drawing/2014/main" id="{80E56A3D-02A9-9D4D-5E20-AB30B60E11A1}"/>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18077" y="4554058"/>
            <a:ext cx="1865380" cy="2087884"/>
          </a:xfrm>
          <a:prstGeom prst="rect">
            <a:avLst/>
          </a:prstGeom>
        </p:spPr>
      </p:pic>
    </p:spTree>
    <p:extLst>
      <p:ext uri="{BB962C8B-B14F-4D97-AF65-F5344CB8AC3E}">
        <p14:creationId xmlns:p14="http://schemas.microsoft.com/office/powerpoint/2010/main" val="27228021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940E8-CCA0-F6FB-5051-C43C3CC0ECD2}"/>
            </a:ext>
          </a:extLst>
        </p:cNvPr>
        <p:cNvGrpSpPr/>
        <p:nvPr/>
      </p:nvGrpSpPr>
      <p:grpSpPr>
        <a:xfrm>
          <a:off x="0" y="0"/>
          <a:ext cx="0" cy="0"/>
          <a:chOff x="0" y="0"/>
          <a:chExt cx="0" cy="0"/>
        </a:xfrm>
      </p:grpSpPr>
      <p:pic>
        <p:nvPicPr>
          <p:cNvPr id="32" name="Picture 31">
            <a:extLst>
              <a:ext uri="{FF2B5EF4-FFF2-40B4-BE49-F238E27FC236}">
                <a16:creationId xmlns:a16="http://schemas.microsoft.com/office/drawing/2014/main" id="{638F77B1-3D5A-31BB-51E5-93DBF806843C}"/>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562481" y="4636034"/>
            <a:ext cx="2062743" cy="2308789"/>
          </a:xfrm>
          <a:prstGeom prst="rect">
            <a:avLst/>
          </a:prstGeom>
        </p:spPr>
      </p:pic>
      <p:sp>
        <p:nvSpPr>
          <p:cNvPr id="4" name="Title 1">
            <a:extLst>
              <a:ext uri="{FF2B5EF4-FFF2-40B4-BE49-F238E27FC236}">
                <a16:creationId xmlns:a16="http://schemas.microsoft.com/office/drawing/2014/main" id="{A9BF1236-A57E-6ACB-F385-0A4AD8BAC686}"/>
              </a:ext>
            </a:extLst>
          </p:cNvPr>
          <p:cNvSpPr txBox="1">
            <a:spLocks/>
          </p:cNvSpPr>
          <p:nvPr/>
        </p:nvSpPr>
        <p:spPr>
          <a:xfrm rot="5400000">
            <a:off x="9715130" y="2198153"/>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Suggestions II</a:t>
            </a:r>
            <a:endParaRPr lang="en-US" sz="2200">
              <a:solidFill>
                <a:schemeClr val="bg1"/>
              </a:solidFill>
            </a:endParaRPr>
          </a:p>
        </p:txBody>
      </p:sp>
      <p:sp>
        <p:nvSpPr>
          <p:cNvPr id="2" name="Title 1">
            <a:extLst>
              <a:ext uri="{FF2B5EF4-FFF2-40B4-BE49-F238E27FC236}">
                <a16:creationId xmlns:a16="http://schemas.microsoft.com/office/drawing/2014/main" id="{3242ACDF-0FD2-6F2B-3191-42F12FE76246}"/>
              </a:ext>
            </a:extLst>
          </p:cNvPr>
          <p:cNvSpPr>
            <a:spLocks noGrp="1"/>
          </p:cNvSpPr>
          <p:nvPr>
            <p:ph type="title"/>
          </p:nvPr>
        </p:nvSpPr>
        <p:spPr/>
        <p:txBody>
          <a:bodyPr/>
          <a:lstStyle/>
          <a:p>
            <a:r>
              <a:rPr lang="en-US"/>
              <a:t>Questions</a:t>
            </a:r>
          </a:p>
        </p:txBody>
      </p:sp>
      <p:sp>
        <p:nvSpPr>
          <p:cNvPr id="3" name="Content Placeholder 2">
            <a:extLst>
              <a:ext uri="{FF2B5EF4-FFF2-40B4-BE49-F238E27FC236}">
                <a16:creationId xmlns:a16="http://schemas.microsoft.com/office/drawing/2014/main" id="{47AA116D-7A2F-7162-3052-4E51F808946A}"/>
              </a:ext>
            </a:extLst>
          </p:cNvPr>
          <p:cNvSpPr>
            <a:spLocks noGrp="1"/>
          </p:cNvSpPr>
          <p:nvPr>
            <p:ph idx="1"/>
          </p:nvPr>
        </p:nvSpPr>
        <p:spPr>
          <a:xfrm>
            <a:off x="540000" y="1039547"/>
            <a:ext cx="10080000" cy="5040000"/>
          </a:xfrm>
        </p:spPr>
        <p:txBody>
          <a:bodyPr/>
          <a:lstStyle/>
          <a:p>
            <a:pPr marL="0" indent="0">
              <a:buNone/>
            </a:pPr>
            <a:r>
              <a:rPr lang="en-GB"/>
              <a:t>The students noticed that solid copper sulfate is blue and so is the solution. They also saw that while solid sodium is white, the solution is not.</a:t>
            </a:r>
          </a:p>
        </p:txBody>
      </p:sp>
      <p:sp>
        <p:nvSpPr>
          <p:cNvPr id="7" name="Speech Bubble: Rectangle 6">
            <a:extLst>
              <a:ext uri="{FF2B5EF4-FFF2-40B4-BE49-F238E27FC236}">
                <a16:creationId xmlns:a16="http://schemas.microsoft.com/office/drawing/2014/main" id="{39DA182A-451F-62DF-DE9D-05FC78EA06FE}"/>
              </a:ext>
              <a:ext uri="{C183D7F6-B498-43B3-948B-1728B52AA6E4}">
                <adec:decorative xmlns:adec="http://schemas.microsoft.com/office/drawing/2017/decorative" val="1"/>
              </a:ext>
            </a:extLst>
          </p:cNvPr>
          <p:cNvSpPr/>
          <p:nvPr/>
        </p:nvSpPr>
        <p:spPr>
          <a:xfrm>
            <a:off x="8783253" y="3624290"/>
            <a:ext cx="2289496" cy="1420374"/>
          </a:xfrm>
          <a:prstGeom prst="wedgeRectCallout">
            <a:avLst>
              <a:gd name="adj1" fmla="val 3850"/>
              <a:gd name="adj2" fmla="val 74287"/>
            </a:avLst>
          </a:prstGeom>
          <a:no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8" name="Speech Bubble: Oval 7">
            <a:extLst>
              <a:ext uri="{FF2B5EF4-FFF2-40B4-BE49-F238E27FC236}">
                <a16:creationId xmlns:a16="http://schemas.microsoft.com/office/drawing/2014/main" id="{A0EC166A-1972-5417-C635-5E95BBFA3DCF}"/>
              </a:ext>
              <a:ext uri="{C183D7F6-B498-43B3-948B-1728B52AA6E4}">
                <adec:decorative xmlns:adec="http://schemas.microsoft.com/office/drawing/2017/decorative" val="1"/>
              </a:ext>
            </a:extLst>
          </p:cNvPr>
          <p:cNvSpPr/>
          <p:nvPr/>
        </p:nvSpPr>
        <p:spPr>
          <a:xfrm>
            <a:off x="1611407" y="2512334"/>
            <a:ext cx="1448886" cy="1325424"/>
          </a:xfrm>
          <a:prstGeom prst="wedgeEllipseCallout">
            <a:avLst>
              <a:gd name="adj1" fmla="val -19874"/>
              <a:gd name="adj2" fmla="val 122015"/>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9" name="Speech Bubble: Oval 8">
            <a:extLst>
              <a:ext uri="{FF2B5EF4-FFF2-40B4-BE49-F238E27FC236}">
                <a16:creationId xmlns:a16="http://schemas.microsoft.com/office/drawing/2014/main" id="{7E39E467-9373-E480-92BB-77674D6681F0}"/>
              </a:ext>
              <a:ext uri="{C183D7F6-B498-43B3-948B-1728B52AA6E4}">
                <adec:decorative xmlns:adec="http://schemas.microsoft.com/office/drawing/2017/decorative" val="1"/>
              </a:ext>
            </a:extLst>
          </p:cNvPr>
          <p:cNvSpPr/>
          <p:nvPr/>
        </p:nvSpPr>
        <p:spPr>
          <a:xfrm>
            <a:off x="5115936" y="2076834"/>
            <a:ext cx="1999500" cy="2163577"/>
          </a:xfrm>
          <a:prstGeom prst="wedgeEllipseCallout">
            <a:avLst>
              <a:gd name="adj1" fmla="val -26992"/>
              <a:gd name="adj2" fmla="val 78509"/>
            </a:avLst>
          </a:prstGeom>
          <a:no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0" name="Speech Bubble: Rectangle with Corners Rounded 9">
            <a:extLst>
              <a:ext uri="{FF2B5EF4-FFF2-40B4-BE49-F238E27FC236}">
                <a16:creationId xmlns:a16="http://schemas.microsoft.com/office/drawing/2014/main" id="{E71B9D9E-66B0-DF16-A9F9-A4E7DFA9F6F9}"/>
              </a:ext>
              <a:ext uri="{C183D7F6-B498-43B3-948B-1728B52AA6E4}">
                <adec:decorative xmlns:adec="http://schemas.microsoft.com/office/drawing/2017/decorative" val="1"/>
              </a:ext>
            </a:extLst>
          </p:cNvPr>
          <p:cNvSpPr/>
          <p:nvPr/>
        </p:nvSpPr>
        <p:spPr>
          <a:xfrm>
            <a:off x="7238671" y="1885137"/>
            <a:ext cx="3636715" cy="1652217"/>
          </a:xfrm>
          <a:prstGeom prst="wedgeRoundRectCallout">
            <a:avLst>
              <a:gd name="adj1" fmla="val -39067"/>
              <a:gd name="adj2" fmla="val 122169"/>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2" name="Speech Bubble: Rectangle 11">
            <a:extLst>
              <a:ext uri="{FF2B5EF4-FFF2-40B4-BE49-F238E27FC236}">
                <a16:creationId xmlns:a16="http://schemas.microsoft.com/office/drawing/2014/main" id="{1BFA3267-166D-49F2-58B9-318EFC29D64F}"/>
              </a:ext>
              <a:ext uri="{C183D7F6-B498-43B3-948B-1728B52AA6E4}">
                <adec:decorative xmlns:adec="http://schemas.microsoft.com/office/drawing/2017/decorative" val="1"/>
              </a:ext>
            </a:extLst>
          </p:cNvPr>
          <p:cNvSpPr/>
          <p:nvPr/>
        </p:nvSpPr>
        <p:spPr>
          <a:xfrm>
            <a:off x="3426098" y="2154124"/>
            <a:ext cx="1626957" cy="2013806"/>
          </a:xfrm>
          <a:prstGeom prst="wedgeRectCallout">
            <a:avLst>
              <a:gd name="adj1" fmla="val -1703"/>
              <a:gd name="adj2" fmla="val 72370"/>
            </a:avLst>
          </a:prstGeom>
          <a:noFill/>
          <a:ln w="38100">
            <a:solidFill>
              <a:srgbClr val="006F62"/>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3" name="Speech Bubble: Rectangle with Corners Rounded 12">
            <a:extLst>
              <a:ext uri="{FF2B5EF4-FFF2-40B4-BE49-F238E27FC236}">
                <a16:creationId xmlns:a16="http://schemas.microsoft.com/office/drawing/2014/main" id="{3CEE2B0B-5C7B-A70A-E753-9969785F270D}"/>
              </a:ext>
              <a:ext uri="{C183D7F6-B498-43B3-948B-1728B52AA6E4}">
                <adec:decorative xmlns:adec="http://schemas.microsoft.com/office/drawing/2017/decorative" val="1"/>
              </a:ext>
            </a:extLst>
          </p:cNvPr>
          <p:cNvSpPr/>
          <p:nvPr/>
        </p:nvSpPr>
        <p:spPr>
          <a:xfrm>
            <a:off x="265322" y="2157500"/>
            <a:ext cx="1160893" cy="1714221"/>
          </a:xfrm>
          <a:prstGeom prst="wedgeRoundRectCallout">
            <a:avLst>
              <a:gd name="adj1" fmla="val -1910"/>
              <a:gd name="adj2" fmla="val 102706"/>
              <a:gd name="adj3" fmla="val 16667"/>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20" name="Text Box 2">
            <a:extLst>
              <a:ext uri="{FF2B5EF4-FFF2-40B4-BE49-F238E27FC236}">
                <a16:creationId xmlns:a16="http://schemas.microsoft.com/office/drawing/2014/main" id="{E7CDEA58-E5EA-11C3-692B-EDECB94C1E0E}"/>
              </a:ext>
            </a:extLst>
          </p:cNvPr>
          <p:cNvSpPr txBox="1">
            <a:spLocks noChangeArrowheads="1"/>
          </p:cNvSpPr>
          <p:nvPr/>
        </p:nvSpPr>
        <p:spPr bwMode="auto">
          <a:xfrm>
            <a:off x="763701" y="4553016"/>
            <a:ext cx="956890"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00B050"/>
                </a:solidFill>
                <a:effectLst/>
                <a:latin typeface="Century Gothic" panose="020B0502020202020204" pitchFamily="34" charset="0"/>
                <a:ea typeface="Calibri" panose="020F0502020204030204" pitchFamily="34" charset="0"/>
              </a:rPr>
              <a:t>Tadhg</a:t>
            </a:r>
            <a:endParaRPr lang="en-GB" sz="1200" dirty="0">
              <a:solidFill>
                <a:srgbClr val="00B050"/>
              </a:solidFill>
              <a:effectLst/>
              <a:latin typeface="Arial" panose="020B0604020202020204" pitchFamily="34" charset="0"/>
              <a:ea typeface="Calibri" panose="020F0502020204030204" pitchFamily="34" charset="0"/>
            </a:endParaRPr>
          </a:p>
        </p:txBody>
      </p:sp>
      <p:sp>
        <p:nvSpPr>
          <p:cNvPr id="29" name="TextBox 28">
            <a:extLst>
              <a:ext uri="{FF2B5EF4-FFF2-40B4-BE49-F238E27FC236}">
                <a16:creationId xmlns:a16="http://schemas.microsoft.com/office/drawing/2014/main" id="{20F11437-1A7D-EF45-C9C9-261F2A5DE48D}"/>
              </a:ext>
            </a:extLst>
          </p:cNvPr>
          <p:cNvSpPr txBox="1"/>
          <p:nvPr/>
        </p:nvSpPr>
        <p:spPr>
          <a:xfrm>
            <a:off x="307771" y="2480475"/>
            <a:ext cx="1188276" cy="1077218"/>
          </a:xfrm>
          <a:prstGeom prst="rect">
            <a:avLst/>
          </a:prstGeom>
          <a:noFill/>
        </p:spPr>
        <p:txBody>
          <a:bodyPr wrap="square" rtlCol="0">
            <a:spAutoFit/>
          </a:bodyPr>
          <a:lstStyle/>
          <a:p>
            <a:r>
              <a:rPr lang="en-GB" sz="1600">
                <a:latin typeface="Century Gothic" panose="020B0502020202020204" pitchFamily="34" charset="0"/>
              </a:rPr>
              <a:t>Sodium chloride solution is </a:t>
            </a:r>
            <a:r>
              <a:rPr lang="en-GB" sz="1600" i="1">
                <a:latin typeface="Century Gothic" panose="020B0502020202020204" pitchFamily="34" charset="0"/>
              </a:rPr>
              <a:t>clear</a:t>
            </a:r>
            <a:r>
              <a:rPr lang="en-GB" sz="1600">
                <a:latin typeface="Century Gothic" panose="020B0502020202020204" pitchFamily="34" charset="0"/>
              </a:rPr>
              <a:t>.</a:t>
            </a:r>
          </a:p>
        </p:txBody>
      </p:sp>
      <p:sp>
        <p:nvSpPr>
          <p:cNvPr id="21" name="Text Box 2">
            <a:extLst>
              <a:ext uri="{FF2B5EF4-FFF2-40B4-BE49-F238E27FC236}">
                <a16:creationId xmlns:a16="http://schemas.microsoft.com/office/drawing/2014/main" id="{D6F28471-2628-314E-AE7D-8CAFF1A1FC3D}"/>
              </a:ext>
            </a:extLst>
          </p:cNvPr>
          <p:cNvSpPr txBox="1">
            <a:spLocks noChangeArrowheads="1"/>
          </p:cNvSpPr>
          <p:nvPr/>
        </p:nvSpPr>
        <p:spPr bwMode="auto">
          <a:xfrm>
            <a:off x="1864675" y="4434741"/>
            <a:ext cx="1320154"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A5D727"/>
                </a:solidFill>
                <a:effectLst/>
                <a:latin typeface="Century Gothic" panose="020B0502020202020204" pitchFamily="34" charset="0"/>
                <a:ea typeface="Calibri" panose="020F0502020204030204" pitchFamily="34" charset="0"/>
              </a:rPr>
              <a:t>Yara</a:t>
            </a:r>
            <a:endParaRPr lang="en-GB" sz="1200" dirty="0">
              <a:solidFill>
                <a:srgbClr val="A5D727"/>
              </a:solidFill>
              <a:effectLst/>
              <a:latin typeface="Arial" panose="020B0604020202020204" pitchFamily="34" charset="0"/>
              <a:ea typeface="Calibri" panose="020F0502020204030204" pitchFamily="34" charset="0"/>
            </a:endParaRPr>
          </a:p>
        </p:txBody>
      </p:sp>
      <p:sp>
        <p:nvSpPr>
          <p:cNvPr id="25" name="TextBox 24">
            <a:extLst>
              <a:ext uri="{FF2B5EF4-FFF2-40B4-BE49-F238E27FC236}">
                <a16:creationId xmlns:a16="http://schemas.microsoft.com/office/drawing/2014/main" id="{83876C07-0071-DB5B-83A1-126CA668BF19}"/>
              </a:ext>
            </a:extLst>
          </p:cNvPr>
          <p:cNvSpPr txBox="1"/>
          <p:nvPr/>
        </p:nvSpPr>
        <p:spPr>
          <a:xfrm>
            <a:off x="1494674" y="2743123"/>
            <a:ext cx="1742511" cy="830997"/>
          </a:xfrm>
          <a:prstGeom prst="rect">
            <a:avLst/>
          </a:prstGeom>
          <a:noFill/>
        </p:spPr>
        <p:txBody>
          <a:bodyPr wrap="square" rtlCol="0">
            <a:spAutoFit/>
          </a:bodyPr>
          <a:lstStyle/>
          <a:p>
            <a:pPr algn="ctr"/>
            <a:r>
              <a:rPr lang="en-GB" sz="1600">
                <a:latin typeface="Century Gothic" panose="020B0502020202020204" pitchFamily="34" charset="0"/>
              </a:rPr>
              <a:t>Sodium chloride is </a:t>
            </a:r>
            <a:r>
              <a:rPr lang="en-GB" sz="1600" i="1">
                <a:latin typeface="Century Gothic" panose="020B0502020202020204" pitchFamily="34" charset="0"/>
              </a:rPr>
              <a:t>colourless</a:t>
            </a:r>
            <a:r>
              <a:rPr lang="en-GB" sz="1600">
                <a:latin typeface="Century Gothic" panose="020B0502020202020204" pitchFamily="34" charset="0"/>
              </a:rPr>
              <a:t>.</a:t>
            </a:r>
          </a:p>
        </p:txBody>
      </p:sp>
      <p:sp>
        <p:nvSpPr>
          <p:cNvPr id="18" name="Text Box 2">
            <a:extLst>
              <a:ext uri="{FF2B5EF4-FFF2-40B4-BE49-F238E27FC236}">
                <a16:creationId xmlns:a16="http://schemas.microsoft.com/office/drawing/2014/main" id="{5C2DF601-B1F7-7FD7-18CB-A440665EFCDE}"/>
              </a:ext>
            </a:extLst>
          </p:cNvPr>
          <p:cNvSpPr txBox="1">
            <a:spLocks noChangeArrowheads="1"/>
          </p:cNvSpPr>
          <p:nvPr/>
        </p:nvSpPr>
        <p:spPr bwMode="auto">
          <a:xfrm>
            <a:off x="4044095" y="4393216"/>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006F62"/>
                </a:solidFill>
                <a:effectLst/>
                <a:latin typeface="Century Gothic" panose="020B0502020202020204" pitchFamily="34" charset="0"/>
                <a:ea typeface="Calibri" panose="020F0502020204030204" pitchFamily="34" charset="0"/>
              </a:rPr>
              <a:t>Jo</a:t>
            </a:r>
            <a:endParaRPr lang="en-GB" sz="1200">
              <a:solidFill>
                <a:srgbClr val="006F62"/>
              </a:solidFill>
              <a:effectLst/>
              <a:latin typeface="Arial" panose="020B0604020202020204" pitchFamily="34" charset="0"/>
              <a:ea typeface="Calibri" panose="020F0502020204030204" pitchFamily="34" charset="0"/>
            </a:endParaRPr>
          </a:p>
        </p:txBody>
      </p:sp>
      <p:sp>
        <p:nvSpPr>
          <p:cNvPr id="27" name="TextBox 26">
            <a:extLst>
              <a:ext uri="{FF2B5EF4-FFF2-40B4-BE49-F238E27FC236}">
                <a16:creationId xmlns:a16="http://schemas.microsoft.com/office/drawing/2014/main" id="{CC56E23C-100D-1DC2-8867-A8455E900B02}"/>
              </a:ext>
            </a:extLst>
          </p:cNvPr>
          <p:cNvSpPr txBox="1"/>
          <p:nvPr/>
        </p:nvSpPr>
        <p:spPr>
          <a:xfrm>
            <a:off x="3421003" y="2253086"/>
            <a:ext cx="1673983" cy="1815882"/>
          </a:xfrm>
          <a:prstGeom prst="rect">
            <a:avLst/>
          </a:prstGeom>
          <a:noFill/>
        </p:spPr>
        <p:txBody>
          <a:bodyPr wrap="square" rtlCol="0">
            <a:spAutoFit/>
          </a:bodyPr>
          <a:lstStyle/>
          <a:p>
            <a:r>
              <a:rPr lang="en-GB" sz="1600">
                <a:latin typeface="Century Gothic" panose="020B0502020202020204" pitchFamily="34" charset="0"/>
              </a:rPr>
              <a:t>The solids must become gases, since you cannot see them and you cannot see gases.</a:t>
            </a:r>
          </a:p>
        </p:txBody>
      </p:sp>
      <p:sp>
        <p:nvSpPr>
          <p:cNvPr id="19" name="Text Box 2">
            <a:extLst>
              <a:ext uri="{FF2B5EF4-FFF2-40B4-BE49-F238E27FC236}">
                <a16:creationId xmlns:a16="http://schemas.microsoft.com/office/drawing/2014/main" id="{2A1B6FB0-C4BB-D728-36E7-08552D8D4C76}"/>
              </a:ext>
            </a:extLst>
          </p:cNvPr>
          <p:cNvSpPr txBox="1">
            <a:spLocks noChangeArrowheads="1"/>
          </p:cNvSpPr>
          <p:nvPr/>
        </p:nvSpPr>
        <p:spPr bwMode="auto">
          <a:xfrm>
            <a:off x="5786302" y="4548278"/>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9BBB59"/>
                </a:solidFill>
                <a:effectLst/>
                <a:latin typeface="Century Gothic" panose="020B0502020202020204" pitchFamily="34" charset="0"/>
                <a:ea typeface="Calibri" panose="020F0502020204030204" pitchFamily="34" charset="0"/>
              </a:rPr>
              <a:t>Alice</a:t>
            </a:r>
            <a:endParaRPr lang="en-GB" sz="1200">
              <a:effectLst/>
              <a:latin typeface="Arial" panose="020B0604020202020204" pitchFamily="34" charset="0"/>
              <a:ea typeface="Calibri" panose="020F0502020204030204" pitchFamily="34" charset="0"/>
            </a:endParaRPr>
          </a:p>
        </p:txBody>
      </p:sp>
      <p:sp>
        <p:nvSpPr>
          <p:cNvPr id="28" name="TextBox 27">
            <a:extLst>
              <a:ext uri="{FF2B5EF4-FFF2-40B4-BE49-F238E27FC236}">
                <a16:creationId xmlns:a16="http://schemas.microsoft.com/office/drawing/2014/main" id="{A8708D14-01E2-A563-F14E-31D52D0E7B37}"/>
              </a:ext>
            </a:extLst>
          </p:cNvPr>
          <p:cNvSpPr txBox="1"/>
          <p:nvPr/>
        </p:nvSpPr>
        <p:spPr>
          <a:xfrm>
            <a:off x="5218221" y="2534599"/>
            <a:ext cx="1751863" cy="1323439"/>
          </a:xfrm>
          <a:prstGeom prst="rect">
            <a:avLst/>
          </a:prstGeom>
          <a:noFill/>
        </p:spPr>
        <p:txBody>
          <a:bodyPr wrap="square" rtlCol="0">
            <a:spAutoFit/>
          </a:bodyPr>
          <a:lstStyle/>
          <a:p>
            <a:pPr algn="ctr"/>
            <a:r>
              <a:rPr lang="en-GB" sz="1600">
                <a:latin typeface="Century Gothic" panose="020B0502020202020204" pitchFamily="34" charset="0"/>
              </a:rPr>
              <a:t>Copper sulfate is like coloured glass: it is </a:t>
            </a:r>
            <a:br>
              <a:rPr lang="en-GB" sz="1600">
                <a:latin typeface="Century Gothic" panose="020B0502020202020204" pitchFamily="34" charset="0"/>
              </a:rPr>
            </a:br>
            <a:r>
              <a:rPr lang="en-GB" sz="1600">
                <a:latin typeface="Century Gothic" panose="020B0502020202020204" pitchFamily="34" charset="0"/>
              </a:rPr>
              <a:t>transparent </a:t>
            </a:r>
            <a:r>
              <a:rPr lang="en-GB" sz="1600" i="1">
                <a:latin typeface="Century Gothic" panose="020B0502020202020204" pitchFamily="34" charset="0"/>
              </a:rPr>
              <a:t>and</a:t>
            </a:r>
            <a:r>
              <a:rPr lang="en-GB" sz="1600">
                <a:latin typeface="Century Gothic" panose="020B0502020202020204" pitchFamily="34" charset="0"/>
              </a:rPr>
              <a:t> coloured.</a:t>
            </a:r>
          </a:p>
        </p:txBody>
      </p:sp>
      <p:sp>
        <p:nvSpPr>
          <p:cNvPr id="16" name="Text Box 2">
            <a:extLst>
              <a:ext uri="{FF2B5EF4-FFF2-40B4-BE49-F238E27FC236}">
                <a16:creationId xmlns:a16="http://schemas.microsoft.com/office/drawing/2014/main" id="{24D6433A-6277-9711-5795-E7EB8E03EFD6}"/>
              </a:ext>
            </a:extLst>
          </p:cNvPr>
          <p:cNvSpPr txBox="1">
            <a:spLocks noChangeArrowheads="1"/>
          </p:cNvSpPr>
          <p:nvPr/>
        </p:nvSpPr>
        <p:spPr bwMode="auto">
          <a:xfrm>
            <a:off x="7724011" y="4616348"/>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A5D727"/>
                </a:solidFill>
                <a:effectLst/>
                <a:latin typeface="Century Gothic" panose="020B0502020202020204" pitchFamily="34" charset="0"/>
                <a:ea typeface="Calibri" panose="020F0502020204030204" pitchFamily="34" charset="0"/>
              </a:rPr>
              <a:t>Ravi</a:t>
            </a:r>
            <a:endParaRPr lang="en-GB" sz="1100">
              <a:solidFill>
                <a:srgbClr val="A5D727"/>
              </a:solidFill>
              <a:effectLst/>
              <a:latin typeface="Arial" panose="020B0604020202020204" pitchFamily="34" charset="0"/>
              <a:ea typeface="Calibri" panose="020F0502020204030204" pitchFamily="34" charset="0"/>
            </a:endParaRPr>
          </a:p>
        </p:txBody>
      </p:sp>
      <p:sp>
        <p:nvSpPr>
          <p:cNvPr id="24" name="TextBox 23">
            <a:extLst>
              <a:ext uri="{FF2B5EF4-FFF2-40B4-BE49-F238E27FC236}">
                <a16:creationId xmlns:a16="http://schemas.microsoft.com/office/drawing/2014/main" id="{049A2DCD-0F85-A7F0-6DD5-2711EB46E115}"/>
              </a:ext>
            </a:extLst>
          </p:cNvPr>
          <p:cNvSpPr txBox="1"/>
          <p:nvPr/>
        </p:nvSpPr>
        <p:spPr>
          <a:xfrm>
            <a:off x="7302681" y="1936269"/>
            <a:ext cx="3543694" cy="1569660"/>
          </a:xfrm>
          <a:prstGeom prst="rect">
            <a:avLst/>
          </a:prstGeom>
          <a:noFill/>
        </p:spPr>
        <p:txBody>
          <a:bodyPr wrap="square" rtlCol="0">
            <a:spAutoFit/>
          </a:bodyPr>
          <a:lstStyle/>
          <a:p>
            <a:r>
              <a:rPr lang="en-GB" sz="1600">
                <a:latin typeface="Century Gothic" panose="020B0502020202020204" pitchFamily="34" charset="0"/>
              </a:rPr>
              <a:t>The sodium chloride particles were only white when they were grouped together in lumps big enough to see and colourless when they were spread apart, as in a solution.</a:t>
            </a:r>
          </a:p>
        </p:txBody>
      </p:sp>
      <p:sp>
        <p:nvSpPr>
          <p:cNvPr id="14" name="Text Box 2">
            <a:extLst>
              <a:ext uri="{FF2B5EF4-FFF2-40B4-BE49-F238E27FC236}">
                <a16:creationId xmlns:a16="http://schemas.microsoft.com/office/drawing/2014/main" id="{58F80C66-40B8-BADA-1052-731F6D6F1752}"/>
              </a:ext>
            </a:extLst>
          </p:cNvPr>
          <p:cNvSpPr txBox="1">
            <a:spLocks noChangeArrowheads="1"/>
          </p:cNvSpPr>
          <p:nvPr/>
        </p:nvSpPr>
        <p:spPr bwMode="auto">
          <a:xfrm>
            <a:off x="9769431" y="5518634"/>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33903C"/>
                </a:solidFill>
                <a:effectLst/>
                <a:latin typeface="Century Gothic" panose="020B0502020202020204" pitchFamily="34" charset="0"/>
                <a:ea typeface="Calibri" panose="020F0502020204030204" pitchFamily="34" charset="0"/>
              </a:rPr>
              <a:t>Sam</a:t>
            </a:r>
            <a:endParaRPr lang="en-GB" sz="1200">
              <a:solidFill>
                <a:srgbClr val="33903C"/>
              </a:solidFill>
              <a:effectLst/>
              <a:latin typeface="Arial" panose="020B0604020202020204" pitchFamily="34" charset="0"/>
              <a:ea typeface="Calibri" panose="020F0502020204030204" pitchFamily="34" charset="0"/>
            </a:endParaRPr>
          </a:p>
        </p:txBody>
      </p:sp>
      <p:sp>
        <p:nvSpPr>
          <p:cNvPr id="23" name="TextBox 22">
            <a:extLst>
              <a:ext uri="{FF2B5EF4-FFF2-40B4-BE49-F238E27FC236}">
                <a16:creationId xmlns:a16="http://schemas.microsoft.com/office/drawing/2014/main" id="{091A7E48-03A1-1988-685B-69D566BDCC14}"/>
              </a:ext>
            </a:extLst>
          </p:cNvPr>
          <p:cNvSpPr txBox="1"/>
          <p:nvPr/>
        </p:nvSpPr>
        <p:spPr>
          <a:xfrm>
            <a:off x="8915797" y="3733818"/>
            <a:ext cx="2222594" cy="1077218"/>
          </a:xfrm>
          <a:prstGeom prst="rect">
            <a:avLst/>
          </a:prstGeom>
          <a:noFill/>
        </p:spPr>
        <p:txBody>
          <a:bodyPr wrap="square" rtlCol="0">
            <a:spAutoFit/>
          </a:bodyPr>
          <a:lstStyle/>
          <a:p>
            <a:r>
              <a:rPr lang="en-GB" sz="1600">
                <a:latin typeface="Century Gothic" panose="020B0502020202020204" pitchFamily="34" charset="0"/>
              </a:rPr>
              <a:t>If that is true, the copper sulfate particles must be blue </a:t>
            </a:r>
            <a:r>
              <a:rPr lang="en-GB" sz="1600" i="1">
                <a:latin typeface="Century Gothic" panose="020B0502020202020204" pitchFamily="34" charset="0"/>
              </a:rPr>
              <a:t>all the time</a:t>
            </a:r>
            <a:r>
              <a:rPr lang="en-GB" sz="1600">
                <a:latin typeface="Century Gothic" panose="020B0502020202020204" pitchFamily="34" charset="0"/>
              </a:rPr>
              <a:t>.</a:t>
            </a:r>
          </a:p>
        </p:txBody>
      </p:sp>
      <p:pic>
        <p:nvPicPr>
          <p:cNvPr id="6" name="Picture 5">
            <a:extLst>
              <a:ext uri="{FF2B5EF4-FFF2-40B4-BE49-F238E27FC236}">
                <a16:creationId xmlns:a16="http://schemas.microsoft.com/office/drawing/2014/main" id="{E5A87449-6520-8B6D-F01D-0AB76A16F781}"/>
              </a:ext>
              <a:ext uri="{C183D7F6-B498-43B3-948B-1728B52AA6E4}">
                <adec:decorative xmlns:adec="http://schemas.microsoft.com/office/drawing/2017/decorative" val="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3689" y="4679657"/>
            <a:ext cx="1865380" cy="2087884"/>
          </a:xfrm>
          <a:prstGeom prst="rect">
            <a:avLst/>
          </a:prstGeom>
        </p:spPr>
      </p:pic>
      <p:pic>
        <p:nvPicPr>
          <p:cNvPr id="15" name="Picture 14">
            <a:extLst>
              <a:ext uri="{FF2B5EF4-FFF2-40B4-BE49-F238E27FC236}">
                <a16:creationId xmlns:a16="http://schemas.microsoft.com/office/drawing/2014/main" id="{22898C5A-449D-27BF-3275-B5DDE67850CE}"/>
              </a:ext>
              <a:ext uri="{C183D7F6-B498-43B3-948B-1728B52AA6E4}">
                <adec:decorative xmlns:adec="http://schemas.microsoft.com/office/drawing/2017/decorative" val="1"/>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742369" y="4655307"/>
            <a:ext cx="1865380" cy="2087884"/>
          </a:xfrm>
          <a:prstGeom prst="rect">
            <a:avLst/>
          </a:prstGeom>
        </p:spPr>
      </p:pic>
      <p:pic>
        <p:nvPicPr>
          <p:cNvPr id="22" name="Picture 21">
            <a:extLst>
              <a:ext uri="{FF2B5EF4-FFF2-40B4-BE49-F238E27FC236}">
                <a16:creationId xmlns:a16="http://schemas.microsoft.com/office/drawing/2014/main" id="{05437BFE-EA73-250A-4A46-A22F297DAB5C}"/>
              </a:ext>
              <a:ext uri="{C183D7F6-B498-43B3-948B-1728B52AA6E4}">
                <adec:decorative xmlns:adec="http://schemas.microsoft.com/office/drawing/2017/decorative" val="1"/>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329938" y="4667482"/>
            <a:ext cx="1865380" cy="2087884"/>
          </a:xfrm>
          <a:prstGeom prst="rect">
            <a:avLst/>
          </a:prstGeom>
        </p:spPr>
      </p:pic>
      <p:pic>
        <p:nvPicPr>
          <p:cNvPr id="30" name="Picture 29">
            <a:extLst>
              <a:ext uri="{FF2B5EF4-FFF2-40B4-BE49-F238E27FC236}">
                <a16:creationId xmlns:a16="http://schemas.microsoft.com/office/drawing/2014/main" id="{C79BFBE2-4394-0CE9-7F7F-5D5DE040ED65}"/>
              </a:ext>
              <a:ext uri="{C183D7F6-B498-43B3-948B-1728B52AA6E4}">
                <adec:decorative xmlns:adec="http://schemas.microsoft.com/office/drawing/2017/decorative" val="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85335" y="4690290"/>
            <a:ext cx="1865380" cy="2087884"/>
          </a:xfrm>
          <a:prstGeom prst="rect">
            <a:avLst/>
          </a:prstGeom>
        </p:spPr>
      </p:pic>
      <p:pic>
        <p:nvPicPr>
          <p:cNvPr id="34" name="Picture 33">
            <a:extLst>
              <a:ext uri="{FF2B5EF4-FFF2-40B4-BE49-F238E27FC236}">
                <a16:creationId xmlns:a16="http://schemas.microsoft.com/office/drawing/2014/main" id="{0EA31A65-5BEE-4B9C-57F3-1FE90ADFE5AB}"/>
              </a:ext>
              <a:ext uri="{C183D7F6-B498-43B3-948B-1728B52AA6E4}">
                <adec:decorative xmlns:adec="http://schemas.microsoft.com/office/drawing/2017/decorative" val="1"/>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flipH="1">
            <a:off x="8328895" y="4726741"/>
            <a:ext cx="1865380" cy="2087884"/>
          </a:xfrm>
          <a:prstGeom prst="rect">
            <a:avLst/>
          </a:prstGeom>
        </p:spPr>
      </p:pic>
    </p:spTree>
    <p:extLst>
      <p:ext uri="{BB962C8B-B14F-4D97-AF65-F5344CB8AC3E}">
        <p14:creationId xmlns:p14="http://schemas.microsoft.com/office/powerpoint/2010/main" val="166823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3A834-F45A-8815-1E94-32D5EAEBE429}"/>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9BBD8CB8-2B05-92C4-C9AF-55D4EF0D8C2A}"/>
              </a:ext>
            </a:extLst>
          </p:cNvPr>
          <p:cNvSpPr txBox="1">
            <a:spLocks noGrp="1"/>
          </p:cNvSpPr>
          <p:nvPr>
            <p:ph type="title" idx="4294967295"/>
          </p:nvPr>
        </p:nvSpPr>
        <p:spPr>
          <a:xfrm rot="5400000">
            <a:off x="9715130" y="2198153"/>
            <a:ext cx="4140000" cy="810000"/>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200" b="1" i="0" u="none" strike="noStrike" kern="1200" cap="none" spc="0" normalizeH="0" baseline="0" noProof="0">
                <a:ln>
                  <a:noFill/>
                </a:ln>
                <a:solidFill>
                  <a:schemeClr val="bg1"/>
                </a:solidFill>
                <a:effectLst/>
                <a:uLnTx/>
                <a:uFillTx/>
                <a:latin typeface="Century Gothic" panose="020B0502020202020204" pitchFamily="34" charset="0"/>
                <a:ea typeface="+mj-ea"/>
                <a:cs typeface="+mj-cs"/>
              </a:rPr>
              <a:t>Questions</a:t>
            </a:r>
            <a:endParaRPr kumimoji="0" lang="en-US" sz="2200" b="1" i="0" u="none" strike="noStrike" kern="1200" cap="none" spc="0" normalizeH="0" baseline="0" noProof="0">
              <a:ln>
                <a:noFill/>
              </a:ln>
              <a:solidFill>
                <a:schemeClr val="bg1"/>
              </a:solidFill>
              <a:effectLst/>
              <a:uLnTx/>
              <a:uFillTx/>
              <a:latin typeface="Century Gothic" panose="020B0502020202020204" pitchFamily="34" charset="0"/>
              <a:ea typeface="+mj-ea"/>
              <a:cs typeface="+mj-cs"/>
            </a:endParaRPr>
          </a:p>
        </p:txBody>
      </p:sp>
      <p:pic>
        <p:nvPicPr>
          <p:cNvPr id="32" name="Picture 31">
            <a:extLst>
              <a:ext uri="{FF2B5EF4-FFF2-40B4-BE49-F238E27FC236}">
                <a16:creationId xmlns:a16="http://schemas.microsoft.com/office/drawing/2014/main" id="{82BA1E2E-9BBD-400E-8611-7F633D1E0345}"/>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574114" y="2944952"/>
            <a:ext cx="2062743" cy="2308789"/>
          </a:xfrm>
          <a:prstGeom prst="rect">
            <a:avLst/>
          </a:prstGeom>
        </p:spPr>
      </p:pic>
      <p:sp>
        <p:nvSpPr>
          <p:cNvPr id="20" name="Text Box 2">
            <a:extLst>
              <a:ext uri="{FF2B5EF4-FFF2-40B4-BE49-F238E27FC236}">
                <a16:creationId xmlns:a16="http://schemas.microsoft.com/office/drawing/2014/main" id="{9B25C1A9-BADB-6289-C6DA-9CDA83900C17}"/>
              </a:ext>
            </a:extLst>
          </p:cNvPr>
          <p:cNvSpPr txBox="1">
            <a:spLocks noChangeArrowheads="1"/>
          </p:cNvSpPr>
          <p:nvPr/>
        </p:nvSpPr>
        <p:spPr bwMode="auto">
          <a:xfrm>
            <a:off x="788982" y="2861934"/>
            <a:ext cx="956890"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00B050"/>
                </a:solidFill>
                <a:effectLst/>
                <a:latin typeface="Century Gothic" panose="020B0502020202020204" pitchFamily="34" charset="0"/>
                <a:ea typeface="Calibri" panose="020F0502020204030204" pitchFamily="34" charset="0"/>
              </a:rPr>
              <a:t>Tadhg</a:t>
            </a:r>
            <a:endParaRPr lang="en-GB" sz="1200" dirty="0">
              <a:solidFill>
                <a:srgbClr val="00B050"/>
              </a:solidFill>
              <a:effectLst/>
              <a:latin typeface="Arial" panose="020B0604020202020204" pitchFamily="34" charset="0"/>
              <a:ea typeface="Calibri" panose="020F0502020204030204" pitchFamily="34" charset="0"/>
            </a:endParaRPr>
          </a:p>
        </p:txBody>
      </p:sp>
      <p:sp>
        <p:nvSpPr>
          <p:cNvPr id="29" name="TextBox 28">
            <a:extLst>
              <a:ext uri="{FF2B5EF4-FFF2-40B4-BE49-F238E27FC236}">
                <a16:creationId xmlns:a16="http://schemas.microsoft.com/office/drawing/2014/main" id="{8D797608-B26F-652A-D876-FCE3E6581CB4}"/>
              </a:ext>
            </a:extLst>
          </p:cNvPr>
          <p:cNvSpPr txBox="1"/>
          <p:nvPr/>
        </p:nvSpPr>
        <p:spPr>
          <a:xfrm>
            <a:off x="319404" y="789393"/>
            <a:ext cx="1188276" cy="1077218"/>
          </a:xfrm>
          <a:prstGeom prst="rect">
            <a:avLst/>
          </a:prstGeom>
          <a:noFill/>
        </p:spPr>
        <p:txBody>
          <a:bodyPr wrap="square" lIns="91440" tIns="45720" rIns="91440" bIns="45720" rtlCol="0" anchor="t">
            <a:spAutoFit/>
          </a:bodyPr>
          <a:lstStyle/>
          <a:p>
            <a:r>
              <a:rPr lang="en-GB" sz="1600" err="1">
                <a:latin typeface="Century Gothic"/>
              </a:rPr>
              <a:t>Tadhgium</a:t>
            </a:r>
            <a:r>
              <a:rPr lang="en-GB" sz="1600" dirty="0">
                <a:latin typeface="Century Gothic"/>
              </a:rPr>
              <a:t> chloride solution is </a:t>
            </a:r>
            <a:r>
              <a:rPr lang="en-GB" sz="1600" b="1" dirty="0">
                <a:latin typeface="Century Gothic"/>
              </a:rPr>
              <a:t>clear</a:t>
            </a:r>
            <a:r>
              <a:rPr lang="en-GB" sz="1600" dirty="0">
                <a:latin typeface="Century Gothic"/>
              </a:rPr>
              <a:t>.</a:t>
            </a:r>
          </a:p>
        </p:txBody>
      </p:sp>
      <p:sp>
        <p:nvSpPr>
          <p:cNvPr id="21" name="Text Box 2">
            <a:extLst>
              <a:ext uri="{FF2B5EF4-FFF2-40B4-BE49-F238E27FC236}">
                <a16:creationId xmlns:a16="http://schemas.microsoft.com/office/drawing/2014/main" id="{0004BEDF-5F1D-E0AF-1DE1-8D119D9F2AE9}"/>
              </a:ext>
            </a:extLst>
          </p:cNvPr>
          <p:cNvSpPr txBox="1">
            <a:spLocks noChangeArrowheads="1"/>
          </p:cNvSpPr>
          <p:nvPr/>
        </p:nvSpPr>
        <p:spPr bwMode="auto">
          <a:xfrm>
            <a:off x="1876308" y="2743659"/>
            <a:ext cx="1320154"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A5D727"/>
                </a:solidFill>
                <a:effectLst/>
                <a:latin typeface="Century Gothic" panose="020B0502020202020204" pitchFamily="34" charset="0"/>
                <a:ea typeface="Calibri" panose="020F0502020204030204" pitchFamily="34" charset="0"/>
              </a:rPr>
              <a:t>Yara</a:t>
            </a:r>
            <a:endParaRPr lang="en-GB" sz="1200" dirty="0">
              <a:solidFill>
                <a:srgbClr val="A5D727"/>
              </a:solidFill>
              <a:effectLst/>
              <a:latin typeface="Arial" panose="020B0604020202020204" pitchFamily="34" charset="0"/>
              <a:ea typeface="Calibri" panose="020F0502020204030204" pitchFamily="34" charset="0"/>
            </a:endParaRPr>
          </a:p>
        </p:txBody>
      </p:sp>
      <p:sp>
        <p:nvSpPr>
          <p:cNvPr id="25" name="TextBox 24">
            <a:extLst>
              <a:ext uri="{FF2B5EF4-FFF2-40B4-BE49-F238E27FC236}">
                <a16:creationId xmlns:a16="http://schemas.microsoft.com/office/drawing/2014/main" id="{517AFAAA-00D0-2D36-1784-2DF43F9A04D8}"/>
              </a:ext>
            </a:extLst>
          </p:cNvPr>
          <p:cNvSpPr txBox="1"/>
          <p:nvPr/>
        </p:nvSpPr>
        <p:spPr>
          <a:xfrm>
            <a:off x="1506307" y="1052041"/>
            <a:ext cx="1742511" cy="830997"/>
          </a:xfrm>
          <a:prstGeom prst="rect">
            <a:avLst/>
          </a:prstGeom>
          <a:noFill/>
        </p:spPr>
        <p:txBody>
          <a:bodyPr wrap="square" rtlCol="0">
            <a:spAutoFit/>
          </a:bodyPr>
          <a:lstStyle/>
          <a:p>
            <a:pPr algn="ctr"/>
            <a:r>
              <a:rPr lang="en-GB" sz="1600">
                <a:latin typeface="Century Gothic" panose="020B0502020202020204" pitchFamily="34" charset="0"/>
              </a:rPr>
              <a:t>Sodium chloride is </a:t>
            </a:r>
            <a:r>
              <a:rPr lang="en-GB" sz="1600" i="1">
                <a:latin typeface="Century Gothic" panose="020B0502020202020204" pitchFamily="34" charset="0"/>
              </a:rPr>
              <a:t>colourless</a:t>
            </a:r>
            <a:r>
              <a:rPr lang="en-GB" sz="1600">
                <a:latin typeface="Century Gothic" panose="020B0502020202020204" pitchFamily="34" charset="0"/>
              </a:rPr>
              <a:t>.</a:t>
            </a:r>
          </a:p>
        </p:txBody>
      </p:sp>
      <p:sp>
        <p:nvSpPr>
          <p:cNvPr id="18" name="Text Box 2">
            <a:extLst>
              <a:ext uri="{FF2B5EF4-FFF2-40B4-BE49-F238E27FC236}">
                <a16:creationId xmlns:a16="http://schemas.microsoft.com/office/drawing/2014/main" id="{34425B84-BAED-F557-5250-1EC874AF0276}"/>
              </a:ext>
            </a:extLst>
          </p:cNvPr>
          <p:cNvSpPr txBox="1">
            <a:spLocks noChangeArrowheads="1"/>
          </p:cNvSpPr>
          <p:nvPr/>
        </p:nvSpPr>
        <p:spPr bwMode="auto">
          <a:xfrm>
            <a:off x="4055728" y="2702134"/>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006F62"/>
                </a:solidFill>
                <a:effectLst/>
                <a:latin typeface="Century Gothic" panose="020B0502020202020204" pitchFamily="34" charset="0"/>
                <a:ea typeface="Calibri" panose="020F0502020204030204" pitchFamily="34" charset="0"/>
              </a:rPr>
              <a:t>Jo</a:t>
            </a:r>
            <a:endParaRPr lang="en-GB" sz="1200">
              <a:solidFill>
                <a:srgbClr val="006F62"/>
              </a:solidFill>
              <a:effectLst/>
              <a:latin typeface="Arial" panose="020B0604020202020204" pitchFamily="34" charset="0"/>
              <a:ea typeface="Calibri" panose="020F0502020204030204" pitchFamily="34" charset="0"/>
            </a:endParaRPr>
          </a:p>
        </p:txBody>
      </p:sp>
      <p:sp>
        <p:nvSpPr>
          <p:cNvPr id="27" name="TextBox 26">
            <a:extLst>
              <a:ext uri="{FF2B5EF4-FFF2-40B4-BE49-F238E27FC236}">
                <a16:creationId xmlns:a16="http://schemas.microsoft.com/office/drawing/2014/main" id="{0965DF0A-6A9C-C6E1-EC4B-0CDBD51B43BB}"/>
              </a:ext>
            </a:extLst>
          </p:cNvPr>
          <p:cNvSpPr txBox="1"/>
          <p:nvPr/>
        </p:nvSpPr>
        <p:spPr>
          <a:xfrm>
            <a:off x="3432636" y="562004"/>
            <a:ext cx="1673983" cy="1815882"/>
          </a:xfrm>
          <a:prstGeom prst="rect">
            <a:avLst/>
          </a:prstGeom>
          <a:noFill/>
        </p:spPr>
        <p:txBody>
          <a:bodyPr wrap="square" rtlCol="0">
            <a:spAutoFit/>
          </a:bodyPr>
          <a:lstStyle/>
          <a:p>
            <a:r>
              <a:rPr lang="en-GB" sz="1600">
                <a:latin typeface="Century Gothic" panose="020B0502020202020204" pitchFamily="34" charset="0"/>
              </a:rPr>
              <a:t>The solids must become gases, since you cannot see them and you cannot see gases.</a:t>
            </a:r>
          </a:p>
        </p:txBody>
      </p:sp>
      <p:sp>
        <p:nvSpPr>
          <p:cNvPr id="19" name="Text Box 2">
            <a:extLst>
              <a:ext uri="{FF2B5EF4-FFF2-40B4-BE49-F238E27FC236}">
                <a16:creationId xmlns:a16="http://schemas.microsoft.com/office/drawing/2014/main" id="{1959EA1D-0925-2EC3-D8E6-06279D25343F}"/>
              </a:ext>
            </a:extLst>
          </p:cNvPr>
          <p:cNvSpPr txBox="1">
            <a:spLocks noChangeArrowheads="1"/>
          </p:cNvSpPr>
          <p:nvPr/>
        </p:nvSpPr>
        <p:spPr bwMode="auto">
          <a:xfrm>
            <a:off x="5797935" y="2857196"/>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9BBB59"/>
                </a:solidFill>
                <a:effectLst/>
                <a:latin typeface="Century Gothic" panose="020B0502020202020204" pitchFamily="34" charset="0"/>
                <a:ea typeface="Calibri" panose="020F0502020204030204" pitchFamily="34" charset="0"/>
              </a:rPr>
              <a:t>Alice</a:t>
            </a:r>
            <a:endParaRPr lang="en-GB" sz="1200">
              <a:effectLst/>
              <a:latin typeface="Arial" panose="020B0604020202020204" pitchFamily="34" charset="0"/>
              <a:ea typeface="Calibri" panose="020F0502020204030204" pitchFamily="34" charset="0"/>
            </a:endParaRPr>
          </a:p>
        </p:txBody>
      </p:sp>
      <p:sp>
        <p:nvSpPr>
          <p:cNvPr id="28" name="TextBox 27">
            <a:extLst>
              <a:ext uri="{FF2B5EF4-FFF2-40B4-BE49-F238E27FC236}">
                <a16:creationId xmlns:a16="http://schemas.microsoft.com/office/drawing/2014/main" id="{54E06CB3-9647-8F3B-BEEA-C055143BD1DE}"/>
              </a:ext>
            </a:extLst>
          </p:cNvPr>
          <p:cNvSpPr txBox="1"/>
          <p:nvPr/>
        </p:nvSpPr>
        <p:spPr>
          <a:xfrm>
            <a:off x="5229854" y="843517"/>
            <a:ext cx="1751863" cy="1323439"/>
          </a:xfrm>
          <a:prstGeom prst="rect">
            <a:avLst/>
          </a:prstGeom>
          <a:noFill/>
        </p:spPr>
        <p:txBody>
          <a:bodyPr wrap="square" rtlCol="0">
            <a:spAutoFit/>
          </a:bodyPr>
          <a:lstStyle/>
          <a:p>
            <a:pPr algn="ctr"/>
            <a:r>
              <a:rPr lang="en-GB" sz="1600">
                <a:latin typeface="Century Gothic" panose="020B0502020202020204" pitchFamily="34" charset="0"/>
              </a:rPr>
              <a:t>Copper sulfate is like coloured glass: it is </a:t>
            </a:r>
            <a:br>
              <a:rPr lang="en-GB" sz="1600">
                <a:latin typeface="Century Gothic" panose="020B0502020202020204" pitchFamily="34" charset="0"/>
              </a:rPr>
            </a:br>
            <a:r>
              <a:rPr lang="en-GB" sz="1600">
                <a:latin typeface="Century Gothic" panose="020B0502020202020204" pitchFamily="34" charset="0"/>
              </a:rPr>
              <a:t>transparent </a:t>
            </a:r>
            <a:r>
              <a:rPr lang="en-GB" sz="1600" i="1">
                <a:latin typeface="Century Gothic" panose="020B0502020202020204" pitchFamily="34" charset="0"/>
              </a:rPr>
              <a:t>and</a:t>
            </a:r>
            <a:r>
              <a:rPr lang="en-GB" sz="1600">
                <a:latin typeface="Century Gothic" panose="020B0502020202020204" pitchFamily="34" charset="0"/>
              </a:rPr>
              <a:t> coloured.</a:t>
            </a:r>
          </a:p>
        </p:txBody>
      </p:sp>
      <p:sp>
        <p:nvSpPr>
          <p:cNvPr id="16" name="Text Box 2">
            <a:extLst>
              <a:ext uri="{FF2B5EF4-FFF2-40B4-BE49-F238E27FC236}">
                <a16:creationId xmlns:a16="http://schemas.microsoft.com/office/drawing/2014/main" id="{71CAD27F-8AF2-F5C8-7B27-FB88FB2CC30C}"/>
              </a:ext>
            </a:extLst>
          </p:cNvPr>
          <p:cNvSpPr txBox="1">
            <a:spLocks noChangeArrowheads="1"/>
          </p:cNvSpPr>
          <p:nvPr/>
        </p:nvSpPr>
        <p:spPr bwMode="auto">
          <a:xfrm>
            <a:off x="7735644" y="2925266"/>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A5D727"/>
                </a:solidFill>
                <a:effectLst/>
                <a:latin typeface="Century Gothic" panose="020B0502020202020204" pitchFamily="34" charset="0"/>
                <a:ea typeface="Calibri" panose="020F0502020204030204" pitchFamily="34" charset="0"/>
              </a:rPr>
              <a:t>Ravi</a:t>
            </a:r>
            <a:endParaRPr lang="en-GB" sz="1100">
              <a:solidFill>
                <a:srgbClr val="A5D727"/>
              </a:solidFill>
              <a:effectLst/>
              <a:latin typeface="Arial" panose="020B0604020202020204" pitchFamily="34" charset="0"/>
              <a:ea typeface="Calibri" panose="020F0502020204030204" pitchFamily="34" charset="0"/>
            </a:endParaRPr>
          </a:p>
        </p:txBody>
      </p:sp>
      <p:sp>
        <p:nvSpPr>
          <p:cNvPr id="24" name="TextBox 23">
            <a:extLst>
              <a:ext uri="{FF2B5EF4-FFF2-40B4-BE49-F238E27FC236}">
                <a16:creationId xmlns:a16="http://schemas.microsoft.com/office/drawing/2014/main" id="{1065A68A-7E7E-BA6A-6561-A960260DAE56}"/>
              </a:ext>
            </a:extLst>
          </p:cNvPr>
          <p:cNvSpPr txBox="1"/>
          <p:nvPr/>
        </p:nvSpPr>
        <p:spPr>
          <a:xfrm>
            <a:off x="7314314" y="245187"/>
            <a:ext cx="3543694" cy="1569660"/>
          </a:xfrm>
          <a:prstGeom prst="rect">
            <a:avLst/>
          </a:prstGeom>
          <a:noFill/>
        </p:spPr>
        <p:txBody>
          <a:bodyPr wrap="square" rtlCol="0">
            <a:spAutoFit/>
          </a:bodyPr>
          <a:lstStyle/>
          <a:p>
            <a:r>
              <a:rPr lang="en-GB" sz="1600">
                <a:latin typeface="Century Gothic" panose="020B0502020202020204" pitchFamily="34" charset="0"/>
              </a:rPr>
              <a:t>The sodium chloride particles were only white when they were grouped together in lumps big enough to see and colourless when they were spread apart, as in a solution.</a:t>
            </a:r>
          </a:p>
        </p:txBody>
      </p:sp>
      <p:sp>
        <p:nvSpPr>
          <p:cNvPr id="14" name="Text Box 2">
            <a:extLst>
              <a:ext uri="{FF2B5EF4-FFF2-40B4-BE49-F238E27FC236}">
                <a16:creationId xmlns:a16="http://schemas.microsoft.com/office/drawing/2014/main" id="{9E225C35-87F9-3655-43EE-505470A58088}"/>
              </a:ext>
            </a:extLst>
          </p:cNvPr>
          <p:cNvSpPr txBox="1">
            <a:spLocks noChangeArrowheads="1"/>
          </p:cNvSpPr>
          <p:nvPr/>
        </p:nvSpPr>
        <p:spPr bwMode="auto">
          <a:xfrm>
            <a:off x="9781064" y="3827552"/>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33903C"/>
                </a:solidFill>
                <a:effectLst/>
                <a:latin typeface="Century Gothic" panose="020B0502020202020204" pitchFamily="34" charset="0"/>
                <a:ea typeface="Calibri" panose="020F0502020204030204" pitchFamily="34" charset="0"/>
              </a:rPr>
              <a:t>Sam</a:t>
            </a:r>
            <a:endParaRPr lang="en-GB" sz="1200">
              <a:solidFill>
                <a:srgbClr val="33903C"/>
              </a:solidFill>
              <a:effectLst/>
              <a:latin typeface="Arial" panose="020B0604020202020204" pitchFamily="34" charset="0"/>
              <a:ea typeface="Calibri" panose="020F0502020204030204" pitchFamily="34" charset="0"/>
            </a:endParaRPr>
          </a:p>
        </p:txBody>
      </p:sp>
      <p:sp>
        <p:nvSpPr>
          <p:cNvPr id="23" name="TextBox 22">
            <a:extLst>
              <a:ext uri="{FF2B5EF4-FFF2-40B4-BE49-F238E27FC236}">
                <a16:creationId xmlns:a16="http://schemas.microsoft.com/office/drawing/2014/main" id="{D0D222B3-F829-3A61-9CFF-141F7D5A1AAD}"/>
              </a:ext>
            </a:extLst>
          </p:cNvPr>
          <p:cNvSpPr txBox="1"/>
          <p:nvPr/>
        </p:nvSpPr>
        <p:spPr>
          <a:xfrm>
            <a:off x="8927430" y="2042736"/>
            <a:ext cx="2222594" cy="1077218"/>
          </a:xfrm>
          <a:prstGeom prst="rect">
            <a:avLst/>
          </a:prstGeom>
          <a:noFill/>
        </p:spPr>
        <p:txBody>
          <a:bodyPr wrap="square" rtlCol="0">
            <a:spAutoFit/>
          </a:bodyPr>
          <a:lstStyle/>
          <a:p>
            <a:r>
              <a:rPr lang="en-GB" sz="1600">
                <a:latin typeface="Century Gothic" panose="020B0502020202020204" pitchFamily="34" charset="0"/>
              </a:rPr>
              <a:t>If that is true, the copper sulfate particles must be blue </a:t>
            </a:r>
            <a:r>
              <a:rPr lang="en-GB" sz="1600" i="1">
                <a:latin typeface="Century Gothic" panose="020B0502020202020204" pitchFamily="34" charset="0"/>
              </a:rPr>
              <a:t>all the time</a:t>
            </a:r>
            <a:r>
              <a:rPr lang="en-GB" sz="1600">
                <a:latin typeface="Century Gothic" panose="020B0502020202020204" pitchFamily="34" charset="0"/>
              </a:rPr>
              <a:t>.</a:t>
            </a:r>
          </a:p>
        </p:txBody>
      </p:sp>
      <p:sp>
        <p:nvSpPr>
          <p:cNvPr id="3" name="Content Placeholder 2">
            <a:extLst>
              <a:ext uri="{FF2B5EF4-FFF2-40B4-BE49-F238E27FC236}">
                <a16:creationId xmlns:a16="http://schemas.microsoft.com/office/drawing/2014/main" id="{1256F4F1-087B-7163-7396-A6491865BAE2}"/>
              </a:ext>
            </a:extLst>
          </p:cNvPr>
          <p:cNvSpPr>
            <a:spLocks noGrp="1"/>
          </p:cNvSpPr>
          <p:nvPr>
            <p:ph idx="1"/>
          </p:nvPr>
        </p:nvSpPr>
        <p:spPr>
          <a:xfrm>
            <a:off x="319404" y="5048270"/>
            <a:ext cx="10080000" cy="1077219"/>
          </a:xfrm>
        </p:spPr>
        <p:txBody>
          <a:bodyPr>
            <a:noAutofit/>
          </a:bodyPr>
          <a:lstStyle/>
          <a:p>
            <a:pPr marL="0" indent="0">
              <a:buNone/>
            </a:pPr>
            <a:r>
              <a:rPr lang="en-GB" sz="1800">
                <a:solidFill>
                  <a:srgbClr val="006F62"/>
                </a:solidFill>
              </a:rPr>
              <a:t>2.</a:t>
            </a:r>
            <a:r>
              <a:rPr lang="en-GB" sz="1800"/>
              <a:t> (a) Arrange the students into the order in which you think their statements showed the most reasoning based on their observations (e.g. </a:t>
            </a:r>
            <a:r>
              <a:rPr lang="en-US" sz="1800"/>
              <a:t>If you think Alice made the best contribution to the group’s understanding by good reasoning, put her name at the top of the list</a:t>
            </a:r>
            <a:r>
              <a:rPr lang="en-GB" sz="1800"/>
              <a:t>). Explain your reasons for the order that you decide.</a:t>
            </a:r>
            <a:br>
              <a:rPr lang="en-GB" sz="1800"/>
            </a:br>
            <a:br>
              <a:rPr lang="en-GB" sz="1800"/>
            </a:br>
            <a:r>
              <a:rPr lang="en-GB" sz="1800"/>
              <a:t>(b)What colour would you expect copper sulfate gas to be, if it exists?</a:t>
            </a:r>
          </a:p>
        </p:txBody>
      </p:sp>
      <p:sp>
        <p:nvSpPr>
          <p:cNvPr id="7" name="Speech Bubble: Rectangle 6">
            <a:extLst>
              <a:ext uri="{FF2B5EF4-FFF2-40B4-BE49-F238E27FC236}">
                <a16:creationId xmlns:a16="http://schemas.microsoft.com/office/drawing/2014/main" id="{F07470BC-DE88-6D59-80B1-7D664EF1086A}"/>
              </a:ext>
              <a:ext uri="{C183D7F6-B498-43B3-948B-1728B52AA6E4}">
                <adec:decorative xmlns:adec="http://schemas.microsoft.com/office/drawing/2017/decorative" val="1"/>
              </a:ext>
            </a:extLst>
          </p:cNvPr>
          <p:cNvSpPr/>
          <p:nvPr/>
        </p:nvSpPr>
        <p:spPr>
          <a:xfrm>
            <a:off x="8794886" y="1933208"/>
            <a:ext cx="2289496" cy="1420374"/>
          </a:xfrm>
          <a:prstGeom prst="wedgeRectCallout">
            <a:avLst>
              <a:gd name="adj1" fmla="val 3850"/>
              <a:gd name="adj2" fmla="val 74287"/>
            </a:avLst>
          </a:prstGeom>
          <a:no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8" name="Speech Bubble: Oval 7">
            <a:extLst>
              <a:ext uri="{FF2B5EF4-FFF2-40B4-BE49-F238E27FC236}">
                <a16:creationId xmlns:a16="http://schemas.microsoft.com/office/drawing/2014/main" id="{8EC60E0F-D70A-BDAF-30C2-6072271B9B84}"/>
              </a:ext>
              <a:ext uri="{C183D7F6-B498-43B3-948B-1728B52AA6E4}">
                <adec:decorative xmlns:adec="http://schemas.microsoft.com/office/drawing/2017/decorative" val="1"/>
              </a:ext>
            </a:extLst>
          </p:cNvPr>
          <p:cNvSpPr/>
          <p:nvPr/>
        </p:nvSpPr>
        <p:spPr>
          <a:xfrm>
            <a:off x="1623040" y="821252"/>
            <a:ext cx="1448886" cy="1325424"/>
          </a:xfrm>
          <a:prstGeom prst="wedgeEllipseCallout">
            <a:avLst>
              <a:gd name="adj1" fmla="val -19874"/>
              <a:gd name="adj2" fmla="val 122015"/>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9" name="Speech Bubble: Oval 8">
            <a:extLst>
              <a:ext uri="{FF2B5EF4-FFF2-40B4-BE49-F238E27FC236}">
                <a16:creationId xmlns:a16="http://schemas.microsoft.com/office/drawing/2014/main" id="{91717669-210D-B105-A5AF-0FB4A3FDC446}"/>
              </a:ext>
              <a:ext uri="{C183D7F6-B498-43B3-948B-1728B52AA6E4}">
                <adec:decorative xmlns:adec="http://schemas.microsoft.com/office/drawing/2017/decorative" val="1"/>
              </a:ext>
            </a:extLst>
          </p:cNvPr>
          <p:cNvSpPr/>
          <p:nvPr/>
        </p:nvSpPr>
        <p:spPr>
          <a:xfrm>
            <a:off x="5127569" y="385752"/>
            <a:ext cx="1999500" cy="2163577"/>
          </a:xfrm>
          <a:prstGeom prst="wedgeEllipseCallout">
            <a:avLst>
              <a:gd name="adj1" fmla="val -26992"/>
              <a:gd name="adj2" fmla="val 78509"/>
            </a:avLst>
          </a:prstGeom>
          <a:no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0" name="Speech Bubble: Rectangle with Corners Rounded 9">
            <a:extLst>
              <a:ext uri="{FF2B5EF4-FFF2-40B4-BE49-F238E27FC236}">
                <a16:creationId xmlns:a16="http://schemas.microsoft.com/office/drawing/2014/main" id="{58434A21-CFE4-113F-810E-67B720A7F368}"/>
              </a:ext>
              <a:ext uri="{C183D7F6-B498-43B3-948B-1728B52AA6E4}">
                <adec:decorative xmlns:adec="http://schemas.microsoft.com/office/drawing/2017/decorative" val="1"/>
              </a:ext>
            </a:extLst>
          </p:cNvPr>
          <p:cNvSpPr/>
          <p:nvPr/>
        </p:nvSpPr>
        <p:spPr>
          <a:xfrm>
            <a:off x="7250304" y="194055"/>
            <a:ext cx="3636715" cy="1652217"/>
          </a:xfrm>
          <a:prstGeom prst="wedgeRoundRectCallout">
            <a:avLst>
              <a:gd name="adj1" fmla="val -39067"/>
              <a:gd name="adj2" fmla="val 122169"/>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2" name="Speech Bubble: Rectangle 11">
            <a:extLst>
              <a:ext uri="{FF2B5EF4-FFF2-40B4-BE49-F238E27FC236}">
                <a16:creationId xmlns:a16="http://schemas.microsoft.com/office/drawing/2014/main" id="{AB33E024-C32C-1E98-07FC-08D0DB15A6BA}"/>
              </a:ext>
              <a:ext uri="{C183D7F6-B498-43B3-948B-1728B52AA6E4}">
                <adec:decorative xmlns:adec="http://schemas.microsoft.com/office/drawing/2017/decorative" val="1"/>
              </a:ext>
            </a:extLst>
          </p:cNvPr>
          <p:cNvSpPr/>
          <p:nvPr/>
        </p:nvSpPr>
        <p:spPr>
          <a:xfrm>
            <a:off x="3437731" y="463042"/>
            <a:ext cx="1626957" cy="2013806"/>
          </a:xfrm>
          <a:prstGeom prst="wedgeRectCallout">
            <a:avLst>
              <a:gd name="adj1" fmla="val -1703"/>
              <a:gd name="adj2" fmla="val 72370"/>
            </a:avLst>
          </a:prstGeom>
          <a:noFill/>
          <a:ln w="38100">
            <a:solidFill>
              <a:srgbClr val="006F62"/>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3" name="Speech Bubble: Rectangle with Corners Rounded 12">
            <a:extLst>
              <a:ext uri="{FF2B5EF4-FFF2-40B4-BE49-F238E27FC236}">
                <a16:creationId xmlns:a16="http://schemas.microsoft.com/office/drawing/2014/main" id="{04CA156B-4C30-791A-58B9-D1506958A5F1}"/>
              </a:ext>
              <a:ext uri="{C183D7F6-B498-43B3-948B-1728B52AA6E4}">
                <adec:decorative xmlns:adec="http://schemas.microsoft.com/office/drawing/2017/decorative" val="1"/>
              </a:ext>
            </a:extLst>
          </p:cNvPr>
          <p:cNvSpPr/>
          <p:nvPr/>
        </p:nvSpPr>
        <p:spPr>
          <a:xfrm>
            <a:off x="276955" y="466418"/>
            <a:ext cx="1160893" cy="1714221"/>
          </a:xfrm>
          <a:prstGeom prst="wedgeRoundRectCallout">
            <a:avLst>
              <a:gd name="adj1" fmla="val -1910"/>
              <a:gd name="adj2" fmla="val 102706"/>
              <a:gd name="adj3" fmla="val 16667"/>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pic>
        <p:nvPicPr>
          <p:cNvPr id="6" name="Picture 5">
            <a:extLst>
              <a:ext uri="{FF2B5EF4-FFF2-40B4-BE49-F238E27FC236}">
                <a16:creationId xmlns:a16="http://schemas.microsoft.com/office/drawing/2014/main" id="{977128A3-E891-A6AF-D7BD-631408927C0E}"/>
              </a:ext>
              <a:ext uri="{C183D7F6-B498-43B3-948B-1728B52AA6E4}">
                <adec:decorative xmlns:adec="http://schemas.microsoft.com/office/drawing/2017/decorative" val="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5322" y="2988575"/>
            <a:ext cx="1865380" cy="2087884"/>
          </a:xfrm>
          <a:prstGeom prst="rect">
            <a:avLst/>
          </a:prstGeom>
        </p:spPr>
      </p:pic>
      <p:pic>
        <p:nvPicPr>
          <p:cNvPr id="15" name="Picture 14">
            <a:extLst>
              <a:ext uri="{FF2B5EF4-FFF2-40B4-BE49-F238E27FC236}">
                <a16:creationId xmlns:a16="http://schemas.microsoft.com/office/drawing/2014/main" id="{8FB31625-8C80-6AB5-325C-BCB8C9D1D0B0}"/>
              </a:ext>
              <a:ext uri="{C183D7F6-B498-43B3-948B-1728B52AA6E4}">
                <adec:decorative xmlns:adec="http://schemas.microsoft.com/office/drawing/2017/decorative" val="1"/>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754002" y="2964225"/>
            <a:ext cx="1865380" cy="2087884"/>
          </a:xfrm>
          <a:prstGeom prst="rect">
            <a:avLst/>
          </a:prstGeom>
        </p:spPr>
      </p:pic>
      <p:pic>
        <p:nvPicPr>
          <p:cNvPr id="22" name="Picture 21">
            <a:extLst>
              <a:ext uri="{FF2B5EF4-FFF2-40B4-BE49-F238E27FC236}">
                <a16:creationId xmlns:a16="http://schemas.microsoft.com/office/drawing/2014/main" id="{8DA214EB-861F-2D59-0B85-20DD2149D0CF}"/>
              </a:ext>
              <a:ext uri="{C183D7F6-B498-43B3-948B-1728B52AA6E4}">
                <adec:decorative xmlns:adec="http://schemas.microsoft.com/office/drawing/2017/decorative" val="1"/>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341571" y="2976400"/>
            <a:ext cx="1865380" cy="2087884"/>
          </a:xfrm>
          <a:prstGeom prst="rect">
            <a:avLst/>
          </a:prstGeom>
        </p:spPr>
      </p:pic>
      <p:pic>
        <p:nvPicPr>
          <p:cNvPr id="30" name="Picture 29">
            <a:extLst>
              <a:ext uri="{FF2B5EF4-FFF2-40B4-BE49-F238E27FC236}">
                <a16:creationId xmlns:a16="http://schemas.microsoft.com/office/drawing/2014/main" id="{2611672B-6E08-3CCF-CE74-45C96E5D6EB0}"/>
              </a:ext>
              <a:ext uri="{C183D7F6-B498-43B3-948B-1728B52AA6E4}">
                <adec:decorative xmlns:adec="http://schemas.microsoft.com/office/drawing/2017/decorative" val="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96968" y="2999208"/>
            <a:ext cx="1865380" cy="2087884"/>
          </a:xfrm>
          <a:prstGeom prst="rect">
            <a:avLst/>
          </a:prstGeom>
        </p:spPr>
      </p:pic>
      <p:pic>
        <p:nvPicPr>
          <p:cNvPr id="34" name="Picture 33">
            <a:extLst>
              <a:ext uri="{FF2B5EF4-FFF2-40B4-BE49-F238E27FC236}">
                <a16:creationId xmlns:a16="http://schemas.microsoft.com/office/drawing/2014/main" id="{519BE0CA-7D9F-2E73-5E3B-81513AF1403B}"/>
              </a:ext>
              <a:ext uri="{C183D7F6-B498-43B3-948B-1728B52AA6E4}">
                <adec:decorative xmlns:adec="http://schemas.microsoft.com/office/drawing/2017/decorative" val="1"/>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flipH="1">
            <a:off x="8340528" y="3043610"/>
            <a:ext cx="1865380" cy="2087884"/>
          </a:xfrm>
          <a:prstGeom prst="rect">
            <a:avLst/>
          </a:prstGeom>
        </p:spPr>
      </p:pic>
    </p:spTree>
    <p:extLst>
      <p:ext uri="{BB962C8B-B14F-4D97-AF65-F5344CB8AC3E}">
        <p14:creationId xmlns:p14="http://schemas.microsoft.com/office/powerpoint/2010/main" val="23098552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7B31A8-7FB8-46E2-8128-868467DD1067}"/>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7F337903-C52E-EB92-2923-F91FF52A89E5}"/>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Discussion of answers</a:t>
            </a:r>
            <a:endParaRPr lang="en-US" sz="2200">
              <a:solidFill>
                <a:schemeClr val="bg1"/>
              </a:solidFill>
            </a:endParaRPr>
          </a:p>
        </p:txBody>
      </p:sp>
      <p:sp>
        <p:nvSpPr>
          <p:cNvPr id="2" name="Title 1">
            <a:extLst>
              <a:ext uri="{FF2B5EF4-FFF2-40B4-BE49-F238E27FC236}">
                <a16:creationId xmlns:a16="http://schemas.microsoft.com/office/drawing/2014/main" id="{FA82EBA7-C4F9-CA22-A78A-2B6CA5C7FF2F}"/>
              </a:ext>
            </a:extLst>
          </p:cNvPr>
          <p:cNvSpPr>
            <a:spLocks noGrp="1"/>
          </p:cNvSpPr>
          <p:nvPr>
            <p:ph type="title"/>
          </p:nvPr>
        </p:nvSpPr>
        <p:spPr/>
        <p:txBody>
          <a:bodyPr/>
          <a:lstStyle/>
          <a:p>
            <a:r>
              <a:rPr lang="en-US"/>
              <a:t>Answers</a:t>
            </a:r>
          </a:p>
        </p:txBody>
      </p:sp>
      <p:sp>
        <p:nvSpPr>
          <p:cNvPr id="3" name="Content Placeholder 2">
            <a:extLst>
              <a:ext uri="{FF2B5EF4-FFF2-40B4-BE49-F238E27FC236}">
                <a16:creationId xmlns:a16="http://schemas.microsoft.com/office/drawing/2014/main" id="{A5AFDA27-5C12-35C5-3967-F741C4988047}"/>
              </a:ext>
            </a:extLst>
          </p:cNvPr>
          <p:cNvSpPr>
            <a:spLocks noGrp="1"/>
          </p:cNvSpPr>
          <p:nvPr>
            <p:ph idx="1"/>
          </p:nvPr>
        </p:nvSpPr>
        <p:spPr>
          <a:xfrm>
            <a:off x="540000" y="1260000"/>
            <a:ext cx="10080000" cy="397326"/>
          </a:xfrm>
        </p:spPr>
        <p:txBody>
          <a:bodyPr>
            <a:noAutofit/>
          </a:bodyPr>
          <a:lstStyle/>
          <a:p>
            <a:pPr marL="0" indent="0">
              <a:buNone/>
            </a:pPr>
            <a:r>
              <a:rPr lang="en-GB">
                <a:solidFill>
                  <a:srgbClr val="006F62"/>
                </a:solidFill>
              </a:rPr>
              <a:t>2. </a:t>
            </a:r>
            <a:r>
              <a:rPr lang="en-GB"/>
              <a:t>(a) Arrange the students into the order in which you think their statements showed the most reasoning based on their observations. </a:t>
            </a:r>
          </a:p>
        </p:txBody>
      </p:sp>
      <p:sp>
        <p:nvSpPr>
          <p:cNvPr id="16" name="Text Box 2">
            <a:extLst>
              <a:ext uri="{FF2B5EF4-FFF2-40B4-BE49-F238E27FC236}">
                <a16:creationId xmlns:a16="http://schemas.microsoft.com/office/drawing/2014/main" id="{A680F75F-A83E-3324-0F0B-4B83F362434F}"/>
              </a:ext>
            </a:extLst>
          </p:cNvPr>
          <p:cNvSpPr txBox="1">
            <a:spLocks noChangeArrowheads="1"/>
          </p:cNvSpPr>
          <p:nvPr/>
        </p:nvSpPr>
        <p:spPr bwMode="auto">
          <a:xfrm>
            <a:off x="276681" y="2152893"/>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A5D727"/>
                </a:solidFill>
                <a:effectLst/>
                <a:latin typeface="Century Gothic" panose="020B0502020202020204" pitchFamily="34" charset="0"/>
                <a:ea typeface="Calibri" panose="020F0502020204030204" pitchFamily="34" charset="0"/>
              </a:rPr>
              <a:t>Ravi</a:t>
            </a:r>
            <a:endParaRPr lang="en-GB" sz="1100">
              <a:solidFill>
                <a:srgbClr val="A5D727"/>
              </a:solidFill>
              <a:effectLst/>
              <a:latin typeface="Arial" panose="020B0604020202020204" pitchFamily="34" charset="0"/>
              <a:ea typeface="Calibri" panose="020F0502020204030204" pitchFamily="34" charset="0"/>
            </a:endParaRPr>
          </a:p>
        </p:txBody>
      </p:sp>
      <p:sp>
        <p:nvSpPr>
          <p:cNvPr id="17" name="TextBox 16">
            <a:extLst>
              <a:ext uri="{FF2B5EF4-FFF2-40B4-BE49-F238E27FC236}">
                <a16:creationId xmlns:a16="http://schemas.microsoft.com/office/drawing/2014/main" id="{0302730A-4F10-32C3-E44F-8CF5F256B173}"/>
              </a:ext>
            </a:extLst>
          </p:cNvPr>
          <p:cNvSpPr txBox="1"/>
          <p:nvPr/>
        </p:nvSpPr>
        <p:spPr>
          <a:xfrm>
            <a:off x="2339424" y="2150225"/>
            <a:ext cx="8381128" cy="830997"/>
          </a:xfrm>
          <a:prstGeom prst="rect">
            <a:avLst/>
          </a:prstGeom>
          <a:noFill/>
        </p:spPr>
        <p:txBody>
          <a:bodyPr wrap="square" rtlCol="0">
            <a:spAutoFit/>
          </a:bodyPr>
          <a:lstStyle/>
          <a:p>
            <a:r>
              <a:rPr lang="en-GB" sz="1600">
                <a:latin typeface="Century Gothic" panose="020B0502020202020204" pitchFamily="34" charset="0"/>
              </a:rPr>
              <a:t>The sodium chloride particles were only white when they were grouped together in lumps big enough to see and colourless when they were spread apart, as in a solution.</a:t>
            </a:r>
          </a:p>
        </p:txBody>
      </p:sp>
      <p:sp>
        <p:nvSpPr>
          <p:cNvPr id="10" name="TextBox 9">
            <a:extLst>
              <a:ext uri="{FF2B5EF4-FFF2-40B4-BE49-F238E27FC236}">
                <a16:creationId xmlns:a16="http://schemas.microsoft.com/office/drawing/2014/main" id="{9009640B-0EAB-19AD-A860-D002B4716AD7}"/>
              </a:ext>
            </a:extLst>
          </p:cNvPr>
          <p:cNvSpPr txBox="1"/>
          <p:nvPr/>
        </p:nvSpPr>
        <p:spPr>
          <a:xfrm>
            <a:off x="2573662" y="3487581"/>
            <a:ext cx="8210713" cy="1754326"/>
          </a:xfrm>
          <a:prstGeom prst="rect">
            <a:avLst/>
          </a:prstGeom>
          <a:noFill/>
        </p:spPr>
        <p:txBody>
          <a:bodyPr wrap="square">
            <a:spAutoFit/>
          </a:bodyPr>
          <a:lstStyle/>
          <a:p>
            <a:pPr lvl="0"/>
            <a:r>
              <a:rPr lang="en-GB">
                <a:latin typeface="Century Gothic" panose="020B0502020202020204" pitchFamily="34" charset="0"/>
              </a:rPr>
              <a:t>The answer to this is open for debate, but I put Ravi’s statement first, as it shows the greatest reasoning. </a:t>
            </a:r>
          </a:p>
          <a:p>
            <a:pPr lvl="0"/>
            <a:endParaRPr lang="en-GB">
              <a:latin typeface="Century Gothic" panose="020B0502020202020204" pitchFamily="34" charset="0"/>
            </a:endParaRPr>
          </a:p>
          <a:p>
            <a:pPr lvl="0"/>
            <a:r>
              <a:rPr lang="en-GB">
                <a:latin typeface="Century Gothic" panose="020B0502020202020204" pitchFamily="34" charset="0"/>
              </a:rPr>
              <a:t>The sodium chloride particles appear white when they are all grouped together and colourless when they are spread out. So, it seems logical to suggest that the whiteness is caused by the grouping together.  </a:t>
            </a:r>
          </a:p>
        </p:txBody>
      </p:sp>
      <p:pic>
        <p:nvPicPr>
          <p:cNvPr id="9" name="Picture 8">
            <a:extLst>
              <a:ext uri="{FF2B5EF4-FFF2-40B4-BE49-F238E27FC236}">
                <a16:creationId xmlns:a16="http://schemas.microsoft.com/office/drawing/2014/main" id="{4C611A51-EAB3-C35C-5DA1-1D6A41715AAC}"/>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76681" y="2102589"/>
            <a:ext cx="2062743" cy="2308789"/>
          </a:xfrm>
          <a:prstGeom prst="rect">
            <a:avLst/>
          </a:prstGeom>
        </p:spPr>
      </p:pic>
      <p:sp>
        <p:nvSpPr>
          <p:cNvPr id="15" name="Speech Bubble: Rectangle with Corners Rounded 14">
            <a:extLst>
              <a:ext uri="{FF2B5EF4-FFF2-40B4-BE49-F238E27FC236}">
                <a16:creationId xmlns:a16="http://schemas.microsoft.com/office/drawing/2014/main" id="{B614B377-2A01-DB22-260F-3C4754FCE469}"/>
              </a:ext>
              <a:ext uri="{C183D7F6-B498-43B3-948B-1728B52AA6E4}">
                <adec:decorative xmlns:adec="http://schemas.microsoft.com/office/drawing/2017/decorative" val="1"/>
              </a:ext>
            </a:extLst>
          </p:cNvPr>
          <p:cNvSpPr/>
          <p:nvPr/>
        </p:nvSpPr>
        <p:spPr>
          <a:xfrm>
            <a:off x="2231472" y="2102589"/>
            <a:ext cx="8682052" cy="926271"/>
          </a:xfrm>
          <a:prstGeom prst="wedgeRoundRectCallout">
            <a:avLst>
              <a:gd name="adj1" fmla="val -54819"/>
              <a:gd name="adj2" fmla="val 41779"/>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Tree>
    <p:extLst>
      <p:ext uri="{BB962C8B-B14F-4D97-AF65-F5344CB8AC3E}">
        <p14:creationId xmlns:p14="http://schemas.microsoft.com/office/powerpoint/2010/main" val="623784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29583-AB49-93DC-525D-FF342A3ADF80}"/>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BE550D3E-9F6C-A48C-05B6-6B409B04EE0F}"/>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Discussion of answers</a:t>
            </a:r>
            <a:endParaRPr lang="en-US" sz="2200">
              <a:solidFill>
                <a:schemeClr val="bg1"/>
              </a:solidFill>
            </a:endParaRPr>
          </a:p>
        </p:txBody>
      </p:sp>
      <p:sp>
        <p:nvSpPr>
          <p:cNvPr id="2" name="Title 1">
            <a:extLst>
              <a:ext uri="{FF2B5EF4-FFF2-40B4-BE49-F238E27FC236}">
                <a16:creationId xmlns:a16="http://schemas.microsoft.com/office/drawing/2014/main" id="{9C6BA14F-1EA6-F515-649E-49FDE711F688}"/>
              </a:ext>
            </a:extLst>
          </p:cNvPr>
          <p:cNvSpPr>
            <a:spLocks noGrp="1"/>
          </p:cNvSpPr>
          <p:nvPr>
            <p:ph type="title"/>
          </p:nvPr>
        </p:nvSpPr>
        <p:spPr>
          <a:xfrm>
            <a:off x="404210" y="-623416"/>
            <a:ext cx="10080000" cy="440661"/>
          </a:xfrm>
        </p:spPr>
        <p:txBody>
          <a:bodyPr/>
          <a:lstStyle/>
          <a:p>
            <a:r>
              <a:rPr lang="en-US" dirty="0"/>
              <a:t>Answers 2a cont.</a:t>
            </a:r>
          </a:p>
        </p:txBody>
      </p:sp>
      <p:sp>
        <p:nvSpPr>
          <p:cNvPr id="15" name="Speech Bubble: Rectangle with Corners Rounded 14">
            <a:extLst>
              <a:ext uri="{FF2B5EF4-FFF2-40B4-BE49-F238E27FC236}">
                <a16:creationId xmlns:a16="http://schemas.microsoft.com/office/drawing/2014/main" id="{2D615376-C72D-C017-6A99-441536DF46FC}"/>
              </a:ext>
              <a:ext uri="{C183D7F6-B498-43B3-948B-1728B52AA6E4}">
                <adec:decorative xmlns:adec="http://schemas.microsoft.com/office/drawing/2017/decorative" val="1"/>
              </a:ext>
            </a:extLst>
          </p:cNvPr>
          <p:cNvSpPr/>
          <p:nvPr/>
        </p:nvSpPr>
        <p:spPr>
          <a:xfrm>
            <a:off x="1333201" y="1419210"/>
            <a:ext cx="9569754" cy="630033"/>
          </a:xfrm>
          <a:prstGeom prst="wedgeRoundRectCallout">
            <a:avLst>
              <a:gd name="adj1" fmla="val -54819"/>
              <a:gd name="adj2" fmla="val 41779"/>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6" name="Text Box 2">
            <a:extLst>
              <a:ext uri="{FF2B5EF4-FFF2-40B4-BE49-F238E27FC236}">
                <a16:creationId xmlns:a16="http://schemas.microsoft.com/office/drawing/2014/main" id="{75EE093A-803E-C0CE-3F73-F3D987F4E73F}"/>
              </a:ext>
            </a:extLst>
          </p:cNvPr>
          <p:cNvSpPr txBox="1">
            <a:spLocks noChangeArrowheads="1"/>
          </p:cNvSpPr>
          <p:nvPr/>
        </p:nvSpPr>
        <p:spPr bwMode="auto">
          <a:xfrm>
            <a:off x="302370" y="1608536"/>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A5D727"/>
                </a:solidFill>
                <a:effectLst/>
                <a:latin typeface="Century Gothic" panose="020B0502020202020204" pitchFamily="34" charset="0"/>
                <a:ea typeface="Calibri" panose="020F0502020204030204" pitchFamily="34" charset="0"/>
              </a:rPr>
              <a:t>Ravi</a:t>
            </a:r>
            <a:endParaRPr lang="en-GB" sz="1100">
              <a:solidFill>
                <a:srgbClr val="A5D727"/>
              </a:solidFill>
              <a:effectLst/>
              <a:latin typeface="Arial" panose="020B0604020202020204" pitchFamily="34" charset="0"/>
              <a:ea typeface="Calibri" panose="020F0502020204030204" pitchFamily="34" charset="0"/>
            </a:endParaRPr>
          </a:p>
        </p:txBody>
      </p:sp>
      <p:sp>
        <p:nvSpPr>
          <p:cNvPr id="17" name="TextBox 16">
            <a:extLst>
              <a:ext uri="{FF2B5EF4-FFF2-40B4-BE49-F238E27FC236}">
                <a16:creationId xmlns:a16="http://schemas.microsoft.com/office/drawing/2014/main" id="{F643743E-B71F-6856-DB1E-1DF56C5EF138}"/>
              </a:ext>
            </a:extLst>
          </p:cNvPr>
          <p:cNvSpPr txBox="1"/>
          <p:nvPr/>
        </p:nvSpPr>
        <p:spPr>
          <a:xfrm>
            <a:off x="1441153" y="1444372"/>
            <a:ext cx="9569754" cy="584775"/>
          </a:xfrm>
          <a:prstGeom prst="rect">
            <a:avLst/>
          </a:prstGeom>
          <a:noFill/>
        </p:spPr>
        <p:txBody>
          <a:bodyPr wrap="square" rtlCol="0">
            <a:spAutoFit/>
          </a:bodyPr>
          <a:lstStyle/>
          <a:p>
            <a:r>
              <a:rPr lang="en-GB" sz="1600">
                <a:latin typeface="Century Gothic" panose="020B0502020202020204" pitchFamily="34" charset="0"/>
              </a:rPr>
              <a:t>The sodium chloride particles were only white when they were grouped together in lumps big enough to see and colourless when they were spread apart, as in a solution.</a:t>
            </a:r>
          </a:p>
        </p:txBody>
      </p:sp>
      <p:sp>
        <p:nvSpPr>
          <p:cNvPr id="5" name="Speech Bubble: Rectangle 4">
            <a:extLst>
              <a:ext uri="{FF2B5EF4-FFF2-40B4-BE49-F238E27FC236}">
                <a16:creationId xmlns:a16="http://schemas.microsoft.com/office/drawing/2014/main" id="{275E2A2A-B1FB-8F75-C4E5-048FF777D74B}"/>
              </a:ext>
              <a:ext uri="{C183D7F6-B498-43B3-948B-1728B52AA6E4}">
                <adec:decorative xmlns:adec="http://schemas.microsoft.com/office/drawing/2017/decorative" val="1"/>
              </a:ext>
            </a:extLst>
          </p:cNvPr>
          <p:cNvSpPr/>
          <p:nvPr/>
        </p:nvSpPr>
        <p:spPr>
          <a:xfrm>
            <a:off x="1431417" y="2199254"/>
            <a:ext cx="4616428" cy="729001"/>
          </a:xfrm>
          <a:prstGeom prst="wedgeRectCallout">
            <a:avLst>
              <a:gd name="adj1" fmla="val -40585"/>
              <a:gd name="adj2" fmla="val 139399"/>
            </a:avLst>
          </a:prstGeom>
          <a:noFill/>
          <a:ln w="38100">
            <a:solidFill>
              <a:srgbClr val="006F62"/>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6" name="Text Box 2">
            <a:extLst>
              <a:ext uri="{FF2B5EF4-FFF2-40B4-BE49-F238E27FC236}">
                <a16:creationId xmlns:a16="http://schemas.microsoft.com/office/drawing/2014/main" id="{5BCA1FCD-3B6B-A3D5-A6A3-797F4175D678}"/>
              </a:ext>
            </a:extLst>
          </p:cNvPr>
          <p:cNvSpPr txBox="1">
            <a:spLocks noChangeArrowheads="1"/>
          </p:cNvSpPr>
          <p:nvPr/>
        </p:nvSpPr>
        <p:spPr bwMode="auto">
          <a:xfrm>
            <a:off x="228423" y="2855952"/>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006F62"/>
                </a:solidFill>
                <a:effectLst/>
                <a:latin typeface="Century Gothic" panose="020B0502020202020204" pitchFamily="34" charset="0"/>
                <a:ea typeface="Calibri" panose="020F0502020204030204" pitchFamily="34" charset="0"/>
              </a:rPr>
              <a:t>Jo</a:t>
            </a:r>
            <a:endParaRPr lang="en-GB" sz="1200">
              <a:solidFill>
                <a:srgbClr val="006F62"/>
              </a:solidFill>
              <a:effectLst/>
              <a:latin typeface="Arial" panose="020B060402020202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9F966A9D-6F1B-F8DF-DCBF-19940C1C1278}"/>
              </a:ext>
            </a:extLst>
          </p:cNvPr>
          <p:cNvSpPr txBox="1"/>
          <p:nvPr/>
        </p:nvSpPr>
        <p:spPr>
          <a:xfrm>
            <a:off x="1452057" y="2274243"/>
            <a:ext cx="4842764" cy="584775"/>
          </a:xfrm>
          <a:prstGeom prst="rect">
            <a:avLst/>
          </a:prstGeom>
          <a:noFill/>
        </p:spPr>
        <p:txBody>
          <a:bodyPr wrap="square" rtlCol="0">
            <a:spAutoFit/>
          </a:bodyPr>
          <a:lstStyle/>
          <a:p>
            <a:r>
              <a:rPr lang="en-GB" sz="1600">
                <a:latin typeface="Century Gothic" panose="020B0502020202020204" pitchFamily="34" charset="0"/>
              </a:rPr>
              <a:t>The solids must become gases, since you cannot see them and you cannot see gases.</a:t>
            </a:r>
          </a:p>
        </p:txBody>
      </p:sp>
      <p:pic>
        <p:nvPicPr>
          <p:cNvPr id="8" name="Picture 7">
            <a:extLst>
              <a:ext uri="{FF2B5EF4-FFF2-40B4-BE49-F238E27FC236}">
                <a16:creationId xmlns:a16="http://schemas.microsoft.com/office/drawing/2014/main" id="{15D2E5D9-F4E9-DD0D-E4D2-FAF625FAC6AB}"/>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3011709"/>
            <a:ext cx="1865380" cy="2087884"/>
          </a:xfrm>
          <a:prstGeom prst="rect">
            <a:avLst/>
          </a:prstGeom>
        </p:spPr>
      </p:pic>
      <p:pic>
        <p:nvPicPr>
          <p:cNvPr id="11" name="Picture 10">
            <a:extLst>
              <a:ext uri="{FF2B5EF4-FFF2-40B4-BE49-F238E27FC236}">
                <a16:creationId xmlns:a16="http://schemas.microsoft.com/office/drawing/2014/main" id="{2CF167D4-5A46-6F01-1A23-D65D492B825D}"/>
              </a:ext>
              <a:ext uri="{C183D7F6-B498-43B3-948B-1728B52AA6E4}">
                <adec:decorative xmlns:adec="http://schemas.microsoft.com/office/drawing/2017/decorative" val="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flipH="1">
            <a:off x="9145527" y="2967254"/>
            <a:ext cx="1865380" cy="2087884"/>
          </a:xfrm>
          <a:prstGeom prst="rect">
            <a:avLst/>
          </a:prstGeom>
        </p:spPr>
      </p:pic>
      <p:sp>
        <p:nvSpPr>
          <p:cNvPr id="12" name="Speech Bubble: Rectangle 11">
            <a:extLst>
              <a:ext uri="{FF2B5EF4-FFF2-40B4-BE49-F238E27FC236}">
                <a16:creationId xmlns:a16="http://schemas.microsoft.com/office/drawing/2014/main" id="{3F7F2CCE-71EA-27FC-FCE5-4B380C3CDB99}"/>
              </a:ext>
              <a:ext uri="{C183D7F6-B498-43B3-948B-1728B52AA6E4}">
                <adec:decorative xmlns:adec="http://schemas.microsoft.com/office/drawing/2017/decorative" val="1"/>
              </a:ext>
            </a:extLst>
          </p:cNvPr>
          <p:cNvSpPr/>
          <p:nvPr/>
        </p:nvSpPr>
        <p:spPr>
          <a:xfrm>
            <a:off x="6176987" y="2186036"/>
            <a:ext cx="4307223" cy="801314"/>
          </a:xfrm>
          <a:prstGeom prst="wedgeRectCallout">
            <a:avLst>
              <a:gd name="adj1" fmla="val 26926"/>
              <a:gd name="adj2" fmla="val 88418"/>
            </a:avLst>
          </a:prstGeom>
          <a:no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3" name="Text Box 2">
            <a:extLst>
              <a:ext uri="{FF2B5EF4-FFF2-40B4-BE49-F238E27FC236}">
                <a16:creationId xmlns:a16="http://schemas.microsoft.com/office/drawing/2014/main" id="{8D0835B3-86BD-4EA0-EC87-9BEEE68F3889}"/>
              </a:ext>
            </a:extLst>
          </p:cNvPr>
          <p:cNvSpPr txBox="1">
            <a:spLocks noChangeArrowheads="1"/>
          </p:cNvSpPr>
          <p:nvPr/>
        </p:nvSpPr>
        <p:spPr bwMode="auto">
          <a:xfrm>
            <a:off x="10419449" y="2967254"/>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33903C"/>
                </a:solidFill>
                <a:effectLst/>
                <a:latin typeface="Century Gothic" panose="020B0502020202020204" pitchFamily="34" charset="0"/>
                <a:ea typeface="Calibri" panose="020F0502020204030204" pitchFamily="34" charset="0"/>
              </a:rPr>
              <a:t>Sam</a:t>
            </a:r>
            <a:endParaRPr lang="en-GB" sz="1200">
              <a:solidFill>
                <a:srgbClr val="33903C"/>
              </a:solidFill>
              <a:effectLst/>
              <a:latin typeface="Arial" panose="020B0604020202020204" pitchFamily="34" charset="0"/>
              <a:ea typeface="Calibri" panose="020F0502020204030204" pitchFamily="34" charset="0"/>
            </a:endParaRPr>
          </a:p>
        </p:txBody>
      </p:sp>
      <p:sp>
        <p:nvSpPr>
          <p:cNvPr id="14" name="TextBox 13">
            <a:extLst>
              <a:ext uri="{FF2B5EF4-FFF2-40B4-BE49-F238E27FC236}">
                <a16:creationId xmlns:a16="http://schemas.microsoft.com/office/drawing/2014/main" id="{70C15025-E378-DF86-42AD-D1A80E5A098E}"/>
              </a:ext>
            </a:extLst>
          </p:cNvPr>
          <p:cNvSpPr txBox="1"/>
          <p:nvPr/>
        </p:nvSpPr>
        <p:spPr>
          <a:xfrm>
            <a:off x="6272337" y="2296557"/>
            <a:ext cx="4122486" cy="584775"/>
          </a:xfrm>
          <a:prstGeom prst="rect">
            <a:avLst/>
          </a:prstGeom>
          <a:noFill/>
        </p:spPr>
        <p:txBody>
          <a:bodyPr wrap="square" rtlCol="0">
            <a:spAutoFit/>
          </a:bodyPr>
          <a:lstStyle/>
          <a:p>
            <a:r>
              <a:rPr lang="en-GB" sz="1600">
                <a:latin typeface="Century Gothic" panose="020B0502020202020204" pitchFamily="34" charset="0"/>
              </a:rPr>
              <a:t>If that was true, the copper sulfate particles must be blue </a:t>
            </a:r>
            <a:r>
              <a:rPr lang="en-GB" sz="1600" i="1">
                <a:latin typeface="Century Gothic" panose="020B0502020202020204" pitchFamily="34" charset="0"/>
              </a:rPr>
              <a:t>all the time</a:t>
            </a:r>
            <a:r>
              <a:rPr lang="en-GB" sz="1600">
                <a:latin typeface="Century Gothic" panose="020B0502020202020204" pitchFamily="34" charset="0"/>
              </a:rPr>
              <a:t>.</a:t>
            </a:r>
          </a:p>
        </p:txBody>
      </p:sp>
      <p:sp>
        <p:nvSpPr>
          <p:cNvPr id="18" name="TextBox 17">
            <a:extLst>
              <a:ext uri="{FF2B5EF4-FFF2-40B4-BE49-F238E27FC236}">
                <a16:creationId xmlns:a16="http://schemas.microsoft.com/office/drawing/2014/main" id="{8779B0F5-DBF5-13EE-83F6-11080AB053E4}"/>
              </a:ext>
            </a:extLst>
          </p:cNvPr>
          <p:cNvSpPr txBox="1"/>
          <p:nvPr/>
        </p:nvSpPr>
        <p:spPr>
          <a:xfrm>
            <a:off x="2029318" y="3767189"/>
            <a:ext cx="7116209" cy="1754326"/>
          </a:xfrm>
          <a:prstGeom prst="rect">
            <a:avLst/>
          </a:prstGeom>
          <a:noFill/>
        </p:spPr>
        <p:txBody>
          <a:bodyPr wrap="square">
            <a:spAutoFit/>
          </a:bodyPr>
          <a:lstStyle/>
          <a:p>
            <a:pPr lvl="0"/>
            <a:r>
              <a:rPr lang="en-GB">
                <a:latin typeface="Century Gothic" panose="020B0502020202020204" pitchFamily="34" charset="0"/>
              </a:rPr>
              <a:t>Jo and Sam both shed light on the contrast with copper sulfate. It seems reasonable to suggest that copper sulfate’s blue colour is caused in a different way from sodium chloride’s whiteness because copper sulfate solution keeps the colour blue. Notice that we can make this logical statement, even if we know nothing about how copper sulfate appears blue! </a:t>
            </a:r>
          </a:p>
        </p:txBody>
      </p:sp>
    </p:spTree>
    <p:extLst>
      <p:ext uri="{BB962C8B-B14F-4D97-AF65-F5344CB8AC3E}">
        <p14:creationId xmlns:p14="http://schemas.microsoft.com/office/powerpoint/2010/main" val="22167140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22F42-C304-1845-9559-16C0E3DBADE9}"/>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B6957099-1568-53BF-ACB1-0D3589DF1CDB}"/>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Discussion of answers</a:t>
            </a:r>
            <a:endParaRPr lang="en-US" sz="2200">
              <a:solidFill>
                <a:schemeClr val="bg1"/>
              </a:solidFill>
            </a:endParaRPr>
          </a:p>
        </p:txBody>
      </p:sp>
      <p:sp>
        <p:nvSpPr>
          <p:cNvPr id="2" name="Title 1">
            <a:extLst>
              <a:ext uri="{FF2B5EF4-FFF2-40B4-BE49-F238E27FC236}">
                <a16:creationId xmlns:a16="http://schemas.microsoft.com/office/drawing/2014/main" id="{8F6ED73E-65FC-1D67-2AF9-E050930DAF1D}"/>
              </a:ext>
            </a:extLst>
          </p:cNvPr>
          <p:cNvSpPr>
            <a:spLocks noGrp="1"/>
          </p:cNvSpPr>
          <p:nvPr>
            <p:ph type="title"/>
          </p:nvPr>
        </p:nvSpPr>
        <p:spPr>
          <a:xfrm>
            <a:off x="554029" y="-598989"/>
            <a:ext cx="10080000" cy="440661"/>
          </a:xfrm>
        </p:spPr>
        <p:txBody>
          <a:bodyPr/>
          <a:lstStyle/>
          <a:p>
            <a:r>
              <a:rPr lang="en-US" dirty="0"/>
              <a:t>Answers 2a cont.</a:t>
            </a:r>
          </a:p>
        </p:txBody>
      </p:sp>
      <p:sp>
        <p:nvSpPr>
          <p:cNvPr id="15" name="Speech Bubble: Rectangle with Corners Rounded 14">
            <a:extLst>
              <a:ext uri="{FF2B5EF4-FFF2-40B4-BE49-F238E27FC236}">
                <a16:creationId xmlns:a16="http://schemas.microsoft.com/office/drawing/2014/main" id="{C56A7D9E-55D7-EC18-FCA7-921A71E1E7E3}"/>
              </a:ext>
              <a:ext uri="{C183D7F6-B498-43B3-948B-1728B52AA6E4}">
                <adec:decorative xmlns:adec="http://schemas.microsoft.com/office/drawing/2017/decorative" val="1"/>
              </a:ext>
            </a:extLst>
          </p:cNvPr>
          <p:cNvSpPr/>
          <p:nvPr/>
        </p:nvSpPr>
        <p:spPr>
          <a:xfrm>
            <a:off x="1247896" y="1515463"/>
            <a:ext cx="9569754" cy="630033"/>
          </a:xfrm>
          <a:prstGeom prst="wedgeRoundRectCallout">
            <a:avLst>
              <a:gd name="adj1" fmla="val -54819"/>
              <a:gd name="adj2" fmla="val 41779"/>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6" name="Text Box 2">
            <a:extLst>
              <a:ext uri="{FF2B5EF4-FFF2-40B4-BE49-F238E27FC236}">
                <a16:creationId xmlns:a16="http://schemas.microsoft.com/office/drawing/2014/main" id="{9C618AA8-0A90-EFD8-36F5-B744AEBAC733}"/>
              </a:ext>
            </a:extLst>
          </p:cNvPr>
          <p:cNvSpPr txBox="1">
            <a:spLocks noChangeArrowheads="1"/>
          </p:cNvSpPr>
          <p:nvPr/>
        </p:nvSpPr>
        <p:spPr bwMode="auto">
          <a:xfrm>
            <a:off x="217065" y="1704789"/>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A5D727"/>
                </a:solidFill>
                <a:effectLst/>
                <a:latin typeface="Century Gothic" panose="020B0502020202020204" pitchFamily="34" charset="0"/>
                <a:ea typeface="Calibri" panose="020F0502020204030204" pitchFamily="34" charset="0"/>
              </a:rPr>
              <a:t>Ravi</a:t>
            </a:r>
            <a:endParaRPr lang="en-GB" sz="1100">
              <a:solidFill>
                <a:srgbClr val="A5D727"/>
              </a:solidFill>
              <a:effectLst/>
              <a:latin typeface="Arial" panose="020B0604020202020204" pitchFamily="34" charset="0"/>
              <a:ea typeface="Calibri" panose="020F0502020204030204" pitchFamily="34" charset="0"/>
            </a:endParaRPr>
          </a:p>
        </p:txBody>
      </p:sp>
      <p:sp>
        <p:nvSpPr>
          <p:cNvPr id="17" name="TextBox 16">
            <a:extLst>
              <a:ext uri="{FF2B5EF4-FFF2-40B4-BE49-F238E27FC236}">
                <a16:creationId xmlns:a16="http://schemas.microsoft.com/office/drawing/2014/main" id="{94832BE4-70BB-DD47-4F89-06CF757FF032}"/>
              </a:ext>
            </a:extLst>
          </p:cNvPr>
          <p:cNvSpPr txBox="1"/>
          <p:nvPr/>
        </p:nvSpPr>
        <p:spPr>
          <a:xfrm>
            <a:off x="1355848" y="1540625"/>
            <a:ext cx="9569754" cy="584775"/>
          </a:xfrm>
          <a:prstGeom prst="rect">
            <a:avLst/>
          </a:prstGeom>
          <a:noFill/>
        </p:spPr>
        <p:txBody>
          <a:bodyPr wrap="square" rtlCol="0">
            <a:spAutoFit/>
          </a:bodyPr>
          <a:lstStyle/>
          <a:p>
            <a:r>
              <a:rPr lang="en-GB" sz="1600">
                <a:latin typeface="Century Gothic" panose="020B0502020202020204" pitchFamily="34" charset="0"/>
              </a:rPr>
              <a:t>The sodium chloride particles were only white when they were grouped together in lumps big enough to see and colourless when they were spread apart, as in a solution.</a:t>
            </a:r>
          </a:p>
        </p:txBody>
      </p:sp>
      <p:sp>
        <p:nvSpPr>
          <p:cNvPr id="5" name="Speech Bubble: Rectangle 4">
            <a:extLst>
              <a:ext uri="{FF2B5EF4-FFF2-40B4-BE49-F238E27FC236}">
                <a16:creationId xmlns:a16="http://schemas.microsoft.com/office/drawing/2014/main" id="{F76FE910-5998-C5C4-209E-0C2102D6F384}"/>
              </a:ext>
              <a:ext uri="{C183D7F6-B498-43B3-948B-1728B52AA6E4}">
                <adec:decorative xmlns:adec="http://schemas.microsoft.com/office/drawing/2017/decorative" val="1"/>
              </a:ext>
            </a:extLst>
          </p:cNvPr>
          <p:cNvSpPr/>
          <p:nvPr/>
        </p:nvSpPr>
        <p:spPr>
          <a:xfrm>
            <a:off x="1202994" y="2295507"/>
            <a:ext cx="4616428" cy="729001"/>
          </a:xfrm>
          <a:prstGeom prst="wedgeRectCallout">
            <a:avLst>
              <a:gd name="adj1" fmla="val -62632"/>
              <a:gd name="adj2" fmla="val 35781"/>
            </a:avLst>
          </a:prstGeom>
          <a:noFill/>
          <a:ln w="38100">
            <a:solidFill>
              <a:srgbClr val="006F62"/>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6" name="Text Box 2">
            <a:extLst>
              <a:ext uri="{FF2B5EF4-FFF2-40B4-BE49-F238E27FC236}">
                <a16:creationId xmlns:a16="http://schemas.microsoft.com/office/drawing/2014/main" id="{1C22D8CC-7393-B3CE-5FAF-9AF33A1F6166}"/>
              </a:ext>
            </a:extLst>
          </p:cNvPr>
          <p:cNvSpPr txBox="1">
            <a:spLocks noChangeArrowheads="1"/>
          </p:cNvSpPr>
          <p:nvPr/>
        </p:nvSpPr>
        <p:spPr bwMode="auto">
          <a:xfrm>
            <a:off x="0" y="2646802"/>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006F62"/>
                </a:solidFill>
                <a:effectLst/>
                <a:latin typeface="Century Gothic" panose="020B0502020202020204" pitchFamily="34" charset="0"/>
                <a:ea typeface="Calibri" panose="020F0502020204030204" pitchFamily="34" charset="0"/>
              </a:rPr>
              <a:t>Jo</a:t>
            </a:r>
            <a:endParaRPr lang="en-GB" sz="1200">
              <a:solidFill>
                <a:srgbClr val="006F62"/>
              </a:solidFill>
              <a:effectLst/>
              <a:latin typeface="Arial" panose="020B060402020202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9129BBFA-D541-B8A9-2828-A25BEAAF175C}"/>
              </a:ext>
            </a:extLst>
          </p:cNvPr>
          <p:cNvSpPr txBox="1"/>
          <p:nvPr/>
        </p:nvSpPr>
        <p:spPr>
          <a:xfrm>
            <a:off x="1223634" y="2370496"/>
            <a:ext cx="4842764" cy="584775"/>
          </a:xfrm>
          <a:prstGeom prst="rect">
            <a:avLst/>
          </a:prstGeom>
          <a:noFill/>
        </p:spPr>
        <p:txBody>
          <a:bodyPr wrap="square" rtlCol="0">
            <a:spAutoFit/>
          </a:bodyPr>
          <a:lstStyle/>
          <a:p>
            <a:r>
              <a:rPr lang="en-GB" sz="1600">
                <a:latin typeface="Century Gothic" panose="020B0502020202020204" pitchFamily="34" charset="0"/>
              </a:rPr>
              <a:t>The solids must become gases, since you cannot see them and you cannot see gases.</a:t>
            </a:r>
          </a:p>
        </p:txBody>
      </p:sp>
      <p:sp>
        <p:nvSpPr>
          <p:cNvPr id="12" name="Speech Bubble: Rectangle 11">
            <a:extLst>
              <a:ext uri="{FF2B5EF4-FFF2-40B4-BE49-F238E27FC236}">
                <a16:creationId xmlns:a16="http://schemas.microsoft.com/office/drawing/2014/main" id="{8158BBAD-2A77-AE94-63C5-3C325E931B66}"/>
              </a:ext>
              <a:ext uri="{C183D7F6-B498-43B3-948B-1728B52AA6E4}">
                <adec:decorative xmlns:adec="http://schemas.microsoft.com/office/drawing/2017/decorative" val="1"/>
              </a:ext>
            </a:extLst>
          </p:cNvPr>
          <p:cNvSpPr/>
          <p:nvPr/>
        </p:nvSpPr>
        <p:spPr>
          <a:xfrm>
            <a:off x="5948564" y="2282289"/>
            <a:ext cx="4307223" cy="801314"/>
          </a:xfrm>
          <a:prstGeom prst="wedgeRectCallout">
            <a:avLst>
              <a:gd name="adj1" fmla="val 58862"/>
              <a:gd name="adj2" fmla="val 23920"/>
            </a:avLst>
          </a:prstGeom>
          <a:no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3" name="Text Box 2">
            <a:extLst>
              <a:ext uri="{FF2B5EF4-FFF2-40B4-BE49-F238E27FC236}">
                <a16:creationId xmlns:a16="http://schemas.microsoft.com/office/drawing/2014/main" id="{2B70A6F7-2086-3905-D9CF-2DBBA310CFC1}"/>
              </a:ext>
            </a:extLst>
          </p:cNvPr>
          <p:cNvSpPr txBox="1">
            <a:spLocks noChangeArrowheads="1"/>
          </p:cNvSpPr>
          <p:nvPr/>
        </p:nvSpPr>
        <p:spPr bwMode="auto">
          <a:xfrm>
            <a:off x="10255787" y="2470758"/>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33903C"/>
                </a:solidFill>
                <a:effectLst/>
                <a:latin typeface="Century Gothic" panose="020B0502020202020204" pitchFamily="34" charset="0"/>
                <a:ea typeface="Calibri" panose="020F0502020204030204" pitchFamily="34" charset="0"/>
              </a:rPr>
              <a:t>Sam</a:t>
            </a:r>
            <a:endParaRPr lang="en-GB" sz="1200">
              <a:solidFill>
                <a:srgbClr val="33903C"/>
              </a:solidFill>
              <a:effectLst/>
              <a:latin typeface="Arial" panose="020B0604020202020204" pitchFamily="34" charset="0"/>
              <a:ea typeface="Calibri" panose="020F0502020204030204" pitchFamily="34" charset="0"/>
            </a:endParaRPr>
          </a:p>
        </p:txBody>
      </p:sp>
      <p:sp>
        <p:nvSpPr>
          <p:cNvPr id="14" name="TextBox 13">
            <a:extLst>
              <a:ext uri="{FF2B5EF4-FFF2-40B4-BE49-F238E27FC236}">
                <a16:creationId xmlns:a16="http://schemas.microsoft.com/office/drawing/2014/main" id="{3F874073-4019-F1EC-C174-58E95C6F21C4}"/>
              </a:ext>
            </a:extLst>
          </p:cNvPr>
          <p:cNvSpPr txBox="1"/>
          <p:nvPr/>
        </p:nvSpPr>
        <p:spPr>
          <a:xfrm>
            <a:off x="6043914" y="2392810"/>
            <a:ext cx="4122486" cy="584775"/>
          </a:xfrm>
          <a:prstGeom prst="rect">
            <a:avLst/>
          </a:prstGeom>
          <a:noFill/>
        </p:spPr>
        <p:txBody>
          <a:bodyPr wrap="square" rtlCol="0">
            <a:spAutoFit/>
          </a:bodyPr>
          <a:lstStyle/>
          <a:p>
            <a:r>
              <a:rPr lang="en-GB" sz="1600">
                <a:latin typeface="Century Gothic" panose="020B0502020202020204" pitchFamily="34" charset="0"/>
              </a:rPr>
              <a:t>If that was true, the copper sulfate particles must be blue </a:t>
            </a:r>
            <a:r>
              <a:rPr lang="en-GB" sz="1600" i="1">
                <a:latin typeface="Century Gothic" panose="020B0502020202020204" pitchFamily="34" charset="0"/>
              </a:rPr>
              <a:t>all the time</a:t>
            </a:r>
            <a:r>
              <a:rPr lang="en-GB" sz="1600">
                <a:latin typeface="Century Gothic" panose="020B0502020202020204" pitchFamily="34" charset="0"/>
              </a:rPr>
              <a:t>.</a:t>
            </a:r>
          </a:p>
        </p:txBody>
      </p:sp>
      <p:sp>
        <p:nvSpPr>
          <p:cNvPr id="20" name="Text Box 2">
            <a:extLst>
              <a:ext uri="{FF2B5EF4-FFF2-40B4-BE49-F238E27FC236}">
                <a16:creationId xmlns:a16="http://schemas.microsoft.com/office/drawing/2014/main" id="{A485B025-F794-AF1D-5B5E-0910469F2EFE}"/>
              </a:ext>
            </a:extLst>
          </p:cNvPr>
          <p:cNvSpPr txBox="1">
            <a:spLocks noChangeArrowheads="1"/>
          </p:cNvSpPr>
          <p:nvPr/>
        </p:nvSpPr>
        <p:spPr bwMode="auto">
          <a:xfrm>
            <a:off x="9644043" y="3633006"/>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9BBB59"/>
                </a:solidFill>
                <a:effectLst/>
                <a:latin typeface="Century Gothic" panose="020B0502020202020204" pitchFamily="34" charset="0"/>
                <a:ea typeface="Calibri" panose="020F0502020204030204" pitchFamily="34" charset="0"/>
              </a:rPr>
              <a:t>Alice</a:t>
            </a:r>
            <a:endParaRPr lang="en-GB" sz="1200">
              <a:effectLst/>
              <a:latin typeface="Arial" panose="020B0604020202020204" pitchFamily="34" charset="0"/>
              <a:ea typeface="Calibri" panose="020F0502020204030204" pitchFamily="34" charset="0"/>
            </a:endParaRPr>
          </a:p>
        </p:txBody>
      </p:sp>
      <p:sp>
        <p:nvSpPr>
          <p:cNvPr id="21" name="TextBox 20">
            <a:extLst>
              <a:ext uri="{FF2B5EF4-FFF2-40B4-BE49-F238E27FC236}">
                <a16:creationId xmlns:a16="http://schemas.microsoft.com/office/drawing/2014/main" id="{813C2032-665E-7F9A-2AF8-C9D07BFE912D}"/>
              </a:ext>
            </a:extLst>
          </p:cNvPr>
          <p:cNvSpPr txBox="1"/>
          <p:nvPr/>
        </p:nvSpPr>
        <p:spPr>
          <a:xfrm>
            <a:off x="642349" y="3215311"/>
            <a:ext cx="9613438" cy="338554"/>
          </a:xfrm>
          <a:prstGeom prst="rect">
            <a:avLst/>
          </a:prstGeom>
          <a:noFill/>
        </p:spPr>
        <p:txBody>
          <a:bodyPr wrap="square" rtlCol="0">
            <a:spAutoFit/>
          </a:bodyPr>
          <a:lstStyle/>
          <a:p>
            <a:pPr algn="ctr"/>
            <a:r>
              <a:rPr lang="en-GB" sz="1600">
                <a:latin typeface="Century Gothic" panose="020B0502020202020204" pitchFamily="34" charset="0"/>
              </a:rPr>
              <a:t>Copper sulfate is like coloured glass: it is transparent </a:t>
            </a:r>
            <a:r>
              <a:rPr lang="en-GB" sz="1600" i="1">
                <a:latin typeface="Century Gothic" panose="020B0502020202020204" pitchFamily="34" charset="0"/>
              </a:rPr>
              <a:t>and</a:t>
            </a:r>
            <a:r>
              <a:rPr lang="en-GB" sz="1600">
                <a:latin typeface="Century Gothic" panose="020B0502020202020204" pitchFamily="34" charset="0"/>
              </a:rPr>
              <a:t> coloured.</a:t>
            </a:r>
          </a:p>
        </p:txBody>
      </p:sp>
      <p:sp>
        <p:nvSpPr>
          <p:cNvPr id="10" name="TextBox 9">
            <a:extLst>
              <a:ext uri="{FF2B5EF4-FFF2-40B4-BE49-F238E27FC236}">
                <a16:creationId xmlns:a16="http://schemas.microsoft.com/office/drawing/2014/main" id="{5E46D5E6-2A62-7482-6AF3-B5995060625C}"/>
              </a:ext>
            </a:extLst>
          </p:cNvPr>
          <p:cNvSpPr txBox="1"/>
          <p:nvPr/>
        </p:nvSpPr>
        <p:spPr>
          <a:xfrm>
            <a:off x="850569" y="4331384"/>
            <a:ext cx="6158284" cy="1200329"/>
          </a:xfrm>
          <a:prstGeom prst="rect">
            <a:avLst/>
          </a:prstGeom>
          <a:noFill/>
        </p:spPr>
        <p:txBody>
          <a:bodyPr wrap="square">
            <a:spAutoFit/>
          </a:bodyPr>
          <a:lstStyle/>
          <a:p>
            <a:pPr lvl="0"/>
            <a:r>
              <a:rPr lang="en-GB">
                <a:latin typeface="Century Gothic" panose="020B0502020202020204" pitchFamily="34" charset="0"/>
              </a:rPr>
              <a:t>Alice’s statement is helpful, scientists look for similar situations that they have met, to help explain or make predictions about the part of science they are considering.</a:t>
            </a:r>
          </a:p>
        </p:txBody>
      </p:sp>
      <p:pic>
        <p:nvPicPr>
          <p:cNvPr id="22" name="Picture 21">
            <a:extLst>
              <a:ext uri="{FF2B5EF4-FFF2-40B4-BE49-F238E27FC236}">
                <a16:creationId xmlns:a16="http://schemas.microsoft.com/office/drawing/2014/main" id="{B31DDAFA-4490-B560-132B-89A265E1F55A}"/>
              </a:ext>
              <a:ext uri="{C183D7F6-B498-43B3-948B-1728B52AA6E4}">
                <adec:decorative xmlns:adec="http://schemas.microsoft.com/office/drawing/2017/decorative" val="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905577" y="3754728"/>
            <a:ext cx="1865380" cy="2087884"/>
          </a:xfrm>
          <a:prstGeom prst="rect">
            <a:avLst/>
          </a:prstGeom>
        </p:spPr>
      </p:pic>
      <p:sp>
        <p:nvSpPr>
          <p:cNvPr id="24" name="Speech Bubble: Rectangle with Corners Rounded 23">
            <a:extLst>
              <a:ext uri="{FF2B5EF4-FFF2-40B4-BE49-F238E27FC236}">
                <a16:creationId xmlns:a16="http://schemas.microsoft.com/office/drawing/2014/main" id="{D3EC1E16-F2F4-5107-C420-9E4A5F6D3031}"/>
              </a:ext>
              <a:ext uri="{C183D7F6-B498-43B3-948B-1728B52AA6E4}">
                <adec:decorative xmlns:adec="http://schemas.microsoft.com/office/drawing/2017/decorative" val="1"/>
              </a:ext>
            </a:extLst>
          </p:cNvPr>
          <p:cNvSpPr/>
          <p:nvPr/>
        </p:nvSpPr>
        <p:spPr>
          <a:xfrm>
            <a:off x="2090734" y="3143736"/>
            <a:ext cx="6814843" cy="430175"/>
          </a:xfrm>
          <a:prstGeom prst="wedgeRoundRectCallout">
            <a:avLst>
              <a:gd name="adj1" fmla="val 53149"/>
              <a:gd name="adj2" fmla="val 186342"/>
              <a:gd name="adj3" fmla="val 16667"/>
            </a:avLst>
          </a:prstGeom>
          <a:no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81403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05945-FF72-6FBA-6B65-EA4BD7CE398E}"/>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C3F1F117-D4B5-C795-7767-92435A09AC87}"/>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Discussion of answers</a:t>
            </a:r>
            <a:endParaRPr lang="en-US" sz="2200">
              <a:solidFill>
                <a:schemeClr val="bg1"/>
              </a:solidFill>
            </a:endParaRPr>
          </a:p>
        </p:txBody>
      </p:sp>
      <p:sp>
        <p:nvSpPr>
          <p:cNvPr id="2" name="Title 1">
            <a:extLst>
              <a:ext uri="{FF2B5EF4-FFF2-40B4-BE49-F238E27FC236}">
                <a16:creationId xmlns:a16="http://schemas.microsoft.com/office/drawing/2014/main" id="{138F8AD4-0394-DE6F-8711-63C5F126A878}"/>
              </a:ext>
            </a:extLst>
          </p:cNvPr>
          <p:cNvSpPr>
            <a:spLocks noGrp="1"/>
          </p:cNvSpPr>
          <p:nvPr>
            <p:ph type="title"/>
          </p:nvPr>
        </p:nvSpPr>
        <p:spPr>
          <a:xfrm>
            <a:off x="319787" y="-665966"/>
            <a:ext cx="10080000" cy="440661"/>
          </a:xfrm>
        </p:spPr>
        <p:txBody>
          <a:bodyPr/>
          <a:lstStyle/>
          <a:p>
            <a:r>
              <a:rPr lang="en-US" dirty="0"/>
              <a:t>Answers 2a cont.</a:t>
            </a:r>
          </a:p>
        </p:txBody>
      </p:sp>
      <p:sp>
        <p:nvSpPr>
          <p:cNvPr id="15" name="Speech Bubble: Rectangle with Corners Rounded 14">
            <a:extLst>
              <a:ext uri="{FF2B5EF4-FFF2-40B4-BE49-F238E27FC236}">
                <a16:creationId xmlns:a16="http://schemas.microsoft.com/office/drawing/2014/main" id="{D6FD1ACC-4A08-5521-F1F7-E1217445832C}"/>
              </a:ext>
              <a:ext uri="{C183D7F6-B498-43B3-948B-1728B52AA6E4}">
                <adec:decorative xmlns:adec="http://schemas.microsoft.com/office/drawing/2017/decorative" val="1"/>
              </a:ext>
            </a:extLst>
          </p:cNvPr>
          <p:cNvSpPr/>
          <p:nvPr/>
        </p:nvSpPr>
        <p:spPr>
          <a:xfrm>
            <a:off x="1391896" y="1483378"/>
            <a:ext cx="9569754" cy="630033"/>
          </a:xfrm>
          <a:prstGeom prst="wedgeRoundRectCallout">
            <a:avLst>
              <a:gd name="adj1" fmla="val -54819"/>
              <a:gd name="adj2" fmla="val 41779"/>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6" name="Text Box 2">
            <a:extLst>
              <a:ext uri="{FF2B5EF4-FFF2-40B4-BE49-F238E27FC236}">
                <a16:creationId xmlns:a16="http://schemas.microsoft.com/office/drawing/2014/main" id="{9592EF60-8D88-3A9A-DF21-B38A53E8E3BC}"/>
              </a:ext>
            </a:extLst>
          </p:cNvPr>
          <p:cNvSpPr txBox="1">
            <a:spLocks noChangeArrowheads="1"/>
          </p:cNvSpPr>
          <p:nvPr/>
        </p:nvSpPr>
        <p:spPr bwMode="auto">
          <a:xfrm>
            <a:off x="361065" y="1672704"/>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A5D727"/>
                </a:solidFill>
                <a:effectLst/>
                <a:latin typeface="Century Gothic" panose="020B0502020202020204" pitchFamily="34" charset="0"/>
                <a:ea typeface="Calibri" panose="020F0502020204030204" pitchFamily="34" charset="0"/>
              </a:rPr>
              <a:t>Ravi</a:t>
            </a:r>
            <a:endParaRPr lang="en-GB" sz="1100">
              <a:solidFill>
                <a:srgbClr val="A5D727"/>
              </a:solidFill>
              <a:effectLst/>
              <a:latin typeface="Arial" panose="020B0604020202020204" pitchFamily="34" charset="0"/>
              <a:ea typeface="Calibri" panose="020F0502020204030204" pitchFamily="34" charset="0"/>
            </a:endParaRPr>
          </a:p>
        </p:txBody>
      </p:sp>
      <p:sp>
        <p:nvSpPr>
          <p:cNvPr id="17" name="TextBox 16">
            <a:extLst>
              <a:ext uri="{FF2B5EF4-FFF2-40B4-BE49-F238E27FC236}">
                <a16:creationId xmlns:a16="http://schemas.microsoft.com/office/drawing/2014/main" id="{95018D2D-87B4-BB1E-3AA9-EC296B6C6A67}"/>
              </a:ext>
            </a:extLst>
          </p:cNvPr>
          <p:cNvSpPr txBox="1"/>
          <p:nvPr/>
        </p:nvSpPr>
        <p:spPr>
          <a:xfrm>
            <a:off x="1499848" y="1508540"/>
            <a:ext cx="9569754" cy="584775"/>
          </a:xfrm>
          <a:prstGeom prst="rect">
            <a:avLst/>
          </a:prstGeom>
          <a:noFill/>
        </p:spPr>
        <p:txBody>
          <a:bodyPr wrap="square" rtlCol="0">
            <a:spAutoFit/>
          </a:bodyPr>
          <a:lstStyle/>
          <a:p>
            <a:r>
              <a:rPr lang="en-GB" sz="1600">
                <a:latin typeface="Century Gothic" panose="020B0502020202020204" pitchFamily="34" charset="0"/>
              </a:rPr>
              <a:t>The sodium chloride particles were only white when they were grouped together in lumps big enough to see and colourless when they were spread apart, as in a solution.</a:t>
            </a:r>
          </a:p>
        </p:txBody>
      </p:sp>
      <p:sp>
        <p:nvSpPr>
          <p:cNvPr id="5" name="Speech Bubble: Rectangle 4">
            <a:extLst>
              <a:ext uri="{FF2B5EF4-FFF2-40B4-BE49-F238E27FC236}">
                <a16:creationId xmlns:a16="http://schemas.microsoft.com/office/drawing/2014/main" id="{FD0DA724-7F4D-BEC9-07E8-324F89BB3805}"/>
              </a:ext>
              <a:ext uri="{C183D7F6-B498-43B3-948B-1728B52AA6E4}">
                <adec:decorative xmlns:adec="http://schemas.microsoft.com/office/drawing/2017/decorative" val="1"/>
              </a:ext>
            </a:extLst>
          </p:cNvPr>
          <p:cNvSpPr/>
          <p:nvPr/>
        </p:nvSpPr>
        <p:spPr>
          <a:xfrm>
            <a:off x="1346994" y="2263422"/>
            <a:ext cx="4616428" cy="729001"/>
          </a:xfrm>
          <a:prstGeom prst="wedgeRectCallout">
            <a:avLst>
              <a:gd name="adj1" fmla="val -62632"/>
              <a:gd name="adj2" fmla="val 35781"/>
            </a:avLst>
          </a:prstGeom>
          <a:noFill/>
          <a:ln w="38100">
            <a:solidFill>
              <a:srgbClr val="006F62"/>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6" name="Text Box 2">
            <a:extLst>
              <a:ext uri="{FF2B5EF4-FFF2-40B4-BE49-F238E27FC236}">
                <a16:creationId xmlns:a16="http://schemas.microsoft.com/office/drawing/2014/main" id="{1333FCBE-D846-B1C3-19D6-CE9376D3B26E}"/>
              </a:ext>
            </a:extLst>
          </p:cNvPr>
          <p:cNvSpPr txBox="1">
            <a:spLocks noChangeArrowheads="1"/>
          </p:cNvSpPr>
          <p:nvPr/>
        </p:nvSpPr>
        <p:spPr bwMode="auto">
          <a:xfrm>
            <a:off x="144000" y="2614717"/>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006F62"/>
                </a:solidFill>
                <a:effectLst/>
                <a:latin typeface="Century Gothic" panose="020B0502020202020204" pitchFamily="34" charset="0"/>
                <a:ea typeface="Calibri" panose="020F0502020204030204" pitchFamily="34" charset="0"/>
              </a:rPr>
              <a:t>Jo</a:t>
            </a:r>
            <a:endParaRPr lang="en-GB" sz="1200">
              <a:solidFill>
                <a:srgbClr val="006F62"/>
              </a:solidFill>
              <a:effectLst/>
              <a:latin typeface="Arial" panose="020B060402020202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49C519C5-B7CE-F75F-BCF7-C872E41FFBA0}"/>
              </a:ext>
            </a:extLst>
          </p:cNvPr>
          <p:cNvSpPr txBox="1"/>
          <p:nvPr/>
        </p:nvSpPr>
        <p:spPr>
          <a:xfrm>
            <a:off x="1367634" y="2338411"/>
            <a:ext cx="4842764" cy="584775"/>
          </a:xfrm>
          <a:prstGeom prst="rect">
            <a:avLst/>
          </a:prstGeom>
          <a:noFill/>
        </p:spPr>
        <p:txBody>
          <a:bodyPr wrap="square" rtlCol="0">
            <a:spAutoFit/>
          </a:bodyPr>
          <a:lstStyle/>
          <a:p>
            <a:r>
              <a:rPr lang="en-GB" sz="1600">
                <a:latin typeface="Century Gothic" panose="020B0502020202020204" pitchFamily="34" charset="0"/>
              </a:rPr>
              <a:t>The solids must become gases, since you cannot see them and you cannot see gases.</a:t>
            </a:r>
          </a:p>
        </p:txBody>
      </p:sp>
      <p:sp>
        <p:nvSpPr>
          <p:cNvPr id="12" name="Speech Bubble: Rectangle 11">
            <a:extLst>
              <a:ext uri="{FF2B5EF4-FFF2-40B4-BE49-F238E27FC236}">
                <a16:creationId xmlns:a16="http://schemas.microsoft.com/office/drawing/2014/main" id="{FAE2D1CF-BEAC-15EB-D407-98E5040DB675}"/>
              </a:ext>
              <a:ext uri="{C183D7F6-B498-43B3-948B-1728B52AA6E4}">
                <adec:decorative xmlns:adec="http://schemas.microsoft.com/office/drawing/2017/decorative" val="1"/>
              </a:ext>
            </a:extLst>
          </p:cNvPr>
          <p:cNvSpPr/>
          <p:nvPr/>
        </p:nvSpPr>
        <p:spPr>
          <a:xfrm>
            <a:off x="6092564" y="2250204"/>
            <a:ext cx="4307223" cy="801314"/>
          </a:xfrm>
          <a:prstGeom prst="wedgeRectCallout">
            <a:avLst>
              <a:gd name="adj1" fmla="val 58862"/>
              <a:gd name="adj2" fmla="val 23920"/>
            </a:avLst>
          </a:prstGeom>
          <a:no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3" name="Text Box 2">
            <a:extLst>
              <a:ext uri="{FF2B5EF4-FFF2-40B4-BE49-F238E27FC236}">
                <a16:creationId xmlns:a16="http://schemas.microsoft.com/office/drawing/2014/main" id="{F97703A4-B91C-041D-7CB1-3C3443A0FE9D}"/>
              </a:ext>
            </a:extLst>
          </p:cNvPr>
          <p:cNvSpPr txBox="1">
            <a:spLocks noChangeArrowheads="1"/>
          </p:cNvSpPr>
          <p:nvPr/>
        </p:nvSpPr>
        <p:spPr bwMode="auto">
          <a:xfrm>
            <a:off x="10399787" y="2438673"/>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33903C"/>
                </a:solidFill>
                <a:effectLst/>
                <a:latin typeface="Century Gothic" panose="020B0502020202020204" pitchFamily="34" charset="0"/>
                <a:ea typeface="Calibri" panose="020F0502020204030204" pitchFamily="34" charset="0"/>
              </a:rPr>
              <a:t>Sam</a:t>
            </a:r>
            <a:endParaRPr lang="en-GB" sz="1200">
              <a:solidFill>
                <a:srgbClr val="33903C"/>
              </a:solidFill>
              <a:effectLst/>
              <a:latin typeface="Arial" panose="020B0604020202020204" pitchFamily="34" charset="0"/>
              <a:ea typeface="Calibri" panose="020F0502020204030204" pitchFamily="34" charset="0"/>
            </a:endParaRPr>
          </a:p>
        </p:txBody>
      </p:sp>
      <p:sp>
        <p:nvSpPr>
          <p:cNvPr id="14" name="TextBox 13">
            <a:extLst>
              <a:ext uri="{FF2B5EF4-FFF2-40B4-BE49-F238E27FC236}">
                <a16:creationId xmlns:a16="http://schemas.microsoft.com/office/drawing/2014/main" id="{7787E0B1-BA71-BE9E-FD17-09BDDF09F3A4}"/>
              </a:ext>
            </a:extLst>
          </p:cNvPr>
          <p:cNvSpPr txBox="1"/>
          <p:nvPr/>
        </p:nvSpPr>
        <p:spPr>
          <a:xfrm>
            <a:off x="6187914" y="2360725"/>
            <a:ext cx="4122486" cy="584775"/>
          </a:xfrm>
          <a:prstGeom prst="rect">
            <a:avLst/>
          </a:prstGeom>
          <a:noFill/>
        </p:spPr>
        <p:txBody>
          <a:bodyPr wrap="square" rtlCol="0">
            <a:spAutoFit/>
          </a:bodyPr>
          <a:lstStyle/>
          <a:p>
            <a:r>
              <a:rPr lang="en-GB" sz="1600">
                <a:latin typeface="Century Gothic" panose="020B0502020202020204" pitchFamily="34" charset="0"/>
              </a:rPr>
              <a:t>If that was true, the copper sulfate particles must be blue </a:t>
            </a:r>
            <a:r>
              <a:rPr lang="en-GB" sz="1600" i="1">
                <a:latin typeface="Century Gothic" panose="020B0502020202020204" pitchFamily="34" charset="0"/>
              </a:rPr>
              <a:t>all the time</a:t>
            </a:r>
            <a:r>
              <a:rPr lang="en-GB" sz="1600">
                <a:latin typeface="Century Gothic" panose="020B0502020202020204" pitchFamily="34" charset="0"/>
              </a:rPr>
              <a:t>.</a:t>
            </a:r>
          </a:p>
        </p:txBody>
      </p:sp>
      <p:sp>
        <p:nvSpPr>
          <p:cNvPr id="20" name="Text Box 2">
            <a:extLst>
              <a:ext uri="{FF2B5EF4-FFF2-40B4-BE49-F238E27FC236}">
                <a16:creationId xmlns:a16="http://schemas.microsoft.com/office/drawing/2014/main" id="{6425D185-5F1B-38E7-6498-F33AC4050423}"/>
              </a:ext>
            </a:extLst>
          </p:cNvPr>
          <p:cNvSpPr txBox="1">
            <a:spLocks noChangeArrowheads="1"/>
          </p:cNvSpPr>
          <p:nvPr/>
        </p:nvSpPr>
        <p:spPr bwMode="auto">
          <a:xfrm>
            <a:off x="9683868" y="3247630"/>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9BBB59"/>
                </a:solidFill>
                <a:effectLst/>
                <a:latin typeface="Century Gothic" panose="020B0502020202020204" pitchFamily="34" charset="0"/>
                <a:ea typeface="Calibri" panose="020F0502020204030204" pitchFamily="34" charset="0"/>
              </a:rPr>
              <a:t>Alice</a:t>
            </a:r>
            <a:endParaRPr lang="en-GB" sz="1200">
              <a:effectLst/>
              <a:latin typeface="Arial" panose="020B0604020202020204" pitchFamily="34" charset="0"/>
              <a:ea typeface="Calibri" panose="020F0502020204030204" pitchFamily="34" charset="0"/>
            </a:endParaRPr>
          </a:p>
        </p:txBody>
      </p:sp>
      <p:sp>
        <p:nvSpPr>
          <p:cNvPr id="21" name="TextBox 20">
            <a:extLst>
              <a:ext uri="{FF2B5EF4-FFF2-40B4-BE49-F238E27FC236}">
                <a16:creationId xmlns:a16="http://schemas.microsoft.com/office/drawing/2014/main" id="{4E1CCF2E-2F78-D61E-706C-F476C4E1B2BC}"/>
              </a:ext>
            </a:extLst>
          </p:cNvPr>
          <p:cNvSpPr txBox="1"/>
          <p:nvPr/>
        </p:nvSpPr>
        <p:spPr>
          <a:xfrm>
            <a:off x="786349" y="3162113"/>
            <a:ext cx="9613438" cy="338554"/>
          </a:xfrm>
          <a:prstGeom prst="rect">
            <a:avLst/>
          </a:prstGeom>
          <a:noFill/>
        </p:spPr>
        <p:txBody>
          <a:bodyPr wrap="square" rtlCol="0">
            <a:spAutoFit/>
          </a:bodyPr>
          <a:lstStyle/>
          <a:p>
            <a:pPr algn="ctr"/>
            <a:r>
              <a:rPr lang="en-GB" sz="1600">
                <a:latin typeface="Century Gothic" panose="020B0502020202020204" pitchFamily="34" charset="0"/>
              </a:rPr>
              <a:t>Copper sulfate is like coloured glass: it is transparent </a:t>
            </a:r>
            <a:r>
              <a:rPr lang="en-GB" sz="1600" i="1">
                <a:latin typeface="Century Gothic" panose="020B0502020202020204" pitchFamily="34" charset="0"/>
              </a:rPr>
              <a:t>and</a:t>
            </a:r>
            <a:r>
              <a:rPr lang="en-GB" sz="1600">
                <a:latin typeface="Century Gothic" panose="020B0502020202020204" pitchFamily="34" charset="0"/>
              </a:rPr>
              <a:t> coloured.</a:t>
            </a:r>
          </a:p>
        </p:txBody>
      </p:sp>
      <p:sp>
        <p:nvSpPr>
          <p:cNvPr id="24" name="Speech Bubble: Rectangle with Corners Rounded 23">
            <a:extLst>
              <a:ext uri="{FF2B5EF4-FFF2-40B4-BE49-F238E27FC236}">
                <a16:creationId xmlns:a16="http://schemas.microsoft.com/office/drawing/2014/main" id="{7AC0634B-BEB4-994F-126F-D68916DD6FB4}"/>
              </a:ext>
              <a:ext uri="{C183D7F6-B498-43B3-948B-1728B52AA6E4}">
                <adec:decorative xmlns:adec="http://schemas.microsoft.com/office/drawing/2017/decorative" val="1"/>
              </a:ext>
            </a:extLst>
          </p:cNvPr>
          <p:cNvSpPr/>
          <p:nvPr/>
        </p:nvSpPr>
        <p:spPr>
          <a:xfrm>
            <a:off x="2234734" y="3111651"/>
            <a:ext cx="6814843" cy="430175"/>
          </a:xfrm>
          <a:prstGeom prst="wedgeRoundRectCallout">
            <a:avLst>
              <a:gd name="adj1" fmla="val 57116"/>
              <a:gd name="adj2" fmla="val -13284"/>
              <a:gd name="adj3" fmla="val 16667"/>
            </a:avLst>
          </a:prstGeom>
          <a:no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peech Bubble: Oval 7">
            <a:extLst>
              <a:ext uri="{FF2B5EF4-FFF2-40B4-BE49-F238E27FC236}">
                <a16:creationId xmlns:a16="http://schemas.microsoft.com/office/drawing/2014/main" id="{D012ADA8-006E-B72D-3271-7EBC7E3DEFE8}"/>
              </a:ext>
              <a:ext uri="{C183D7F6-B498-43B3-948B-1728B52AA6E4}">
                <adec:decorative xmlns:adec="http://schemas.microsoft.com/office/drawing/2017/decorative" val="1"/>
              </a:ext>
            </a:extLst>
          </p:cNvPr>
          <p:cNvSpPr/>
          <p:nvPr/>
        </p:nvSpPr>
        <p:spPr>
          <a:xfrm>
            <a:off x="5735548" y="3646584"/>
            <a:ext cx="3405825" cy="618812"/>
          </a:xfrm>
          <a:prstGeom prst="wedgeEllipseCallout">
            <a:avLst>
              <a:gd name="adj1" fmla="val 54134"/>
              <a:gd name="adj2" fmla="val 87498"/>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9" name="Speech Bubble: Rectangle with Corners Rounded 8">
            <a:extLst>
              <a:ext uri="{FF2B5EF4-FFF2-40B4-BE49-F238E27FC236}">
                <a16:creationId xmlns:a16="http://schemas.microsoft.com/office/drawing/2014/main" id="{F0312D91-77C4-9625-F865-96FB9F3459DD}"/>
              </a:ext>
              <a:ext uri="{C183D7F6-B498-43B3-948B-1728B52AA6E4}">
                <adec:decorative xmlns:adec="http://schemas.microsoft.com/office/drawing/2017/decorative" val="1"/>
              </a:ext>
            </a:extLst>
          </p:cNvPr>
          <p:cNvSpPr/>
          <p:nvPr/>
        </p:nvSpPr>
        <p:spPr>
          <a:xfrm>
            <a:off x="1723459" y="3667743"/>
            <a:ext cx="3728188" cy="531799"/>
          </a:xfrm>
          <a:prstGeom prst="wedgeRoundRectCallout">
            <a:avLst>
              <a:gd name="adj1" fmla="val -51426"/>
              <a:gd name="adj2" fmla="val 125278"/>
              <a:gd name="adj3" fmla="val 16667"/>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1" name="Text Box 2">
            <a:extLst>
              <a:ext uri="{FF2B5EF4-FFF2-40B4-BE49-F238E27FC236}">
                <a16:creationId xmlns:a16="http://schemas.microsoft.com/office/drawing/2014/main" id="{22A6A1A2-88B9-B2F4-FF42-13C5A5F08D81}"/>
              </a:ext>
            </a:extLst>
          </p:cNvPr>
          <p:cNvSpPr txBox="1">
            <a:spLocks noChangeArrowheads="1"/>
          </p:cNvSpPr>
          <p:nvPr/>
        </p:nvSpPr>
        <p:spPr bwMode="auto">
          <a:xfrm>
            <a:off x="655599" y="3911932"/>
            <a:ext cx="956890"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00B050"/>
                </a:solidFill>
                <a:effectLst/>
                <a:latin typeface="Century Gothic" panose="020B0502020202020204" pitchFamily="34" charset="0"/>
                <a:ea typeface="Calibri" panose="020F0502020204030204" pitchFamily="34" charset="0"/>
              </a:rPr>
              <a:t>Tadhg</a:t>
            </a:r>
            <a:endParaRPr lang="en-GB" sz="1200" dirty="0">
              <a:solidFill>
                <a:srgbClr val="00B050"/>
              </a:solidFill>
              <a:effectLst/>
              <a:latin typeface="Arial" panose="020B0604020202020204" pitchFamily="34" charset="0"/>
              <a:ea typeface="Calibri" panose="020F0502020204030204" pitchFamily="34" charset="0"/>
            </a:endParaRPr>
          </a:p>
        </p:txBody>
      </p:sp>
      <p:sp>
        <p:nvSpPr>
          <p:cNvPr id="23" name="TextBox 22">
            <a:extLst>
              <a:ext uri="{FF2B5EF4-FFF2-40B4-BE49-F238E27FC236}">
                <a16:creationId xmlns:a16="http://schemas.microsoft.com/office/drawing/2014/main" id="{599B8DDC-4FEB-96D6-5754-441AB08291F2}"/>
              </a:ext>
            </a:extLst>
          </p:cNvPr>
          <p:cNvSpPr txBox="1"/>
          <p:nvPr/>
        </p:nvSpPr>
        <p:spPr>
          <a:xfrm>
            <a:off x="1878966" y="3775521"/>
            <a:ext cx="3856582" cy="338554"/>
          </a:xfrm>
          <a:prstGeom prst="rect">
            <a:avLst/>
          </a:prstGeom>
          <a:noFill/>
        </p:spPr>
        <p:txBody>
          <a:bodyPr wrap="square" rtlCol="0">
            <a:spAutoFit/>
          </a:bodyPr>
          <a:lstStyle/>
          <a:p>
            <a:r>
              <a:rPr lang="en-GB" sz="1600">
                <a:latin typeface="Century Gothic" panose="020B0502020202020204" pitchFamily="34" charset="0"/>
              </a:rPr>
              <a:t>Sodium chloride solution is </a:t>
            </a:r>
            <a:r>
              <a:rPr lang="en-GB" sz="1600" i="1">
                <a:latin typeface="Century Gothic" panose="020B0502020202020204" pitchFamily="34" charset="0"/>
              </a:rPr>
              <a:t>clear</a:t>
            </a:r>
            <a:r>
              <a:rPr lang="en-GB" sz="1600">
                <a:latin typeface="Century Gothic" panose="020B0502020202020204" pitchFamily="34" charset="0"/>
              </a:rPr>
              <a:t>.</a:t>
            </a:r>
          </a:p>
        </p:txBody>
      </p:sp>
      <p:sp>
        <p:nvSpPr>
          <p:cNvPr id="18" name="Text Box 2">
            <a:extLst>
              <a:ext uri="{FF2B5EF4-FFF2-40B4-BE49-F238E27FC236}">
                <a16:creationId xmlns:a16="http://schemas.microsoft.com/office/drawing/2014/main" id="{56C4BE97-AC3A-35A0-F585-2CFF4CC4CAC6}"/>
              </a:ext>
            </a:extLst>
          </p:cNvPr>
          <p:cNvSpPr txBox="1">
            <a:spLocks noChangeArrowheads="1"/>
          </p:cNvSpPr>
          <p:nvPr/>
        </p:nvSpPr>
        <p:spPr bwMode="auto">
          <a:xfrm>
            <a:off x="9314209" y="3905597"/>
            <a:ext cx="1320154"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A5D727"/>
                </a:solidFill>
                <a:effectLst/>
                <a:latin typeface="Century Gothic" panose="020B0502020202020204" pitchFamily="34" charset="0"/>
                <a:ea typeface="Calibri" panose="020F0502020204030204" pitchFamily="34" charset="0"/>
              </a:rPr>
              <a:t>Yara</a:t>
            </a:r>
            <a:endParaRPr lang="en-GB" sz="1200" dirty="0">
              <a:solidFill>
                <a:srgbClr val="A5D727"/>
              </a:solidFill>
              <a:effectLst/>
              <a:latin typeface="Arial" panose="020B0604020202020204" pitchFamily="34" charset="0"/>
              <a:ea typeface="Calibri" panose="020F0502020204030204" pitchFamily="34" charset="0"/>
            </a:endParaRPr>
          </a:p>
        </p:txBody>
      </p:sp>
      <p:sp>
        <p:nvSpPr>
          <p:cNvPr id="19" name="TextBox 18">
            <a:extLst>
              <a:ext uri="{FF2B5EF4-FFF2-40B4-BE49-F238E27FC236}">
                <a16:creationId xmlns:a16="http://schemas.microsoft.com/office/drawing/2014/main" id="{C241E845-7200-6F60-55DA-2D34A828577F}"/>
              </a:ext>
            </a:extLst>
          </p:cNvPr>
          <p:cNvSpPr txBox="1"/>
          <p:nvPr/>
        </p:nvSpPr>
        <p:spPr>
          <a:xfrm>
            <a:off x="5673587" y="3781900"/>
            <a:ext cx="3405825" cy="338554"/>
          </a:xfrm>
          <a:prstGeom prst="rect">
            <a:avLst/>
          </a:prstGeom>
          <a:noFill/>
        </p:spPr>
        <p:txBody>
          <a:bodyPr wrap="square" rtlCol="0">
            <a:spAutoFit/>
          </a:bodyPr>
          <a:lstStyle/>
          <a:p>
            <a:pPr algn="ctr"/>
            <a:r>
              <a:rPr lang="en-GB" sz="1600">
                <a:latin typeface="Century Gothic" panose="020B0502020202020204" pitchFamily="34" charset="0"/>
              </a:rPr>
              <a:t>Sodium chloride is </a:t>
            </a:r>
            <a:r>
              <a:rPr lang="en-GB" sz="1600" i="1">
                <a:latin typeface="Century Gothic" panose="020B0502020202020204" pitchFamily="34" charset="0"/>
              </a:rPr>
              <a:t>colourless</a:t>
            </a:r>
            <a:r>
              <a:rPr lang="en-GB" sz="1600">
                <a:latin typeface="Century Gothic" panose="020B0502020202020204" pitchFamily="34" charset="0"/>
              </a:rPr>
              <a:t>.</a:t>
            </a:r>
          </a:p>
        </p:txBody>
      </p:sp>
      <p:pic>
        <p:nvPicPr>
          <p:cNvPr id="25" name="Picture 24">
            <a:extLst>
              <a:ext uri="{FF2B5EF4-FFF2-40B4-BE49-F238E27FC236}">
                <a16:creationId xmlns:a16="http://schemas.microsoft.com/office/drawing/2014/main" id="{92A8DD5D-F17D-6E93-A44E-9C5A2DC9DAF5}"/>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36168" y="4065833"/>
            <a:ext cx="1865380" cy="2087884"/>
          </a:xfrm>
          <a:prstGeom prst="rect">
            <a:avLst/>
          </a:prstGeom>
        </p:spPr>
      </p:pic>
      <p:pic>
        <p:nvPicPr>
          <p:cNvPr id="26" name="Picture 25">
            <a:extLst>
              <a:ext uri="{FF2B5EF4-FFF2-40B4-BE49-F238E27FC236}">
                <a16:creationId xmlns:a16="http://schemas.microsoft.com/office/drawing/2014/main" id="{E7A57814-3455-5302-E8C5-03ADE8395306}"/>
              </a:ext>
              <a:ext uri="{C183D7F6-B498-43B3-948B-1728B52AA6E4}">
                <adec:decorative xmlns:adec="http://schemas.microsoft.com/office/drawing/2017/decorative" val="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043494" y="4065833"/>
            <a:ext cx="1865380" cy="2087884"/>
          </a:xfrm>
          <a:prstGeom prst="rect">
            <a:avLst/>
          </a:prstGeom>
        </p:spPr>
      </p:pic>
      <p:sp>
        <p:nvSpPr>
          <p:cNvPr id="27" name="TextBox 26">
            <a:extLst>
              <a:ext uri="{FF2B5EF4-FFF2-40B4-BE49-F238E27FC236}">
                <a16:creationId xmlns:a16="http://schemas.microsoft.com/office/drawing/2014/main" id="{971C2FD7-92EF-06ED-40B1-71C2AA2D3FFF}"/>
              </a:ext>
            </a:extLst>
          </p:cNvPr>
          <p:cNvSpPr txBox="1"/>
          <p:nvPr/>
        </p:nvSpPr>
        <p:spPr>
          <a:xfrm>
            <a:off x="1899615" y="4583328"/>
            <a:ext cx="7547943" cy="1477328"/>
          </a:xfrm>
          <a:prstGeom prst="rect">
            <a:avLst/>
          </a:prstGeom>
          <a:noFill/>
        </p:spPr>
        <p:txBody>
          <a:bodyPr wrap="square">
            <a:spAutoFit/>
          </a:bodyPr>
          <a:lstStyle/>
          <a:p>
            <a:r>
              <a:rPr lang="en-GB" dirty="0">
                <a:latin typeface="Century Gothic" panose="020B0502020202020204" pitchFamily="34" charset="0"/>
              </a:rPr>
              <a:t>Tadhg and Yara are both correct. ‘Clear’ is the opposite of cloudy. When solids fully dissolve, they form clear solutions. A cloudy appearance is good evidence that some solid has not dissolved. The solution was also colourless. These are accurate descriptions but do not show as much reasoning as the others.</a:t>
            </a:r>
          </a:p>
        </p:txBody>
      </p:sp>
    </p:spTree>
    <p:extLst>
      <p:ext uri="{BB962C8B-B14F-4D97-AF65-F5344CB8AC3E}">
        <p14:creationId xmlns:p14="http://schemas.microsoft.com/office/powerpoint/2010/main" val="3923643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A3FDF-B07E-AE69-2EC9-47FB7E2DB9BF}"/>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5D481B37-5DF1-3D37-5215-193333F3D9FE}"/>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Discussion of answers</a:t>
            </a:r>
            <a:endParaRPr lang="en-US" sz="2200">
              <a:solidFill>
                <a:schemeClr val="bg1"/>
              </a:solidFill>
            </a:endParaRPr>
          </a:p>
        </p:txBody>
      </p:sp>
      <p:sp>
        <p:nvSpPr>
          <p:cNvPr id="2" name="Title 1">
            <a:extLst>
              <a:ext uri="{FF2B5EF4-FFF2-40B4-BE49-F238E27FC236}">
                <a16:creationId xmlns:a16="http://schemas.microsoft.com/office/drawing/2014/main" id="{6CCCD9FF-6DC4-F355-85FA-CEDD90032FE2}"/>
              </a:ext>
            </a:extLst>
          </p:cNvPr>
          <p:cNvSpPr>
            <a:spLocks noGrp="1"/>
          </p:cNvSpPr>
          <p:nvPr>
            <p:ph type="title"/>
          </p:nvPr>
        </p:nvSpPr>
        <p:spPr/>
        <p:txBody>
          <a:bodyPr/>
          <a:lstStyle/>
          <a:p>
            <a:r>
              <a:rPr lang="en-US"/>
              <a:t>Answers</a:t>
            </a:r>
          </a:p>
        </p:txBody>
      </p:sp>
      <p:sp>
        <p:nvSpPr>
          <p:cNvPr id="3" name="Content Placeholder 2">
            <a:extLst>
              <a:ext uri="{FF2B5EF4-FFF2-40B4-BE49-F238E27FC236}">
                <a16:creationId xmlns:a16="http://schemas.microsoft.com/office/drawing/2014/main" id="{9BBC78C6-0AD6-4774-D6E3-E83A4781B156}"/>
              </a:ext>
            </a:extLst>
          </p:cNvPr>
          <p:cNvSpPr>
            <a:spLocks noGrp="1"/>
          </p:cNvSpPr>
          <p:nvPr>
            <p:ph idx="1"/>
          </p:nvPr>
        </p:nvSpPr>
        <p:spPr>
          <a:xfrm>
            <a:off x="540000" y="1260000"/>
            <a:ext cx="10080000" cy="397326"/>
          </a:xfrm>
        </p:spPr>
        <p:txBody>
          <a:bodyPr>
            <a:noAutofit/>
          </a:bodyPr>
          <a:lstStyle/>
          <a:p>
            <a:pPr marL="0" indent="0">
              <a:buNone/>
            </a:pPr>
            <a:r>
              <a:rPr lang="en-GB">
                <a:solidFill>
                  <a:srgbClr val="006F62"/>
                </a:solidFill>
              </a:rPr>
              <a:t>2. </a:t>
            </a:r>
            <a:r>
              <a:rPr lang="en-GB"/>
              <a:t>(b) </a:t>
            </a:r>
            <a:r>
              <a:rPr lang="en-GB" sz="2400"/>
              <a:t>What colour would you expect copper sulfate gas to be, if it exists?</a:t>
            </a:r>
            <a:endParaRPr lang="en-GB"/>
          </a:p>
        </p:txBody>
      </p:sp>
      <p:sp>
        <p:nvSpPr>
          <p:cNvPr id="10" name="TextBox 9">
            <a:extLst>
              <a:ext uri="{FF2B5EF4-FFF2-40B4-BE49-F238E27FC236}">
                <a16:creationId xmlns:a16="http://schemas.microsoft.com/office/drawing/2014/main" id="{550549F7-1205-48CD-0003-5D3DF2C43BEC}"/>
              </a:ext>
            </a:extLst>
          </p:cNvPr>
          <p:cNvSpPr txBox="1"/>
          <p:nvPr/>
        </p:nvSpPr>
        <p:spPr>
          <a:xfrm>
            <a:off x="540000" y="2199469"/>
            <a:ext cx="10297628" cy="2585323"/>
          </a:xfrm>
          <a:prstGeom prst="rect">
            <a:avLst/>
          </a:prstGeom>
          <a:noFill/>
        </p:spPr>
        <p:txBody>
          <a:bodyPr wrap="square">
            <a:spAutoFit/>
          </a:bodyPr>
          <a:lstStyle/>
          <a:p>
            <a:r>
              <a:rPr lang="en-GB">
                <a:latin typeface="Century Gothic" panose="020B0502020202020204" pitchFamily="34" charset="0"/>
              </a:rPr>
              <a:t>It would seem reasonable to suppose, from particle theory, that copper sulfate gas would be a very pale blue. Blue, because the particles are blue. Pale, because in a gas the particles are spread out, far apart from each other. However, if you tried to show this by an experiment in the laboratory you would find a few surprises. When (hydrated) copper sulfate is heated strongly, it first loses water (water of crystallisation) and turns white. This suggests that the blue appearance depends on the copper having some water with it. If copper sulfate is further heated it decomposes into simpler substances, gases are formed but they are not copper sulfate. This implies that copper sulfate will not exist as a gas.</a:t>
            </a:r>
          </a:p>
          <a:p>
            <a:r>
              <a:rPr lang="en-GB">
                <a:latin typeface="Century Gothic" panose="020B0502020202020204" pitchFamily="34" charset="0"/>
              </a:rPr>
              <a:t> </a:t>
            </a:r>
          </a:p>
        </p:txBody>
      </p:sp>
    </p:spTree>
    <p:extLst>
      <p:ext uri="{BB962C8B-B14F-4D97-AF65-F5344CB8AC3E}">
        <p14:creationId xmlns:p14="http://schemas.microsoft.com/office/powerpoint/2010/main" val="2917673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E4372-8D60-5ACE-39F8-74CC4D037206}"/>
              </a:ext>
            </a:extLst>
          </p:cNvPr>
          <p:cNvSpPr>
            <a:spLocks noGrp="1"/>
          </p:cNvSpPr>
          <p:nvPr>
            <p:ph type="title"/>
          </p:nvPr>
        </p:nvSpPr>
        <p:spPr/>
        <p:txBody>
          <a:bodyPr/>
          <a:lstStyle/>
          <a:p>
            <a:r>
              <a:rPr lang="en-GB"/>
              <a:t>Why does the particle model let us down when making a prediction about copper sulfate gas?</a:t>
            </a:r>
          </a:p>
        </p:txBody>
      </p:sp>
      <p:sp>
        <p:nvSpPr>
          <p:cNvPr id="3" name="Content Placeholder 2">
            <a:extLst>
              <a:ext uri="{FF2B5EF4-FFF2-40B4-BE49-F238E27FC236}">
                <a16:creationId xmlns:a16="http://schemas.microsoft.com/office/drawing/2014/main" id="{58064B04-8B64-BD9F-18F4-25A069143A3F}"/>
              </a:ext>
            </a:extLst>
          </p:cNvPr>
          <p:cNvSpPr>
            <a:spLocks noGrp="1"/>
          </p:cNvSpPr>
          <p:nvPr>
            <p:ph idx="1"/>
          </p:nvPr>
        </p:nvSpPr>
        <p:spPr>
          <a:xfrm>
            <a:off x="540000" y="1741336"/>
            <a:ext cx="10080000" cy="4365266"/>
          </a:xfrm>
        </p:spPr>
        <p:txBody>
          <a:bodyPr>
            <a:normAutofit fontScale="92500"/>
          </a:bodyPr>
          <a:lstStyle/>
          <a:p>
            <a:pPr marL="0" indent="0">
              <a:buNone/>
            </a:pPr>
            <a:r>
              <a:rPr lang="en-GB"/>
              <a:t>The particle model assumes that the particles remain the same in the solid, liquid and gaseous states. In the different states the same particles are simply arranged and move differently. But in chemical reactions new substances are formed – i.e. different particles are produced. So, when you heat a solid, two things might happen, a physical change such as melting or a chemical change like decomposition.</a:t>
            </a:r>
          </a:p>
          <a:p>
            <a:pPr marL="0" indent="0">
              <a:buNone/>
            </a:pPr>
            <a:r>
              <a:rPr lang="en-GB"/>
              <a:t>The question has tested the limits of the model we were using to explain our observations. To understand what really happens to copper sulfate we need to introduce a different model. The process of testing a model until we find situations where it lets us down is frequently involved when new ideas in science emerge. It is the process that Einstein used to help develop his Theory of Relativity.</a:t>
            </a:r>
          </a:p>
          <a:p>
            <a:pPr marL="0" indent="0">
              <a:buNone/>
            </a:pPr>
            <a:r>
              <a:rPr lang="en-GB"/>
              <a:t>So don’t be disappointed if you get an unexpected result.</a:t>
            </a:r>
          </a:p>
          <a:p>
            <a:endParaRPr lang="en-GB"/>
          </a:p>
        </p:txBody>
      </p:sp>
    </p:spTree>
    <p:extLst>
      <p:ext uri="{BB962C8B-B14F-4D97-AF65-F5344CB8AC3E}">
        <p14:creationId xmlns:p14="http://schemas.microsoft.com/office/powerpoint/2010/main" val="16771865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2E23C-0A9B-358B-0505-59CC8D94DF16}"/>
              </a:ext>
            </a:extLst>
          </p:cNvPr>
          <p:cNvSpPr>
            <a:spLocks noGrp="1"/>
          </p:cNvSpPr>
          <p:nvPr>
            <p:ph type="title"/>
          </p:nvPr>
        </p:nvSpPr>
        <p:spPr/>
        <p:txBody>
          <a:bodyPr/>
          <a:lstStyle/>
          <a:p>
            <a:r>
              <a:rPr lang="en-GB"/>
              <a:t>How science works…</a:t>
            </a:r>
          </a:p>
        </p:txBody>
      </p:sp>
      <p:sp>
        <p:nvSpPr>
          <p:cNvPr id="4" name="Text Box 2">
            <a:extLst>
              <a:ext uri="{FF2B5EF4-FFF2-40B4-BE49-F238E27FC236}">
                <a16:creationId xmlns:a16="http://schemas.microsoft.com/office/drawing/2014/main" id="{5955F746-5DED-CBD6-614A-76CC5C2EFED9}"/>
              </a:ext>
            </a:extLst>
          </p:cNvPr>
          <p:cNvSpPr txBox="1">
            <a:spLocks noChangeArrowheads="1"/>
          </p:cNvSpPr>
          <p:nvPr/>
        </p:nvSpPr>
        <p:spPr bwMode="auto">
          <a:xfrm>
            <a:off x="4141538" y="2678230"/>
            <a:ext cx="6941323" cy="2432654"/>
          </a:xfrm>
          <a:prstGeom prst="rect">
            <a:avLst/>
          </a:prstGeom>
          <a:noFill/>
          <a:ln w="9525">
            <a:noFill/>
            <a:miter lim="800000"/>
            <a:headEnd/>
            <a:tailEnd/>
          </a:ln>
        </p:spPr>
        <p:txBody>
          <a:bodyPr rot="0" vert="horz" wrap="square" lIns="91440" tIns="45720" rIns="91440" bIns="45720" anchor="t" anchorCtr="0">
            <a:spAutoFit/>
          </a:bodyPr>
          <a:lstStyle/>
          <a:p>
            <a:pPr algn="l">
              <a:lnSpc>
                <a:spcPct val="107000"/>
              </a:lnSpc>
              <a:spcAft>
                <a:spcPts val="600"/>
              </a:spcAft>
              <a:buNone/>
            </a:pPr>
            <a:r>
              <a:rPr lang="en-GB" sz="2400" i="1">
                <a:solidFill>
                  <a:srgbClr val="006F62"/>
                </a:solidFill>
                <a:latin typeface="Century Gothic" panose="020B0502020202020204" pitchFamily="34" charset="0"/>
                <a:ea typeface="Calibri" panose="020F0502020204030204" pitchFamily="34" charset="0"/>
                <a:cs typeface="Arial" panose="020B0604020202020204" pitchFamily="34" charset="0"/>
              </a:rPr>
              <a:t>‘</a:t>
            </a:r>
            <a:r>
              <a:rPr lang="en-GB" sz="2400" i="1">
                <a:solidFill>
                  <a:srgbClr val="006F62"/>
                </a:solidFill>
                <a:effectLst/>
                <a:latin typeface="Century Gothic" panose="020B0502020202020204" pitchFamily="34" charset="0"/>
                <a:ea typeface="Calibri" panose="020F0502020204030204" pitchFamily="34" charset="0"/>
                <a:cs typeface="Arial" panose="020B0604020202020204" pitchFamily="34" charset="0"/>
              </a:rPr>
              <a:t>There are two possible outcomes: if the result confirms the hypothesis (theory), then you’ve made a measurement. If the result is contrary to the hypothesis, then you’ve made a discovery.’</a:t>
            </a:r>
            <a:br>
              <a:rPr lang="en-GB" sz="2400" i="1">
                <a:solidFill>
                  <a:srgbClr val="006F62"/>
                </a:solidFill>
                <a:effectLst/>
                <a:latin typeface="Century Gothic" panose="020B0502020202020204" pitchFamily="34" charset="0"/>
                <a:ea typeface="Calibri" panose="020F0502020204030204" pitchFamily="34" charset="0"/>
                <a:cs typeface="Arial" panose="020B0604020202020204" pitchFamily="34" charset="0"/>
              </a:rPr>
            </a:br>
            <a:r>
              <a:rPr lang="en-GB" sz="2400" b="1">
                <a:solidFill>
                  <a:srgbClr val="006F62"/>
                </a:solidFill>
                <a:effectLst/>
                <a:latin typeface="Century Gothic" panose="020B0502020202020204" pitchFamily="34" charset="0"/>
                <a:ea typeface="Calibri" panose="020F0502020204030204" pitchFamily="34" charset="0"/>
                <a:cs typeface="Arial" panose="020B0604020202020204" pitchFamily="34" charset="0"/>
              </a:rPr>
              <a:t>Enrico Fermi – famous scientist</a:t>
            </a:r>
            <a:endParaRPr lang="en-GB" sz="2400">
              <a:effectLst/>
              <a:latin typeface="Century Gothic" panose="020B0502020202020204" pitchFamily="34" charset="0"/>
              <a:ea typeface="Calibri" panose="020F0502020204030204" pitchFamily="34" charset="0"/>
              <a:cs typeface="Arial" panose="020B0604020202020204" pitchFamily="34" charset="0"/>
            </a:endParaRPr>
          </a:p>
        </p:txBody>
      </p:sp>
      <p:pic>
        <p:nvPicPr>
          <p:cNvPr id="5" name="Picture 4" descr="Black and white photo of Enrico Fermi, a scientist, writing equations on a chalk board">
            <a:extLst>
              <a:ext uri="{FF2B5EF4-FFF2-40B4-BE49-F238E27FC236}">
                <a16:creationId xmlns:a16="http://schemas.microsoft.com/office/drawing/2014/main" id="{590D2C13-A016-1355-77F7-4484ED79D7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79747" y="1764995"/>
            <a:ext cx="3174966" cy="4043859"/>
          </a:xfrm>
          <a:prstGeom prst="rect">
            <a:avLst/>
          </a:prstGeom>
        </p:spPr>
      </p:pic>
      <p:sp>
        <p:nvSpPr>
          <p:cNvPr id="6" name="TextBox 5">
            <a:extLst>
              <a:ext uri="{FF2B5EF4-FFF2-40B4-BE49-F238E27FC236}">
                <a16:creationId xmlns:a16="http://schemas.microsoft.com/office/drawing/2014/main" id="{77D5AEA3-E844-8CAA-232D-866AB9DD20A1}"/>
              </a:ext>
            </a:extLst>
          </p:cNvPr>
          <p:cNvSpPr txBox="1"/>
          <p:nvPr/>
        </p:nvSpPr>
        <p:spPr>
          <a:xfrm>
            <a:off x="540000" y="5808854"/>
            <a:ext cx="6152320" cy="276999"/>
          </a:xfrm>
          <a:prstGeom prst="rect">
            <a:avLst/>
          </a:prstGeom>
          <a:noFill/>
        </p:spPr>
        <p:txBody>
          <a:bodyPr wrap="square">
            <a:spAutoFit/>
          </a:bodyPr>
          <a:lstStyle/>
          <a:p>
            <a:r>
              <a:rPr lang="en-GB" sz="1200" dirty="0">
                <a:effectLst/>
                <a:latin typeface="Century Gothic" panose="020B0502020202020204" pitchFamily="34" charset="0"/>
                <a:ea typeface="Calibri" panose="020F0502020204030204" pitchFamily="34" charset="0"/>
              </a:rPr>
              <a:t>© CORBIS/Corbis via Getty Images</a:t>
            </a:r>
            <a:endParaRPr lang="en-GB" sz="1200" dirty="0">
              <a:latin typeface="Century Gothic" panose="020B0502020202020204" pitchFamily="34" charset="0"/>
            </a:endParaRPr>
          </a:p>
        </p:txBody>
      </p:sp>
    </p:spTree>
    <p:extLst>
      <p:ext uri="{BB962C8B-B14F-4D97-AF65-F5344CB8AC3E}">
        <p14:creationId xmlns:p14="http://schemas.microsoft.com/office/powerpoint/2010/main" val="2257881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A12BB-852B-7F3C-7127-B21913AE002C}"/>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DDE6A085-03B8-2C6B-0927-CF9572E36F76}"/>
              </a:ext>
            </a:extLst>
          </p:cNvPr>
          <p:cNvSpPr txBox="1">
            <a:spLocks/>
          </p:cNvSpPr>
          <p:nvPr/>
        </p:nvSpPr>
        <p:spPr>
          <a:xfrm rot="5400000">
            <a:off x="9715130" y="2198153"/>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Questions</a:t>
            </a:r>
            <a:endParaRPr lang="en-US" sz="2200">
              <a:solidFill>
                <a:schemeClr val="bg1"/>
              </a:solidFill>
            </a:endParaRPr>
          </a:p>
        </p:txBody>
      </p:sp>
      <p:sp>
        <p:nvSpPr>
          <p:cNvPr id="2" name="Title 1">
            <a:extLst>
              <a:ext uri="{FF2B5EF4-FFF2-40B4-BE49-F238E27FC236}">
                <a16:creationId xmlns:a16="http://schemas.microsoft.com/office/drawing/2014/main" id="{63E37EC6-43FB-BE36-D973-3311FF401CB0}"/>
              </a:ext>
            </a:extLst>
          </p:cNvPr>
          <p:cNvSpPr>
            <a:spLocks noGrp="1"/>
          </p:cNvSpPr>
          <p:nvPr>
            <p:ph type="title"/>
          </p:nvPr>
        </p:nvSpPr>
        <p:spPr/>
        <p:txBody>
          <a:bodyPr/>
          <a:lstStyle/>
          <a:p>
            <a:r>
              <a:rPr lang="en-US"/>
              <a:t>Questions</a:t>
            </a:r>
          </a:p>
        </p:txBody>
      </p:sp>
      <p:sp>
        <p:nvSpPr>
          <p:cNvPr id="3" name="Content Placeholder 2">
            <a:extLst>
              <a:ext uri="{FF2B5EF4-FFF2-40B4-BE49-F238E27FC236}">
                <a16:creationId xmlns:a16="http://schemas.microsoft.com/office/drawing/2014/main" id="{5C6E0DBD-BDC0-471C-3324-F613FE1D8B5A}"/>
              </a:ext>
            </a:extLst>
          </p:cNvPr>
          <p:cNvSpPr>
            <a:spLocks noGrp="1"/>
          </p:cNvSpPr>
          <p:nvPr>
            <p:ph idx="1"/>
          </p:nvPr>
        </p:nvSpPr>
        <p:spPr>
          <a:xfrm>
            <a:off x="540000" y="1142909"/>
            <a:ext cx="5555999" cy="1785105"/>
          </a:xfrm>
        </p:spPr>
        <p:txBody>
          <a:bodyPr>
            <a:normAutofit/>
          </a:bodyPr>
          <a:lstStyle/>
          <a:p>
            <a:pPr marL="0" lvl="0" indent="0">
              <a:buNone/>
            </a:pPr>
            <a:r>
              <a:rPr lang="en-GB">
                <a:solidFill>
                  <a:srgbClr val="006F62"/>
                </a:solidFill>
              </a:rPr>
              <a:t>3.</a:t>
            </a:r>
            <a:r>
              <a:rPr lang="en-GB"/>
              <a:t> The blue copper sulfate crystals that have been discussed so far are more fully called hydrated copper(II) sulfate.</a:t>
            </a:r>
          </a:p>
        </p:txBody>
      </p:sp>
      <p:sp>
        <p:nvSpPr>
          <p:cNvPr id="31" name="TextBox 30">
            <a:extLst>
              <a:ext uri="{FF2B5EF4-FFF2-40B4-BE49-F238E27FC236}">
                <a16:creationId xmlns:a16="http://schemas.microsoft.com/office/drawing/2014/main" id="{BF7A5719-7DCE-2AC1-FE54-7E6CC247577A}"/>
              </a:ext>
            </a:extLst>
          </p:cNvPr>
          <p:cNvSpPr txBox="1"/>
          <p:nvPr/>
        </p:nvSpPr>
        <p:spPr>
          <a:xfrm>
            <a:off x="412580" y="2452588"/>
            <a:ext cx="5474368" cy="2123658"/>
          </a:xfrm>
          <a:prstGeom prst="rect">
            <a:avLst/>
          </a:prstGeom>
          <a:noFill/>
        </p:spPr>
        <p:txBody>
          <a:bodyPr wrap="square">
            <a:spAutoFit/>
          </a:bodyPr>
          <a:lstStyle/>
          <a:p>
            <a:pPr marL="0" indent="0">
              <a:buNone/>
            </a:pPr>
            <a:r>
              <a:rPr lang="en-GB" sz="2200">
                <a:latin typeface="Century Gothic" panose="020B0502020202020204" pitchFamily="34" charset="0"/>
              </a:rPr>
              <a:t>Alice took some of the blue hydrated copper(II) sulfate crystals and heated them strongly in a test tube. Alice saw that the blue crystals changed colour to white, she wrote down that ‘steam’ rose from the test tube. </a:t>
            </a:r>
          </a:p>
        </p:txBody>
      </p:sp>
      <p:sp>
        <p:nvSpPr>
          <p:cNvPr id="36" name="Text Box 2">
            <a:extLst>
              <a:ext uri="{FF2B5EF4-FFF2-40B4-BE49-F238E27FC236}">
                <a16:creationId xmlns:a16="http://schemas.microsoft.com/office/drawing/2014/main" id="{1C627ED5-8D43-0495-AB68-E9C45ADD3822}"/>
              </a:ext>
              <a:ext uri="{C183D7F6-B498-43B3-948B-1728B52AA6E4}">
                <adec:decorative xmlns:adec="http://schemas.microsoft.com/office/drawing/2017/decorative" val="1"/>
              </a:ext>
            </a:extLst>
          </p:cNvPr>
          <p:cNvSpPr txBox="1">
            <a:spLocks noChangeArrowheads="1"/>
          </p:cNvSpPr>
          <p:nvPr/>
        </p:nvSpPr>
        <p:spPr bwMode="auto">
          <a:xfrm>
            <a:off x="5048946" y="4399941"/>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9BBB59"/>
                </a:solidFill>
                <a:effectLst/>
                <a:latin typeface="Century Gothic" panose="020B0502020202020204" pitchFamily="34" charset="0"/>
                <a:ea typeface="Calibri" panose="020F0502020204030204" pitchFamily="34" charset="0"/>
              </a:rPr>
              <a:t>Alice</a:t>
            </a:r>
            <a:endParaRPr lang="en-GB" sz="1200">
              <a:effectLst/>
              <a:latin typeface="Arial" panose="020B0604020202020204" pitchFamily="34" charset="0"/>
              <a:ea typeface="Calibri" panose="020F0502020204030204" pitchFamily="34" charset="0"/>
            </a:endParaRPr>
          </a:p>
        </p:txBody>
      </p:sp>
      <p:pic>
        <p:nvPicPr>
          <p:cNvPr id="37" name="Picture 36">
            <a:extLst>
              <a:ext uri="{FF2B5EF4-FFF2-40B4-BE49-F238E27FC236}">
                <a16:creationId xmlns:a16="http://schemas.microsoft.com/office/drawing/2014/main" id="{CCFB0485-FB82-0AF6-B2D8-0206FA89B42C}"/>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310480" y="4521663"/>
            <a:ext cx="1865380" cy="2087884"/>
          </a:xfrm>
          <a:prstGeom prst="rect">
            <a:avLst/>
          </a:prstGeom>
        </p:spPr>
      </p:pic>
      <p:pic>
        <p:nvPicPr>
          <p:cNvPr id="35" name="Picture 34" descr="A test tube with blue and white substance, being heated by a blue flame below, against a black background. There is condensation on the top half of the test tube.">
            <a:extLst>
              <a:ext uri="{FF2B5EF4-FFF2-40B4-BE49-F238E27FC236}">
                <a16:creationId xmlns:a16="http://schemas.microsoft.com/office/drawing/2014/main" id="{BBD1B6BF-12CC-9C2E-B6BF-771D394ACF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468258" y="624988"/>
            <a:ext cx="3752737" cy="5608024"/>
          </a:xfrm>
          <a:prstGeom prst="rect">
            <a:avLst/>
          </a:prstGeom>
        </p:spPr>
      </p:pic>
      <p:sp>
        <p:nvSpPr>
          <p:cNvPr id="5" name="TextBox 4">
            <a:extLst>
              <a:ext uri="{FF2B5EF4-FFF2-40B4-BE49-F238E27FC236}">
                <a16:creationId xmlns:a16="http://schemas.microsoft.com/office/drawing/2014/main" id="{CB625C47-1BFF-4871-E3B6-38C367E534BD}"/>
              </a:ext>
            </a:extLst>
          </p:cNvPr>
          <p:cNvSpPr txBox="1"/>
          <p:nvPr/>
        </p:nvSpPr>
        <p:spPr>
          <a:xfrm>
            <a:off x="8344626" y="6233012"/>
            <a:ext cx="2032861" cy="276999"/>
          </a:xfrm>
          <a:prstGeom prst="rect">
            <a:avLst/>
          </a:prstGeom>
          <a:noFill/>
        </p:spPr>
        <p:txBody>
          <a:bodyPr wrap="square">
            <a:spAutoFit/>
          </a:bodyPr>
          <a:lstStyle/>
          <a:p>
            <a:r>
              <a:rPr lang="en-GB" sz="1200" dirty="0">
                <a:effectLst/>
                <a:latin typeface="Century Gothic" panose="020B0502020202020204" pitchFamily="34" charset="0"/>
                <a:ea typeface="Calibri" panose="020F0502020204030204" pitchFamily="34" charset="0"/>
              </a:rPr>
              <a:t>© Science Photo Library </a:t>
            </a:r>
            <a:endParaRPr lang="en-GB" sz="1200" dirty="0">
              <a:latin typeface="Century Gothic" panose="020B0502020202020204" pitchFamily="34" charset="0"/>
            </a:endParaRPr>
          </a:p>
        </p:txBody>
      </p:sp>
    </p:spTree>
    <p:extLst>
      <p:ext uri="{BB962C8B-B14F-4D97-AF65-F5344CB8AC3E}">
        <p14:creationId xmlns:p14="http://schemas.microsoft.com/office/powerpoint/2010/main" val="19345253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714D0-961D-7EFD-3866-464836A218A1}"/>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FEEC9B7F-0546-F915-C07A-C96205CD5938}"/>
              </a:ext>
            </a:extLst>
          </p:cNvPr>
          <p:cNvSpPr txBox="1">
            <a:spLocks noGrp="1"/>
          </p:cNvSpPr>
          <p:nvPr>
            <p:ph type="title" idx="4294967295"/>
          </p:nvPr>
        </p:nvSpPr>
        <p:spPr>
          <a:xfrm rot="5400000">
            <a:off x="9715130" y="2198153"/>
            <a:ext cx="4140000" cy="810000"/>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200" b="1" i="0" u="none" strike="noStrike" kern="1200" cap="none" spc="0" normalizeH="0" baseline="0" noProof="0">
                <a:ln>
                  <a:noFill/>
                </a:ln>
                <a:solidFill>
                  <a:schemeClr val="bg1"/>
                </a:solidFill>
                <a:effectLst/>
                <a:uLnTx/>
                <a:uFillTx/>
                <a:latin typeface="Century Gothic" panose="020B0502020202020204" pitchFamily="34" charset="0"/>
                <a:ea typeface="+mj-ea"/>
                <a:cs typeface="+mj-cs"/>
              </a:rPr>
              <a:t>Questions</a:t>
            </a:r>
            <a:endParaRPr kumimoji="0" lang="en-US" sz="2200" b="1" i="0" u="none" strike="noStrike" kern="1200" cap="none" spc="0" normalizeH="0" baseline="0" noProof="0">
              <a:ln>
                <a:noFill/>
              </a:ln>
              <a:solidFill>
                <a:schemeClr val="bg1"/>
              </a:solidFill>
              <a:effectLst/>
              <a:uLnTx/>
              <a:uFillTx/>
              <a:latin typeface="Century Gothic" panose="020B0502020202020204" pitchFamily="34" charset="0"/>
              <a:ea typeface="+mj-ea"/>
              <a:cs typeface="+mj-cs"/>
            </a:endParaRPr>
          </a:p>
        </p:txBody>
      </p:sp>
      <p:sp>
        <p:nvSpPr>
          <p:cNvPr id="33" name="TextBox 32">
            <a:extLst>
              <a:ext uri="{FF2B5EF4-FFF2-40B4-BE49-F238E27FC236}">
                <a16:creationId xmlns:a16="http://schemas.microsoft.com/office/drawing/2014/main" id="{9F98369D-A7AB-6133-3618-9DF0093651E7}"/>
              </a:ext>
            </a:extLst>
          </p:cNvPr>
          <p:cNvSpPr txBox="1"/>
          <p:nvPr/>
        </p:nvSpPr>
        <p:spPr>
          <a:xfrm>
            <a:off x="245305" y="298269"/>
            <a:ext cx="5686263" cy="769441"/>
          </a:xfrm>
          <a:prstGeom prst="rect">
            <a:avLst/>
          </a:prstGeom>
          <a:noFill/>
        </p:spPr>
        <p:txBody>
          <a:bodyPr wrap="square">
            <a:spAutoFit/>
          </a:bodyPr>
          <a:lstStyle/>
          <a:p>
            <a:r>
              <a:rPr lang="en-GB" sz="2200">
                <a:solidFill>
                  <a:srgbClr val="006F62"/>
                </a:solidFill>
                <a:latin typeface="Century Gothic" panose="020B0502020202020204" pitchFamily="34" charset="0"/>
              </a:rPr>
              <a:t>3.</a:t>
            </a:r>
            <a:r>
              <a:rPr lang="en-GB" sz="2200">
                <a:latin typeface="Century Gothic" panose="020B0502020202020204" pitchFamily="34" charset="0"/>
              </a:rPr>
              <a:t> (a) Rearrange Alice’s thoughts into a sensible order. </a:t>
            </a:r>
          </a:p>
        </p:txBody>
      </p:sp>
      <p:sp>
        <p:nvSpPr>
          <p:cNvPr id="11" name="TextBox 10">
            <a:extLst>
              <a:ext uri="{FF2B5EF4-FFF2-40B4-BE49-F238E27FC236}">
                <a16:creationId xmlns:a16="http://schemas.microsoft.com/office/drawing/2014/main" id="{CBCBFAF3-C17A-C8D2-E0D7-7E036BAB0B03}"/>
              </a:ext>
            </a:extLst>
          </p:cNvPr>
          <p:cNvSpPr txBox="1"/>
          <p:nvPr/>
        </p:nvSpPr>
        <p:spPr>
          <a:xfrm>
            <a:off x="1532161" y="1265253"/>
            <a:ext cx="3376429" cy="958596"/>
          </a:xfrm>
          <a:prstGeom prst="rect">
            <a:avLst/>
          </a:prstGeom>
          <a:noFill/>
        </p:spPr>
        <p:txBody>
          <a:bodyPr wrap="square">
            <a:spAutoFit/>
          </a:bodyPr>
          <a:lstStyle/>
          <a:p>
            <a:pPr lvl="0">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Sodium chloride crystals have no water since they are already white.</a:t>
            </a:r>
          </a:p>
        </p:txBody>
      </p:sp>
      <p:sp>
        <p:nvSpPr>
          <p:cNvPr id="13" name="TextBox 12">
            <a:extLst>
              <a:ext uri="{FF2B5EF4-FFF2-40B4-BE49-F238E27FC236}">
                <a16:creationId xmlns:a16="http://schemas.microsoft.com/office/drawing/2014/main" id="{5EE1C17B-7A2B-458D-4138-D80796B53D7B}"/>
              </a:ext>
            </a:extLst>
          </p:cNvPr>
          <p:cNvSpPr txBox="1"/>
          <p:nvPr/>
        </p:nvSpPr>
        <p:spPr>
          <a:xfrm>
            <a:off x="5615105" y="2139043"/>
            <a:ext cx="2993710" cy="662233"/>
          </a:xfrm>
          <a:prstGeom prst="rect">
            <a:avLst/>
          </a:prstGeom>
          <a:noFill/>
        </p:spPr>
        <p:txBody>
          <a:bodyPr wrap="square">
            <a:spAutoFit/>
          </a:bodyPr>
          <a:lstStyle/>
          <a:p>
            <a:pPr lvl="0">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The hydrated copper(II) sulfate contains water.</a:t>
            </a:r>
          </a:p>
        </p:txBody>
      </p:sp>
      <p:sp>
        <p:nvSpPr>
          <p:cNvPr id="15" name="TextBox 14">
            <a:extLst>
              <a:ext uri="{FF2B5EF4-FFF2-40B4-BE49-F238E27FC236}">
                <a16:creationId xmlns:a16="http://schemas.microsoft.com/office/drawing/2014/main" id="{735962D9-3987-0E38-DEFF-C393A8B822BD}"/>
              </a:ext>
            </a:extLst>
          </p:cNvPr>
          <p:cNvSpPr txBox="1"/>
          <p:nvPr/>
        </p:nvSpPr>
        <p:spPr>
          <a:xfrm>
            <a:off x="575393" y="2893520"/>
            <a:ext cx="3950275" cy="958596"/>
          </a:xfrm>
          <a:prstGeom prst="rect">
            <a:avLst/>
          </a:prstGeom>
          <a:noFill/>
        </p:spPr>
        <p:txBody>
          <a:bodyPr wrap="square">
            <a:spAutoFit/>
          </a:bodyPr>
          <a:lstStyle/>
          <a:p>
            <a:pPr lvl="0">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Coloured compounds will change to white when heated if they lose water.</a:t>
            </a:r>
          </a:p>
        </p:txBody>
      </p:sp>
      <p:sp>
        <p:nvSpPr>
          <p:cNvPr id="18" name="TextBox 17">
            <a:extLst>
              <a:ext uri="{FF2B5EF4-FFF2-40B4-BE49-F238E27FC236}">
                <a16:creationId xmlns:a16="http://schemas.microsoft.com/office/drawing/2014/main" id="{FC1EFAE5-ECF1-9769-0D44-4E6D51C991A2}"/>
              </a:ext>
            </a:extLst>
          </p:cNvPr>
          <p:cNvSpPr txBox="1"/>
          <p:nvPr/>
        </p:nvSpPr>
        <p:spPr>
          <a:xfrm>
            <a:off x="6204570" y="3414725"/>
            <a:ext cx="4344955" cy="662233"/>
          </a:xfrm>
          <a:prstGeom prst="rect">
            <a:avLst/>
          </a:prstGeom>
          <a:noFill/>
        </p:spPr>
        <p:txBody>
          <a:bodyPr wrap="square">
            <a:spAutoFit/>
          </a:bodyPr>
          <a:lstStyle/>
          <a:p>
            <a:pPr lvl="0">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When it is heated, the blue hydrated copper(II) sulfate loses water.</a:t>
            </a:r>
          </a:p>
        </p:txBody>
      </p:sp>
      <p:sp>
        <p:nvSpPr>
          <p:cNvPr id="20" name="TextBox 19">
            <a:extLst>
              <a:ext uri="{FF2B5EF4-FFF2-40B4-BE49-F238E27FC236}">
                <a16:creationId xmlns:a16="http://schemas.microsoft.com/office/drawing/2014/main" id="{0CB24C4D-537F-C16D-9AC2-8A4776D4D8E5}"/>
              </a:ext>
            </a:extLst>
          </p:cNvPr>
          <p:cNvSpPr txBox="1"/>
          <p:nvPr/>
        </p:nvSpPr>
        <p:spPr>
          <a:xfrm>
            <a:off x="540000" y="4514232"/>
            <a:ext cx="4069681" cy="958596"/>
          </a:xfrm>
          <a:prstGeom prst="rect">
            <a:avLst/>
          </a:prstGeom>
          <a:noFill/>
        </p:spPr>
        <p:txBody>
          <a:bodyPr wrap="square">
            <a:spAutoFit/>
          </a:bodyPr>
          <a:lstStyle/>
          <a:p>
            <a:pPr lvl="0">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The white residue is copper sulfate with no water – anhydrous copper(II) sulfate.</a:t>
            </a:r>
          </a:p>
        </p:txBody>
      </p:sp>
      <p:sp>
        <p:nvSpPr>
          <p:cNvPr id="22" name="TextBox 21">
            <a:extLst>
              <a:ext uri="{FF2B5EF4-FFF2-40B4-BE49-F238E27FC236}">
                <a16:creationId xmlns:a16="http://schemas.microsoft.com/office/drawing/2014/main" id="{D63B5D82-75C4-324C-94E0-2392FE818FC2}"/>
              </a:ext>
            </a:extLst>
          </p:cNvPr>
          <p:cNvSpPr txBox="1"/>
          <p:nvPr/>
        </p:nvSpPr>
        <p:spPr>
          <a:xfrm>
            <a:off x="5297266" y="4693570"/>
            <a:ext cx="3413535" cy="958596"/>
          </a:xfrm>
          <a:prstGeom prst="rect">
            <a:avLst/>
          </a:prstGeom>
          <a:noFill/>
        </p:spPr>
        <p:txBody>
          <a:bodyPr wrap="square">
            <a:spAutoFit/>
          </a:bodyPr>
          <a:lstStyle/>
          <a:p>
            <a:pPr lvl="0">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The copper(II) sulfate needs water to be blue – without water it is white.</a:t>
            </a:r>
          </a:p>
        </p:txBody>
      </p:sp>
      <p:sp>
        <p:nvSpPr>
          <p:cNvPr id="17" name="TextBox 16">
            <a:extLst>
              <a:ext uri="{FF2B5EF4-FFF2-40B4-BE49-F238E27FC236}">
                <a16:creationId xmlns:a16="http://schemas.microsoft.com/office/drawing/2014/main" id="{82969103-33E0-5BEA-0420-C78ACCDD291A}"/>
              </a:ext>
            </a:extLst>
          </p:cNvPr>
          <p:cNvSpPr txBox="1"/>
          <p:nvPr/>
        </p:nvSpPr>
        <p:spPr>
          <a:xfrm>
            <a:off x="2298109" y="5881184"/>
            <a:ext cx="3661835" cy="662233"/>
          </a:xfrm>
          <a:prstGeom prst="rect">
            <a:avLst/>
          </a:prstGeom>
          <a:noFill/>
        </p:spPr>
        <p:txBody>
          <a:bodyPr wrap="square">
            <a:spAutoFit/>
          </a:bodyPr>
          <a:lstStyle/>
          <a:p>
            <a:pPr lvl="0">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The hydrated copper(II) sulfate changes when it is heated.</a:t>
            </a:r>
          </a:p>
        </p:txBody>
      </p:sp>
      <p:sp>
        <p:nvSpPr>
          <p:cNvPr id="8" name="Text Box 2">
            <a:extLst>
              <a:ext uri="{FF2B5EF4-FFF2-40B4-BE49-F238E27FC236}">
                <a16:creationId xmlns:a16="http://schemas.microsoft.com/office/drawing/2014/main" id="{077FE23D-EA1E-25BF-2C9D-38F993413C2D}"/>
              </a:ext>
              <a:ext uri="{C183D7F6-B498-43B3-948B-1728B52AA6E4}">
                <adec:decorative xmlns:adec="http://schemas.microsoft.com/office/drawing/2017/decorative" val="1"/>
              </a:ext>
            </a:extLst>
          </p:cNvPr>
          <p:cNvSpPr txBox="1">
            <a:spLocks noChangeArrowheads="1"/>
          </p:cNvSpPr>
          <p:nvPr/>
        </p:nvSpPr>
        <p:spPr bwMode="auto">
          <a:xfrm>
            <a:off x="9631633" y="4551431"/>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a:solidFill>
                  <a:srgbClr val="9BBB59"/>
                </a:solidFill>
                <a:effectLst/>
                <a:latin typeface="Century Gothic" panose="020B0502020202020204" pitchFamily="34" charset="0"/>
                <a:ea typeface="Calibri" panose="020F0502020204030204" pitchFamily="34" charset="0"/>
              </a:rPr>
              <a:t>Alice</a:t>
            </a:r>
            <a:endParaRPr lang="en-GB" sz="1200">
              <a:effectLst/>
              <a:latin typeface="Arial" panose="020B0604020202020204" pitchFamily="34" charset="0"/>
              <a:ea typeface="Calibri" panose="020F0502020204030204" pitchFamily="34" charset="0"/>
            </a:endParaRPr>
          </a:p>
        </p:txBody>
      </p:sp>
      <p:pic>
        <p:nvPicPr>
          <p:cNvPr id="9" name="Picture 8">
            <a:extLst>
              <a:ext uri="{FF2B5EF4-FFF2-40B4-BE49-F238E27FC236}">
                <a16:creationId xmlns:a16="http://schemas.microsoft.com/office/drawing/2014/main" id="{D8AF5AC9-FDE2-D2F9-C30E-667B759D5ECF}"/>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893167" y="4673153"/>
            <a:ext cx="1865380" cy="2087884"/>
          </a:xfrm>
          <a:prstGeom prst="rect">
            <a:avLst/>
          </a:prstGeom>
        </p:spPr>
      </p:pic>
      <p:sp>
        <p:nvSpPr>
          <p:cNvPr id="23" name="Thought Bubble: Cloud 22">
            <a:extLst>
              <a:ext uri="{FF2B5EF4-FFF2-40B4-BE49-F238E27FC236}">
                <a16:creationId xmlns:a16="http://schemas.microsoft.com/office/drawing/2014/main" id="{4C50B918-0502-088F-FF17-C24D6A7ABEBF}"/>
              </a:ext>
              <a:ext uri="{C183D7F6-B498-43B3-948B-1728B52AA6E4}">
                <adec:decorative xmlns:adec="http://schemas.microsoft.com/office/drawing/2017/decorative" val="1"/>
              </a:ext>
            </a:extLst>
          </p:cNvPr>
          <p:cNvSpPr/>
          <p:nvPr/>
        </p:nvSpPr>
        <p:spPr>
          <a:xfrm>
            <a:off x="1064499" y="1025754"/>
            <a:ext cx="3844091" cy="1537367"/>
          </a:xfrm>
          <a:prstGeom prst="cloudCallout">
            <a:avLst>
              <a:gd name="adj1" fmla="val 44582"/>
              <a:gd name="adj2" fmla="val 63183"/>
            </a:avLst>
          </a:prstGeom>
          <a:noFill/>
          <a:ln>
            <a:solidFill>
              <a:srgbClr val="33903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hought Bubble: Cloud 23">
            <a:extLst>
              <a:ext uri="{FF2B5EF4-FFF2-40B4-BE49-F238E27FC236}">
                <a16:creationId xmlns:a16="http://schemas.microsoft.com/office/drawing/2014/main" id="{825975EB-4EC3-1D4B-34C0-87939FFD174F}"/>
              </a:ext>
              <a:ext uri="{C183D7F6-B498-43B3-948B-1728B52AA6E4}">
                <adec:decorative xmlns:adec="http://schemas.microsoft.com/office/drawing/2017/decorative" val="1"/>
              </a:ext>
            </a:extLst>
          </p:cNvPr>
          <p:cNvSpPr/>
          <p:nvPr/>
        </p:nvSpPr>
        <p:spPr>
          <a:xfrm rot="21373828" flipH="1">
            <a:off x="5510498" y="3076443"/>
            <a:ext cx="5101065" cy="1270380"/>
          </a:xfrm>
          <a:prstGeom prst="cloudCallout">
            <a:avLst>
              <a:gd name="adj1" fmla="val -23230"/>
              <a:gd name="adj2" fmla="val 95838"/>
            </a:avLst>
          </a:prstGeom>
          <a:noFill/>
          <a:ln>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hought Bubble: Cloud 24">
            <a:extLst>
              <a:ext uri="{FF2B5EF4-FFF2-40B4-BE49-F238E27FC236}">
                <a16:creationId xmlns:a16="http://schemas.microsoft.com/office/drawing/2014/main" id="{C8CBF111-6BA5-074C-F199-E6DD92674560}"/>
              </a:ext>
              <a:ext uri="{C183D7F6-B498-43B3-948B-1728B52AA6E4}">
                <adec:decorative xmlns:adec="http://schemas.microsoft.com/office/drawing/2017/decorative" val="1"/>
              </a:ext>
            </a:extLst>
          </p:cNvPr>
          <p:cNvSpPr/>
          <p:nvPr/>
        </p:nvSpPr>
        <p:spPr>
          <a:xfrm>
            <a:off x="213964" y="4112261"/>
            <a:ext cx="4436947" cy="1600066"/>
          </a:xfrm>
          <a:prstGeom prst="cloudCallout">
            <a:avLst>
              <a:gd name="adj1" fmla="val 65800"/>
              <a:gd name="adj2" fmla="val -35428"/>
            </a:avLst>
          </a:prstGeom>
          <a:noFill/>
          <a:ln>
            <a:solidFill>
              <a:srgbClr val="33903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Cloud 25">
            <a:extLst>
              <a:ext uri="{FF2B5EF4-FFF2-40B4-BE49-F238E27FC236}">
                <a16:creationId xmlns:a16="http://schemas.microsoft.com/office/drawing/2014/main" id="{1ECA607E-21E5-699A-1F90-B32C6B9B5D70}"/>
              </a:ext>
              <a:ext uri="{C183D7F6-B498-43B3-948B-1728B52AA6E4}">
                <adec:decorative xmlns:adec="http://schemas.microsoft.com/office/drawing/2017/decorative" val="1"/>
              </a:ext>
            </a:extLst>
          </p:cNvPr>
          <p:cNvSpPr/>
          <p:nvPr/>
        </p:nvSpPr>
        <p:spPr>
          <a:xfrm>
            <a:off x="4968750" y="1839007"/>
            <a:ext cx="4059890" cy="1218314"/>
          </a:xfrm>
          <a:prstGeom prst="cloud">
            <a:avLst/>
          </a:prstGeom>
          <a:noFill/>
          <a:ln>
            <a:solidFill>
              <a:srgbClr val="006F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Cloud 26">
            <a:extLst>
              <a:ext uri="{FF2B5EF4-FFF2-40B4-BE49-F238E27FC236}">
                <a16:creationId xmlns:a16="http://schemas.microsoft.com/office/drawing/2014/main" id="{267D7D9A-BC8E-0368-1B28-F5BE0FBE6E08}"/>
              </a:ext>
              <a:ext uri="{C183D7F6-B498-43B3-948B-1728B52AA6E4}">
                <adec:decorative xmlns:adec="http://schemas.microsoft.com/office/drawing/2017/decorative" val="1"/>
              </a:ext>
            </a:extLst>
          </p:cNvPr>
          <p:cNvSpPr/>
          <p:nvPr/>
        </p:nvSpPr>
        <p:spPr>
          <a:xfrm flipH="1" flipV="1">
            <a:off x="82688" y="2596849"/>
            <a:ext cx="4333197" cy="1481855"/>
          </a:xfrm>
          <a:prstGeom prst="cloud">
            <a:avLst/>
          </a:prstGeom>
          <a:noFill/>
          <a:ln>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Cloud 27">
            <a:extLst>
              <a:ext uri="{FF2B5EF4-FFF2-40B4-BE49-F238E27FC236}">
                <a16:creationId xmlns:a16="http://schemas.microsoft.com/office/drawing/2014/main" id="{B7AC91A5-5206-92FE-B0E8-F705F2511DFB}"/>
              </a:ext>
              <a:ext uri="{C183D7F6-B498-43B3-948B-1728B52AA6E4}">
                <adec:decorative xmlns:adec="http://schemas.microsoft.com/office/drawing/2017/decorative" val="1"/>
              </a:ext>
            </a:extLst>
          </p:cNvPr>
          <p:cNvSpPr/>
          <p:nvPr/>
        </p:nvSpPr>
        <p:spPr>
          <a:xfrm rot="21389555" flipV="1">
            <a:off x="4743304" y="4311703"/>
            <a:ext cx="4387228" cy="1564742"/>
          </a:xfrm>
          <a:prstGeom prst="cloud">
            <a:avLst/>
          </a:prstGeom>
          <a:noFill/>
          <a:ln>
            <a:solidFill>
              <a:srgbClr val="33903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hought Bubble: Cloud 28">
            <a:extLst>
              <a:ext uri="{FF2B5EF4-FFF2-40B4-BE49-F238E27FC236}">
                <a16:creationId xmlns:a16="http://schemas.microsoft.com/office/drawing/2014/main" id="{99609A99-B397-06E6-A980-408E85609146}"/>
              </a:ext>
              <a:ext uri="{C183D7F6-B498-43B3-948B-1728B52AA6E4}">
                <adec:decorative xmlns:adec="http://schemas.microsoft.com/office/drawing/2017/decorative" val="1"/>
              </a:ext>
            </a:extLst>
          </p:cNvPr>
          <p:cNvSpPr/>
          <p:nvPr/>
        </p:nvSpPr>
        <p:spPr>
          <a:xfrm flipH="1" flipV="1">
            <a:off x="1578493" y="5616433"/>
            <a:ext cx="5101065" cy="1195893"/>
          </a:xfrm>
          <a:prstGeom prst="cloudCallout">
            <a:avLst>
              <a:gd name="adj1" fmla="val -70823"/>
              <a:gd name="adj2" fmla="val -488"/>
            </a:avLst>
          </a:prstGeom>
          <a:noFill/>
          <a:ln>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5EC2327A-C129-1B81-21EE-F59E42B41296}"/>
              </a:ext>
            </a:extLst>
          </p:cNvPr>
          <p:cNvSpPr txBox="1"/>
          <p:nvPr/>
        </p:nvSpPr>
        <p:spPr>
          <a:xfrm>
            <a:off x="9306491" y="1768818"/>
            <a:ext cx="2032861" cy="276999"/>
          </a:xfrm>
          <a:prstGeom prst="rect">
            <a:avLst/>
          </a:prstGeom>
          <a:noFill/>
        </p:spPr>
        <p:txBody>
          <a:bodyPr wrap="square">
            <a:spAutoFit/>
          </a:bodyPr>
          <a:lstStyle/>
          <a:p>
            <a:r>
              <a:rPr lang="en-GB" sz="1200" dirty="0">
                <a:effectLst/>
                <a:latin typeface="Century Gothic" panose="020B0502020202020204" pitchFamily="34" charset="0"/>
                <a:ea typeface="Calibri" panose="020F0502020204030204" pitchFamily="34" charset="0"/>
              </a:rPr>
              <a:t>© Science Photo Library </a:t>
            </a:r>
            <a:endParaRPr lang="en-GB" sz="1200" dirty="0">
              <a:latin typeface="Century Gothic" panose="020B0502020202020204" pitchFamily="34" charset="0"/>
            </a:endParaRPr>
          </a:p>
        </p:txBody>
      </p:sp>
      <p:pic>
        <p:nvPicPr>
          <p:cNvPr id="2" name="Picture 1" descr="Two watch glasses of powder, on the left blue hydrated copper sulfate and on the right sodium chloride crystals. They are on a workbench.&#10;">
            <a:extLst>
              <a:ext uri="{FF2B5EF4-FFF2-40B4-BE49-F238E27FC236}">
                <a16:creationId xmlns:a16="http://schemas.microsoft.com/office/drawing/2014/main" id="{75CF6B21-3921-ABD8-2753-81EC74979DB8}"/>
              </a:ext>
            </a:extLst>
          </p:cNvPr>
          <p:cNvPicPr>
            <a:picLocks noChangeAspect="1"/>
          </p:cNvPicPr>
          <p:nvPr/>
        </p:nvPicPr>
        <p:blipFill>
          <a:blip r:embed="rId3">
            <a:extLst>
              <a:ext uri="{28A0092B-C50C-407E-A947-70E740481C1C}">
                <a14:useLocalDpi xmlns:a14="http://schemas.microsoft.com/office/drawing/2010/main" val="0"/>
              </a:ext>
            </a:extLst>
          </a:blip>
          <a:srcRect t="50934" b="2686"/>
          <a:stretch>
            <a:fillRect/>
          </a:stretch>
        </p:blipFill>
        <p:spPr>
          <a:xfrm>
            <a:off x="6033600" y="195947"/>
            <a:ext cx="5173548" cy="1605922"/>
          </a:xfrm>
          <a:prstGeom prst="rect">
            <a:avLst/>
          </a:prstGeom>
        </p:spPr>
      </p:pic>
    </p:spTree>
    <p:extLst>
      <p:ext uri="{BB962C8B-B14F-4D97-AF65-F5344CB8AC3E}">
        <p14:creationId xmlns:p14="http://schemas.microsoft.com/office/powerpoint/2010/main" val="3834561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0A8CA-DDFF-DFB1-3B34-DF25E3A78A16}"/>
            </a:ext>
          </a:extLst>
        </p:cNvPr>
        <p:cNvGrpSpPr/>
        <p:nvPr/>
      </p:nvGrpSpPr>
      <p:grpSpPr>
        <a:xfrm>
          <a:off x="0" y="0"/>
          <a:ext cx="0" cy="0"/>
          <a:chOff x="0" y="0"/>
          <a:chExt cx="0" cy="0"/>
        </a:xfrm>
      </p:grpSpPr>
      <p:pic>
        <p:nvPicPr>
          <p:cNvPr id="8" name="Picture 7" descr="Two watch glasses of powder, on the left blue hydrated copper sulfate and on the right sodium chloride crystals. They are on a workbench.&#10;">
            <a:extLst>
              <a:ext uri="{FF2B5EF4-FFF2-40B4-BE49-F238E27FC236}">
                <a16:creationId xmlns:a16="http://schemas.microsoft.com/office/drawing/2014/main" id="{A90CCBD9-5320-890B-A8DA-D8BB890B8A70}"/>
              </a:ext>
            </a:extLst>
          </p:cNvPr>
          <p:cNvPicPr>
            <a:picLocks noChangeAspect="1"/>
          </p:cNvPicPr>
          <p:nvPr/>
        </p:nvPicPr>
        <p:blipFill>
          <a:blip r:embed="rId2">
            <a:extLst>
              <a:ext uri="{28A0092B-C50C-407E-A947-70E740481C1C}">
                <a14:useLocalDpi xmlns:a14="http://schemas.microsoft.com/office/drawing/2010/main" val="0"/>
              </a:ext>
            </a:extLst>
          </a:blip>
          <a:srcRect t="50934" b="2686"/>
          <a:stretch>
            <a:fillRect/>
          </a:stretch>
        </p:blipFill>
        <p:spPr>
          <a:xfrm>
            <a:off x="6033599" y="195947"/>
            <a:ext cx="5173548" cy="1605922"/>
          </a:xfrm>
          <a:prstGeom prst="rect">
            <a:avLst/>
          </a:prstGeom>
        </p:spPr>
      </p:pic>
      <p:sp>
        <p:nvSpPr>
          <p:cNvPr id="4" name="Title 1">
            <a:extLst>
              <a:ext uri="{FF2B5EF4-FFF2-40B4-BE49-F238E27FC236}">
                <a16:creationId xmlns:a16="http://schemas.microsoft.com/office/drawing/2014/main" id="{2505B430-23F5-0BE3-AC71-AB1E9CCE820E}"/>
              </a:ext>
            </a:extLst>
          </p:cNvPr>
          <p:cNvSpPr txBox="1">
            <a:spLocks/>
          </p:cNvSpPr>
          <p:nvPr/>
        </p:nvSpPr>
        <p:spPr>
          <a:xfrm rot="5400000">
            <a:off x="9715130" y="2198153"/>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Answers</a:t>
            </a:r>
            <a:endParaRPr lang="en-US" sz="2200">
              <a:solidFill>
                <a:schemeClr val="bg1"/>
              </a:solidFill>
            </a:endParaRPr>
          </a:p>
        </p:txBody>
      </p:sp>
      <p:sp>
        <p:nvSpPr>
          <p:cNvPr id="3" name="Title 1">
            <a:extLst>
              <a:ext uri="{FF2B5EF4-FFF2-40B4-BE49-F238E27FC236}">
                <a16:creationId xmlns:a16="http://schemas.microsoft.com/office/drawing/2014/main" id="{D4710408-F4A9-F266-6652-748A2D7E8FE9}"/>
              </a:ext>
            </a:extLst>
          </p:cNvPr>
          <p:cNvSpPr>
            <a:spLocks noGrp="1"/>
          </p:cNvSpPr>
          <p:nvPr>
            <p:ph type="title"/>
          </p:nvPr>
        </p:nvSpPr>
        <p:spPr>
          <a:xfrm>
            <a:off x="540000" y="540000"/>
            <a:ext cx="10080000" cy="440661"/>
          </a:xfrm>
        </p:spPr>
        <p:txBody>
          <a:bodyPr/>
          <a:lstStyle/>
          <a:p>
            <a:r>
              <a:rPr lang="en-US"/>
              <a:t>Answers</a:t>
            </a:r>
          </a:p>
        </p:txBody>
      </p:sp>
      <p:sp>
        <p:nvSpPr>
          <p:cNvPr id="33" name="TextBox 32">
            <a:extLst>
              <a:ext uri="{FF2B5EF4-FFF2-40B4-BE49-F238E27FC236}">
                <a16:creationId xmlns:a16="http://schemas.microsoft.com/office/drawing/2014/main" id="{D1BD7802-7A4A-488F-418A-CE6CB9DCD9D1}"/>
              </a:ext>
            </a:extLst>
          </p:cNvPr>
          <p:cNvSpPr txBox="1"/>
          <p:nvPr/>
        </p:nvSpPr>
        <p:spPr>
          <a:xfrm>
            <a:off x="347337" y="1152612"/>
            <a:ext cx="5686263" cy="769441"/>
          </a:xfrm>
          <a:prstGeom prst="rect">
            <a:avLst/>
          </a:prstGeom>
          <a:noFill/>
        </p:spPr>
        <p:txBody>
          <a:bodyPr wrap="square">
            <a:spAutoFit/>
          </a:bodyPr>
          <a:lstStyle/>
          <a:p>
            <a:r>
              <a:rPr lang="en-GB" sz="2200">
                <a:solidFill>
                  <a:srgbClr val="006F62"/>
                </a:solidFill>
                <a:latin typeface="Century Gothic" panose="020B0502020202020204" pitchFamily="34" charset="0"/>
              </a:rPr>
              <a:t>3.</a:t>
            </a:r>
            <a:r>
              <a:rPr lang="en-GB" sz="2200">
                <a:latin typeface="Century Gothic" panose="020B0502020202020204" pitchFamily="34" charset="0"/>
              </a:rPr>
              <a:t> (a) Rearrange Alice’s thoughts into a sensible order. </a:t>
            </a:r>
          </a:p>
        </p:txBody>
      </p:sp>
      <p:sp>
        <p:nvSpPr>
          <p:cNvPr id="17" name="TextBox 16">
            <a:extLst>
              <a:ext uri="{FF2B5EF4-FFF2-40B4-BE49-F238E27FC236}">
                <a16:creationId xmlns:a16="http://schemas.microsoft.com/office/drawing/2014/main" id="{4AB718D3-2B6D-27DA-5456-2B3DA0788CB3}"/>
              </a:ext>
            </a:extLst>
          </p:cNvPr>
          <p:cNvSpPr txBox="1"/>
          <p:nvPr/>
        </p:nvSpPr>
        <p:spPr>
          <a:xfrm>
            <a:off x="1000731" y="2482631"/>
            <a:ext cx="7775924" cy="373500"/>
          </a:xfrm>
          <a:prstGeom prst="rect">
            <a:avLst/>
          </a:prstGeom>
          <a:noFill/>
        </p:spPr>
        <p:txBody>
          <a:bodyPr wrap="square" lIns="91440" tIns="45720" rIns="91440" bIns="45720" anchor="t">
            <a:spAutoFit/>
          </a:bodyPr>
          <a:lstStyle/>
          <a:p>
            <a:pPr lvl="0">
              <a:lnSpc>
                <a:spcPct val="107000"/>
              </a:lnSpc>
              <a:spcAft>
                <a:spcPts val="600"/>
              </a:spcAft>
              <a:buClr>
                <a:srgbClr val="006F62"/>
              </a:buClr>
              <a:buSzPts val="1100"/>
            </a:pPr>
            <a:r>
              <a:rPr lang="en-GB" sz="1800" dirty="0">
                <a:effectLst/>
                <a:latin typeface="Century Gothic"/>
                <a:ea typeface="Calibri"/>
                <a:cs typeface="Arial"/>
              </a:rPr>
              <a:t>1. The hydrated copper(II) </a:t>
            </a:r>
            <a:r>
              <a:rPr lang="en-GB" sz="1800" dirty="0" err="1">
                <a:effectLst/>
                <a:latin typeface="Century Gothic"/>
                <a:ea typeface="Calibri"/>
                <a:cs typeface="Arial"/>
              </a:rPr>
              <a:t>sulfate</a:t>
            </a:r>
            <a:r>
              <a:rPr lang="en-GB" sz="1800" dirty="0">
                <a:effectLst/>
                <a:latin typeface="Century Gothic"/>
                <a:ea typeface="Calibri"/>
                <a:cs typeface="Arial"/>
              </a:rPr>
              <a:t> changes when it is heated.</a:t>
            </a:r>
            <a:endParaRPr lang="en-US" dirty="0">
              <a:latin typeface="Century Gothic"/>
              <a:ea typeface="Calibri"/>
              <a:cs typeface="Arial"/>
            </a:endParaRPr>
          </a:p>
        </p:txBody>
      </p:sp>
      <p:sp>
        <p:nvSpPr>
          <p:cNvPr id="18" name="TextBox 17">
            <a:extLst>
              <a:ext uri="{FF2B5EF4-FFF2-40B4-BE49-F238E27FC236}">
                <a16:creationId xmlns:a16="http://schemas.microsoft.com/office/drawing/2014/main" id="{079FCCBF-3BE3-7819-69FA-48E6ECC36BFD}"/>
              </a:ext>
            </a:extLst>
          </p:cNvPr>
          <p:cNvSpPr txBox="1"/>
          <p:nvPr/>
        </p:nvSpPr>
        <p:spPr>
          <a:xfrm>
            <a:off x="533456" y="2942859"/>
            <a:ext cx="8710474" cy="365869"/>
          </a:xfrm>
          <a:prstGeom prst="rect">
            <a:avLst/>
          </a:prstGeom>
          <a:noFill/>
        </p:spPr>
        <p:txBody>
          <a:bodyPr wrap="square">
            <a:spAutoFit/>
          </a:bodyPr>
          <a:lstStyle/>
          <a:p>
            <a:pPr lvl="0" algn="ctr">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2. When it is heated the blue hydrated copper(II) sulfate loses water.</a:t>
            </a:r>
          </a:p>
        </p:txBody>
      </p:sp>
      <p:sp>
        <p:nvSpPr>
          <p:cNvPr id="13" name="TextBox 12">
            <a:extLst>
              <a:ext uri="{FF2B5EF4-FFF2-40B4-BE49-F238E27FC236}">
                <a16:creationId xmlns:a16="http://schemas.microsoft.com/office/drawing/2014/main" id="{1DA88CEA-9CA4-84C9-D2F2-B0E557C4CF20}"/>
              </a:ext>
            </a:extLst>
          </p:cNvPr>
          <p:cNvSpPr txBox="1"/>
          <p:nvPr/>
        </p:nvSpPr>
        <p:spPr>
          <a:xfrm>
            <a:off x="1705739" y="3373798"/>
            <a:ext cx="6365907" cy="365869"/>
          </a:xfrm>
          <a:prstGeom prst="rect">
            <a:avLst/>
          </a:prstGeom>
          <a:noFill/>
        </p:spPr>
        <p:txBody>
          <a:bodyPr wrap="square">
            <a:spAutoFit/>
          </a:bodyPr>
          <a:lstStyle/>
          <a:p>
            <a:pPr lvl="0">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3. The hydrated copper(II) sulfate contains water.</a:t>
            </a:r>
          </a:p>
        </p:txBody>
      </p:sp>
      <p:sp>
        <p:nvSpPr>
          <p:cNvPr id="20" name="TextBox 19">
            <a:extLst>
              <a:ext uri="{FF2B5EF4-FFF2-40B4-BE49-F238E27FC236}">
                <a16:creationId xmlns:a16="http://schemas.microsoft.com/office/drawing/2014/main" id="{19CD60A9-E772-1F9C-D4DA-7E871E6C1767}"/>
              </a:ext>
            </a:extLst>
          </p:cNvPr>
          <p:cNvSpPr txBox="1"/>
          <p:nvPr/>
        </p:nvSpPr>
        <p:spPr>
          <a:xfrm>
            <a:off x="200516" y="3824658"/>
            <a:ext cx="9376351" cy="365869"/>
          </a:xfrm>
          <a:prstGeom prst="rect">
            <a:avLst/>
          </a:prstGeom>
          <a:noFill/>
        </p:spPr>
        <p:txBody>
          <a:bodyPr wrap="square">
            <a:spAutoFit/>
          </a:bodyPr>
          <a:lstStyle/>
          <a:p>
            <a:pPr lvl="0" algn="ctr">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4. The white residue is copper sulfate with no water – anhydrous copper(II) sulfate.</a:t>
            </a:r>
          </a:p>
        </p:txBody>
      </p:sp>
      <p:sp>
        <p:nvSpPr>
          <p:cNvPr id="22" name="TextBox 21">
            <a:extLst>
              <a:ext uri="{FF2B5EF4-FFF2-40B4-BE49-F238E27FC236}">
                <a16:creationId xmlns:a16="http://schemas.microsoft.com/office/drawing/2014/main" id="{D2139E3E-057E-79EF-B9CB-A50C63ECE664}"/>
              </a:ext>
            </a:extLst>
          </p:cNvPr>
          <p:cNvSpPr txBox="1"/>
          <p:nvPr/>
        </p:nvSpPr>
        <p:spPr>
          <a:xfrm>
            <a:off x="-187579" y="4327085"/>
            <a:ext cx="10152539" cy="365869"/>
          </a:xfrm>
          <a:prstGeom prst="rect">
            <a:avLst/>
          </a:prstGeom>
          <a:noFill/>
        </p:spPr>
        <p:txBody>
          <a:bodyPr wrap="square">
            <a:spAutoFit/>
          </a:bodyPr>
          <a:lstStyle/>
          <a:p>
            <a:pPr lvl="0" algn="ctr">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5. The copper(II) sulfate needs water to be blue – without water it is white.</a:t>
            </a:r>
          </a:p>
        </p:txBody>
      </p:sp>
      <p:sp>
        <p:nvSpPr>
          <p:cNvPr id="11" name="TextBox 10">
            <a:extLst>
              <a:ext uri="{FF2B5EF4-FFF2-40B4-BE49-F238E27FC236}">
                <a16:creationId xmlns:a16="http://schemas.microsoft.com/office/drawing/2014/main" id="{0D468594-2B3A-CDA9-4ED5-462E2D2BC116}"/>
              </a:ext>
            </a:extLst>
          </p:cNvPr>
          <p:cNvSpPr txBox="1"/>
          <p:nvPr/>
        </p:nvSpPr>
        <p:spPr>
          <a:xfrm>
            <a:off x="563727" y="4788029"/>
            <a:ext cx="8649926" cy="365869"/>
          </a:xfrm>
          <a:prstGeom prst="rect">
            <a:avLst/>
          </a:prstGeom>
          <a:noFill/>
        </p:spPr>
        <p:txBody>
          <a:bodyPr wrap="square">
            <a:spAutoFit/>
          </a:bodyPr>
          <a:lstStyle/>
          <a:p>
            <a:pPr lvl="0" algn="ctr">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6. Sodium chloride crystals have no water since they are already white.</a:t>
            </a:r>
          </a:p>
        </p:txBody>
      </p:sp>
      <p:sp>
        <p:nvSpPr>
          <p:cNvPr id="15" name="TextBox 14">
            <a:extLst>
              <a:ext uri="{FF2B5EF4-FFF2-40B4-BE49-F238E27FC236}">
                <a16:creationId xmlns:a16="http://schemas.microsoft.com/office/drawing/2014/main" id="{03BC50FF-C2FB-11B0-41BD-DEEE8EEBC962}"/>
              </a:ext>
            </a:extLst>
          </p:cNvPr>
          <p:cNvSpPr txBox="1"/>
          <p:nvPr/>
        </p:nvSpPr>
        <p:spPr>
          <a:xfrm>
            <a:off x="347337" y="5216213"/>
            <a:ext cx="9082705" cy="365869"/>
          </a:xfrm>
          <a:prstGeom prst="rect">
            <a:avLst/>
          </a:prstGeom>
          <a:noFill/>
        </p:spPr>
        <p:txBody>
          <a:bodyPr wrap="square">
            <a:spAutoFit/>
          </a:bodyPr>
          <a:lstStyle/>
          <a:p>
            <a:pPr lvl="0" algn="ctr">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7. Coloured compounds will change to white when heated if they lose water.</a:t>
            </a:r>
          </a:p>
        </p:txBody>
      </p:sp>
      <p:pic>
        <p:nvPicPr>
          <p:cNvPr id="6" name="Picture 5">
            <a:extLst>
              <a:ext uri="{FF2B5EF4-FFF2-40B4-BE49-F238E27FC236}">
                <a16:creationId xmlns:a16="http://schemas.microsoft.com/office/drawing/2014/main" id="{EA4458F6-AA29-264D-5CAE-BF1766FA469D}"/>
              </a:ext>
              <a:ext uri="{C183D7F6-B498-43B3-948B-1728B52AA6E4}">
                <adec:decorative xmlns:adec="http://schemas.microsoft.com/office/drawing/2017/decorative" val="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979832" y="4673153"/>
            <a:ext cx="1865380" cy="2087884"/>
          </a:xfrm>
          <a:prstGeom prst="rect">
            <a:avLst/>
          </a:prstGeom>
        </p:spPr>
      </p:pic>
      <p:sp>
        <p:nvSpPr>
          <p:cNvPr id="10" name="Oval 9">
            <a:extLst>
              <a:ext uri="{FF2B5EF4-FFF2-40B4-BE49-F238E27FC236}">
                <a16:creationId xmlns:a16="http://schemas.microsoft.com/office/drawing/2014/main" id="{08E4A5A2-3582-5602-44AF-ABC285EF8CAD}"/>
              </a:ext>
              <a:ext uri="{C183D7F6-B498-43B3-948B-1728B52AA6E4}">
                <adec:decorative xmlns:adec="http://schemas.microsoft.com/office/drawing/2017/decorative" val="1"/>
              </a:ext>
            </a:extLst>
          </p:cNvPr>
          <p:cNvSpPr/>
          <p:nvPr/>
        </p:nvSpPr>
        <p:spPr>
          <a:xfrm>
            <a:off x="9135646" y="4358196"/>
            <a:ext cx="216568" cy="216568"/>
          </a:xfrm>
          <a:prstGeom prst="ellipse">
            <a:avLst/>
          </a:prstGeom>
          <a:noFill/>
          <a:ln>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D516940A-91FB-55B8-083F-7BC8AD0ECC9C}"/>
              </a:ext>
              <a:ext uri="{C183D7F6-B498-43B3-948B-1728B52AA6E4}">
                <adec:decorative xmlns:adec="http://schemas.microsoft.com/office/drawing/2017/decorative" val="1"/>
              </a:ext>
            </a:extLst>
          </p:cNvPr>
          <p:cNvSpPr/>
          <p:nvPr/>
        </p:nvSpPr>
        <p:spPr>
          <a:xfrm>
            <a:off x="9400058" y="4608752"/>
            <a:ext cx="144000" cy="144000"/>
          </a:xfrm>
          <a:prstGeom prst="ellipse">
            <a:avLst/>
          </a:prstGeom>
          <a:noFill/>
          <a:ln>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D063D905-6F58-C7B5-432C-B97E8A7C03A9}"/>
              </a:ext>
              <a:ext uri="{C183D7F6-B498-43B3-948B-1728B52AA6E4}">
                <adec:decorative xmlns:adec="http://schemas.microsoft.com/office/drawing/2017/decorative" val="1"/>
              </a:ext>
            </a:extLst>
          </p:cNvPr>
          <p:cNvSpPr/>
          <p:nvPr/>
        </p:nvSpPr>
        <p:spPr>
          <a:xfrm>
            <a:off x="9624458" y="4816978"/>
            <a:ext cx="72000" cy="72000"/>
          </a:xfrm>
          <a:prstGeom prst="ellipse">
            <a:avLst/>
          </a:prstGeom>
          <a:noFill/>
          <a:ln>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49EFAD20-901E-5A73-6BA0-FC8DFE2EEA3D}"/>
              </a:ext>
            </a:extLst>
          </p:cNvPr>
          <p:cNvSpPr txBox="1"/>
          <p:nvPr/>
        </p:nvSpPr>
        <p:spPr>
          <a:xfrm>
            <a:off x="9109094" y="1756575"/>
            <a:ext cx="2882646" cy="307777"/>
          </a:xfrm>
          <a:prstGeom prst="rect">
            <a:avLst/>
          </a:prstGeom>
          <a:noFill/>
        </p:spPr>
        <p:txBody>
          <a:bodyPr wrap="square">
            <a:spAutoFit/>
          </a:bodyPr>
          <a:lstStyle/>
          <a:p>
            <a:r>
              <a:rPr lang="en-GB" sz="1400" dirty="0">
                <a:effectLst/>
                <a:latin typeface="Century Gothic" panose="020B0502020202020204" pitchFamily="34" charset="0"/>
                <a:ea typeface="Calibri" panose="020F0502020204030204" pitchFamily="34" charset="0"/>
              </a:rPr>
              <a:t>© Science </a:t>
            </a:r>
            <a:r>
              <a:rPr lang="en-GB" sz="1200" dirty="0">
                <a:effectLst/>
                <a:latin typeface="Century Gothic" panose="020B0502020202020204" pitchFamily="34" charset="0"/>
                <a:ea typeface="Calibri" panose="020F0502020204030204" pitchFamily="34" charset="0"/>
              </a:rPr>
              <a:t>Photo</a:t>
            </a:r>
            <a:r>
              <a:rPr lang="en-GB" sz="1400" dirty="0">
                <a:effectLst/>
                <a:latin typeface="Century Gothic" panose="020B0502020202020204" pitchFamily="34" charset="0"/>
                <a:ea typeface="Calibri" panose="020F0502020204030204" pitchFamily="34" charset="0"/>
              </a:rPr>
              <a:t> Library </a:t>
            </a:r>
            <a:endParaRPr lang="en-GB" sz="1400" dirty="0">
              <a:latin typeface="Century Gothic" panose="020B0502020202020204" pitchFamily="34" charset="0"/>
            </a:endParaRPr>
          </a:p>
        </p:txBody>
      </p:sp>
    </p:spTree>
    <p:extLst>
      <p:ext uri="{BB962C8B-B14F-4D97-AF65-F5344CB8AC3E}">
        <p14:creationId xmlns:p14="http://schemas.microsoft.com/office/powerpoint/2010/main" val="24248180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C6391-2A4D-4791-12EE-316601473C9C}"/>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843A2383-2D5A-6408-9F9F-6BC4896A7205}"/>
              </a:ext>
            </a:extLst>
          </p:cNvPr>
          <p:cNvSpPr txBox="1">
            <a:spLocks/>
          </p:cNvSpPr>
          <p:nvPr/>
        </p:nvSpPr>
        <p:spPr>
          <a:xfrm rot="5400000">
            <a:off x="9715130" y="2198153"/>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Questions</a:t>
            </a:r>
            <a:endParaRPr lang="en-US" sz="2200">
              <a:solidFill>
                <a:schemeClr val="bg1"/>
              </a:solidFill>
            </a:endParaRPr>
          </a:p>
        </p:txBody>
      </p:sp>
      <p:sp>
        <p:nvSpPr>
          <p:cNvPr id="3" name="Title 1">
            <a:extLst>
              <a:ext uri="{FF2B5EF4-FFF2-40B4-BE49-F238E27FC236}">
                <a16:creationId xmlns:a16="http://schemas.microsoft.com/office/drawing/2014/main" id="{B0409200-A25F-1D1E-D0E4-B1C6EAAA2DC2}"/>
              </a:ext>
            </a:extLst>
          </p:cNvPr>
          <p:cNvSpPr>
            <a:spLocks noGrp="1"/>
          </p:cNvSpPr>
          <p:nvPr>
            <p:ph type="title"/>
          </p:nvPr>
        </p:nvSpPr>
        <p:spPr>
          <a:xfrm>
            <a:off x="540000" y="540000"/>
            <a:ext cx="10080000" cy="440661"/>
          </a:xfrm>
        </p:spPr>
        <p:txBody>
          <a:bodyPr/>
          <a:lstStyle/>
          <a:p>
            <a:r>
              <a:rPr lang="en-US"/>
              <a:t>Questions</a:t>
            </a:r>
          </a:p>
        </p:txBody>
      </p:sp>
      <p:sp>
        <p:nvSpPr>
          <p:cNvPr id="2" name="TextBox 1">
            <a:extLst>
              <a:ext uri="{FF2B5EF4-FFF2-40B4-BE49-F238E27FC236}">
                <a16:creationId xmlns:a16="http://schemas.microsoft.com/office/drawing/2014/main" id="{FB4E86B7-118C-8744-FD85-3B2034503591}"/>
              </a:ext>
            </a:extLst>
          </p:cNvPr>
          <p:cNvSpPr txBox="1"/>
          <p:nvPr/>
        </p:nvSpPr>
        <p:spPr>
          <a:xfrm>
            <a:off x="540000" y="1213578"/>
            <a:ext cx="10667337" cy="1938992"/>
          </a:xfrm>
          <a:prstGeom prst="rect">
            <a:avLst/>
          </a:prstGeom>
          <a:noFill/>
        </p:spPr>
        <p:txBody>
          <a:bodyPr wrap="square">
            <a:spAutoFit/>
          </a:bodyPr>
          <a:lstStyle/>
          <a:p>
            <a:r>
              <a:rPr lang="en-GB" sz="2000">
                <a:solidFill>
                  <a:srgbClr val="006F62"/>
                </a:solidFill>
                <a:latin typeface="Century Gothic" panose="020B0502020202020204" pitchFamily="34" charset="0"/>
              </a:rPr>
              <a:t>3.</a:t>
            </a:r>
            <a:r>
              <a:rPr lang="en-GB" sz="2000">
                <a:latin typeface="Century Gothic" panose="020B0502020202020204" pitchFamily="34" charset="0"/>
              </a:rPr>
              <a:t> (b) Alice draws some big conclusions from this single experiment. Which of her conclusions do you think are reasonable? </a:t>
            </a:r>
            <a:br>
              <a:rPr lang="en-GB" sz="2000">
                <a:latin typeface="Century Gothic" panose="020B0502020202020204" pitchFamily="34" charset="0"/>
              </a:rPr>
            </a:br>
            <a:endParaRPr lang="en-GB" sz="2000">
              <a:latin typeface="Century Gothic" panose="020B0502020202020204" pitchFamily="34" charset="0"/>
            </a:endParaRPr>
          </a:p>
          <a:p>
            <a:r>
              <a:rPr lang="en-GB" sz="2000">
                <a:latin typeface="Century Gothic" panose="020B0502020202020204" pitchFamily="34" charset="0"/>
              </a:rPr>
              <a:t>(c) Which of her conclusions do you think are unreasonable? Explain your reasons.</a:t>
            </a:r>
          </a:p>
          <a:p>
            <a:endParaRPr lang="en-GB" sz="2000"/>
          </a:p>
          <a:p>
            <a:endParaRPr lang="en-GB" sz="2000">
              <a:latin typeface="Century Gothic" panose="020B0502020202020204" pitchFamily="34" charset="0"/>
            </a:endParaRPr>
          </a:p>
        </p:txBody>
      </p:sp>
      <p:sp>
        <p:nvSpPr>
          <p:cNvPr id="17" name="TextBox 16">
            <a:extLst>
              <a:ext uri="{FF2B5EF4-FFF2-40B4-BE49-F238E27FC236}">
                <a16:creationId xmlns:a16="http://schemas.microsoft.com/office/drawing/2014/main" id="{96C3E7B6-0EC5-8454-AB6A-69B43FA85F37}"/>
              </a:ext>
            </a:extLst>
          </p:cNvPr>
          <p:cNvSpPr txBox="1"/>
          <p:nvPr/>
        </p:nvSpPr>
        <p:spPr>
          <a:xfrm>
            <a:off x="859749" y="3467516"/>
            <a:ext cx="7775924" cy="373500"/>
          </a:xfrm>
          <a:prstGeom prst="rect">
            <a:avLst/>
          </a:prstGeom>
          <a:noFill/>
        </p:spPr>
        <p:txBody>
          <a:bodyPr wrap="square" lIns="91440" tIns="45720" rIns="91440" bIns="45720" anchor="t">
            <a:spAutoFit/>
          </a:bodyPr>
          <a:lstStyle/>
          <a:p>
            <a:pPr lvl="0">
              <a:lnSpc>
                <a:spcPct val="107000"/>
              </a:lnSpc>
              <a:spcAft>
                <a:spcPts val="600"/>
              </a:spcAft>
              <a:buClr>
                <a:srgbClr val="006F62"/>
              </a:buClr>
              <a:buSzPts val="1100"/>
            </a:pPr>
            <a:r>
              <a:rPr lang="en-GB" sz="1800">
                <a:effectLst/>
                <a:latin typeface="Century Gothic"/>
                <a:ea typeface="Calibri"/>
                <a:cs typeface="Arial"/>
              </a:rPr>
              <a:t>1. The hydrated copper(II) </a:t>
            </a:r>
            <a:r>
              <a:rPr lang="en-GB" sz="1800" err="1">
                <a:effectLst/>
                <a:latin typeface="Century Gothic"/>
                <a:ea typeface="Calibri"/>
                <a:cs typeface="Arial"/>
              </a:rPr>
              <a:t>sulfate</a:t>
            </a:r>
            <a:r>
              <a:rPr lang="en-GB" sz="1800">
                <a:effectLst/>
                <a:latin typeface="Century Gothic"/>
                <a:ea typeface="Calibri"/>
                <a:cs typeface="Arial"/>
              </a:rPr>
              <a:t> changes when it is heated.</a:t>
            </a:r>
            <a:endParaRPr lang="en-US">
              <a:latin typeface="Century Gothic"/>
              <a:ea typeface="Calibri"/>
              <a:cs typeface="Arial"/>
            </a:endParaRPr>
          </a:p>
        </p:txBody>
      </p:sp>
      <p:sp>
        <p:nvSpPr>
          <p:cNvPr id="18" name="TextBox 17">
            <a:extLst>
              <a:ext uri="{FF2B5EF4-FFF2-40B4-BE49-F238E27FC236}">
                <a16:creationId xmlns:a16="http://schemas.microsoft.com/office/drawing/2014/main" id="{7E747EFD-1460-B987-F5D3-A59A9D21F00A}"/>
              </a:ext>
            </a:extLst>
          </p:cNvPr>
          <p:cNvSpPr txBox="1"/>
          <p:nvPr/>
        </p:nvSpPr>
        <p:spPr>
          <a:xfrm>
            <a:off x="392474" y="3927744"/>
            <a:ext cx="8710474" cy="365869"/>
          </a:xfrm>
          <a:prstGeom prst="rect">
            <a:avLst/>
          </a:prstGeom>
          <a:noFill/>
        </p:spPr>
        <p:txBody>
          <a:bodyPr wrap="square">
            <a:spAutoFit/>
          </a:bodyPr>
          <a:lstStyle/>
          <a:p>
            <a:pPr lvl="0" algn="ctr">
              <a:lnSpc>
                <a:spcPct val="107000"/>
              </a:lnSpc>
              <a:spcAft>
                <a:spcPts val="600"/>
              </a:spcAft>
              <a:buClr>
                <a:srgbClr val="006F62"/>
              </a:buClr>
              <a:buSzPts val="1100"/>
            </a:pPr>
            <a:r>
              <a:rPr lang="en-GB" sz="1800" dirty="0">
                <a:effectLst/>
                <a:latin typeface="Century Gothic" panose="020B0502020202020204" pitchFamily="34" charset="0"/>
                <a:ea typeface="Calibri" panose="020F0502020204030204" pitchFamily="34" charset="0"/>
                <a:cs typeface="Arial" panose="020B0604020202020204" pitchFamily="34" charset="0"/>
              </a:rPr>
              <a:t>2. When it is heated the blue hydrated copper(II) </a:t>
            </a:r>
            <a:r>
              <a:rPr lang="en-GB" sz="1800" dirty="0" err="1">
                <a:effectLst/>
                <a:latin typeface="Century Gothic" panose="020B0502020202020204" pitchFamily="34" charset="0"/>
                <a:ea typeface="Calibri" panose="020F0502020204030204" pitchFamily="34" charset="0"/>
                <a:cs typeface="Arial" panose="020B0604020202020204" pitchFamily="34" charset="0"/>
              </a:rPr>
              <a:t>sulfate</a:t>
            </a:r>
            <a:r>
              <a:rPr lang="en-GB" sz="1800" dirty="0">
                <a:effectLst/>
                <a:latin typeface="Century Gothic" panose="020B0502020202020204" pitchFamily="34" charset="0"/>
                <a:ea typeface="Calibri" panose="020F0502020204030204" pitchFamily="34" charset="0"/>
                <a:cs typeface="Arial" panose="020B0604020202020204" pitchFamily="34" charset="0"/>
              </a:rPr>
              <a:t> loses water.</a:t>
            </a:r>
          </a:p>
        </p:txBody>
      </p:sp>
      <p:sp>
        <p:nvSpPr>
          <p:cNvPr id="13" name="TextBox 12">
            <a:extLst>
              <a:ext uri="{FF2B5EF4-FFF2-40B4-BE49-F238E27FC236}">
                <a16:creationId xmlns:a16="http://schemas.microsoft.com/office/drawing/2014/main" id="{9A96A2C2-D4A9-85F6-A571-60E7B1E52906}"/>
              </a:ext>
            </a:extLst>
          </p:cNvPr>
          <p:cNvSpPr txBox="1"/>
          <p:nvPr/>
        </p:nvSpPr>
        <p:spPr>
          <a:xfrm>
            <a:off x="1564757" y="4358683"/>
            <a:ext cx="6365907" cy="365869"/>
          </a:xfrm>
          <a:prstGeom prst="rect">
            <a:avLst/>
          </a:prstGeom>
          <a:noFill/>
        </p:spPr>
        <p:txBody>
          <a:bodyPr wrap="square">
            <a:spAutoFit/>
          </a:bodyPr>
          <a:lstStyle/>
          <a:p>
            <a:pPr lvl="0">
              <a:lnSpc>
                <a:spcPct val="107000"/>
              </a:lnSpc>
              <a:spcAft>
                <a:spcPts val="600"/>
              </a:spcAft>
              <a:buClr>
                <a:srgbClr val="006F62"/>
              </a:buClr>
              <a:buSzPts val="1100"/>
            </a:pPr>
            <a:r>
              <a:rPr lang="en-GB" sz="1800" dirty="0">
                <a:effectLst/>
                <a:latin typeface="Century Gothic" panose="020B0502020202020204" pitchFamily="34" charset="0"/>
                <a:ea typeface="Calibri" panose="020F0502020204030204" pitchFamily="34" charset="0"/>
                <a:cs typeface="Arial" panose="020B0604020202020204" pitchFamily="34" charset="0"/>
              </a:rPr>
              <a:t>3. The hydrated copper(II) </a:t>
            </a:r>
            <a:r>
              <a:rPr lang="en-GB" sz="1800" dirty="0" err="1">
                <a:effectLst/>
                <a:latin typeface="Century Gothic" panose="020B0502020202020204" pitchFamily="34" charset="0"/>
                <a:ea typeface="Calibri" panose="020F0502020204030204" pitchFamily="34" charset="0"/>
                <a:cs typeface="Arial" panose="020B0604020202020204" pitchFamily="34" charset="0"/>
              </a:rPr>
              <a:t>sulfate</a:t>
            </a:r>
            <a:r>
              <a:rPr lang="en-GB" sz="1800" dirty="0">
                <a:effectLst/>
                <a:latin typeface="Century Gothic" panose="020B0502020202020204" pitchFamily="34" charset="0"/>
                <a:ea typeface="Calibri" panose="020F0502020204030204" pitchFamily="34" charset="0"/>
                <a:cs typeface="Arial" panose="020B0604020202020204" pitchFamily="34" charset="0"/>
              </a:rPr>
              <a:t> contains water.</a:t>
            </a:r>
          </a:p>
        </p:txBody>
      </p:sp>
      <p:sp>
        <p:nvSpPr>
          <p:cNvPr id="20" name="TextBox 19">
            <a:extLst>
              <a:ext uri="{FF2B5EF4-FFF2-40B4-BE49-F238E27FC236}">
                <a16:creationId xmlns:a16="http://schemas.microsoft.com/office/drawing/2014/main" id="{6820AAC1-372A-8B83-6A0B-668E6009EAE2}"/>
              </a:ext>
            </a:extLst>
          </p:cNvPr>
          <p:cNvSpPr txBox="1"/>
          <p:nvPr/>
        </p:nvSpPr>
        <p:spPr>
          <a:xfrm>
            <a:off x="59534" y="4809543"/>
            <a:ext cx="9376351" cy="365869"/>
          </a:xfrm>
          <a:prstGeom prst="rect">
            <a:avLst/>
          </a:prstGeom>
          <a:noFill/>
        </p:spPr>
        <p:txBody>
          <a:bodyPr wrap="square">
            <a:spAutoFit/>
          </a:bodyPr>
          <a:lstStyle/>
          <a:p>
            <a:pPr lvl="0" algn="ctr">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4. The white residue is copper sulfate with no water – anhydrous copper(II) sulfate.</a:t>
            </a:r>
          </a:p>
        </p:txBody>
      </p:sp>
      <p:sp>
        <p:nvSpPr>
          <p:cNvPr id="22" name="TextBox 21">
            <a:extLst>
              <a:ext uri="{FF2B5EF4-FFF2-40B4-BE49-F238E27FC236}">
                <a16:creationId xmlns:a16="http://schemas.microsoft.com/office/drawing/2014/main" id="{6B4C752C-F35D-20F4-39B6-865F82FD7595}"/>
              </a:ext>
            </a:extLst>
          </p:cNvPr>
          <p:cNvSpPr txBox="1"/>
          <p:nvPr/>
        </p:nvSpPr>
        <p:spPr>
          <a:xfrm>
            <a:off x="-328561" y="5311970"/>
            <a:ext cx="10152539" cy="365869"/>
          </a:xfrm>
          <a:prstGeom prst="rect">
            <a:avLst/>
          </a:prstGeom>
          <a:noFill/>
        </p:spPr>
        <p:txBody>
          <a:bodyPr wrap="square">
            <a:spAutoFit/>
          </a:bodyPr>
          <a:lstStyle/>
          <a:p>
            <a:pPr lvl="0" algn="ctr">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5. The copper(II) sulfate needs water to be blue – without water it is white.</a:t>
            </a:r>
          </a:p>
        </p:txBody>
      </p:sp>
      <p:sp>
        <p:nvSpPr>
          <p:cNvPr id="11" name="TextBox 10">
            <a:extLst>
              <a:ext uri="{FF2B5EF4-FFF2-40B4-BE49-F238E27FC236}">
                <a16:creationId xmlns:a16="http://schemas.microsoft.com/office/drawing/2014/main" id="{0C550807-701F-FA11-A1E7-1722FEDE9675}"/>
              </a:ext>
            </a:extLst>
          </p:cNvPr>
          <p:cNvSpPr txBox="1"/>
          <p:nvPr/>
        </p:nvSpPr>
        <p:spPr>
          <a:xfrm>
            <a:off x="422745" y="5772914"/>
            <a:ext cx="8649926" cy="365869"/>
          </a:xfrm>
          <a:prstGeom prst="rect">
            <a:avLst/>
          </a:prstGeom>
          <a:noFill/>
        </p:spPr>
        <p:txBody>
          <a:bodyPr wrap="square">
            <a:spAutoFit/>
          </a:bodyPr>
          <a:lstStyle/>
          <a:p>
            <a:pPr lvl="0" algn="ctr">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6. Sodium chloride crystals have no water since they are already white.</a:t>
            </a:r>
          </a:p>
        </p:txBody>
      </p:sp>
      <p:sp>
        <p:nvSpPr>
          <p:cNvPr id="15" name="TextBox 14">
            <a:extLst>
              <a:ext uri="{FF2B5EF4-FFF2-40B4-BE49-F238E27FC236}">
                <a16:creationId xmlns:a16="http://schemas.microsoft.com/office/drawing/2014/main" id="{2779B5B6-1A28-4378-DF22-21B863C894B6}"/>
              </a:ext>
            </a:extLst>
          </p:cNvPr>
          <p:cNvSpPr txBox="1"/>
          <p:nvPr/>
        </p:nvSpPr>
        <p:spPr>
          <a:xfrm>
            <a:off x="206355" y="6201098"/>
            <a:ext cx="9082705" cy="365869"/>
          </a:xfrm>
          <a:prstGeom prst="rect">
            <a:avLst/>
          </a:prstGeom>
          <a:noFill/>
        </p:spPr>
        <p:txBody>
          <a:bodyPr wrap="square">
            <a:spAutoFit/>
          </a:bodyPr>
          <a:lstStyle/>
          <a:p>
            <a:pPr lvl="0" algn="ctr">
              <a:lnSpc>
                <a:spcPct val="107000"/>
              </a:lnSpc>
              <a:spcAft>
                <a:spcPts val="600"/>
              </a:spcAft>
              <a:buClr>
                <a:srgbClr val="006F62"/>
              </a:buClr>
              <a:buSzPts val="1100"/>
            </a:pPr>
            <a:r>
              <a:rPr lang="en-GB" sz="1800">
                <a:effectLst/>
                <a:latin typeface="Century Gothic" panose="020B0502020202020204" pitchFamily="34" charset="0"/>
                <a:ea typeface="Calibri" panose="020F0502020204030204" pitchFamily="34" charset="0"/>
                <a:cs typeface="Arial" panose="020B0604020202020204" pitchFamily="34" charset="0"/>
              </a:rPr>
              <a:t>7. Coloured compounds will change to white when heated if they lose water.</a:t>
            </a:r>
          </a:p>
        </p:txBody>
      </p:sp>
      <p:pic>
        <p:nvPicPr>
          <p:cNvPr id="6" name="Picture 5">
            <a:extLst>
              <a:ext uri="{FF2B5EF4-FFF2-40B4-BE49-F238E27FC236}">
                <a16:creationId xmlns:a16="http://schemas.microsoft.com/office/drawing/2014/main" id="{00499815-8FB8-3BE4-E80B-4B15BCBA84EB}"/>
              </a:ext>
              <a:ext uri="{C183D7F6-B498-43B3-948B-1728B52AA6E4}">
                <adec:decorative xmlns:adec="http://schemas.microsoft.com/office/drawing/2017/decorative" val="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023780" y="4816978"/>
            <a:ext cx="1865380" cy="2087884"/>
          </a:xfrm>
          <a:prstGeom prst="rect">
            <a:avLst/>
          </a:prstGeom>
        </p:spPr>
      </p:pic>
      <p:sp>
        <p:nvSpPr>
          <p:cNvPr id="7" name="Oval 6">
            <a:extLst>
              <a:ext uri="{FF2B5EF4-FFF2-40B4-BE49-F238E27FC236}">
                <a16:creationId xmlns:a16="http://schemas.microsoft.com/office/drawing/2014/main" id="{CF882383-10E7-4AF6-61F9-00FF61861B14}"/>
              </a:ext>
              <a:ext uri="{C183D7F6-B498-43B3-948B-1728B52AA6E4}">
                <adec:decorative xmlns:adec="http://schemas.microsoft.com/office/drawing/2017/decorative" val="1"/>
              </a:ext>
            </a:extLst>
          </p:cNvPr>
          <p:cNvSpPr/>
          <p:nvPr/>
        </p:nvSpPr>
        <p:spPr>
          <a:xfrm>
            <a:off x="9179594" y="4502021"/>
            <a:ext cx="216568" cy="216568"/>
          </a:xfrm>
          <a:prstGeom prst="ellipse">
            <a:avLst/>
          </a:prstGeom>
          <a:noFill/>
          <a:ln>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E7A0F0C6-87F8-EFA5-E7C9-C772C0E4E8AD}"/>
              </a:ext>
              <a:ext uri="{C183D7F6-B498-43B3-948B-1728B52AA6E4}">
                <adec:decorative xmlns:adec="http://schemas.microsoft.com/office/drawing/2017/decorative" val="1"/>
              </a:ext>
            </a:extLst>
          </p:cNvPr>
          <p:cNvSpPr/>
          <p:nvPr/>
        </p:nvSpPr>
        <p:spPr>
          <a:xfrm>
            <a:off x="9444006" y="4752577"/>
            <a:ext cx="144000" cy="144000"/>
          </a:xfrm>
          <a:prstGeom prst="ellipse">
            <a:avLst/>
          </a:prstGeom>
          <a:noFill/>
          <a:ln>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114E9872-474F-5BD3-915E-5DAB95594CAC}"/>
              </a:ext>
              <a:ext uri="{C183D7F6-B498-43B3-948B-1728B52AA6E4}">
                <adec:decorative xmlns:adec="http://schemas.microsoft.com/office/drawing/2017/decorative" val="1"/>
              </a:ext>
            </a:extLst>
          </p:cNvPr>
          <p:cNvSpPr/>
          <p:nvPr/>
        </p:nvSpPr>
        <p:spPr>
          <a:xfrm>
            <a:off x="9668406" y="4960803"/>
            <a:ext cx="72000" cy="72000"/>
          </a:xfrm>
          <a:prstGeom prst="ellipse">
            <a:avLst/>
          </a:prstGeom>
          <a:noFill/>
          <a:ln>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83695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AE8C5-1DC3-24F9-A4D1-27ADAF786BEB}"/>
            </a:ext>
          </a:extLst>
        </p:cNvPr>
        <p:cNvGrpSpPr/>
        <p:nvPr/>
      </p:nvGrpSpPr>
      <p:grpSpPr>
        <a:xfrm>
          <a:off x="0" y="0"/>
          <a:ext cx="0" cy="0"/>
          <a:chOff x="0" y="0"/>
          <a:chExt cx="0" cy="0"/>
        </a:xfrm>
      </p:grpSpPr>
      <p:pic>
        <p:nvPicPr>
          <p:cNvPr id="6" name="Picture 5" descr="Two watch glasses of powder, on the left blue hydrated copper sulfate and on the right sodium chloride crystals. They are on a workbench.&#10;">
            <a:extLst>
              <a:ext uri="{FF2B5EF4-FFF2-40B4-BE49-F238E27FC236}">
                <a16:creationId xmlns:a16="http://schemas.microsoft.com/office/drawing/2014/main" id="{5B6FAC58-A7C8-447D-2940-8D5070585603}"/>
              </a:ext>
            </a:extLst>
          </p:cNvPr>
          <p:cNvPicPr>
            <a:picLocks noChangeAspect="1"/>
          </p:cNvPicPr>
          <p:nvPr/>
        </p:nvPicPr>
        <p:blipFill>
          <a:blip r:embed="rId2">
            <a:extLst>
              <a:ext uri="{28A0092B-C50C-407E-A947-70E740481C1C}">
                <a14:useLocalDpi xmlns:a14="http://schemas.microsoft.com/office/drawing/2010/main" val="0"/>
              </a:ext>
            </a:extLst>
          </a:blip>
          <a:srcRect t="50934" b="2686"/>
          <a:stretch>
            <a:fillRect/>
          </a:stretch>
        </p:blipFill>
        <p:spPr>
          <a:xfrm>
            <a:off x="6066650" y="195947"/>
            <a:ext cx="5173548" cy="1605922"/>
          </a:xfrm>
          <a:prstGeom prst="rect">
            <a:avLst/>
          </a:prstGeom>
        </p:spPr>
      </p:pic>
      <p:sp>
        <p:nvSpPr>
          <p:cNvPr id="4" name="Title 1">
            <a:extLst>
              <a:ext uri="{FF2B5EF4-FFF2-40B4-BE49-F238E27FC236}">
                <a16:creationId xmlns:a16="http://schemas.microsoft.com/office/drawing/2014/main" id="{7202FCD1-2423-3552-A257-B5DA90AB18CA}"/>
              </a:ext>
            </a:extLst>
          </p:cNvPr>
          <p:cNvSpPr txBox="1">
            <a:spLocks/>
          </p:cNvSpPr>
          <p:nvPr/>
        </p:nvSpPr>
        <p:spPr>
          <a:xfrm rot="5400000">
            <a:off x="9715130" y="2198153"/>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Discussion of answers</a:t>
            </a:r>
            <a:endParaRPr lang="en-US" sz="2200">
              <a:solidFill>
                <a:schemeClr val="bg1"/>
              </a:solidFill>
            </a:endParaRPr>
          </a:p>
        </p:txBody>
      </p:sp>
      <p:sp>
        <p:nvSpPr>
          <p:cNvPr id="3" name="Title 1">
            <a:extLst>
              <a:ext uri="{FF2B5EF4-FFF2-40B4-BE49-F238E27FC236}">
                <a16:creationId xmlns:a16="http://schemas.microsoft.com/office/drawing/2014/main" id="{4BF9FA2A-A9AE-AC02-FDF5-5198A637A44E}"/>
              </a:ext>
            </a:extLst>
          </p:cNvPr>
          <p:cNvSpPr>
            <a:spLocks noGrp="1"/>
          </p:cNvSpPr>
          <p:nvPr>
            <p:ph type="title"/>
          </p:nvPr>
        </p:nvSpPr>
        <p:spPr>
          <a:xfrm>
            <a:off x="283745" y="565796"/>
            <a:ext cx="10080000" cy="440661"/>
          </a:xfrm>
        </p:spPr>
        <p:txBody>
          <a:bodyPr/>
          <a:lstStyle/>
          <a:p>
            <a:r>
              <a:rPr lang="en-US" dirty="0"/>
              <a:t>Answers</a:t>
            </a:r>
          </a:p>
        </p:txBody>
      </p:sp>
      <p:sp>
        <p:nvSpPr>
          <p:cNvPr id="2" name="TextBox 1" descr="Two bowls of powder, on the left blue hydrated copper sulfate and on the left sodium chloride crystals. They are on a workbench">
            <a:extLst>
              <a:ext uri="{FF2B5EF4-FFF2-40B4-BE49-F238E27FC236}">
                <a16:creationId xmlns:a16="http://schemas.microsoft.com/office/drawing/2014/main" id="{C7230896-B3B1-01CF-8B24-959C5730B701}"/>
              </a:ext>
            </a:extLst>
          </p:cNvPr>
          <p:cNvSpPr txBox="1"/>
          <p:nvPr/>
        </p:nvSpPr>
        <p:spPr>
          <a:xfrm>
            <a:off x="173179" y="1271571"/>
            <a:ext cx="10667337" cy="5324535"/>
          </a:xfrm>
          <a:prstGeom prst="rect">
            <a:avLst/>
          </a:prstGeom>
          <a:noFill/>
        </p:spPr>
        <p:txBody>
          <a:bodyPr wrap="square" lIns="91440" tIns="45720" rIns="91440" bIns="45720" anchor="t">
            <a:spAutoFit/>
          </a:bodyPr>
          <a:lstStyle/>
          <a:p>
            <a:r>
              <a:rPr lang="en-GB" sz="2000" dirty="0">
                <a:latin typeface="Century Gothic" panose="020B0502020202020204" pitchFamily="34" charset="0"/>
              </a:rPr>
              <a:t>(b) Alice draws some big conclusions from this </a:t>
            </a:r>
            <a:br>
              <a:rPr lang="en-GB" sz="2000" dirty="0">
                <a:latin typeface="Century Gothic" panose="020B0502020202020204" pitchFamily="34" charset="0"/>
              </a:rPr>
            </a:br>
            <a:r>
              <a:rPr lang="en-GB" sz="2000" dirty="0">
                <a:latin typeface="Century Gothic" panose="020B0502020202020204" pitchFamily="34" charset="0"/>
              </a:rPr>
              <a:t>single experiment. Which of her conclusions do </a:t>
            </a:r>
            <a:br>
              <a:rPr lang="en-GB" sz="2000" dirty="0">
                <a:latin typeface="Century Gothic" panose="020B0502020202020204" pitchFamily="34" charset="0"/>
              </a:rPr>
            </a:br>
            <a:r>
              <a:rPr lang="en-GB" sz="2000" dirty="0">
                <a:latin typeface="Century Gothic" panose="020B0502020202020204" pitchFamily="34" charset="0"/>
              </a:rPr>
              <a:t>you think are reasonable? Explain your reasons.</a:t>
            </a:r>
          </a:p>
          <a:p>
            <a:endParaRPr lang="en-GB" sz="2000" dirty="0">
              <a:latin typeface="Century Gothic" panose="020B0502020202020204" pitchFamily="34" charset="0"/>
            </a:endParaRPr>
          </a:p>
          <a:p>
            <a:r>
              <a:rPr lang="en-GB" dirty="0">
                <a:latin typeface="Century Gothic"/>
              </a:rPr>
              <a:t>There does seem to be a link between copper </a:t>
            </a:r>
            <a:r>
              <a:rPr lang="en-GB" err="1">
                <a:latin typeface="Century Gothic"/>
              </a:rPr>
              <a:t>sulfate</a:t>
            </a:r>
            <a:r>
              <a:rPr lang="en-GB" dirty="0">
                <a:latin typeface="Century Gothic"/>
              </a:rPr>
              <a:t> being blue and the presence of water. Copper </a:t>
            </a:r>
            <a:r>
              <a:rPr lang="en-GB" err="1">
                <a:latin typeface="Century Gothic"/>
              </a:rPr>
              <a:t>sulfate</a:t>
            </a:r>
            <a:r>
              <a:rPr lang="en-GB" dirty="0">
                <a:latin typeface="Century Gothic"/>
              </a:rPr>
              <a:t> solution is blue and so are the hydrated crystals (which do indeed contain some water). Since the blue colour disappears when the water is driven off by heating it seems reasonable to infer that </a:t>
            </a:r>
            <a:r>
              <a:rPr lang="en-GB" b="1" dirty="0">
                <a:solidFill>
                  <a:srgbClr val="006F62"/>
                </a:solidFill>
                <a:latin typeface="Century Gothic"/>
              </a:rPr>
              <a:t>the copper(</a:t>
            </a:r>
            <a:r>
              <a:rPr lang="en-GB" b="1" cap="small" dirty="0">
                <a:solidFill>
                  <a:srgbClr val="006F62"/>
                </a:solidFill>
                <a:latin typeface="Century Gothic"/>
              </a:rPr>
              <a:t>II</a:t>
            </a:r>
            <a:r>
              <a:rPr lang="en-GB" b="1" dirty="0">
                <a:solidFill>
                  <a:srgbClr val="006F62"/>
                </a:solidFill>
                <a:latin typeface="Century Gothic"/>
              </a:rPr>
              <a:t>) </a:t>
            </a:r>
            <a:r>
              <a:rPr lang="en-GB" b="1" err="1">
                <a:solidFill>
                  <a:srgbClr val="006F62"/>
                </a:solidFill>
                <a:latin typeface="Century Gothic"/>
              </a:rPr>
              <a:t>sulfate</a:t>
            </a:r>
            <a:r>
              <a:rPr lang="en-GB" b="1" dirty="0">
                <a:solidFill>
                  <a:srgbClr val="006F62"/>
                </a:solidFill>
                <a:latin typeface="Century Gothic"/>
              </a:rPr>
              <a:t> needs water to be blue – without water it is white.</a:t>
            </a:r>
          </a:p>
          <a:p>
            <a:endParaRPr lang="en-GB" sz="2000" dirty="0">
              <a:latin typeface="Century Gothic" panose="020B0502020202020204" pitchFamily="34" charset="0"/>
            </a:endParaRPr>
          </a:p>
          <a:p>
            <a:r>
              <a:rPr lang="en-GB" sz="2000" dirty="0">
                <a:latin typeface="Century Gothic" panose="020B0502020202020204" pitchFamily="34" charset="0"/>
              </a:rPr>
              <a:t>(c) Which of her conclusions do you think are unreasonable? Explain your reasons.</a:t>
            </a:r>
          </a:p>
          <a:p>
            <a:endParaRPr lang="en-GB" sz="2000" dirty="0"/>
          </a:p>
          <a:p>
            <a:pPr lvl="0"/>
            <a:r>
              <a:rPr lang="en-GB" b="1" dirty="0">
                <a:solidFill>
                  <a:srgbClr val="006F62"/>
                </a:solidFill>
                <a:latin typeface="Century Gothic"/>
              </a:rPr>
              <a:t>Sodium chloride crystals have no water since they are already white. </a:t>
            </a:r>
            <a:r>
              <a:rPr lang="en-GB" dirty="0">
                <a:latin typeface="Century Gothic"/>
              </a:rPr>
              <a:t>Sodium chloride solution is colourless. There is no evidence that water gives colour to sodium chloride.</a:t>
            </a:r>
            <a:br>
              <a:rPr lang="en-GB" dirty="0">
                <a:latin typeface="Century Gothic" panose="020B0502020202020204" pitchFamily="34" charset="0"/>
              </a:rPr>
            </a:br>
            <a:br>
              <a:rPr lang="en-GB" dirty="0">
                <a:latin typeface="Century Gothic" panose="020B0502020202020204" pitchFamily="34" charset="0"/>
              </a:rPr>
            </a:br>
            <a:r>
              <a:rPr lang="en-GB" b="1" dirty="0">
                <a:solidFill>
                  <a:srgbClr val="006F62"/>
                </a:solidFill>
                <a:latin typeface="Century Gothic"/>
              </a:rPr>
              <a:t>Coloured compounds will change to white when heated if they lose water</a:t>
            </a:r>
            <a:r>
              <a:rPr lang="en-GB" b="1" i="1" dirty="0">
                <a:solidFill>
                  <a:srgbClr val="006F62"/>
                </a:solidFill>
                <a:latin typeface="Century Gothic"/>
              </a:rPr>
              <a:t>.</a:t>
            </a:r>
            <a:r>
              <a:rPr lang="en-GB" b="1" dirty="0">
                <a:solidFill>
                  <a:srgbClr val="006F62"/>
                </a:solidFill>
                <a:latin typeface="Century Gothic"/>
              </a:rPr>
              <a:t> </a:t>
            </a:r>
            <a:r>
              <a:rPr lang="en-GB" dirty="0">
                <a:latin typeface="Century Gothic"/>
              </a:rPr>
              <a:t>This is too general a conclusion for just one substance. You would need many more examples before stating a general trend as Alice has.</a:t>
            </a:r>
          </a:p>
          <a:p>
            <a:endParaRPr lang="en-GB" sz="2000" dirty="0">
              <a:latin typeface="Century Gothic" panose="020B0502020202020204" pitchFamily="34" charset="0"/>
            </a:endParaRPr>
          </a:p>
        </p:txBody>
      </p:sp>
      <p:sp>
        <p:nvSpPr>
          <p:cNvPr id="7" name="TextBox 6">
            <a:extLst>
              <a:ext uri="{FF2B5EF4-FFF2-40B4-BE49-F238E27FC236}">
                <a16:creationId xmlns:a16="http://schemas.microsoft.com/office/drawing/2014/main" id="{0F5774B1-7C59-1947-291B-88CCE5AB0396}"/>
              </a:ext>
            </a:extLst>
          </p:cNvPr>
          <p:cNvSpPr txBox="1"/>
          <p:nvPr/>
        </p:nvSpPr>
        <p:spPr>
          <a:xfrm>
            <a:off x="9387978" y="1789984"/>
            <a:ext cx="2586775" cy="276999"/>
          </a:xfrm>
          <a:prstGeom prst="rect">
            <a:avLst/>
          </a:prstGeom>
          <a:noFill/>
        </p:spPr>
        <p:txBody>
          <a:bodyPr wrap="square">
            <a:spAutoFit/>
          </a:bodyPr>
          <a:lstStyle/>
          <a:p>
            <a:r>
              <a:rPr lang="en-GB" sz="1200" dirty="0">
                <a:effectLst/>
                <a:latin typeface="Century Gothic" panose="020B0502020202020204" pitchFamily="34" charset="0"/>
                <a:ea typeface="Calibri" panose="020F0502020204030204" pitchFamily="34" charset="0"/>
              </a:rPr>
              <a:t>© Science Photo Library </a:t>
            </a:r>
            <a:endParaRPr lang="en-GB" sz="1200" dirty="0">
              <a:latin typeface="Century Gothic" panose="020B0502020202020204" pitchFamily="34" charset="0"/>
            </a:endParaRPr>
          </a:p>
        </p:txBody>
      </p:sp>
    </p:spTree>
    <p:extLst>
      <p:ext uri="{BB962C8B-B14F-4D97-AF65-F5344CB8AC3E}">
        <p14:creationId xmlns:p14="http://schemas.microsoft.com/office/powerpoint/2010/main" val="22333152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866160a0ecfcc83fcb151a8d843c1459">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1fe75860f8dc919a65b7ff7b2f0aa9a8"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F1039C-17B5-4386-95A1-BC8726925C87}">
  <ds:schemaRefs>
    <ds:schemaRef ds:uri="5c7d88b2-bc5d-47d8-b067-5f30c82b40fb"/>
    <ds:schemaRef ds:uri="9e3c562f-56b0-4bc9-96c8-d04b0986855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6E5F9B54-D071-4C37-99D4-388A2A52CC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C655751-0E67-4925-A24F-19096097A9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44</TotalTime>
  <Words>2757</Words>
  <Application>Microsoft Office PowerPoint</Application>
  <PresentationFormat>Widescreen</PresentationFormat>
  <Paragraphs>262</Paragraphs>
  <Slides>23</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Aptos</vt:lpstr>
      <vt:lpstr>Arial</vt:lpstr>
      <vt:lpstr>Calibri</vt:lpstr>
      <vt:lpstr>Calibri Light</vt:lpstr>
      <vt:lpstr>Century Gothic</vt:lpstr>
      <vt:lpstr>Office Theme</vt:lpstr>
      <vt:lpstr>11–14 years</vt:lpstr>
      <vt:lpstr>The problem</vt:lpstr>
      <vt:lpstr>The problem</vt:lpstr>
      <vt:lpstr>Questions</vt:lpstr>
      <vt:lpstr>Questions</vt:lpstr>
      <vt:lpstr>Answers</vt:lpstr>
      <vt:lpstr>Answers</vt:lpstr>
      <vt:lpstr>Answers</vt:lpstr>
      <vt:lpstr>Answers</vt:lpstr>
      <vt:lpstr>Questions</vt:lpstr>
      <vt:lpstr>Questions</vt:lpstr>
      <vt:lpstr>Answers</vt:lpstr>
      <vt:lpstr>Answers 2a cont.</vt:lpstr>
      <vt:lpstr>Answers 2a cont.</vt:lpstr>
      <vt:lpstr>Answers 2a cont.</vt:lpstr>
      <vt:lpstr>Answers</vt:lpstr>
      <vt:lpstr>Why does the particle model let us down when making a prediction about copper sulfate gas?</vt:lpstr>
      <vt:lpstr>How science works…</vt:lpstr>
      <vt:lpstr>Questions</vt:lpstr>
      <vt:lpstr>Questions</vt:lpstr>
      <vt:lpstr>Answers</vt:lpstr>
      <vt:lpstr>Questions</vt:lpstr>
      <vt:lpstr>Answers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Solutions presentation slides</dc:title>
  <dc:creator>Melinda Welch</dc:creator>
  <cp:keywords>solutions; solution; changes of state; particle model; copper; copper sulfate; sodium</cp:keywords>
  <dc:description>From https://rsc.li/4hLVIaV; student worksheet and teacher notes also available</dc:description>
  <cp:lastModifiedBy>Emily Kelly</cp:lastModifiedBy>
  <cp:revision>11</cp:revision>
  <dcterms:created xsi:type="dcterms:W3CDTF">2021-04-13T16:26:00Z</dcterms:created>
  <dcterms:modified xsi:type="dcterms:W3CDTF">2025-10-28T11:55:58Z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