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sldIdLst>
    <p:sldId id="292" r:id="rId5"/>
    <p:sldId id="294" r:id="rId6"/>
    <p:sldId id="293" r:id="rId7"/>
    <p:sldId id="320" r:id="rId8"/>
    <p:sldId id="322" r:id="rId9"/>
    <p:sldId id="309" r:id="rId10"/>
    <p:sldId id="326" r:id="rId11"/>
    <p:sldId id="314" r:id="rId12"/>
    <p:sldId id="325" r:id="rId13"/>
    <p:sldId id="312" r:id="rId14"/>
    <p:sldId id="315" r:id="rId15"/>
    <p:sldId id="327" r:id="rId16"/>
    <p:sldId id="313" r:id="rId17"/>
    <p:sldId id="316" r:id="rId18"/>
    <p:sldId id="328" r:id="rId19"/>
    <p:sldId id="329" r:id="rId20"/>
    <p:sldId id="324" r:id="rId21"/>
    <p:sldId id="31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9D7067F1-4C6D-4A43-AA32-6799DB4090C5}">
          <p14:sldIdLst>
            <p14:sldId id="292"/>
            <p14:sldId id="294"/>
            <p14:sldId id="293"/>
          </p14:sldIdLst>
        </p14:section>
        <p14:section name="Integrated instructions" id="{7C17AAAB-BA2F-405B-A0F1-B82D6CDAEDC1}">
          <p14:sldIdLst>
            <p14:sldId id="320"/>
            <p14:sldId id="322"/>
          </p14:sldIdLst>
        </p14:section>
        <p14:section name="Stage 1" id="{825E1380-D7C5-4242-9DFB-293A976C5B45}">
          <p14:sldIdLst>
            <p14:sldId id="309"/>
            <p14:sldId id="326"/>
            <p14:sldId id="314"/>
            <p14:sldId id="325"/>
          </p14:sldIdLst>
        </p14:section>
        <p14:section name="Stage 2" id="{FAC7BD8B-2068-4900-827D-5E7EA90B9B88}">
          <p14:sldIdLst>
            <p14:sldId id="312"/>
            <p14:sldId id="315"/>
            <p14:sldId id="327"/>
          </p14:sldIdLst>
        </p14:section>
        <p14:section name="Stage 3" id="{2B4A67F3-CB4D-407D-93CB-120E9751BF4F}">
          <p14:sldIdLst>
            <p14:sldId id="313"/>
            <p14:sldId id="316"/>
            <p14:sldId id="328"/>
            <p14:sldId id="329"/>
          </p14:sldIdLst>
        </p14:section>
        <p14:section name="Challenge" id="{434964E5-2607-40EB-866C-0E3EC3188D28}">
          <p14:sldIdLst>
            <p14:sldId id="324"/>
            <p14:sldId id="31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account" initials="Ma" lastIdx="2" clrIdx="0">
    <p:extLst>
      <p:ext uri="{19B8F6BF-5375-455C-9EA6-DF929625EA0E}">
        <p15:presenceInfo xmlns:p15="http://schemas.microsoft.com/office/powerpoint/2012/main" userId="d6e4dffb00ad9f69" providerId="Windows Live"/>
      </p:ext>
    </p:extLst>
  </p:cmAuthor>
  <p:cmAuthor id="2" name="Jo Pugh" initials="JP" lastIdx="2" clrIdx="1">
    <p:extLst>
      <p:ext uri="{19B8F6BF-5375-455C-9EA6-DF929625EA0E}">
        <p15:presenceInfo xmlns:p15="http://schemas.microsoft.com/office/powerpoint/2012/main" userId="1187eaa31d8c3d2c" providerId="Windows Live"/>
      </p:ext>
    </p:extLst>
  </p:cmAuthor>
  <p:cmAuthor id="3" name="Emily Kelly" initials="EK" lastIdx="1" clrIdx="2">
    <p:extLst>
      <p:ext uri="{19B8F6BF-5375-455C-9EA6-DF929625EA0E}">
        <p15:presenceInfo xmlns:p15="http://schemas.microsoft.com/office/powerpoint/2012/main" userId="S::KellyE@rsc.org::129b2903-a77d-4011-b626-fdf346dce13b" providerId="AD"/>
      </p:ext>
    </p:extLst>
  </p:cmAuthor>
  <p:cmAuthor id="4" name="Kirsty Patterson" initials="KP" lastIdx="13" clrIdx="3">
    <p:extLst>
      <p:ext uri="{19B8F6BF-5375-455C-9EA6-DF929625EA0E}">
        <p15:presenceInfo xmlns:p15="http://schemas.microsoft.com/office/powerpoint/2012/main" userId="S::pattersonk@rsc.org::06c453ef-d90e-4cbc-ba6b-1bf363c3e0a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5E41A0-5B65-4B4F-A6D8-72CE211ED1F1}" v="361" dt="2026-07-14T11:22:18.0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50" autoAdjust="0"/>
    <p:restoredTop sz="86441" autoAdjust="0"/>
  </p:normalViewPr>
  <p:slideViewPr>
    <p:cSldViewPr snapToGrid="0" snapToObjects="1">
      <p:cViewPr varScale="1">
        <p:scale>
          <a:sx n="93" d="100"/>
          <a:sy n="93" d="100"/>
        </p:scale>
        <p:origin x="66" y="102"/>
      </p:cViewPr>
      <p:guideLst/>
    </p:cSldViewPr>
  </p:slideViewPr>
  <p:outlineViewPr>
    <p:cViewPr>
      <p:scale>
        <a:sx n="33" d="100"/>
        <a:sy n="33" d="100"/>
      </p:scale>
      <p:origin x="0" y="-81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custSel delSld modSld sldOrd modMainMaster addSection modSection">
      <pc:chgData name="Kirsty Patterson" userId="06c453ef-d90e-4cbc-ba6b-1bf363c3e0a9" providerId="ADAL" clId="{2B52998C-451C-485A-9808-79CB34D495AD}" dt="2026-07-14T11:23:02.836" v="1007" actId="3626"/>
      <pc:docMkLst>
        <pc:docMk/>
      </pc:docMkLst>
      <pc:sldChg chg="addSp modSp mod">
        <pc:chgData name="Kirsty Patterson" userId="06c453ef-d90e-4cbc-ba6b-1bf363c3e0a9" providerId="ADAL" clId="{2B52998C-451C-485A-9808-79CB34D495AD}" dt="2026-07-14T11:23:02.836" v="1007" actId="3626"/>
        <pc:sldMkLst>
          <pc:docMk/>
          <pc:sldMk cId="472853854" sldId="292"/>
        </pc:sldMkLst>
        <pc:spChg chg="add mod">
          <ac:chgData name="Kirsty Patterson" userId="06c453ef-d90e-4cbc-ba6b-1bf363c3e0a9" providerId="ADAL" clId="{2B52998C-451C-485A-9808-79CB34D495AD}" dt="2026-07-13T15:02:55.085" v="246" actId="962"/>
          <ac:spMkLst>
            <pc:docMk/>
            <pc:sldMk cId="472853854" sldId="292"/>
            <ac:spMk id="4" creationId="{3F46BC47-22ED-CDDB-A84F-708003137241}"/>
          </ac:spMkLst>
        </pc:spChg>
        <pc:spChg chg="add mod">
          <ac:chgData name="Kirsty Patterson" userId="06c453ef-d90e-4cbc-ba6b-1bf363c3e0a9" providerId="ADAL" clId="{2B52998C-451C-485A-9808-79CB34D495AD}" dt="2026-07-14T11:23:02.836" v="1007" actId="3626"/>
          <ac:spMkLst>
            <pc:docMk/>
            <pc:sldMk cId="472853854" sldId="292"/>
            <ac:spMk id="5" creationId="{C63C1639-BC6F-41C5-F5A9-CE60A4835748}"/>
          </ac:spMkLst>
        </pc:spChg>
      </pc:sldChg>
      <pc:sldChg chg="addSp delSp modSp mod ord modNotesTx">
        <pc:chgData name="Kirsty Patterson" userId="06c453ef-d90e-4cbc-ba6b-1bf363c3e0a9" providerId="ADAL" clId="{2B52998C-451C-485A-9808-79CB34D495AD}" dt="2026-07-13T15:03:03.834" v="249" actId="20577"/>
        <pc:sldMkLst>
          <pc:docMk/>
          <pc:sldMk cId="3708121807" sldId="293"/>
        </pc:sldMkLst>
        <pc:picChg chg="del mod">
          <ac:chgData name="Kirsty Patterson" userId="06c453ef-d90e-4cbc-ba6b-1bf363c3e0a9" providerId="ADAL" clId="{2B52998C-451C-485A-9808-79CB34D495AD}" dt="2026-07-13T15:00:42.984" v="91" actId="478"/>
          <ac:picMkLst>
            <pc:docMk/>
            <pc:sldMk cId="3708121807" sldId="293"/>
            <ac:picMk id="6" creationId="{00000000-0000-0000-0000-000000000000}"/>
          </ac:picMkLst>
        </pc:picChg>
        <pc:picChg chg="add del mod">
          <ac:chgData name="Kirsty Patterson" userId="06c453ef-d90e-4cbc-ba6b-1bf363c3e0a9" providerId="ADAL" clId="{2B52998C-451C-485A-9808-79CB34D495AD}" dt="2026-07-13T15:01:53.838" v="243" actId="962"/>
          <ac:picMkLst>
            <pc:docMk/>
            <pc:sldMk cId="3708121807" sldId="293"/>
            <ac:picMk id="1026" creationId="{C36589F6-DEBB-5B10-EAC6-E3502841B9FC}"/>
          </ac:picMkLst>
        </pc:picChg>
      </pc:sldChg>
      <pc:sldChg chg="modSp mod">
        <pc:chgData name="Kirsty Patterson" userId="06c453ef-d90e-4cbc-ba6b-1bf363c3e0a9" providerId="ADAL" clId="{2B52998C-451C-485A-9808-79CB34D495AD}" dt="2026-07-13T14:41:22.712" v="28" actId="12"/>
        <pc:sldMkLst>
          <pc:docMk/>
          <pc:sldMk cId="3659483100" sldId="294"/>
        </pc:sldMkLst>
        <pc:spChg chg="mod">
          <ac:chgData name="Kirsty Patterson" userId="06c453ef-d90e-4cbc-ba6b-1bf363c3e0a9" providerId="ADAL" clId="{2B52998C-451C-485A-9808-79CB34D495AD}" dt="2026-07-13T14:41:22.712" v="28" actId="12"/>
          <ac:spMkLst>
            <pc:docMk/>
            <pc:sldMk cId="3659483100" sldId="294"/>
            <ac:spMk id="3" creationId="{BCFFB25B-F7CD-BA43-B498-C6CDF64364F7}"/>
          </ac:spMkLst>
        </pc:spChg>
      </pc:sldChg>
      <pc:sldChg chg="modSp mod ord modCm">
        <pc:chgData name="Kirsty Patterson" userId="06c453ef-d90e-4cbc-ba6b-1bf363c3e0a9" providerId="ADAL" clId="{2B52998C-451C-485A-9808-79CB34D495AD}" dt="2026-07-14T09:47:54.753" v="588" actId="20577"/>
        <pc:sldMkLst>
          <pc:docMk/>
          <pc:sldMk cId="3188391569" sldId="309"/>
        </pc:sldMkLst>
        <pc:spChg chg="mod">
          <ac:chgData name="Kirsty Patterson" userId="06c453ef-d90e-4cbc-ba6b-1bf363c3e0a9" providerId="ADAL" clId="{2B52998C-451C-485A-9808-79CB34D495AD}" dt="2026-07-14T09:47:54.753" v="588" actId="20577"/>
          <ac:spMkLst>
            <pc:docMk/>
            <pc:sldMk cId="3188391569" sldId="309"/>
            <ac:spMk id="2" creationId="{33F951CC-0A05-664C-BD94-1187A6671623}"/>
          </ac:spMkLst>
        </pc:spChg>
        <pc:picChg chg="mod">
          <ac:chgData name="Kirsty Patterson" userId="06c453ef-d90e-4cbc-ba6b-1bf363c3e0a9" providerId="ADAL" clId="{2B52998C-451C-485A-9808-79CB34D495AD}" dt="2026-07-14T09:35:19.675" v="290" actId="1076"/>
          <ac:picMkLst>
            <pc:docMk/>
            <pc:sldMk cId="3188391569" sldId="309"/>
            <ac:picMk id="4" creationId="{00000000-0000-0000-0000-000000000000}"/>
          </ac:picMkLst>
        </pc:picChg>
      </pc:sldChg>
      <pc:sldChg chg="addSp delSp modSp mod">
        <pc:chgData name="Kirsty Patterson" userId="06c453ef-d90e-4cbc-ba6b-1bf363c3e0a9" providerId="ADAL" clId="{2B52998C-451C-485A-9808-79CB34D495AD}" dt="2026-07-14T11:18:57.682" v="946" actId="962"/>
        <pc:sldMkLst>
          <pc:docMk/>
          <pc:sldMk cId="3193169011" sldId="312"/>
        </pc:sldMkLst>
        <pc:spChg chg="mod">
          <ac:chgData name="Kirsty Patterson" userId="06c453ef-d90e-4cbc-ba6b-1bf363c3e0a9" providerId="ADAL" clId="{2B52998C-451C-485A-9808-79CB34D495AD}" dt="2026-07-14T09:49:33.929" v="686" actId="20577"/>
          <ac:spMkLst>
            <pc:docMk/>
            <pc:sldMk cId="3193169011" sldId="312"/>
            <ac:spMk id="2" creationId="{33F951CC-0A05-664C-BD94-1187A6671623}"/>
          </ac:spMkLst>
        </pc:spChg>
        <pc:spChg chg="mod">
          <ac:chgData name="Kirsty Patterson" userId="06c453ef-d90e-4cbc-ba6b-1bf363c3e0a9" providerId="ADAL" clId="{2B52998C-451C-485A-9808-79CB34D495AD}" dt="2026-07-14T09:49:43.095" v="687" actId="11"/>
          <ac:spMkLst>
            <pc:docMk/>
            <pc:sldMk cId="3193169011" sldId="312"/>
            <ac:spMk id="3" creationId="{9F19ED3F-1B17-3346-8390-710E541F5538}"/>
          </ac:spMkLst>
        </pc:spChg>
        <pc:spChg chg="add mod">
          <ac:chgData name="Kirsty Patterson" userId="06c453ef-d90e-4cbc-ba6b-1bf363c3e0a9" providerId="ADAL" clId="{2B52998C-451C-485A-9808-79CB34D495AD}" dt="2026-07-14T11:17:46.593" v="933" actId="1035"/>
          <ac:spMkLst>
            <pc:docMk/>
            <pc:sldMk cId="3193169011" sldId="312"/>
            <ac:spMk id="7" creationId="{93D93FBB-F1F7-E5F0-6C58-C2C7FA1759BF}"/>
          </ac:spMkLst>
        </pc:spChg>
        <pc:grpChg chg="add mod">
          <ac:chgData name="Kirsty Patterson" userId="06c453ef-d90e-4cbc-ba6b-1bf363c3e0a9" providerId="ADAL" clId="{2B52998C-451C-485A-9808-79CB34D495AD}" dt="2026-07-14T11:18:57.682" v="946" actId="962"/>
          <ac:grpSpMkLst>
            <pc:docMk/>
            <pc:sldMk cId="3193169011" sldId="312"/>
            <ac:grpSpMk id="8" creationId="{5C385546-BBAC-6B2C-2495-BCE9874A968C}"/>
          </ac:grpSpMkLst>
        </pc:grpChg>
        <pc:picChg chg="add mod">
          <ac:chgData name="Kirsty Patterson" userId="06c453ef-d90e-4cbc-ba6b-1bf363c3e0a9" providerId="ADAL" clId="{2B52998C-451C-485A-9808-79CB34D495AD}" dt="2026-07-14T09:38:52.727" v="317" actId="164"/>
          <ac:picMkLst>
            <pc:docMk/>
            <pc:sldMk cId="3193169011" sldId="312"/>
            <ac:picMk id="4" creationId="{5414980A-0B1F-5658-8A8F-EE3685F6BFC9}"/>
          </ac:picMkLst>
        </pc:picChg>
        <pc:picChg chg="del">
          <ac:chgData name="Kirsty Patterson" userId="06c453ef-d90e-4cbc-ba6b-1bf363c3e0a9" providerId="ADAL" clId="{2B52998C-451C-485A-9808-79CB34D495AD}" dt="2026-07-14T09:38:03.732" v="304" actId="478"/>
          <ac:picMkLst>
            <pc:docMk/>
            <pc:sldMk cId="3193169011" sldId="312"/>
            <ac:picMk id="5" creationId="{0D56650D-E137-4C49-3EE6-A34AE6EA3FF5}"/>
          </ac:picMkLst>
        </pc:picChg>
      </pc:sldChg>
      <pc:sldChg chg="modSp mod">
        <pc:chgData name="Kirsty Patterson" userId="06c453ef-d90e-4cbc-ba6b-1bf363c3e0a9" providerId="ADAL" clId="{2B52998C-451C-485A-9808-79CB34D495AD}" dt="2026-07-14T09:42:04.659" v="360" actId="20577"/>
        <pc:sldMkLst>
          <pc:docMk/>
          <pc:sldMk cId="2780654352" sldId="313"/>
        </pc:sldMkLst>
        <pc:spChg chg="mod">
          <ac:chgData name="Kirsty Patterson" userId="06c453ef-d90e-4cbc-ba6b-1bf363c3e0a9" providerId="ADAL" clId="{2B52998C-451C-485A-9808-79CB34D495AD}" dt="2026-07-14T09:42:04.659" v="360" actId="20577"/>
          <ac:spMkLst>
            <pc:docMk/>
            <pc:sldMk cId="2780654352" sldId="313"/>
            <ac:spMk id="2" creationId="{33F951CC-0A05-664C-BD94-1187A6671623}"/>
          </ac:spMkLst>
        </pc:spChg>
        <pc:picChg chg="mod">
          <ac:chgData name="Kirsty Patterson" userId="06c453ef-d90e-4cbc-ba6b-1bf363c3e0a9" providerId="ADAL" clId="{2B52998C-451C-485A-9808-79CB34D495AD}" dt="2026-07-14T09:39:48.270" v="332" actId="962"/>
          <ac:picMkLst>
            <pc:docMk/>
            <pc:sldMk cId="2780654352" sldId="313"/>
            <ac:picMk id="5" creationId="{00000000-0000-0000-0000-000000000000}"/>
          </ac:picMkLst>
        </pc:picChg>
      </pc:sldChg>
      <pc:sldChg chg="addSp delSp modSp mod">
        <pc:chgData name="Kirsty Patterson" userId="06c453ef-d90e-4cbc-ba6b-1bf363c3e0a9" providerId="ADAL" clId="{2B52998C-451C-485A-9808-79CB34D495AD}" dt="2026-07-14T09:49:12.689" v="675" actId="20577"/>
        <pc:sldMkLst>
          <pc:docMk/>
          <pc:sldMk cId="234280388" sldId="314"/>
        </pc:sldMkLst>
        <pc:spChg chg="mod">
          <ac:chgData name="Kirsty Patterson" userId="06c453ef-d90e-4cbc-ba6b-1bf363c3e0a9" providerId="ADAL" clId="{2B52998C-451C-485A-9808-79CB34D495AD}" dt="2026-07-14T09:49:12.689" v="675" actId="20577"/>
          <ac:spMkLst>
            <pc:docMk/>
            <pc:sldMk cId="234280388" sldId="314"/>
            <ac:spMk id="2" creationId="{33F951CC-0A05-664C-BD94-1187A6671623}"/>
          </ac:spMkLst>
        </pc:spChg>
        <pc:spChg chg="mod">
          <ac:chgData name="Kirsty Patterson" userId="06c453ef-d90e-4cbc-ba6b-1bf363c3e0a9" providerId="ADAL" clId="{2B52998C-451C-485A-9808-79CB34D495AD}" dt="2026-07-13T14:47:57.058" v="79" actId="20577"/>
          <ac:spMkLst>
            <pc:docMk/>
            <pc:sldMk cId="234280388" sldId="314"/>
            <ac:spMk id="6" creationId="{A41F9482-3B9C-E144-8DBE-2790A6299F6A}"/>
          </ac:spMkLst>
        </pc:spChg>
        <pc:picChg chg="add mod">
          <ac:chgData name="Kirsty Patterson" userId="06c453ef-d90e-4cbc-ba6b-1bf363c3e0a9" providerId="ADAL" clId="{2B52998C-451C-485A-9808-79CB34D495AD}" dt="2026-07-14T09:36:11.056" v="300" actId="1076"/>
          <ac:picMkLst>
            <pc:docMk/>
            <pc:sldMk cId="234280388" sldId="314"/>
            <ac:picMk id="4" creationId="{CC9A6095-E3DB-8534-3CD2-2023A576E3BE}"/>
          </ac:picMkLst>
        </pc:picChg>
        <pc:picChg chg="del">
          <ac:chgData name="Kirsty Patterson" userId="06c453ef-d90e-4cbc-ba6b-1bf363c3e0a9" providerId="ADAL" clId="{2B52998C-451C-485A-9808-79CB34D495AD}" dt="2026-07-14T09:36:05.716" v="298" actId="478"/>
          <ac:picMkLst>
            <pc:docMk/>
            <pc:sldMk cId="234280388" sldId="314"/>
            <ac:picMk id="5" creationId="{87FC313A-E5C0-86C4-D2A5-C65F090F4BD6}"/>
          </ac:picMkLst>
        </pc:picChg>
      </pc:sldChg>
      <pc:sldChg chg="addSp delSp modSp mod">
        <pc:chgData name="Kirsty Patterson" userId="06c453ef-d90e-4cbc-ba6b-1bf363c3e0a9" providerId="ADAL" clId="{2B52998C-451C-485A-9808-79CB34D495AD}" dt="2026-07-14T11:19:15.869" v="950" actId="962"/>
        <pc:sldMkLst>
          <pc:docMk/>
          <pc:sldMk cId="2371830151" sldId="315"/>
        </pc:sldMkLst>
        <pc:spChg chg="mod">
          <ac:chgData name="Kirsty Patterson" userId="06c453ef-d90e-4cbc-ba6b-1bf363c3e0a9" providerId="ADAL" clId="{2B52998C-451C-485A-9808-79CB34D495AD}" dt="2026-07-14T09:50:04.385" v="716" actId="20577"/>
          <ac:spMkLst>
            <pc:docMk/>
            <pc:sldMk cId="2371830151" sldId="315"/>
            <ac:spMk id="2" creationId="{33F951CC-0A05-664C-BD94-1187A6671623}"/>
          </ac:spMkLst>
        </pc:spChg>
        <pc:spChg chg="mod">
          <ac:chgData name="Kirsty Patterson" userId="06c453ef-d90e-4cbc-ba6b-1bf363c3e0a9" providerId="ADAL" clId="{2B52998C-451C-485A-9808-79CB34D495AD}" dt="2026-07-14T09:49:56.936" v="699" actId="20577"/>
          <ac:spMkLst>
            <pc:docMk/>
            <pc:sldMk cId="2371830151" sldId="315"/>
            <ac:spMk id="6" creationId="{A41F9482-3B9C-E144-8DBE-2790A6299F6A}"/>
          </ac:spMkLst>
        </pc:spChg>
        <pc:spChg chg="mod">
          <ac:chgData name="Kirsty Patterson" userId="06c453ef-d90e-4cbc-ba6b-1bf363c3e0a9" providerId="ADAL" clId="{2B52998C-451C-485A-9808-79CB34D495AD}" dt="2026-07-14T11:17:58.728" v="934" actId="1035"/>
          <ac:spMkLst>
            <pc:docMk/>
            <pc:sldMk cId="2371830151" sldId="315"/>
            <ac:spMk id="8" creationId="{2021AB1D-3795-094D-EF12-F1DF0756B2FE}"/>
          </ac:spMkLst>
        </pc:spChg>
        <pc:grpChg chg="add mod">
          <ac:chgData name="Kirsty Patterson" userId="06c453ef-d90e-4cbc-ba6b-1bf363c3e0a9" providerId="ADAL" clId="{2B52998C-451C-485A-9808-79CB34D495AD}" dt="2026-07-14T11:19:15.869" v="950" actId="962"/>
          <ac:grpSpMkLst>
            <pc:docMk/>
            <pc:sldMk cId="2371830151" sldId="315"/>
            <ac:grpSpMk id="4" creationId="{4AAB659C-CD28-7843-6020-C3538854088B}"/>
          </ac:grpSpMkLst>
        </pc:grpChg>
        <pc:picChg chg="del">
          <ac:chgData name="Kirsty Patterson" userId="06c453ef-d90e-4cbc-ba6b-1bf363c3e0a9" providerId="ADAL" clId="{2B52998C-451C-485A-9808-79CB34D495AD}" dt="2026-07-14T09:39:09.444" v="320" actId="478"/>
          <ac:picMkLst>
            <pc:docMk/>
            <pc:sldMk cId="2371830151" sldId="315"/>
            <ac:picMk id="5" creationId="{BFC4C2BB-4ACC-0F8B-F787-61D760589EF9}"/>
          </ac:picMkLst>
        </pc:picChg>
        <pc:picChg chg="mod">
          <ac:chgData name="Kirsty Patterson" userId="06c453ef-d90e-4cbc-ba6b-1bf363c3e0a9" providerId="ADAL" clId="{2B52998C-451C-485A-9808-79CB34D495AD}" dt="2026-07-14T09:39:09.914" v="321"/>
          <ac:picMkLst>
            <pc:docMk/>
            <pc:sldMk cId="2371830151" sldId="315"/>
            <ac:picMk id="7" creationId="{DE1CE8AD-D000-D9D8-438A-AD9D6612BC65}"/>
          </ac:picMkLst>
        </pc:picChg>
      </pc:sldChg>
      <pc:sldChg chg="addSp delSp modSp mod modAnim">
        <pc:chgData name="Kirsty Patterson" userId="06c453ef-d90e-4cbc-ba6b-1bf363c3e0a9" providerId="ADAL" clId="{2B52998C-451C-485A-9808-79CB34D495AD}" dt="2026-07-14T09:50:23.497" v="729" actId="20577"/>
        <pc:sldMkLst>
          <pc:docMk/>
          <pc:sldMk cId="2893039731" sldId="316"/>
        </pc:sldMkLst>
        <pc:spChg chg="mod">
          <ac:chgData name="Kirsty Patterson" userId="06c453ef-d90e-4cbc-ba6b-1bf363c3e0a9" providerId="ADAL" clId="{2B52998C-451C-485A-9808-79CB34D495AD}" dt="2026-07-14T09:50:18.976" v="717" actId="6549"/>
          <ac:spMkLst>
            <pc:docMk/>
            <pc:sldMk cId="2893039731" sldId="316"/>
            <ac:spMk id="2" creationId="{33F951CC-0A05-664C-BD94-1187A6671623}"/>
          </ac:spMkLst>
        </pc:spChg>
        <pc:spChg chg="mod">
          <ac:chgData name="Kirsty Patterson" userId="06c453ef-d90e-4cbc-ba6b-1bf363c3e0a9" providerId="ADAL" clId="{2B52998C-451C-485A-9808-79CB34D495AD}" dt="2026-07-14T09:43:45.552" v="513" actId="14100"/>
          <ac:spMkLst>
            <pc:docMk/>
            <pc:sldMk cId="2893039731" sldId="316"/>
            <ac:spMk id="3" creationId="{9F19ED3F-1B17-3346-8390-710E541F5538}"/>
          </ac:spMkLst>
        </pc:spChg>
        <pc:spChg chg="mod">
          <ac:chgData name="Kirsty Patterson" userId="06c453ef-d90e-4cbc-ba6b-1bf363c3e0a9" providerId="ADAL" clId="{2B52998C-451C-485A-9808-79CB34D495AD}" dt="2026-07-14T09:50:23.497" v="729" actId="20577"/>
          <ac:spMkLst>
            <pc:docMk/>
            <pc:sldMk cId="2893039731" sldId="316"/>
            <ac:spMk id="6" creationId="{A41F9482-3B9C-E144-8DBE-2790A6299F6A}"/>
          </ac:spMkLst>
        </pc:spChg>
        <pc:spChg chg="add mod">
          <ac:chgData name="Kirsty Patterson" userId="06c453ef-d90e-4cbc-ba6b-1bf363c3e0a9" providerId="ADAL" clId="{2B52998C-451C-485A-9808-79CB34D495AD}" dt="2026-07-14T09:44:16.669" v="519" actId="2711"/>
          <ac:spMkLst>
            <pc:docMk/>
            <pc:sldMk cId="2893039731" sldId="316"/>
            <ac:spMk id="8" creationId="{7E79CE25-849D-AC14-6B28-F57B7FA2B5BE}"/>
          </ac:spMkLst>
        </pc:spChg>
        <pc:picChg chg="del">
          <ac:chgData name="Kirsty Patterson" userId="06c453ef-d90e-4cbc-ba6b-1bf363c3e0a9" providerId="ADAL" clId="{2B52998C-451C-485A-9808-79CB34D495AD}" dt="2026-07-14T09:41:18.355" v="335" actId="478"/>
          <ac:picMkLst>
            <pc:docMk/>
            <pc:sldMk cId="2893039731" sldId="316"/>
            <ac:picMk id="4" creationId="{4A6FBC09-CD85-437C-4E85-E222822E44DE}"/>
          </ac:picMkLst>
        </pc:picChg>
        <pc:picChg chg="add mod">
          <ac:chgData name="Kirsty Patterson" userId="06c453ef-d90e-4cbc-ba6b-1bf363c3e0a9" providerId="ADAL" clId="{2B52998C-451C-485A-9808-79CB34D495AD}" dt="2026-07-14T09:43:19.665" v="406"/>
          <ac:picMkLst>
            <pc:docMk/>
            <pc:sldMk cId="2893039731" sldId="316"/>
            <ac:picMk id="5" creationId="{18FAD213-80CB-56EC-315F-F4F70F3B84D6}"/>
          </ac:picMkLst>
        </pc:picChg>
      </pc:sldChg>
      <pc:sldChg chg="modSp mod">
        <pc:chgData name="Kirsty Patterson" userId="06c453ef-d90e-4cbc-ba6b-1bf363c3e0a9" providerId="ADAL" clId="{2B52998C-451C-485A-9808-79CB34D495AD}" dt="2026-07-14T11:19:38.631" v="959" actId="20577"/>
        <pc:sldMkLst>
          <pc:docMk/>
          <pc:sldMk cId="1124452667" sldId="317"/>
        </pc:sldMkLst>
        <pc:spChg chg="mod">
          <ac:chgData name="Kirsty Patterson" userId="06c453ef-d90e-4cbc-ba6b-1bf363c3e0a9" providerId="ADAL" clId="{2B52998C-451C-485A-9808-79CB34D495AD}" dt="2026-07-14T11:19:38.631" v="959" actId="20577"/>
          <ac:spMkLst>
            <pc:docMk/>
            <pc:sldMk cId="1124452667" sldId="317"/>
            <ac:spMk id="2" creationId="{29AF3E64-1BFF-3149-9C48-B3318BBD3AA7}"/>
          </ac:spMkLst>
        </pc:spChg>
        <pc:spChg chg="mod">
          <ac:chgData name="Kirsty Patterson" userId="06c453ef-d90e-4cbc-ba6b-1bf363c3e0a9" providerId="ADAL" clId="{2B52998C-451C-485A-9808-79CB34D495AD}" dt="2026-07-14T09:52:45.073" v="821" actId="11"/>
          <ac:spMkLst>
            <pc:docMk/>
            <pc:sldMk cId="1124452667" sldId="317"/>
            <ac:spMk id="3" creationId="{BCFFB25B-F7CD-BA43-B498-C6CDF64364F7}"/>
          </ac:spMkLst>
        </pc:spChg>
      </pc:sldChg>
      <pc:sldChg chg="addSp delSp modSp mod modCm">
        <pc:chgData name="Kirsty Patterson" userId="06c453ef-d90e-4cbc-ba6b-1bf363c3e0a9" providerId="ADAL" clId="{2B52998C-451C-485A-9808-79CB34D495AD}" dt="2026-07-14T11:17:39.907" v="932" actId="962"/>
        <pc:sldMkLst>
          <pc:docMk/>
          <pc:sldMk cId="2914076382" sldId="320"/>
        </pc:sldMkLst>
        <pc:spChg chg="mod">
          <ac:chgData name="Kirsty Patterson" userId="06c453ef-d90e-4cbc-ba6b-1bf363c3e0a9" providerId="ADAL" clId="{2B52998C-451C-485A-9808-79CB34D495AD}" dt="2026-07-13T15:04:34.243" v="252" actId="207"/>
          <ac:spMkLst>
            <pc:docMk/>
            <pc:sldMk cId="2914076382" sldId="320"/>
            <ac:spMk id="25" creationId="{00000000-0000-0000-0000-000000000000}"/>
          </ac:spMkLst>
        </pc:spChg>
        <pc:spChg chg="ord">
          <ac:chgData name="Kirsty Patterson" userId="06c453ef-d90e-4cbc-ba6b-1bf363c3e0a9" providerId="ADAL" clId="{2B52998C-451C-485A-9808-79CB34D495AD}" dt="2026-07-13T15:04:56.203" v="260" actId="167"/>
          <ac:spMkLst>
            <pc:docMk/>
            <pc:sldMk cId="2914076382" sldId="320"/>
            <ac:spMk id="26" creationId="{00000000-0000-0000-0000-000000000000}"/>
          </ac:spMkLst>
        </pc:spChg>
        <pc:spChg chg="ord">
          <ac:chgData name="Kirsty Patterson" userId="06c453ef-d90e-4cbc-ba6b-1bf363c3e0a9" providerId="ADAL" clId="{2B52998C-451C-485A-9808-79CB34D495AD}" dt="2026-07-13T15:04:26.376" v="251" actId="167"/>
          <ac:spMkLst>
            <pc:docMk/>
            <pc:sldMk cId="2914076382" sldId="320"/>
            <ac:spMk id="27" creationId="{00000000-0000-0000-0000-000000000000}"/>
          </ac:spMkLst>
        </pc:spChg>
        <pc:spChg chg="mod">
          <ac:chgData name="Kirsty Patterson" userId="06c453ef-d90e-4cbc-ba6b-1bf363c3e0a9" providerId="ADAL" clId="{2B52998C-451C-485A-9808-79CB34D495AD}" dt="2026-06-19T17:07:27.763" v="20" actId="14100"/>
          <ac:spMkLst>
            <pc:docMk/>
            <pc:sldMk cId="2914076382" sldId="320"/>
            <ac:spMk id="28" creationId="{00000000-0000-0000-0000-000000000000}"/>
          </ac:spMkLst>
        </pc:spChg>
        <pc:spChg chg="add mod">
          <ac:chgData name="Kirsty Patterson" userId="06c453ef-d90e-4cbc-ba6b-1bf363c3e0a9" providerId="ADAL" clId="{2B52998C-451C-485A-9808-79CB34D495AD}" dt="2026-07-14T11:14:38.813" v="916" actId="14100"/>
          <ac:spMkLst>
            <pc:docMk/>
            <pc:sldMk cId="2914076382" sldId="320"/>
            <ac:spMk id="29" creationId="{363D965D-46A8-1017-98F1-776891865260}"/>
          </ac:spMkLst>
        </pc:spChg>
        <pc:spChg chg="mod">
          <ac:chgData name="Kirsty Patterson" userId="06c453ef-d90e-4cbc-ba6b-1bf363c3e0a9" providerId="ADAL" clId="{2B52998C-451C-485A-9808-79CB34D495AD}" dt="2026-07-13T15:05:01.573" v="261" actId="207"/>
          <ac:spMkLst>
            <pc:docMk/>
            <pc:sldMk cId="2914076382" sldId="320"/>
            <ac:spMk id="44" creationId="{00000000-0000-0000-0000-000000000000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64" creationId="{B48C7DD1-ACAC-96C1-A137-9CDC960C22CE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65" creationId="{32E2BE79-2E5B-9C5D-D32A-4B656177E636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66" creationId="{256CE826-19A2-A8F7-6270-0648C4883AC0}"/>
          </ac:spMkLst>
        </pc:spChg>
        <pc:spChg chg="del mod">
          <ac:chgData name="Kirsty Patterson" userId="06c453ef-d90e-4cbc-ba6b-1bf363c3e0a9" providerId="ADAL" clId="{2B52998C-451C-485A-9808-79CB34D495AD}" dt="2026-07-14T11:12:07.641" v="824" actId="478"/>
          <ac:spMkLst>
            <pc:docMk/>
            <pc:sldMk cId="2914076382" sldId="320"/>
            <ac:spMk id="84" creationId="{00000000-0000-0000-0000-000000000000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99" creationId="{52F4BAEC-AFA5-AB67-E1AA-BE4DD5885120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100" creationId="{3C116782-D42F-8A5B-58F5-20559E93B5B2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101" creationId="{D197C918-BCBB-6E92-7CDF-07A7F61DC6A6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102" creationId="{B58F1EE7-B1BE-A499-D2CE-1D60DF2F7BF4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103" creationId="{3A57CA37-38CC-8450-C557-DC9B0B12AD24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106" creationId="{A695E7A0-34FD-BD54-23C4-622FB2F60552}"/>
          </ac:spMkLst>
        </pc:spChg>
        <pc:spChg chg="mod">
          <ac:chgData name="Kirsty Patterson" userId="06c453ef-d90e-4cbc-ba6b-1bf363c3e0a9" providerId="ADAL" clId="{2B52998C-451C-485A-9808-79CB34D495AD}" dt="2026-07-14T11:16:12.018" v="926"/>
          <ac:spMkLst>
            <pc:docMk/>
            <pc:sldMk cId="2914076382" sldId="320"/>
            <ac:spMk id="109" creationId="{E2C0E14F-4196-3BB6-A047-03B2B6BC9292}"/>
          </ac:spMkLst>
        </pc:spChg>
        <pc:grpChg chg="mod">
          <ac:chgData name="Kirsty Patterson" userId="06c453ef-d90e-4cbc-ba6b-1bf363c3e0a9" providerId="ADAL" clId="{2B52998C-451C-485A-9808-79CB34D495AD}" dt="2026-07-14T11:17:39.907" v="932" actId="962"/>
          <ac:grpSpMkLst>
            <pc:docMk/>
            <pc:sldMk cId="2914076382" sldId="320"/>
            <ac:grpSpMk id="31" creationId="{0E4CE578-380F-870F-0A13-3790257CEFB8}"/>
          </ac:grpSpMkLst>
        </pc:grpChg>
        <pc:picChg chg="mod">
          <ac:chgData name="Kirsty Patterson" userId="06c453ef-d90e-4cbc-ba6b-1bf363c3e0a9" providerId="ADAL" clId="{2B52998C-451C-485A-9808-79CB34D495AD}" dt="2026-07-14T11:12:14.382" v="826" actId="1076"/>
          <ac:picMkLst>
            <pc:docMk/>
            <pc:sldMk cId="2914076382" sldId="320"/>
            <ac:picMk id="85" creationId="{00000000-0000-0000-0000-000000000000}"/>
          </ac:picMkLst>
        </pc:picChg>
        <pc:picChg chg="mod">
          <ac:chgData name="Kirsty Patterson" userId="06c453ef-d90e-4cbc-ba6b-1bf363c3e0a9" providerId="ADAL" clId="{2B52998C-451C-485A-9808-79CB34D495AD}" dt="2026-07-14T11:14:43.576" v="917" actId="1076"/>
          <ac:picMkLst>
            <pc:docMk/>
            <pc:sldMk cId="2914076382" sldId="320"/>
            <ac:picMk id="89" creationId="{00000000-0000-0000-0000-000000000000}"/>
          </ac:picMkLst>
        </pc:picChg>
        <pc:picChg chg="add mod">
          <ac:chgData name="Kirsty Patterson" userId="06c453ef-d90e-4cbc-ba6b-1bf363c3e0a9" providerId="ADAL" clId="{2B52998C-451C-485A-9808-79CB34D495AD}" dt="2026-07-14T11:17:06.892" v="931" actId="1076"/>
          <ac:picMkLst>
            <pc:docMk/>
            <pc:sldMk cId="2914076382" sldId="320"/>
            <ac:picMk id="112" creationId="{A6CE5089-4BC4-AA4A-0BCD-2D8CDA71F23D}"/>
          </ac:picMkLst>
        </pc:picChg>
      </pc:sldChg>
      <pc:sldChg chg="del modCm">
        <pc:chgData name="Kirsty Patterson" userId="06c453ef-d90e-4cbc-ba6b-1bf363c3e0a9" providerId="ADAL" clId="{2B52998C-451C-485A-9808-79CB34D495AD}" dt="2026-07-14T09:37:13.088" v="303" actId="47"/>
        <pc:sldMkLst>
          <pc:docMk/>
          <pc:sldMk cId="2162956536" sldId="321"/>
        </pc:sldMkLst>
      </pc:sldChg>
      <pc:sldChg chg="addSp delSp modSp mod ord modCm">
        <pc:chgData name="Kirsty Patterson" userId="06c453ef-d90e-4cbc-ba6b-1bf363c3e0a9" providerId="ADAL" clId="{2B52998C-451C-485A-9808-79CB34D495AD}" dt="2026-07-14T11:16:54.022" v="929" actId="1076"/>
        <pc:sldMkLst>
          <pc:docMk/>
          <pc:sldMk cId="96060377" sldId="322"/>
        </pc:sldMkLst>
        <pc:spChg chg="mod">
          <ac:chgData name="Kirsty Patterson" userId="06c453ef-d90e-4cbc-ba6b-1bf363c3e0a9" providerId="ADAL" clId="{2B52998C-451C-485A-9808-79CB34D495AD}" dt="2026-07-14T11:13:20.574" v="861" actId="1076"/>
          <ac:spMkLst>
            <pc:docMk/>
            <pc:sldMk cId="96060377" sldId="322"/>
            <ac:spMk id="2" creationId="{00000000-0000-0000-0000-000000000000}"/>
          </ac:spMkLst>
        </pc:spChg>
        <pc:spChg chg="mod">
          <ac:chgData name="Kirsty Patterson" userId="06c453ef-d90e-4cbc-ba6b-1bf363c3e0a9" providerId="ADAL" clId="{2B52998C-451C-485A-9808-79CB34D495AD}" dt="2026-07-14T11:15:13.022" v="922" actId="207"/>
          <ac:spMkLst>
            <pc:docMk/>
            <pc:sldMk cId="96060377" sldId="322"/>
            <ac:spMk id="25" creationId="{00000000-0000-0000-0000-000000000000}"/>
          </ac:spMkLst>
        </pc:spChg>
        <pc:spChg chg="ord">
          <ac:chgData name="Kirsty Patterson" userId="06c453ef-d90e-4cbc-ba6b-1bf363c3e0a9" providerId="ADAL" clId="{2B52998C-451C-485A-9808-79CB34D495AD}" dt="2026-07-14T11:14:59.274" v="919" actId="167"/>
          <ac:spMkLst>
            <pc:docMk/>
            <pc:sldMk cId="96060377" sldId="322"/>
            <ac:spMk id="26" creationId="{00000000-0000-0000-0000-000000000000}"/>
          </ac:spMkLst>
        </pc:spChg>
        <pc:spChg chg="ord">
          <ac:chgData name="Kirsty Patterson" userId="06c453ef-d90e-4cbc-ba6b-1bf363c3e0a9" providerId="ADAL" clId="{2B52998C-451C-485A-9808-79CB34D495AD}" dt="2026-07-14T11:15:08.306" v="921" actId="167"/>
          <ac:spMkLst>
            <pc:docMk/>
            <pc:sldMk cId="96060377" sldId="322"/>
            <ac:spMk id="27" creationId="{00000000-0000-0000-0000-000000000000}"/>
          </ac:spMkLst>
        </pc:spChg>
        <pc:spChg chg="add mod">
          <ac:chgData name="Kirsty Patterson" userId="06c453ef-d90e-4cbc-ba6b-1bf363c3e0a9" providerId="ADAL" clId="{2B52998C-451C-485A-9808-79CB34D495AD}" dt="2026-07-14T11:14:24.745" v="914"/>
          <ac:spMkLst>
            <pc:docMk/>
            <pc:sldMk cId="96060377" sldId="322"/>
            <ac:spMk id="39" creationId="{F4AE4939-DAB6-56EA-07AD-22034A1F4E8B}"/>
          </ac:spMkLst>
        </pc:spChg>
        <pc:spChg chg="mod">
          <ac:chgData name="Kirsty Patterson" userId="06c453ef-d90e-4cbc-ba6b-1bf363c3e0a9" providerId="ADAL" clId="{2B52998C-451C-485A-9808-79CB34D495AD}" dt="2026-07-14T11:15:04.481" v="920" actId="207"/>
          <ac:spMkLst>
            <pc:docMk/>
            <pc:sldMk cId="96060377" sldId="322"/>
            <ac:spMk id="44" creationId="{00000000-0000-0000-0000-000000000000}"/>
          </ac:spMkLst>
        </pc:spChg>
        <pc:spChg chg="del ord">
          <ac:chgData name="Kirsty Patterson" userId="06c453ef-d90e-4cbc-ba6b-1bf363c3e0a9" providerId="ADAL" clId="{2B52998C-451C-485A-9808-79CB34D495AD}" dt="2026-07-14T11:15:31.154" v="924" actId="478"/>
          <ac:spMkLst>
            <pc:docMk/>
            <pc:sldMk cId="96060377" sldId="322"/>
            <ac:spMk id="73" creationId="{00000000-0000-0000-0000-000000000000}"/>
          </ac:spMkLst>
        </pc:spChg>
        <pc:spChg chg="del">
          <ac:chgData name="Kirsty Patterson" userId="06c453ef-d90e-4cbc-ba6b-1bf363c3e0a9" providerId="ADAL" clId="{2B52998C-451C-485A-9808-79CB34D495AD}" dt="2026-07-14T11:15:35.665" v="925" actId="478"/>
          <ac:spMkLst>
            <pc:docMk/>
            <pc:sldMk cId="96060377" sldId="322"/>
            <ac:spMk id="74" creationId="{00000000-0000-0000-0000-000000000000}"/>
          </ac:spMkLst>
        </pc:spChg>
        <pc:spChg chg="del mod">
          <ac:chgData name="Kirsty Patterson" userId="06c453ef-d90e-4cbc-ba6b-1bf363c3e0a9" providerId="ADAL" clId="{2B52998C-451C-485A-9808-79CB34D495AD}" dt="2026-07-14T11:12:21.569" v="827" actId="478"/>
          <ac:spMkLst>
            <pc:docMk/>
            <pc:sldMk cId="96060377" sldId="322"/>
            <ac:spMk id="84" creationId="{00000000-0000-0000-0000-000000000000}"/>
          </ac:spMkLst>
        </pc:spChg>
        <pc:picChg chg="add mod">
          <ac:chgData name="Kirsty Patterson" userId="06c453ef-d90e-4cbc-ba6b-1bf363c3e0a9" providerId="ADAL" clId="{2B52998C-451C-485A-9808-79CB34D495AD}" dt="2026-07-14T11:16:54.022" v="929" actId="1076"/>
          <ac:picMkLst>
            <pc:docMk/>
            <pc:sldMk cId="96060377" sldId="322"/>
            <ac:picMk id="40" creationId="{BD727802-7595-B267-6025-7AABC41ACBB3}"/>
          </ac:picMkLst>
        </pc:picChg>
        <pc:picChg chg="mod">
          <ac:chgData name="Kirsty Patterson" userId="06c453ef-d90e-4cbc-ba6b-1bf363c3e0a9" providerId="ADAL" clId="{2B52998C-451C-485A-9808-79CB34D495AD}" dt="2026-07-14T11:12:36.009" v="830" actId="1076"/>
          <ac:picMkLst>
            <pc:docMk/>
            <pc:sldMk cId="96060377" sldId="322"/>
            <ac:picMk id="85" creationId="{00000000-0000-0000-0000-000000000000}"/>
          </ac:picMkLst>
        </pc:picChg>
        <pc:picChg chg="mod">
          <ac:chgData name="Kirsty Patterson" userId="06c453ef-d90e-4cbc-ba6b-1bf363c3e0a9" providerId="ADAL" clId="{2B52998C-451C-485A-9808-79CB34D495AD}" dt="2026-07-14T11:14:55.127" v="918" actId="1076"/>
          <ac:picMkLst>
            <pc:docMk/>
            <pc:sldMk cId="96060377" sldId="322"/>
            <ac:picMk id="89" creationId="{00000000-0000-0000-0000-000000000000}"/>
          </ac:picMkLst>
        </pc:picChg>
      </pc:sldChg>
      <pc:sldChg chg="modSp mod">
        <pc:chgData name="Kirsty Patterson" userId="06c453ef-d90e-4cbc-ba6b-1bf363c3e0a9" providerId="ADAL" clId="{2B52998C-451C-485A-9808-79CB34D495AD}" dt="2026-07-14T09:52:23.248" v="816" actId="1076"/>
        <pc:sldMkLst>
          <pc:docMk/>
          <pc:sldMk cId="2311280626" sldId="324"/>
        </pc:sldMkLst>
        <pc:spChg chg="mod">
          <ac:chgData name="Kirsty Patterson" userId="06c453ef-d90e-4cbc-ba6b-1bf363c3e0a9" providerId="ADAL" clId="{2B52998C-451C-485A-9808-79CB34D495AD}" dt="2026-07-14T09:52:20.067" v="815" actId="1076"/>
          <ac:spMkLst>
            <pc:docMk/>
            <pc:sldMk cId="2311280626" sldId="324"/>
            <ac:spMk id="3" creationId="{9F19ED3F-1B17-3346-8390-710E541F5538}"/>
          </ac:spMkLst>
        </pc:spChg>
        <pc:spChg chg="mod">
          <ac:chgData name="Kirsty Patterson" userId="06c453ef-d90e-4cbc-ba6b-1bf363c3e0a9" providerId="ADAL" clId="{2B52998C-451C-485A-9808-79CB34D495AD}" dt="2026-07-14T09:52:23.248" v="816" actId="1076"/>
          <ac:spMkLst>
            <pc:docMk/>
            <pc:sldMk cId="2311280626" sldId="324"/>
            <ac:spMk id="7" creationId="{9F19ED3F-1B17-3346-8390-710E541F5538}"/>
          </ac:spMkLst>
        </pc:spChg>
      </pc:sldChg>
      <pc:sldChg chg="modSp modCm">
        <pc:chgData name="Kirsty Patterson" userId="06c453ef-d90e-4cbc-ba6b-1bf363c3e0a9" providerId="ADAL" clId="{2B52998C-451C-485A-9808-79CB34D495AD}" dt="2026-07-14T09:33:37.799" v="283" actId="20577"/>
        <pc:sldMkLst>
          <pc:docMk/>
          <pc:sldMk cId="1977685697" sldId="325"/>
        </pc:sldMkLst>
        <pc:spChg chg="mod">
          <ac:chgData name="Kirsty Patterson" userId="06c453ef-d90e-4cbc-ba6b-1bf363c3e0a9" providerId="ADAL" clId="{2B52998C-451C-485A-9808-79CB34D495AD}" dt="2026-07-14T09:33:37.799" v="283" actId="20577"/>
          <ac:spMkLst>
            <pc:docMk/>
            <pc:sldMk cId="1977685697" sldId="325"/>
            <ac:spMk id="3" creationId="{9F19ED3F-1B17-3346-8390-710E541F5538}"/>
          </ac:spMkLst>
        </pc:spChg>
      </pc:sldChg>
      <pc:sldChg chg="addSp delSp modSp mod modCm">
        <pc:chgData name="Kirsty Patterson" userId="06c453ef-d90e-4cbc-ba6b-1bf363c3e0a9" providerId="ADAL" clId="{2B52998C-451C-485A-9808-79CB34D495AD}" dt="2026-07-14T09:48:53.529" v="645" actId="20577"/>
        <pc:sldMkLst>
          <pc:docMk/>
          <pc:sldMk cId="2557321541" sldId="326"/>
        </pc:sldMkLst>
        <pc:spChg chg="mod">
          <ac:chgData name="Kirsty Patterson" userId="06c453ef-d90e-4cbc-ba6b-1bf363c3e0a9" providerId="ADAL" clId="{2B52998C-451C-485A-9808-79CB34D495AD}" dt="2026-07-14T09:48:47.649" v="636" actId="20577"/>
          <ac:spMkLst>
            <pc:docMk/>
            <pc:sldMk cId="2557321541" sldId="326"/>
            <ac:spMk id="2" creationId="{60D64F76-BBD8-C814-3726-436CF12C8EB5}"/>
          </ac:spMkLst>
        </pc:spChg>
        <pc:spChg chg="mod">
          <ac:chgData name="Kirsty Patterson" userId="06c453ef-d90e-4cbc-ba6b-1bf363c3e0a9" providerId="ADAL" clId="{2B52998C-451C-485A-9808-79CB34D495AD}" dt="2026-07-14T09:48:53.529" v="645" actId="20577"/>
          <ac:spMkLst>
            <pc:docMk/>
            <pc:sldMk cId="2557321541" sldId="326"/>
            <ac:spMk id="6" creationId="{00D88A5C-9968-4583-1209-E8193E0D2FDE}"/>
          </ac:spMkLst>
        </pc:spChg>
        <pc:picChg chg="add mod">
          <ac:chgData name="Kirsty Patterson" userId="06c453ef-d90e-4cbc-ba6b-1bf363c3e0a9" providerId="ADAL" clId="{2B52998C-451C-485A-9808-79CB34D495AD}" dt="2026-07-14T09:36:01.566" v="297" actId="1076"/>
          <ac:picMkLst>
            <pc:docMk/>
            <pc:sldMk cId="2557321541" sldId="326"/>
            <ac:picMk id="4" creationId="{ACC2B74E-A864-8183-97D6-8E9BA75E2E23}"/>
          </ac:picMkLst>
        </pc:picChg>
        <pc:picChg chg="del mod">
          <ac:chgData name="Kirsty Patterson" userId="06c453ef-d90e-4cbc-ba6b-1bf363c3e0a9" providerId="ADAL" clId="{2B52998C-451C-485A-9808-79CB34D495AD}" dt="2026-07-14T09:35:58.179" v="295" actId="478"/>
          <ac:picMkLst>
            <pc:docMk/>
            <pc:sldMk cId="2557321541" sldId="326"/>
            <ac:picMk id="5" creationId="{4FDD9EE7-5274-DEA2-49F0-B959DFD7A5D1}"/>
          </ac:picMkLst>
        </pc:picChg>
      </pc:sldChg>
      <pc:sldChg chg="addSp delSp modSp mod">
        <pc:chgData name="Kirsty Patterson" userId="06c453ef-d90e-4cbc-ba6b-1bf363c3e0a9" providerId="ADAL" clId="{2B52998C-451C-485A-9808-79CB34D495AD}" dt="2026-07-14T11:19:03.675" v="948" actId="962"/>
        <pc:sldMkLst>
          <pc:docMk/>
          <pc:sldMk cId="1045093210" sldId="327"/>
        </pc:sldMkLst>
        <pc:spChg chg="mod">
          <ac:chgData name="Kirsty Patterson" userId="06c453ef-d90e-4cbc-ba6b-1bf363c3e0a9" providerId="ADAL" clId="{2B52998C-451C-485A-9808-79CB34D495AD}" dt="2026-07-14T09:50:51.297" v="766" actId="20577"/>
          <ac:spMkLst>
            <pc:docMk/>
            <pc:sldMk cId="1045093210" sldId="327"/>
            <ac:spMk id="2" creationId="{75F92DBD-4A93-AE26-0ED6-846B5693CC75}"/>
          </ac:spMkLst>
        </pc:spChg>
        <pc:spChg chg="mod">
          <ac:chgData name="Kirsty Patterson" userId="06c453ef-d90e-4cbc-ba6b-1bf363c3e0a9" providerId="ADAL" clId="{2B52998C-451C-485A-9808-79CB34D495AD}" dt="2026-07-14T09:50:32.913" v="738" actId="20577"/>
          <ac:spMkLst>
            <pc:docMk/>
            <pc:sldMk cId="1045093210" sldId="327"/>
            <ac:spMk id="6" creationId="{0FD7827B-2BF8-929C-F24B-ACBF84403510}"/>
          </ac:spMkLst>
        </pc:spChg>
        <pc:spChg chg="mod">
          <ac:chgData name="Kirsty Patterson" userId="06c453ef-d90e-4cbc-ba6b-1bf363c3e0a9" providerId="ADAL" clId="{2B52998C-451C-485A-9808-79CB34D495AD}" dt="2026-07-14T09:39:15.114" v="323"/>
          <ac:spMkLst>
            <pc:docMk/>
            <pc:sldMk cId="1045093210" sldId="327"/>
            <ac:spMk id="8" creationId="{8F73E3FA-7F28-E26D-4343-0856FB797CF8}"/>
          </ac:spMkLst>
        </pc:spChg>
        <pc:grpChg chg="add mod">
          <ac:chgData name="Kirsty Patterson" userId="06c453ef-d90e-4cbc-ba6b-1bf363c3e0a9" providerId="ADAL" clId="{2B52998C-451C-485A-9808-79CB34D495AD}" dt="2026-07-14T11:19:03.675" v="948" actId="962"/>
          <ac:grpSpMkLst>
            <pc:docMk/>
            <pc:sldMk cId="1045093210" sldId="327"/>
            <ac:grpSpMk id="4" creationId="{A4B32338-A6AD-2FA0-A102-C57446D0759B}"/>
          </ac:grpSpMkLst>
        </pc:grpChg>
        <pc:picChg chg="del">
          <ac:chgData name="Kirsty Patterson" userId="06c453ef-d90e-4cbc-ba6b-1bf363c3e0a9" providerId="ADAL" clId="{2B52998C-451C-485A-9808-79CB34D495AD}" dt="2026-07-14T09:39:13.988" v="322" actId="478"/>
          <ac:picMkLst>
            <pc:docMk/>
            <pc:sldMk cId="1045093210" sldId="327"/>
            <ac:picMk id="5" creationId="{E4CA183D-BEF6-A449-669B-639B9BC7A86E}"/>
          </ac:picMkLst>
        </pc:picChg>
        <pc:picChg chg="mod">
          <ac:chgData name="Kirsty Patterson" userId="06c453ef-d90e-4cbc-ba6b-1bf363c3e0a9" providerId="ADAL" clId="{2B52998C-451C-485A-9808-79CB34D495AD}" dt="2026-07-14T09:39:15.114" v="323"/>
          <ac:picMkLst>
            <pc:docMk/>
            <pc:sldMk cId="1045093210" sldId="327"/>
            <ac:picMk id="7" creationId="{CB34C438-6B13-5A33-0643-49DB117B6209}"/>
          </ac:picMkLst>
        </pc:picChg>
      </pc:sldChg>
      <pc:sldChg chg="addSp delSp modSp mod modAnim">
        <pc:chgData name="Kirsty Patterson" userId="06c453ef-d90e-4cbc-ba6b-1bf363c3e0a9" providerId="ADAL" clId="{2B52998C-451C-485A-9808-79CB34D495AD}" dt="2026-07-14T09:51:24.080" v="806" actId="20577"/>
        <pc:sldMkLst>
          <pc:docMk/>
          <pc:sldMk cId="816495357" sldId="328"/>
        </pc:sldMkLst>
        <pc:spChg chg="mod">
          <ac:chgData name="Kirsty Patterson" userId="06c453ef-d90e-4cbc-ba6b-1bf363c3e0a9" providerId="ADAL" clId="{2B52998C-451C-485A-9808-79CB34D495AD}" dt="2026-07-14T09:51:18.505" v="797" actId="20577"/>
          <ac:spMkLst>
            <pc:docMk/>
            <pc:sldMk cId="816495357" sldId="328"/>
            <ac:spMk id="2" creationId="{B6A71A50-2A5B-1253-6216-756E86F32701}"/>
          </ac:spMkLst>
        </pc:spChg>
        <pc:spChg chg="mod">
          <ac:chgData name="Kirsty Patterson" userId="06c453ef-d90e-4cbc-ba6b-1bf363c3e0a9" providerId="ADAL" clId="{2B52998C-451C-485A-9808-79CB34D495AD}" dt="2026-07-14T09:46:53.979" v="565" actId="27636"/>
          <ac:spMkLst>
            <pc:docMk/>
            <pc:sldMk cId="816495357" sldId="328"/>
            <ac:spMk id="3" creationId="{FFA1618B-B709-D58A-310F-C30AC38E2F85}"/>
          </ac:spMkLst>
        </pc:spChg>
        <pc:spChg chg="mod">
          <ac:chgData name="Kirsty Patterson" userId="06c453ef-d90e-4cbc-ba6b-1bf363c3e0a9" providerId="ADAL" clId="{2B52998C-451C-485A-9808-79CB34D495AD}" dt="2026-07-14T09:51:24.080" v="806" actId="20577"/>
          <ac:spMkLst>
            <pc:docMk/>
            <pc:sldMk cId="816495357" sldId="328"/>
            <ac:spMk id="6" creationId="{BAC07DEB-8D60-C35F-5A96-1D12C9B1C2B2}"/>
          </ac:spMkLst>
        </pc:spChg>
        <pc:spChg chg="add mod">
          <ac:chgData name="Kirsty Patterson" userId="06c453ef-d90e-4cbc-ba6b-1bf363c3e0a9" providerId="ADAL" clId="{2B52998C-451C-485A-9808-79CB34D495AD}" dt="2026-07-14T09:47:34.180" v="577" actId="14100"/>
          <ac:spMkLst>
            <pc:docMk/>
            <pc:sldMk cId="816495357" sldId="328"/>
            <ac:spMk id="8" creationId="{CBCE2B87-1BDC-CAB9-4859-82F5A324A77E}"/>
          </ac:spMkLst>
        </pc:spChg>
        <pc:picChg chg="del">
          <ac:chgData name="Kirsty Patterson" userId="06c453ef-d90e-4cbc-ba6b-1bf363c3e0a9" providerId="ADAL" clId="{2B52998C-451C-485A-9808-79CB34D495AD}" dt="2026-07-14T09:41:29.034" v="339" actId="478"/>
          <ac:picMkLst>
            <pc:docMk/>
            <pc:sldMk cId="816495357" sldId="328"/>
            <ac:picMk id="4" creationId="{B6350D33-C63E-75EC-66D8-4BA25F950186}"/>
          </ac:picMkLst>
        </pc:picChg>
        <pc:picChg chg="add mod">
          <ac:chgData name="Kirsty Patterson" userId="06c453ef-d90e-4cbc-ba6b-1bf363c3e0a9" providerId="ADAL" clId="{2B52998C-451C-485A-9808-79CB34D495AD}" dt="2026-07-14T09:47:06.100" v="569" actId="1076"/>
          <ac:picMkLst>
            <pc:docMk/>
            <pc:sldMk cId="816495357" sldId="328"/>
            <ac:picMk id="5" creationId="{7421AEBF-0D00-9F88-3635-AB735C3564B8}"/>
          </ac:picMkLst>
        </pc:picChg>
      </pc:sldChg>
      <pc:sldChg chg="addSp delSp modSp mod modCm">
        <pc:chgData name="Kirsty Patterson" userId="06c453ef-d90e-4cbc-ba6b-1bf363c3e0a9" providerId="ADAL" clId="{2B52998C-451C-485A-9808-79CB34D495AD}" dt="2026-07-14T09:52:11.236" v="814" actId="207"/>
        <pc:sldMkLst>
          <pc:docMk/>
          <pc:sldMk cId="168739138" sldId="329"/>
        </pc:sldMkLst>
        <pc:spChg chg="mod">
          <ac:chgData name="Kirsty Patterson" userId="06c453ef-d90e-4cbc-ba6b-1bf363c3e0a9" providerId="ADAL" clId="{2B52998C-451C-485A-9808-79CB34D495AD}" dt="2026-07-14T09:52:11.236" v="814" actId="207"/>
          <ac:spMkLst>
            <pc:docMk/>
            <pc:sldMk cId="168739138" sldId="329"/>
            <ac:spMk id="3" creationId="{409EADC4-DDBA-F39D-E6F1-D1CA7C7E168C}"/>
          </ac:spMkLst>
        </pc:spChg>
        <pc:picChg chg="del">
          <ac:chgData name="Kirsty Patterson" userId="06c453ef-d90e-4cbc-ba6b-1bf363c3e0a9" providerId="ADAL" clId="{2B52998C-451C-485A-9808-79CB34D495AD}" dt="2026-07-14T09:51:59.322" v="808" actId="478"/>
          <ac:picMkLst>
            <pc:docMk/>
            <pc:sldMk cId="168739138" sldId="329"/>
            <ac:picMk id="4" creationId="{2278E2D2-E40A-DE48-3310-8EC4506D98AA}"/>
          </ac:picMkLst>
        </pc:picChg>
        <pc:picChg chg="add mod">
          <ac:chgData name="Kirsty Patterson" userId="06c453ef-d90e-4cbc-ba6b-1bf363c3e0a9" providerId="ADAL" clId="{2B52998C-451C-485A-9808-79CB34D495AD}" dt="2026-07-14T09:52:02.652" v="809" actId="1076"/>
          <ac:picMkLst>
            <pc:docMk/>
            <pc:sldMk cId="168739138" sldId="329"/>
            <ac:picMk id="7" creationId="{19F9F2E3-287C-B2A7-0048-6727583C806C}"/>
          </ac:picMkLst>
        </pc:picChg>
      </pc:sldChg>
      <pc:sldMasterChg chg="modSldLayout">
        <pc:chgData name="Kirsty Patterson" userId="06c453ef-d90e-4cbc-ba6b-1bf363c3e0a9" providerId="ADAL" clId="{2B52998C-451C-485A-9808-79CB34D495AD}" dt="2026-07-14T11:21:51.335" v="963" actId="478"/>
        <pc:sldMasterMkLst>
          <pc:docMk/>
          <pc:sldMasterMk cId="2405364243" sldId="2147483648"/>
        </pc:sldMasterMkLst>
        <pc:sldLayoutChg chg="delSp mod">
          <pc:chgData name="Kirsty Patterson" userId="06c453ef-d90e-4cbc-ba6b-1bf363c3e0a9" providerId="ADAL" clId="{2B52998C-451C-485A-9808-79CB34D495AD}" dt="2026-07-14T11:21:47.287" v="962" actId="478"/>
          <pc:sldLayoutMkLst>
            <pc:docMk/>
            <pc:sldMasterMk cId="2405364243" sldId="2147483648"/>
            <pc:sldLayoutMk cId="132028183" sldId="2147483661"/>
          </pc:sldLayoutMkLst>
          <pc:spChg chg="del">
            <ac:chgData name="Kirsty Patterson" userId="06c453ef-d90e-4cbc-ba6b-1bf363c3e0a9" providerId="ADAL" clId="{2B52998C-451C-485A-9808-79CB34D495AD}" dt="2026-07-14T11:21:47.287" v="962" actId="478"/>
            <ac:spMkLst>
              <pc:docMk/>
              <pc:sldMasterMk cId="2405364243" sldId="2147483648"/>
              <pc:sldLayoutMk cId="132028183" sldId="2147483661"/>
              <ac:spMk id="14" creationId="{81CC5E98-2B71-6344-A937-ED75B3E16CA3}"/>
            </ac:spMkLst>
          </pc:spChg>
        </pc:sldLayoutChg>
        <pc:sldLayoutChg chg="delSp mod">
          <pc:chgData name="Kirsty Patterson" userId="06c453ef-d90e-4cbc-ba6b-1bf363c3e0a9" providerId="ADAL" clId="{2B52998C-451C-485A-9808-79CB34D495AD}" dt="2026-07-14T11:21:51.335" v="963" actId="478"/>
          <pc:sldLayoutMkLst>
            <pc:docMk/>
            <pc:sldMasterMk cId="2405364243" sldId="2147483648"/>
            <pc:sldLayoutMk cId="4170965741" sldId="2147483675"/>
          </pc:sldLayoutMkLst>
          <pc:spChg chg="del">
            <ac:chgData name="Kirsty Patterson" userId="06c453ef-d90e-4cbc-ba6b-1bf363c3e0a9" providerId="ADAL" clId="{2B52998C-451C-485A-9808-79CB34D495AD}" dt="2026-07-14T11:21:51.335" v="963" actId="478"/>
            <ac:spMkLst>
              <pc:docMk/>
              <pc:sldMasterMk cId="2405364243" sldId="2147483648"/>
              <pc:sldLayoutMk cId="4170965741" sldId="2147483675"/>
              <ac:spMk id="13" creationId="{A5BB0AE8-6DC8-9941-9AD4-FAD7BFF45B99}"/>
            </ac:spMkLst>
          </pc:spChg>
        </pc:sldLayoutChg>
        <pc:sldLayoutChg chg="delSp mod">
          <pc:chgData name="Kirsty Patterson" userId="06c453ef-d90e-4cbc-ba6b-1bf363c3e0a9" providerId="ADAL" clId="{2B52998C-451C-485A-9808-79CB34D495AD}" dt="2026-07-14T11:21:43.425" v="961" actId="478"/>
          <pc:sldLayoutMkLst>
            <pc:docMk/>
            <pc:sldMasterMk cId="2405364243" sldId="2147483648"/>
            <pc:sldLayoutMk cId="486097431" sldId="2147483679"/>
          </pc:sldLayoutMkLst>
          <pc:spChg chg="del">
            <ac:chgData name="Kirsty Patterson" userId="06c453ef-d90e-4cbc-ba6b-1bf363c3e0a9" providerId="ADAL" clId="{2B52998C-451C-485A-9808-79CB34D495AD}" dt="2026-07-14T11:21:43.425" v="961" actId="478"/>
            <ac:spMkLst>
              <pc:docMk/>
              <pc:sldMasterMk cId="2405364243" sldId="2147483648"/>
              <pc:sldLayoutMk cId="486097431" sldId="2147483679"/>
              <ac:spMk id="14" creationId="{733B6428-7651-D44C-BAFC-EA24E6298D54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F83C26-BEA3-4953-9F0F-30292231BCA7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C089E4-B9B0-4F37-B81F-614A59E30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173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© Shutterstock/</a:t>
            </a:r>
            <a:r>
              <a:rPr lang="en-GB" dirty="0" err="1"/>
              <a:t>banu</a:t>
            </a:r>
            <a:r>
              <a:rPr lang="en-GB" dirty="0"/>
              <a:t> </a:t>
            </a:r>
            <a:r>
              <a:rPr lang="en-GB" dirty="0" err="1"/>
              <a:t>sevim</a:t>
            </a:r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089E4-B9B0-4F37-B81F-614A59E306F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544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C089E4-B9B0-4F37-B81F-614A59E306F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549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13/07/2026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0161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3O2L8T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2.0/uk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2.0/uk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DD6-39D8-2946-B43E-D8B3E9316A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Titrating sodium hydroxide with hydrochloric acid</a:t>
            </a:r>
          </a:p>
        </p:txBody>
      </p:sp>
      <p:sp>
        <p:nvSpPr>
          <p:cNvPr id="4" name="Oval 3" descr="A glass salt shaker shaking out white grains of salt crystals.">
            <a:extLst>
              <a:ext uri="{FF2B5EF4-FFF2-40B4-BE49-F238E27FC236}">
                <a16:creationId xmlns:a16="http://schemas.microsoft.com/office/drawing/2014/main" id="{3F46BC47-22ED-CDDB-A84F-708003137241}"/>
              </a:ext>
            </a:extLst>
          </p:cNvPr>
          <p:cNvSpPr/>
          <p:nvPr/>
        </p:nvSpPr>
        <p:spPr>
          <a:xfrm>
            <a:off x="8827625" y="-904437"/>
            <a:ext cx="4333437" cy="4333437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63C1639-BC6F-41C5-F5A9-CE60A4835748}"/>
              </a:ext>
            </a:extLst>
          </p:cNvPr>
          <p:cNvSpPr txBox="1">
            <a:spLocks/>
          </p:cNvSpPr>
          <p:nvPr/>
        </p:nvSpPr>
        <p:spPr>
          <a:xfrm>
            <a:off x="7572054" y="5850000"/>
            <a:ext cx="4037946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rsc.li/3O2L8TL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endParaRPr lang="en-US" sz="16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Set up and carry out a neutralisation reaction by titration.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Calculate the concentration of hydrochloric acid using experimental results.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Produce a pure sample of sodium chloride crystals from sodium chloride solution.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Accurately record experimental observations and data.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Calculate the percentage yield of sodium chloride (challenge).</a:t>
            </a:r>
          </a:p>
          <a:p>
            <a:pPr lvl="0"/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glass salt shaker shaking out white grains of salt crystals.">
            <a:extLst>
              <a:ext uri="{FF2B5EF4-FFF2-40B4-BE49-F238E27FC236}">
                <a16:creationId xmlns:a16="http://schemas.microsoft.com/office/drawing/2014/main" id="{C36589F6-DEBB-5B10-EAC6-E3502841B9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57916"/>
          <a:stretch>
            <a:fillRect/>
          </a:stretch>
        </p:blipFill>
        <p:spPr bwMode="auto">
          <a:xfrm>
            <a:off x="7440373" y="846056"/>
            <a:ext cx="3351077" cy="530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Today’s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/>
          <a:lstStyle/>
          <a:p>
            <a:r>
              <a:rPr lang="en-GB" dirty="0"/>
              <a:t>Table salt is used in cooking. It is also added to our food to make it taste better. </a:t>
            </a:r>
          </a:p>
          <a:p>
            <a:r>
              <a:rPr lang="en-GB" dirty="0"/>
              <a:t>The chemical name for table salt is sodium chloride.  </a:t>
            </a:r>
          </a:p>
          <a:p>
            <a:r>
              <a:rPr lang="en-GB" dirty="0"/>
              <a:t>Sodium chloride solution can be made in a neutralisation reaction by reacting sodium hydroxide with dilute hydrochloric acid.</a:t>
            </a:r>
          </a:p>
          <a:p>
            <a:r>
              <a:rPr lang="en-GB" dirty="0"/>
              <a:t>Your challenge is to produce a pure sample of sodium chloride crystals, starting with a sample of sodium hydroxide solution and dilute hydrochloric acid.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Bent Arrow 2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6039348" y="3363741"/>
            <a:ext cx="711200" cy="787400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7" name="Bent Arrow 2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426262" y="1127176"/>
            <a:ext cx="784424" cy="939052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4" name="Right Arrow 7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910710" y="4637353"/>
            <a:ext cx="531801" cy="274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728406" y="2923392"/>
            <a:ext cx="128981" cy="7840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rapezoid 8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10739257" y="3707455"/>
            <a:ext cx="109551" cy="49986"/>
          </a:xfrm>
          <a:prstGeom prst="trapezoid">
            <a:avLst>
              <a:gd name="adj" fmla="val 3293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967955" y="3712618"/>
            <a:ext cx="1439645" cy="1798765"/>
            <a:chOff x="6534150" y="2184400"/>
            <a:chExt cx="1784350" cy="2082800"/>
          </a:xfrm>
        </p:grpSpPr>
        <p:sp>
          <p:nvSpPr>
            <p:cNvPr id="5" name="Freeform 4"/>
            <p:cNvSpPr/>
            <p:nvPr/>
          </p:nvSpPr>
          <p:spPr>
            <a:xfrm>
              <a:off x="6538913" y="3876675"/>
              <a:ext cx="1771650" cy="390525"/>
            </a:xfrm>
            <a:custGeom>
              <a:avLst/>
              <a:gdLst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33350 w 1771650"/>
                <a:gd name="connsiteY4" fmla="*/ 11430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93675 w 1771650"/>
                <a:gd name="connsiteY4" fmla="*/ 635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579562 w 1771650"/>
                <a:gd name="connsiteY3" fmla="*/ 14288 h 390525"/>
                <a:gd name="connsiteX4" fmla="*/ 193675 w 1771650"/>
                <a:gd name="connsiteY4" fmla="*/ 63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1650" h="390525">
                  <a:moveTo>
                    <a:pt x="190500" y="0"/>
                  </a:moveTo>
                  <a:lnTo>
                    <a:pt x="0" y="381000"/>
                  </a:lnTo>
                  <a:lnTo>
                    <a:pt x="1771650" y="390525"/>
                  </a:lnTo>
                  <a:lnTo>
                    <a:pt x="1579562" y="14288"/>
                  </a:lnTo>
                  <a:lnTo>
                    <a:pt x="193675" y="6350"/>
                  </a:lnTo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Freeform 5"/>
            <p:cNvSpPr/>
            <p:nvPr/>
          </p:nvSpPr>
          <p:spPr>
            <a:xfrm>
              <a:off x="6534150" y="2184400"/>
              <a:ext cx="1784350" cy="2082800"/>
            </a:xfrm>
            <a:custGeom>
              <a:avLst/>
              <a:gdLst>
                <a:gd name="connsiteX0" fmla="*/ 622300 w 1784350"/>
                <a:gd name="connsiteY0" fmla="*/ 0 h 2082800"/>
                <a:gd name="connsiteX1" fmla="*/ 635000 w 1784350"/>
                <a:gd name="connsiteY1" fmla="*/ 889000 h 2082800"/>
                <a:gd name="connsiteX2" fmla="*/ 0 w 1784350"/>
                <a:gd name="connsiteY2" fmla="*/ 2076450 h 2082800"/>
                <a:gd name="connsiteX3" fmla="*/ 1784350 w 1784350"/>
                <a:gd name="connsiteY3" fmla="*/ 2082800 h 2082800"/>
                <a:gd name="connsiteX4" fmla="*/ 1136650 w 1784350"/>
                <a:gd name="connsiteY4" fmla="*/ 882650 h 2082800"/>
                <a:gd name="connsiteX5" fmla="*/ 1136650 w 1784350"/>
                <a:gd name="connsiteY5" fmla="*/ 19050 h 2082800"/>
                <a:gd name="connsiteX6" fmla="*/ 1136650 w 1784350"/>
                <a:gd name="connsiteY6" fmla="*/ 19050 h 2082800"/>
                <a:gd name="connsiteX7" fmla="*/ 1136650 w 1784350"/>
                <a:gd name="connsiteY7" fmla="*/ 1905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84350" h="2082800">
                  <a:moveTo>
                    <a:pt x="622300" y="0"/>
                  </a:moveTo>
                  <a:lnTo>
                    <a:pt x="635000" y="889000"/>
                  </a:lnTo>
                  <a:lnTo>
                    <a:pt x="0" y="2076450"/>
                  </a:lnTo>
                  <a:lnTo>
                    <a:pt x="1784350" y="2082800"/>
                  </a:lnTo>
                  <a:lnTo>
                    <a:pt x="1136650" y="882650"/>
                  </a:lnTo>
                  <a:lnTo>
                    <a:pt x="1136650" y="19050"/>
                  </a:lnTo>
                  <a:lnTo>
                    <a:pt x="1136650" y="19050"/>
                  </a:lnTo>
                  <a:lnTo>
                    <a:pt x="1136650" y="1905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 w="285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7" name="Group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970920" y="2325362"/>
            <a:ext cx="504002" cy="2615840"/>
            <a:chOff x="8039998" y="1893160"/>
            <a:chExt cx="576002" cy="3767839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8040000" y="4149000"/>
              <a:ext cx="105773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8288801" y="4149000"/>
              <a:ext cx="111199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8145773" y="4459643"/>
              <a:ext cx="0" cy="1129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8288801" y="4459642"/>
              <a:ext cx="0" cy="11293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8400000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8039998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/>
            <p:cNvSpPr/>
            <p:nvPr/>
          </p:nvSpPr>
          <p:spPr>
            <a:xfrm>
              <a:off x="8039998" y="4725000"/>
              <a:ext cx="576002" cy="14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431829" y="4581001"/>
              <a:ext cx="112171" cy="432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" name="Straight Connector 15"/>
            <p:cNvCxnSpPr/>
            <p:nvPr/>
          </p:nvCxnSpPr>
          <p:spPr>
            <a:xfrm flipH="1">
              <a:off x="8255026" y="393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8255026" y="3645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8255026" y="3357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8255026" y="3069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8255026" y="2781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8255026" y="249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8255026" y="218116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8148486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>
              <a:off x="8251547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332105" y="435345"/>
            <a:ext cx="2151383" cy="9854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</a:t>
            </a:r>
            <a:r>
              <a:rPr lang="en-GB" sz="2400" dirty="0">
                <a:sym typeface="Wingdings 2" panose="05020102010507070707" pitchFamily="18" charset="2"/>
              </a:rPr>
              <a:t> </a:t>
            </a:r>
            <a:r>
              <a:rPr lang="en-GB" sz="2000" dirty="0">
                <a:sym typeface="Wingdings 2" panose="05020102010507070707" pitchFamily="18" charset="2"/>
              </a:rPr>
              <a:t>Fill to 0.0 cm</a:t>
            </a:r>
            <a:r>
              <a:rPr lang="en-GB" sz="2000" baseline="30000" dirty="0">
                <a:sym typeface="Wingdings 2" panose="05020102010507070707" pitchFamily="18" charset="2"/>
              </a:rPr>
              <a:t>3</a:t>
            </a:r>
            <a:r>
              <a:rPr lang="en-GB" sz="2000" dirty="0">
                <a:sym typeface="Wingdings 2" panose="05020102010507070707" pitchFamily="18" charset="2"/>
              </a:rPr>
              <a:t> with 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HCl</a:t>
            </a:r>
            <a:r>
              <a:rPr lang="en-GB" sz="2000" dirty="0">
                <a:sym typeface="Wingdings 2" panose="05020102010507070707" pitchFamily="18" charset="2"/>
              </a:rPr>
              <a:t>           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endParaRPr lang="en-GB" sz="2400" dirty="0">
              <a:sym typeface="Wingdings 2" panose="05020102010507070707" pitchFamily="18" charset="2"/>
            </a:endParaRPr>
          </a:p>
          <a:p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200616" y="1817655"/>
            <a:ext cx="2368815" cy="7076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</a:t>
            </a:r>
            <a:r>
              <a:rPr lang="en-GB" sz="2400" dirty="0">
                <a:sym typeface="Wingdings 2" panose="05020102010507070707" pitchFamily="18" charset="2"/>
              </a:rPr>
              <a:t> </a:t>
            </a:r>
            <a:r>
              <a:rPr lang="en-GB" sz="2000" dirty="0">
                <a:sym typeface="Wingdings 2" panose="05020102010507070707" pitchFamily="18" charset="2"/>
              </a:rPr>
              <a:t>Tap is closed 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grpSp>
        <p:nvGrpSpPr>
          <p:cNvPr id="30" name="Group 2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789597" y="1922134"/>
            <a:ext cx="583274" cy="802302"/>
            <a:chOff x="5492727" y="1287426"/>
            <a:chExt cx="1166548" cy="1394910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5492727" y="1287426"/>
              <a:ext cx="511760" cy="62415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>
              <a:off x="6147515" y="1287426"/>
              <a:ext cx="511760" cy="62415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6004487" y="1911577"/>
              <a:ext cx="0" cy="7707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6147515" y="1911576"/>
              <a:ext cx="0" cy="7707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/>
          <p:cNvSpPr txBox="1"/>
          <p:nvPr/>
        </p:nvSpPr>
        <p:spPr>
          <a:xfrm>
            <a:off x="4009683" y="231616"/>
            <a:ext cx="2151383" cy="13929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</a:t>
            </a:r>
            <a:r>
              <a:rPr lang="en-GB" sz="2400" dirty="0">
                <a:sym typeface="Wingdings 2" panose="05020102010507070707" pitchFamily="18" charset="2"/>
              </a:rPr>
              <a:t> </a:t>
            </a:r>
            <a:r>
              <a:rPr lang="en-GB" sz="2000" dirty="0">
                <a:sym typeface="Wingdings 2" panose="05020102010507070707" pitchFamily="18" charset="2"/>
              </a:rPr>
              <a:t>Add 2 drops methyl orange</a:t>
            </a:r>
          </a:p>
          <a:p>
            <a:pPr algn="r"/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38" name="Bent Arrow 3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5414592" y="2024187"/>
            <a:ext cx="2124127" cy="631180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39" name="Group 3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flipH="1">
            <a:off x="1972018" y="3976964"/>
            <a:ext cx="611463" cy="564453"/>
            <a:chOff x="3416300" y="2501900"/>
            <a:chExt cx="889000" cy="889000"/>
          </a:xfrm>
        </p:grpSpPr>
        <p:sp>
          <p:nvSpPr>
            <p:cNvPr id="40" name="Arc 39"/>
            <p:cNvSpPr/>
            <p:nvPr/>
          </p:nvSpPr>
          <p:spPr>
            <a:xfrm rot="13613037">
              <a:off x="3441700" y="2527300"/>
              <a:ext cx="889000" cy="83820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3416300" y="25146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>
              <a:off x="3416300" y="29210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Oval 42"/>
            <p:cNvSpPr/>
            <p:nvPr/>
          </p:nvSpPr>
          <p:spPr>
            <a:xfrm>
              <a:off x="3441700" y="2768600"/>
              <a:ext cx="139700" cy="3302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4156239" y="2583594"/>
            <a:ext cx="2151383" cy="9971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</a:t>
            </a:r>
            <a:r>
              <a:rPr lang="en-GB" sz="2400" dirty="0">
                <a:sym typeface="Wingdings 2" panose="05020102010507070707" pitchFamily="18" charset="2"/>
              </a:rPr>
              <a:t> </a:t>
            </a:r>
            <a:r>
              <a:rPr lang="en-GB" sz="2000" dirty="0">
                <a:sym typeface="Wingdings 2" panose="05020102010507070707" pitchFamily="18" charset="2"/>
              </a:rPr>
              <a:t>Pipette 25 cm</a:t>
            </a:r>
            <a:r>
              <a:rPr lang="en-GB" sz="2000" baseline="30000" dirty="0">
                <a:sym typeface="Wingdings 2" panose="05020102010507070707" pitchFamily="18" charset="2"/>
              </a:rPr>
              <a:t>3</a:t>
            </a:r>
            <a:r>
              <a:rPr lang="en-GB" sz="2000" dirty="0">
                <a:sym typeface="Wingdings 2" panose="05020102010507070707" pitchFamily="18" charset="2"/>
              </a:rPr>
              <a:t> of 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NaOH</a:t>
            </a:r>
            <a:r>
              <a:rPr lang="en-GB" sz="2000" dirty="0">
                <a:sym typeface="Wingdings 2" panose="05020102010507070707" pitchFamily="18" charset="2"/>
              </a:rPr>
              <a:t> 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81" name="Rectangle 8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638619" y="1633314"/>
            <a:ext cx="315002" cy="10744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rapezoid 8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10632000" y="2707730"/>
            <a:ext cx="321621" cy="215664"/>
          </a:xfrm>
          <a:prstGeom prst="trapezoid">
            <a:avLst>
              <a:gd name="adj" fmla="val 5260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638619" y="1141602"/>
            <a:ext cx="504002" cy="2615840"/>
            <a:chOff x="8039998" y="1893160"/>
            <a:chExt cx="576002" cy="3767839"/>
          </a:xfrm>
        </p:grpSpPr>
        <p:cxnSp>
          <p:nvCxnSpPr>
            <p:cNvPr id="46" name="Straight Connector 45"/>
            <p:cNvCxnSpPr/>
            <p:nvPr/>
          </p:nvCxnSpPr>
          <p:spPr>
            <a:xfrm>
              <a:off x="8040000" y="4149000"/>
              <a:ext cx="105773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H="1">
              <a:off x="8288801" y="4149000"/>
              <a:ext cx="111199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8145773" y="4459643"/>
              <a:ext cx="0" cy="1129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8288801" y="4459642"/>
              <a:ext cx="0" cy="11293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8400000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8039998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8039998" y="4725000"/>
              <a:ext cx="576002" cy="14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8431829" y="4581001"/>
              <a:ext cx="112171" cy="432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4" name="Straight Connector 53"/>
            <p:cNvCxnSpPr/>
            <p:nvPr/>
          </p:nvCxnSpPr>
          <p:spPr>
            <a:xfrm flipH="1">
              <a:off x="8255026" y="393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8255026" y="3645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8255026" y="3357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8255026" y="3069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8255026" y="2781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8255026" y="249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H="1">
              <a:off x="8255026" y="218116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8148486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>
              <a:off x="8251547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oup 6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096936" y="4041820"/>
            <a:ext cx="1439645" cy="1798765"/>
            <a:chOff x="6534150" y="2184400"/>
            <a:chExt cx="1784350" cy="2082800"/>
          </a:xfrm>
        </p:grpSpPr>
        <p:sp>
          <p:nvSpPr>
            <p:cNvPr id="68" name="Freeform 67"/>
            <p:cNvSpPr/>
            <p:nvPr/>
          </p:nvSpPr>
          <p:spPr>
            <a:xfrm>
              <a:off x="6538913" y="3876675"/>
              <a:ext cx="1771650" cy="390525"/>
            </a:xfrm>
            <a:custGeom>
              <a:avLst/>
              <a:gdLst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33350 w 1771650"/>
                <a:gd name="connsiteY4" fmla="*/ 11430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93675 w 1771650"/>
                <a:gd name="connsiteY4" fmla="*/ 635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579562 w 1771650"/>
                <a:gd name="connsiteY3" fmla="*/ 14288 h 390525"/>
                <a:gd name="connsiteX4" fmla="*/ 193675 w 1771650"/>
                <a:gd name="connsiteY4" fmla="*/ 63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1650" h="390525">
                  <a:moveTo>
                    <a:pt x="190500" y="0"/>
                  </a:moveTo>
                  <a:lnTo>
                    <a:pt x="0" y="381000"/>
                  </a:lnTo>
                  <a:lnTo>
                    <a:pt x="1771650" y="390525"/>
                  </a:lnTo>
                  <a:lnTo>
                    <a:pt x="1579562" y="14288"/>
                  </a:lnTo>
                  <a:lnTo>
                    <a:pt x="193675" y="6350"/>
                  </a:lnTo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Freeform 68"/>
            <p:cNvSpPr/>
            <p:nvPr/>
          </p:nvSpPr>
          <p:spPr>
            <a:xfrm>
              <a:off x="6534150" y="2184400"/>
              <a:ext cx="1784350" cy="2082800"/>
            </a:xfrm>
            <a:custGeom>
              <a:avLst/>
              <a:gdLst>
                <a:gd name="connsiteX0" fmla="*/ 622300 w 1784350"/>
                <a:gd name="connsiteY0" fmla="*/ 0 h 2082800"/>
                <a:gd name="connsiteX1" fmla="*/ 635000 w 1784350"/>
                <a:gd name="connsiteY1" fmla="*/ 889000 h 2082800"/>
                <a:gd name="connsiteX2" fmla="*/ 0 w 1784350"/>
                <a:gd name="connsiteY2" fmla="*/ 2076450 h 2082800"/>
                <a:gd name="connsiteX3" fmla="*/ 1784350 w 1784350"/>
                <a:gd name="connsiteY3" fmla="*/ 2082800 h 2082800"/>
                <a:gd name="connsiteX4" fmla="*/ 1136650 w 1784350"/>
                <a:gd name="connsiteY4" fmla="*/ 882650 h 2082800"/>
                <a:gd name="connsiteX5" fmla="*/ 1136650 w 1784350"/>
                <a:gd name="connsiteY5" fmla="*/ 19050 h 2082800"/>
                <a:gd name="connsiteX6" fmla="*/ 1136650 w 1784350"/>
                <a:gd name="connsiteY6" fmla="*/ 19050 h 2082800"/>
                <a:gd name="connsiteX7" fmla="*/ 1136650 w 1784350"/>
                <a:gd name="connsiteY7" fmla="*/ 1905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84350" h="2082800">
                  <a:moveTo>
                    <a:pt x="622300" y="0"/>
                  </a:moveTo>
                  <a:lnTo>
                    <a:pt x="635000" y="889000"/>
                  </a:lnTo>
                  <a:lnTo>
                    <a:pt x="0" y="2076450"/>
                  </a:lnTo>
                  <a:lnTo>
                    <a:pt x="1784350" y="2082800"/>
                  </a:lnTo>
                  <a:lnTo>
                    <a:pt x="1136650" y="882650"/>
                  </a:lnTo>
                  <a:lnTo>
                    <a:pt x="1136650" y="19050"/>
                  </a:lnTo>
                  <a:lnTo>
                    <a:pt x="1136650" y="19050"/>
                  </a:lnTo>
                  <a:lnTo>
                    <a:pt x="1136650" y="1905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 w="2857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8015149" y="2175596"/>
            <a:ext cx="1811765" cy="15818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</a:t>
            </a:r>
            <a:r>
              <a:rPr lang="en-GB" sz="2400" dirty="0">
                <a:sym typeface="Wingdings 2" panose="05020102010507070707" pitchFamily="18" charset="2"/>
              </a:rPr>
              <a:t> </a:t>
            </a:r>
            <a:r>
              <a:rPr lang="en-GB" sz="2000" dirty="0">
                <a:sym typeface="Wingdings 2" panose="05020102010507070707" pitchFamily="18" charset="2"/>
              </a:rPr>
              <a:t>Add </a:t>
            </a:r>
            <a:r>
              <a:rPr lang="en-GB" sz="2000" dirty="0" err="1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HCl</a:t>
            </a:r>
            <a:r>
              <a:rPr lang="en-GB" sz="2000" baseline="30000" dirty="0">
                <a:sym typeface="Wingdings 2" panose="05020102010507070707" pitchFamily="18" charset="2"/>
              </a:rPr>
              <a:t> </a:t>
            </a:r>
            <a:r>
              <a:rPr lang="en-GB" sz="2000" dirty="0">
                <a:sym typeface="Wingdings 2" panose="05020102010507070707" pitchFamily="18" charset="2"/>
              </a:rPr>
              <a:t>and ….   </a:t>
            </a:r>
            <a:r>
              <a:rPr lang="en-GB" sz="3600" dirty="0">
                <a:sym typeface="Wingdings 2" panose="05020102010507070707" pitchFamily="18" charset="2"/>
              </a:rPr>
              <a:t></a:t>
            </a:r>
            <a:r>
              <a:rPr lang="en-GB" sz="2000" dirty="0">
                <a:sym typeface="Wingdings 2" panose="05020102010507070707" pitchFamily="18" charset="2"/>
              </a:rPr>
              <a:t>    </a:t>
            </a:r>
          </a:p>
          <a:p>
            <a:pPr algn="r"/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73" name="Right Arrow 7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834035" y="3032641"/>
            <a:ext cx="679435" cy="274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5" name="Group 7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flipH="1">
            <a:off x="9718607" y="1455213"/>
            <a:ext cx="611463" cy="564453"/>
            <a:chOff x="3416300" y="2501900"/>
            <a:chExt cx="889000" cy="889000"/>
          </a:xfrm>
        </p:grpSpPr>
        <p:sp>
          <p:nvSpPr>
            <p:cNvPr id="76" name="Arc 75"/>
            <p:cNvSpPr/>
            <p:nvPr/>
          </p:nvSpPr>
          <p:spPr>
            <a:xfrm rot="13613037">
              <a:off x="3441700" y="2527300"/>
              <a:ext cx="889000" cy="83820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77" name="Straight Connector 76"/>
            <p:cNvCxnSpPr/>
            <p:nvPr/>
          </p:nvCxnSpPr>
          <p:spPr>
            <a:xfrm>
              <a:off x="3416300" y="25146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H="1">
              <a:off x="3416300" y="29210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3441700" y="2768600"/>
              <a:ext cx="139700" cy="3302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7656936" y="417606"/>
            <a:ext cx="2164993" cy="13403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 </a:t>
            </a:r>
            <a:r>
              <a:rPr lang="en-GB" sz="2000" dirty="0">
                <a:sym typeface="Wingdings 2" panose="05020102010507070707" pitchFamily="18" charset="2"/>
              </a:rPr>
              <a:t>Measure and record volume </a:t>
            </a:r>
          </a:p>
          <a:p>
            <a:pPr algn="r"/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87" name="Teardrop 8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844372">
            <a:off x="10740178" y="3969714"/>
            <a:ext cx="90000" cy="900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937115" y="5864824"/>
            <a:ext cx="1702885" cy="9081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361" y="6009288"/>
            <a:ext cx="648000" cy="6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Freeform 9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52800" y="0"/>
            <a:ext cx="1341120" cy="6842760"/>
          </a:xfrm>
          <a:custGeom>
            <a:avLst/>
            <a:gdLst>
              <a:gd name="connsiteX0" fmla="*/ 0 w 1341120"/>
              <a:gd name="connsiteY0" fmla="*/ 0 h 6842760"/>
              <a:gd name="connsiteX1" fmla="*/ 243840 w 1341120"/>
              <a:gd name="connsiteY1" fmla="*/ 2453640 h 6842760"/>
              <a:gd name="connsiteX2" fmla="*/ 899160 w 1341120"/>
              <a:gd name="connsiteY2" fmla="*/ 4373880 h 6842760"/>
              <a:gd name="connsiteX3" fmla="*/ 1341120 w 1341120"/>
              <a:gd name="connsiteY3" fmla="*/ 6842760 h 6842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1120" h="6842760">
                <a:moveTo>
                  <a:pt x="0" y="0"/>
                </a:moveTo>
                <a:cubicBezTo>
                  <a:pt x="46990" y="862330"/>
                  <a:pt x="93980" y="1724660"/>
                  <a:pt x="243840" y="2453640"/>
                </a:cubicBezTo>
                <a:cubicBezTo>
                  <a:pt x="393700" y="3182620"/>
                  <a:pt x="716280" y="3642360"/>
                  <a:pt x="899160" y="4373880"/>
                </a:cubicBezTo>
                <a:cubicBezTo>
                  <a:pt x="1082040" y="5105400"/>
                  <a:pt x="1211580" y="5974080"/>
                  <a:pt x="1341120" y="68427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Freeform 9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88480" y="0"/>
            <a:ext cx="1219200" cy="6873240"/>
          </a:xfrm>
          <a:custGeom>
            <a:avLst/>
            <a:gdLst>
              <a:gd name="connsiteX0" fmla="*/ 0 w 1219200"/>
              <a:gd name="connsiteY0" fmla="*/ 0 h 6873240"/>
              <a:gd name="connsiteX1" fmla="*/ 502920 w 1219200"/>
              <a:gd name="connsiteY1" fmla="*/ 1965960 h 6873240"/>
              <a:gd name="connsiteX2" fmla="*/ 609600 w 1219200"/>
              <a:gd name="connsiteY2" fmla="*/ 4541520 h 6873240"/>
              <a:gd name="connsiteX3" fmla="*/ 1219200 w 1219200"/>
              <a:gd name="connsiteY3" fmla="*/ 6873240 h 687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" h="6873240">
                <a:moveTo>
                  <a:pt x="0" y="0"/>
                </a:moveTo>
                <a:cubicBezTo>
                  <a:pt x="200660" y="604520"/>
                  <a:pt x="401320" y="1209040"/>
                  <a:pt x="502920" y="1965960"/>
                </a:cubicBezTo>
                <a:cubicBezTo>
                  <a:pt x="604520" y="2722880"/>
                  <a:pt x="490220" y="3723640"/>
                  <a:pt x="609600" y="4541520"/>
                </a:cubicBezTo>
                <a:cubicBezTo>
                  <a:pt x="728980" y="5359400"/>
                  <a:pt x="974090" y="6116320"/>
                  <a:pt x="1219200" y="687324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 descr="CC-BY-NC-SA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6581" y="6643428"/>
            <a:ext cx="657764" cy="23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64677" y="6090060"/>
            <a:ext cx="3843003" cy="669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Stage 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899157" y="4045831"/>
            <a:ext cx="2002889" cy="19098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</a:t>
            </a:r>
            <a:r>
              <a:rPr lang="en-GB" sz="2400" dirty="0">
                <a:sym typeface="Wingdings 2" panose="05020102010507070707" pitchFamily="18" charset="2"/>
              </a:rPr>
              <a:t> </a:t>
            </a:r>
            <a:r>
              <a:rPr lang="en-GB" sz="3600" dirty="0">
                <a:sym typeface="Wingdings 2" panose="05020102010507070707" pitchFamily="18" charset="2"/>
              </a:rPr>
              <a:t></a:t>
            </a:r>
            <a:r>
              <a:rPr lang="en-GB" sz="2000" dirty="0">
                <a:sym typeface="Wingdings 2" panose="05020102010507070707" pitchFamily="18" charset="2"/>
              </a:rPr>
              <a:t>… swirl until colour changes from yellow–orange to red      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</p:txBody>
      </p:sp>
      <p:sp>
        <p:nvSpPr>
          <p:cNvPr id="90" name="Rectangle 8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42887" y="5536955"/>
            <a:ext cx="1702885" cy="9081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2C765F2-C955-401D-0D1E-F08CB4C24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dirty="0"/>
              <a:t>Integrated instructions stage 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63D965D-46A8-1017-98F1-776891865260}"/>
              </a:ext>
            </a:extLst>
          </p:cNvPr>
          <p:cNvSpPr txBox="1"/>
          <p:nvPr/>
        </p:nvSpPr>
        <p:spPr>
          <a:xfrm>
            <a:off x="64002" y="5854123"/>
            <a:ext cx="3684031" cy="921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1400" b="1" dirty="0">
                <a:solidFill>
                  <a:srgbClr val="C00000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RSC Nuffield practical collection</a:t>
            </a:r>
          </a:p>
          <a:p>
            <a:r>
              <a:rPr lang="en-GB" sz="1400" dirty="0">
                <a:latin typeface="Century Gothic" panose="020B0502020202020204" pitchFamily="34" charset="0"/>
                <a:sym typeface="Wingdings 2" panose="05020102010507070707" pitchFamily="18" charset="2"/>
              </a:rPr>
              <a:t>Titrating sodium hydroxide with hydrochloric acid</a:t>
            </a:r>
          </a:p>
          <a:p>
            <a:r>
              <a:rPr lang="en-GB" sz="1400" u="sng" dirty="0">
                <a:solidFill>
                  <a:srgbClr val="0563C1"/>
                </a:solidFill>
                <a:latin typeface="Century Gothic" panose="020B0502020202020204" pitchFamily="34" charset="0"/>
              </a:rPr>
              <a:t>https://rsc.li/3O2L8TL</a:t>
            </a:r>
            <a:endParaRPr lang="en-GB" sz="1200" dirty="0">
              <a:sym typeface="Wingdings 2" panose="05020102010507070707" pitchFamily="18" charset="2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E4CE578-380F-870F-0A13-3790257CE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614667" y="1404553"/>
            <a:ext cx="588226" cy="524189"/>
            <a:chOff x="10472150" y="6178006"/>
            <a:chExt cx="588226" cy="524189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3218AD5B-8A4A-74A4-FBDA-7EA141F51DAF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3F2E507A-FABE-D66D-3071-63638C94E948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dirty="0"/>
                  <a:t>c</a:t>
                </a:r>
              </a:p>
            </p:txBody>
          </p:sp>
          <p:grpSp>
            <p:nvGrpSpPr>
              <p:cNvPr id="93" name="Group 92">
                <a:extLst>
                  <a:ext uri="{FF2B5EF4-FFF2-40B4-BE49-F238E27FC236}">
                    <a16:creationId xmlns:a16="http://schemas.microsoft.com/office/drawing/2014/main" id="{CD5A16E8-7498-C446-2C9A-616F6246D99D}"/>
                  </a:ext>
                </a:extLst>
              </p:cNvPr>
              <p:cNvGrpSpPr/>
              <p:nvPr/>
            </p:nvGrpSpPr>
            <p:grpSpPr>
              <a:xfrm>
                <a:off x="6807113" y="4755724"/>
                <a:ext cx="577044" cy="178593"/>
                <a:chOff x="6807100" y="4755724"/>
                <a:chExt cx="483600" cy="178593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3535C902-B61A-0CA1-8AA9-09CD1AA1DE28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  <p:sp>
              <p:nvSpPr>
                <p:cNvPr id="111" name="Rectangle 110">
                  <a:extLst>
                    <a:ext uri="{FF2B5EF4-FFF2-40B4-BE49-F238E27FC236}">
                      <a16:creationId xmlns:a16="http://schemas.microsoft.com/office/drawing/2014/main" id="{1C88865A-2560-5BCC-BFF0-040E0D0385A8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27C77461-C4F1-37E8-C72B-D492860D39AD}"/>
                  </a:ext>
                </a:extLst>
              </p:cNvPr>
              <p:cNvGrpSpPr/>
              <p:nvPr/>
            </p:nvGrpSpPr>
            <p:grpSpPr>
              <a:xfrm>
                <a:off x="6807113" y="4937371"/>
                <a:ext cx="577044" cy="112741"/>
                <a:chOff x="6807100" y="4755724"/>
                <a:chExt cx="483600" cy="178596"/>
              </a:xfrm>
            </p:grpSpPr>
            <p:sp>
              <p:nvSpPr>
                <p:cNvPr id="108" name="Rectangle 107">
                  <a:extLst>
                    <a:ext uri="{FF2B5EF4-FFF2-40B4-BE49-F238E27FC236}">
                      <a16:creationId xmlns:a16="http://schemas.microsoft.com/office/drawing/2014/main" id="{5526CD31-A477-29DE-AF08-095276CED646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  <p:sp>
              <p:nvSpPr>
                <p:cNvPr id="109" name="Rectangle 108">
                  <a:extLst>
                    <a:ext uri="{FF2B5EF4-FFF2-40B4-BE49-F238E27FC236}">
                      <a16:creationId xmlns:a16="http://schemas.microsoft.com/office/drawing/2014/main" id="{E2C0E14F-4196-3BB6-A047-03B2B6BC9292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95" name="Group 94">
                <a:extLst>
                  <a:ext uri="{FF2B5EF4-FFF2-40B4-BE49-F238E27FC236}">
                    <a16:creationId xmlns:a16="http://schemas.microsoft.com/office/drawing/2014/main" id="{C3CD37F1-F30F-BAF3-0558-56F9A51A7EB3}"/>
                  </a:ext>
                </a:extLst>
              </p:cNvPr>
              <p:cNvGrpSpPr/>
              <p:nvPr/>
            </p:nvGrpSpPr>
            <p:grpSpPr>
              <a:xfrm>
                <a:off x="6807113" y="5054075"/>
                <a:ext cx="577044" cy="112741"/>
                <a:chOff x="6807100" y="4755724"/>
                <a:chExt cx="483600" cy="178596"/>
              </a:xfrm>
            </p:grpSpPr>
            <p:sp>
              <p:nvSpPr>
                <p:cNvPr id="106" name="Rectangle 105">
                  <a:extLst>
                    <a:ext uri="{FF2B5EF4-FFF2-40B4-BE49-F238E27FC236}">
                      <a16:creationId xmlns:a16="http://schemas.microsoft.com/office/drawing/2014/main" id="{A695E7A0-34FD-BD54-23C4-622FB2F60552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  <p:sp>
              <p:nvSpPr>
                <p:cNvPr id="107" name="Rectangle 106">
                  <a:extLst>
                    <a:ext uri="{FF2B5EF4-FFF2-40B4-BE49-F238E27FC236}">
                      <a16:creationId xmlns:a16="http://schemas.microsoft.com/office/drawing/2014/main" id="{D5FBAF04-3BF1-340D-A0FC-7C8B5BD7730B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id="{85C6AFBA-25F4-2AD3-79A1-708F0196154F}"/>
                  </a:ext>
                </a:extLst>
              </p:cNvPr>
              <p:cNvGrpSpPr/>
              <p:nvPr/>
            </p:nvGrpSpPr>
            <p:grpSpPr>
              <a:xfrm>
                <a:off x="6807113" y="5171037"/>
                <a:ext cx="577044" cy="112741"/>
                <a:chOff x="6807100" y="4755724"/>
                <a:chExt cx="483600" cy="178596"/>
              </a:xfrm>
            </p:grpSpPr>
            <p:sp>
              <p:nvSpPr>
                <p:cNvPr id="104" name="Rectangle 103">
                  <a:extLst>
                    <a:ext uri="{FF2B5EF4-FFF2-40B4-BE49-F238E27FC236}">
                      <a16:creationId xmlns:a16="http://schemas.microsoft.com/office/drawing/2014/main" id="{919EC0C2-E509-C064-E8A5-EAC6E6740ADA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  <p:sp>
              <p:nvSpPr>
                <p:cNvPr id="105" name="Rectangle 104">
                  <a:extLst>
                    <a:ext uri="{FF2B5EF4-FFF2-40B4-BE49-F238E27FC236}">
                      <a16:creationId xmlns:a16="http://schemas.microsoft.com/office/drawing/2014/main" id="{99F63FAE-1E66-D003-F8E9-8DF775D8F83B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97" name="Group 96">
                <a:extLst>
                  <a:ext uri="{FF2B5EF4-FFF2-40B4-BE49-F238E27FC236}">
                    <a16:creationId xmlns:a16="http://schemas.microsoft.com/office/drawing/2014/main" id="{B4018DEE-E5D5-051C-BAF5-FA56017E792E}"/>
                  </a:ext>
                </a:extLst>
              </p:cNvPr>
              <p:cNvGrpSpPr/>
              <p:nvPr/>
            </p:nvGrpSpPr>
            <p:grpSpPr>
              <a:xfrm>
                <a:off x="6807113" y="5287741"/>
                <a:ext cx="577044" cy="112741"/>
                <a:chOff x="6807100" y="4755724"/>
                <a:chExt cx="483600" cy="178596"/>
              </a:xfrm>
            </p:grpSpPr>
            <p:sp>
              <p:nvSpPr>
                <p:cNvPr id="102" name="Rectangle 101">
                  <a:extLst>
                    <a:ext uri="{FF2B5EF4-FFF2-40B4-BE49-F238E27FC236}">
                      <a16:creationId xmlns:a16="http://schemas.microsoft.com/office/drawing/2014/main" id="{B58F1EE7-B1BE-A499-D2CE-1D60DF2F7BF4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  <p:sp>
              <p:nvSpPr>
                <p:cNvPr id="103" name="Rectangle 102">
                  <a:extLst>
                    <a:ext uri="{FF2B5EF4-FFF2-40B4-BE49-F238E27FC236}">
                      <a16:creationId xmlns:a16="http://schemas.microsoft.com/office/drawing/2014/main" id="{3A57CA37-38CC-8450-C557-DC9B0B12AD24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dirty="0"/>
                </a:p>
              </p:txBody>
            </p:sp>
          </p:grpSp>
          <p:sp>
            <p:nvSpPr>
              <p:cNvPr id="98" name="Freeform: Shape 89">
                <a:extLst>
                  <a:ext uri="{FF2B5EF4-FFF2-40B4-BE49-F238E27FC236}">
                    <a16:creationId xmlns:a16="http://schemas.microsoft.com/office/drawing/2014/main" id="{4E78D374-4DD1-B438-1E4F-667615DEA4DF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  <p:sp>
            <p:nvSpPr>
              <p:cNvPr id="99" name="Freeform: Shape 90">
                <a:extLst>
                  <a:ext uri="{FF2B5EF4-FFF2-40B4-BE49-F238E27FC236}">
                    <a16:creationId xmlns:a16="http://schemas.microsoft.com/office/drawing/2014/main" id="{52F4BAEC-AFA5-AB67-E1AA-BE4DD5885120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  <p:sp>
            <p:nvSpPr>
              <p:cNvPr id="100" name="Freeform: Shape 91">
                <a:extLst>
                  <a:ext uri="{FF2B5EF4-FFF2-40B4-BE49-F238E27FC236}">
                    <a16:creationId xmlns:a16="http://schemas.microsoft.com/office/drawing/2014/main" id="{3C116782-D42F-8A5B-58F5-20559E93B5B2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  <p:sp>
            <p:nvSpPr>
              <p:cNvPr id="101" name="Freeform: Shape 92">
                <a:extLst>
                  <a:ext uri="{FF2B5EF4-FFF2-40B4-BE49-F238E27FC236}">
                    <a16:creationId xmlns:a16="http://schemas.microsoft.com/office/drawing/2014/main" id="{D197C918-BCBB-6E92-7CDF-07A7F61DC6A6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AEC74043-A10C-79EE-41BB-EA988718597B}"/>
                </a:ext>
              </a:extLst>
            </p:cNvPr>
            <p:cNvGrpSpPr/>
            <p:nvPr/>
          </p:nvGrpSpPr>
          <p:grpSpPr>
            <a:xfrm rot="13829337" flipH="1">
              <a:off x="10811936" y="6047204"/>
              <a:ext cx="114715" cy="382165"/>
              <a:chOff x="9024888" y="4258446"/>
              <a:chExt cx="152548" cy="1829809"/>
            </a:xfrm>
          </p:grpSpPr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B48C7DD1-ACAC-96C1-A137-9CDC960C22CE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32E2BE79-2E5B-9C5D-D32A-4B656177E636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  <p:sp>
            <p:nvSpPr>
              <p:cNvPr id="66" name="Isosceles Triangle 65">
                <a:extLst>
                  <a:ext uri="{FF2B5EF4-FFF2-40B4-BE49-F238E27FC236}">
                    <a16:creationId xmlns:a16="http://schemas.microsoft.com/office/drawing/2014/main" id="{256CE826-19A2-A8F7-6270-0648C4883AC0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</p:grpSp>
      <p:pic>
        <p:nvPicPr>
          <p:cNvPr id="112" name="Picture 111" title="Moderate hazard">
            <a:extLst>
              <a:ext uri="{FF2B5EF4-FFF2-40B4-BE49-F238E27FC236}">
                <a16:creationId xmlns:a16="http://schemas.microsoft.com/office/drawing/2014/main" id="{A6CE5089-4BC4-AA4A-0BCD-2D8CDA71F23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467" y="3704392"/>
            <a:ext cx="546735" cy="5467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4076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Bent Arrow 2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2306079" y="418924"/>
            <a:ext cx="784424" cy="939052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6" name="Bent Arrow 2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1659522" y="3012931"/>
            <a:ext cx="711200" cy="787400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3" name="Rectangle 8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914688" y="2315698"/>
            <a:ext cx="128981" cy="7840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rapezoid 8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5925539" y="3099761"/>
            <a:ext cx="109551" cy="49986"/>
          </a:xfrm>
          <a:prstGeom prst="trapezoid">
            <a:avLst>
              <a:gd name="adj" fmla="val 3293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601933" y="3505725"/>
            <a:ext cx="1439645" cy="1798765"/>
            <a:chOff x="6534150" y="2184400"/>
            <a:chExt cx="1784350" cy="2082800"/>
          </a:xfrm>
        </p:grpSpPr>
        <p:sp>
          <p:nvSpPr>
            <p:cNvPr id="5" name="Freeform 4"/>
            <p:cNvSpPr/>
            <p:nvPr/>
          </p:nvSpPr>
          <p:spPr>
            <a:xfrm>
              <a:off x="6538913" y="3876675"/>
              <a:ext cx="1771650" cy="390525"/>
            </a:xfrm>
            <a:custGeom>
              <a:avLst/>
              <a:gdLst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33350 w 1771650"/>
                <a:gd name="connsiteY4" fmla="*/ 11430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93675 w 1771650"/>
                <a:gd name="connsiteY4" fmla="*/ 635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579562 w 1771650"/>
                <a:gd name="connsiteY3" fmla="*/ 14288 h 390525"/>
                <a:gd name="connsiteX4" fmla="*/ 193675 w 1771650"/>
                <a:gd name="connsiteY4" fmla="*/ 63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1650" h="390525">
                  <a:moveTo>
                    <a:pt x="190500" y="0"/>
                  </a:moveTo>
                  <a:lnTo>
                    <a:pt x="0" y="381000"/>
                  </a:lnTo>
                  <a:lnTo>
                    <a:pt x="1771650" y="390525"/>
                  </a:lnTo>
                  <a:lnTo>
                    <a:pt x="1579562" y="14288"/>
                  </a:lnTo>
                  <a:lnTo>
                    <a:pt x="193675" y="6350"/>
                  </a:lnTo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Freeform 5"/>
            <p:cNvSpPr/>
            <p:nvPr/>
          </p:nvSpPr>
          <p:spPr>
            <a:xfrm>
              <a:off x="6534150" y="2184400"/>
              <a:ext cx="1784350" cy="2082800"/>
            </a:xfrm>
            <a:custGeom>
              <a:avLst/>
              <a:gdLst>
                <a:gd name="connsiteX0" fmla="*/ 622300 w 1784350"/>
                <a:gd name="connsiteY0" fmla="*/ 0 h 2082800"/>
                <a:gd name="connsiteX1" fmla="*/ 635000 w 1784350"/>
                <a:gd name="connsiteY1" fmla="*/ 889000 h 2082800"/>
                <a:gd name="connsiteX2" fmla="*/ 0 w 1784350"/>
                <a:gd name="connsiteY2" fmla="*/ 2076450 h 2082800"/>
                <a:gd name="connsiteX3" fmla="*/ 1784350 w 1784350"/>
                <a:gd name="connsiteY3" fmla="*/ 2082800 h 2082800"/>
                <a:gd name="connsiteX4" fmla="*/ 1136650 w 1784350"/>
                <a:gd name="connsiteY4" fmla="*/ 882650 h 2082800"/>
                <a:gd name="connsiteX5" fmla="*/ 1136650 w 1784350"/>
                <a:gd name="connsiteY5" fmla="*/ 19050 h 2082800"/>
                <a:gd name="connsiteX6" fmla="*/ 1136650 w 1784350"/>
                <a:gd name="connsiteY6" fmla="*/ 19050 h 2082800"/>
                <a:gd name="connsiteX7" fmla="*/ 1136650 w 1784350"/>
                <a:gd name="connsiteY7" fmla="*/ 1905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84350" h="2082800">
                  <a:moveTo>
                    <a:pt x="622300" y="0"/>
                  </a:moveTo>
                  <a:lnTo>
                    <a:pt x="635000" y="889000"/>
                  </a:lnTo>
                  <a:lnTo>
                    <a:pt x="0" y="2076450"/>
                  </a:lnTo>
                  <a:lnTo>
                    <a:pt x="1784350" y="2082800"/>
                  </a:lnTo>
                  <a:lnTo>
                    <a:pt x="1136650" y="882650"/>
                  </a:lnTo>
                  <a:lnTo>
                    <a:pt x="1136650" y="19050"/>
                  </a:lnTo>
                  <a:lnTo>
                    <a:pt x="1136650" y="19050"/>
                  </a:lnTo>
                  <a:lnTo>
                    <a:pt x="1136650" y="1905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 w="285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7" name="Group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865197" y="1558044"/>
            <a:ext cx="504002" cy="2615840"/>
            <a:chOff x="8039998" y="1893160"/>
            <a:chExt cx="576002" cy="3767839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8040000" y="4149000"/>
              <a:ext cx="105773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8288801" y="4149000"/>
              <a:ext cx="111199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8145773" y="4459643"/>
              <a:ext cx="0" cy="1129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8288801" y="4459642"/>
              <a:ext cx="0" cy="11293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8400000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8039998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/>
            <p:cNvSpPr/>
            <p:nvPr/>
          </p:nvSpPr>
          <p:spPr>
            <a:xfrm>
              <a:off x="8039998" y="4725000"/>
              <a:ext cx="576002" cy="14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431829" y="4581001"/>
              <a:ext cx="112171" cy="432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" name="Straight Connector 15"/>
            <p:cNvCxnSpPr/>
            <p:nvPr/>
          </p:nvCxnSpPr>
          <p:spPr>
            <a:xfrm flipH="1">
              <a:off x="8255026" y="393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8255026" y="3645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8255026" y="3357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8255026" y="3069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8255026" y="2781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8255026" y="249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8255026" y="218116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8148486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>
              <a:off x="8251547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00617" y="219016"/>
            <a:ext cx="2151383" cy="13390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</a:t>
            </a:r>
            <a:r>
              <a:rPr lang="en-GB" sz="2400" dirty="0">
                <a:sym typeface="Wingdings 2" panose="05020102010507070707" pitchFamily="18" charset="2"/>
              </a:rPr>
              <a:t> Re</a:t>
            </a:r>
            <a:r>
              <a:rPr lang="en-GB" sz="2000" dirty="0">
                <a:sym typeface="Wingdings 2" panose="05020102010507070707" pitchFamily="18" charset="2"/>
              </a:rPr>
              <a:t>fill to 0.0 cm</a:t>
            </a:r>
            <a:r>
              <a:rPr lang="en-GB" sz="2000" baseline="30000" dirty="0">
                <a:sym typeface="Wingdings 2" panose="05020102010507070707" pitchFamily="18" charset="2"/>
              </a:rPr>
              <a:t>3</a:t>
            </a:r>
            <a:r>
              <a:rPr lang="en-GB" sz="2000" dirty="0">
                <a:sym typeface="Wingdings 2" panose="05020102010507070707" pitchFamily="18" charset="2"/>
              </a:rPr>
              <a:t> with fresh </a:t>
            </a:r>
            <a:r>
              <a:rPr lang="en-GB" sz="2000" dirty="0" err="1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HCl</a:t>
            </a:r>
            <a:r>
              <a:rPr lang="en-GB" sz="2000" dirty="0">
                <a:sym typeface="Wingdings 2" panose="05020102010507070707" pitchFamily="18" charset="2"/>
              </a:rPr>
              <a:t>  </a:t>
            </a:r>
          </a:p>
          <a:p>
            <a:pPr algn="r"/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endParaRPr lang="en-GB" sz="2400" dirty="0">
              <a:sym typeface="Wingdings 2" panose="05020102010507070707" pitchFamily="18" charset="2"/>
            </a:endParaRPr>
          </a:p>
          <a:p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7211701" y="4275953"/>
            <a:ext cx="2126294" cy="12646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</a:t>
            </a:r>
            <a:r>
              <a:rPr lang="en-GB" sz="2000" dirty="0">
                <a:sym typeface="Wingdings 2" panose="05020102010507070707" pitchFamily="18" charset="2"/>
              </a:rPr>
              <a:t> Pour into a crystallising dish  		            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grpSp>
        <p:nvGrpSpPr>
          <p:cNvPr id="30" name="Group 2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755004" y="1055660"/>
            <a:ext cx="583274" cy="802302"/>
            <a:chOff x="5492727" y="1287426"/>
            <a:chExt cx="1166548" cy="1394910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5492727" y="1287426"/>
              <a:ext cx="511760" cy="62415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>
              <a:off x="6147515" y="1287426"/>
              <a:ext cx="511760" cy="62415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6004487" y="1911577"/>
              <a:ext cx="0" cy="7707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6147515" y="1911576"/>
              <a:ext cx="0" cy="7707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TextBox 43"/>
          <p:cNvSpPr txBox="1"/>
          <p:nvPr/>
        </p:nvSpPr>
        <p:spPr>
          <a:xfrm>
            <a:off x="187304" y="2267204"/>
            <a:ext cx="1845009" cy="13404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2000" dirty="0">
                <a:sym typeface="Wingdings 2" panose="05020102010507070707" pitchFamily="18" charset="2"/>
              </a:rPr>
              <a:t> </a:t>
            </a:r>
            <a:r>
              <a:rPr lang="en-GB" sz="3600" dirty="0">
                <a:sym typeface="Wingdings 2" panose="05020102010507070707" pitchFamily="18" charset="2"/>
              </a:rPr>
              <a:t></a:t>
            </a:r>
            <a:r>
              <a:rPr lang="en-GB" sz="2000" dirty="0">
                <a:sym typeface="Wingdings 2" panose="05020102010507070707" pitchFamily="18" charset="2"/>
              </a:rPr>
              <a:t>  Pipette 25 cm</a:t>
            </a:r>
            <a:r>
              <a:rPr lang="en-GB" sz="2000" baseline="30000" dirty="0">
                <a:sym typeface="Wingdings 2" panose="05020102010507070707" pitchFamily="18" charset="2"/>
              </a:rPr>
              <a:t>3</a:t>
            </a:r>
            <a:r>
              <a:rPr lang="en-GB" sz="2000" dirty="0">
                <a:sym typeface="Wingdings 2" panose="05020102010507070707" pitchFamily="18" charset="2"/>
              </a:rPr>
              <a:t> of </a:t>
            </a:r>
            <a:r>
              <a:rPr lang="en-GB" sz="2000" dirty="0" err="1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NaOH</a:t>
            </a:r>
            <a:r>
              <a:rPr lang="en-GB" sz="2000" dirty="0">
                <a:sym typeface="Wingdings 2" panose="05020102010507070707" pitchFamily="18" charset="2"/>
              </a:rPr>
              <a:t>     </a:t>
            </a:r>
          </a:p>
          <a:p>
            <a:pPr algn="r"/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81" name="Rectangle 8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24901" y="1025620"/>
            <a:ext cx="315002" cy="10744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815345" y="511883"/>
            <a:ext cx="504002" cy="2615840"/>
            <a:chOff x="8039998" y="1893160"/>
            <a:chExt cx="576002" cy="3767839"/>
          </a:xfrm>
        </p:grpSpPr>
        <p:cxnSp>
          <p:nvCxnSpPr>
            <p:cNvPr id="46" name="Straight Connector 45"/>
            <p:cNvCxnSpPr/>
            <p:nvPr/>
          </p:nvCxnSpPr>
          <p:spPr>
            <a:xfrm>
              <a:off x="8040000" y="4149000"/>
              <a:ext cx="105773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H="1">
              <a:off x="8288801" y="4149000"/>
              <a:ext cx="111199" cy="3106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8145773" y="4459643"/>
              <a:ext cx="0" cy="1129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8288801" y="4459642"/>
              <a:ext cx="0" cy="11293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8400000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8039998" y="1893160"/>
              <a:ext cx="1" cy="22558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8039998" y="4725000"/>
              <a:ext cx="576002" cy="14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8431829" y="4581001"/>
              <a:ext cx="112171" cy="432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4" name="Straight Connector 53"/>
            <p:cNvCxnSpPr/>
            <p:nvPr/>
          </p:nvCxnSpPr>
          <p:spPr>
            <a:xfrm flipH="1">
              <a:off x="8255026" y="393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8255026" y="3645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8255026" y="3357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8255026" y="3069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8255026" y="2781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8255026" y="249300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H="1">
              <a:off x="8255026" y="2181160"/>
              <a:ext cx="1449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8148486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>
              <a:off x="8251547" y="5577677"/>
              <a:ext cx="29117" cy="833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oup 6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253497" y="3058422"/>
            <a:ext cx="1439645" cy="1798765"/>
            <a:chOff x="6534150" y="2184400"/>
            <a:chExt cx="1784350" cy="2082800"/>
          </a:xfrm>
        </p:grpSpPr>
        <p:sp>
          <p:nvSpPr>
            <p:cNvPr id="68" name="Freeform 67"/>
            <p:cNvSpPr/>
            <p:nvPr/>
          </p:nvSpPr>
          <p:spPr>
            <a:xfrm>
              <a:off x="6538913" y="3876675"/>
              <a:ext cx="1771650" cy="390525"/>
            </a:xfrm>
            <a:custGeom>
              <a:avLst/>
              <a:gdLst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33350 w 1771650"/>
                <a:gd name="connsiteY4" fmla="*/ 11430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624012 w 1771650"/>
                <a:gd name="connsiteY3" fmla="*/ 100013 h 390525"/>
                <a:gd name="connsiteX4" fmla="*/ 193675 w 1771650"/>
                <a:gd name="connsiteY4" fmla="*/ 6350 h 390525"/>
                <a:gd name="connsiteX0" fmla="*/ 190500 w 1771650"/>
                <a:gd name="connsiteY0" fmla="*/ 0 h 390525"/>
                <a:gd name="connsiteX1" fmla="*/ 0 w 1771650"/>
                <a:gd name="connsiteY1" fmla="*/ 381000 h 390525"/>
                <a:gd name="connsiteX2" fmla="*/ 1771650 w 1771650"/>
                <a:gd name="connsiteY2" fmla="*/ 390525 h 390525"/>
                <a:gd name="connsiteX3" fmla="*/ 1579562 w 1771650"/>
                <a:gd name="connsiteY3" fmla="*/ 14288 h 390525"/>
                <a:gd name="connsiteX4" fmla="*/ 193675 w 1771650"/>
                <a:gd name="connsiteY4" fmla="*/ 6350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1650" h="390525">
                  <a:moveTo>
                    <a:pt x="190500" y="0"/>
                  </a:moveTo>
                  <a:lnTo>
                    <a:pt x="0" y="381000"/>
                  </a:lnTo>
                  <a:lnTo>
                    <a:pt x="1771650" y="390525"/>
                  </a:lnTo>
                  <a:lnTo>
                    <a:pt x="1579562" y="14288"/>
                  </a:lnTo>
                  <a:lnTo>
                    <a:pt x="193675" y="6350"/>
                  </a:lnTo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Freeform 68"/>
            <p:cNvSpPr/>
            <p:nvPr/>
          </p:nvSpPr>
          <p:spPr>
            <a:xfrm>
              <a:off x="6534150" y="2184400"/>
              <a:ext cx="1784350" cy="2082800"/>
            </a:xfrm>
            <a:custGeom>
              <a:avLst/>
              <a:gdLst>
                <a:gd name="connsiteX0" fmla="*/ 622300 w 1784350"/>
                <a:gd name="connsiteY0" fmla="*/ 0 h 2082800"/>
                <a:gd name="connsiteX1" fmla="*/ 635000 w 1784350"/>
                <a:gd name="connsiteY1" fmla="*/ 889000 h 2082800"/>
                <a:gd name="connsiteX2" fmla="*/ 0 w 1784350"/>
                <a:gd name="connsiteY2" fmla="*/ 2076450 h 2082800"/>
                <a:gd name="connsiteX3" fmla="*/ 1784350 w 1784350"/>
                <a:gd name="connsiteY3" fmla="*/ 2082800 h 2082800"/>
                <a:gd name="connsiteX4" fmla="*/ 1136650 w 1784350"/>
                <a:gd name="connsiteY4" fmla="*/ 882650 h 2082800"/>
                <a:gd name="connsiteX5" fmla="*/ 1136650 w 1784350"/>
                <a:gd name="connsiteY5" fmla="*/ 19050 h 2082800"/>
                <a:gd name="connsiteX6" fmla="*/ 1136650 w 1784350"/>
                <a:gd name="connsiteY6" fmla="*/ 19050 h 2082800"/>
                <a:gd name="connsiteX7" fmla="*/ 1136650 w 1784350"/>
                <a:gd name="connsiteY7" fmla="*/ 1905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84350" h="2082800">
                  <a:moveTo>
                    <a:pt x="622300" y="0"/>
                  </a:moveTo>
                  <a:lnTo>
                    <a:pt x="635000" y="889000"/>
                  </a:lnTo>
                  <a:lnTo>
                    <a:pt x="0" y="2076450"/>
                  </a:lnTo>
                  <a:lnTo>
                    <a:pt x="1784350" y="2082800"/>
                  </a:lnTo>
                  <a:lnTo>
                    <a:pt x="1136650" y="882650"/>
                  </a:lnTo>
                  <a:lnTo>
                    <a:pt x="1136650" y="19050"/>
                  </a:lnTo>
                  <a:lnTo>
                    <a:pt x="1136650" y="19050"/>
                  </a:lnTo>
                  <a:lnTo>
                    <a:pt x="1136650" y="1905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 w="2857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3556155" y="97527"/>
            <a:ext cx="1811765" cy="15818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2000" dirty="0">
                <a:sym typeface="Wingdings 2" panose="05020102010507070707" pitchFamily="18" charset="2"/>
              </a:rPr>
              <a:t> </a:t>
            </a:r>
            <a:r>
              <a:rPr lang="en-GB" sz="3600" dirty="0">
                <a:sym typeface="Wingdings 2" panose="05020102010507070707" pitchFamily="18" charset="2"/>
              </a:rPr>
              <a:t></a:t>
            </a:r>
            <a:r>
              <a:rPr lang="en-GB" sz="2000" dirty="0">
                <a:sym typeface="Wingdings 2" panose="05020102010507070707" pitchFamily="18" charset="2"/>
              </a:rPr>
              <a:t>  Add measured volume of </a:t>
            </a:r>
            <a:r>
              <a:rPr lang="en-GB" sz="2000" dirty="0" err="1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HCl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sym typeface="Wingdings 2" panose="05020102010507070707" pitchFamily="18" charset="2"/>
            </a:endParaRPr>
          </a:p>
          <a:p>
            <a:pPr algn="r"/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6960882" y="1872463"/>
            <a:ext cx="1487170" cy="12772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2400" dirty="0">
                <a:sym typeface="Wingdings 2" panose="05020102010507070707" pitchFamily="18" charset="2"/>
              </a:rPr>
              <a:t> </a:t>
            </a:r>
            <a:r>
              <a:rPr lang="en-GB" sz="3600" dirty="0">
                <a:sym typeface="Wingdings 2" panose="05020102010507070707" pitchFamily="18" charset="2"/>
              </a:rPr>
              <a:t></a:t>
            </a:r>
            <a:r>
              <a:rPr lang="en-GB" sz="2000" dirty="0">
                <a:sym typeface="Wingdings 2" panose="05020102010507070707" pitchFamily="18" charset="2"/>
              </a:rPr>
              <a:t>Reduce volume by heating 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</p:txBody>
      </p:sp>
      <p:grpSp>
        <p:nvGrpSpPr>
          <p:cNvPr id="75" name="Group 7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flipH="1">
            <a:off x="5096068" y="780640"/>
            <a:ext cx="611463" cy="564453"/>
            <a:chOff x="3416300" y="2501900"/>
            <a:chExt cx="889000" cy="889000"/>
          </a:xfrm>
        </p:grpSpPr>
        <p:sp>
          <p:nvSpPr>
            <p:cNvPr id="76" name="Arc 75"/>
            <p:cNvSpPr/>
            <p:nvPr/>
          </p:nvSpPr>
          <p:spPr>
            <a:xfrm rot="13613037">
              <a:off x="3441700" y="2527300"/>
              <a:ext cx="889000" cy="838200"/>
            </a:xfrm>
            <a:prstGeom prst="arc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77" name="Straight Connector 76"/>
            <p:cNvCxnSpPr/>
            <p:nvPr/>
          </p:nvCxnSpPr>
          <p:spPr>
            <a:xfrm>
              <a:off x="3416300" y="25146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H="1">
              <a:off x="3416300" y="2921000"/>
              <a:ext cx="622300" cy="406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3441700" y="2768600"/>
              <a:ext cx="139700" cy="3302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6812125" y="111130"/>
            <a:ext cx="2285158" cy="15682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600" dirty="0">
                <a:sym typeface="Wingdings 2" panose="05020102010507070707" pitchFamily="18" charset="2"/>
              </a:rPr>
              <a:t></a:t>
            </a:r>
            <a:r>
              <a:rPr lang="en-GB" sz="2000" dirty="0">
                <a:sym typeface="Wingdings 2" panose="05020102010507070707" pitchFamily="18" charset="2"/>
              </a:rPr>
              <a:t> Pour sodium chloride solution into an evaporating basin	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>
              <a:sym typeface="Wingdings 2" panose="05020102010507070707" pitchFamily="18" charset="2"/>
            </a:endParaRPr>
          </a:p>
          <a:p>
            <a:endParaRPr lang="en-GB" sz="2400" dirty="0">
              <a:sym typeface="Wingdings 2" panose="05020102010507070707" pitchFamily="18" charset="2"/>
            </a:endParaRPr>
          </a:p>
          <a:p>
            <a:pPr algn="r"/>
            <a:endParaRPr lang="en-GB" sz="2400" dirty="0"/>
          </a:p>
        </p:txBody>
      </p:sp>
      <p:sp>
        <p:nvSpPr>
          <p:cNvPr id="87" name="Teardrop 8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844372">
            <a:off x="5926460" y="3362020"/>
            <a:ext cx="90000" cy="900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88926" y="4865321"/>
            <a:ext cx="1702885" cy="9081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66" y="5144292"/>
            <a:ext cx="648000" cy="6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Freeform 9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52800" y="0"/>
            <a:ext cx="1341120" cy="6842760"/>
          </a:xfrm>
          <a:custGeom>
            <a:avLst/>
            <a:gdLst>
              <a:gd name="connsiteX0" fmla="*/ 0 w 1341120"/>
              <a:gd name="connsiteY0" fmla="*/ 0 h 6842760"/>
              <a:gd name="connsiteX1" fmla="*/ 243840 w 1341120"/>
              <a:gd name="connsiteY1" fmla="*/ 2453640 h 6842760"/>
              <a:gd name="connsiteX2" fmla="*/ 899160 w 1341120"/>
              <a:gd name="connsiteY2" fmla="*/ 4373880 h 6842760"/>
              <a:gd name="connsiteX3" fmla="*/ 1341120 w 1341120"/>
              <a:gd name="connsiteY3" fmla="*/ 6842760 h 6842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1120" h="6842760">
                <a:moveTo>
                  <a:pt x="0" y="0"/>
                </a:moveTo>
                <a:cubicBezTo>
                  <a:pt x="46990" y="862330"/>
                  <a:pt x="93980" y="1724660"/>
                  <a:pt x="243840" y="2453640"/>
                </a:cubicBezTo>
                <a:cubicBezTo>
                  <a:pt x="393700" y="3182620"/>
                  <a:pt x="716280" y="3642360"/>
                  <a:pt x="899160" y="4373880"/>
                </a:cubicBezTo>
                <a:cubicBezTo>
                  <a:pt x="1082040" y="5105400"/>
                  <a:pt x="1211580" y="5974080"/>
                  <a:pt x="1341120" y="68427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Freeform 9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15286" y="-18433"/>
            <a:ext cx="1219200" cy="6873240"/>
          </a:xfrm>
          <a:custGeom>
            <a:avLst/>
            <a:gdLst>
              <a:gd name="connsiteX0" fmla="*/ 0 w 1219200"/>
              <a:gd name="connsiteY0" fmla="*/ 0 h 6873240"/>
              <a:gd name="connsiteX1" fmla="*/ 502920 w 1219200"/>
              <a:gd name="connsiteY1" fmla="*/ 1965960 h 6873240"/>
              <a:gd name="connsiteX2" fmla="*/ 609600 w 1219200"/>
              <a:gd name="connsiteY2" fmla="*/ 4541520 h 6873240"/>
              <a:gd name="connsiteX3" fmla="*/ 1219200 w 1219200"/>
              <a:gd name="connsiteY3" fmla="*/ 6873240 h 687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" h="6873240">
                <a:moveTo>
                  <a:pt x="0" y="0"/>
                </a:moveTo>
                <a:cubicBezTo>
                  <a:pt x="200660" y="604520"/>
                  <a:pt x="401320" y="1209040"/>
                  <a:pt x="502920" y="1965960"/>
                </a:cubicBezTo>
                <a:cubicBezTo>
                  <a:pt x="604520" y="2722880"/>
                  <a:pt x="490220" y="3723640"/>
                  <a:pt x="609600" y="4541520"/>
                </a:cubicBezTo>
                <a:cubicBezTo>
                  <a:pt x="728980" y="5359400"/>
                  <a:pt x="974090" y="6116320"/>
                  <a:pt x="1219200" y="687324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 descr="CC-BY-NC-SA ic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5770" y="6631596"/>
            <a:ext cx="657764" cy="23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54996" y="6002193"/>
            <a:ext cx="3843003" cy="669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Stage 2</a:t>
            </a:r>
          </a:p>
        </p:txBody>
      </p:sp>
      <p:sp>
        <p:nvSpPr>
          <p:cNvPr id="90" name="Rectangle 89"/>
          <p:cNvSpPr/>
          <p:nvPr/>
        </p:nvSpPr>
        <p:spPr>
          <a:xfrm>
            <a:off x="8332286" y="5953004"/>
            <a:ext cx="3843003" cy="669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Stage 3</a:t>
            </a:r>
          </a:p>
        </p:txBody>
      </p:sp>
      <p:grpSp>
        <p:nvGrpSpPr>
          <p:cNvPr id="29" name="Group 2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242124" y="335675"/>
            <a:ext cx="2901906" cy="1515155"/>
            <a:chOff x="8570834" y="2740859"/>
            <a:chExt cx="3249540" cy="1659887"/>
          </a:xfrm>
        </p:grpSpPr>
        <p:sp>
          <p:nvSpPr>
            <p:cNvPr id="93" name="Right Bracket 92"/>
            <p:cNvSpPr/>
            <p:nvPr/>
          </p:nvSpPr>
          <p:spPr>
            <a:xfrm rot="5400000">
              <a:off x="10961515" y="3104920"/>
              <a:ext cx="322652" cy="1395066"/>
            </a:xfrm>
            <a:prstGeom prst="rightBracket">
              <a:avLst>
                <a:gd name="adj" fmla="val 423730"/>
              </a:avLst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Bent Arrow 93"/>
            <p:cNvSpPr/>
            <p:nvPr/>
          </p:nvSpPr>
          <p:spPr>
            <a:xfrm rot="5400000">
              <a:off x="10178525" y="2702759"/>
              <a:ext cx="711200" cy="787400"/>
            </a:xfrm>
            <a:prstGeom prst="bentArrow">
              <a:avLst>
                <a:gd name="adj1" fmla="val 12778"/>
                <a:gd name="adj2" fmla="val 16111"/>
                <a:gd name="adj3" fmla="val 29444"/>
                <a:gd name="adj4" fmla="val 4375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grpSp>
          <p:nvGrpSpPr>
            <p:cNvPr id="95" name="Group 94"/>
            <p:cNvGrpSpPr/>
            <p:nvPr/>
          </p:nvGrpSpPr>
          <p:grpSpPr>
            <a:xfrm rot="2757630">
              <a:off x="8880132" y="2524772"/>
              <a:ext cx="1216222" cy="1834817"/>
              <a:chOff x="6084410" y="1777256"/>
              <a:chExt cx="1216222" cy="1834817"/>
            </a:xfrm>
          </p:grpSpPr>
          <p:grpSp>
            <p:nvGrpSpPr>
              <p:cNvPr id="96" name="Group 95"/>
              <p:cNvGrpSpPr/>
              <p:nvPr/>
            </p:nvGrpSpPr>
            <p:grpSpPr>
              <a:xfrm>
                <a:off x="6084410" y="1777256"/>
                <a:ext cx="1216222" cy="1698463"/>
                <a:chOff x="6084410" y="1777256"/>
                <a:chExt cx="1216222" cy="1698463"/>
              </a:xfrm>
            </p:grpSpPr>
            <p:cxnSp>
              <p:nvCxnSpPr>
                <p:cNvPr id="98" name="Straight Connector 97"/>
                <p:cNvCxnSpPr/>
                <p:nvPr/>
              </p:nvCxnSpPr>
              <p:spPr>
                <a:xfrm>
                  <a:off x="6429790" y="1777256"/>
                  <a:ext cx="0" cy="72008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/>
                <p:cNvCxnSpPr/>
                <p:nvPr/>
              </p:nvCxnSpPr>
              <p:spPr>
                <a:xfrm flipH="1">
                  <a:off x="6084410" y="2497336"/>
                  <a:ext cx="345380" cy="974576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/>
                <p:cNvCxnSpPr/>
                <p:nvPr/>
              </p:nvCxnSpPr>
              <p:spPr>
                <a:xfrm>
                  <a:off x="6084410" y="3471912"/>
                  <a:ext cx="1202226" cy="380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/>
                <p:cNvCxnSpPr/>
                <p:nvPr/>
              </p:nvCxnSpPr>
              <p:spPr>
                <a:xfrm>
                  <a:off x="6948506" y="1777256"/>
                  <a:ext cx="0" cy="72008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/>
                <p:cNvCxnSpPr/>
                <p:nvPr/>
              </p:nvCxnSpPr>
              <p:spPr>
                <a:xfrm>
                  <a:off x="6948505" y="2480980"/>
                  <a:ext cx="352127" cy="98257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7" name="Straight Connector 96"/>
              <p:cNvCxnSpPr/>
              <p:nvPr/>
            </p:nvCxnSpPr>
            <p:spPr>
              <a:xfrm rot="18842370">
                <a:off x="6128393" y="3077336"/>
                <a:ext cx="1059473" cy="10001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3" name="Freeform 102"/>
            <p:cNvSpPr/>
            <p:nvPr/>
          </p:nvSpPr>
          <p:spPr>
            <a:xfrm>
              <a:off x="8689625" y="3693515"/>
              <a:ext cx="1023937" cy="707231"/>
            </a:xfrm>
            <a:custGeom>
              <a:avLst/>
              <a:gdLst>
                <a:gd name="connsiteX0" fmla="*/ 0 w 1052512"/>
                <a:gd name="connsiteY0" fmla="*/ 0 h 714375"/>
                <a:gd name="connsiteX1" fmla="*/ 695325 w 1052512"/>
                <a:gd name="connsiteY1" fmla="*/ 714375 h 714375"/>
                <a:gd name="connsiteX2" fmla="*/ 1052512 w 1052512"/>
                <a:gd name="connsiteY2" fmla="*/ 23812 h 714375"/>
                <a:gd name="connsiteX3" fmla="*/ 0 w 1052512"/>
                <a:gd name="connsiteY3" fmla="*/ 0 h 714375"/>
                <a:gd name="connsiteX0" fmla="*/ 0 w 1040606"/>
                <a:gd name="connsiteY0" fmla="*/ 0 h 714375"/>
                <a:gd name="connsiteX1" fmla="*/ 695325 w 1040606"/>
                <a:gd name="connsiteY1" fmla="*/ 714375 h 714375"/>
                <a:gd name="connsiteX2" fmla="*/ 1040606 w 1040606"/>
                <a:gd name="connsiteY2" fmla="*/ 21431 h 714375"/>
                <a:gd name="connsiteX3" fmla="*/ 0 w 1040606"/>
                <a:gd name="connsiteY3" fmla="*/ 0 h 714375"/>
                <a:gd name="connsiteX0" fmla="*/ 0 w 1007268"/>
                <a:gd name="connsiteY0" fmla="*/ 0 h 702469"/>
                <a:gd name="connsiteX1" fmla="*/ 661987 w 1007268"/>
                <a:gd name="connsiteY1" fmla="*/ 702469 h 702469"/>
                <a:gd name="connsiteX2" fmla="*/ 1007268 w 1007268"/>
                <a:gd name="connsiteY2" fmla="*/ 9525 h 702469"/>
                <a:gd name="connsiteX3" fmla="*/ 0 w 1007268"/>
                <a:gd name="connsiteY3" fmla="*/ 0 h 702469"/>
                <a:gd name="connsiteX0" fmla="*/ 0 w 1023937"/>
                <a:gd name="connsiteY0" fmla="*/ 0 h 702469"/>
                <a:gd name="connsiteX1" fmla="*/ 678656 w 1023937"/>
                <a:gd name="connsiteY1" fmla="*/ 702469 h 702469"/>
                <a:gd name="connsiteX2" fmla="*/ 1023937 w 1023937"/>
                <a:gd name="connsiteY2" fmla="*/ 9525 h 702469"/>
                <a:gd name="connsiteX3" fmla="*/ 0 w 1023937"/>
                <a:gd name="connsiteY3" fmla="*/ 0 h 702469"/>
                <a:gd name="connsiteX0" fmla="*/ 0 w 1023937"/>
                <a:gd name="connsiteY0" fmla="*/ 0 h 707231"/>
                <a:gd name="connsiteX1" fmla="*/ 673893 w 1023937"/>
                <a:gd name="connsiteY1" fmla="*/ 707231 h 707231"/>
                <a:gd name="connsiteX2" fmla="*/ 1023937 w 1023937"/>
                <a:gd name="connsiteY2" fmla="*/ 9525 h 707231"/>
                <a:gd name="connsiteX3" fmla="*/ 0 w 1023937"/>
                <a:gd name="connsiteY3" fmla="*/ 0 h 707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3937" h="707231">
                  <a:moveTo>
                    <a:pt x="0" y="0"/>
                  </a:moveTo>
                  <a:lnTo>
                    <a:pt x="673893" y="707231"/>
                  </a:lnTo>
                  <a:lnTo>
                    <a:pt x="1023937" y="95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397273" y="2409040"/>
            <a:ext cx="2039122" cy="1792044"/>
            <a:chOff x="6059170" y="385936"/>
            <a:chExt cx="2039122" cy="1731947"/>
          </a:xfrm>
        </p:grpSpPr>
        <p:cxnSp>
          <p:nvCxnSpPr>
            <p:cNvPr id="105" name="Straight Connector 104"/>
            <p:cNvCxnSpPr/>
            <p:nvPr/>
          </p:nvCxnSpPr>
          <p:spPr>
            <a:xfrm flipH="1" flipV="1">
              <a:off x="6059170" y="385936"/>
              <a:ext cx="2039122" cy="1993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 flipH="1" flipV="1">
              <a:off x="7757181" y="407092"/>
              <a:ext cx="179714" cy="171079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 flipH="1">
              <a:off x="6213521" y="407092"/>
              <a:ext cx="179714" cy="171079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9" name="Right Bracket 10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10314336" y="1575851"/>
            <a:ext cx="322652" cy="1395066"/>
          </a:xfrm>
          <a:prstGeom prst="rightBracket">
            <a:avLst>
              <a:gd name="adj" fmla="val 42373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0" name="Group 10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039200" y="2565414"/>
            <a:ext cx="1133995" cy="1632495"/>
            <a:chOff x="7383146" y="1745457"/>
            <a:chExt cx="1475106" cy="2121692"/>
          </a:xfrm>
        </p:grpSpPr>
        <p:sp>
          <p:nvSpPr>
            <p:cNvPr id="111" name="Oval 110"/>
            <p:cNvSpPr/>
            <p:nvPr/>
          </p:nvSpPr>
          <p:spPr>
            <a:xfrm>
              <a:off x="7830186" y="1745457"/>
              <a:ext cx="190500" cy="8096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7830186" y="2044304"/>
              <a:ext cx="190500" cy="8096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7830186" y="2200274"/>
              <a:ext cx="190500" cy="1524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Rectangle 113"/>
            <p:cNvSpPr/>
            <p:nvPr/>
          </p:nvSpPr>
          <p:spPr>
            <a:xfrm rot="16200000">
              <a:off x="7853999" y="3253421"/>
              <a:ext cx="142875" cy="108458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7854561" y="3438525"/>
              <a:ext cx="144000" cy="144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Rectangle 115"/>
            <p:cNvSpPr/>
            <p:nvPr/>
          </p:nvSpPr>
          <p:spPr>
            <a:xfrm rot="16200000">
              <a:off x="8428797" y="3098213"/>
              <a:ext cx="45719" cy="81319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8" name="Rectangle 14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77911" y="4215914"/>
            <a:ext cx="2028123" cy="6003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rapezoid 8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5818282" y="2100036"/>
            <a:ext cx="321621" cy="215664"/>
          </a:xfrm>
          <a:prstGeom prst="trapezoid">
            <a:avLst>
              <a:gd name="adj" fmla="val 5260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Teardrop 14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844372">
            <a:off x="10218763" y="2319370"/>
            <a:ext cx="90000" cy="900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081568" y="2322997"/>
            <a:ext cx="791409" cy="700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Teardrop 14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844372">
            <a:off x="10032217" y="2284190"/>
            <a:ext cx="90000" cy="900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Teardrop 15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844372">
            <a:off x="10874768" y="2312999"/>
            <a:ext cx="90000" cy="900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Teardrop 15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844372">
            <a:off x="9938945" y="2284190"/>
            <a:ext cx="90000" cy="900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Teardrop 15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844372">
            <a:off x="10926987" y="2304966"/>
            <a:ext cx="90000" cy="900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3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77738" y="5176198"/>
            <a:ext cx="1858032" cy="539054"/>
            <a:chOff x="9714785" y="5255992"/>
            <a:chExt cx="1858032" cy="539054"/>
          </a:xfrm>
        </p:grpSpPr>
        <p:sp>
          <p:nvSpPr>
            <p:cNvPr id="3" name="Rectangle 2"/>
            <p:cNvSpPr/>
            <p:nvPr/>
          </p:nvSpPr>
          <p:spPr>
            <a:xfrm>
              <a:off x="9714785" y="5445725"/>
              <a:ext cx="1858032" cy="34932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9830312" y="5471902"/>
              <a:ext cx="1626978" cy="23680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Rectangle 117"/>
            <p:cNvSpPr/>
            <p:nvPr/>
          </p:nvSpPr>
          <p:spPr>
            <a:xfrm>
              <a:off x="9830312" y="5255992"/>
              <a:ext cx="1626977" cy="23680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9948498" y="5603353"/>
              <a:ext cx="201661" cy="6565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/>
            <p:cNvSpPr/>
            <p:nvPr/>
          </p:nvSpPr>
          <p:spPr>
            <a:xfrm>
              <a:off x="10708526" y="5628531"/>
              <a:ext cx="167691" cy="6565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10308801" y="5548086"/>
              <a:ext cx="67850" cy="120923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Rectangle 122"/>
            <p:cNvSpPr/>
            <p:nvPr/>
          </p:nvSpPr>
          <p:spPr>
            <a:xfrm>
              <a:off x="10379969" y="5607762"/>
              <a:ext cx="201661" cy="6565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10574996" y="5562043"/>
              <a:ext cx="137607" cy="4571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10621547" y="5661868"/>
              <a:ext cx="137607" cy="4571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Rectangle 125"/>
            <p:cNvSpPr/>
            <p:nvPr/>
          </p:nvSpPr>
          <p:spPr>
            <a:xfrm>
              <a:off x="11091029" y="5620429"/>
              <a:ext cx="137607" cy="4571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Rectangle 126"/>
            <p:cNvSpPr/>
            <p:nvPr/>
          </p:nvSpPr>
          <p:spPr>
            <a:xfrm>
              <a:off x="10864537" y="5608627"/>
              <a:ext cx="137607" cy="4571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7" name="Rectangle 3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93265" y="5568673"/>
            <a:ext cx="1612769" cy="457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itle 37">
            <a:extLst>
              <a:ext uri="{FF2B5EF4-FFF2-40B4-BE49-F238E27FC236}">
                <a16:creationId xmlns:a16="http://schemas.microsoft.com/office/drawing/2014/main" id="{4EADFEB1-6C0D-4811-1EDB-55F75A4D7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Integrated </a:t>
            </a:r>
            <a:r>
              <a:rPr lang="en-GB" dirty="0"/>
              <a:t>instructions stage 2 and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4AE4939-DAB6-56EA-07AD-22034A1F4E8B}"/>
              </a:ext>
            </a:extLst>
          </p:cNvPr>
          <p:cNvSpPr txBox="1"/>
          <p:nvPr/>
        </p:nvSpPr>
        <p:spPr>
          <a:xfrm>
            <a:off x="64003" y="5854123"/>
            <a:ext cx="3103814" cy="921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1400" b="1" dirty="0">
                <a:solidFill>
                  <a:srgbClr val="C00000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RSC Nuffield practical collection</a:t>
            </a:r>
          </a:p>
          <a:p>
            <a:r>
              <a:rPr lang="en-GB" sz="1400" dirty="0">
                <a:latin typeface="Century Gothic" panose="020B0502020202020204" pitchFamily="34" charset="0"/>
                <a:sym typeface="Wingdings 2" panose="05020102010507070707" pitchFamily="18" charset="2"/>
              </a:rPr>
              <a:t>Titrating sodium hydroxide with hydrochloric acid</a:t>
            </a:r>
          </a:p>
          <a:p>
            <a:r>
              <a:rPr lang="en-GB" sz="1400" u="sng" dirty="0">
                <a:solidFill>
                  <a:srgbClr val="0563C1"/>
                </a:solidFill>
                <a:latin typeface="Century Gothic" panose="020B0502020202020204" pitchFamily="34" charset="0"/>
              </a:rPr>
              <a:t>https://rsc.li/3O2L8TL</a:t>
            </a:r>
            <a:endParaRPr lang="en-GB" sz="1200" dirty="0">
              <a:sym typeface="Wingdings 2" panose="05020102010507070707" pitchFamily="18" charset="2"/>
            </a:endParaRPr>
          </a:p>
        </p:txBody>
      </p:sp>
      <p:pic>
        <p:nvPicPr>
          <p:cNvPr id="40" name="Picture 39" title="Moderate hazard">
            <a:extLst>
              <a:ext uri="{FF2B5EF4-FFF2-40B4-BE49-F238E27FC236}">
                <a16:creationId xmlns:a16="http://schemas.microsoft.com/office/drawing/2014/main" id="{BD727802-7595-B267-6025-7AABC41ACBB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98" y="5208881"/>
            <a:ext cx="546735" cy="5467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060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 of a titration setup showing a burette dispensing hydrochloric acid into a conical flask containing sodium hydroxide and methyl orange indicator.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/>
        </p:blipFill>
        <p:spPr>
          <a:xfrm>
            <a:off x="6812280" y="-84319"/>
            <a:ext cx="3988587" cy="730807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1: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9ED3F-1B17-3346-8390-710E541F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7206522" cy="5712793"/>
          </a:xfrm>
        </p:spPr>
        <p:txBody>
          <a:bodyPr>
            <a:normAutofit lnSpcReduction="10000"/>
          </a:bodyPr>
          <a:lstStyle/>
          <a:p>
            <a:pPr marL="457200" indent="-457200">
              <a:buClr>
                <a:srgbClr val="C8102E"/>
              </a:buClr>
              <a:buSzPct val="110000"/>
              <a:buAutoNum type="arabicPeriod"/>
            </a:pPr>
            <a:r>
              <a:rPr lang="en-GB" dirty="0"/>
              <a:t>Using a small funnel, fill the burette with  0.4 M hydrochloric acid to the zero mark.</a:t>
            </a:r>
          </a:p>
          <a:p>
            <a:pPr marL="457200" indent="-457200">
              <a:buClr>
                <a:srgbClr val="C8102E"/>
              </a:buClr>
              <a:buSzPct val="110000"/>
              <a:buAutoNum type="arabicPeriod"/>
            </a:pPr>
            <a:r>
              <a:rPr lang="en-GB" dirty="0"/>
              <a:t>Use a pipette with pipette filler to transfer 25 cm</a:t>
            </a:r>
            <a:r>
              <a:rPr lang="en-GB" baseline="30000" dirty="0"/>
              <a:t>3</a:t>
            </a:r>
            <a:r>
              <a:rPr lang="en-GB" dirty="0"/>
              <a:t>  of 0.4 M sodium hydroxide solution to the conical flask.</a:t>
            </a:r>
          </a:p>
          <a:p>
            <a:pPr marL="457200" indent="-457200">
              <a:buClr>
                <a:srgbClr val="C8102E"/>
              </a:buClr>
              <a:buSzPct val="110000"/>
              <a:buAutoNum type="arabicPeriod"/>
            </a:pPr>
            <a:r>
              <a:rPr lang="en-GB" dirty="0"/>
              <a:t>Add two drops of methyl orange indicator. Swirl gently.  </a:t>
            </a:r>
          </a:p>
          <a:p>
            <a:pPr marL="457200" indent="-457200">
              <a:buClr>
                <a:srgbClr val="C8102E"/>
              </a:buClr>
              <a:buSzPct val="110000"/>
              <a:buAutoNum type="arabicPeriod"/>
            </a:pPr>
            <a:r>
              <a:rPr lang="en-GB" dirty="0"/>
              <a:t>Place the flask on a white tile under the burette tap</a:t>
            </a:r>
          </a:p>
          <a:p>
            <a:pPr marL="457200" indent="-457200">
              <a:buClr>
                <a:srgbClr val="C8102E"/>
              </a:buClr>
              <a:buSzPct val="110000"/>
              <a:buAutoNum type="arabicPeriod"/>
            </a:pPr>
            <a:r>
              <a:rPr lang="en-GB" dirty="0"/>
              <a:t>Add the hydrochloric acid to the sodium hydroxide solution in small volumes, swirling gently after each addition. Continue until the solution just turns from yellow-orange to red.</a:t>
            </a:r>
          </a:p>
          <a:p>
            <a:pPr marL="457200" indent="-457200">
              <a:buClr>
                <a:srgbClr val="C8102E"/>
              </a:buClr>
              <a:buSzPct val="110000"/>
              <a:buAutoNum type="arabicPeriod"/>
            </a:pPr>
            <a:r>
              <a:rPr lang="en-GB" dirty="0"/>
              <a:t>Record the reading on the burette. </a:t>
            </a:r>
          </a:p>
          <a:p>
            <a:pPr marL="457200" indent="-457200">
              <a:buClr>
                <a:srgbClr val="C8102E"/>
              </a:buClr>
              <a:buSzPct val="110000"/>
              <a:buAutoNum type="arabicPeriod"/>
            </a:pPr>
            <a:r>
              <a:rPr lang="en-GB" dirty="0"/>
              <a:t>Wash the solution down the sink.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Method − stage 1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39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9DACC-E09F-54EE-B768-B8C5D3F4F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64F76-BBD8-C814-3726-436CF12C8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1: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E2C5F6-2B61-66DC-265A-4DD189299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7206522" cy="5712793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Name the products formed in this reaction.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Write a word equation for this reaction.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Write a symbol equation for the reaction.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Explain why methyl orange was added to the conical flask.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Record the volume of hydrochloric acid needed to neutralise the sodium hydroxide.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Calculate the concentration of the hydrochloric acid.</a:t>
            </a:r>
          </a:p>
          <a:p>
            <a:pPr marL="457200" indent="-457200">
              <a:buAutoNum type="arabicPeriod"/>
            </a:pPr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00D88A5C-9968-4583-1209-E8193E0D2FD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Questions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: stage 1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iagram of a titration setup showing a burette dispensing hydrochloric acid into a conical flask containing sodium hydroxide and methyl orange indicator.">
            <a:extLst>
              <a:ext uri="{FF2B5EF4-FFF2-40B4-BE49-F238E27FC236}">
                <a16:creationId xmlns:a16="http://schemas.microsoft.com/office/drawing/2014/main" id="{ACC2B74E-A864-8183-97D6-8E9BA75E2E2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/>
        </p:blipFill>
        <p:spPr>
          <a:xfrm>
            <a:off x="7012413" y="-84319"/>
            <a:ext cx="3988587" cy="730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32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335691"/>
            <a:ext cx="10080000" cy="440661"/>
          </a:xfrm>
        </p:spPr>
        <p:txBody>
          <a:bodyPr/>
          <a:lstStyle/>
          <a:p>
            <a:r>
              <a:rPr lang="en-US" dirty="0"/>
              <a:t>Stage 1: questions (scaffolded)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9ED3F-1B17-3346-8390-710E541F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26" y="907081"/>
            <a:ext cx="7206522" cy="5712793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Name the products formed in this reaction.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Write a word equation for this reaction.</a:t>
            </a:r>
          </a:p>
          <a:p>
            <a:pPr marL="457200" lvl="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Match the compounds to the correct formula</a:t>
            </a:r>
          </a:p>
          <a:p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H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lang="en-GB" dirty="0"/>
              <a:t>           sodium hydroxide</a:t>
            </a:r>
          </a:p>
          <a:p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HCl</a:t>
            </a:r>
            <a:r>
              <a:rPr lang="en-GB" dirty="0"/>
              <a:t>            sodium chloride</a:t>
            </a:r>
          </a:p>
          <a:p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NaCl</a:t>
            </a:r>
            <a:r>
              <a:rPr lang="en-GB" dirty="0"/>
              <a:t>          water</a:t>
            </a:r>
          </a:p>
          <a:p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NaOH</a:t>
            </a:r>
            <a:r>
              <a:rPr lang="en-GB" dirty="0"/>
              <a:t>        hydrochloric acid</a:t>
            </a:r>
          </a:p>
          <a:p>
            <a:r>
              <a:rPr lang="en-GB" dirty="0"/>
              <a:t>Now use the formulas to write a balanced symbol equation for the reaction.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 startAt="4"/>
            </a:pPr>
            <a:r>
              <a:rPr lang="en-GB" dirty="0"/>
              <a:t>Explain why methyl orange was added to the conical flask.</a:t>
            </a:r>
          </a:p>
          <a:p>
            <a:pPr marL="457200" lvl="0" indent="-457200">
              <a:buClr>
                <a:srgbClr val="C8102E"/>
              </a:buClr>
              <a:buFont typeface="+mj-lt"/>
              <a:buAutoNum type="arabicPeriod" startAt="4"/>
            </a:pPr>
            <a:r>
              <a:rPr lang="en-GB" dirty="0"/>
              <a:t>State the volume of hydrochloric acid needed to neutralise the sodium hydroxide.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 startAt="4"/>
            </a:pPr>
            <a:r>
              <a:rPr lang="en-GB" dirty="0"/>
              <a:t>Using the formula on the worksheet and your answers to questions 3 and 5, follow the steps on the worksheet to calculate the concentration of hydrochloric acid used in the titration.</a:t>
            </a:r>
          </a:p>
          <a:p>
            <a:pPr marL="457200" indent="-457200">
              <a:buAutoNum type="arabicPeriod" startAt="4"/>
            </a:pPr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uestions: stage 1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iagram of a titration setup showing a burette dispensing hydrochloric acid into a conical flask containing sodium hydroxide and methyl orange indicator.">
            <a:extLst>
              <a:ext uri="{FF2B5EF4-FFF2-40B4-BE49-F238E27FC236}">
                <a16:creationId xmlns:a16="http://schemas.microsoft.com/office/drawing/2014/main" id="{CC9A6095-E3DB-8534-3CD2-2023A576E3B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/>
        </p:blipFill>
        <p:spPr>
          <a:xfrm>
            <a:off x="7189470" y="-97979"/>
            <a:ext cx="3988587" cy="730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8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355308"/>
            <a:ext cx="10080000" cy="440661"/>
          </a:xfrm>
        </p:spPr>
        <p:txBody>
          <a:bodyPr/>
          <a:lstStyle/>
          <a:p>
            <a:r>
              <a:rPr lang="en-US" dirty="0"/>
              <a:t>Example calculation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F19ED3F-1B17-3346-8390-710E541F55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41628" y="980661"/>
                <a:ext cx="10648876" cy="5712793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en-GB" dirty="0"/>
                  <a:t>During a titration, 22.3 cm</a:t>
                </a:r>
                <a:r>
                  <a:rPr lang="en-GB" baseline="30000" dirty="0"/>
                  <a:t>3</a:t>
                </a:r>
                <a:r>
                  <a:rPr lang="en-GB" dirty="0"/>
                  <a:t> of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HCl</a:t>
                </a:r>
                <a:r>
                  <a:rPr lang="en-GB" dirty="0"/>
                  <a:t>  was  neutralised by 20.0 cm</a:t>
                </a:r>
                <a:r>
                  <a:rPr lang="en-GB" baseline="30000" dirty="0"/>
                  <a:t>3 </a:t>
                </a:r>
                <a:r>
                  <a:rPr lang="en-GB" dirty="0"/>
                  <a:t>of 0.5 mol/dm</a:t>
                </a:r>
                <a:r>
                  <a:rPr lang="en-GB" baseline="30000" dirty="0"/>
                  <a:t>3</a:t>
                </a:r>
                <a:r>
                  <a:rPr lang="en-GB" dirty="0"/>
                  <a:t>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NaOH</a:t>
                </a:r>
                <a:r>
                  <a:rPr lang="en-GB" dirty="0"/>
                  <a:t>. Calculate the concentration of the </a:t>
                </a:r>
                <a:r>
                  <a:rPr lang="en-GB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HCl</a:t>
                </a:r>
                <a:r>
                  <a:rPr lang="en-GB" dirty="0"/>
                  <a:t>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0">
                          <a:latin typeface="Cambria Math" panose="02040503050406030204" pitchFamily="18" charset="0"/>
                        </a:rPr>
                        <m:t>concentration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dm</m:t>
                          </m:r>
                        </m:e>
                        <m:sup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number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of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moles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i="0">
                              <a:latin typeface="Cambria Math" panose="02040503050406030204" pitchFamily="18" charset="0"/>
                            </a:rPr>
                            <m:t>volume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 (</m:t>
                          </m:r>
                          <m:sSup>
                            <m:sSup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r>
                  <a:rPr lang="en-GB" b="1" i="1" dirty="0"/>
                  <a:t>Step 1 </a:t>
                </a:r>
                <a:r>
                  <a:rPr lang="en-GB" dirty="0"/>
                  <a:t>Calculate the number of moles of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NaOH.</a:t>
                </a:r>
              </a:p>
              <a:p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b="1" i="1" dirty="0"/>
                  <a:t>Step 2 </a:t>
                </a:r>
                <a:r>
                  <a:rPr lang="en-GB" dirty="0"/>
                  <a:t>Use the symbol equation to work out the mole ratio.</a:t>
                </a:r>
              </a:p>
              <a:p>
                <a:pPr algn="ctr"/>
                <a:r>
                  <a:rPr lang="en-GB" dirty="0"/>
                  <a:t> 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HCl + NaOH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  <a:sym typeface="Wingdings" panose="05000000000000000000" pitchFamily="2" charset="2"/>
                  </a:rPr>
                  <a:t>→ NaCl + H</a:t>
                </a:r>
                <a:r>
                  <a:rPr lang="en-GB" baseline="-25000" dirty="0">
                    <a:latin typeface="Cambria Math" panose="02040503050406030204" pitchFamily="18" charset="0"/>
                    <a:ea typeface="Cambria Math" panose="02040503050406030204" pitchFamily="18" charset="0"/>
                    <a:sym typeface="Wingdings" panose="05000000000000000000" pitchFamily="2" charset="2"/>
                  </a:rPr>
                  <a:t>2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  <a:sym typeface="Wingdings" panose="05000000000000000000" pitchFamily="2" charset="2"/>
                  </a:rPr>
                  <a:t>O</a:t>
                </a:r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/>
                  <a:t>The mole ratio of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HCl : NaOH </a:t>
                </a:r>
                <a:r>
                  <a:rPr lang="en-GB" dirty="0"/>
                  <a:t>is 1:1</a:t>
                </a:r>
              </a:p>
              <a:p>
                <a:r>
                  <a:rPr lang="en-GB" b="1" i="1" dirty="0"/>
                  <a:t>Step 3 </a:t>
                </a:r>
                <a:r>
                  <a:rPr lang="en-GB" dirty="0"/>
                  <a:t>Use the mole ratio to calculate the number of moles of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HCl.</a:t>
                </a:r>
              </a:p>
              <a:p>
                <a:r>
                  <a:rPr lang="en-GB" dirty="0"/>
                  <a:t>Moles of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HCl</a:t>
                </a:r>
                <a:r>
                  <a:rPr lang="en-GB" dirty="0"/>
                  <a:t> = moles of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NaOH</a:t>
                </a:r>
                <a:r>
                  <a:rPr lang="en-GB" dirty="0"/>
                  <a:t> = 0.01 moles</a:t>
                </a:r>
              </a:p>
              <a:p>
                <a:r>
                  <a:rPr lang="en-GB" b="1" dirty="0"/>
                  <a:t>Step 4 </a:t>
                </a:r>
                <a:r>
                  <a:rPr lang="en-GB" dirty="0"/>
                  <a:t>Substitute the concentration formula to calculate the concentration of </a:t>
                </a:r>
                <a:r>
                  <a:rPr lang="en-GB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HCl.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concentration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0" dirty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GB" i="0" dirty="0" smtClean="0">
                          <a:latin typeface="Cambria Math" panose="02040503050406030204" pitchFamily="18" charset="0"/>
                        </a:rPr>
                        <m:t>0.01/0.0223 </m:t>
                      </m:r>
                      <m:r>
                        <a:rPr lang="en-GB" b="1" i="0" dirty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GB" b="1" i="0" dirty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0" dirty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0" dirty="0">
                          <a:latin typeface="Cambria Math" panose="02040503050406030204" pitchFamily="18" charset="0"/>
                        </a:rPr>
                        <m:t>𝟒𝟑</m:t>
                      </m:r>
                      <m:r>
                        <a:rPr lang="en-GB" b="1" i="0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0" dirty="0">
                          <a:latin typeface="Cambria Math" panose="02040503050406030204" pitchFamily="18" charset="0"/>
                        </a:rPr>
                        <m:t>𝐦𝐨𝐥</m:t>
                      </m:r>
                      <m:r>
                        <a:rPr lang="en-GB" b="1" i="0" dirty="0">
                          <a:latin typeface="Cambria Math" panose="02040503050406030204" pitchFamily="18" charset="0"/>
                        </a:rPr>
                        <m:t>/</m:t>
                      </m:r>
                      <m:sSup>
                        <m:sSupPr>
                          <m:ctrlPr>
                            <a:rPr lang="en-GB" b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0" dirty="0" smtClean="0">
                              <a:latin typeface="Cambria Math" panose="02040503050406030204" pitchFamily="18" charset="0"/>
                            </a:rPr>
                            <m:t>𝐝𝐦</m:t>
                          </m:r>
                        </m:e>
                        <m:sup>
                          <m:r>
                            <a:rPr lang="en-GB" b="1" i="0" dirty="0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GB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F19ED3F-1B17-3346-8390-710E541F55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1628" y="980661"/>
                <a:ext cx="10648876" cy="5712793"/>
              </a:xfrm>
              <a:blipFill>
                <a:blip r:embed="rId2"/>
                <a:stretch>
                  <a:fillRect l="-1488" t="-2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Example calculation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641809" y="3057821"/>
            <a:ext cx="2359152" cy="8686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To convert cm</a:t>
            </a:r>
            <a:r>
              <a:rPr lang="en-GB" baseline="30000" dirty="0"/>
              <a:t>3</a:t>
            </a:r>
            <a:r>
              <a:rPr lang="en-GB" dirty="0"/>
              <a:t> to dm</a:t>
            </a:r>
            <a:r>
              <a:rPr lang="en-GB" baseline="30000" dirty="0"/>
              <a:t>3</a:t>
            </a:r>
            <a:r>
              <a:rPr lang="en-GB" dirty="0"/>
              <a:t> divide by 1000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588021" y="4007806"/>
            <a:ext cx="2770632" cy="140592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Use the big numbers in the equation to work out the mole ratio. In this case there is a 1 in front of each formula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41848" y="2004449"/>
            <a:ext cx="2359152" cy="8686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To rearrange the formula, multiply each side by volume</a:t>
            </a:r>
          </a:p>
        </p:txBody>
      </p:sp>
    </p:spTree>
    <p:extLst>
      <p:ext uri="{BB962C8B-B14F-4D97-AF65-F5344CB8AC3E}">
        <p14:creationId xmlns:p14="http://schemas.microsoft.com/office/powerpoint/2010/main" val="197768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2: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9ED3F-1B17-3346-8390-710E541F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7206522" cy="5712793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Refill the burette to the zero mark with fresh 0.4 M hydrochloric acid.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Use a pipette to transfer 25 cm</a:t>
            </a:r>
            <a:r>
              <a:rPr lang="en-GB" baseline="30000" dirty="0"/>
              <a:t>3</a:t>
            </a:r>
            <a:r>
              <a:rPr lang="en-GB" dirty="0"/>
              <a:t> of 0.4 M sodium hydroxide solution to the conical flask.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Carefully add the same volume of hydrochloric acid as you used in stage 1, to the sodium hydroxide in the conical flask. 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b="1" dirty="0"/>
              <a:t>Do not add any indicator. </a:t>
            </a:r>
          </a:p>
          <a:p>
            <a:r>
              <a:rPr lang="en-GB" dirty="0"/>
              <a:t>You now have a pure sample of sodium chloride solution in your conical flask.</a:t>
            </a:r>
            <a:endParaRPr lang="en-GB" b="1" dirty="0"/>
          </a:p>
          <a:p>
            <a:pPr marL="457200" indent="-457200">
              <a:buFont typeface="+mj-lt"/>
              <a:buAutoNum type="arabicPeriod"/>
            </a:pPr>
            <a:endParaRPr lang="en-GB" b="1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Method − stage 2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8" name="Group 7" descr="Diagram of a titration setup showing a burette dispensing hydrochloric acid into a conical flask containing sodium hydroxide.">
            <a:extLst>
              <a:ext uri="{FF2B5EF4-FFF2-40B4-BE49-F238E27FC236}">
                <a16:creationId xmlns:a16="http://schemas.microsoft.com/office/drawing/2014/main" id="{5C385546-BBAC-6B2C-2495-BCE9874A968C}"/>
              </a:ext>
            </a:extLst>
          </p:cNvPr>
          <p:cNvGrpSpPr/>
          <p:nvPr/>
        </p:nvGrpSpPr>
        <p:grpSpPr>
          <a:xfrm>
            <a:off x="6812280" y="-84319"/>
            <a:ext cx="3988587" cy="7308079"/>
            <a:chOff x="6812280" y="-84319"/>
            <a:chExt cx="3988587" cy="7308079"/>
          </a:xfrm>
        </p:grpSpPr>
        <p:pic>
          <p:nvPicPr>
            <p:cNvPr id="4" name="Picture 3" descr="Diagram of a titration setup showing a burette dispensing hydrochloric acid into a conical flask containing sodium hydroxide.">
              <a:extLst>
                <a:ext uri="{FF2B5EF4-FFF2-40B4-BE49-F238E27FC236}">
                  <a16:creationId xmlns:a16="http://schemas.microsoft.com/office/drawing/2014/main" id="{5414980A-0B1F-5658-8A8F-EE3685F6BF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/>
          </p:blipFill>
          <p:spPr>
            <a:xfrm>
              <a:off x="6812280" y="-84319"/>
              <a:ext cx="3988587" cy="730807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3D93FBB-F1F7-E5F0-6C58-C2C7FA1759BF}"/>
                </a:ext>
              </a:extLst>
            </p:cNvPr>
            <p:cNvSpPr/>
            <p:nvPr/>
          </p:nvSpPr>
          <p:spPr>
            <a:xfrm>
              <a:off x="9018270" y="6378737"/>
              <a:ext cx="1567440" cy="2857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93169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2: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9ED3F-1B17-3346-8390-710E541F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7206522" cy="5712793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Explain why must you use another 25 cm</a:t>
            </a:r>
            <a:r>
              <a:rPr lang="en-GB" baseline="30000" dirty="0"/>
              <a:t>3</a:t>
            </a:r>
            <a:r>
              <a:rPr lang="en-GB" dirty="0"/>
              <a:t>  of sodium hydroxide solution, rather than making your crystals from the solution in stage 1.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Explain why an indicator was not used in stage 2 of the process.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Explain why it is good practice to repeat stage 1 and work out the average reading.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Describe how could you test to see if all the hydrochloric acid had been neutralised without contaminating the product.</a:t>
            </a:r>
          </a:p>
          <a:p>
            <a:pPr marL="457200" indent="-457200">
              <a:buAutoNum type="arabicPeriod"/>
            </a:pPr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Q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uestions: stage 2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 descr="Diagram of a titration setup showing a burette dispensing hydrochloric acid into a conical flask containing sodium hydroxide.">
            <a:extLst>
              <a:ext uri="{FF2B5EF4-FFF2-40B4-BE49-F238E27FC236}">
                <a16:creationId xmlns:a16="http://schemas.microsoft.com/office/drawing/2014/main" id="{4AAB659C-CD28-7843-6020-C3538854088B}"/>
              </a:ext>
            </a:extLst>
          </p:cNvPr>
          <p:cNvGrpSpPr/>
          <p:nvPr/>
        </p:nvGrpSpPr>
        <p:grpSpPr>
          <a:xfrm>
            <a:off x="6812280" y="-84319"/>
            <a:ext cx="3988587" cy="7308079"/>
            <a:chOff x="6812280" y="-84319"/>
            <a:chExt cx="3988587" cy="7308079"/>
          </a:xfrm>
        </p:grpSpPr>
        <p:pic>
          <p:nvPicPr>
            <p:cNvPr id="7" name="Picture 6" descr="Diagram of a titration setup showing a burette dispensing hydrochloric acid into a conical flask containing sodium hydroxide.">
              <a:extLst>
                <a:ext uri="{FF2B5EF4-FFF2-40B4-BE49-F238E27FC236}">
                  <a16:creationId xmlns:a16="http://schemas.microsoft.com/office/drawing/2014/main" id="{DE1CE8AD-D000-D9D8-438A-AD9D6612B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/>
          </p:blipFill>
          <p:spPr>
            <a:xfrm>
              <a:off x="6812280" y="-84319"/>
              <a:ext cx="3988587" cy="7308079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021AB1D-3795-094D-EF12-F1DF0756B2FE}"/>
                </a:ext>
              </a:extLst>
            </p:cNvPr>
            <p:cNvSpPr/>
            <p:nvPr/>
          </p:nvSpPr>
          <p:spPr>
            <a:xfrm>
              <a:off x="9018270" y="6378737"/>
              <a:ext cx="1567440" cy="2857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37183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AA2004-61EA-EAB0-BDE6-A1490ADF7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92DBD-4A93-AE26-0ED6-846B5693C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2: questions (scaffolded)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B5A47A-7289-2304-63C8-F001D58DC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7206522" cy="5712793"/>
          </a:xfrm>
        </p:spPr>
        <p:txBody>
          <a:bodyPr>
            <a:normAutofit/>
          </a:bodyPr>
          <a:lstStyle/>
          <a:p>
            <a:pPr marL="457200" lvl="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State the chemicals present after the titration in stage 1.</a:t>
            </a:r>
          </a:p>
          <a:p>
            <a:pPr marL="457200" lvl="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State the products that would remain if you evaporated the water from the solution produced in stage 1.</a:t>
            </a:r>
          </a:p>
          <a:p>
            <a:pPr marL="457200" lvl="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Using your answers to question 1 and 2, explain why you don’t use indicator to produce pure crystals of sodium chloride in stage 2. 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dirty="0"/>
              <a:t>Explain why the same volume of sodium hydroxide is needed for stage 2.</a:t>
            </a:r>
          </a:p>
          <a:p>
            <a:pPr marL="457200" indent="-457200">
              <a:buClr>
                <a:srgbClr val="C8102E"/>
              </a:buClr>
              <a:buFontTx/>
              <a:buAutoNum type="arabicPeriod"/>
            </a:pPr>
            <a:r>
              <a:rPr lang="en-GB" dirty="0"/>
              <a:t>Explain how you could test to see whether the solution is neutral without using an indicator.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0FD7827B-2BF8-929C-F24B-ACBF8440351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questions: stage 2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 descr="Diagram of a titration setup showing a burette dispensing hydrochloric acid into a conical flask containing sodium hydroxide.">
            <a:extLst>
              <a:ext uri="{FF2B5EF4-FFF2-40B4-BE49-F238E27FC236}">
                <a16:creationId xmlns:a16="http://schemas.microsoft.com/office/drawing/2014/main" id="{A4B32338-A6AD-2FA0-A102-C57446D0759B}"/>
              </a:ext>
            </a:extLst>
          </p:cNvPr>
          <p:cNvGrpSpPr/>
          <p:nvPr/>
        </p:nvGrpSpPr>
        <p:grpSpPr>
          <a:xfrm>
            <a:off x="6812280" y="-84319"/>
            <a:ext cx="3988587" cy="7308079"/>
            <a:chOff x="6812280" y="-84319"/>
            <a:chExt cx="3988587" cy="7308079"/>
          </a:xfrm>
        </p:grpSpPr>
        <p:pic>
          <p:nvPicPr>
            <p:cNvPr id="7" name="Picture 6" descr="Diagram of a titration setup showing a burette dispensing hydrochloric acid into a conical flask containing sodium hydroxide.">
              <a:extLst>
                <a:ext uri="{FF2B5EF4-FFF2-40B4-BE49-F238E27FC236}">
                  <a16:creationId xmlns:a16="http://schemas.microsoft.com/office/drawing/2014/main" id="{CB34C438-6B13-5A33-0643-49DB117B6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/>
          </p:blipFill>
          <p:spPr>
            <a:xfrm>
              <a:off x="6812280" y="-84319"/>
              <a:ext cx="3988587" cy="7308079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F73E3FA-7F28-E26D-4343-0856FB797CF8}"/>
                </a:ext>
              </a:extLst>
            </p:cNvPr>
            <p:cNvSpPr/>
            <p:nvPr/>
          </p:nvSpPr>
          <p:spPr>
            <a:xfrm>
              <a:off x="9018270" y="6389370"/>
              <a:ext cx="1567440" cy="2857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4509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3: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9ED3F-1B17-3346-8390-710E541F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4564696" cy="5712793"/>
          </a:xfrm>
        </p:spPr>
        <p:txBody>
          <a:bodyPr>
            <a:normAutofit lnSpcReduction="10000"/>
          </a:bodyPr>
          <a:lstStyle/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Pour the solution into an evaporating basin.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Reduce the volume of the solution to about half by heating over a low to medium Bunsen burner flame. 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Allow to cool and then pour into a crystallising dish.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Leave the concentrated solution to evaporate further in the crystallising dish.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Record the mass of the dry crystals.</a:t>
            </a:r>
          </a:p>
          <a:p>
            <a:pPr marL="45720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Examine the crystals under the microscope.</a:t>
            </a:r>
          </a:p>
          <a:p>
            <a:endParaRPr lang="en-GB" b="1" dirty="0"/>
          </a:p>
          <a:p>
            <a:pPr marL="457200" indent="-457200">
              <a:buFont typeface="+mj-lt"/>
              <a:buAutoNum type="arabicPeriod"/>
            </a:pPr>
            <a:endParaRPr lang="en-GB" b="1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Method − stage 3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descr="Diagram illustrating setup for evaporating salt solution using a Bunsen burner, tripod, and pipe clay triangle supporting an evaporating dish containing titration solution. A separate crystallising dish holds salt solution, with labelled components highlighting equipment arrangement for heating and evaporation process.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911209" y="980661"/>
            <a:ext cx="6365905" cy="404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5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3: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9ED3F-1B17-3346-8390-710E541F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4833292" cy="4421204"/>
          </a:xfrm>
        </p:spPr>
        <p:txBody>
          <a:bodyPr>
            <a:noAutofit/>
          </a:bodyPr>
          <a:lstStyle/>
          <a:p>
            <a:pPr marL="457200" indent="-457200">
              <a:buClr>
                <a:srgbClr val="C8102E"/>
              </a:buClr>
              <a:buFontTx/>
              <a:buAutoNum type="arabicPeriod"/>
            </a:pPr>
            <a:r>
              <a:rPr lang="en-GB" sz="2000" dirty="0"/>
              <a:t>Explain what was happening when the titration solution was being heated in the evaporation basin. </a:t>
            </a:r>
          </a:p>
          <a:p>
            <a:pPr marL="457200" indent="-457200">
              <a:buClr>
                <a:srgbClr val="C8102E"/>
              </a:buClr>
              <a:buFontTx/>
              <a:buAutoNum type="arabicPeriod"/>
            </a:pPr>
            <a:r>
              <a:rPr lang="en-GB" sz="2000" dirty="0"/>
              <a:t>Record the mass of the crystals.</a:t>
            </a:r>
          </a:p>
          <a:p>
            <a:pPr marL="457200" indent="-457200">
              <a:buClr>
                <a:srgbClr val="C8102E"/>
              </a:buClr>
              <a:buFontTx/>
              <a:buAutoNum type="arabicPeriod"/>
            </a:pPr>
            <a:r>
              <a:rPr lang="en-GB" sz="2000" dirty="0"/>
              <a:t>Sketch what you see when you look at the salt crystals under the microscope.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sz="2000" dirty="0"/>
              <a:t>Describe the shape of the crystals.</a:t>
            </a:r>
          </a:p>
          <a:p>
            <a:pPr marL="457200" indent="-457200">
              <a:buClr>
                <a:srgbClr val="C8102E"/>
              </a:buClr>
              <a:buAutoNum type="arabicPeriod"/>
            </a:pPr>
            <a:r>
              <a:rPr lang="en-GB" sz="2000" dirty="0"/>
              <a:t>Use your knowledge of ionic bonding to explain the shape of the crystals. Include a lattice diagram in your answer.</a:t>
            </a:r>
            <a:endParaRPr lang="en-GB" sz="1800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Q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uestions: stage 3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descr="Diagram illustrating setup for evaporating salt solution using a Bunsen burner, tripod, and pipe clay triangle supporting an evaporating dish containing titration solution. A separate crystallising dish holds salt solution, with labelled components highlighting equipment arrangement for heating and evaporation process.">
            <a:extLst>
              <a:ext uri="{FF2B5EF4-FFF2-40B4-BE49-F238E27FC236}">
                <a16:creationId xmlns:a16="http://schemas.microsoft.com/office/drawing/2014/main" id="{18FAD213-80CB-56EC-315F-F4F70F3B84D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/>
        </p:blipFill>
        <p:spPr>
          <a:xfrm>
            <a:off x="4911209" y="980661"/>
            <a:ext cx="6365905" cy="40460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E79CE25-849D-AC14-6B28-F57B7FA2B5BE}"/>
              </a:ext>
            </a:extLst>
          </p:cNvPr>
          <p:cNvSpPr txBox="1"/>
          <p:nvPr/>
        </p:nvSpPr>
        <p:spPr>
          <a:xfrm>
            <a:off x="400050" y="5709217"/>
            <a:ext cx="1021995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rgbClr val="C8102E"/>
                </a:solidFill>
                <a:latin typeface="Century Gothic" panose="020B0502020202020204" pitchFamily="34" charset="0"/>
              </a:rPr>
              <a:t>Challenge question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Calculate the percentage yield of sodium chloride. Show all your working.</a:t>
            </a:r>
          </a:p>
        </p:txBody>
      </p:sp>
    </p:spTree>
    <p:extLst>
      <p:ext uri="{BB962C8B-B14F-4D97-AF65-F5344CB8AC3E}">
        <p14:creationId xmlns:p14="http://schemas.microsoft.com/office/powerpoint/2010/main" val="2893039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7A79C-ADF9-9295-C8A6-76E2617193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71A50-2A5B-1253-6216-756E86F32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 3: questions (scaffolded)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1618B-B709-D58A-310F-C30AC38E2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145206"/>
            <a:ext cx="10982632" cy="1655144"/>
          </a:xfrm>
        </p:spPr>
        <p:txBody>
          <a:bodyPr>
            <a:normAutofit fontScale="62500" lnSpcReduction="20000"/>
          </a:bodyPr>
          <a:lstStyle/>
          <a:p>
            <a:pPr marL="457200" lvl="0" indent="-457200">
              <a:buClr>
                <a:srgbClr val="C8102E"/>
              </a:buClr>
              <a:buFont typeface="+mj-lt"/>
              <a:buAutoNum type="arabicPeriod"/>
            </a:pPr>
            <a:r>
              <a:rPr lang="en-GB" sz="3500" dirty="0"/>
              <a:t>Complete the sentences by crossing out the incorrect words.</a:t>
            </a:r>
          </a:p>
          <a:p>
            <a:r>
              <a:rPr lang="en-GB" sz="3500" dirty="0"/>
              <a:t>As the water molecules </a:t>
            </a:r>
            <a:r>
              <a:rPr lang="en-GB" sz="3500" b="1" dirty="0"/>
              <a:t>evaporate/condense</a:t>
            </a:r>
            <a:r>
              <a:rPr lang="en-GB" sz="3500" dirty="0"/>
              <a:t>, a </a:t>
            </a:r>
            <a:r>
              <a:rPr lang="en-GB" sz="3500" b="1" dirty="0"/>
              <a:t>less/more</a:t>
            </a:r>
            <a:r>
              <a:rPr lang="en-GB" sz="3500" dirty="0"/>
              <a:t> concentrated solution of sodium chloride </a:t>
            </a:r>
            <a:r>
              <a:rPr lang="en-GB" sz="3500" b="1" dirty="0"/>
              <a:t>molecules/ions</a:t>
            </a:r>
            <a:r>
              <a:rPr lang="en-GB" sz="3500" dirty="0"/>
              <a:t> forms in the basin. Eventually the solution becomes </a:t>
            </a:r>
            <a:r>
              <a:rPr lang="en-GB" sz="3500" b="1" dirty="0"/>
              <a:t>dry/saturated</a:t>
            </a:r>
            <a:r>
              <a:rPr lang="en-GB" sz="3500" dirty="0"/>
              <a:t> and sodium chloride crystals start to form.</a:t>
            </a:r>
          </a:p>
          <a:p>
            <a:pPr>
              <a:buClr>
                <a:srgbClr val="C8102E"/>
              </a:buClr>
            </a:pPr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BAC07DEB-8D60-C35F-5A96-1D12C9B1C2B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: stage 3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descr="Diagram illustrating setup for evaporating salt solution using a Bunsen burner, tripod, and pipe clay triangle supporting an evaporating dish containing titration solution. A separate crystallising dish holds salt solution, with labelled components highlighting equipment arrangement for heating and evaporation process.">
            <a:extLst>
              <a:ext uri="{FF2B5EF4-FFF2-40B4-BE49-F238E27FC236}">
                <a16:creationId xmlns:a16="http://schemas.microsoft.com/office/drawing/2014/main" id="{7421AEBF-0D00-9F88-3635-AB735C3564B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/>
        </p:blipFill>
        <p:spPr>
          <a:xfrm>
            <a:off x="5154399" y="2169556"/>
            <a:ext cx="6365905" cy="40460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CE2B87-1BDC-CAB9-4859-82F5A324A77E}"/>
              </a:ext>
            </a:extLst>
          </p:cNvPr>
          <p:cNvSpPr txBox="1"/>
          <p:nvPr/>
        </p:nvSpPr>
        <p:spPr>
          <a:xfrm>
            <a:off x="241628" y="2563547"/>
            <a:ext cx="491277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C8102E"/>
              </a:buClr>
            </a:pPr>
            <a:r>
              <a:rPr lang="en-GB" sz="2200" dirty="0">
                <a:solidFill>
                  <a:srgbClr val="C8102E"/>
                </a:solidFill>
                <a:latin typeface="Century Gothic" panose="020B0502020202020204" pitchFamily="34" charset="0"/>
              </a:rPr>
              <a:t>2.</a:t>
            </a:r>
            <a:r>
              <a:rPr lang="en-GB" sz="2200" dirty="0">
                <a:latin typeface="Century Gothic" panose="020B0502020202020204" pitchFamily="34" charset="0"/>
              </a:rPr>
              <a:t> Record the mass of the crystals.</a:t>
            </a:r>
          </a:p>
          <a:p>
            <a:pPr>
              <a:buClr>
                <a:srgbClr val="C8102E"/>
              </a:buClr>
            </a:pPr>
            <a:r>
              <a:rPr lang="en-GB" sz="2200" dirty="0">
                <a:solidFill>
                  <a:srgbClr val="C8102E"/>
                </a:solidFill>
                <a:latin typeface="Century Gothic" panose="020B0502020202020204" pitchFamily="34" charset="0"/>
              </a:rPr>
              <a:t>3. </a:t>
            </a:r>
            <a:r>
              <a:rPr lang="en-GB" sz="2200" dirty="0">
                <a:latin typeface="Century Gothic" panose="020B0502020202020204" pitchFamily="34" charset="0"/>
              </a:rPr>
              <a:t>Sketch what you see when you look at the salt crystals under the microscope.</a:t>
            </a:r>
          </a:p>
          <a:p>
            <a:pPr>
              <a:buClr>
                <a:srgbClr val="C8102E"/>
              </a:buClr>
            </a:pPr>
            <a:r>
              <a:rPr lang="en-GB" sz="2200" dirty="0">
                <a:solidFill>
                  <a:srgbClr val="C8102E"/>
                </a:solidFill>
                <a:latin typeface="Century Gothic" panose="020B0502020202020204" pitchFamily="34" charset="0"/>
              </a:rPr>
              <a:t>4. </a:t>
            </a:r>
            <a:r>
              <a:rPr lang="en-GB" sz="2200" dirty="0">
                <a:latin typeface="Century Gothic" panose="020B0502020202020204" pitchFamily="34" charset="0"/>
              </a:rPr>
              <a:t>Describe the shape of the crystals.</a:t>
            </a:r>
          </a:p>
          <a:p>
            <a:pPr>
              <a:buClr>
                <a:srgbClr val="C8102E"/>
              </a:buClr>
            </a:pPr>
            <a:r>
              <a:rPr lang="en-GB" sz="2200" dirty="0">
                <a:solidFill>
                  <a:srgbClr val="C8102E"/>
                </a:solidFill>
                <a:latin typeface="Century Gothic" panose="020B0502020202020204" pitchFamily="34" charset="0"/>
              </a:rPr>
              <a:t>5. </a:t>
            </a:r>
            <a:r>
              <a:rPr lang="en-GB" sz="2200" dirty="0">
                <a:latin typeface="Century Gothic" panose="020B0502020202020204" pitchFamily="34" charset="0"/>
              </a:rPr>
              <a:t>Use your knowledge of ionic bonding to explain the shape of the crystals. Include a lattice diagram 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8164953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D7683-EEAB-165A-7520-039D8C6BD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6663A-7166-C36C-8531-2ECA3B045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Questions: stage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EADC4-DDBA-F39D-E6F1-D1CA7C7E16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28" y="1640507"/>
            <a:ext cx="5553994" cy="32553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C8102E"/>
                </a:solidFill>
              </a:rPr>
              <a:t>6.</a:t>
            </a:r>
            <a:r>
              <a:rPr lang="en-GB" dirty="0"/>
              <a:t> Select the diagram that best represents the structure of sodium chloride crystals.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r>
              <a:rPr lang="en-GB" dirty="0"/>
              <a:t>Give a reason for your answer.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  <a:p>
            <a:pPr marL="457200" indent="-457200">
              <a:buAutoNum type="arabicPeriod"/>
            </a:pPr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D4BC0BA7-01D4-51B2-F2CB-0BD6EF5D14DC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Support questions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: stage 3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F58CCD-309F-B68A-7850-1172F3B13D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2" y="2742884"/>
            <a:ext cx="5363606" cy="1372232"/>
          </a:xfrm>
          <a:prstGeom prst="rect">
            <a:avLst/>
          </a:prstGeom>
        </p:spPr>
      </p:pic>
      <p:pic>
        <p:nvPicPr>
          <p:cNvPr id="7" name="Picture 6" descr="Diagram illustrating setup for evaporating salt solution using a Bunsen burner, tripod, and pipe clay triangle supporting an evaporating dish containing titration solution. A separate crystallising dish holds salt solution, with labelled components highlighting equipment arrangement for heating and evaporation process.">
            <a:extLst>
              <a:ext uri="{FF2B5EF4-FFF2-40B4-BE49-F238E27FC236}">
                <a16:creationId xmlns:a16="http://schemas.microsoft.com/office/drawing/2014/main" id="{19F9F2E3-287C-B2A7-0048-6727583C806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/>
        </p:blipFill>
        <p:spPr>
          <a:xfrm>
            <a:off x="5286095" y="980661"/>
            <a:ext cx="6365905" cy="404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91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 question: hints and tips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F19ED3F-1B17-3346-8390-710E541F55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29824" y="1469118"/>
                <a:ext cx="4650412" cy="4824771"/>
              </a:xfrm>
            </p:spPr>
            <p:txBody>
              <a:bodyPr>
                <a:normAutofit fontScale="62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0" smtClean="0">
                          <a:latin typeface="Cambria Math" panose="02040503050406030204" pitchFamily="18" charset="0"/>
                        </a:rPr>
                        <m:t>% </m:t>
                      </m:r>
                      <m:r>
                        <m:rPr>
                          <m:sty m:val="p"/>
                        </m:rPr>
                        <a:rPr lang="en-GB" sz="3200" b="0" i="0" smtClean="0">
                          <a:latin typeface="Cambria Math" panose="02040503050406030204" pitchFamily="18" charset="0"/>
                        </a:rPr>
                        <m:t>yield</m:t>
                      </m:r>
                      <m:r>
                        <a:rPr lang="en-GB" sz="32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3200" b="0" i="0" smtClean="0">
                              <a:latin typeface="Cambria Math" panose="02040503050406030204" pitchFamily="18" charset="0"/>
                            </a:rPr>
                            <m:t>actual</m:t>
                          </m:r>
                          <m:r>
                            <a:rPr lang="en-GB" sz="32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3200" b="0" i="0" smtClean="0">
                              <a:latin typeface="Cambria Math" panose="02040503050406030204" pitchFamily="18" charset="0"/>
                            </a:rPr>
                            <m:t>mass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3200" b="0" i="0" smtClean="0">
                              <a:latin typeface="Cambria Math" panose="02040503050406030204" pitchFamily="18" charset="0"/>
                            </a:rPr>
                            <m:t>theoretical</m:t>
                          </m:r>
                          <m:r>
                            <a:rPr lang="en-GB" sz="32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3200" b="0" i="0" smtClean="0">
                              <a:latin typeface="Cambria Math" panose="02040503050406030204" pitchFamily="18" charset="0"/>
                            </a:rPr>
                            <m:t>mass</m:t>
                          </m:r>
                        </m:den>
                      </m:f>
                      <m:r>
                        <a:rPr lang="en-GB" sz="3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×100</m:t>
                      </m:r>
                    </m:oMath>
                  </m:oMathPara>
                </a14:m>
                <a:endParaRPr lang="en-GB" sz="3200" dirty="0"/>
              </a:p>
              <a:p>
                <a:r>
                  <a:rPr lang="en-GB" sz="3200" dirty="0"/>
                  <a:t>To determine the actual mass, you will need to weigh your crystals.</a:t>
                </a:r>
              </a:p>
              <a:p>
                <a:r>
                  <a:rPr lang="en-GB" sz="3200" dirty="0"/>
                  <a:t>To calculate the theoretical mass, you will need to use the following: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en-GB" sz="3200" i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A</a:t>
                </a:r>
                <a:r>
                  <a:rPr lang="en-GB" sz="3200" i="1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r</a:t>
                </a:r>
                <a:r>
                  <a:rPr lang="en-GB" sz="3200" dirty="0"/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Na</a:t>
                </a:r>
                <a:r>
                  <a:rPr lang="en-GB" sz="3200" dirty="0"/>
                  <a:t> = 23, </a:t>
                </a:r>
                <a:r>
                  <a:rPr lang="en-GB" sz="3200" i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A</a:t>
                </a:r>
                <a:r>
                  <a:rPr lang="en-GB" sz="3200" i="1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r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Cl</a:t>
                </a:r>
                <a:r>
                  <a:rPr lang="en-GB" sz="3200" dirty="0"/>
                  <a:t> = 35.5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en-GB" sz="3200" dirty="0"/>
                  <a:t>the balanced equation for the reaction</a:t>
                </a:r>
              </a:p>
              <a:p>
                <a:pPr marL="342900" lvl="0" indent="-342900">
                  <a:buFont typeface="Arial" panose="020B0604020202020204" pitchFamily="34" charset="0"/>
                  <a:buChar char="•"/>
                </a:pPr>
                <a:r>
                  <a:rPr lang="en-GB" sz="3200" dirty="0"/>
                  <a:t>the starting concentrations and volumes used in stage 1 of the practical</a:t>
                </a:r>
              </a:p>
              <a:p>
                <a:r>
                  <a:rPr lang="en-GB" dirty="0"/>
                  <a:t> </a:t>
                </a:r>
              </a:p>
              <a:p>
                <a:pPr marL="457200" indent="-457200">
                  <a:buAutoNum type="arabicPeriod"/>
                </a:pPr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F19ED3F-1B17-3346-8390-710E541F55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9824" y="1469118"/>
                <a:ext cx="4650412" cy="4824771"/>
              </a:xfrm>
              <a:blipFill>
                <a:blip r:embed="rId2"/>
                <a:stretch>
                  <a:fillRect l="-32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264334"/>
            <a:ext cx="810000" cy="4677459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Challenge question: hints </a:t>
            </a:r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and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 tips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9F19ED3F-1B17-3346-8390-710E541F55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829512" y="1340555"/>
                <a:ext cx="5003212" cy="4824771"/>
              </a:xfrm>
            </p:spPr>
            <p:txBody>
              <a:bodyPr>
                <a:normAutofit fontScale="92500"/>
              </a:bodyPr>
              <a:lstStyle/>
              <a:p>
                <a:r>
                  <a:rPr lang="en-GB" dirty="0"/>
                  <a:t>You will need to use the following formula:</a:t>
                </a:r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b="0" i="0" dirty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oncentration</m:t>
                      </m:r>
                      <m:r>
                        <a:rPr lang="en-GB" i="0" dirty="0" smtClean="0">
                          <a:latin typeface="Cambria Math" panose="020405030504060302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n-GB" i="0" dirty="0" err="1"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GB" b="0" i="0" dirty="0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GB" i="0" dirty="0">
                          <a:latin typeface="Cambria Math" panose="02040503050406030204" pitchFamily="18" charset="0"/>
                        </a:rPr>
                        <m:t>dm</m:t>
                      </m:r>
                      <m:r>
                        <a:rPr lang="en-GB" i="0" baseline="30000" dirty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i="0" dirty="0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GB" i="0" baseline="30000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0" dirty="0">
                          <a:latin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moles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volume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dm</m:t>
                          </m:r>
                          <m:r>
                            <a:rPr lang="en-GB" b="0" i="0" baseline="30000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b="0" i="0" dirty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oles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mass</m:t>
                          </m:r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en-GB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𝑀</m:t>
                      </m:r>
                      <m:r>
                        <a:rPr lang="en-GB" i="1" baseline="-250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en-GB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i="1" dirty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sum</m:t>
                      </m:r>
                      <m:r>
                        <a:rPr lang="en-GB" i="0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i="0" dirty="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i="0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 dirty="0" err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  <m:r>
                        <a:rPr lang="en-GB" i="1" baseline="-25000" dirty="0" err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en-GB" dirty="0"/>
              </a:p>
              <a:p>
                <a:endParaRPr lang="en-GB" i="1" dirty="0"/>
              </a:p>
              <a:p>
                <a:endParaRPr lang="en-GB" i="1" dirty="0"/>
              </a:p>
              <a:p>
                <a:r>
                  <a:rPr lang="en-GB" dirty="0"/>
                  <a:t>Remember to show all your working.</a:t>
                </a:r>
              </a:p>
              <a:p>
                <a:r>
                  <a:rPr lang="en-GB" dirty="0"/>
                  <a:t>You may wish to tabulate your data.</a:t>
                </a:r>
              </a:p>
              <a:p>
                <a:endParaRPr lang="en-GB" i="1" dirty="0"/>
              </a:p>
            </p:txBody>
          </p:sp>
        </mc:Choice>
        <mc:Fallback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9F19ED3F-1B17-3346-8390-710E541F55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829512" y="1340555"/>
                <a:ext cx="5003212" cy="4824771"/>
              </a:xfrm>
              <a:blipFill>
                <a:blip r:embed="rId3"/>
                <a:stretch>
                  <a:fillRect l="-3045" t="-16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1280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 -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Set up and carry out a neutralisation reaction by titration.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Calculate the concentration of hydrochloric acid using experimental results.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Produce a pure sample of sodium chloride crystals from sodium chloride solution.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Accurately record experimental observations and data.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Calculate the percentage yield of sodium chloride (challenge).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i="1" dirty="0">
                <a:solidFill>
                  <a:srgbClr val="C8102E"/>
                </a:solidFill>
              </a:rPr>
              <a:t>How did you do?</a:t>
            </a:r>
          </a:p>
          <a:p>
            <a:pPr lvl="0"/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452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981527E8-4446-4933-9F65-BF785388C6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6671C8-1A1F-404F-8C5E-0D5B2156A476}">
  <ds:schemaRefs>
    <ds:schemaRef ds:uri="http://purl.org/dc/terms/"/>
    <ds:schemaRef ds:uri="9e3c562f-56b0-4bc9-96c8-d04b09868558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5c7d88b2-bc5d-47d8-b067-5f30c82b40fb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3648</TotalTime>
  <Words>1540</Words>
  <Application>Microsoft Office PowerPoint</Application>
  <PresentationFormat>Widescreen</PresentationFormat>
  <Paragraphs>180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Century Gothic</vt:lpstr>
      <vt:lpstr>Wingdings</vt:lpstr>
      <vt:lpstr>Wingdings 2</vt:lpstr>
      <vt:lpstr>Office Theme</vt:lpstr>
      <vt:lpstr>14–16 years</vt:lpstr>
      <vt:lpstr>Learning objectives</vt:lpstr>
      <vt:lpstr>Today’s challenge</vt:lpstr>
      <vt:lpstr>Integrated instructions stage 1</vt:lpstr>
      <vt:lpstr>Integrated instructions stage 2 and 3</vt:lpstr>
      <vt:lpstr>Stage 1: method</vt:lpstr>
      <vt:lpstr>Stage 1: questions</vt:lpstr>
      <vt:lpstr>Stage 1: questions (scaffolded)</vt:lpstr>
      <vt:lpstr>Example calculation</vt:lpstr>
      <vt:lpstr>Stage 2: method</vt:lpstr>
      <vt:lpstr>Stage 2: questions</vt:lpstr>
      <vt:lpstr>Stage 2: questions (scaffolded)</vt:lpstr>
      <vt:lpstr>Stage 3: method</vt:lpstr>
      <vt:lpstr>Stage 3: questions</vt:lpstr>
      <vt:lpstr>Stage 3: questions (scaffolded)</vt:lpstr>
      <vt:lpstr>Questions: stage 3</vt:lpstr>
      <vt:lpstr>Challenge question: hints and tips</vt:lpstr>
      <vt:lpstr>Learning objectives - review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Titrating NaOH with HCl student slides</dc:title>
  <dc:creator>RoyalSocietyofChemistry@royalsocietychemistry.onmicrosoft.com</dc:creator>
  <cp:keywords>science, unscaffolded, challenge, student sheet, worksheet, resources, learner, sodium hydroxide, practical, experiments, classroom</cp:keywords>
  <dc:description>From https://rsc.li/3O2L8TL Titrating NaOH with HCl; two levels of student sheet and teacher notes also available https://rsc.li/3O2L8TL</dc:description>
  <cp:lastModifiedBy>Kirsty Patterson</cp:lastModifiedBy>
  <cp:revision>619</cp:revision>
  <dcterms:created xsi:type="dcterms:W3CDTF">2021-04-13T16:26:00Z</dcterms:created>
  <dcterms:modified xsi:type="dcterms:W3CDTF">2026-07-14T11:23:03Z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