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</p:sldMasterIdLst>
  <p:notesMasterIdLst>
    <p:notesMasterId r:id="rId7"/>
  </p:notesMasterIdLst>
  <p:sldIdLst>
    <p:sldId id="273" r:id="rId5"/>
    <p:sldId id="27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1883"/>
    <a:srgbClr val="FF9E1B"/>
    <a:srgbClr val="54585A"/>
    <a:srgbClr val="E7E6E6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/>
    <p:restoredTop sz="65287" autoAdjust="0"/>
  </p:normalViewPr>
  <p:slideViewPr>
    <p:cSldViewPr snapToGrid="0" snapToObjects="1">
      <p:cViewPr varScale="1">
        <p:scale>
          <a:sx n="86" d="100"/>
          <a:sy n="86" d="100"/>
        </p:scale>
        <p:origin x="2514" y="78"/>
      </p:cViewPr>
      <p:guideLst>
        <p:guide orient="horz" pos="268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on catalysts or addition polymers.</a:t>
            </a:r>
          </a:p>
          <a:p>
            <a:pPr defTabSz="966612">
              <a:defRPr/>
            </a:pPr>
            <a:r>
              <a:rPr lang="pl-PL" baseline="0" dirty="0" smtClean="0"/>
              <a:t>PieroSpeleo / CC BY-SA (https://creativecommons.org/licenses/by-sa/4.0)</a:t>
            </a:r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221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on catalysts or addition polymers.</a:t>
            </a:r>
          </a:p>
          <a:p>
            <a:pPr defTabSz="966612">
              <a:defRPr/>
            </a:pP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Answers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Transition metals.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Catalysts increase the rate of reaction by providing a different pathway for the reaction that has a lower activation energy.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This is a stretch exercise for the 14–16 age group: displayed or structural formula of poly(</a:t>
            </a:r>
            <a:r>
              <a:rPr lang="en-GB" sz="1200" baseline="0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chloroethene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) -CH</a:t>
            </a:r>
            <a:r>
              <a:rPr lang="en-GB" sz="1200" baseline="-25000" dirty="0" smtClean="0">
                <a:solidFill>
                  <a:srgbClr val="222222"/>
                </a:solidFill>
                <a:latin typeface="Arial" panose="020B0604020202020204" pitchFamily="34" charset="0"/>
              </a:rPr>
              <a:t>2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-CHCl-</a:t>
            </a:r>
            <a:endParaRPr lang="en-GB" sz="120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187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rsc.li/2UuR9c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rsc.li/2UuR9c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6842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Platinum </a:t>
            </a:r>
            <a:r>
              <a:rPr lang="en-US" sz="3600" dirty="0" smtClean="0"/>
              <a:t>catalyst makes </a:t>
            </a:r>
            <a:r>
              <a:rPr lang="en-US" sz="3600" dirty="0"/>
              <a:t>greener </a:t>
            </a:r>
            <a:r>
              <a:rPr lang="en-US" sz="3600" dirty="0" smtClean="0"/>
              <a:t>PVC</a:t>
            </a:r>
            <a:endParaRPr lang="en-GB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552341"/>
            <a:ext cx="7801247" cy="1379118"/>
          </a:xfrm>
        </p:spPr>
        <p:txBody>
          <a:bodyPr>
            <a:normAutofit/>
          </a:bodyPr>
          <a:lstStyle/>
          <a:p>
            <a:r>
              <a:rPr lang="en-US" sz="1800" dirty="0"/>
              <a:t>A single-atom platinum catalyst could replace the highly toxic mercury one </a:t>
            </a:r>
            <a:r>
              <a:rPr lang="en-US" sz="1800" dirty="0" smtClean="0"/>
              <a:t>that is used </a:t>
            </a:r>
            <a:r>
              <a:rPr lang="en-US" sz="1800" dirty="0"/>
              <a:t>to </a:t>
            </a:r>
            <a:r>
              <a:rPr lang="en-US" sz="1800" dirty="0" smtClean="0"/>
              <a:t>make </a:t>
            </a:r>
            <a:r>
              <a:rPr lang="en-US" sz="1800" dirty="0"/>
              <a:t>the </a:t>
            </a:r>
            <a:r>
              <a:rPr lang="en-US" sz="1800" dirty="0" smtClean="0"/>
              <a:t>monomer </a:t>
            </a:r>
            <a:r>
              <a:rPr lang="en-US" sz="1800" dirty="0" err="1" smtClean="0"/>
              <a:t>chloroethene</a:t>
            </a:r>
            <a:r>
              <a:rPr lang="en-US" sz="1800" dirty="0" smtClean="0"/>
              <a:t> involved in the production of PVC</a:t>
            </a:r>
            <a:r>
              <a:rPr lang="en-US" sz="1800" dirty="0"/>
              <a:t>. The new platinum catalyst is twice as efficient as </a:t>
            </a:r>
            <a:r>
              <a:rPr lang="en-US" sz="1800" dirty="0" smtClean="0"/>
              <a:t>the </a:t>
            </a:r>
            <a:r>
              <a:rPr lang="en-US" sz="1800" dirty="0"/>
              <a:t>one currently used by </a:t>
            </a:r>
            <a:r>
              <a:rPr lang="en-US" sz="1800" dirty="0" smtClean="0"/>
              <a:t>industry and could </a:t>
            </a:r>
            <a:r>
              <a:rPr lang="en-US" sz="1800" dirty="0"/>
              <a:t>cut mercury </a:t>
            </a:r>
            <a:r>
              <a:rPr lang="en-US" sz="1800" dirty="0" smtClean="0"/>
              <a:t>pollution.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1520" y="1142173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>
                <a:solidFill>
                  <a:srgbClr val="004976"/>
                </a:solidFill>
                <a:hlinkClick r:id="rId3" action="ppaction://hlinkfile"/>
              </a:rPr>
              <a:t>rsc.li/2UuR9c3</a:t>
            </a:r>
            <a:endParaRPr lang="en-GB" sz="1400" i="1" dirty="0">
              <a:solidFill>
                <a:srgbClr val="004976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8650" y="2829128"/>
            <a:ext cx="49832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54585A"/>
                </a:solidFill>
              </a:rPr>
              <a:t>Chloroethene</a:t>
            </a:r>
            <a:r>
              <a:rPr lang="en-US" dirty="0">
                <a:solidFill>
                  <a:srgbClr val="54585A"/>
                </a:solidFill>
              </a:rPr>
              <a:t> production is one of the world’s most common industrial processes. Up to a third is produced using a mercury catalyst. Scientists investigated various metals including gold and ruthenium as potential catalysts. They found one of the best was single atoms of </a:t>
            </a:r>
            <a:r>
              <a:rPr lang="en-GB" dirty="0">
                <a:solidFill>
                  <a:srgbClr val="54585A"/>
                </a:solidFill>
              </a:rPr>
              <a:t>platinum deposited on activated carbon. This catalyst should be attractive to </a:t>
            </a:r>
            <a:r>
              <a:rPr lang="en-GB" dirty="0" smtClean="0">
                <a:solidFill>
                  <a:srgbClr val="54585A"/>
                </a:solidFill>
              </a:rPr>
              <a:t>industry, because </a:t>
            </a:r>
            <a:r>
              <a:rPr lang="en-GB" dirty="0">
                <a:solidFill>
                  <a:srgbClr val="54585A"/>
                </a:solidFill>
              </a:rPr>
              <a:t>platinum is cheaper than gold and only small amounts were used.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766" y="3008424"/>
            <a:ext cx="3091702" cy="167814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773269" y="4844266"/>
            <a:ext cx="285077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4976"/>
                </a:solidFill>
              </a:rPr>
              <a:t>Platinum nanoparticles. From one atom (left), to a 201-atom nanoparticle (furthest right)</a:t>
            </a:r>
            <a:endParaRPr lang="en-GB" sz="1400" dirty="0">
              <a:solidFill>
                <a:srgbClr val="0049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129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6842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Platinum </a:t>
            </a:r>
            <a:r>
              <a:rPr lang="en-US" sz="3600" dirty="0" smtClean="0"/>
              <a:t>catalyst makes </a:t>
            </a:r>
            <a:r>
              <a:rPr lang="en-US" sz="3600" dirty="0"/>
              <a:t>greener </a:t>
            </a:r>
            <a:r>
              <a:rPr lang="en-US" sz="3600" dirty="0" smtClean="0"/>
              <a:t>PVC</a:t>
            </a:r>
            <a:endParaRPr lang="en-GB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552341"/>
            <a:ext cx="7801247" cy="1379118"/>
          </a:xfrm>
        </p:spPr>
        <p:txBody>
          <a:bodyPr>
            <a:normAutofit/>
          </a:bodyPr>
          <a:lstStyle/>
          <a:p>
            <a:r>
              <a:rPr lang="en-US" sz="1800" dirty="0"/>
              <a:t>A single-atom platinum catalyst could replace the highly toxic mercury one </a:t>
            </a:r>
            <a:r>
              <a:rPr lang="en-US" sz="1800" dirty="0" smtClean="0"/>
              <a:t>that is used </a:t>
            </a:r>
            <a:r>
              <a:rPr lang="en-US" sz="1800" dirty="0"/>
              <a:t>to </a:t>
            </a:r>
            <a:r>
              <a:rPr lang="en-US" sz="1800" dirty="0" smtClean="0"/>
              <a:t>make </a:t>
            </a:r>
            <a:r>
              <a:rPr lang="en-US" sz="1800" dirty="0"/>
              <a:t>the </a:t>
            </a:r>
            <a:r>
              <a:rPr lang="en-US" sz="1800" dirty="0" smtClean="0"/>
              <a:t>monomer </a:t>
            </a:r>
            <a:r>
              <a:rPr lang="en-US" sz="1800" dirty="0" err="1" smtClean="0"/>
              <a:t>chloroethene</a:t>
            </a:r>
            <a:r>
              <a:rPr lang="en-US" sz="1800" dirty="0" smtClean="0"/>
              <a:t> </a:t>
            </a:r>
            <a:r>
              <a:rPr lang="en-US" sz="1800" dirty="0"/>
              <a:t> involved in the production </a:t>
            </a:r>
            <a:r>
              <a:rPr lang="en-US" sz="1800" dirty="0" smtClean="0"/>
              <a:t>of PVC</a:t>
            </a:r>
            <a:r>
              <a:rPr lang="en-US" sz="1800" dirty="0"/>
              <a:t>. The new platinum catalyst is twice as efficient as </a:t>
            </a:r>
            <a:r>
              <a:rPr lang="en-US" sz="1800" dirty="0" smtClean="0"/>
              <a:t>the </a:t>
            </a:r>
            <a:r>
              <a:rPr lang="en-US" sz="1800" dirty="0"/>
              <a:t>one currently used by </a:t>
            </a:r>
            <a:r>
              <a:rPr lang="en-US" sz="1800" dirty="0" smtClean="0"/>
              <a:t>industry and could </a:t>
            </a:r>
            <a:r>
              <a:rPr lang="en-US" sz="1800" dirty="0"/>
              <a:t>cut mercury </a:t>
            </a:r>
            <a:r>
              <a:rPr lang="en-US" sz="1800" dirty="0" smtClean="0"/>
              <a:t>pollution.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1520" y="1142173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>
                <a:solidFill>
                  <a:srgbClr val="004976"/>
                </a:solidFill>
                <a:hlinkClick r:id="rId3" action="ppaction://hlinkfile"/>
              </a:rPr>
              <a:t>rsc.li/2UuR9c3</a:t>
            </a:r>
            <a:endParaRPr lang="en-GB" sz="1400" i="1" dirty="0">
              <a:solidFill>
                <a:srgbClr val="004976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8650" y="2829128"/>
            <a:ext cx="49832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54585A"/>
                </a:solidFill>
              </a:rPr>
              <a:t>Chloroethene</a:t>
            </a:r>
            <a:r>
              <a:rPr lang="en-US" dirty="0">
                <a:solidFill>
                  <a:srgbClr val="54585A"/>
                </a:solidFill>
              </a:rPr>
              <a:t> production is one of the world’s most common industrial processes. Up to a third is produced using a mercury catalyst. Scientists investigated various metals including gold and ruthenium as potential catalysts. They found one of the best was single atoms of </a:t>
            </a:r>
            <a:r>
              <a:rPr lang="en-GB" dirty="0">
                <a:solidFill>
                  <a:srgbClr val="54585A"/>
                </a:solidFill>
              </a:rPr>
              <a:t>platinum deposited on activated carbon. This catalyst should be attractive to </a:t>
            </a:r>
            <a:r>
              <a:rPr lang="en-GB" dirty="0" smtClean="0">
                <a:solidFill>
                  <a:srgbClr val="54585A"/>
                </a:solidFill>
              </a:rPr>
              <a:t>industry,  </a:t>
            </a:r>
            <a:r>
              <a:rPr lang="en-GB" dirty="0">
                <a:solidFill>
                  <a:srgbClr val="54585A"/>
                </a:solidFill>
              </a:rPr>
              <a:t>because platinum is cheaper than gold and only small amounts were used.</a:t>
            </a:r>
          </a:p>
        </p:txBody>
      </p:sp>
      <p:sp>
        <p:nvSpPr>
          <p:cNvPr id="10" name="Rectangle 9"/>
          <p:cNvSpPr/>
          <p:nvPr/>
        </p:nvSpPr>
        <p:spPr>
          <a:xfrm>
            <a:off x="5611906" y="2977139"/>
            <a:ext cx="3163421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dirty="0" smtClean="0"/>
              <a:t>In which </a:t>
            </a:r>
            <a:r>
              <a:rPr lang="en-US" dirty="0"/>
              <a:t>part of the periodic table are the metals in this article </a:t>
            </a:r>
            <a:r>
              <a:rPr lang="en-US" dirty="0" smtClean="0"/>
              <a:t>found?</a:t>
            </a:r>
            <a:endParaRPr lang="en-US" dirty="0"/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dirty="0"/>
              <a:t>Explain how catalysts work.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dirty="0"/>
              <a:t>Draw a repeating unit of the polymer PVC formed from </a:t>
            </a:r>
            <a:r>
              <a:rPr lang="en-US" dirty="0" err="1" smtClean="0"/>
              <a:t>chloroethene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839236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EIC starter slide template.pptx" id="{8C227671-679E-4005-AE38-7E4654D46299}" vid="{3A4C9E2F-8493-4A3B-ACEE-3D5EC76FA4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93B7E4512BB9469461FF4FD5770B2F" ma:contentTypeVersion="2" ma:contentTypeDescription="Create a new document." ma:contentTypeScope="" ma:versionID="5486c3611d7f33a3c06049c215fb4c9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7079d9acee7d610bba9b6271d294110d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  <xsd:enumeration value="RSC Branding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Template xmlns="27d643f5-4560-4eff-9f48-d0fe6b2bec2d" xsi:nil="true"/>
  </documentManagement>
</p:properties>
</file>

<file path=customXml/itemProps1.xml><?xml version="1.0" encoding="utf-8"?>
<ds:datastoreItem xmlns:ds="http://schemas.openxmlformats.org/officeDocument/2006/customXml" ds:itemID="{7D9B7705-6E4A-433D-914A-8894B6FAEA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CC2B75D-225E-421C-86E0-971E0BD304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507900DF-3EEF-46A5-94A9-21789EBC7165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27d643f5-4560-4eff-9f48-d0fe6b2bec2d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NEW EIC starter slide template (1)</Template>
  <TotalTime>91</TotalTime>
  <Words>421</Words>
  <Application>Microsoft Office PowerPoint</Application>
  <PresentationFormat>On-screen Show (4:3)</PresentationFormat>
  <Paragraphs>24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1_RSC_Plain_no footer</vt:lpstr>
      <vt:lpstr>Platinum catalyst makes greener PVC</vt:lpstr>
      <vt:lpstr>Platinum catalyst makes greener PVC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Platinum catalyst makes greener PVC</dc:title>
  <dc:creator>Neil Goalby</dc:creator>
  <dc:description>From Education in Chemistry Turning PVC production into a greener industry rsc.li/2UuR9c3</dc:description>
  <cp:lastModifiedBy>Emma Molloy</cp:lastModifiedBy>
  <cp:revision>20</cp:revision>
  <dcterms:created xsi:type="dcterms:W3CDTF">2020-03-10T19:22:20Z</dcterms:created>
  <dcterms:modified xsi:type="dcterms:W3CDTF">2020-03-26T16:40:02Z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0x0101003593B7E4512BB9469461FF4FD5770B2F</vt:lpwstr>
  </property>
</Properties>
</file>