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2"/>
  </p:notesMasterIdLst>
  <p:sldIdLst>
    <p:sldId id="285" r:id="rId5"/>
    <p:sldId id="288" r:id="rId6"/>
    <p:sldId id="308" r:id="rId7"/>
    <p:sldId id="314" r:id="rId8"/>
    <p:sldId id="315" r:id="rId9"/>
    <p:sldId id="316" r:id="rId10"/>
    <p:sldId id="317"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account" initials="Ma" lastIdx="1" clrIdx="0">
    <p:extLst>
      <p:ext uri="{19B8F6BF-5375-455C-9EA6-DF929625EA0E}">
        <p15:presenceInfo xmlns:p15="http://schemas.microsoft.com/office/powerpoint/2012/main" userId="d6e4dffb00ad9f69" providerId="Windows Live"/>
      </p:ext>
    </p:extLst>
  </p:cmAuthor>
  <p:cmAuthor id="2" name="Nina Notman" initials="NN" lastIdx="7"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F62"/>
    <a:srgbClr val="E6F1EF"/>
    <a:srgbClr val="EDF6F9"/>
    <a:srgbClr val="48A9C5"/>
    <a:srgbClr val="FAE7EA"/>
    <a:srgbClr val="F7DBE0"/>
    <a:srgbClr val="F4CFD5"/>
    <a:srgbClr val="FF9E1B"/>
    <a:srgbClr val="C8102E"/>
    <a:srgbClr val="00497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6D67DF2-A774-43D1-9C54-222A9FABCDF5}" v="6" dt="2025-08-29T12:44:35.19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124"/>
    <p:restoredTop sz="96327"/>
  </p:normalViewPr>
  <p:slideViewPr>
    <p:cSldViewPr snapToGrid="0" snapToObjects="1">
      <p:cViewPr varScale="1">
        <p:scale>
          <a:sx n="107" d="100"/>
          <a:sy n="107" d="100"/>
        </p:scale>
        <p:origin x="1032" y="114"/>
      </p:cViewPr>
      <p:guideLst>
        <p:guide orient="horz" pos="2160"/>
        <p:guide pos="3840"/>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commentAuthors" Target="commentAuthors.xml"/><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19"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rsty Patterson" userId="06c453ef-d90e-4cbc-ba6b-1bf363c3e0a9" providerId="ADAL" clId="{36D67DF2-A774-43D1-9C54-222A9FABCDF5}"/>
    <pc:docChg chg="custSel modSld">
      <pc:chgData name="Kirsty Patterson" userId="06c453ef-d90e-4cbc-ba6b-1bf363c3e0a9" providerId="ADAL" clId="{36D67DF2-A774-43D1-9C54-222A9FABCDF5}" dt="2025-08-29T12:44:36.871" v="44" actId="20577"/>
      <pc:docMkLst>
        <pc:docMk/>
      </pc:docMkLst>
      <pc:sldChg chg="modSp modNotesTx">
        <pc:chgData name="Kirsty Patterson" userId="06c453ef-d90e-4cbc-ba6b-1bf363c3e0a9" providerId="ADAL" clId="{36D67DF2-A774-43D1-9C54-222A9FABCDF5}" dt="2025-08-29T12:44:36.871" v="44" actId="20577"/>
        <pc:sldMkLst>
          <pc:docMk/>
          <pc:sldMk cId="2568952825" sldId="285"/>
        </pc:sldMkLst>
        <pc:spChg chg="mod">
          <ac:chgData name="Kirsty Patterson" userId="06c453ef-d90e-4cbc-ba6b-1bf363c3e0a9" providerId="ADAL" clId="{36D67DF2-A774-43D1-9C54-222A9FABCDF5}" dt="2025-08-29T12:43:31.519" v="12" actId="14826"/>
          <ac:spMkLst>
            <pc:docMk/>
            <pc:sldMk cId="2568952825" sldId="285"/>
            <ac:spMk id="5" creationId="{16690963-FBA0-AF4E-A657-665C8B160DA1}"/>
          </ac:spMkLst>
        </pc:spChg>
      </pc:sldChg>
      <pc:sldChg chg="addSp delSp modSp mod">
        <pc:chgData name="Kirsty Patterson" userId="06c453ef-d90e-4cbc-ba6b-1bf363c3e0a9" providerId="ADAL" clId="{36D67DF2-A774-43D1-9C54-222A9FABCDF5}" dt="2025-08-29T12:38:04.785" v="8" actId="1076"/>
        <pc:sldMkLst>
          <pc:docMk/>
          <pc:sldMk cId="3174745994" sldId="314"/>
        </pc:sldMkLst>
        <pc:spChg chg="del mod">
          <ac:chgData name="Kirsty Patterson" userId="06c453ef-d90e-4cbc-ba6b-1bf363c3e0a9" providerId="ADAL" clId="{36D67DF2-A774-43D1-9C54-222A9FABCDF5}" dt="2025-08-29T12:37:50.885" v="4" actId="478"/>
          <ac:spMkLst>
            <pc:docMk/>
            <pc:sldMk cId="3174745994" sldId="314"/>
            <ac:spMk id="5" creationId="{0A3162CF-5A81-0E15-7A08-1B143BBDDFD5}"/>
          </ac:spMkLst>
        </pc:spChg>
        <pc:spChg chg="add mod">
          <ac:chgData name="Kirsty Patterson" userId="06c453ef-d90e-4cbc-ba6b-1bf363c3e0a9" providerId="ADAL" clId="{36D67DF2-A774-43D1-9C54-222A9FABCDF5}" dt="2025-08-29T12:38:04.785" v="8" actId="1076"/>
          <ac:spMkLst>
            <pc:docMk/>
            <pc:sldMk cId="3174745994" sldId="314"/>
            <ac:spMk id="7" creationId="{83B62482-4C66-23E6-AAAD-D02A0EEE89AB}"/>
          </ac:spMkLst>
        </pc:spChg>
      </pc:sldChg>
      <pc:sldChg chg="delSp mod">
        <pc:chgData name="Kirsty Patterson" userId="06c453ef-d90e-4cbc-ba6b-1bf363c3e0a9" providerId="ADAL" clId="{36D67DF2-A774-43D1-9C54-222A9FABCDF5}" dt="2025-08-29T12:38:18.625" v="9" actId="478"/>
        <pc:sldMkLst>
          <pc:docMk/>
          <pc:sldMk cId="1240173451" sldId="315"/>
        </pc:sldMkLst>
        <pc:spChg chg="del">
          <ac:chgData name="Kirsty Patterson" userId="06c453ef-d90e-4cbc-ba6b-1bf363c3e0a9" providerId="ADAL" clId="{36D67DF2-A774-43D1-9C54-222A9FABCDF5}" dt="2025-08-29T12:38:18.625" v="9" actId="478"/>
          <ac:spMkLst>
            <pc:docMk/>
            <pc:sldMk cId="1240173451" sldId="315"/>
            <ac:spMk id="7" creationId="{828400B2-0B9F-CCCE-4BD9-372F5EEAC42B}"/>
          </ac:spMkLst>
        </pc:spChg>
      </pc:sldChg>
      <pc:sldChg chg="delSp mod">
        <pc:chgData name="Kirsty Patterson" userId="06c453ef-d90e-4cbc-ba6b-1bf363c3e0a9" providerId="ADAL" clId="{36D67DF2-A774-43D1-9C54-222A9FABCDF5}" dt="2025-08-29T12:38:23.906" v="10" actId="478"/>
        <pc:sldMkLst>
          <pc:docMk/>
          <pc:sldMk cId="3368664454" sldId="316"/>
        </pc:sldMkLst>
        <pc:spChg chg="del">
          <ac:chgData name="Kirsty Patterson" userId="06c453ef-d90e-4cbc-ba6b-1bf363c3e0a9" providerId="ADAL" clId="{36D67DF2-A774-43D1-9C54-222A9FABCDF5}" dt="2025-08-29T12:38:23.906" v="10" actId="478"/>
          <ac:spMkLst>
            <pc:docMk/>
            <pc:sldMk cId="3368664454" sldId="316"/>
            <ac:spMk id="5" creationId="{ECC8EA9D-10AD-EE6F-2EC0-8D0E5C63D0AB}"/>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8983F19-DE98-49DE-B3F9-77AD9B3DE7E5}" type="datetimeFigureOut">
              <a:rPr lang="en-GB" smtClean="0"/>
              <a:t>29/08/2025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715D49E-F9D2-4317-B0C4-2285D2F302F3}" type="slidenum">
              <a:rPr lang="en-GB" smtClean="0"/>
              <a:t>‹#›</a:t>
            </a:fld>
            <a:endParaRPr lang="en-GB"/>
          </a:p>
        </p:txBody>
      </p:sp>
    </p:spTree>
    <p:extLst>
      <p:ext uri="{BB962C8B-B14F-4D97-AF65-F5344CB8AC3E}">
        <p14:creationId xmlns:p14="http://schemas.microsoft.com/office/powerpoint/2010/main" val="28268998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shutterstock.com/g/mutsu7211"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 © Shutterstock/</a:t>
            </a:r>
            <a:r>
              <a:rPr lang="en-GB" sz="1200" b="0" i="0" u="none" strike="noStrike" kern="1200" dirty="0">
                <a:solidFill>
                  <a:schemeClr val="tx1"/>
                </a:solidFill>
                <a:effectLst/>
                <a:latin typeface="+mn-lt"/>
                <a:ea typeface="+mn-ea"/>
                <a:cs typeface="+mn-cs"/>
                <a:hlinkClick r:id="rId3" tooltip="mutsu7211"/>
              </a:rPr>
              <a:t>mutsu7211</a:t>
            </a:r>
            <a:br>
              <a:rPr lang="en-GB" sz="1200" b="0" i="0" u="none" strike="noStrike" kern="1200" dirty="0">
                <a:solidFill>
                  <a:schemeClr val="tx1"/>
                </a:solidFill>
                <a:effectLst/>
                <a:latin typeface="+mn-lt"/>
                <a:ea typeface="+mn-ea"/>
                <a:cs typeface="+mn-cs"/>
              </a:rPr>
            </a:br>
            <a:r>
              <a:rPr lang="en-GB" sz="1200" b="0" i="0" u="none" strike="noStrike" kern="1200" dirty="0">
                <a:solidFill>
                  <a:schemeClr val="tx1"/>
                </a:solidFill>
                <a:effectLst/>
                <a:latin typeface="+mn-lt"/>
                <a:ea typeface="+mn-ea"/>
                <a:cs typeface="+mn-cs"/>
              </a:rPr>
              <a:t>https://www.shutterstock.com/image-photo/close-graduated-cylinder-2254573431 </a:t>
            </a:r>
            <a:endParaRPr lang="en-GB" dirty="0"/>
          </a:p>
        </p:txBody>
      </p:sp>
      <p:sp>
        <p:nvSpPr>
          <p:cNvPr id="4" name="Slide Number Placeholder 3"/>
          <p:cNvSpPr>
            <a:spLocks noGrp="1"/>
          </p:cNvSpPr>
          <p:nvPr>
            <p:ph type="sldNum" sz="quarter" idx="5"/>
          </p:nvPr>
        </p:nvSpPr>
        <p:spPr/>
        <p:txBody>
          <a:bodyPr/>
          <a:lstStyle/>
          <a:p>
            <a:fld id="{F715D49E-F9D2-4317-B0C4-2285D2F302F3}" type="slidenum">
              <a:rPr lang="en-GB" smtClean="0"/>
              <a:t>1</a:t>
            </a:fld>
            <a:endParaRPr lang="en-GB"/>
          </a:p>
        </p:txBody>
      </p:sp>
    </p:spTree>
    <p:extLst>
      <p:ext uri="{BB962C8B-B14F-4D97-AF65-F5344CB8AC3E}">
        <p14:creationId xmlns:p14="http://schemas.microsoft.com/office/powerpoint/2010/main" val="7135394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Find answers to these questions and explanations in the teacher notes at </a:t>
            </a:r>
            <a:r>
              <a:rPr lang="en-GB" sz="1200" kern="1200" dirty="0">
                <a:solidFill>
                  <a:schemeClr val="tx1"/>
                </a:solidFill>
                <a:effectLst/>
                <a:latin typeface="+mn-lt"/>
                <a:ea typeface="+mn-ea"/>
                <a:cs typeface="+mn-cs"/>
              </a:rPr>
              <a:t>rsc.li/3HtbjNJ. </a:t>
            </a:r>
            <a:endParaRPr lang="en-GB" dirty="0"/>
          </a:p>
        </p:txBody>
      </p:sp>
      <p:sp>
        <p:nvSpPr>
          <p:cNvPr id="4" name="Slide Number Placeholder 3"/>
          <p:cNvSpPr>
            <a:spLocks noGrp="1"/>
          </p:cNvSpPr>
          <p:nvPr>
            <p:ph type="sldNum" sz="quarter" idx="5"/>
          </p:nvPr>
        </p:nvSpPr>
        <p:spPr/>
        <p:txBody>
          <a:bodyPr/>
          <a:lstStyle/>
          <a:p>
            <a:fld id="{F715D49E-F9D2-4317-B0C4-2285D2F302F3}" type="slidenum">
              <a:rPr lang="en-GB" smtClean="0"/>
              <a:t>7</a:t>
            </a:fld>
            <a:endParaRPr lang="en-GB"/>
          </a:p>
        </p:txBody>
      </p:sp>
    </p:spTree>
    <p:extLst>
      <p:ext uri="{BB962C8B-B14F-4D97-AF65-F5344CB8AC3E}">
        <p14:creationId xmlns:p14="http://schemas.microsoft.com/office/powerpoint/2010/main" val="1888982034"/>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https://rsc.li/2UfBalB" TargetMode="Externa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https://rsc.li/2UfBalB" TargetMode="Externa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1-14 years Title, single line, generic photo">
    <p:spTree>
      <p:nvGrpSpPr>
        <p:cNvPr id="1" name=""/>
        <p:cNvGrpSpPr/>
        <p:nvPr/>
      </p:nvGrpSpPr>
      <p:grpSpPr>
        <a:xfrm>
          <a:off x="0" y="0"/>
          <a:ext cx="0" cy="0"/>
          <a:chOff x="0" y="0"/>
          <a:chExt cx="0" cy="0"/>
        </a:xfrm>
      </p:grpSpPr>
      <p:grpSp>
        <p:nvGrpSpPr>
          <p:cNvPr id="43" name="Group 42">
            <a:extLst>
              <a:ext uri="{FF2B5EF4-FFF2-40B4-BE49-F238E27FC236}">
                <a16:creationId xmlns:a16="http://schemas.microsoft.com/office/drawing/2014/main" id="{F5168C22-13C5-5042-B68D-D5810F149BD4}"/>
              </a:ext>
            </a:extLst>
          </p:cNvPr>
          <p:cNvGrpSpPr/>
          <p:nvPr userDrawn="1"/>
        </p:nvGrpSpPr>
        <p:grpSpPr>
          <a:xfrm>
            <a:off x="0" y="0"/>
            <a:ext cx="12196800" cy="6858000"/>
            <a:chOff x="0" y="0"/>
            <a:chExt cx="12196800" cy="6858000"/>
          </a:xfrm>
        </p:grpSpPr>
        <p:pic>
          <p:nvPicPr>
            <p:cNvPr id="16" name="Picture 15">
              <a:extLst>
                <a:ext uri="{FF2B5EF4-FFF2-40B4-BE49-F238E27FC236}">
                  <a16:creationId xmlns:a16="http://schemas.microsoft.com/office/drawing/2014/main" id="{01348E18-6A0F-0842-92AA-634472BB458F}"/>
                </a:ext>
              </a:extLst>
            </p:cNvPr>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6800" cy="6858000"/>
            </a:xfrm>
            <a:prstGeom prst="rect">
              <a:avLst/>
            </a:prstGeom>
          </p:spPr>
        </p:pic>
        <p:pic>
          <p:nvPicPr>
            <p:cNvPr id="42" name="Picture 41">
              <a:extLst>
                <a:ext uri="{FF2B5EF4-FFF2-40B4-BE49-F238E27FC236}">
                  <a16:creationId xmlns:a16="http://schemas.microsoft.com/office/drawing/2014/main" id="{7D0D226C-0904-EC4D-9B16-19AD25079747}"/>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06038" y="0"/>
              <a:ext cx="6855236" cy="6858000"/>
            </a:xfrm>
            <a:prstGeom prst="rect">
              <a:avLst/>
            </a:prstGeom>
          </p:spPr>
        </p:pic>
      </p:grpSp>
      <p:grpSp>
        <p:nvGrpSpPr>
          <p:cNvPr id="98" name="Group 97">
            <a:extLst>
              <a:ext uri="{FF2B5EF4-FFF2-40B4-BE49-F238E27FC236}">
                <a16:creationId xmlns:a16="http://schemas.microsoft.com/office/drawing/2014/main" id="{D1166B66-EF9F-7F44-B3D5-0039E00DA134}"/>
              </a:ext>
            </a:extLst>
          </p:cNvPr>
          <p:cNvGrpSpPr/>
          <p:nvPr userDrawn="1"/>
        </p:nvGrpSpPr>
        <p:grpSpPr>
          <a:xfrm>
            <a:off x="0" y="-1670"/>
            <a:ext cx="7622497" cy="6859670"/>
            <a:chOff x="0" y="-1670"/>
            <a:chExt cx="7622497" cy="6859670"/>
          </a:xfrm>
        </p:grpSpPr>
        <p:pic>
          <p:nvPicPr>
            <p:cNvPr id="84" name="Picture 83">
              <a:extLst>
                <a:ext uri="{FF2B5EF4-FFF2-40B4-BE49-F238E27FC236}">
                  <a16:creationId xmlns:a16="http://schemas.microsoft.com/office/drawing/2014/main" id="{F1E65715-C07C-5A49-8AE3-55777E91145F}"/>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86" name="Picture 85">
              <a:extLst>
                <a:ext uri="{FF2B5EF4-FFF2-40B4-BE49-F238E27FC236}">
                  <a16:creationId xmlns:a16="http://schemas.microsoft.com/office/drawing/2014/main" id="{2A1E57C7-F139-AD4D-BA28-4F7521ED0599}"/>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383422" y="-1670"/>
              <a:ext cx="4239075" cy="6858000"/>
            </a:xfrm>
            <a:prstGeom prst="rect">
              <a:avLst/>
            </a:prstGeom>
          </p:spPr>
        </p:pic>
        <p:pic>
          <p:nvPicPr>
            <p:cNvPr id="96" name="Picture 95">
              <a:extLst>
                <a:ext uri="{FF2B5EF4-FFF2-40B4-BE49-F238E27FC236}">
                  <a16:creationId xmlns:a16="http://schemas.microsoft.com/office/drawing/2014/main" id="{6CC0A54E-2863-3942-914D-4D2B8FFDF4BF}"/>
                </a:ext>
              </a:extLst>
            </p:cNvPr>
            <p:cNvPicPr>
              <a:picLocks noChangeAspect="1"/>
            </p:cNvPicPr>
            <p:nvPr userDrawn="1"/>
          </p:nvPicPr>
          <p:blipFill>
            <a:blip r:embed="rId6" cstate="print">
              <a:alphaModFix amt="75000"/>
              <a:extLst>
                <a:ext uri="{28A0092B-C50C-407E-A947-70E740481C1C}">
                  <a14:useLocalDpi xmlns:a14="http://schemas.microsoft.com/office/drawing/2010/main"/>
                </a:ext>
              </a:extLst>
            </a:blip>
            <a:stretch>
              <a:fillRect/>
            </a:stretch>
          </p:blipFill>
          <p:spPr>
            <a:xfrm>
              <a:off x="4023211" y="0"/>
              <a:ext cx="3599286" cy="2832100"/>
            </a:xfrm>
            <a:prstGeom prst="rect">
              <a:avLst/>
            </a:prstGeom>
          </p:spPr>
        </p:pic>
      </p:grpSp>
      <p:sp>
        <p:nvSpPr>
          <p:cNvPr id="2" name="Title 1">
            <a:extLst>
              <a:ext uri="{FF2B5EF4-FFF2-40B4-BE49-F238E27FC236}">
                <a16:creationId xmlns:a16="http://schemas.microsoft.com/office/drawing/2014/main" id="{BB8CB521-08A1-6042-8AA6-46C1C137B9E2}"/>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11–14 years</a:t>
            </a:r>
            <a:endParaRPr lang="en-US" dirty="0"/>
          </a:p>
        </p:txBody>
      </p:sp>
      <p:sp>
        <p:nvSpPr>
          <p:cNvPr id="3" name="Subtitle 2">
            <a:extLst>
              <a:ext uri="{FF2B5EF4-FFF2-40B4-BE49-F238E27FC236}">
                <a16:creationId xmlns:a16="http://schemas.microsoft.com/office/drawing/2014/main" id="{C274CC80-688D-714B-9546-CAC5C231FAE5}"/>
              </a:ext>
            </a:extLst>
          </p:cNvPr>
          <p:cNvSpPr>
            <a:spLocks noGrp="1"/>
          </p:cNvSpPr>
          <p:nvPr>
            <p:ph type="subTitle" idx="1" hasCustomPrompt="1"/>
          </p:nvPr>
        </p:nvSpPr>
        <p:spPr>
          <a:xfrm>
            <a:off x="540000" y="1980000"/>
            <a:ext cx="5220000" cy="713843"/>
          </a:xfrm>
        </p:spPr>
        <p:txBody>
          <a:bodyPr lIns="0" tIns="0" rIns="0" bIns="0">
            <a:noAutofit/>
          </a:bodyPr>
          <a:lstStyle>
            <a:lvl1pPr marL="0" indent="0" algn="l">
              <a:spcBef>
                <a:spcPts val="0"/>
              </a:spcBef>
              <a:buNone/>
              <a:defRPr sz="5000" b="1" i="0">
                <a:solidFill>
                  <a:srgbClr val="006F62"/>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Single line title</a:t>
            </a:r>
            <a:endParaRPr lang="en-US" dirty="0"/>
          </a:p>
        </p:txBody>
      </p:sp>
      <p:pic>
        <p:nvPicPr>
          <p:cNvPr id="7" name="Picture 6">
            <a:extLst>
              <a:ext uri="{FF2B5EF4-FFF2-40B4-BE49-F238E27FC236}">
                <a16:creationId xmlns:a16="http://schemas.microsoft.com/office/drawing/2014/main" id="{320B49D5-F310-A340-BF5B-AB0D4EB1E384}"/>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38" name="Picture 37">
            <a:extLst>
              <a:ext uri="{FF2B5EF4-FFF2-40B4-BE49-F238E27FC236}">
                <a16:creationId xmlns:a16="http://schemas.microsoft.com/office/drawing/2014/main" id="{14E3DA79-FDC9-7F4B-9277-8C9EB9346AD6}"/>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
        <p:nvSpPr>
          <p:cNvPr id="14" name="Title 1">
            <a:extLst>
              <a:ext uri="{FF2B5EF4-FFF2-40B4-BE49-F238E27FC236}">
                <a16:creationId xmlns:a16="http://schemas.microsoft.com/office/drawing/2014/main" id="{2281CF7B-F07A-C049-BDB9-748CCF3F310B}"/>
              </a:ext>
            </a:extLst>
          </p:cNvPr>
          <p:cNvSpPr txBox="1">
            <a:spLocks/>
          </p:cNvSpPr>
          <p:nvPr userDrawn="1"/>
        </p:nvSpPr>
        <p:spPr>
          <a:xfrm>
            <a:off x="9450000" y="5850000"/>
            <a:ext cx="2160000"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none" kern="1200" dirty="0">
                <a:solidFill>
                  <a:schemeClr val="bg1"/>
                </a:solidFill>
                <a:effectLst/>
                <a:latin typeface="Century Gothic" panose="020B0502020202020204" pitchFamily="34" charset="0"/>
                <a:ea typeface="+mj-ea"/>
                <a:cs typeface="+mj-cs"/>
                <a:hlinkClick r:id="rId9">
                  <a:extLst>
                    <a:ext uri="{A12FA001-AC4F-418D-AE19-62706E023703}">
                      <ahyp:hlinkClr xmlns:ahyp="http://schemas.microsoft.com/office/drawing/2018/hyperlinkcolor" val="tx"/>
                    </a:ext>
                  </a:extLst>
                </a:hlinkClick>
              </a:rPr>
              <a:t>https://rsc.li/2UfBalB</a:t>
            </a:r>
            <a:endParaRPr lang="en-US" sz="1600" u="none" dirty="0">
              <a:solidFill>
                <a:schemeClr val="bg1"/>
              </a:solidFill>
            </a:endParaRPr>
          </a:p>
        </p:txBody>
      </p:sp>
    </p:spTree>
    <p:extLst>
      <p:ext uri="{BB962C8B-B14F-4D97-AF65-F5344CB8AC3E}">
        <p14:creationId xmlns:p14="http://schemas.microsoft.com/office/powerpoint/2010/main" val="12269370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1-14 years Title, double line, content photo">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A411C634-342E-F545-A3E0-966E94C8989E}"/>
              </a:ext>
            </a:extLst>
          </p:cNvPr>
          <p:cNvGrpSpPr/>
          <p:nvPr userDrawn="1"/>
        </p:nvGrpSpPr>
        <p:grpSpPr>
          <a:xfrm>
            <a:off x="0" y="-830"/>
            <a:ext cx="12196800" cy="6858000"/>
            <a:chOff x="0" y="0"/>
            <a:chExt cx="12196800" cy="6858000"/>
          </a:xfrm>
        </p:grpSpPr>
        <p:pic>
          <p:nvPicPr>
            <p:cNvPr id="13" name="Picture 12">
              <a:extLst>
                <a:ext uri="{FF2B5EF4-FFF2-40B4-BE49-F238E27FC236}">
                  <a16:creationId xmlns:a16="http://schemas.microsoft.com/office/drawing/2014/main" id="{F29614DA-6B90-DA48-8139-C28306C4EEAE}"/>
                </a:ext>
              </a:extLst>
            </p:cNvPr>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6800" cy="6858000"/>
            </a:xfrm>
            <a:prstGeom prst="rect">
              <a:avLst/>
            </a:prstGeom>
          </p:spPr>
        </p:pic>
        <p:pic>
          <p:nvPicPr>
            <p:cNvPr id="14" name="Picture 13">
              <a:extLst>
                <a:ext uri="{FF2B5EF4-FFF2-40B4-BE49-F238E27FC236}">
                  <a16:creationId xmlns:a16="http://schemas.microsoft.com/office/drawing/2014/main" id="{E83805CC-C213-4B4C-85F7-4F680A3803D0}"/>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06038" y="0"/>
              <a:ext cx="6855236" cy="6858000"/>
            </a:xfrm>
            <a:prstGeom prst="rect">
              <a:avLst/>
            </a:prstGeom>
          </p:spPr>
        </p:pic>
      </p:grpSp>
      <p:grpSp>
        <p:nvGrpSpPr>
          <p:cNvPr id="15" name="Group 14">
            <a:extLst>
              <a:ext uri="{FF2B5EF4-FFF2-40B4-BE49-F238E27FC236}">
                <a16:creationId xmlns:a16="http://schemas.microsoft.com/office/drawing/2014/main" id="{33C7BD55-048E-5B42-AB50-9C11D4877717}"/>
              </a:ext>
            </a:extLst>
          </p:cNvPr>
          <p:cNvGrpSpPr/>
          <p:nvPr userDrawn="1"/>
        </p:nvGrpSpPr>
        <p:grpSpPr>
          <a:xfrm>
            <a:off x="0" y="-1670"/>
            <a:ext cx="7622497" cy="6859670"/>
            <a:chOff x="0" y="-1670"/>
            <a:chExt cx="7622497" cy="6859670"/>
          </a:xfrm>
        </p:grpSpPr>
        <p:pic>
          <p:nvPicPr>
            <p:cNvPr id="16" name="Picture 15">
              <a:extLst>
                <a:ext uri="{FF2B5EF4-FFF2-40B4-BE49-F238E27FC236}">
                  <a16:creationId xmlns:a16="http://schemas.microsoft.com/office/drawing/2014/main" id="{B65C8396-5F45-5649-8B5F-3139EE072DC3}"/>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23" name="Picture 22">
              <a:extLst>
                <a:ext uri="{FF2B5EF4-FFF2-40B4-BE49-F238E27FC236}">
                  <a16:creationId xmlns:a16="http://schemas.microsoft.com/office/drawing/2014/main" id="{5213ADDD-C006-594E-8C60-820DE61636A5}"/>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383422" y="-1670"/>
              <a:ext cx="4239075" cy="6858000"/>
            </a:xfrm>
            <a:prstGeom prst="rect">
              <a:avLst/>
            </a:prstGeom>
          </p:spPr>
        </p:pic>
        <p:pic>
          <p:nvPicPr>
            <p:cNvPr id="24" name="Picture 23">
              <a:extLst>
                <a:ext uri="{FF2B5EF4-FFF2-40B4-BE49-F238E27FC236}">
                  <a16:creationId xmlns:a16="http://schemas.microsoft.com/office/drawing/2014/main" id="{026E7407-F898-5142-88BB-7D8A2BEEAE05}"/>
                </a:ext>
              </a:extLst>
            </p:cNvPr>
            <p:cNvPicPr>
              <a:picLocks noChangeAspect="1"/>
            </p:cNvPicPr>
            <p:nvPr userDrawn="1"/>
          </p:nvPicPr>
          <p:blipFill>
            <a:blip r:embed="rId6" cstate="print">
              <a:alphaModFix amt="75000"/>
              <a:extLst>
                <a:ext uri="{28A0092B-C50C-407E-A947-70E740481C1C}">
                  <a14:useLocalDpi xmlns:a14="http://schemas.microsoft.com/office/drawing/2010/main"/>
                </a:ext>
              </a:extLst>
            </a:blip>
            <a:stretch>
              <a:fillRect/>
            </a:stretch>
          </p:blipFill>
          <p:spPr>
            <a:xfrm>
              <a:off x="4023211" y="0"/>
              <a:ext cx="3599286" cy="2832100"/>
            </a:xfrm>
            <a:prstGeom prst="rect">
              <a:avLst/>
            </a:prstGeom>
          </p:spPr>
        </p:pic>
      </p:grpSp>
      <p:sp>
        <p:nvSpPr>
          <p:cNvPr id="25" name="Title 1">
            <a:extLst>
              <a:ext uri="{FF2B5EF4-FFF2-40B4-BE49-F238E27FC236}">
                <a16:creationId xmlns:a16="http://schemas.microsoft.com/office/drawing/2014/main" id="{0197BF56-5D37-7C46-9B8F-1EC239150133}"/>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11–14 years</a:t>
            </a:r>
            <a:endParaRPr lang="en-US" dirty="0"/>
          </a:p>
        </p:txBody>
      </p:sp>
      <p:sp>
        <p:nvSpPr>
          <p:cNvPr id="26" name="Subtitle 2">
            <a:extLst>
              <a:ext uri="{FF2B5EF4-FFF2-40B4-BE49-F238E27FC236}">
                <a16:creationId xmlns:a16="http://schemas.microsoft.com/office/drawing/2014/main" id="{AA51607E-49B0-7845-BF9B-B79131425320}"/>
              </a:ext>
            </a:extLst>
          </p:cNvPr>
          <p:cNvSpPr>
            <a:spLocks noGrp="1"/>
          </p:cNvSpPr>
          <p:nvPr>
            <p:ph type="subTitle" idx="1" hasCustomPrompt="1"/>
          </p:nvPr>
        </p:nvSpPr>
        <p:spPr>
          <a:xfrm>
            <a:off x="540000" y="1980000"/>
            <a:ext cx="5220000" cy="1652200"/>
          </a:xfrm>
        </p:spPr>
        <p:txBody>
          <a:bodyPr lIns="0" tIns="0" rIns="0" bIns="0">
            <a:noAutofit/>
          </a:bodyPr>
          <a:lstStyle>
            <a:lvl1pPr marL="0" indent="0" algn="l">
              <a:spcBef>
                <a:spcPts val="0"/>
              </a:spcBef>
              <a:buNone/>
              <a:defRPr sz="5000" b="1" i="0" baseline="0">
                <a:solidFill>
                  <a:srgbClr val="006F62"/>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Experiments with particles</a:t>
            </a:r>
            <a:endParaRPr lang="en-US" dirty="0"/>
          </a:p>
        </p:txBody>
      </p:sp>
      <p:pic>
        <p:nvPicPr>
          <p:cNvPr id="27" name="Picture 26">
            <a:extLst>
              <a:ext uri="{FF2B5EF4-FFF2-40B4-BE49-F238E27FC236}">
                <a16:creationId xmlns:a16="http://schemas.microsoft.com/office/drawing/2014/main" id="{07D73AB0-DEF7-4046-847B-A28ADD104FA2}"/>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28" name="Picture 27">
            <a:extLst>
              <a:ext uri="{FF2B5EF4-FFF2-40B4-BE49-F238E27FC236}">
                <a16:creationId xmlns:a16="http://schemas.microsoft.com/office/drawing/2014/main" id="{1D2D02F5-2384-7B49-A386-3ED4975FF971}"/>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25572624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1-14 years Title, triple line, no photo">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C3214C2A-CA33-A842-888E-B812F12CF807}"/>
              </a:ext>
            </a:extLst>
          </p:cNvPr>
          <p:cNvGrpSpPr/>
          <p:nvPr userDrawn="1"/>
        </p:nvGrpSpPr>
        <p:grpSpPr>
          <a:xfrm>
            <a:off x="0" y="0"/>
            <a:ext cx="12196800" cy="6858000"/>
            <a:chOff x="0" y="0"/>
            <a:chExt cx="12196800" cy="6858000"/>
          </a:xfrm>
        </p:grpSpPr>
        <p:pic>
          <p:nvPicPr>
            <p:cNvPr id="7" name="Picture 6">
              <a:extLst>
                <a:ext uri="{FF2B5EF4-FFF2-40B4-BE49-F238E27FC236}">
                  <a16:creationId xmlns:a16="http://schemas.microsoft.com/office/drawing/2014/main" id="{4327CC39-9374-7A48-B80F-E35EE9CF0B37}"/>
                </a:ext>
              </a:extLst>
            </p:cNvPr>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6800" cy="6858000"/>
            </a:xfrm>
            <a:prstGeom prst="rect">
              <a:avLst/>
            </a:prstGeom>
          </p:spPr>
        </p:pic>
        <p:pic>
          <p:nvPicPr>
            <p:cNvPr id="8" name="Picture 7">
              <a:extLst>
                <a:ext uri="{FF2B5EF4-FFF2-40B4-BE49-F238E27FC236}">
                  <a16:creationId xmlns:a16="http://schemas.microsoft.com/office/drawing/2014/main" id="{66772C03-ED45-D342-93E9-6EBA673FF738}"/>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06038" y="0"/>
              <a:ext cx="6855236" cy="6858000"/>
            </a:xfrm>
            <a:prstGeom prst="rect">
              <a:avLst/>
            </a:prstGeom>
          </p:spPr>
        </p:pic>
      </p:grpSp>
      <p:grpSp>
        <p:nvGrpSpPr>
          <p:cNvPr id="9" name="Group 8">
            <a:extLst>
              <a:ext uri="{FF2B5EF4-FFF2-40B4-BE49-F238E27FC236}">
                <a16:creationId xmlns:a16="http://schemas.microsoft.com/office/drawing/2014/main" id="{32422E4D-C8B1-F447-93AA-3FD97F2A6C7C}"/>
              </a:ext>
            </a:extLst>
          </p:cNvPr>
          <p:cNvGrpSpPr/>
          <p:nvPr userDrawn="1"/>
        </p:nvGrpSpPr>
        <p:grpSpPr>
          <a:xfrm>
            <a:off x="0" y="-1670"/>
            <a:ext cx="7622497" cy="6859670"/>
            <a:chOff x="0" y="-1670"/>
            <a:chExt cx="7622497" cy="6859670"/>
          </a:xfrm>
        </p:grpSpPr>
        <p:pic>
          <p:nvPicPr>
            <p:cNvPr id="10" name="Picture 9">
              <a:extLst>
                <a:ext uri="{FF2B5EF4-FFF2-40B4-BE49-F238E27FC236}">
                  <a16:creationId xmlns:a16="http://schemas.microsoft.com/office/drawing/2014/main" id="{1D282529-8467-4F47-ADC0-2356B7041C81}"/>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11" name="Picture 10">
              <a:extLst>
                <a:ext uri="{FF2B5EF4-FFF2-40B4-BE49-F238E27FC236}">
                  <a16:creationId xmlns:a16="http://schemas.microsoft.com/office/drawing/2014/main" id="{6F51DED8-6D16-3546-BB8A-1A86FBB8734D}"/>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383422" y="-1670"/>
              <a:ext cx="4239075" cy="6858000"/>
            </a:xfrm>
            <a:prstGeom prst="rect">
              <a:avLst/>
            </a:prstGeom>
          </p:spPr>
        </p:pic>
        <p:pic>
          <p:nvPicPr>
            <p:cNvPr id="12" name="Picture 11">
              <a:extLst>
                <a:ext uri="{FF2B5EF4-FFF2-40B4-BE49-F238E27FC236}">
                  <a16:creationId xmlns:a16="http://schemas.microsoft.com/office/drawing/2014/main" id="{D2202739-A959-9744-A152-EB3C529DE1BF}"/>
                </a:ext>
              </a:extLst>
            </p:cNvPr>
            <p:cNvPicPr>
              <a:picLocks noChangeAspect="1"/>
            </p:cNvPicPr>
            <p:nvPr userDrawn="1"/>
          </p:nvPicPr>
          <p:blipFill>
            <a:blip r:embed="rId6" cstate="print">
              <a:alphaModFix amt="75000"/>
              <a:extLst>
                <a:ext uri="{28A0092B-C50C-407E-A947-70E740481C1C}">
                  <a14:useLocalDpi xmlns:a14="http://schemas.microsoft.com/office/drawing/2010/main"/>
                </a:ext>
              </a:extLst>
            </a:blip>
            <a:stretch>
              <a:fillRect/>
            </a:stretch>
          </p:blipFill>
          <p:spPr>
            <a:xfrm>
              <a:off x="4023211" y="0"/>
              <a:ext cx="3599286" cy="2832100"/>
            </a:xfrm>
            <a:prstGeom prst="rect">
              <a:avLst/>
            </a:prstGeom>
          </p:spPr>
        </p:pic>
      </p:grpSp>
      <p:sp>
        <p:nvSpPr>
          <p:cNvPr id="13" name="Title 1">
            <a:extLst>
              <a:ext uri="{FF2B5EF4-FFF2-40B4-BE49-F238E27FC236}">
                <a16:creationId xmlns:a16="http://schemas.microsoft.com/office/drawing/2014/main" id="{2AE1447F-978F-5E49-B247-75A265105BE3}"/>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11–14 years</a:t>
            </a:r>
            <a:endParaRPr lang="en-US" dirty="0"/>
          </a:p>
        </p:txBody>
      </p:sp>
      <p:sp>
        <p:nvSpPr>
          <p:cNvPr id="14" name="Subtitle 2">
            <a:extLst>
              <a:ext uri="{FF2B5EF4-FFF2-40B4-BE49-F238E27FC236}">
                <a16:creationId xmlns:a16="http://schemas.microsoft.com/office/drawing/2014/main" id="{DFA8AA5F-D49E-F447-96D3-96799541904A}"/>
              </a:ext>
            </a:extLst>
          </p:cNvPr>
          <p:cNvSpPr>
            <a:spLocks noGrp="1"/>
          </p:cNvSpPr>
          <p:nvPr>
            <p:ph type="subTitle" idx="1" hasCustomPrompt="1"/>
          </p:nvPr>
        </p:nvSpPr>
        <p:spPr>
          <a:xfrm>
            <a:off x="540000" y="1979999"/>
            <a:ext cx="5220000" cy="2579677"/>
          </a:xfrm>
        </p:spPr>
        <p:txBody>
          <a:bodyPr lIns="0" tIns="0" rIns="0" bIns="0">
            <a:noAutofit/>
          </a:bodyPr>
          <a:lstStyle>
            <a:lvl1pPr marL="0" indent="0" algn="l">
              <a:spcBef>
                <a:spcPts val="0"/>
              </a:spcBef>
              <a:buNone/>
              <a:defRPr sz="5000" b="1" i="0">
                <a:solidFill>
                  <a:srgbClr val="006F62"/>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Triple line title with turnover on three lines</a:t>
            </a:r>
            <a:endParaRPr lang="en-US" dirty="0"/>
          </a:p>
        </p:txBody>
      </p:sp>
      <p:pic>
        <p:nvPicPr>
          <p:cNvPr id="15" name="Picture 14">
            <a:extLst>
              <a:ext uri="{FF2B5EF4-FFF2-40B4-BE49-F238E27FC236}">
                <a16:creationId xmlns:a16="http://schemas.microsoft.com/office/drawing/2014/main" id="{36F012F8-82AF-D84F-84FF-3F72B976A026}"/>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16" name="Picture 15">
            <a:extLst>
              <a:ext uri="{FF2B5EF4-FFF2-40B4-BE49-F238E27FC236}">
                <a16:creationId xmlns:a16="http://schemas.microsoft.com/office/drawing/2014/main" id="{A6E46DDE-04FF-0948-9D74-AAEC5E80044D}"/>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
        <p:nvSpPr>
          <p:cNvPr id="17" name="Title 1">
            <a:extLst>
              <a:ext uri="{FF2B5EF4-FFF2-40B4-BE49-F238E27FC236}">
                <a16:creationId xmlns:a16="http://schemas.microsoft.com/office/drawing/2014/main" id="{E5AB7EBB-737A-9540-BC73-AD8D595C8E34}"/>
              </a:ext>
            </a:extLst>
          </p:cNvPr>
          <p:cNvSpPr txBox="1">
            <a:spLocks/>
          </p:cNvSpPr>
          <p:nvPr userDrawn="1"/>
        </p:nvSpPr>
        <p:spPr>
          <a:xfrm>
            <a:off x="9450000" y="5850000"/>
            <a:ext cx="2160000"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none" kern="1200" dirty="0">
                <a:solidFill>
                  <a:schemeClr val="bg1"/>
                </a:solidFill>
                <a:effectLst/>
                <a:latin typeface="Century Gothic" panose="020B0502020202020204" pitchFamily="34" charset="0"/>
                <a:ea typeface="+mj-ea"/>
                <a:cs typeface="+mj-cs"/>
                <a:hlinkClick r:id="rId9">
                  <a:extLst>
                    <a:ext uri="{A12FA001-AC4F-418D-AE19-62706E023703}">
                      <ahyp:hlinkClr xmlns:ahyp="http://schemas.microsoft.com/office/drawing/2018/hyperlinkcolor" val="tx"/>
                    </a:ext>
                  </a:extLst>
                </a:hlinkClick>
              </a:rPr>
              <a:t>https://rsc.li/2UfBalB</a:t>
            </a:r>
            <a:endParaRPr lang="en-US" sz="1600" u="none" dirty="0">
              <a:solidFill>
                <a:schemeClr val="bg1"/>
              </a:solidFill>
            </a:endParaRPr>
          </a:p>
        </p:txBody>
      </p:sp>
    </p:spTree>
    <p:extLst>
      <p:ext uri="{BB962C8B-B14F-4D97-AF65-F5344CB8AC3E}">
        <p14:creationId xmlns:p14="http://schemas.microsoft.com/office/powerpoint/2010/main" val="41502965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dirty="0"/>
              <a:t>Heading</a:t>
            </a:r>
            <a:endParaRPr lang="en-US" dirty="0"/>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1008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the text.</a:t>
            </a:r>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7" name="Vertical Title 1">
            <a:extLst>
              <a:ext uri="{FF2B5EF4-FFF2-40B4-BE49-F238E27FC236}">
                <a16:creationId xmlns:a16="http://schemas.microsoft.com/office/drawing/2014/main" id="{A91184F5-33EC-7208-FE1A-06C0CB089621}"/>
              </a:ext>
            </a:extLst>
          </p:cNvPr>
          <p:cNvSpPr txBox="1">
            <a:spLocks/>
          </p:cNvSpPr>
          <p:nvPr userDrawn="1"/>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Introduction</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2267021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bulleted lis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1067C70-ACA3-B14D-96A0-0D77B8CFC9DB}"/>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9" name="Title 1">
            <a:extLst>
              <a:ext uri="{FF2B5EF4-FFF2-40B4-BE49-F238E27FC236}">
                <a16:creationId xmlns:a16="http://schemas.microsoft.com/office/drawing/2014/main" id="{02CD3606-77CB-6E4D-9323-AB8EF1219EFD}"/>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dirty="0"/>
              <a:t>Heading</a:t>
            </a:r>
            <a:endParaRPr lang="en-US" dirty="0"/>
          </a:p>
        </p:txBody>
      </p:sp>
      <p:sp>
        <p:nvSpPr>
          <p:cNvPr id="11" name="Rectangle 10">
            <a:extLst>
              <a:ext uri="{FF2B5EF4-FFF2-40B4-BE49-F238E27FC236}">
                <a16:creationId xmlns:a16="http://schemas.microsoft.com/office/drawing/2014/main" id="{7E4FF0AC-E9DB-1248-A929-F5456D977C3B}"/>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18028020-C193-574C-845B-55DE20C710D8}"/>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4" name="Picture 13">
            <a:extLst>
              <a:ext uri="{FF2B5EF4-FFF2-40B4-BE49-F238E27FC236}">
                <a16:creationId xmlns:a16="http://schemas.microsoft.com/office/drawing/2014/main" id="{C18A1EB2-8DF8-6542-A7A9-0F3B0C8FD39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5" name="Content Placeholder 2">
            <a:extLst>
              <a:ext uri="{FF2B5EF4-FFF2-40B4-BE49-F238E27FC236}">
                <a16:creationId xmlns:a16="http://schemas.microsoft.com/office/drawing/2014/main" id="{BA650EB0-B31B-E84E-ABFC-1CF9FBE832D1}"/>
              </a:ext>
            </a:extLst>
          </p:cNvPr>
          <p:cNvSpPr>
            <a:spLocks noGrp="1"/>
          </p:cNvSpPr>
          <p:nvPr>
            <p:ph idx="1" hasCustomPrompt="1"/>
          </p:nvPr>
        </p:nvSpPr>
        <p:spPr>
          <a:xfrm>
            <a:off x="540000" y="1260000"/>
            <a:ext cx="10080000" cy="5040000"/>
          </a:xfrm>
        </p:spPr>
        <p:txBody>
          <a:bodyPr lIns="0" tIns="0" rIns="0" bIns="0">
            <a:normAutofit/>
          </a:bodyPr>
          <a:lstStyle>
            <a:lvl1pPr marL="342900" indent="-342900">
              <a:lnSpc>
                <a:spcPct val="100000"/>
              </a:lnSpc>
              <a:spcBef>
                <a:spcPts val="0"/>
              </a:spcBef>
              <a:spcAft>
                <a:spcPts val="1200"/>
              </a:spcAft>
              <a:buClr>
                <a:srgbClr val="006F62"/>
              </a:buClr>
              <a:buSzPct val="125000"/>
              <a:buFont typeface="Arial" panose="020B0604020202020204" pitchFamily="34" charset="0"/>
              <a:buChar char="•"/>
              <a:defRPr sz="2200" b="0" i="0">
                <a:latin typeface="Century Gothic" panose="020B0502020202020204" pitchFamily="34" charset="0"/>
              </a:defRPr>
            </a:lvl1pPr>
          </a:lstStyle>
          <a:p>
            <a:pPr lvl="0"/>
            <a:r>
              <a:rPr lang="en-GB" dirty="0"/>
              <a:t>Here is the text.</a:t>
            </a:r>
          </a:p>
        </p:txBody>
      </p:sp>
      <p:sp>
        <p:nvSpPr>
          <p:cNvPr id="2" name="Vertical Title 1">
            <a:extLst>
              <a:ext uri="{FF2B5EF4-FFF2-40B4-BE49-F238E27FC236}">
                <a16:creationId xmlns:a16="http://schemas.microsoft.com/office/drawing/2014/main" id="{A17E515C-3F37-BBC7-45DB-6C3B7FE60E0A}"/>
              </a:ext>
            </a:extLst>
          </p:cNvPr>
          <p:cNvSpPr txBox="1">
            <a:spLocks/>
          </p:cNvSpPr>
          <p:nvPr userDrawn="1"/>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Learning objectives</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6487092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numbered lis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CB543E3E-01B2-EB46-845D-1381317D3CB2}"/>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9" name="Title 1">
            <a:extLst>
              <a:ext uri="{FF2B5EF4-FFF2-40B4-BE49-F238E27FC236}">
                <a16:creationId xmlns:a16="http://schemas.microsoft.com/office/drawing/2014/main" id="{C87EC78B-5880-3945-9FAD-DABB5B4826E6}"/>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dirty="0"/>
              <a:t>Heading</a:t>
            </a:r>
            <a:endParaRPr lang="en-US" dirty="0"/>
          </a:p>
        </p:txBody>
      </p:sp>
      <p:sp>
        <p:nvSpPr>
          <p:cNvPr id="10" name="Rectangle 9">
            <a:extLst>
              <a:ext uri="{FF2B5EF4-FFF2-40B4-BE49-F238E27FC236}">
                <a16:creationId xmlns:a16="http://schemas.microsoft.com/office/drawing/2014/main" id="{0D89EB5B-F66A-3E48-BD79-D27C96AA6218}"/>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F046732-56CB-9E44-BD4C-38016D2A9A7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3" name="Picture 12">
            <a:extLst>
              <a:ext uri="{FF2B5EF4-FFF2-40B4-BE49-F238E27FC236}">
                <a16:creationId xmlns:a16="http://schemas.microsoft.com/office/drawing/2014/main" id="{F989A2B9-415B-2F4C-8BC6-1CD03508DFA0}"/>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5" name="Content Placeholder 2">
            <a:extLst>
              <a:ext uri="{FF2B5EF4-FFF2-40B4-BE49-F238E27FC236}">
                <a16:creationId xmlns:a16="http://schemas.microsoft.com/office/drawing/2014/main" id="{21F1670D-5751-0349-B530-C491658DFB72}"/>
              </a:ext>
            </a:extLst>
          </p:cNvPr>
          <p:cNvSpPr>
            <a:spLocks noGrp="1"/>
          </p:cNvSpPr>
          <p:nvPr>
            <p:ph idx="1" hasCustomPrompt="1"/>
          </p:nvPr>
        </p:nvSpPr>
        <p:spPr>
          <a:xfrm>
            <a:off x="540000" y="1260000"/>
            <a:ext cx="10080000" cy="5040000"/>
          </a:xfrm>
        </p:spPr>
        <p:txBody>
          <a:bodyPr lIns="0" tIns="0" rIns="0" bIns="0">
            <a:normAutofit/>
          </a:bodyPr>
          <a:lstStyle>
            <a:lvl1pPr marL="457200" indent="-457200">
              <a:lnSpc>
                <a:spcPct val="100000"/>
              </a:lnSpc>
              <a:spcBef>
                <a:spcPts val="0"/>
              </a:spcBef>
              <a:spcAft>
                <a:spcPts val="1200"/>
              </a:spcAft>
              <a:buClr>
                <a:srgbClr val="006F62"/>
              </a:buClr>
              <a:buSzPct val="100000"/>
              <a:buFont typeface="+mj-lt"/>
              <a:buAutoNum type="arabicPeriod"/>
              <a:defRPr sz="2200" b="0" i="0">
                <a:latin typeface="Century Gothic" panose="020B0502020202020204" pitchFamily="34" charset="0"/>
              </a:defRPr>
            </a:lvl1pPr>
          </a:lstStyle>
          <a:p>
            <a:pPr lvl="0"/>
            <a:r>
              <a:rPr lang="en-GB" dirty="0"/>
              <a:t>Here is the text.</a:t>
            </a:r>
          </a:p>
        </p:txBody>
      </p:sp>
      <p:sp>
        <p:nvSpPr>
          <p:cNvPr id="2" name="Vertical Title 1">
            <a:extLst>
              <a:ext uri="{FF2B5EF4-FFF2-40B4-BE49-F238E27FC236}">
                <a16:creationId xmlns:a16="http://schemas.microsoft.com/office/drawing/2014/main" id="{83C8AD84-FA83-87DB-2C20-A021DF61BCC2}"/>
              </a:ext>
            </a:extLst>
          </p:cNvPr>
          <p:cNvSpPr txBox="1">
            <a:spLocks/>
          </p:cNvSpPr>
          <p:nvPr userDrawn="1"/>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Side heading</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3603492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1-14 years Content - two columns/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dirty="0"/>
              <a:t>Heading</a:t>
            </a:r>
            <a:endParaRPr lang="en-US" dirty="0"/>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9" name="Content Placeholder 2">
            <a:extLst>
              <a:ext uri="{FF2B5EF4-FFF2-40B4-BE49-F238E27FC236}">
                <a16:creationId xmlns:a16="http://schemas.microsoft.com/office/drawing/2014/main" id="{44CF73D6-3D48-1B45-A993-9ADA7101AA45}"/>
              </a:ext>
            </a:extLst>
          </p:cNvPr>
          <p:cNvSpPr>
            <a:spLocks noGrp="1"/>
          </p:cNvSpPr>
          <p:nvPr>
            <p:ph idx="1" hasCustomPrompt="1"/>
          </p:nvPr>
        </p:nvSpPr>
        <p:spPr>
          <a:xfrm>
            <a:off x="54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two-column text.</a:t>
            </a:r>
          </a:p>
        </p:txBody>
      </p:sp>
      <p:sp>
        <p:nvSpPr>
          <p:cNvPr id="10" name="Content Placeholder 2">
            <a:extLst>
              <a:ext uri="{FF2B5EF4-FFF2-40B4-BE49-F238E27FC236}">
                <a16:creationId xmlns:a16="http://schemas.microsoft.com/office/drawing/2014/main" id="{D3DEFFEE-B12C-0C46-9DD2-0B32699A7C75}"/>
              </a:ext>
            </a:extLst>
          </p:cNvPr>
          <p:cNvSpPr>
            <a:spLocks noGrp="1"/>
          </p:cNvSpPr>
          <p:nvPr>
            <p:ph idx="10" hasCustomPrompt="1"/>
          </p:nvPr>
        </p:nvSpPr>
        <p:spPr>
          <a:xfrm>
            <a:off x="585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two-column text.</a:t>
            </a:r>
          </a:p>
        </p:txBody>
      </p:sp>
      <p:sp>
        <p:nvSpPr>
          <p:cNvPr id="3" name="Vertical Title 1">
            <a:extLst>
              <a:ext uri="{FF2B5EF4-FFF2-40B4-BE49-F238E27FC236}">
                <a16:creationId xmlns:a16="http://schemas.microsoft.com/office/drawing/2014/main" id="{A5187C8B-6202-E83E-EF72-1C1DF0069D8E}"/>
              </a:ext>
            </a:extLst>
          </p:cNvPr>
          <p:cNvSpPr txBox="1">
            <a:spLocks/>
          </p:cNvSpPr>
          <p:nvPr userDrawn="1"/>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Side heading</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7523188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1-14 years Content plus image - single column/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dirty="0"/>
              <a:t>Heading</a:t>
            </a:r>
            <a:endParaRPr lang="en-US" dirty="0"/>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56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the text.</a:t>
            </a:r>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0" name="Content Placeholder 2">
            <a:extLst>
              <a:ext uri="{FF2B5EF4-FFF2-40B4-BE49-F238E27FC236}">
                <a16:creationId xmlns:a16="http://schemas.microsoft.com/office/drawing/2014/main" id="{BBDB531A-9234-7C46-9D42-ED30499DD1E7}"/>
              </a:ext>
            </a:extLst>
          </p:cNvPr>
          <p:cNvSpPr>
            <a:spLocks noGrp="1"/>
          </p:cNvSpPr>
          <p:nvPr>
            <p:ph idx="10" hasCustomPrompt="1"/>
          </p:nvPr>
        </p:nvSpPr>
        <p:spPr>
          <a:xfrm>
            <a:off x="6593800" y="1260000"/>
            <a:ext cx="40234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dirty="0"/>
              <a:t>Image goes here.</a:t>
            </a:r>
          </a:p>
        </p:txBody>
      </p:sp>
    </p:spTree>
    <p:extLst>
      <p:ext uri="{BB962C8B-B14F-4D97-AF65-F5344CB8AC3E}">
        <p14:creationId xmlns:p14="http://schemas.microsoft.com/office/powerpoint/2010/main" val="4272807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1-14 years Table">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8" name="Content Placeholder 2">
            <a:extLst>
              <a:ext uri="{FF2B5EF4-FFF2-40B4-BE49-F238E27FC236}">
                <a16:creationId xmlns:a16="http://schemas.microsoft.com/office/drawing/2014/main" id="{C0BE649A-7EEA-FA47-B309-34656CF95BAB}"/>
              </a:ext>
            </a:extLst>
          </p:cNvPr>
          <p:cNvSpPr>
            <a:spLocks noGrp="1"/>
          </p:cNvSpPr>
          <p:nvPr>
            <p:ph idx="1" hasCustomPrompt="1"/>
          </p:nvPr>
        </p:nvSpPr>
        <p:spPr>
          <a:xfrm>
            <a:off x="540000" y="1260000"/>
            <a:ext cx="100800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dirty="0"/>
              <a:t>Table goes here.</a:t>
            </a:r>
          </a:p>
        </p:txBody>
      </p:sp>
      <p:sp>
        <p:nvSpPr>
          <p:cNvPr id="9" name="Title 1">
            <a:extLst>
              <a:ext uri="{FF2B5EF4-FFF2-40B4-BE49-F238E27FC236}">
                <a16:creationId xmlns:a16="http://schemas.microsoft.com/office/drawing/2014/main" id="{DDF54D36-4C6E-4A4A-9D38-7C20B2EB3ECC}"/>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dirty="0"/>
              <a:t>Heading</a:t>
            </a:r>
            <a:endParaRPr lang="en-US" dirty="0"/>
          </a:p>
        </p:txBody>
      </p:sp>
    </p:spTree>
    <p:extLst>
      <p:ext uri="{BB962C8B-B14F-4D97-AF65-F5344CB8AC3E}">
        <p14:creationId xmlns:p14="http://schemas.microsoft.com/office/powerpoint/2010/main" val="39817909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smaller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0F17FE5-8B45-FD4E-B2AA-D3A399E25B68}"/>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7" name="Title 1">
            <a:extLst>
              <a:ext uri="{FF2B5EF4-FFF2-40B4-BE49-F238E27FC236}">
                <a16:creationId xmlns:a16="http://schemas.microsoft.com/office/drawing/2014/main" id="{DD3DEB5F-6D25-DB49-A7A3-A2747080F396}"/>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dirty="0"/>
              <a:t>Acknowledgements</a:t>
            </a:r>
            <a:endParaRPr lang="en-US" dirty="0"/>
          </a:p>
        </p:txBody>
      </p:sp>
      <p:sp>
        <p:nvSpPr>
          <p:cNvPr id="8" name="Rectangle 7">
            <a:extLst>
              <a:ext uri="{FF2B5EF4-FFF2-40B4-BE49-F238E27FC236}">
                <a16:creationId xmlns:a16="http://schemas.microsoft.com/office/drawing/2014/main" id="{1246385C-066B-7047-89F4-E951DC4047DE}"/>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F9FACF26-A48F-204C-A799-6508E3A7CDD2}"/>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0" name="Picture 9">
            <a:extLst>
              <a:ext uri="{FF2B5EF4-FFF2-40B4-BE49-F238E27FC236}">
                <a16:creationId xmlns:a16="http://schemas.microsoft.com/office/drawing/2014/main" id="{FB9F82AE-496C-2044-9F60-068845D6F840}"/>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2" name="Content Placeholder 2">
            <a:extLst>
              <a:ext uri="{FF2B5EF4-FFF2-40B4-BE49-F238E27FC236}">
                <a16:creationId xmlns:a16="http://schemas.microsoft.com/office/drawing/2014/main" id="{C22F2C8A-D7CD-264F-B813-D73766D1865B}"/>
              </a:ext>
            </a:extLst>
          </p:cNvPr>
          <p:cNvSpPr>
            <a:spLocks noGrp="1"/>
          </p:cNvSpPr>
          <p:nvPr>
            <p:ph idx="1" hasCustomPrompt="1"/>
          </p:nvPr>
        </p:nvSpPr>
        <p:spPr>
          <a:xfrm>
            <a:off x="540000" y="1260000"/>
            <a:ext cx="10080000" cy="5040000"/>
          </a:xfrm>
        </p:spPr>
        <p:txBody>
          <a:bodyPr lIns="0" tIns="0" rIns="0" bIns="0">
            <a:normAutofit/>
          </a:bodyPr>
          <a:lstStyle>
            <a:lvl1pPr marL="230400" indent="-230400">
              <a:lnSpc>
                <a:spcPct val="100000"/>
              </a:lnSpc>
              <a:spcBef>
                <a:spcPts val="0"/>
              </a:spcBef>
              <a:spcAft>
                <a:spcPts val="1200"/>
              </a:spcAft>
              <a:buFontTx/>
              <a:buNone/>
              <a:defRPr sz="1800" b="0" i="0">
                <a:latin typeface="Century Gothic" panose="020B0502020202020204" pitchFamily="34" charset="0"/>
              </a:defRPr>
            </a:lvl1pPr>
          </a:lstStyle>
          <a:p>
            <a:r>
              <a:rPr lang="en-US" dirty="0"/>
              <a:t>Here is the text</a:t>
            </a:r>
          </a:p>
        </p:txBody>
      </p:sp>
    </p:spTree>
    <p:extLst>
      <p:ext uri="{BB962C8B-B14F-4D97-AF65-F5344CB8AC3E}">
        <p14:creationId xmlns:p14="http://schemas.microsoft.com/office/powerpoint/2010/main" val="39278523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E5FE99-04D4-864B-A80A-C8A4E40F4D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A6DAB5F-D1BC-0941-A323-571F519817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CBC3C7-2FB0-4543-87F4-792C792E80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8D5C9B-1D41-4B4A-8E9D-54021847FEFA}" type="datetimeFigureOut">
              <a:rPr lang="en-US" smtClean="0"/>
              <a:pPr/>
              <a:t>8/29/2025</a:t>
            </a:fld>
            <a:endParaRPr lang="en-US"/>
          </a:p>
        </p:txBody>
      </p:sp>
      <p:sp>
        <p:nvSpPr>
          <p:cNvPr id="5" name="Footer Placeholder 4">
            <a:extLst>
              <a:ext uri="{FF2B5EF4-FFF2-40B4-BE49-F238E27FC236}">
                <a16:creationId xmlns:a16="http://schemas.microsoft.com/office/drawing/2014/main" id="{E0A315A7-5034-7B47-AC42-72B007F5CF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48891DA-332A-A543-AACF-9B3ADDF221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4554D-C745-0D49-B311-95A2F21E8E70}" type="slidenum">
              <a:rPr lang="en-US" smtClean="0"/>
              <a:pPr/>
              <a:t>‹#›</a:t>
            </a:fld>
            <a:endParaRPr lang="en-US"/>
          </a:p>
        </p:txBody>
      </p:sp>
      <p:sp>
        <p:nvSpPr>
          <p:cNvPr id="7" name="Rectangle 6">
            <a:extLst>
              <a:ext uri="{FF2B5EF4-FFF2-40B4-BE49-F238E27FC236}">
                <a16:creationId xmlns:a16="http://schemas.microsoft.com/office/drawing/2014/main" id="{32B1A816-D175-C045-A883-B30BA8D52EAD}"/>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5364243"/>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82" r:id="rId3"/>
    <p:sldLayoutId id="2147483650" r:id="rId4"/>
    <p:sldLayoutId id="2147483671" r:id="rId5"/>
    <p:sldLayoutId id="2147483667" r:id="rId6"/>
    <p:sldLayoutId id="2147483687" r:id="rId7"/>
    <p:sldLayoutId id="2147483690" r:id="rId8"/>
    <p:sldLayoutId id="2147483694" r:id="rId9"/>
    <p:sldLayoutId id="2147483685"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hyperlink" Target="https://rsc.li/"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A594D-0639-4A4D-B8F5-D39740E2B0A8}"/>
              </a:ext>
            </a:extLst>
          </p:cNvPr>
          <p:cNvSpPr>
            <a:spLocks noGrp="1"/>
          </p:cNvSpPr>
          <p:nvPr>
            <p:ph type="ctrTitle"/>
          </p:nvPr>
        </p:nvSpPr>
        <p:spPr/>
        <p:txBody>
          <a:bodyPr/>
          <a:lstStyle/>
          <a:p>
            <a:r>
              <a:rPr lang="en-US" dirty="0"/>
              <a:t>11–14 years</a:t>
            </a:r>
          </a:p>
        </p:txBody>
      </p:sp>
      <p:sp>
        <p:nvSpPr>
          <p:cNvPr id="3" name="Subtitle 2">
            <a:extLst>
              <a:ext uri="{FF2B5EF4-FFF2-40B4-BE49-F238E27FC236}">
                <a16:creationId xmlns:a16="http://schemas.microsoft.com/office/drawing/2014/main" id="{43659C8E-78EE-3343-ACDB-1DFC7EBECCFE}"/>
              </a:ext>
            </a:extLst>
          </p:cNvPr>
          <p:cNvSpPr>
            <a:spLocks noGrp="1"/>
          </p:cNvSpPr>
          <p:nvPr>
            <p:ph type="subTitle" idx="1"/>
          </p:nvPr>
        </p:nvSpPr>
        <p:spPr/>
        <p:txBody>
          <a:bodyPr/>
          <a:lstStyle/>
          <a:p>
            <a:r>
              <a:rPr lang="en-US" dirty="0"/>
              <a:t>Experiments with particles</a:t>
            </a:r>
          </a:p>
        </p:txBody>
      </p:sp>
      <p:sp>
        <p:nvSpPr>
          <p:cNvPr id="5" name="Oval 4">
            <a:extLst>
              <a:ext uri="{FF2B5EF4-FFF2-40B4-BE49-F238E27FC236}">
                <a16:creationId xmlns:a16="http://schemas.microsoft.com/office/drawing/2014/main" id="{16690963-FBA0-AF4E-A657-665C8B160DA1}"/>
              </a:ext>
              <a:ext uri="{C183D7F6-B498-43B3-948B-1728B52AA6E4}">
                <adec:decorative xmlns:adec="http://schemas.microsoft.com/office/drawing/2017/decorative" val="1"/>
              </a:ext>
            </a:extLst>
          </p:cNvPr>
          <p:cNvSpPr/>
          <p:nvPr/>
        </p:nvSpPr>
        <p:spPr>
          <a:xfrm>
            <a:off x="8364387" y="-753212"/>
            <a:ext cx="4320000" cy="4320000"/>
          </a:xfrm>
          <a:prstGeom prst="ellipse">
            <a:avLst/>
          </a:prstGeom>
          <a:blipFill>
            <a:blip r:embed="rId3">
              <a:extLst>
                <a:ext uri="{28A0092B-C50C-407E-A947-70E740481C1C}">
                  <a14:useLocalDpi xmlns:a14="http://schemas.microsoft.com/office/drawing/2010/main" val="0"/>
                </a:ext>
              </a:extLst>
            </a:blip>
            <a:stretch>
              <a:fillRect/>
            </a:stretch>
          </a:blipFill>
          <a:ln w="127000">
            <a:solidFill>
              <a:srgbClr val="006F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itle 1">
            <a:extLst>
              <a:ext uri="{FF2B5EF4-FFF2-40B4-BE49-F238E27FC236}">
                <a16:creationId xmlns:a16="http://schemas.microsoft.com/office/drawing/2014/main" id="{7854A24E-0016-C74A-86CC-C558B7FBB5DF}"/>
              </a:ext>
            </a:extLst>
          </p:cNvPr>
          <p:cNvSpPr txBox="1">
            <a:spLocks/>
          </p:cNvSpPr>
          <p:nvPr/>
        </p:nvSpPr>
        <p:spPr>
          <a:xfrm>
            <a:off x="7455159" y="5850000"/>
            <a:ext cx="4154841"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dirty="0">
                <a:solidFill>
                  <a:schemeClr val="bg1"/>
                </a:solidFill>
              </a:rPr>
              <a:t>Downloaded from: </a:t>
            </a:r>
            <a:r>
              <a:rPr lang="en-GB" sz="1600" b="1" i="0" u="none" kern="1200" dirty="0">
                <a:solidFill>
                  <a:schemeClr val="bg1"/>
                </a:solidFill>
                <a:effectLst/>
                <a:latin typeface="Century Gothic" panose="020B0502020202020204" pitchFamily="34" charset="0"/>
                <a:ea typeface="+mj-ea"/>
                <a:cs typeface="+mj-cs"/>
                <a:hlinkClick r:id="rId4">
                  <a:extLst>
                    <a:ext uri="{A12FA001-AC4F-418D-AE19-62706E023703}">
                      <ahyp:hlinkClr xmlns:ahyp="http://schemas.microsoft.com/office/drawing/2018/hyperlinkcolor" val="tx"/>
                    </a:ext>
                  </a:extLst>
                </a:hlinkClick>
              </a:rPr>
              <a:t>rsc.li/</a:t>
            </a:r>
            <a:r>
              <a:rPr lang="en-GB" sz="1600" b="1" i="0" u="sng" kern="1200" dirty="0">
                <a:solidFill>
                  <a:schemeClr val="bg1"/>
                </a:solidFill>
                <a:effectLst/>
                <a:latin typeface="Century Gothic" panose="020B0502020202020204" pitchFamily="34" charset="0"/>
                <a:ea typeface="+mj-ea"/>
                <a:cs typeface="+mj-cs"/>
              </a:rPr>
              <a:t>3HtbjNJ </a:t>
            </a:r>
            <a:endParaRPr lang="en-US" sz="1600" u="sng" dirty="0">
              <a:solidFill>
                <a:schemeClr val="bg1"/>
              </a:solidFill>
            </a:endParaRPr>
          </a:p>
        </p:txBody>
      </p:sp>
    </p:spTree>
    <p:extLst>
      <p:ext uri="{BB962C8B-B14F-4D97-AF65-F5344CB8AC3E}">
        <p14:creationId xmlns:p14="http://schemas.microsoft.com/office/powerpoint/2010/main" val="25689528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31E722-E089-0544-A3BC-10C0F41FA975}"/>
              </a:ext>
            </a:extLst>
          </p:cNvPr>
          <p:cNvSpPr>
            <a:spLocks noGrp="1"/>
          </p:cNvSpPr>
          <p:nvPr>
            <p:ph type="title"/>
          </p:nvPr>
        </p:nvSpPr>
        <p:spPr/>
        <p:txBody>
          <a:bodyPr/>
          <a:lstStyle/>
          <a:p>
            <a:r>
              <a:rPr lang="en-US" dirty="0"/>
              <a:t>Learning objectives</a:t>
            </a:r>
          </a:p>
        </p:txBody>
      </p:sp>
      <p:sp>
        <p:nvSpPr>
          <p:cNvPr id="3" name="Content Placeholder 2">
            <a:extLst>
              <a:ext uri="{FF2B5EF4-FFF2-40B4-BE49-F238E27FC236}">
                <a16:creationId xmlns:a16="http://schemas.microsoft.com/office/drawing/2014/main" id="{B9B1F842-BC16-354A-84F3-BCA1F48752F2}"/>
              </a:ext>
            </a:extLst>
          </p:cNvPr>
          <p:cNvSpPr>
            <a:spLocks noGrp="1"/>
          </p:cNvSpPr>
          <p:nvPr>
            <p:ph idx="1"/>
          </p:nvPr>
        </p:nvSpPr>
        <p:spPr/>
        <p:txBody>
          <a:bodyPr/>
          <a:lstStyle/>
          <a:p>
            <a:pPr marL="0" indent="0">
              <a:buNone/>
            </a:pPr>
            <a:r>
              <a:rPr lang="en-GB" dirty="0"/>
              <a:t>During this lesson you will:</a:t>
            </a:r>
          </a:p>
          <a:p>
            <a:r>
              <a:rPr lang="en-GB" dirty="0"/>
              <a:t>predict how the volume will change when two substance are mixed.</a:t>
            </a:r>
          </a:p>
          <a:p>
            <a:r>
              <a:rPr lang="en-GB" dirty="0"/>
              <a:t>make careful observations.</a:t>
            </a:r>
          </a:p>
          <a:p>
            <a:pPr lvl="0"/>
            <a:r>
              <a:rPr lang="en-GB" dirty="0"/>
              <a:t>apply your knowledge of particles to explain your observations.</a:t>
            </a:r>
          </a:p>
        </p:txBody>
      </p:sp>
    </p:spTree>
    <p:extLst>
      <p:ext uri="{BB962C8B-B14F-4D97-AF65-F5344CB8AC3E}">
        <p14:creationId xmlns:p14="http://schemas.microsoft.com/office/powerpoint/2010/main" val="16294802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CC1E2A-2BF0-D440-B7AD-977E4B223F66}"/>
              </a:ext>
            </a:extLst>
          </p:cNvPr>
          <p:cNvSpPr>
            <a:spLocks noGrp="1"/>
          </p:cNvSpPr>
          <p:nvPr>
            <p:ph type="title"/>
          </p:nvPr>
        </p:nvSpPr>
        <p:spPr/>
        <p:txBody>
          <a:bodyPr/>
          <a:lstStyle/>
          <a:p>
            <a:r>
              <a:rPr lang="en-US" dirty="0"/>
              <a:t>Making a prediction</a:t>
            </a:r>
          </a:p>
        </p:txBody>
      </p:sp>
      <p:sp>
        <p:nvSpPr>
          <p:cNvPr id="3" name="Content Placeholder 2">
            <a:extLst>
              <a:ext uri="{FF2B5EF4-FFF2-40B4-BE49-F238E27FC236}">
                <a16:creationId xmlns:a16="http://schemas.microsoft.com/office/drawing/2014/main" id="{F75AD0E3-9FEE-1049-ADFC-491236E572AB}"/>
              </a:ext>
            </a:extLst>
          </p:cNvPr>
          <p:cNvSpPr>
            <a:spLocks noGrp="1"/>
          </p:cNvSpPr>
          <p:nvPr>
            <p:ph idx="1"/>
          </p:nvPr>
        </p:nvSpPr>
        <p:spPr>
          <a:xfrm>
            <a:off x="540000" y="1260000"/>
            <a:ext cx="10599854" cy="5040000"/>
          </a:xfrm>
        </p:spPr>
        <p:txBody>
          <a:bodyPr/>
          <a:lstStyle/>
          <a:p>
            <a:r>
              <a:rPr lang="en-US" dirty="0"/>
              <a:t>A prediction is a scientific guess about what you think will happen in an experiment based on what you already know and have learnt in previous science lessons.</a:t>
            </a:r>
          </a:p>
          <a:p>
            <a:endParaRPr lang="en-US" dirty="0"/>
          </a:p>
          <a:p>
            <a:r>
              <a:rPr lang="en-US" dirty="0"/>
              <a:t>In this lesson, you will investigate what happens to volume when substances mix. To help make your predictions you will need to use ideas about particles. </a:t>
            </a:r>
          </a:p>
          <a:p>
            <a:r>
              <a:rPr lang="en-US" dirty="0"/>
              <a:t>A good starting point is to consider:</a:t>
            </a:r>
          </a:p>
          <a:p>
            <a:pPr marL="342900" indent="-342900">
              <a:buFont typeface="Arial" panose="020B0604020202020204" pitchFamily="34" charset="0"/>
              <a:buChar char="•"/>
            </a:pPr>
            <a:r>
              <a:rPr lang="en-US" dirty="0"/>
              <a:t>how particles are arranged in the solid, liquid or gas state.</a:t>
            </a:r>
          </a:p>
          <a:p>
            <a:pPr marL="342900" indent="-342900">
              <a:buFont typeface="Arial" panose="020B0604020202020204" pitchFamily="34" charset="0"/>
              <a:buChar char="•"/>
            </a:pPr>
            <a:r>
              <a:rPr lang="en-US" dirty="0"/>
              <a:t>how particles of different substances are different.</a:t>
            </a:r>
          </a:p>
          <a:p>
            <a:endParaRPr lang="en-US" dirty="0"/>
          </a:p>
        </p:txBody>
      </p:sp>
      <p:sp>
        <p:nvSpPr>
          <p:cNvPr id="6" name="Title 1">
            <a:extLst>
              <a:ext uri="{FF2B5EF4-FFF2-40B4-BE49-F238E27FC236}">
                <a16:creationId xmlns:a16="http://schemas.microsoft.com/office/drawing/2014/main" id="{E4E77663-259B-104A-AAD0-31021C659F7E}"/>
              </a:ext>
              <a:ext uri="{C183D7F6-B498-43B3-948B-1728B52AA6E4}">
                <adec:decorative xmlns:adec="http://schemas.microsoft.com/office/drawing/2017/decorative" val="1"/>
              </a:ext>
            </a:extLst>
          </p:cNvPr>
          <p:cNvSpPr txBox="1">
            <a:spLocks/>
          </p:cNvSpPr>
          <p:nvPr/>
        </p:nvSpPr>
        <p:spPr>
          <a:xfrm rot="5400000">
            <a:off x="9721754" y="2029154"/>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Prediction</a:t>
            </a:r>
            <a:endParaRPr lang="en-US" sz="2200" dirty="0">
              <a:solidFill>
                <a:schemeClr val="bg1"/>
              </a:solidFill>
            </a:endParaRPr>
          </a:p>
        </p:txBody>
      </p:sp>
    </p:spTree>
    <p:extLst>
      <p:ext uri="{BB962C8B-B14F-4D97-AF65-F5344CB8AC3E}">
        <p14:creationId xmlns:p14="http://schemas.microsoft.com/office/powerpoint/2010/main" val="8387796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CC1E2A-2BF0-D440-B7AD-977E4B223F66}"/>
              </a:ext>
            </a:extLst>
          </p:cNvPr>
          <p:cNvSpPr>
            <a:spLocks noGrp="1"/>
          </p:cNvSpPr>
          <p:nvPr>
            <p:ph type="title"/>
          </p:nvPr>
        </p:nvSpPr>
        <p:spPr/>
        <p:txBody>
          <a:bodyPr/>
          <a:lstStyle/>
          <a:p>
            <a:r>
              <a:rPr lang="en-US" dirty="0"/>
              <a:t>Activity 1</a:t>
            </a:r>
          </a:p>
        </p:txBody>
      </p:sp>
      <p:sp>
        <p:nvSpPr>
          <p:cNvPr id="3" name="Content Placeholder 2">
            <a:extLst>
              <a:ext uri="{FF2B5EF4-FFF2-40B4-BE49-F238E27FC236}">
                <a16:creationId xmlns:a16="http://schemas.microsoft.com/office/drawing/2014/main" id="{F75AD0E3-9FEE-1049-ADFC-491236E572AB}"/>
              </a:ext>
            </a:extLst>
          </p:cNvPr>
          <p:cNvSpPr>
            <a:spLocks noGrp="1"/>
          </p:cNvSpPr>
          <p:nvPr>
            <p:ph idx="1"/>
          </p:nvPr>
        </p:nvSpPr>
        <p:spPr>
          <a:xfrm>
            <a:off x="540000" y="1260000"/>
            <a:ext cx="5904762" cy="5040000"/>
          </a:xfrm>
        </p:spPr>
        <p:txBody>
          <a:bodyPr>
            <a:normAutofit lnSpcReduction="10000"/>
          </a:bodyPr>
          <a:lstStyle/>
          <a:p>
            <a:pPr lvl="0"/>
            <a:r>
              <a:rPr lang="en-GB" dirty="0"/>
              <a:t>Don’t forget to make a prediction before you start.</a:t>
            </a:r>
          </a:p>
          <a:p>
            <a:pPr marL="457200" lvl="0" indent="-457200">
              <a:buClr>
                <a:srgbClr val="006F62"/>
              </a:buClr>
              <a:buFont typeface="+mj-lt"/>
              <a:buAutoNum type="arabicPeriod"/>
            </a:pPr>
            <a:r>
              <a:rPr lang="en-GB" dirty="0"/>
              <a:t>Add approximately 25 cm</a:t>
            </a:r>
            <a:r>
              <a:rPr lang="en-GB" baseline="30000" dirty="0"/>
              <a:t>3</a:t>
            </a:r>
            <a:r>
              <a:rPr lang="en-GB" dirty="0"/>
              <a:t> of dried peas and 25 cm</a:t>
            </a:r>
            <a:r>
              <a:rPr lang="en-GB" baseline="30000" dirty="0"/>
              <a:t>3</a:t>
            </a:r>
            <a:r>
              <a:rPr lang="en-GB" dirty="0"/>
              <a:t> of sand to separate measuring cylinders. Accurately measure and record the volumes. </a:t>
            </a:r>
          </a:p>
          <a:p>
            <a:pPr marL="457200" lvl="0" indent="-457200">
              <a:buClr>
                <a:srgbClr val="006F62"/>
              </a:buClr>
              <a:buFont typeface="+mj-lt"/>
              <a:buAutoNum type="arabicPeriod"/>
            </a:pPr>
            <a:r>
              <a:rPr lang="en-GB" dirty="0"/>
              <a:t>Add the contents of one cylinder to the other and shake until the two substances mix together. </a:t>
            </a:r>
          </a:p>
          <a:p>
            <a:pPr marL="457200" lvl="0" indent="-457200">
              <a:buClr>
                <a:srgbClr val="006F62"/>
              </a:buClr>
              <a:buFont typeface="+mj-lt"/>
              <a:buAutoNum type="arabicPeriod"/>
            </a:pPr>
            <a:r>
              <a:rPr lang="en-GB" dirty="0"/>
              <a:t>Place the measuring cylinder on the bench and gently shake from side to side to allow the mixture to settle. </a:t>
            </a:r>
          </a:p>
          <a:p>
            <a:pPr marL="457200" indent="-457200">
              <a:buClr>
                <a:srgbClr val="006F62"/>
              </a:buClr>
              <a:buFont typeface="+mj-lt"/>
              <a:buAutoNum type="arabicPeriod"/>
            </a:pPr>
            <a:r>
              <a:rPr lang="en-GB" dirty="0"/>
              <a:t>Read the combined volume.</a:t>
            </a:r>
          </a:p>
          <a:p>
            <a:pPr marL="457200" indent="-457200">
              <a:buClr>
                <a:srgbClr val="006F62"/>
              </a:buClr>
              <a:buFont typeface="+mj-lt"/>
              <a:buAutoNum type="arabicPeriod"/>
            </a:pPr>
            <a:r>
              <a:rPr lang="en-GB" dirty="0"/>
              <a:t>Record your readings in a table.</a:t>
            </a:r>
            <a:endParaRPr lang="en-US" dirty="0"/>
          </a:p>
        </p:txBody>
      </p:sp>
      <p:sp>
        <p:nvSpPr>
          <p:cNvPr id="6" name="Title 1">
            <a:extLst>
              <a:ext uri="{FF2B5EF4-FFF2-40B4-BE49-F238E27FC236}">
                <a16:creationId xmlns:a16="http://schemas.microsoft.com/office/drawing/2014/main" id="{E4E77663-259B-104A-AAD0-31021C659F7E}"/>
              </a:ext>
              <a:ext uri="{C183D7F6-B498-43B3-948B-1728B52AA6E4}">
                <adec:decorative xmlns:adec="http://schemas.microsoft.com/office/drawing/2017/decorative" val="1"/>
              </a:ext>
            </a:extLst>
          </p:cNvPr>
          <p:cNvSpPr txBox="1">
            <a:spLocks/>
          </p:cNvSpPr>
          <p:nvPr/>
        </p:nvSpPr>
        <p:spPr>
          <a:xfrm rot="5400000">
            <a:off x="9721754" y="2029154"/>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Practical activities</a:t>
            </a:r>
            <a:endParaRPr lang="en-US" sz="2200" dirty="0">
              <a:solidFill>
                <a:schemeClr val="bg1"/>
              </a:solidFill>
            </a:endParaRPr>
          </a:p>
        </p:txBody>
      </p:sp>
      <p:pic>
        <p:nvPicPr>
          <p:cNvPr id="4" name="Picture 3" descr="A simple diagram showing two measuring cylinders containing substances. One is standing on the bench and the other is being poured into it. An eye symbol is aligned with the surface of the substance in the upright cylinde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6691471" y="1824723"/>
            <a:ext cx="4695283" cy="3208554"/>
          </a:xfrm>
          <a:prstGeom prst="rect">
            <a:avLst/>
          </a:prstGeom>
        </p:spPr>
      </p:pic>
      <p:sp>
        <p:nvSpPr>
          <p:cNvPr id="7" name="Text Box 2">
            <a:extLst>
              <a:ext uri="{FF2B5EF4-FFF2-40B4-BE49-F238E27FC236}">
                <a16:creationId xmlns:a16="http://schemas.microsoft.com/office/drawing/2014/main" id="{83B62482-4C66-23E6-AAAD-D02A0EEE89AB}"/>
              </a:ext>
            </a:extLst>
          </p:cNvPr>
          <p:cNvSpPr txBox="1">
            <a:spLocks noChangeArrowheads="1"/>
          </p:cNvSpPr>
          <p:nvPr/>
        </p:nvSpPr>
        <p:spPr bwMode="auto">
          <a:xfrm>
            <a:off x="7041511" y="5137902"/>
            <a:ext cx="3578489" cy="440633"/>
          </a:xfrm>
          <a:prstGeom prst="rect">
            <a:avLst/>
          </a:prstGeom>
          <a:noFill/>
          <a:ln w="9525">
            <a:noFill/>
            <a:miter lim="800000"/>
            <a:headEnd/>
            <a:tailEnd/>
          </a:ln>
        </p:spPr>
        <p:txBody>
          <a:bodyPr rot="0" vert="horz" wrap="square" lIns="91440" tIns="45720" rIns="91440" bIns="45720" anchor="t" anchorCtr="0">
            <a:spAutoFit/>
          </a:bodyPr>
          <a:lstStyle/>
          <a:p>
            <a:pPr>
              <a:lnSpc>
                <a:spcPct val="107000"/>
              </a:lnSpc>
              <a:spcAft>
                <a:spcPts val="600"/>
              </a:spcAft>
              <a:buNone/>
            </a:pPr>
            <a:r>
              <a:rPr lang="en-GB" sz="1100">
                <a:effectLst/>
                <a:latin typeface="Century Gothic" panose="020B0502020202020204" pitchFamily="34" charset="0"/>
                <a:ea typeface="Calibri" panose="020F0502020204030204" pitchFamily="34" charset="0"/>
                <a:cs typeface="Arial" panose="020B0604020202020204" pitchFamily="34" charset="0"/>
              </a:rPr>
              <a:t>Take measurements when eye is level with liquid surface.</a:t>
            </a:r>
          </a:p>
        </p:txBody>
      </p:sp>
    </p:spTree>
    <p:extLst>
      <p:ext uri="{BB962C8B-B14F-4D97-AF65-F5344CB8AC3E}">
        <p14:creationId xmlns:p14="http://schemas.microsoft.com/office/powerpoint/2010/main" val="31747459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CC1E2A-2BF0-D440-B7AD-977E4B223F66}"/>
              </a:ext>
            </a:extLst>
          </p:cNvPr>
          <p:cNvSpPr>
            <a:spLocks noGrp="1"/>
          </p:cNvSpPr>
          <p:nvPr>
            <p:ph type="title"/>
          </p:nvPr>
        </p:nvSpPr>
        <p:spPr/>
        <p:txBody>
          <a:bodyPr/>
          <a:lstStyle/>
          <a:p>
            <a:r>
              <a:rPr lang="en-US" dirty="0"/>
              <a:t>Activity 2</a:t>
            </a:r>
          </a:p>
        </p:txBody>
      </p:sp>
      <p:sp>
        <p:nvSpPr>
          <p:cNvPr id="3" name="Content Placeholder 2">
            <a:extLst>
              <a:ext uri="{FF2B5EF4-FFF2-40B4-BE49-F238E27FC236}">
                <a16:creationId xmlns:a16="http://schemas.microsoft.com/office/drawing/2014/main" id="{F75AD0E3-9FEE-1049-ADFC-491236E572AB}"/>
              </a:ext>
            </a:extLst>
          </p:cNvPr>
          <p:cNvSpPr>
            <a:spLocks noGrp="1"/>
          </p:cNvSpPr>
          <p:nvPr>
            <p:ph idx="1"/>
          </p:nvPr>
        </p:nvSpPr>
        <p:spPr>
          <a:xfrm>
            <a:off x="540000" y="1260000"/>
            <a:ext cx="5904762" cy="5040000"/>
          </a:xfrm>
        </p:spPr>
        <p:txBody>
          <a:bodyPr>
            <a:normAutofit/>
          </a:bodyPr>
          <a:lstStyle/>
          <a:p>
            <a:r>
              <a:rPr lang="en-GB" dirty="0"/>
              <a:t>Don’t forget to make a prediction before you start.</a:t>
            </a:r>
          </a:p>
          <a:p>
            <a:pPr marL="457200" lvl="0" indent="-457200">
              <a:buClr>
                <a:srgbClr val="006F62"/>
              </a:buClr>
              <a:buFont typeface="+mj-lt"/>
              <a:buAutoNum type="arabicPeriod"/>
            </a:pPr>
            <a:r>
              <a:rPr lang="en-GB" dirty="0"/>
              <a:t>Add approximately 25 cm</a:t>
            </a:r>
            <a:r>
              <a:rPr lang="en-GB" baseline="30000" dirty="0"/>
              <a:t>3</a:t>
            </a:r>
            <a:r>
              <a:rPr lang="en-GB" dirty="0"/>
              <a:t> of ethanol and 25 cm</a:t>
            </a:r>
            <a:r>
              <a:rPr lang="en-GB" baseline="30000" dirty="0"/>
              <a:t>3</a:t>
            </a:r>
            <a:r>
              <a:rPr lang="en-GB" dirty="0"/>
              <a:t> of water to separate measuring cylinders. Accurately measure and record the volumes.</a:t>
            </a:r>
          </a:p>
          <a:p>
            <a:pPr marL="457200" lvl="0" indent="-457200">
              <a:buClr>
                <a:srgbClr val="006F62"/>
              </a:buClr>
              <a:buFont typeface="+mj-lt"/>
              <a:buAutoNum type="arabicPeriod"/>
            </a:pPr>
            <a:r>
              <a:rPr lang="en-GB" dirty="0"/>
              <a:t>Add the contents of one cylinder to the other and shake from side to side for 15–30 seconds until the two substances mix together, and then leave to stand for 1 minute.</a:t>
            </a:r>
          </a:p>
          <a:p>
            <a:pPr marL="457200" indent="-457200">
              <a:buClr>
                <a:srgbClr val="006F62"/>
              </a:buClr>
              <a:buFont typeface="+mj-lt"/>
              <a:buAutoNum type="arabicPeriod"/>
            </a:pPr>
            <a:r>
              <a:rPr lang="en-GB" dirty="0"/>
              <a:t>Read the combined volume.</a:t>
            </a:r>
          </a:p>
          <a:p>
            <a:pPr marL="457200" indent="-457200">
              <a:buClr>
                <a:srgbClr val="006F62"/>
              </a:buClr>
              <a:buFont typeface="+mj-lt"/>
              <a:buAutoNum type="arabicPeriod"/>
            </a:pPr>
            <a:r>
              <a:rPr lang="en-GB" dirty="0"/>
              <a:t>Record your readings in a table.</a:t>
            </a:r>
            <a:endParaRPr lang="en-US" dirty="0"/>
          </a:p>
        </p:txBody>
      </p:sp>
      <p:sp>
        <p:nvSpPr>
          <p:cNvPr id="6" name="Title 1">
            <a:extLst>
              <a:ext uri="{FF2B5EF4-FFF2-40B4-BE49-F238E27FC236}">
                <a16:creationId xmlns:a16="http://schemas.microsoft.com/office/drawing/2014/main" id="{E4E77663-259B-104A-AAD0-31021C659F7E}"/>
              </a:ext>
              <a:ext uri="{C183D7F6-B498-43B3-948B-1728B52AA6E4}">
                <adec:decorative xmlns:adec="http://schemas.microsoft.com/office/drawing/2017/decorative" val="1"/>
              </a:ext>
            </a:extLst>
          </p:cNvPr>
          <p:cNvSpPr txBox="1">
            <a:spLocks/>
          </p:cNvSpPr>
          <p:nvPr/>
        </p:nvSpPr>
        <p:spPr>
          <a:xfrm rot="5400000">
            <a:off x="9721754" y="2029154"/>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Practical activities</a:t>
            </a:r>
            <a:endParaRPr lang="en-US" sz="2200" dirty="0">
              <a:solidFill>
                <a:schemeClr val="bg1"/>
              </a:solidFill>
            </a:endParaRPr>
          </a:p>
        </p:txBody>
      </p:sp>
      <p:pic>
        <p:nvPicPr>
          <p:cNvPr id="4" name="Picture 3" descr="A simple diagram showing two measuring cylinders containing substances. One is standing on the bench and the other is being poured into it. An eye symbol is aligned with the surface of the substance in the upright cylinder"/>
          <p:cNvPicPr>
            <a:picLocks noChangeAspect="1"/>
          </p:cNvPicPr>
          <p:nvPr/>
        </p:nvPicPr>
        <p:blipFill>
          <a:blip r:embed="rId2" cstate="print">
            <a:extLst>
              <a:ext uri="{28A0092B-C50C-407E-A947-70E740481C1C}">
                <a14:useLocalDpi xmlns:a14="http://schemas.microsoft.com/office/drawing/2010/main" val="0"/>
              </a:ext>
            </a:extLst>
          </a:blip>
          <a:srcRect l="4974" r="-1802"/>
          <a:stretch>
            <a:fillRect/>
          </a:stretch>
        </p:blipFill>
        <p:spPr>
          <a:xfrm>
            <a:off x="6597459" y="1742624"/>
            <a:ext cx="4789295" cy="3380012"/>
          </a:xfrm>
          <a:prstGeom prst="rect">
            <a:avLst/>
          </a:prstGeom>
        </p:spPr>
      </p:pic>
    </p:spTree>
    <p:extLst>
      <p:ext uri="{BB962C8B-B14F-4D97-AF65-F5344CB8AC3E}">
        <p14:creationId xmlns:p14="http://schemas.microsoft.com/office/powerpoint/2010/main" val="12401734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CC1E2A-2BF0-D440-B7AD-977E4B223F66}"/>
              </a:ext>
            </a:extLst>
          </p:cNvPr>
          <p:cNvSpPr>
            <a:spLocks noGrp="1"/>
          </p:cNvSpPr>
          <p:nvPr>
            <p:ph type="title"/>
          </p:nvPr>
        </p:nvSpPr>
        <p:spPr/>
        <p:txBody>
          <a:bodyPr/>
          <a:lstStyle/>
          <a:p>
            <a:r>
              <a:rPr lang="en-US" dirty="0"/>
              <a:t>Activity 3</a:t>
            </a:r>
          </a:p>
        </p:txBody>
      </p:sp>
      <p:sp>
        <p:nvSpPr>
          <p:cNvPr id="3" name="Content Placeholder 2">
            <a:extLst>
              <a:ext uri="{FF2B5EF4-FFF2-40B4-BE49-F238E27FC236}">
                <a16:creationId xmlns:a16="http://schemas.microsoft.com/office/drawing/2014/main" id="{F75AD0E3-9FEE-1049-ADFC-491236E572AB}"/>
              </a:ext>
            </a:extLst>
          </p:cNvPr>
          <p:cNvSpPr>
            <a:spLocks noGrp="1"/>
          </p:cNvSpPr>
          <p:nvPr>
            <p:ph idx="1"/>
          </p:nvPr>
        </p:nvSpPr>
        <p:spPr>
          <a:xfrm>
            <a:off x="540000" y="1260000"/>
            <a:ext cx="5904762" cy="5040000"/>
          </a:xfrm>
        </p:spPr>
        <p:txBody>
          <a:bodyPr>
            <a:normAutofit/>
          </a:bodyPr>
          <a:lstStyle/>
          <a:p>
            <a:r>
              <a:rPr lang="en-GB" dirty="0"/>
              <a:t>Don’t forget to make a prediction before you start.</a:t>
            </a:r>
          </a:p>
          <a:p>
            <a:pPr marL="457200" lvl="0" indent="-457200">
              <a:buClr>
                <a:srgbClr val="006F62"/>
              </a:buClr>
              <a:buFont typeface="+mj-lt"/>
              <a:buAutoNum type="arabicPeriod"/>
            </a:pPr>
            <a:r>
              <a:rPr lang="en-GB" dirty="0"/>
              <a:t>To the measuring cylinder, add approximately 75 cm</a:t>
            </a:r>
            <a:r>
              <a:rPr lang="en-GB" baseline="30000" dirty="0"/>
              <a:t>3</a:t>
            </a:r>
            <a:r>
              <a:rPr lang="en-GB" dirty="0"/>
              <a:t> of water. Accurately measure and record the volume.</a:t>
            </a:r>
          </a:p>
          <a:p>
            <a:pPr marL="457200" lvl="0" indent="-457200">
              <a:buClr>
                <a:srgbClr val="006F62"/>
              </a:buClr>
              <a:buFont typeface="+mj-lt"/>
              <a:buAutoNum type="arabicPeriod"/>
            </a:pPr>
            <a:r>
              <a:rPr lang="en-GB" dirty="0"/>
              <a:t>Add spatulas of salt one at a time until salt begins to be left at the bottom of the cylinder, despite continued stirring.</a:t>
            </a:r>
          </a:p>
          <a:p>
            <a:pPr marL="457200" indent="-457200">
              <a:buClr>
                <a:srgbClr val="006F62"/>
              </a:buClr>
              <a:buFont typeface="+mj-lt"/>
              <a:buAutoNum type="arabicPeriod"/>
            </a:pPr>
            <a:r>
              <a:rPr lang="en-GB" dirty="0"/>
              <a:t>Read the combined volume.</a:t>
            </a:r>
          </a:p>
          <a:p>
            <a:pPr marL="457200" indent="-457200">
              <a:buClr>
                <a:srgbClr val="006F62"/>
              </a:buClr>
              <a:buFont typeface="+mj-lt"/>
              <a:buAutoNum type="arabicPeriod"/>
            </a:pPr>
            <a:r>
              <a:rPr lang="en-GB" dirty="0"/>
              <a:t>Record your readings in a table.</a:t>
            </a:r>
            <a:endParaRPr lang="en-US" dirty="0"/>
          </a:p>
        </p:txBody>
      </p:sp>
      <p:sp>
        <p:nvSpPr>
          <p:cNvPr id="6" name="Title 1">
            <a:extLst>
              <a:ext uri="{FF2B5EF4-FFF2-40B4-BE49-F238E27FC236}">
                <a16:creationId xmlns:a16="http://schemas.microsoft.com/office/drawing/2014/main" id="{E4E77663-259B-104A-AAD0-31021C659F7E}"/>
              </a:ext>
              <a:ext uri="{C183D7F6-B498-43B3-948B-1728B52AA6E4}">
                <adec:decorative xmlns:adec="http://schemas.microsoft.com/office/drawing/2017/decorative" val="1"/>
              </a:ext>
            </a:extLst>
          </p:cNvPr>
          <p:cNvSpPr txBox="1">
            <a:spLocks/>
          </p:cNvSpPr>
          <p:nvPr/>
        </p:nvSpPr>
        <p:spPr>
          <a:xfrm rot="5400000">
            <a:off x="9721754" y="2029154"/>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Practical activities</a:t>
            </a:r>
            <a:endParaRPr lang="en-US" sz="2200" dirty="0">
              <a:solidFill>
                <a:schemeClr val="bg1"/>
              </a:solidFill>
            </a:endParaRPr>
          </a:p>
        </p:txBody>
      </p:sp>
      <p:pic>
        <p:nvPicPr>
          <p:cNvPr id="4" name="Picture 3" descr="A simple diagram showing one measuring cylinder containing a liquid. A container labelled 'salt crystals' stands next to it and a spatula is adding a small amount of solid crystals to the cylinder. An eye symbol is aligned with the surface of the substance in the upright cylinde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6321943" y="1558212"/>
            <a:ext cx="5038357" cy="3442996"/>
          </a:xfrm>
          <a:prstGeom prst="rect">
            <a:avLst/>
          </a:prstGeom>
        </p:spPr>
      </p:pic>
    </p:spTree>
    <p:extLst>
      <p:ext uri="{BB962C8B-B14F-4D97-AF65-F5344CB8AC3E}">
        <p14:creationId xmlns:p14="http://schemas.microsoft.com/office/powerpoint/2010/main" val="33686644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CC1E2A-2BF0-D440-B7AD-977E4B223F66}"/>
              </a:ext>
            </a:extLst>
          </p:cNvPr>
          <p:cNvSpPr>
            <a:spLocks noGrp="1"/>
          </p:cNvSpPr>
          <p:nvPr>
            <p:ph type="title"/>
          </p:nvPr>
        </p:nvSpPr>
        <p:spPr/>
        <p:txBody>
          <a:bodyPr/>
          <a:lstStyle/>
          <a:p>
            <a:r>
              <a:rPr lang="en-US" dirty="0"/>
              <a:t>Questions</a:t>
            </a:r>
          </a:p>
        </p:txBody>
      </p:sp>
      <p:sp>
        <p:nvSpPr>
          <p:cNvPr id="3" name="Content Placeholder 2">
            <a:extLst>
              <a:ext uri="{FF2B5EF4-FFF2-40B4-BE49-F238E27FC236}">
                <a16:creationId xmlns:a16="http://schemas.microsoft.com/office/drawing/2014/main" id="{F75AD0E3-9FEE-1049-ADFC-491236E572AB}"/>
              </a:ext>
              <a:ext uri="{C183D7F6-B498-43B3-948B-1728B52AA6E4}">
                <adec:decorative xmlns:adec="http://schemas.microsoft.com/office/drawing/2017/decorative" val="0"/>
              </a:ext>
            </a:extLst>
          </p:cNvPr>
          <p:cNvSpPr>
            <a:spLocks noGrp="1"/>
          </p:cNvSpPr>
          <p:nvPr>
            <p:ph idx="1"/>
          </p:nvPr>
        </p:nvSpPr>
        <p:spPr>
          <a:xfrm>
            <a:off x="539999" y="1260000"/>
            <a:ext cx="10511931" cy="5040000"/>
          </a:xfrm>
        </p:spPr>
        <p:txBody>
          <a:bodyPr>
            <a:normAutofit/>
          </a:bodyPr>
          <a:lstStyle/>
          <a:p>
            <a:pPr marL="457200" indent="-457200">
              <a:buClr>
                <a:srgbClr val="006F62"/>
              </a:buClr>
              <a:buFont typeface="+mj-lt"/>
              <a:buAutoNum type="arabicPeriod"/>
            </a:pPr>
            <a:r>
              <a:rPr lang="en-GB" dirty="0"/>
              <a:t>For </a:t>
            </a:r>
            <a:r>
              <a:rPr lang="en-GB" b="1" dirty="0">
                <a:solidFill>
                  <a:srgbClr val="006F62"/>
                </a:solidFill>
              </a:rPr>
              <a:t>Activity 1</a:t>
            </a:r>
            <a:r>
              <a:rPr lang="en-GB" dirty="0"/>
              <a:t>, calculate the difference between the combined volume and the total volume of peas and sand. Suggest a reason for your answer.</a:t>
            </a:r>
          </a:p>
          <a:p>
            <a:pPr marL="457200" indent="-457200">
              <a:buClr>
                <a:srgbClr val="006F62"/>
              </a:buClr>
              <a:buFont typeface="+mj-lt"/>
              <a:buAutoNum type="arabicPeriod"/>
            </a:pPr>
            <a:r>
              <a:rPr lang="en-GB" dirty="0"/>
              <a:t>For </a:t>
            </a:r>
            <a:r>
              <a:rPr lang="en-GB" b="1" dirty="0">
                <a:solidFill>
                  <a:srgbClr val="006F62"/>
                </a:solidFill>
              </a:rPr>
              <a:t>Activity 2</a:t>
            </a:r>
            <a:r>
              <a:rPr lang="en-GB" dirty="0"/>
              <a:t>, calculate the difference between the combined volume and the total volume of alcohol and water. Suggest a reason for your answer.</a:t>
            </a:r>
          </a:p>
          <a:p>
            <a:pPr marL="457200" lvl="0" indent="-457200">
              <a:buClr>
                <a:srgbClr val="006F62"/>
              </a:buClr>
              <a:buFont typeface="+mj-lt"/>
              <a:buAutoNum type="arabicPeriod"/>
            </a:pPr>
            <a:r>
              <a:rPr lang="en-GB" dirty="0"/>
              <a:t>Draw a particle diagram to show how the particles are arranged in:</a:t>
            </a:r>
          </a:p>
          <a:p>
            <a:pPr marL="457200" lvl="0" indent="-457200">
              <a:buAutoNum type="alphaLcParenBoth"/>
            </a:pPr>
            <a:r>
              <a:rPr lang="en-GB" dirty="0"/>
              <a:t>water </a:t>
            </a:r>
          </a:p>
          <a:p>
            <a:pPr marL="457200" lvl="0" indent="-457200">
              <a:buAutoNum type="alphaLcParenBoth"/>
            </a:pPr>
            <a:r>
              <a:rPr lang="en-GB" dirty="0"/>
              <a:t>salt crystals</a:t>
            </a:r>
          </a:p>
          <a:p>
            <a:pPr marL="457200" lvl="0" indent="-457200">
              <a:buAutoNum type="alphaLcParenBoth"/>
            </a:pPr>
            <a:r>
              <a:rPr lang="en-GB" dirty="0"/>
              <a:t>salt solution</a:t>
            </a:r>
          </a:p>
          <a:p>
            <a:r>
              <a:rPr lang="en-GB" dirty="0">
                <a:solidFill>
                  <a:srgbClr val="006F62"/>
                </a:solidFill>
              </a:rPr>
              <a:t>4.   </a:t>
            </a:r>
            <a:r>
              <a:rPr lang="en-GB" dirty="0"/>
              <a:t>Suggest a reason for the result observed in </a:t>
            </a:r>
            <a:r>
              <a:rPr lang="en-GB" b="1" dirty="0">
                <a:solidFill>
                  <a:srgbClr val="006F62"/>
                </a:solidFill>
              </a:rPr>
              <a:t>Activity 3.</a:t>
            </a:r>
            <a:endParaRPr lang="en-US" b="1" dirty="0">
              <a:solidFill>
                <a:srgbClr val="006F62"/>
              </a:solidFill>
            </a:endParaRPr>
          </a:p>
        </p:txBody>
      </p:sp>
      <p:sp>
        <p:nvSpPr>
          <p:cNvPr id="6" name="Title 1">
            <a:extLst>
              <a:ext uri="{FF2B5EF4-FFF2-40B4-BE49-F238E27FC236}">
                <a16:creationId xmlns:a16="http://schemas.microsoft.com/office/drawing/2014/main" id="{E4E77663-259B-104A-AAD0-31021C659F7E}"/>
              </a:ext>
              <a:ext uri="{C183D7F6-B498-43B3-948B-1728B52AA6E4}">
                <adec:decorative xmlns:adec="http://schemas.microsoft.com/office/drawing/2017/decorative" val="1"/>
              </a:ext>
            </a:extLst>
          </p:cNvPr>
          <p:cNvSpPr txBox="1">
            <a:spLocks/>
          </p:cNvSpPr>
          <p:nvPr/>
        </p:nvSpPr>
        <p:spPr>
          <a:xfrm rot="5400000">
            <a:off x="9721754" y="2029154"/>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Questions</a:t>
            </a:r>
            <a:endParaRPr lang="en-US" sz="2200" dirty="0">
              <a:solidFill>
                <a:schemeClr val="bg1"/>
              </a:solidFill>
            </a:endParaRPr>
          </a:p>
        </p:txBody>
      </p:sp>
    </p:spTree>
    <p:extLst>
      <p:ext uri="{BB962C8B-B14F-4D97-AF65-F5344CB8AC3E}">
        <p14:creationId xmlns:p14="http://schemas.microsoft.com/office/powerpoint/2010/main" val="10241574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Editorialstage xmlns="5c7d88b2-bc5d-47d8-b067-5f30c82b40fb" xsi:nil="true"/>
    <lcf76f155ced4ddcb4097134ff3c332f xmlns="5c7d88b2-bc5d-47d8-b067-5f30c82b40fb">
      <Terms xmlns="http://schemas.microsoft.com/office/infopath/2007/PartnerControls"/>
    </lcf76f155ced4ddcb4097134ff3c332f>
    <TaxCatchAll xmlns="9e3c562f-56b0-4bc9-96c8-d04b09868558"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1e359e7040c60661ae7072c482267ad9">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9332d97d0f911b960840dd6ec88f9031"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864243D-A6E9-4F56-9F7D-291C46A3ED8F}">
  <ds:schemaRefs>
    <ds:schemaRef ds:uri="http://schemas.microsoft.com/sharepoint/v3/contenttype/forms"/>
  </ds:schemaRefs>
</ds:datastoreItem>
</file>

<file path=customXml/itemProps2.xml><?xml version="1.0" encoding="utf-8"?>
<ds:datastoreItem xmlns:ds="http://schemas.openxmlformats.org/officeDocument/2006/customXml" ds:itemID="{E29850D8-DD79-4354-8215-6195D7301E93}">
  <ds:schemaRefs>
    <ds:schemaRef ds:uri="9e3c562f-56b0-4bc9-96c8-d04b09868558"/>
    <ds:schemaRef ds:uri="http://purl.org/dc/elements/1.1/"/>
    <ds:schemaRef ds:uri="http://schemas.microsoft.com/office/2006/documentManagement/types"/>
    <ds:schemaRef ds:uri="http://schemas.microsoft.com/office/2006/metadata/properties"/>
    <ds:schemaRef ds:uri="http://purl.org/dc/terms/"/>
    <ds:schemaRef ds:uri="http://www.w3.org/XML/1998/namespace"/>
    <ds:schemaRef ds:uri="http://schemas.microsoft.com/office/infopath/2007/PartnerControls"/>
    <ds:schemaRef ds:uri="http://schemas.openxmlformats.org/package/2006/metadata/core-properties"/>
    <ds:schemaRef ds:uri="5c7d88b2-bc5d-47d8-b067-5f30c82b40fb"/>
    <ds:schemaRef ds:uri="http://purl.org/dc/dcmitype/"/>
  </ds:schemaRefs>
</ds:datastoreItem>
</file>

<file path=customXml/itemProps3.xml><?xml version="1.0" encoding="utf-8"?>
<ds:datastoreItem xmlns:ds="http://schemas.openxmlformats.org/officeDocument/2006/customXml" ds:itemID="{0BCF6B0D-963C-468F-BF4A-58A219162A2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7d88b2-bc5d-47d8-b067-5f30c82b40fb"/>
    <ds:schemaRef ds:uri="9e3c562f-56b0-4bc9-96c8-d04b098685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2281</TotalTime>
  <Words>514</Words>
  <Application>Microsoft Office PowerPoint</Application>
  <PresentationFormat>Widescreen</PresentationFormat>
  <Paragraphs>52</Paragraphs>
  <Slides>7</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Aptos</vt:lpstr>
      <vt:lpstr>Arial</vt:lpstr>
      <vt:lpstr>Calibri</vt:lpstr>
      <vt:lpstr>Calibri Light</vt:lpstr>
      <vt:lpstr>Century Gothic</vt:lpstr>
      <vt:lpstr>Office Theme</vt:lpstr>
      <vt:lpstr>11–14 years</vt:lpstr>
      <vt:lpstr>Learning objectives</vt:lpstr>
      <vt:lpstr>Making a prediction</vt:lpstr>
      <vt:lpstr>Activity 1</vt:lpstr>
      <vt:lpstr>Activity 2</vt:lpstr>
      <vt:lpstr>Activity 3</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Experiments with particles PowerPoint Presentation</dc:title>
  <dc:creator>Royal society of Chemistry</dc:creator>
  <cp:keywords>Experiment, particles, practical, science, chemistry dissolving, mixing, conservation of mass</cp:keywords>
  <dc:description>From rsc.li/3HtbjNJ scaffolded and unscaffolded worksheets plus teacher notes available</dc:description>
  <cp:lastModifiedBy>Kirsty Patterson</cp:lastModifiedBy>
  <cp:revision>599</cp:revision>
  <dcterms:created xsi:type="dcterms:W3CDTF">2021-04-13T16:26:00Z</dcterms:created>
  <dcterms:modified xsi:type="dcterms:W3CDTF">2025-08-29T12:44:47Z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ies>
</file>