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sldIdLst>
    <p:sldId id="297" r:id="rId5"/>
    <p:sldId id="301" r:id="rId6"/>
    <p:sldId id="300" r:id="rId7"/>
    <p:sldId id="313" r:id="rId8"/>
    <p:sldId id="314" r:id="rId9"/>
    <p:sldId id="316" r:id="rId10"/>
    <p:sldId id="315" r:id="rId11"/>
    <p:sldId id="317" r:id="rId12"/>
    <p:sldId id="318" r:id="rId13"/>
    <p:sldId id="320" r:id="rId14"/>
    <p:sldId id="325" r:id="rId15"/>
    <p:sldId id="326" r:id="rId16"/>
    <p:sldId id="327" r:id="rId17"/>
    <p:sldId id="328" r:id="rId18"/>
    <p:sldId id="319" r:id="rId19"/>
    <p:sldId id="321" r:id="rId20"/>
    <p:sldId id="322" r:id="rId21"/>
    <p:sldId id="329" r:id="rId22"/>
    <p:sldId id="323" r:id="rId23"/>
    <p:sldId id="32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AD722E33-1895-418F-80C8-BE4A911AA218}">
          <p14:sldIdLst>
            <p14:sldId id="297"/>
            <p14:sldId id="301"/>
            <p14:sldId id="300"/>
            <p14:sldId id="313"/>
          </p14:sldIdLst>
        </p14:section>
        <p14:section name="Demonstration" id="{457B40D2-4483-47D5-A917-FA1DBD6730DF}">
          <p14:sldIdLst>
            <p14:sldId id="314"/>
            <p14:sldId id="316"/>
            <p14:sldId id="315"/>
            <p14:sldId id="317"/>
          </p14:sldIdLst>
        </p14:section>
        <p14:section name="Explaining concentrations" id="{953E3373-98C6-4694-A086-D97DE2EF6ADE}">
          <p14:sldIdLst>
            <p14:sldId id="318"/>
            <p14:sldId id="320"/>
            <p14:sldId id="325"/>
            <p14:sldId id="326"/>
            <p14:sldId id="327"/>
            <p14:sldId id="328"/>
          </p14:sldIdLst>
        </p14:section>
        <p14:section name="Card matching tasks" id="{716EE840-3890-4964-B9A1-E576812B5939}">
          <p14:sldIdLst>
            <p14:sldId id="319"/>
            <p14:sldId id="321"/>
            <p14:sldId id="322"/>
            <p14:sldId id="329"/>
            <p14:sldId id="323"/>
            <p14:sldId id="32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5C2C06B-E31E-8F28-5ED8-94039E65A94E}" name="Bickerstaffe, E (Horizon Teacher)" initials="EB" userId="S::ebickerstaffe@horizoncc.co.uk::536c0e85-38ae-48b8-a62d-df6e4489a15c" providerId="AD"/>
  <p188:author id="{D3B99CBC-9642-CB0E-A53F-0B8BD9B686DC}" name="Rachel Waugh" initials="RW" userId="S::40078043@ads.qub.ac.uk::6b50bcde-c82c-4c5e-84ff-5d1308e3ae32" providerId="AD"/>
  <p188:author id="{93898FDF-1F87-EDD6-6458-059E95E842BE}" name="Kirsty Patterson" initials="KP" userId="S::pattersonk@rsc.org::06c453ef-d90e-4cbc-ba6b-1bf363c3e0a9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DE8"/>
    <a:srgbClr val="004976"/>
    <a:srgbClr val="E6F1EF"/>
    <a:srgbClr val="006F62"/>
    <a:srgbClr val="EDF6F9"/>
    <a:srgbClr val="48A9C5"/>
    <a:srgbClr val="FAE7EA"/>
    <a:srgbClr val="F7DBE0"/>
    <a:srgbClr val="F4CFD5"/>
    <a:srgbClr val="FF9E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DFE26F-E220-4A57-B6D3-3E261E28F041}" v="55" dt="2026-05-19T10:23:08.9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11" autoAdjust="0"/>
    <p:restoredTop sz="79969" autoAdjust="0"/>
  </p:normalViewPr>
  <p:slideViewPr>
    <p:cSldViewPr snapToGrid="0" snapToObjects="1">
      <p:cViewPr varScale="1">
        <p:scale>
          <a:sx n="88" d="100"/>
          <a:sy n="88" d="100"/>
        </p:scale>
        <p:origin x="52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undo redo custSel addSld delSld modSld sldOrd modMainMaster addSection delSection modSection">
      <pc:chgData name="Kirsty Patterson" userId="06c453ef-d90e-4cbc-ba6b-1bf363c3e0a9" providerId="ADAL" clId="{2B52998C-451C-485A-9808-79CB34D495AD}" dt="2026-05-19T10:24:14.377" v="1893" actId="962"/>
      <pc:docMkLst>
        <pc:docMk/>
      </pc:docMkLst>
      <pc:sldChg chg="addSp modSp mod modNotesTx">
        <pc:chgData name="Kirsty Patterson" userId="06c453ef-d90e-4cbc-ba6b-1bf363c3e0a9" providerId="ADAL" clId="{2B52998C-451C-485A-9808-79CB34D495AD}" dt="2026-05-19T10:19:09.273" v="856" actId="962"/>
        <pc:sldMkLst>
          <pc:docMk/>
          <pc:sldMk cId="1816316007" sldId="297"/>
        </pc:sldMkLst>
        <pc:spChg chg="mod">
          <ac:chgData name="Kirsty Patterson" userId="06c453ef-d90e-4cbc-ba6b-1bf363c3e0a9" providerId="ADAL" clId="{2B52998C-451C-485A-9808-79CB34D495AD}" dt="2026-05-19T10:19:09.273" v="856" actId="962"/>
          <ac:spMkLst>
            <pc:docMk/>
            <pc:sldMk cId="1816316007" sldId="297"/>
            <ac:spMk id="4" creationId="{A2A63851-36B0-C645-83ED-5E56C4BCAA6E}"/>
          </ac:spMkLst>
        </pc:spChg>
        <pc:spChg chg="add mod">
          <ac:chgData name="Kirsty Patterson" userId="06c453ef-d90e-4cbc-ba6b-1bf363c3e0a9" providerId="ADAL" clId="{2B52998C-451C-485A-9808-79CB34D495AD}" dt="2026-05-19T09:56:02.337" v="330"/>
          <ac:spMkLst>
            <pc:docMk/>
            <pc:sldMk cId="1816316007" sldId="297"/>
            <ac:spMk id="5" creationId="{DBFDBE88-29B3-E30C-F865-577D95976F0F}"/>
          </ac:spMkLst>
        </pc:spChg>
      </pc:sldChg>
      <pc:sldChg chg="ord">
        <pc:chgData name="Kirsty Patterson" userId="06c453ef-d90e-4cbc-ba6b-1bf363c3e0a9" providerId="ADAL" clId="{2B52998C-451C-485A-9808-79CB34D495AD}" dt="2026-05-13T09:54:21.284" v="59"/>
        <pc:sldMkLst>
          <pc:docMk/>
          <pc:sldMk cId="2582498343" sldId="300"/>
        </pc:sldMkLst>
      </pc:sldChg>
      <pc:sldChg chg="ord">
        <pc:chgData name="Kirsty Patterson" userId="06c453ef-d90e-4cbc-ba6b-1bf363c3e0a9" providerId="ADAL" clId="{2B52998C-451C-485A-9808-79CB34D495AD}" dt="2026-05-13T09:54:21.284" v="59"/>
        <pc:sldMkLst>
          <pc:docMk/>
          <pc:sldMk cId="3987810224" sldId="313"/>
        </pc:sldMkLst>
      </pc:sldChg>
      <pc:sldChg chg="modSp mod ord modCm">
        <pc:chgData name="Kirsty Patterson" userId="06c453ef-d90e-4cbc-ba6b-1bf363c3e0a9" providerId="ADAL" clId="{2B52998C-451C-485A-9808-79CB34D495AD}" dt="2026-05-19T10:21:03.149" v="1440" actId="962"/>
        <pc:sldMkLst>
          <pc:docMk/>
          <pc:sldMk cId="3996169703" sldId="314"/>
        </pc:sldMkLst>
        <pc:spChg chg="mod">
          <ac:chgData name="Kirsty Patterson" userId="06c453ef-d90e-4cbc-ba6b-1bf363c3e0a9" providerId="ADAL" clId="{2B52998C-451C-485A-9808-79CB34D495AD}" dt="2026-05-19T09:45:44.572" v="176" actId="2710"/>
          <ac:spMkLst>
            <pc:docMk/>
            <pc:sldMk cId="3996169703" sldId="314"/>
            <ac:spMk id="3" creationId="{539E7514-C17E-3165-EF99-E1A42BC2E824}"/>
          </ac:spMkLst>
        </pc:spChg>
        <pc:picChg chg="mod">
          <ac:chgData name="Kirsty Patterson" userId="06c453ef-d90e-4cbc-ba6b-1bf363c3e0a9" providerId="ADAL" clId="{2B52998C-451C-485A-9808-79CB34D495AD}" dt="2026-05-19T10:21:03.149" v="1440" actId="962"/>
          <ac:picMkLst>
            <pc:docMk/>
            <pc:sldMk cId="3996169703" sldId="314"/>
            <ac:picMk id="8" creationId="{8B5D8A20-A0E9-5C6C-A203-813D69D04C88}"/>
          </ac:picMkLst>
        </pc:picChg>
        <pc:picChg chg="mod">
          <ac:chgData name="Kirsty Patterson" userId="06c453ef-d90e-4cbc-ba6b-1bf363c3e0a9" providerId="ADAL" clId="{2B52998C-451C-485A-9808-79CB34D495AD}" dt="2026-05-19T10:20:00.153" v="1200" actId="962"/>
          <ac:picMkLst>
            <pc:docMk/>
            <pc:sldMk cId="3996169703" sldId="314"/>
            <ac:picMk id="10" creationId="{3004F866-7805-5565-3AE7-2892E24CF933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5-19T09:45:28.236" v="172" actId="20577"/>
              <pc2:cmMkLst xmlns:pc2="http://schemas.microsoft.com/office/powerpoint/2019/9/main/command">
                <pc:docMk/>
                <pc:sldMk cId="3996169703" sldId="314"/>
                <pc2:cmMk id="{B3ADD911-91AA-4F79-AC5F-C5A95FD54ABD}"/>
              </pc2:cmMkLst>
            </pc226:cmChg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5-19T09:45:28.236" v="172" actId="20577"/>
              <pc2:cmMkLst xmlns:pc2="http://schemas.microsoft.com/office/powerpoint/2019/9/main/command">
                <pc:docMk/>
                <pc:sldMk cId="3996169703" sldId="314"/>
                <pc2:cmMk id="{54CDC486-7D00-4741-B289-B9ED012E2CF4}"/>
              </pc2:cmMkLst>
            </pc226:cmChg>
          </p:ext>
        </pc:extLst>
      </pc:sldChg>
      <pc:sldChg chg="modSp mod ord">
        <pc:chgData name="Kirsty Patterson" userId="06c453ef-d90e-4cbc-ba6b-1bf363c3e0a9" providerId="ADAL" clId="{2B52998C-451C-485A-9808-79CB34D495AD}" dt="2026-05-19T10:21:58.715" v="1492" actId="962"/>
        <pc:sldMkLst>
          <pc:docMk/>
          <pc:sldMk cId="2200307904" sldId="315"/>
        </pc:sldMkLst>
        <pc:spChg chg="mod">
          <ac:chgData name="Kirsty Patterson" userId="06c453ef-d90e-4cbc-ba6b-1bf363c3e0a9" providerId="ADAL" clId="{2B52998C-451C-485A-9808-79CB34D495AD}" dt="2026-05-19T09:51:12.938" v="260" actId="20577"/>
          <ac:spMkLst>
            <pc:docMk/>
            <pc:sldMk cId="2200307904" sldId="315"/>
            <ac:spMk id="7" creationId="{9E64D893-0E8F-65F9-7524-96C51307DA6B}"/>
          </ac:spMkLst>
        </pc:spChg>
        <pc:picChg chg="mod">
          <ac:chgData name="Kirsty Patterson" userId="06c453ef-d90e-4cbc-ba6b-1bf363c3e0a9" providerId="ADAL" clId="{2B52998C-451C-485A-9808-79CB34D495AD}" dt="2026-05-19T10:21:18.786" v="1444" actId="962"/>
          <ac:picMkLst>
            <pc:docMk/>
            <pc:sldMk cId="2200307904" sldId="315"/>
            <ac:picMk id="8" creationId="{E4089213-AB11-364C-58B5-F0E05C5580E1}"/>
          </ac:picMkLst>
        </pc:picChg>
        <pc:picChg chg="mod">
          <ac:chgData name="Kirsty Patterson" userId="06c453ef-d90e-4cbc-ba6b-1bf363c3e0a9" providerId="ADAL" clId="{2B52998C-451C-485A-9808-79CB34D495AD}" dt="2026-05-19T10:21:58.715" v="1492" actId="962"/>
          <ac:picMkLst>
            <pc:docMk/>
            <pc:sldMk cId="2200307904" sldId="315"/>
            <ac:picMk id="13" creationId="{E11713E3-36EB-0F27-D1E2-CDB8BDA3D492}"/>
          </ac:picMkLst>
        </pc:picChg>
      </pc:sldChg>
      <pc:sldChg chg="addSp delSp modSp mod ord">
        <pc:chgData name="Kirsty Patterson" userId="06c453ef-d90e-4cbc-ba6b-1bf363c3e0a9" providerId="ADAL" clId="{2B52998C-451C-485A-9808-79CB34D495AD}" dt="2026-05-19T10:20:07.866" v="1202" actId="962"/>
        <pc:sldMkLst>
          <pc:docMk/>
          <pc:sldMk cId="148007538" sldId="316"/>
        </pc:sldMkLst>
        <pc:spChg chg="mod">
          <ac:chgData name="Kirsty Patterson" userId="06c453ef-d90e-4cbc-ba6b-1bf363c3e0a9" providerId="ADAL" clId="{2B52998C-451C-485A-9808-79CB34D495AD}" dt="2026-05-19T09:53:10.647" v="295" actId="14100"/>
          <ac:spMkLst>
            <pc:docMk/>
            <pc:sldMk cId="148007538" sldId="316"/>
            <ac:spMk id="3" creationId="{4378B9D9-66CF-6059-1CCE-0CB0FEDF46CA}"/>
          </ac:spMkLst>
        </pc:spChg>
        <pc:spChg chg="add mod">
          <ac:chgData name="Kirsty Patterson" userId="06c453ef-d90e-4cbc-ba6b-1bf363c3e0a9" providerId="ADAL" clId="{2B52998C-451C-485A-9808-79CB34D495AD}" dt="2026-05-19T09:52:40.134" v="292"/>
          <ac:spMkLst>
            <pc:docMk/>
            <pc:sldMk cId="148007538" sldId="316"/>
            <ac:spMk id="7" creationId="{08864A6D-56CB-5F7B-745A-A39B18647D31}"/>
          </ac:spMkLst>
        </pc:spChg>
        <pc:spChg chg="add mod">
          <ac:chgData name="Kirsty Patterson" userId="06c453ef-d90e-4cbc-ba6b-1bf363c3e0a9" providerId="ADAL" clId="{2B52998C-451C-485A-9808-79CB34D495AD}" dt="2026-05-19T09:52:40.134" v="292"/>
          <ac:spMkLst>
            <pc:docMk/>
            <pc:sldMk cId="148007538" sldId="316"/>
            <ac:spMk id="9" creationId="{9F5B21DE-5A5D-3EE6-C012-6F9C522BD7E5}"/>
          </ac:spMkLst>
        </pc:spChg>
        <pc:spChg chg="add mod">
          <ac:chgData name="Kirsty Patterson" userId="06c453ef-d90e-4cbc-ba6b-1bf363c3e0a9" providerId="ADAL" clId="{2B52998C-451C-485A-9808-79CB34D495AD}" dt="2026-05-19T09:52:40.134" v="292"/>
          <ac:spMkLst>
            <pc:docMk/>
            <pc:sldMk cId="148007538" sldId="316"/>
            <ac:spMk id="11" creationId="{E9E2AAE6-64D9-011A-2199-95448EAF7CE6}"/>
          </ac:spMkLst>
        </pc:spChg>
        <pc:spChg chg="del">
          <ac:chgData name="Kirsty Patterson" userId="06c453ef-d90e-4cbc-ba6b-1bf363c3e0a9" providerId="ADAL" clId="{2B52998C-451C-485A-9808-79CB34D495AD}" dt="2026-05-19T09:46:37.880" v="185" actId="478"/>
          <ac:spMkLst>
            <pc:docMk/>
            <pc:sldMk cId="148007538" sldId="316"/>
            <ac:spMk id="12" creationId="{88F21BA8-A3A3-F2D0-6FD4-3D58ED4270EA}"/>
          </ac:spMkLst>
        </pc:spChg>
        <pc:spChg chg="del">
          <ac:chgData name="Kirsty Patterson" userId="06c453ef-d90e-4cbc-ba6b-1bf363c3e0a9" providerId="ADAL" clId="{2B52998C-451C-485A-9808-79CB34D495AD}" dt="2026-05-19T09:46:33.865" v="184" actId="478"/>
          <ac:spMkLst>
            <pc:docMk/>
            <pc:sldMk cId="148007538" sldId="316"/>
            <ac:spMk id="13" creationId="{48B76A5A-B2FC-1A04-F139-1DDA15AB21AC}"/>
          </ac:spMkLst>
        </pc:spChg>
        <pc:spChg chg="del mod">
          <ac:chgData name="Kirsty Patterson" userId="06c453ef-d90e-4cbc-ba6b-1bf363c3e0a9" providerId="ADAL" clId="{2B52998C-451C-485A-9808-79CB34D495AD}" dt="2026-05-19T09:52:34.448" v="289" actId="478"/>
          <ac:spMkLst>
            <pc:docMk/>
            <pc:sldMk cId="148007538" sldId="316"/>
            <ac:spMk id="14" creationId="{6AA6DFAD-D9AE-6463-7542-89174B5026C6}"/>
          </ac:spMkLst>
        </pc:spChg>
        <pc:spChg chg="del mod">
          <ac:chgData name="Kirsty Patterson" userId="06c453ef-d90e-4cbc-ba6b-1bf363c3e0a9" providerId="ADAL" clId="{2B52998C-451C-485A-9808-79CB34D495AD}" dt="2026-05-19T09:52:37.240" v="290" actId="478"/>
          <ac:spMkLst>
            <pc:docMk/>
            <pc:sldMk cId="148007538" sldId="316"/>
            <ac:spMk id="15" creationId="{0810600D-57C7-1F92-177B-7313D00E814D}"/>
          </ac:spMkLst>
        </pc:spChg>
        <pc:spChg chg="del mod">
          <ac:chgData name="Kirsty Patterson" userId="06c453ef-d90e-4cbc-ba6b-1bf363c3e0a9" providerId="ADAL" clId="{2B52998C-451C-485A-9808-79CB34D495AD}" dt="2026-05-19T09:52:39.792" v="291" actId="478"/>
          <ac:spMkLst>
            <pc:docMk/>
            <pc:sldMk cId="148007538" sldId="316"/>
            <ac:spMk id="16" creationId="{1A59443B-E196-354E-D708-3223F51DB5C3}"/>
          </ac:spMkLst>
        </pc:spChg>
        <pc:spChg chg="add mod">
          <ac:chgData name="Kirsty Patterson" userId="06c453ef-d90e-4cbc-ba6b-1bf363c3e0a9" providerId="ADAL" clId="{2B52998C-451C-485A-9808-79CB34D495AD}" dt="2026-05-19T09:52:40.134" v="292"/>
          <ac:spMkLst>
            <pc:docMk/>
            <pc:sldMk cId="148007538" sldId="316"/>
            <ac:spMk id="17" creationId="{71E8F41F-3D5A-0019-1512-63FA72D80D59}"/>
          </ac:spMkLst>
        </pc:spChg>
        <pc:spChg chg="add mod">
          <ac:chgData name="Kirsty Patterson" userId="06c453ef-d90e-4cbc-ba6b-1bf363c3e0a9" providerId="ADAL" clId="{2B52998C-451C-485A-9808-79CB34D495AD}" dt="2026-05-19T09:52:40.134" v="292"/>
          <ac:spMkLst>
            <pc:docMk/>
            <pc:sldMk cId="148007538" sldId="316"/>
            <ac:spMk id="18" creationId="{1A03D58E-646E-42E6-5C23-25581C103D68}"/>
          </ac:spMkLst>
        </pc:spChg>
        <pc:picChg chg="add mod">
          <ac:chgData name="Kirsty Patterson" userId="06c453ef-d90e-4cbc-ba6b-1bf363c3e0a9" providerId="ADAL" clId="{2B52998C-451C-485A-9808-79CB34D495AD}" dt="2026-05-19T09:52:40.134" v="292"/>
          <ac:picMkLst>
            <pc:docMk/>
            <pc:sldMk cId="148007538" sldId="316"/>
            <ac:picMk id="5" creationId="{2700A9F5-2CEE-63D7-97C6-9968D5D386EC}"/>
          </ac:picMkLst>
        </pc:picChg>
        <pc:picChg chg="add mod">
          <ac:chgData name="Kirsty Patterson" userId="06c453ef-d90e-4cbc-ba6b-1bf363c3e0a9" providerId="ADAL" clId="{2B52998C-451C-485A-9808-79CB34D495AD}" dt="2026-05-19T10:20:07.866" v="1202" actId="962"/>
          <ac:picMkLst>
            <pc:docMk/>
            <pc:sldMk cId="148007538" sldId="316"/>
            <ac:picMk id="6" creationId="{94A8C9A8-8E3C-B9BC-01C3-665E6694A1A5}"/>
          </ac:picMkLst>
        </pc:picChg>
        <pc:picChg chg="del mod">
          <ac:chgData name="Kirsty Patterson" userId="06c453ef-d90e-4cbc-ba6b-1bf363c3e0a9" providerId="ADAL" clId="{2B52998C-451C-485A-9808-79CB34D495AD}" dt="2026-05-19T09:52:31.839" v="288" actId="478"/>
          <ac:picMkLst>
            <pc:docMk/>
            <pc:sldMk cId="148007538" sldId="316"/>
            <ac:picMk id="8" creationId="{C8B236F5-0862-7C8D-ADD4-A02780901CCF}"/>
          </ac:picMkLst>
        </pc:picChg>
        <pc:picChg chg="del">
          <ac:chgData name="Kirsty Patterson" userId="06c453ef-d90e-4cbc-ba6b-1bf363c3e0a9" providerId="ADAL" clId="{2B52998C-451C-485A-9808-79CB34D495AD}" dt="2026-05-19T09:46:30.289" v="183" actId="478"/>
          <ac:picMkLst>
            <pc:docMk/>
            <pc:sldMk cId="148007538" sldId="316"/>
            <ac:picMk id="10" creationId="{63EB9F93-0EFD-873B-38DD-520E0688374A}"/>
          </ac:picMkLst>
        </pc:picChg>
      </pc:sldChg>
      <pc:sldChg chg="addSp delSp modSp mod ord">
        <pc:chgData name="Kirsty Patterson" userId="06c453ef-d90e-4cbc-ba6b-1bf363c3e0a9" providerId="ADAL" clId="{2B52998C-451C-485A-9808-79CB34D495AD}" dt="2026-05-19T10:22:14.100" v="1496" actId="962"/>
        <pc:sldMkLst>
          <pc:docMk/>
          <pc:sldMk cId="1485715317" sldId="317"/>
        </pc:sldMkLst>
        <pc:spChg chg="mod">
          <ac:chgData name="Kirsty Patterson" userId="06c453ef-d90e-4cbc-ba6b-1bf363c3e0a9" providerId="ADAL" clId="{2B52998C-451C-485A-9808-79CB34D495AD}" dt="2026-05-19T09:51:25.087" v="273" actId="20577"/>
          <ac:spMkLst>
            <pc:docMk/>
            <pc:sldMk cId="1485715317" sldId="317"/>
            <ac:spMk id="7" creationId="{1D6C7C29-FE4B-CCE8-F00C-DCC39D4F7FC4}"/>
          </ac:spMkLst>
        </pc:spChg>
        <pc:spChg chg="add del">
          <ac:chgData name="Kirsty Patterson" userId="06c453ef-d90e-4cbc-ba6b-1bf363c3e0a9" providerId="ADAL" clId="{2B52998C-451C-485A-9808-79CB34D495AD}" dt="2026-05-19T09:50:15.232" v="221" actId="478"/>
          <ac:spMkLst>
            <pc:docMk/>
            <pc:sldMk cId="1485715317" sldId="317"/>
            <ac:spMk id="9" creationId="{5A000084-140E-8136-22D1-5D35BC5C5CFF}"/>
          </ac:spMkLst>
        </pc:spChg>
        <pc:spChg chg="add del">
          <ac:chgData name="Kirsty Patterson" userId="06c453ef-d90e-4cbc-ba6b-1bf363c3e0a9" providerId="ADAL" clId="{2B52998C-451C-485A-9808-79CB34D495AD}" dt="2026-05-19T09:50:15.232" v="221" actId="478"/>
          <ac:spMkLst>
            <pc:docMk/>
            <pc:sldMk cId="1485715317" sldId="317"/>
            <ac:spMk id="10" creationId="{C90A177C-CCB0-9C56-35AE-C629C02D136C}"/>
          </ac:spMkLst>
        </pc:spChg>
        <pc:spChg chg="add del">
          <ac:chgData name="Kirsty Patterson" userId="06c453ef-d90e-4cbc-ba6b-1bf363c3e0a9" providerId="ADAL" clId="{2B52998C-451C-485A-9808-79CB34D495AD}" dt="2026-05-19T09:50:15.232" v="221" actId="478"/>
          <ac:spMkLst>
            <pc:docMk/>
            <pc:sldMk cId="1485715317" sldId="317"/>
            <ac:spMk id="11" creationId="{D57D0D15-7D6B-71FE-7C57-178017BA8907}"/>
          </ac:spMkLst>
        </pc:spChg>
        <pc:spChg chg="mod">
          <ac:chgData name="Kirsty Patterson" userId="06c453ef-d90e-4cbc-ba6b-1bf363c3e0a9" providerId="ADAL" clId="{2B52998C-451C-485A-9808-79CB34D495AD}" dt="2026-05-19T09:50:14.731" v="220" actId="1076"/>
          <ac:spMkLst>
            <pc:docMk/>
            <pc:sldMk cId="1485715317" sldId="317"/>
            <ac:spMk id="14" creationId="{42CCFFE3-33C5-CABD-FBE2-E54D5D0AA227}"/>
          </ac:spMkLst>
        </pc:spChg>
        <pc:spChg chg="mod">
          <ac:chgData name="Kirsty Patterson" userId="06c453ef-d90e-4cbc-ba6b-1bf363c3e0a9" providerId="ADAL" clId="{2B52998C-451C-485A-9808-79CB34D495AD}" dt="2026-05-19T09:50:14.731" v="220" actId="1076"/>
          <ac:spMkLst>
            <pc:docMk/>
            <pc:sldMk cId="1485715317" sldId="317"/>
            <ac:spMk id="15" creationId="{E304178A-8674-E843-32AD-7A8DA910F7D9}"/>
          </ac:spMkLst>
        </pc:spChg>
        <pc:spChg chg="mod">
          <ac:chgData name="Kirsty Patterson" userId="06c453ef-d90e-4cbc-ba6b-1bf363c3e0a9" providerId="ADAL" clId="{2B52998C-451C-485A-9808-79CB34D495AD}" dt="2026-05-19T09:50:14.731" v="220" actId="1076"/>
          <ac:spMkLst>
            <pc:docMk/>
            <pc:sldMk cId="1485715317" sldId="317"/>
            <ac:spMk id="16" creationId="{E4E6FE25-1382-BA66-6B44-CC365E9F1DD6}"/>
          </ac:spMkLst>
        </pc:spChg>
        <pc:picChg chg="add del mod">
          <ac:chgData name="Kirsty Patterson" userId="06c453ef-d90e-4cbc-ba6b-1bf363c3e0a9" providerId="ADAL" clId="{2B52998C-451C-485A-9808-79CB34D495AD}" dt="2026-05-19T10:22:14.100" v="1496" actId="962"/>
          <ac:picMkLst>
            <pc:docMk/>
            <pc:sldMk cId="1485715317" sldId="317"/>
            <ac:picMk id="8" creationId="{21E86A7F-B97F-B96D-1343-C7B5C088B3DD}"/>
          </ac:picMkLst>
        </pc:picChg>
        <pc:picChg chg="mod">
          <ac:chgData name="Kirsty Patterson" userId="06c453ef-d90e-4cbc-ba6b-1bf363c3e0a9" providerId="ADAL" clId="{2B52998C-451C-485A-9808-79CB34D495AD}" dt="2026-05-19T10:22:06.236" v="1494" actId="962"/>
          <ac:picMkLst>
            <pc:docMk/>
            <pc:sldMk cId="1485715317" sldId="317"/>
            <ac:picMk id="13" creationId="{01B17F11-EA21-4069-024C-2417FECA95EA}"/>
          </ac:picMkLst>
        </pc:picChg>
      </pc:sldChg>
      <pc:sldChg chg="addSp delSp modSp mod modCm modNotesTx">
        <pc:chgData name="Kirsty Patterson" userId="06c453ef-d90e-4cbc-ba6b-1bf363c3e0a9" providerId="ADAL" clId="{2B52998C-451C-485A-9808-79CB34D495AD}" dt="2026-05-19T10:23:32.968" v="1759" actId="20577"/>
        <pc:sldMkLst>
          <pc:docMk/>
          <pc:sldMk cId="4247914422" sldId="318"/>
        </pc:sldMkLst>
        <pc:spChg chg="mod">
          <ac:chgData name="Kirsty Patterson" userId="06c453ef-d90e-4cbc-ba6b-1bf363c3e0a9" providerId="ADAL" clId="{2B52998C-451C-485A-9808-79CB34D495AD}" dt="2026-05-18T20:42:26.537" v="136" actId="6549"/>
          <ac:spMkLst>
            <pc:docMk/>
            <pc:sldMk cId="4247914422" sldId="318"/>
            <ac:spMk id="3" creationId="{D0EEE179-E4C8-E80E-D709-681BB9920371}"/>
          </ac:spMkLst>
        </pc:spChg>
        <pc:graphicFrameChg chg="del">
          <ac:chgData name="Kirsty Patterson" userId="06c453ef-d90e-4cbc-ba6b-1bf363c3e0a9" providerId="ADAL" clId="{2B52998C-451C-485A-9808-79CB34D495AD}" dt="2026-05-18T20:41:35.282" v="122" actId="478"/>
          <ac:graphicFrameMkLst>
            <pc:docMk/>
            <pc:sldMk cId="4247914422" sldId="318"/>
            <ac:graphicFrameMk id="6" creationId="{B6E7C304-E10C-BB39-A724-B0026C65D359}"/>
          </ac:graphicFrameMkLst>
        </pc:graphicFrameChg>
        <pc:picChg chg="add mod">
          <ac:chgData name="Kirsty Patterson" userId="06c453ef-d90e-4cbc-ba6b-1bf363c3e0a9" providerId="ADAL" clId="{2B52998C-451C-485A-9808-79CB34D495AD}" dt="2026-05-19T10:22:56.043" v="1680" actId="962"/>
          <ac:picMkLst>
            <pc:docMk/>
            <pc:sldMk cId="4247914422" sldId="318"/>
            <ac:picMk id="7" creationId="{040D3D68-C1DE-1EA9-159E-2FA6A7F77DB2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5-18T20:42:26.537" v="136" actId="6549"/>
              <pc2:cmMkLst xmlns:pc2="http://schemas.microsoft.com/office/powerpoint/2019/9/main/command">
                <pc:docMk/>
                <pc:sldMk cId="4247914422" sldId="318"/>
                <pc2:cmMk id="{3787B8B8-EE61-43C1-BA6A-307EC985B05F}"/>
              </pc2:cmMkLst>
            </pc226:cmChg>
          </p:ext>
        </pc:extLst>
      </pc:sldChg>
      <pc:sldChg chg="addSp delSp modSp mod modCm">
        <pc:chgData name="Kirsty Patterson" userId="06c453ef-d90e-4cbc-ba6b-1bf363c3e0a9" providerId="ADAL" clId="{2B52998C-451C-485A-9808-79CB34D495AD}" dt="2026-05-19T10:24:14.377" v="1893" actId="962"/>
        <pc:sldMkLst>
          <pc:docMk/>
          <pc:sldMk cId="3320228008" sldId="319"/>
        </pc:sldMkLst>
        <pc:spChg chg="mod">
          <ac:chgData name="Kirsty Patterson" userId="06c453ef-d90e-4cbc-ba6b-1bf363c3e0a9" providerId="ADAL" clId="{2B52998C-451C-485A-9808-79CB34D495AD}" dt="2026-05-08T15:52:06.475" v="47" actId="20577"/>
          <ac:spMkLst>
            <pc:docMk/>
            <pc:sldMk cId="3320228008" sldId="319"/>
            <ac:spMk id="2" creationId="{6D2E8174-D71E-3AB0-E60A-43CDEFA7E1D3}"/>
          </ac:spMkLst>
        </pc:spChg>
        <pc:spChg chg="mod">
          <ac:chgData name="Kirsty Patterson" userId="06c453ef-d90e-4cbc-ba6b-1bf363c3e0a9" providerId="ADAL" clId="{2B52998C-451C-485A-9808-79CB34D495AD}" dt="2026-05-18T20:26:01.310" v="71" actId="20577"/>
          <ac:spMkLst>
            <pc:docMk/>
            <pc:sldMk cId="3320228008" sldId="319"/>
            <ac:spMk id="4" creationId="{BA5FADFA-5824-9D63-1571-438345031615}"/>
          </ac:spMkLst>
        </pc:spChg>
        <pc:picChg chg="add mod">
          <ac:chgData name="Kirsty Patterson" userId="06c453ef-d90e-4cbc-ba6b-1bf363c3e0a9" providerId="ADAL" clId="{2B52998C-451C-485A-9808-79CB34D495AD}" dt="2026-05-19T10:24:14.377" v="1893" actId="962"/>
          <ac:picMkLst>
            <pc:docMk/>
            <pc:sldMk cId="3320228008" sldId="319"/>
            <ac:picMk id="7" creationId="{E678C61D-7208-EB47-E2EB-30AB8C5A438E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5-18T20:26:01.310" v="71" actId="20577"/>
              <pc2:cmMkLst xmlns:pc2="http://schemas.microsoft.com/office/powerpoint/2019/9/main/command">
                <pc:docMk/>
                <pc:sldMk cId="3320228008" sldId="319"/>
                <pc2:cmMk id="{9EC7067C-1BDD-491E-BB92-15F176E5CFDC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6-05-18T20:26:18.538" v="84" actId="20577"/>
        <pc:sldMkLst>
          <pc:docMk/>
          <pc:sldMk cId="2010893803" sldId="321"/>
        </pc:sldMkLst>
        <pc:spChg chg="mod">
          <ac:chgData name="Kirsty Patterson" userId="06c453ef-d90e-4cbc-ba6b-1bf363c3e0a9" providerId="ADAL" clId="{2B52998C-451C-485A-9808-79CB34D495AD}" dt="2026-05-18T20:26:12.659" v="78" actId="20577"/>
          <ac:spMkLst>
            <pc:docMk/>
            <pc:sldMk cId="2010893803" sldId="321"/>
            <ac:spMk id="2" creationId="{D9D9B539-41B2-0AD6-76C6-E694D926EA8E}"/>
          </ac:spMkLst>
        </pc:spChg>
        <pc:spChg chg="mod">
          <ac:chgData name="Kirsty Patterson" userId="06c453ef-d90e-4cbc-ba6b-1bf363c3e0a9" providerId="ADAL" clId="{2B52998C-451C-485A-9808-79CB34D495AD}" dt="2026-05-18T20:26:18.538" v="84" actId="20577"/>
          <ac:spMkLst>
            <pc:docMk/>
            <pc:sldMk cId="2010893803" sldId="321"/>
            <ac:spMk id="4" creationId="{C12FA4CD-FFCB-A582-A31E-63BB0C285688}"/>
          </ac:spMkLst>
        </pc:spChg>
      </pc:sldChg>
      <pc:sldChg chg="addSp delSp modSp mod">
        <pc:chgData name="Kirsty Patterson" userId="06c453ef-d90e-4cbc-ba6b-1bf363c3e0a9" providerId="ADAL" clId="{2B52998C-451C-485A-9808-79CB34D495AD}" dt="2026-05-19T10:23:50.976" v="1845" actId="962"/>
        <pc:sldMkLst>
          <pc:docMk/>
          <pc:sldMk cId="425600705" sldId="322"/>
        </pc:sldMkLst>
        <pc:spChg chg="mod">
          <ac:chgData name="Kirsty Patterson" userId="06c453ef-d90e-4cbc-ba6b-1bf363c3e0a9" providerId="ADAL" clId="{2B52998C-451C-485A-9808-79CB34D495AD}" dt="2026-05-18T20:26:28.142" v="88" actId="20577"/>
          <ac:spMkLst>
            <pc:docMk/>
            <pc:sldMk cId="425600705" sldId="322"/>
            <ac:spMk id="2" creationId="{B4BC06C8-763B-4A19-ED42-B4EDF98183C3}"/>
          </ac:spMkLst>
        </pc:spChg>
        <pc:spChg chg="mod">
          <ac:chgData name="Kirsty Patterson" userId="06c453ef-d90e-4cbc-ba6b-1bf363c3e0a9" providerId="ADAL" clId="{2B52998C-451C-485A-9808-79CB34D495AD}" dt="2026-05-19T10:03:03.415" v="340" actId="27636"/>
          <ac:spMkLst>
            <pc:docMk/>
            <pc:sldMk cId="425600705" sldId="322"/>
            <ac:spMk id="3" creationId="{9483DA8D-09FB-71B6-03F1-7D2FC32BCE4C}"/>
          </ac:spMkLst>
        </pc:spChg>
        <pc:spChg chg="mod">
          <ac:chgData name="Kirsty Patterson" userId="06c453ef-d90e-4cbc-ba6b-1bf363c3e0a9" providerId="ADAL" clId="{2B52998C-451C-485A-9808-79CB34D495AD}" dt="2026-05-18T20:26:33.670" v="97" actId="20577"/>
          <ac:spMkLst>
            <pc:docMk/>
            <pc:sldMk cId="425600705" sldId="322"/>
            <ac:spMk id="4" creationId="{3B4B341B-8C20-A35B-335D-5C3D2A0F1BD7}"/>
          </ac:spMkLst>
        </pc:spChg>
        <pc:graphicFrameChg chg="mod modGraphic">
          <ac:chgData name="Kirsty Patterson" userId="06c453ef-d90e-4cbc-ba6b-1bf363c3e0a9" providerId="ADAL" clId="{2B52998C-451C-485A-9808-79CB34D495AD}" dt="2026-05-19T10:05:00.540" v="374" actId="20577"/>
          <ac:graphicFrameMkLst>
            <pc:docMk/>
            <pc:sldMk cId="425600705" sldId="322"/>
            <ac:graphicFrameMk id="9" creationId="{676433B6-1C6B-D0BC-AF9E-49881D004334}"/>
          </ac:graphicFrameMkLst>
        </pc:graphicFrameChg>
        <pc:picChg chg="add mod">
          <ac:chgData name="Kirsty Patterson" userId="06c453ef-d90e-4cbc-ba6b-1bf363c3e0a9" providerId="ADAL" clId="{2B52998C-451C-485A-9808-79CB34D495AD}" dt="2026-05-19T10:23:50.976" v="1845" actId="962"/>
          <ac:picMkLst>
            <pc:docMk/>
            <pc:sldMk cId="425600705" sldId="322"/>
            <ac:picMk id="7" creationId="{E038381A-A2F0-D527-CFC8-ACB991B1984E}"/>
          </ac:picMkLst>
        </pc:picChg>
      </pc:sldChg>
      <pc:sldChg chg="addSp delSp modSp mod">
        <pc:chgData name="Kirsty Patterson" userId="06c453ef-d90e-4cbc-ba6b-1bf363c3e0a9" providerId="ADAL" clId="{2B52998C-451C-485A-9808-79CB34D495AD}" dt="2026-05-19T10:24:00.737" v="1849" actId="962"/>
        <pc:sldMkLst>
          <pc:docMk/>
          <pc:sldMk cId="3178453446" sldId="323"/>
        </pc:sldMkLst>
        <pc:spChg chg="mod">
          <ac:chgData name="Kirsty Patterson" userId="06c453ef-d90e-4cbc-ba6b-1bf363c3e0a9" providerId="ADAL" clId="{2B52998C-451C-485A-9808-79CB34D495AD}" dt="2026-05-18T20:26:51.783" v="103" actId="20577"/>
          <ac:spMkLst>
            <pc:docMk/>
            <pc:sldMk cId="3178453446" sldId="323"/>
            <ac:spMk id="2" creationId="{32A65DE1-8914-C756-24ED-0E180363D045}"/>
          </ac:spMkLst>
        </pc:spChg>
        <pc:spChg chg="mod">
          <ac:chgData name="Kirsty Patterson" userId="06c453ef-d90e-4cbc-ba6b-1bf363c3e0a9" providerId="ADAL" clId="{2B52998C-451C-485A-9808-79CB34D495AD}" dt="2026-05-18T20:36:39.358" v="116" actId="20577"/>
          <ac:spMkLst>
            <pc:docMk/>
            <pc:sldMk cId="3178453446" sldId="323"/>
            <ac:spMk id="4" creationId="{EB0D3984-99DC-8984-8FF3-2499C7DB1E52}"/>
          </ac:spMkLst>
        </pc:spChg>
        <pc:graphicFrameChg chg="del">
          <ac:chgData name="Kirsty Patterson" userId="06c453ef-d90e-4cbc-ba6b-1bf363c3e0a9" providerId="ADAL" clId="{2B52998C-451C-485A-9808-79CB34D495AD}" dt="2026-05-18T20:27:17.591" v="104" actId="478"/>
          <ac:graphicFrameMkLst>
            <pc:docMk/>
            <pc:sldMk cId="3178453446" sldId="323"/>
            <ac:graphicFrameMk id="5" creationId="{1F178FC5-2A95-8091-F721-8592845CFE83}"/>
          </ac:graphicFrameMkLst>
        </pc:graphicFrameChg>
        <pc:graphicFrameChg chg="mod">
          <ac:chgData name="Kirsty Patterson" userId="06c453ef-d90e-4cbc-ba6b-1bf363c3e0a9" providerId="ADAL" clId="{2B52998C-451C-485A-9808-79CB34D495AD}" dt="2026-05-19T10:11:53.198" v="502" actId="20577"/>
          <ac:graphicFrameMkLst>
            <pc:docMk/>
            <pc:sldMk cId="3178453446" sldId="323"/>
            <ac:graphicFrameMk id="9" creationId="{5176B11D-EABE-094E-1C9A-E0C04E81E7E1}"/>
          </ac:graphicFrameMkLst>
        </pc:graphicFrameChg>
        <pc:picChg chg="add mod">
          <ac:chgData name="Kirsty Patterson" userId="06c453ef-d90e-4cbc-ba6b-1bf363c3e0a9" providerId="ADAL" clId="{2B52998C-451C-485A-9808-79CB34D495AD}" dt="2026-05-19T10:24:00.737" v="1849" actId="962"/>
          <ac:picMkLst>
            <pc:docMk/>
            <pc:sldMk cId="3178453446" sldId="323"/>
            <ac:picMk id="6" creationId="{2577C489-A690-026B-E005-F12EDEB128FD}"/>
          </ac:picMkLst>
        </pc:picChg>
      </pc:sldChg>
      <pc:sldChg chg="modSp add mod modShow">
        <pc:chgData name="Kirsty Patterson" userId="06c453ef-d90e-4cbc-ba6b-1bf363c3e0a9" providerId="ADAL" clId="{2B52998C-451C-485A-9808-79CB34D495AD}" dt="2026-05-19T10:23:57.657" v="1847" actId="962"/>
        <pc:sldMkLst>
          <pc:docMk/>
          <pc:sldMk cId="3390993612" sldId="329"/>
        </pc:sldMkLst>
        <pc:spChg chg="mod">
          <ac:chgData name="Kirsty Patterson" userId="06c453ef-d90e-4cbc-ba6b-1bf363c3e0a9" providerId="ADAL" clId="{2B52998C-451C-485A-9808-79CB34D495AD}" dt="2026-05-19T10:05:52.348" v="385" actId="20577"/>
          <ac:spMkLst>
            <pc:docMk/>
            <pc:sldMk cId="3390993612" sldId="329"/>
            <ac:spMk id="2" creationId="{CDC086C7-7C69-BC0C-B828-4AC180D7D108}"/>
          </ac:spMkLst>
        </pc:spChg>
        <pc:spChg chg="mod">
          <ac:chgData name="Kirsty Patterson" userId="06c453ef-d90e-4cbc-ba6b-1bf363c3e0a9" providerId="ADAL" clId="{2B52998C-451C-485A-9808-79CB34D495AD}" dt="2026-05-19T10:11:15.275" v="494" actId="20577"/>
          <ac:spMkLst>
            <pc:docMk/>
            <pc:sldMk cId="3390993612" sldId="329"/>
            <ac:spMk id="3" creationId="{DEE09BA8-501C-C279-38C7-66C93FDE4694}"/>
          </ac:spMkLst>
        </pc:spChg>
        <pc:spChg chg="mod">
          <ac:chgData name="Kirsty Patterson" userId="06c453ef-d90e-4cbc-ba6b-1bf363c3e0a9" providerId="ADAL" clId="{2B52998C-451C-485A-9808-79CB34D495AD}" dt="2026-05-19T10:03:22.284" v="351" actId="20577"/>
          <ac:spMkLst>
            <pc:docMk/>
            <pc:sldMk cId="3390993612" sldId="329"/>
            <ac:spMk id="4" creationId="{83367482-098E-D7D0-4FC7-07FE185D6C89}"/>
          </ac:spMkLst>
        </pc:spChg>
        <pc:graphicFrameChg chg="mod modGraphic">
          <ac:chgData name="Kirsty Patterson" userId="06c453ef-d90e-4cbc-ba6b-1bf363c3e0a9" providerId="ADAL" clId="{2B52998C-451C-485A-9808-79CB34D495AD}" dt="2026-05-19T10:08:06.815" v="474" actId="1076"/>
          <ac:graphicFrameMkLst>
            <pc:docMk/>
            <pc:sldMk cId="3390993612" sldId="329"/>
            <ac:graphicFrameMk id="9" creationId="{8ECF93C9-8E9E-DC3A-7540-6C78F16CDD56}"/>
          </ac:graphicFrameMkLst>
        </pc:graphicFrameChg>
        <pc:picChg chg="mod">
          <ac:chgData name="Kirsty Patterson" userId="06c453ef-d90e-4cbc-ba6b-1bf363c3e0a9" providerId="ADAL" clId="{2B52998C-451C-485A-9808-79CB34D495AD}" dt="2026-05-19T10:23:57.657" v="1847" actId="962"/>
          <ac:picMkLst>
            <pc:docMk/>
            <pc:sldMk cId="3390993612" sldId="329"/>
            <ac:picMk id="7" creationId="{018205BE-E4A3-FBC8-C0DF-3ADFA00E6C11}"/>
          </ac:picMkLst>
        </pc:picChg>
      </pc:sldChg>
      <pc:sldChg chg="modSp add del">
        <pc:chgData name="Kirsty Patterson" userId="06c453ef-d90e-4cbc-ba6b-1bf363c3e0a9" providerId="ADAL" clId="{2B52998C-451C-485A-9808-79CB34D495AD}" dt="2026-05-19T10:10:19.948" v="492" actId="2696"/>
        <pc:sldMkLst>
          <pc:docMk/>
          <pc:sldMk cId="4061389217" sldId="330"/>
        </pc:sldMkLst>
        <pc:graphicFrameChg chg="mod">
          <ac:chgData name="Kirsty Patterson" userId="06c453ef-d90e-4cbc-ba6b-1bf363c3e0a9" providerId="ADAL" clId="{2B52998C-451C-485A-9808-79CB34D495AD}" dt="2026-05-19T10:09:08.782" v="489" actId="20577"/>
          <ac:graphicFrameMkLst>
            <pc:docMk/>
            <pc:sldMk cId="4061389217" sldId="330"/>
            <ac:graphicFrameMk id="9" creationId="{7C5C4806-7954-ADF1-5A56-1F095C40D854}"/>
          </ac:graphicFrameMkLst>
        </pc:graphicFrameChg>
      </pc:sldChg>
      <pc:sldChg chg="add del">
        <pc:chgData name="Kirsty Patterson" userId="06c453ef-d90e-4cbc-ba6b-1bf363c3e0a9" providerId="ADAL" clId="{2B52998C-451C-485A-9808-79CB34D495AD}" dt="2026-05-19T10:10:13.443" v="491" actId="2696"/>
        <pc:sldMkLst>
          <pc:docMk/>
          <pc:sldMk cId="1280163103" sldId="331"/>
        </pc:sldMkLst>
      </pc:sldChg>
      <pc:sldMasterChg chg="modSldLayout">
        <pc:chgData name="Kirsty Patterson" userId="06c453ef-d90e-4cbc-ba6b-1bf363c3e0a9" providerId="ADAL" clId="{2B52998C-451C-485A-9808-79CB34D495AD}" dt="2026-05-19T09:55:55.935" v="329" actId="478"/>
        <pc:sldMasterMkLst>
          <pc:docMk/>
          <pc:sldMasterMk cId="2405364243" sldId="2147483648"/>
        </pc:sldMasterMkLst>
        <pc:sldLayoutChg chg="delSp modSp mod">
          <pc:chgData name="Kirsty Patterson" userId="06c453ef-d90e-4cbc-ba6b-1bf363c3e0a9" providerId="ADAL" clId="{2B52998C-451C-485A-9808-79CB34D495AD}" dt="2026-05-19T09:55:38.854" v="327" actId="478"/>
          <pc:sldLayoutMkLst>
            <pc:docMk/>
            <pc:sldMasterMk cId="2405364243" sldId="2147483648"/>
            <pc:sldLayoutMk cId="1425952022" sldId="2147483663"/>
          </pc:sldLayoutMkLst>
          <pc:spChg chg="del mod">
            <ac:chgData name="Kirsty Patterson" userId="06c453ef-d90e-4cbc-ba6b-1bf363c3e0a9" providerId="ADAL" clId="{2B52998C-451C-485A-9808-79CB34D495AD}" dt="2026-05-19T09:55:38.854" v="327" actId="478"/>
            <ac:spMkLst>
              <pc:docMk/>
              <pc:sldMasterMk cId="2405364243" sldId="2147483648"/>
              <pc:sldLayoutMk cId="1425952022" sldId="2147483663"/>
              <ac:spMk id="14" creationId="{1B70CD04-4691-CA40-851B-7941B0FE95A6}"/>
            </ac:spMkLst>
          </pc:spChg>
        </pc:sldLayoutChg>
        <pc:sldLayoutChg chg="delSp modSp mod">
          <pc:chgData name="Kirsty Patterson" userId="06c453ef-d90e-4cbc-ba6b-1bf363c3e0a9" providerId="ADAL" clId="{2B52998C-451C-485A-9808-79CB34D495AD}" dt="2026-05-19T09:55:55.935" v="329" actId="478"/>
          <pc:sldLayoutMkLst>
            <pc:docMk/>
            <pc:sldMasterMk cId="2405364243" sldId="2147483648"/>
            <pc:sldLayoutMk cId="3394550948" sldId="2147483680"/>
          </pc:sldLayoutMkLst>
          <pc:spChg chg="del mod">
            <ac:chgData name="Kirsty Patterson" userId="06c453ef-d90e-4cbc-ba6b-1bf363c3e0a9" providerId="ADAL" clId="{2B52998C-451C-485A-9808-79CB34D495AD}" dt="2026-05-19T09:55:55.935" v="329" actId="478"/>
            <ac:spMkLst>
              <pc:docMk/>
              <pc:sldMasterMk cId="2405364243" sldId="2147483648"/>
              <pc:sldLayoutMk cId="3394550948" sldId="2147483680"/>
              <ac:spMk id="14" creationId="{67A6266F-D127-F843-B71D-C769EE004083}"/>
            </ac:spMkLst>
          </pc:spChg>
        </pc:sldLayoutChg>
      </pc:sldMasterChg>
    </pc:docChg>
  </pc:docChgLst>
  <pc:docChgLst>
    <pc:chgData name="Jo Pugh" userId="1187eaa31d8c3d2c" providerId="LiveId" clId="{2635C83F-2F05-40DB-9CDE-86F96A3CA64C}"/>
    <pc:docChg chg="undo custSel modSld sldOrd">
      <pc:chgData name="Jo Pugh" userId="1187eaa31d8c3d2c" providerId="LiveId" clId="{2635C83F-2F05-40DB-9CDE-86F96A3CA64C}" dt="2026-05-05T19:43:20.652" v="490"/>
      <pc:docMkLst>
        <pc:docMk/>
      </pc:docMkLst>
      <pc:sldChg chg="modSp mod">
        <pc:chgData name="Jo Pugh" userId="1187eaa31d8c3d2c" providerId="LiveId" clId="{2635C83F-2F05-40DB-9CDE-86F96A3CA64C}" dt="2026-05-05T19:19:23.052" v="32" actId="20577"/>
        <pc:sldMkLst>
          <pc:docMk/>
          <pc:sldMk cId="2582498343" sldId="300"/>
        </pc:sldMkLst>
        <pc:spChg chg="mod">
          <ac:chgData name="Jo Pugh" userId="1187eaa31d8c3d2c" providerId="LiveId" clId="{2635C83F-2F05-40DB-9CDE-86F96A3CA64C}" dt="2026-05-05T19:19:23.052" v="32" actId="20577"/>
          <ac:spMkLst>
            <pc:docMk/>
            <pc:sldMk cId="2582498343" sldId="300"/>
            <ac:spMk id="3" creationId="{6053042A-60A3-6F4C-9EBA-BAA2F1B6F071}"/>
          </ac:spMkLst>
        </pc:spChg>
      </pc:sldChg>
      <pc:sldChg chg="modSp mod ord">
        <pc:chgData name="Jo Pugh" userId="1187eaa31d8c3d2c" providerId="LiveId" clId="{2635C83F-2F05-40DB-9CDE-86F96A3CA64C}" dt="2026-05-05T19:43:20.652" v="490"/>
        <pc:sldMkLst>
          <pc:docMk/>
          <pc:sldMk cId="1991569097" sldId="301"/>
        </pc:sldMkLst>
        <pc:spChg chg="mod">
          <ac:chgData name="Jo Pugh" userId="1187eaa31d8c3d2c" providerId="LiveId" clId="{2635C83F-2F05-40DB-9CDE-86F96A3CA64C}" dt="2026-05-05T19:21:31.366" v="48" actId="313"/>
          <ac:spMkLst>
            <pc:docMk/>
            <pc:sldMk cId="1991569097" sldId="301"/>
            <ac:spMk id="3" creationId="{FE0D38AB-28F8-7D43-B9AD-B65F2C663FD2}"/>
          </ac:spMkLst>
        </pc:spChg>
      </pc:sldChg>
      <pc:sldChg chg="modSp mod">
        <pc:chgData name="Jo Pugh" userId="1187eaa31d8c3d2c" providerId="LiveId" clId="{2635C83F-2F05-40DB-9CDE-86F96A3CA64C}" dt="2026-05-05T19:20:34.792" v="42" actId="114"/>
        <pc:sldMkLst>
          <pc:docMk/>
          <pc:sldMk cId="3987810224" sldId="313"/>
        </pc:sldMkLst>
        <pc:spChg chg="mod">
          <ac:chgData name="Jo Pugh" userId="1187eaa31d8c3d2c" providerId="LiveId" clId="{2635C83F-2F05-40DB-9CDE-86F96A3CA64C}" dt="2026-05-05T19:20:34.792" v="42" actId="114"/>
          <ac:spMkLst>
            <pc:docMk/>
            <pc:sldMk cId="3987810224" sldId="313"/>
            <ac:spMk id="3" creationId="{E01D486A-BB93-4F2F-78FB-420F1EFF7E75}"/>
          </ac:spMkLst>
        </pc:spChg>
      </pc:sldChg>
      <pc:sldChg chg="modSp mod">
        <pc:chgData name="Jo Pugh" userId="1187eaa31d8c3d2c" providerId="LiveId" clId="{2635C83F-2F05-40DB-9CDE-86F96A3CA64C}" dt="2026-05-05T19:25:10.290" v="81" actId="20577"/>
        <pc:sldMkLst>
          <pc:docMk/>
          <pc:sldMk cId="3996169703" sldId="314"/>
        </pc:sldMkLst>
        <pc:spChg chg="mod">
          <ac:chgData name="Jo Pugh" userId="1187eaa31d8c3d2c" providerId="LiveId" clId="{2635C83F-2F05-40DB-9CDE-86F96A3CA64C}" dt="2026-05-05T19:22:32.220" v="53" actId="20577"/>
          <ac:spMkLst>
            <pc:docMk/>
            <pc:sldMk cId="3996169703" sldId="314"/>
            <ac:spMk id="2" creationId="{9BF52B31-4838-72DD-9E57-0A4AEA77DC46}"/>
          </ac:spMkLst>
        </pc:spChg>
        <pc:spChg chg="mod">
          <ac:chgData name="Jo Pugh" userId="1187eaa31d8c3d2c" providerId="LiveId" clId="{2635C83F-2F05-40DB-9CDE-86F96A3CA64C}" dt="2026-05-05T19:25:10.290" v="81" actId="20577"/>
          <ac:spMkLst>
            <pc:docMk/>
            <pc:sldMk cId="3996169703" sldId="314"/>
            <ac:spMk id="3" creationId="{539E7514-C17E-3165-EF99-E1A42BC2E824}"/>
          </ac:spMkLst>
        </pc:spChg>
      </pc:sldChg>
      <pc:sldChg chg="modSp mod">
        <pc:chgData name="Jo Pugh" userId="1187eaa31d8c3d2c" providerId="LiveId" clId="{2635C83F-2F05-40DB-9CDE-86F96A3CA64C}" dt="2026-05-05T19:26:17.113" v="94" actId="20577"/>
        <pc:sldMkLst>
          <pc:docMk/>
          <pc:sldMk cId="2200307904" sldId="315"/>
        </pc:sldMkLst>
        <pc:spChg chg="mod">
          <ac:chgData name="Jo Pugh" userId="1187eaa31d8c3d2c" providerId="LiveId" clId="{2635C83F-2F05-40DB-9CDE-86F96A3CA64C}" dt="2026-05-05T19:25:30.912" v="87" actId="20577"/>
          <ac:spMkLst>
            <pc:docMk/>
            <pc:sldMk cId="2200307904" sldId="315"/>
            <ac:spMk id="2" creationId="{C4209F6D-3758-9C7F-FFDC-0AAC85E50EF5}"/>
          </ac:spMkLst>
        </pc:spChg>
        <pc:spChg chg="mod">
          <ac:chgData name="Jo Pugh" userId="1187eaa31d8c3d2c" providerId="LiveId" clId="{2635C83F-2F05-40DB-9CDE-86F96A3CA64C}" dt="2026-05-05T19:26:17.113" v="94" actId="20577"/>
          <ac:spMkLst>
            <pc:docMk/>
            <pc:sldMk cId="2200307904" sldId="315"/>
            <ac:spMk id="7" creationId="{9E64D893-0E8F-65F9-7524-96C51307DA6B}"/>
          </ac:spMkLst>
        </pc:spChg>
      </pc:sldChg>
      <pc:sldChg chg="modSp mod">
        <pc:chgData name="Jo Pugh" userId="1187eaa31d8c3d2c" providerId="LiveId" clId="{2635C83F-2F05-40DB-9CDE-86F96A3CA64C}" dt="2026-05-05T19:25:15.503" v="84" actId="20577"/>
        <pc:sldMkLst>
          <pc:docMk/>
          <pc:sldMk cId="148007538" sldId="316"/>
        </pc:sldMkLst>
        <pc:spChg chg="mod">
          <ac:chgData name="Jo Pugh" userId="1187eaa31d8c3d2c" providerId="LiveId" clId="{2635C83F-2F05-40DB-9CDE-86F96A3CA64C}" dt="2026-05-05T19:24:52.989" v="80" actId="20577"/>
          <ac:spMkLst>
            <pc:docMk/>
            <pc:sldMk cId="148007538" sldId="316"/>
            <ac:spMk id="2" creationId="{989C39D9-3FFD-EB7F-29EF-99D7B2737D61}"/>
          </ac:spMkLst>
        </pc:spChg>
        <pc:spChg chg="mod">
          <ac:chgData name="Jo Pugh" userId="1187eaa31d8c3d2c" providerId="LiveId" clId="{2635C83F-2F05-40DB-9CDE-86F96A3CA64C}" dt="2026-05-05T19:25:15.503" v="84" actId="20577"/>
          <ac:spMkLst>
            <pc:docMk/>
            <pc:sldMk cId="148007538" sldId="316"/>
            <ac:spMk id="3" creationId="{4378B9D9-66CF-6059-1CCE-0CB0FEDF46CA}"/>
          </ac:spMkLst>
        </pc:spChg>
      </pc:sldChg>
      <pc:sldChg chg="modSp mod">
        <pc:chgData name="Jo Pugh" userId="1187eaa31d8c3d2c" providerId="LiveId" clId="{2635C83F-2F05-40DB-9CDE-86F96A3CA64C}" dt="2026-05-05T19:26:54.985" v="106" actId="20577"/>
        <pc:sldMkLst>
          <pc:docMk/>
          <pc:sldMk cId="1485715317" sldId="317"/>
        </pc:sldMkLst>
        <pc:spChg chg="mod">
          <ac:chgData name="Jo Pugh" userId="1187eaa31d8c3d2c" providerId="LiveId" clId="{2635C83F-2F05-40DB-9CDE-86F96A3CA64C}" dt="2026-05-05T19:26:32.400" v="99" actId="20577"/>
          <ac:spMkLst>
            <pc:docMk/>
            <pc:sldMk cId="1485715317" sldId="317"/>
            <ac:spMk id="2" creationId="{3C43AF93-6417-532E-743C-5CEFE25FBE52}"/>
          </ac:spMkLst>
        </pc:spChg>
        <pc:spChg chg="mod">
          <ac:chgData name="Jo Pugh" userId="1187eaa31d8c3d2c" providerId="LiveId" clId="{2635C83F-2F05-40DB-9CDE-86F96A3CA64C}" dt="2026-05-05T19:26:54.985" v="106" actId="20577"/>
          <ac:spMkLst>
            <pc:docMk/>
            <pc:sldMk cId="1485715317" sldId="317"/>
            <ac:spMk id="7" creationId="{1D6C7C29-FE4B-CCE8-F00C-DCC39D4F7FC4}"/>
          </ac:spMkLst>
        </pc:spChg>
      </pc:sldChg>
      <pc:sldChg chg="modSp mod">
        <pc:chgData name="Jo Pugh" userId="1187eaa31d8c3d2c" providerId="LiveId" clId="{2635C83F-2F05-40DB-9CDE-86F96A3CA64C}" dt="2026-05-05T19:42:51.395" v="488" actId="20577"/>
        <pc:sldMkLst>
          <pc:docMk/>
          <pc:sldMk cId="4247914422" sldId="318"/>
        </pc:sldMkLst>
        <pc:spChg chg="mod">
          <ac:chgData name="Jo Pugh" userId="1187eaa31d8c3d2c" providerId="LiveId" clId="{2635C83F-2F05-40DB-9CDE-86F96A3CA64C}" dt="2026-05-05T19:27:57.820" v="143" actId="313"/>
          <ac:spMkLst>
            <pc:docMk/>
            <pc:sldMk cId="4247914422" sldId="318"/>
            <ac:spMk id="3" creationId="{D0EEE179-E4C8-E80E-D709-681BB9920371}"/>
          </ac:spMkLst>
        </pc:spChg>
        <pc:spChg chg="mod">
          <ac:chgData name="Jo Pugh" userId="1187eaa31d8c3d2c" providerId="LiveId" clId="{2635C83F-2F05-40DB-9CDE-86F96A3CA64C}" dt="2026-05-05T19:42:51.395" v="488" actId="20577"/>
          <ac:spMkLst>
            <pc:docMk/>
            <pc:sldMk cId="4247914422" sldId="318"/>
            <ac:spMk id="4" creationId="{A89A8D3A-BB65-2394-43C9-35F890C365A1}"/>
          </ac:spMkLst>
        </pc:spChg>
      </pc:sldChg>
      <pc:sldChg chg="modSp mod">
        <pc:chgData name="Jo Pugh" userId="1187eaa31d8c3d2c" providerId="LiveId" clId="{2635C83F-2F05-40DB-9CDE-86F96A3CA64C}" dt="2026-05-05T19:41:50.040" v="440" actId="20577"/>
        <pc:sldMkLst>
          <pc:docMk/>
          <pc:sldMk cId="3320228008" sldId="319"/>
        </pc:sldMkLst>
        <pc:spChg chg="mod">
          <ac:chgData name="Jo Pugh" userId="1187eaa31d8c3d2c" providerId="LiveId" clId="{2635C83F-2F05-40DB-9CDE-86F96A3CA64C}" dt="2026-05-05T19:32:40.720" v="219" actId="20577"/>
          <ac:spMkLst>
            <pc:docMk/>
            <pc:sldMk cId="3320228008" sldId="319"/>
            <ac:spMk id="2" creationId="{6D2E8174-D71E-3AB0-E60A-43CDEFA7E1D3}"/>
          </ac:spMkLst>
        </pc:spChg>
        <pc:spChg chg="mod">
          <ac:chgData name="Jo Pugh" userId="1187eaa31d8c3d2c" providerId="LiveId" clId="{2635C83F-2F05-40DB-9CDE-86F96A3CA64C}" dt="2026-05-05T19:33:15.868" v="225" actId="20577"/>
          <ac:spMkLst>
            <pc:docMk/>
            <pc:sldMk cId="3320228008" sldId="319"/>
            <ac:spMk id="3" creationId="{2B8A3280-8542-EA10-E859-3DAA887A24E3}"/>
          </ac:spMkLst>
        </pc:spChg>
        <pc:spChg chg="mod">
          <ac:chgData name="Jo Pugh" userId="1187eaa31d8c3d2c" providerId="LiveId" clId="{2635C83F-2F05-40DB-9CDE-86F96A3CA64C}" dt="2026-05-05T19:41:50.040" v="440" actId="20577"/>
          <ac:spMkLst>
            <pc:docMk/>
            <pc:sldMk cId="3320228008" sldId="319"/>
            <ac:spMk id="4" creationId="{BA5FADFA-5824-9D63-1571-438345031615}"/>
          </ac:spMkLst>
        </pc:spChg>
        <pc:graphicFrameChg chg="modGraphic">
          <ac:chgData name="Jo Pugh" userId="1187eaa31d8c3d2c" providerId="LiveId" clId="{2635C83F-2F05-40DB-9CDE-86F96A3CA64C}" dt="2026-05-05T19:35:36.231" v="233" actId="2711"/>
          <ac:graphicFrameMkLst>
            <pc:docMk/>
            <pc:sldMk cId="3320228008" sldId="319"/>
            <ac:graphicFrameMk id="9" creationId="{60D22263-CE11-7F5E-444B-5C35F8C71B8B}"/>
          </ac:graphicFrameMkLst>
        </pc:graphicFrameChg>
      </pc:sldChg>
      <pc:sldChg chg="modSp mod">
        <pc:chgData name="Jo Pugh" userId="1187eaa31d8c3d2c" providerId="LiveId" clId="{2635C83F-2F05-40DB-9CDE-86F96A3CA64C}" dt="2026-05-05T19:42:45.049" v="486" actId="20577"/>
        <pc:sldMkLst>
          <pc:docMk/>
          <pc:sldMk cId="98853509" sldId="320"/>
        </pc:sldMkLst>
        <pc:spChg chg="mod">
          <ac:chgData name="Jo Pugh" userId="1187eaa31d8c3d2c" providerId="LiveId" clId="{2635C83F-2F05-40DB-9CDE-86F96A3CA64C}" dt="2026-05-05T19:29:38.648" v="164" actId="20577"/>
          <ac:spMkLst>
            <pc:docMk/>
            <pc:sldMk cId="98853509" sldId="320"/>
            <ac:spMk id="2" creationId="{7127B956-B28E-F5BC-2CAB-9EFBF5DA9AF5}"/>
          </ac:spMkLst>
        </pc:spChg>
        <pc:spChg chg="mod">
          <ac:chgData name="Jo Pugh" userId="1187eaa31d8c3d2c" providerId="LiveId" clId="{2635C83F-2F05-40DB-9CDE-86F96A3CA64C}" dt="2026-05-05T19:29:54.803" v="166" actId="114"/>
          <ac:spMkLst>
            <pc:docMk/>
            <pc:sldMk cId="98853509" sldId="320"/>
            <ac:spMk id="3" creationId="{B35D0A83-079A-E7E8-84D0-2D2D4D3A577F}"/>
          </ac:spMkLst>
        </pc:spChg>
        <pc:spChg chg="mod">
          <ac:chgData name="Jo Pugh" userId="1187eaa31d8c3d2c" providerId="LiveId" clId="{2635C83F-2F05-40DB-9CDE-86F96A3CA64C}" dt="2026-05-05T19:42:45.049" v="486" actId="20577"/>
          <ac:spMkLst>
            <pc:docMk/>
            <pc:sldMk cId="98853509" sldId="320"/>
            <ac:spMk id="4" creationId="{CCAC61D9-AFF7-E542-3045-FEDF99138CFB}"/>
          </ac:spMkLst>
        </pc:spChg>
      </pc:sldChg>
      <pc:sldChg chg="modSp mod">
        <pc:chgData name="Jo Pugh" userId="1187eaa31d8c3d2c" providerId="LiveId" clId="{2635C83F-2F05-40DB-9CDE-86F96A3CA64C}" dt="2026-05-05T19:41:28.338" v="405" actId="20577"/>
        <pc:sldMkLst>
          <pc:docMk/>
          <pc:sldMk cId="2010893803" sldId="321"/>
        </pc:sldMkLst>
        <pc:spChg chg="mod">
          <ac:chgData name="Jo Pugh" userId="1187eaa31d8c3d2c" providerId="LiveId" clId="{2635C83F-2F05-40DB-9CDE-86F96A3CA64C}" dt="2026-05-05T19:36:52.262" v="245" actId="20577"/>
          <ac:spMkLst>
            <pc:docMk/>
            <pc:sldMk cId="2010893803" sldId="321"/>
            <ac:spMk id="2" creationId="{D9D9B539-41B2-0AD6-76C6-E694D926EA8E}"/>
          </ac:spMkLst>
        </pc:spChg>
        <pc:spChg chg="mod">
          <ac:chgData name="Jo Pugh" userId="1187eaa31d8c3d2c" providerId="LiveId" clId="{2635C83F-2F05-40DB-9CDE-86F96A3CA64C}" dt="2026-05-05T19:41:28.338" v="405" actId="20577"/>
          <ac:spMkLst>
            <pc:docMk/>
            <pc:sldMk cId="2010893803" sldId="321"/>
            <ac:spMk id="4" creationId="{C12FA4CD-FFCB-A582-A31E-63BB0C285688}"/>
          </ac:spMkLst>
        </pc:spChg>
        <pc:graphicFrameChg chg="modGraphic">
          <ac:chgData name="Jo Pugh" userId="1187eaa31d8c3d2c" providerId="LiveId" clId="{2635C83F-2F05-40DB-9CDE-86F96A3CA64C}" dt="2026-05-05T19:37:39.995" v="249" actId="255"/>
          <ac:graphicFrameMkLst>
            <pc:docMk/>
            <pc:sldMk cId="2010893803" sldId="321"/>
            <ac:graphicFrameMk id="9" creationId="{C00BA1A1-EA8E-472E-C4C8-2BF7515972B1}"/>
          </ac:graphicFrameMkLst>
        </pc:graphicFrameChg>
      </pc:sldChg>
      <pc:sldChg chg="modSp mod">
        <pc:chgData name="Jo Pugh" userId="1187eaa31d8c3d2c" providerId="LiveId" clId="{2635C83F-2F05-40DB-9CDE-86F96A3CA64C}" dt="2026-05-05T19:41:13.902" v="371" actId="20577"/>
        <pc:sldMkLst>
          <pc:docMk/>
          <pc:sldMk cId="425600705" sldId="322"/>
        </pc:sldMkLst>
        <pc:spChg chg="mod">
          <ac:chgData name="Jo Pugh" userId="1187eaa31d8c3d2c" providerId="LiveId" clId="{2635C83F-2F05-40DB-9CDE-86F96A3CA64C}" dt="2026-05-05T19:38:01.681" v="251" actId="20577"/>
          <ac:spMkLst>
            <pc:docMk/>
            <pc:sldMk cId="425600705" sldId="322"/>
            <ac:spMk id="2" creationId="{B4BC06C8-763B-4A19-ED42-B4EDF98183C3}"/>
          </ac:spMkLst>
        </pc:spChg>
        <pc:spChg chg="mod">
          <ac:chgData name="Jo Pugh" userId="1187eaa31d8c3d2c" providerId="LiveId" clId="{2635C83F-2F05-40DB-9CDE-86F96A3CA64C}" dt="2026-05-05T19:38:43.727" v="277" actId="20577"/>
          <ac:spMkLst>
            <pc:docMk/>
            <pc:sldMk cId="425600705" sldId="322"/>
            <ac:spMk id="3" creationId="{9483DA8D-09FB-71B6-03F1-7D2FC32BCE4C}"/>
          </ac:spMkLst>
        </pc:spChg>
        <pc:spChg chg="mod">
          <ac:chgData name="Jo Pugh" userId="1187eaa31d8c3d2c" providerId="LiveId" clId="{2635C83F-2F05-40DB-9CDE-86F96A3CA64C}" dt="2026-05-05T19:41:13.902" v="371" actId="20577"/>
          <ac:spMkLst>
            <pc:docMk/>
            <pc:sldMk cId="425600705" sldId="322"/>
            <ac:spMk id="4" creationId="{3B4B341B-8C20-A35B-335D-5C3D2A0F1BD7}"/>
          </ac:spMkLst>
        </pc:spChg>
        <pc:graphicFrameChg chg="modGraphic">
          <ac:chgData name="Jo Pugh" userId="1187eaa31d8c3d2c" providerId="LiveId" clId="{2635C83F-2F05-40DB-9CDE-86F96A3CA64C}" dt="2026-05-05T19:39:12.163" v="281" actId="207"/>
          <ac:graphicFrameMkLst>
            <pc:docMk/>
            <pc:sldMk cId="425600705" sldId="322"/>
            <ac:graphicFrameMk id="9" creationId="{676433B6-1C6B-D0BC-AF9E-49881D004334}"/>
          </ac:graphicFrameMkLst>
        </pc:graphicFrameChg>
      </pc:sldChg>
      <pc:sldChg chg="modSp mod">
        <pc:chgData name="Jo Pugh" userId="1187eaa31d8c3d2c" providerId="LiveId" clId="{2635C83F-2F05-40DB-9CDE-86F96A3CA64C}" dt="2026-05-05T19:40:58.277" v="337" actId="20577"/>
        <pc:sldMkLst>
          <pc:docMk/>
          <pc:sldMk cId="3178453446" sldId="323"/>
        </pc:sldMkLst>
        <pc:spChg chg="mod">
          <ac:chgData name="Jo Pugh" userId="1187eaa31d8c3d2c" providerId="LiveId" clId="{2635C83F-2F05-40DB-9CDE-86F96A3CA64C}" dt="2026-05-05T19:39:25.291" v="283" actId="20577"/>
          <ac:spMkLst>
            <pc:docMk/>
            <pc:sldMk cId="3178453446" sldId="323"/>
            <ac:spMk id="2" creationId="{32A65DE1-8914-C756-24ED-0E180363D045}"/>
          </ac:spMkLst>
        </pc:spChg>
        <pc:spChg chg="mod">
          <ac:chgData name="Jo Pugh" userId="1187eaa31d8c3d2c" providerId="LiveId" clId="{2635C83F-2F05-40DB-9CDE-86F96A3CA64C}" dt="2026-05-05T19:40:58.277" v="337" actId="20577"/>
          <ac:spMkLst>
            <pc:docMk/>
            <pc:sldMk cId="3178453446" sldId="323"/>
            <ac:spMk id="4" creationId="{EB0D3984-99DC-8984-8FF3-2499C7DB1E52}"/>
          </ac:spMkLst>
        </pc:spChg>
        <pc:graphicFrameChg chg="modGraphic">
          <ac:chgData name="Jo Pugh" userId="1187eaa31d8c3d2c" providerId="LiveId" clId="{2635C83F-2F05-40DB-9CDE-86F96A3CA64C}" dt="2026-05-05T19:39:50.104" v="289" actId="2084"/>
          <ac:graphicFrameMkLst>
            <pc:docMk/>
            <pc:sldMk cId="3178453446" sldId="323"/>
            <ac:graphicFrameMk id="9" creationId="{5176B11D-EABE-094E-1C9A-E0C04E81E7E1}"/>
          </ac:graphicFrameMkLst>
        </pc:graphicFrameChg>
      </pc:sldChg>
      <pc:sldChg chg="modSp mod">
        <pc:chgData name="Jo Pugh" userId="1187eaa31d8c3d2c" providerId="LiveId" clId="{2635C83F-2F05-40DB-9CDE-86F96A3CA64C}" dt="2026-05-05T19:40:26.111" v="303" actId="20577"/>
        <pc:sldMkLst>
          <pc:docMk/>
          <pc:sldMk cId="2751779968" sldId="324"/>
        </pc:sldMkLst>
        <pc:spChg chg="mod">
          <ac:chgData name="Jo Pugh" userId="1187eaa31d8c3d2c" providerId="LiveId" clId="{2635C83F-2F05-40DB-9CDE-86F96A3CA64C}" dt="2026-05-05T19:40:26.111" v="303" actId="20577"/>
          <ac:spMkLst>
            <pc:docMk/>
            <pc:sldMk cId="2751779968" sldId="324"/>
            <ac:spMk id="3" creationId="{1AEB2CBC-65F2-487D-6D3F-14A225F5857E}"/>
          </ac:spMkLst>
        </pc:spChg>
      </pc:sldChg>
      <pc:sldChg chg="modSp mod">
        <pc:chgData name="Jo Pugh" userId="1187eaa31d8c3d2c" providerId="LiveId" clId="{2635C83F-2F05-40DB-9CDE-86F96A3CA64C}" dt="2026-05-05T19:42:40.464" v="484" actId="20577"/>
        <pc:sldMkLst>
          <pc:docMk/>
          <pc:sldMk cId="2488041295" sldId="325"/>
        </pc:sldMkLst>
        <pc:spChg chg="mod">
          <ac:chgData name="Jo Pugh" userId="1187eaa31d8c3d2c" providerId="LiveId" clId="{2635C83F-2F05-40DB-9CDE-86F96A3CA64C}" dt="2026-05-05T19:30:11.386" v="176" actId="20577"/>
          <ac:spMkLst>
            <pc:docMk/>
            <pc:sldMk cId="2488041295" sldId="325"/>
            <ac:spMk id="2" creationId="{0DA588B3-A659-DB84-F267-60EBFE031CB1}"/>
          </ac:spMkLst>
        </pc:spChg>
        <pc:spChg chg="mod">
          <ac:chgData name="Jo Pugh" userId="1187eaa31d8c3d2c" providerId="LiveId" clId="{2635C83F-2F05-40DB-9CDE-86F96A3CA64C}" dt="2026-05-05T19:31:28.972" v="201" actId="114"/>
          <ac:spMkLst>
            <pc:docMk/>
            <pc:sldMk cId="2488041295" sldId="325"/>
            <ac:spMk id="3" creationId="{16EF5C9D-E00A-D93F-03E8-15B76BEB1E17}"/>
          </ac:spMkLst>
        </pc:spChg>
        <pc:spChg chg="mod">
          <ac:chgData name="Jo Pugh" userId="1187eaa31d8c3d2c" providerId="LiveId" clId="{2635C83F-2F05-40DB-9CDE-86F96A3CA64C}" dt="2026-05-05T19:42:40.464" v="484" actId="20577"/>
          <ac:spMkLst>
            <pc:docMk/>
            <pc:sldMk cId="2488041295" sldId="325"/>
            <ac:spMk id="4" creationId="{E6BF9562-B77B-3BA1-F2D5-6A4064FD4EC8}"/>
          </ac:spMkLst>
        </pc:spChg>
      </pc:sldChg>
      <pc:sldChg chg="modSp mod">
        <pc:chgData name="Jo Pugh" userId="1187eaa31d8c3d2c" providerId="LiveId" clId="{2635C83F-2F05-40DB-9CDE-86F96A3CA64C}" dt="2026-05-05T19:42:34.927" v="482" actId="20577"/>
        <pc:sldMkLst>
          <pc:docMk/>
          <pc:sldMk cId="1372111982" sldId="326"/>
        </pc:sldMkLst>
        <pc:spChg chg="mod">
          <ac:chgData name="Jo Pugh" userId="1187eaa31d8c3d2c" providerId="LiveId" clId="{2635C83F-2F05-40DB-9CDE-86F96A3CA64C}" dt="2026-05-05T19:30:32.564" v="186" actId="20577"/>
          <ac:spMkLst>
            <pc:docMk/>
            <pc:sldMk cId="1372111982" sldId="326"/>
            <ac:spMk id="2" creationId="{E2E6376C-4D80-088F-C5A8-B491FEA9128D}"/>
          </ac:spMkLst>
        </pc:spChg>
        <pc:spChg chg="mod">
          <ac:chgData name="Jo Pugh" userId="1187eaa31d8c3d2c" providerId="LiveId" clId="{2635C83F-2F05-40DB-9CDE-86F96A3CA64C}" dt="2026-05-05T19:30:23.457" v="177" actId="20577"/>
          <ac:spMkLst>
            <pc:docMk/>
            <pc:sldMk cId="1372111982" sldId="326"/>
            <ac:spMk id="3" creationId="{C9B3381E-0E56-22C7-23E8-922651139CB6}"/>
          </ac:spMkLst>
        </pc:spChg>
        <pc:spChg chg="mod">
          <ac:chgData name="Jo Pugh" userId="1187eaa31d8c3d2c" providerId="LiveId" clId="{2635C83F-2F05-40DB-9CDE-86F96A3CA64C}" dt="2026-05-05T19:42:34.927" v="482" actId="20577"/>
          <ac:spMkLst>
            <pc:docMk/>
            <pc:sldMk cId="1372111982" sldId="326"/>
            <ac:spMk id="4" creationId="{A47226CA-8225-AE3D-F341-17B563A7E455}"/>
          </ac:spMkLst>
        </pc:spChg>
      </pc:sldChg>
      <pc:sldChg chg="modSp mod">
        <pc:chgData name="Jo Pugh" userId="1187eaa31d8c3d2c" providerId="LiveId" clId="{2635C83F-2F05-40DB-9CDE-86F96A3CA64C}" dt="2026-05-05T19:42:29.552" v="480" actId="20577"/>
        <pc:sldMkLst>
          <pc:docMk/>
          <pc:sldMk cId="384098970" sldId="327"/>
        </pc:sldMkLst>
        <pc:spChg chg="mod">
          <ac:chgData name="Jo Pugh" userId="1187eaa31d8c3d2c" providerId="LiveId" clId="{2635C83F-2F05-40DB-9CDE-86F96A3CA64C}" dt="2026-05-05T19:30:47.824" v="193" actId="20577"/>
          <ac:spMkLst>
            <pc:docMk/>
            <pc:sldMk cId="384098970" sldId="327"/>
            <ac:spMk id="2" creationId="{CA45B4E4-50B4-AE8B-9384-3779C5EEBC92}"/>
          </ac:spMkLst>
        </pc:spChg>
        <pc:spChg chg="mod">
          <ac:chgData name="Jo Pugh" userId="1187eaa31d8c3d2c" providerId="LiveId" clId="{2635C83F-2F05-40DB-9CDE-86F96A3CA64C}" dt="2026-05-05T19:42:29.552" v="480" actId="20577"/>
          <ac:spMkLst>
            <pc:docMk/>
            <pc:sldMk cId="384098970" sldId="327"/>
            <ac:spMk id="4" creationId="{4F494AFB-DCDE-66AD-6E6E-9195E3205549}"/>
          </ac:spMkLst>
        </pc:spChg>
        <pc:spChg chg="mod">
          <ac:chgData name="Jo Pugh" userId="1187eaa31d8c3d2c" providerId="LiveId" clId="{2635C83F-2F05-40DB-9CDE-86F96A3CA64C}" dt="2026-05-05T19:31:55.563" v="207" actId="114"/>
          <ac:spMkLst>
            <pc:docMk/>
            <pc:sldMk cId="384098970" sldId="327"/>
            <ac:spMk id="6" creationId="{4BAD79B8-3479-872C-357E-9F14C5B62B8D}"/>
          </ac:spMkLst>
        </pc:spChg>
      </pc:sldChg>
      <pc:sldChg chg="modSp mod">
        <pc:chgData name="Jo Pugh" userId="1187eaa31d8c3d2c" providerId="LiveId" clId="{2635C83F-2F05-40DB-9CDE-86F96A3CA64C}" dt="2026-05-05T19:42:06.023" v="477" actId="20577"/>
        <pc:sldMkLst>
          <pc:docMk/>
          <pc:sldMk cId="1755518925" sldId="328"/>
        </pc:sldMkLst>
        <pc:spChg chg="mod">
          <ac:chgData name="Jo Pugh" userId="1187eaa31d8c3d2c" providerId="LiveId" clId="{2635C83F-2F05-40DB-9CDE-86F96A3CA64C}" dt="2026-05-05T19:32:12.131" v="214" actId="20577"/>
          <ac:spMkLst>
            <pc:docMk/>
            <pc:sldMk cId="1755518925" sldId="328"/>
            <ac:spMk id="2" creationId="{1A34F445-6199-E7D2-5847-E22F44ECF31E}"/>
          </ac:spMkLst>
        </pc:spChg>
        <pc:spChg chg="mod">
          <ac:chgData name="Jo Pugh" userId="1187eaa31d8c3d2c" providerId="LiveId" clId="{2635C83F-2F05-40DB-9CDE-86F96A3CA64C}" dt="2026-05-05T19:32:30.042" v="217" actId="114"/>
          <ac:spMkLst>
            <pc:docMk/>
            <pc:sldMk cId="1755518925" sldId="328"/>
            <ac:spMk id="3" creationId="{637362E0-0A36-2DCA-B658-498A4628FEA3}"/>
          </ac:spMkLst>
        </pc:spChg>
        <pc:spChg chg="mod">
          <ac:chgData name="Jo Pugh" userId="1187eaa31d8c3d2c" providerId="LiveId" clId="{2635C83F-2F05-40DB-9CDE-86F96A3CA64C}" dt="2026-05-05T19:42:06.023" v="477" actId="20577"/>
          <ac:spMkLst>
            <pc:docMk/>
            <pc:sldMk cId="1755518925" sldId="328"/>
            <ac:spMk id="4" creationId="{F03E5271-4EE2-505B-3D55-CAA43FE23921}"/>
          </ac:spMkLst>
        </pc:spChg>
      </pc:sldChg>
    </pc:docChg>
  </pc:docChgLst>
  <pc:docChgLst>
    <pc:chgData name="Juliet Kennard" userId="171ce03e-ecb9-44f8-bcbb-a85643c4c66a" providerId="ADAL" clId="{B465C642-4312-474E-AB32-4E0013FDAC90}"/>
    <pc:docChg chg="modSld addSection delSection modSection">
      <pc:chgData name="Juliet Kennard" userId="171ce03e-ecb9-44f8-bcbb-a85643c4c66a" providerId="ADAL" clId="{B465C642-4312-474E-AB32-4E0013FDAC90}" dt="2026-05-12T08:49:32.671" v="6" actId="17846"/>
      <pc:docMkLst>
        <pc:docMk/>
      </pc:docMkLst>
      <pc:sldChg chg="modSp mod">
        <pc:chgData name="Juliet Kennard" userId="171ce03e-ecb9-44f8-bcbb-a85643c4c66a" providerId="ADAL" clId="{B465C642-4312-474E-AB32-4E0013FDAC90}" dt="2026-05-12T07:35:33.869" v="0" actId="947"/>
        <pc:sldMkLst>
          <pc:docMk/>
          <pc:sldMk cId="3996169703" sldId="314"/>
        </pc:sldMkLst>
        <pc:spChg chg="mod">
          <ac:chgData name="Juliet Kennard" userId="171ce03e-ecb9-44f8-bcbb-a85643c4c66a" providerId="ADAL" clId="{B465C642-4312-474E-AB32-4E0013FDAC90}" dt="2026-05-12T07:35:33.869" v="0" actId="947"/>
          <ac:spMkLst>
            <pc:docMk/>
            <pc:sldMk cId="3996169703" sldId="314"/>
            <ac:spMk id="3" creationId="{539E7514-C17E-3165-EF99-E1A42BC2E82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B0985D-A186-413A-9744-130FD81C86B8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14BD9-093F-4C84-9615-D76EA9AF7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43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3hvXNIh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©: kit </a:t>
            </a:r>
            <a:r>
              <a:rPr lang="en-GB" dirty="0" err="1"/>
              <a:t>yu</a:t>
            </a:r>
            <a:r>
              <a:rPr lang="en-GB" dirty="0"/>
              <a:t>/Shutterstock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14BD9-093F-4C84-9615-D76EA9AF79D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100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14BD9-093F-4C84-9615-D76EA9AF79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66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14BD9-093F-4C84-9615-D76EA9AF79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549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n-ea"/>
                <a:cs typeface="+mn-cs"/>
              </a:rPr>
              <a:t>Downloaded the student worksheet containing the ‘Explaining concentrations’ task from: </a:t>
            </a:r>
            <a:r>
              <a:rPr lang="en-GB" sz="1200" b="0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rsc.li/3hvXNIh</a:t>
            </a:r>
            <a:r>
              <a:rPr lang="en-GB" sz="1200" b="0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endParaRPr lang="en-US" sz="1200" b="0" u="none" dirty="0">
              <a:solidFill>
                <a:schemeClr val="bg1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14BD9-093F-4C84-9615-D76EA9AF79D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881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14BD9-093F-4C84-9615-D76EA9AF79D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841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AF6F6A92-0A1B-6442-B281-E7AAAFC416C7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6800" cy="685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3D2B261-1A14-7849-A9CF-128492A1E3F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212" y="0"/>
            <a:ext cx="6858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31613C-D6DA-F740-8AE4-01446FFCB9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35F140F-18B5-8A4D-B03E-779CD9AE6B8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293" y="0"/>
            <a:ext cx="3785480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8FEB49A-05F2-484B-8407-A211080A936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6757" y="-2"/>
            <a:ext cx="3164400" cy="282230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B9705857-C538-2046-9D1A-CCD5C904AC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16–18 years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022D449D-FE94-284E-81D9-DEBC47C3A0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BE8DDE0-7D99-9641-AEF9-04DA212E11D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A0CECE6-7BC3-D946-A35D-EE28B1BE2520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A33F9FAB-8F67-554C-8976-182FAB92D935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207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7EB0FE3-AB82-D741-BF8E-593C0DDAC86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68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8D5065-4312-E04D-95ED-F94F032D11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212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6326F3-0E88-3840-9E38-194E7D2EB78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33495EF-5145-164C-9D77-A1103BF157A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293" y="0"/>
            <a:ext cx="378548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954F5F3-8E4F-7A4A-BBC8-4E32DF32B9F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6757" y="-2"/>
            <a:ext cx="3164400" cy="2822303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76DE75C8-4478-6042-B5CA-2D3B97A00F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16–18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4822845-1AD5-F74B-92EE-A1C89FEECA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1069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9A325A4-82CA-D04B-B04D-EE3746B3E28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3491CC4-8009-EC43-BEC5-EDC8D0A297D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52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AA9F6C4-4FAB-C344-9470-F125D9CB66E1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68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3FE646-2325-7747-96E1-8BD9D8047F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212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118C1F-D725-064B-8D37-827AEDC372C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B06DE3A-912F-DE4E-A8E5-1D4A70CD95A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293" y="0"/>
            <a:ext cx="378548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281B70D-898A-CC42-832C-8046948DE4A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6757" y="-2"/>
            <a:ext cx="3164400" cy="2822303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E4A704E8-ADDB-0448-BBA7-F7A1ED3F04C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16–18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57B4D5F7-4033-5F4A-9B26-75759EB71C9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33552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B7B3058-F0CC-F34F-A932-9547924D29A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9BCCAF6-7DA5-9F40-BA55-A5C3972C6EB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550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B488D4-3149-244A-8DBD-0EAED19D37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9BC518D6-218F-BB4A-B80A-49A6C38EC0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BDD7E71-A8DD-8C4A-B29D-28B35751454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06BDD3-008F-7D4A-ABAB-7C051E525CCC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49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592FDCE-C1C4-204C-81AA-055C3B2B5A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71652B6-A6AF-1444-A402-E4D4EDC4F71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365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636721A-F3AF-B848-8440-DCB07D633C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2DC986E-0352-E64E-851E-BD5A775547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1AC354-D282-6045-8C36-8B78E1A17570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49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4017A38-DF60-CC4A-BAF4-F8277A3AD6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ACF90D-9AB8-2546-B57E-5473D5CC4B1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EF46002-6741-4942-BE78-AC0CD9F4EB8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48A9C5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2508086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2CC2F7C-CD59-A34D-8F97-2017C4E92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436D6DC-9728-CB44-989C-851D1AC8C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DA2EED-AF96-6440-AB5A-5D4EA44F84B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49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C8FA10A-1827-A748-BA42-D96FDBE2E6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69E0EC2-D69C-C245-8534-1634AF0932E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276AE61-AA03-734B-A9C0-8E4CB13654D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48A9C5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4293372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2120EC3-15E8-7941-95E8-A64D2E42F1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EB1397B-325E-1D49-A3F5-3F20D09D7CD4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49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1F5508-80E2-7D46-B6C2-7535ECEBA7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17FBBF5-4572-EB41-829B-16A4C2F971E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2781652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9631071-1860-AE49-9DE6-CCDBA7185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52A0378-6E9E-7C44-8688-00410B95B021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49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6385E0-A5C1-BC42-B513-BDD5137341F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B62181-4BB3-044A-955F-88BC98233B2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1223809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B488D4-3149-244A-8DBD-0EAED19D37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E06BDD3-008F-7D4A-ABAB-7C051E525CCC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49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592FDCE-C1C4-204C-81AA-055C3B2B5A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71652B6-A6AF-1444-A402-E4D4EDC4F71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A8339F7-49D8-AC44-8CD3-955ED9344AE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55DB5C-93F1-E348-AFE8-37027926E5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88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-18 years Content –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A0576C-3E91-CA4F-98C4-E9339F2FFE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BC6A373-2BFA-1540-99F5-95BEE73517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88EFAA-B9C7-D145-B279-80EAB7FAC104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49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B5FDD1-3215-D24F-AEB7-0939D6FBE6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A4A0CD-D4CD-9F4F-B57A-0250743F901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5D0D54C-5C01-794D-90CE-50AA9D423D0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1995210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6-18 years Content –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A0576C-3E91-CA4F-98C4-E9339F2FFE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BC6A373-2BFA-1540-99F5-95BEE73517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48A9C5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B5FDD1-3215-D24F-AEB7-0939D6FBE6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0969" y="4643257"/>
            <a:ext cx="116746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A4A0CD-D4CD-9F4F-B57A-0250743F901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051" y="4777200"/>
            <a:ext cx="1251034" cy="20808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5D0D54C-5C01-794D-90CE-50AA9D423D0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No side bar</a:t>
            </a:r>
          </a:p>
        </p:txBody>
      </p:sp>
    </p:spTree>
    <p:extLst>
      <p:ext uri="{BB962C8B-B14F-4D97-AF65-F5344CB8AC3E}">
        <p14:creationId xmlns:p14="http://schemas.microsoft.com/office/powerpoint/2010/main" val="3942913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63" r:id="rId2"/>
    <p:sldLayoutId id="2147483680" r:id="rId3"/>
    <p:sldLayoutId id="2147483664" r:id="rId4"/>
    <p:sldLayoutId id="2147483673" r:id="rId5"/>
    <p:sldLayoutId id="2147483669" r:id="rId6"/>
    <p:sldLayoutId id="2147483688" r:id="rId7"/>
    <p:sldLayoutId id="2147483691" r:id="rId8"/>
    <p:sldLayoutId id="2147483693" r:id="rId9"/>
    <p:sldLayoutId id="214748368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sc.li/3hvXNIh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FF322-6A4C-3A46-B344-2441C752DB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16–18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9D8518-C9E4-E94A-B755-7B1325DA9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999" y="1980000"/>
            <a:ext cx="5730171" cy="1610693"/>
          </a:xfrm>
        </p:spPr>
        <p:txBody>
          <a:bodyPr/>
          <a:lstStyle/>
          <a:p>
            <a:r>
              <a:rPr lang="en-GB" sz="4800" dirty="0"/>
              <a:t>Calculating and comparing solution concentrations</a:t>
            </a:r>
            <a:endParaRPr lang="en-US" sz="4800" dirty="0"/>
          </a:p>
        </p:txBody>
      </p:sp>
      <p:sp>
        <p:nvSpPr>
          <p:cNvPr id="4" name="Oval 3" descr="Five vials containing blue copper(II) sulfate solution. The first vial has the most concentrated, darkest blue, solution with each subsequent vial having a paler colour.">
            <a:extLst>
              <a:ext uri="{FF2B5EF4-FFF2-40B4-BE49-F238E27FC236}">
                <a16:creationId xmlns:a16="http://schemas.microsoft.com/office/drawing/2014/main" id="{A2A63851-36B0-C645-83ED-5E56C4BCAA6E}"/>
              </a:ext>
            </a:extLst>
          </p:cNvPr>
          <p:cNvSpPr/>
          <p:nvPr/>
        </p:nvSpPr>
        <p:spPr>
          <a:xfrm flipH="1">
            <a:off x="8784083" y="-810630"/>
            <a:ext cx="4333437" cy="433343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27000">
            <a:solidFill>
              <a:srgbClr val="0049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BFDBE88-29B3-E30C-F865-577D95976F0F}"/>
              </a:ext>
            </a:extLst>
          </p:cNvPr>
          <p:cNvSpPr txBox="1">
            <a:spLocks/>
          </p:cNvSpPr>
          <p:nvPr/>
        </p:nvSpPr>
        <p:spPr>
          <a:xfrm>
            <a:off x="7789653" y="5850000"/>
            <a:ext cx="3820347" cy="33677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rsc.li/3hvXNIh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316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10194-ACF4-F142-8C73-780866DDE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0D38AB-28F8-7D43-B9AD-B65F2C663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Recall how to convert between volumes in cm</a:t>
            </a:r>
            <a:r>
              <a:rPr lang="en-GB" baseline="30000" dirty="0"/>
              <a:t>3 </a:t>
            </a:r>
            <a:r>
              <a:rPr lang="en-GB" dirty="0"/>
              <a:t>and dm</a:t>
            </a:r>
            <a:r>
              <a:rPr lang="en-GB" baseline="30000" dirty="0"/>
              <a:t>3</a:t>
            </a:r>
            <a:r>
              <a:rPr lang="en-GB" dirty="0"/>
              <a:t>.</a:t>
            </a:r>
          </a:p>
          <a:p>
            <a:pPr lvl="0"/>
            <a:r>
              <a:rPr lang="en-GB" dirty="0"/>
              <a:t>Define the word ‘concentration’ from a given numerical value.</a:t>
            </a:r>
          </a:p>
          <a:p>
            <a:pPr lvl="0"/>
            <a:r>
              <a:rPr lang="en-GB" dirty="0"/>
              <a:t>Calculate the concentration of a solution in both g dm</a:t>
            </a:r>
            <a:r>
              <a:rPr lang="en-GB" baseline="30000" dirty="0"/>
              <a:t>-3</a:t>
            </a:r>
            <a:r>
              <a:rPr lang="en-GB" dirty="0"/>
              <a:t> and mol dm</a:t>
            </a:r>
            <a:r>
              <a:rPr lang="en-GB" baseline="30000" dirty="0"/>
              <a:t>-3</a:t>
            </a:r>
            <a:r>
              <a:rPr lang="en-GB" dirty="0"/>
              <a:t>.</a:t>
            </a:r>
          </a:p>
          <a:p>
            <a:pPr lvl="0"/>
            <a:r>
              <a:rPr lang="en-GB" dirty="0"/>
              <a:t>Convert the concentration of a solution from g dm</a:t>
            </a:r>
            <a:r>
              <a:rPr lang="en-GB" baseline="30000" dirty="0"/>
              <a:t>-3</a:t>
            </a:r>
            <a:r>
              <a:rPr lang="en-GB" dirty="0"/>
              <a:t> to mol dm</a:t>
            </a:r>
            <a:r>
              <a:rPr lang="en-GB" baseline="30000" dirty="0"/>
              <a:t>-3</a:t>
            </a:r>
            <a:r>
              <a:rPr lang="en-GB" dirty="0"/>
              <a:t> and vice versa.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50AFE14-7558-414E-BACA-B5608B6942F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569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4051A-2D2C-FA46-8C59-1205A9BB2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53042A-60A3-6F4C-9EBA-BAA2F1B6F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chemistry, concentration describes how much of a substance (the solute) is present in a given volume of solution.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Concentration is most commonly expressed in two ways: grams per cubic decimetre (g dm⁻</a:t>
            </a:r>
            <a:r>
              <a:rPr lang="en-GB" baseline="30000" dirty="0"/>
              <a:t>3</a:t>
            </a:r>
            <a:r>
              <a:rPr lang="en-GB" dirty="0"/>
              <a:t>) and moles per cubic decimetre (mol dm⁻</a:t>
            </a:r>
            <a:r>
              <a:rPr lang="en-GB" baseline="30000" dirty="0"/>
              <a:t>3</a:t>
            </a:r>
            <a:r>
              <a:rPr lang="en-GB" dirty="0"/>
              <a:t>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Both units relate the amount of solute to the volume of solution, and being confident in using each is essential for quantitative chemistry, including titrations and stoichiometric calculations.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7D94A1A7-3388-3842-8AF8-0C015DE6544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498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AFC6B-1292-A925-70C9-1BF54D030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C0BAE-690D-F25D-6C3A-84FAA759C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01D486A-BB93-4F2F-78FB-420F1EFF7E7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In this lesson, you will recap key information including converting between units, calculating concentration in both g dm⁻</a:t>
                </a:r>
                <a:r>
                  <a:rPr lang="en-GB" baseline="30000" dirty="0"/>
                  <a:t>3</a:t>
                </a:r>
                <a:r>
                  <a:rPr lang="en-GB" dirty="0"/>
                  <a:t>  and mol dm⁻</a:t>
                </a:r>
                <a:r>
                  <a:rPr lang="en-GB" baseline="30000" dirty="0"/>
                  <a:t>3</a:t>
                </a:r>
                <a:r>
                  <a:rPr lang="en-GB" dirty="0"/>
                  <a:t>, as well as converting between them.</a:t>
                </a:r>
              </a:p>
              <a:p>
                <a:pPr marL="0" indent="0">
                  <a:buNone/>
                </a:pPr>
                <a:r>
                  <a:rPr lang="en-GB" dirty="0"/>
                  <a:t>You will use the following equations throughout this worksheet: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0">
                          <a:latin typeface="Cambria Math" panose="02040503050406030204" pitchFamily="18" charset="0"/>
                        </a:rPr>
                        <m:t>concentration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latin typeface="Cambria Math" panose="020405030504060302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e>
                      </m:d>
                      <m:r>
                        <a:rPr lang="en-GB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volume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(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latin typeface="Cambria Math" panose="020405030504060302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0">
                          <a:latin typeface="Cambria Math" panose="02040503050406030204" pitchFamily="18" charset="0"/>
                        </a:rPr>
                        <m:t>concentration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latin typeface="Cambria Math" panose="020405030504060302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e>
                      </m:d>
                      <m:r>
                        <a:rPr lang="en-GB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moles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volume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(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latin typeface="Cambria Math" panose="020405030504060302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0">
                          <a:latin typeface="Cambria Math" panose="02040503050406030204" pitchFamily="18" charset="0"/>
                        </a:rPr>
                        <m:t>moles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mol</m:t>
                          </m:r>
                        </m:e>
                      </m:d>
                      <m:r>
                        <a:rPr lang="en-GB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molar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latin typeface="Cambria Math" panose="02040503050406030204" pitchFamily="18" charset="0"/>
                                </a:rPr>
                                <m:t>mol</m:t>
                              </m:r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 </a:t>
                </a:r>
              </a:p>
              <a:p>
                <a:pPr marL="0" indent="0">
                  <a:buNone/>
                </a:pPr>
                <a:r>
                  <a:rPr lang="en-GB" dirty="0"/>
                  <a:t>The molar mass of the solute is used to convert between mol dm</a:t>
                </a:r>
                <a:r>
                  <a:rPr lang="en-GB" baseline="30000" dirty="0"/>
                  <a:t>-3</a:t>
                </a:r>
                <a:r>
                  <a:rPr lang="en-GB" dirty="0"/>
                  <a:t> and g dm</a:t>
                </a:r>
                <a:r>
                  <a:rPr lang="en-GB" baseline="30000" dirty="0"/>
                  <a:t>-3</a:t>
                </a:r>
                <a:r>
                  <a:rPr lang="en-GB" dirty="0"/>
                  <a:t>:</a:t>
                </a:r>
              </a:p>
              <a:p>
                <a:pPr lvl="0"/>
                <a:r>
                  <a:rPr lang="en-GB" dirty="0"/>
                  <a:t>to convert from mol dm</a:t>
                </a:r>
                <a:r>
                  <a:rPr lang="en-GB" baseline="30000" dirty="0"/>
                  <a:t>-3</a:t>
                </a:r>
                <a:r>
                  <a:rPr lang="en-GB" dirty="0"/>
                  <a:t> to g dm</a:t>
                </a:r>
                <a:r>
                  <a:rPr lang="en-GB" baseline="30000" dirty="0"/>
                  <a:t>-3</a:t>
                </a:r>
                <a:r>
                  <a:rPr lang="en-GB" dirty="0"/>
                  <a:t>, multiply by the molar mass</a:t>
                </a:r>
              </a:p>
              <a:p>
                <a:pPr lvl="0"/>
                <a:r>
                  <a:rPr lang="en-GB" dirty="0"/>
                  <a:t>to convert from g dm</a:t>
                </a:r>
                <a:r>
                  <a:rPr lang="en-GB" baseline="30000" dirty="0"/>
                  <a:t>-3 </a:t>
                </a:r>
                <a:r>
                  <a:rPr lang="en-GB" dirty="0"/>
                  <a:t>to mol dm</a:t>
                </a:r>
                <a:r>
                  <a:rPr lang="en-GB" baseline="30000" dirty="0"/>
                  <a:t>-3</a:t>
                </a:r>
                <a:r>
                  <a:rPr lang="en-GB" dirty="0"/>
                  <a:t>, divide by the molar mass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01D486A-BB93-4F2F-78FB-420F1EFF7E7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2785" b="-3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1DA573DD-E80D-355E-C7C6-70A4A115F367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810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CDAE4-9ECB-F69E-B5E2-42800BA1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52B31-4838-72DD-9E57-0A4AEA77D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Comparing solutions − demonstration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E7514-C17E-3165-EF99-E1A42BC2E8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317162" cy="5453034"/>
          </a:xfrm>
        </p:spPr>
        <p:txBody>
          <a:bodyPr>
            <a:normAutofit lnSpcReduction="10000"/>
          </a:bodyPr>
          <a:lstStyle/>
          <a:p>
            <a:pPr>
              <a:buSzPct val="100000"/>
            </a:pPr>
            <a:r>
              <a:rPr lang="en-GB" dirty="0"/>
              <a:t>Place 100 cm</a:t>
            </a:r>
            <a:r>
              <a:rPr lang="en-GB" baseline="30000" dirty="0"/>
              <a:t>3</a:t>
            </a:r>
            <a:r>
              <a:rPr lang="en-GB" dirty="0"/>
              <a:t> of copper</a:t>
            </a:r>
            <a:r>
              <a:rPr lang="en-GB" cap="small" dirty="0"/>
              <a:t>(II) </a:t>
            </a:r>
            <a:r>
              <a:rPr lang="en-GB" dirty="0"/>
              <a:t>sulfate solution in each of two beakers A and B. </a:t>
            </a:r>
          </a:p>
          <a:p>
            <a:pPr>
              <a:buSzPct val="100000"/>
            </a:pPr>
            <a:r>
              <a:rPr lang="en-GB" dirty="0"/>
              <a:t>Pour half of the solution from beaker A into a third beaker, C.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Compare beaker B and beaker C in terms of:</a:t>
            </a:r>
          </a:p>
          <a:p>
            <a:pPr marL="0" lvl="0" indent="0">
              <a:buNone/>
            </a:pPr>
            <a:r>
              <a:rPr lang="en-GB" dirty="0"/>
              <a:t>(a) the number of moles of copper(II) sulfate in beakers B and C</a:t>
            </a:r>
          </a:p>
          <a:p>
            <a:pPr marL="342900" lvl="1" indent="0" algn="ctr">
              <a:lnSpc>
                <a:spcPct val="110000"/>
              </a:lnSpc>
              <a:buNone/>
            </a:pPr>
            <a:r>
              <a:rPr lang="en-GB" sz="3200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Different</a:t>
            </a:r>
          </a:p>
          <a:p>
            <a:pPr marL="342900" lvl="1" indent="0" algn="ctr">
              <a:lnSpc>
                <a:spcPct val="110000"/>
              </a:lnSpc>
              <a:buNone/>
            </a:pPr>
            <a:r>
              <a:rPr lang="en-GB" sz="3200" dirty="0">
                <a:solidFill>
                  <a:srgbClr val="FFC000"/>
                </a:solidFill>
                <a:latin typeface="Century Gothic" panose="020B0502020202020204" pitchFamily="34" charset="0"/>
              </a:rPr>
              <a:t>Unsure</a:t>
            </a:r>
          </a:p>
          <a:p>
            <a:pPr marL="342900" lvl="1" indent="0" algn="ctr">
              <a:lnSpc>
                <a:spcPct val="110000"/>
              </a:lnSpc>
              <a:buNone/>
            </a:pPr>
            <a:r>
              <a:rPr lang="en-GB" sz="3200" dirty="0">
                <a:solidFill>
                  <a:srgbClr val="00B050"/>
                </a:solidFill>
                <a:latin typeface="Century Gothic" panose="020B0502020202020204" pitchFamily="34" charset="0"/>
              </a:rPr>
              <a:t>The same</a:t>
            </a:r>
          </a:p>
          <a:p>
            <a:pPr lvl="0"/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9D3B2AC7-CA66-3C54-EE6B-132F5601B801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Comparing solutions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 descr="A diagram showing three identical beakers, labelled Beaker A and Beaker B and Beaker C. Beaker A and C, are partially filled with the same volume of liquid. Beaker B contains twice the amount of solution as Beaker A.">
            <a:extLst>
              <a:ext uri="{FF2B5EF4-FFF2-40B4-BE49-F238E27FC236}">
                <a16:creationId xmlns:a16="http://schemas.microsoft.com/office/drawing/2014/main" id="{8B5D8A20-A0E9-5C6C-A203-813D69D04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162" y="3965134"/>
            <a:ext cx="4939336" cy="1800000"/>
          </a:xfrm>
          <a:prstGeom prst="rect">
            <a:avLst/>
          </a:prstGeom>
        </p:spPr>
      </p:pic>
      <p:pic>
        <p:nvPicPr>
          <p:cNvPr id="10" name="Picture 9" descr="A diagram showing two identical beakers, labelled Beaker A and Beaker B, half-filled with the same volume of liquid.">
            <a:extLst>
              <a:ext uri="{FF2B5EF4-FFF2-40B4-BE49-F238E27FC236}">
                <a16:creationId xmlns:a16="http://schemas.microsoft.com/office/drawing/2014/main" id="{3004F866-7805-5565-3AE7-2892E24CF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0610" y="1260000"/>
            <a:ext cx="3250385" cy="1800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E3A411B-BD49-3B67-E6F7-503C0D414AC3}"/>
              </a:ext>
            </a:extLst>
          </p:cNvPr>
          <p:cNvSpPr txBox="1"/>
          <p:nvPr/>
        </p:nvSpPr>
        <p:spPr>
          <a:xfrm>
            <a:off x="7090141" y="3132560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1995E7-C8CA-97E3-1A2B-A2D985462FE4}"/>
              </a:ext>
            </a:extLst>
          </p:cNvPr>
          <p:cNvSpPr txBox="1"/>
          <p:nvPr/>
        </p:nvSpPr>
        <p:spPr>
          <a:xfrm>
            <a:off x="8912332" y="3132560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A02D286-E1A0-AE7A-8DCC-15B561CBA65A}"/>
              </a:ext>
            </a:extLst>
          </p:cNvPr>
          <p:cNvSpPr txBox="1"/>
          <p:nvPr/>
        </p:nvSpPr>
        <p:spPr>
          <a:xfrm>
            <a:off x="6038694" y="5859807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E6C9DE-C5A5-966B-4C73-2E1F021EBB35}"/>
              </a:ext>
            </a:extLst>
          </p:cNvPr>
          <p:cNvSpPr txBox="1"/>
          <p:nvPr/>
        </p:nvSpPr>
        <p:spPr>
          <a:xfrm>
            <a:off x="7779119" y="5863938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BF84473-5470-E96B-8A4D-C6EBA4FFF5B6}"/>
              </a:ext>
            </a:extLst>
          </p:cNvPr>
          <p:cNvSpPr txBox="1"/>
          <p:nvPr/>
        </p:nvSpPr>
        <p:spPr>
          <a:xfrm>
            <a:off x="9553841" y="5863938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C</a:t>
            </a:r>
          </a:p>
        </p:txBody>
      </p:sp>
    </p:spTree>
    <p:extLst>
      <p:ext uri="{BB962C8B-B14F-4D97-AF65-F5344CB8AC3E}">
        <p14:creationId xmlns:p14="http://schemas.microsoft.com/office/powerpoint/2010/main" val="3996169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E57E85-7399-5146-BEB6-020517268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C39D9-3FFD-EB7F-29EF-99D7B2737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Comparing solutions − demonstration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78B9D9-66CF-6059-1CCE-0CB0FEDF4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317162" cy="5597999"/>
          </a:xfrm>
        </p:spPr>
        <p:txBody>
          <a:bodyPr>
            <a:normAutofit lnSpcReduction="10000"/>
          </a:bodyPr>
          <a:lstStyle/>
          <a:p>
            <a:pPr>
              <a:buSzPct val="100000"/>
            </a:pPr>
            <a:r>
              <a:rPr lang="en-GB" dirty="0"/>
              <a:t>Place 100 cm</a:t>
            </a:r>
            <a:r>
              <a:rPr lang="en-GB" baseline="30000" dirty="0"/>
              <a:t>3</a:t>
            </a:r>
            <a:r>
              <a:rPr lang="en-GB" dirty="0"/>
              <a:t> of copper</a:t>
            </a:r>
            <a:r>
              <a:rPr lang="en-GB" cap="small" dirty="0"/>
              <a:t>(II) </a:t>
            </a:r>
            <a:r>
              <a:rPr lang="en-GB" dirty="0" err="1"/>
              <a:t>sulfate</a:t>
            </a:r>
            <a:r>
              <a:rPr lang="en-GB" dirty="0"/>
              <a:t> solution in each of two beakers A and B. </a:t>
            </a:r>
          </a:p>
          <a:p>
            <a:pPr>
              <a:buSzPct val="100000"/>
            </a:pPr>
            <a:r>
              <a:rPr lang="en-GB" dirty="0"/>
              <a:t>Pour half of the solution from beaker A into a third beaker, C.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Compare beaker B and beaker C in terms of:</a:t>
            </a:r>
          </a:p>
          <a:p>
            <a:pPr marL="0" lvl="0" indent="0">
              <a:buNone/>
            </a:pPr>
            <a:r>
              <a:rPr lang="en-GB" dirty="0"/>
              <a:t>(b) the concentration of copper(II) sulfate in beakers B and C</a:t>
            </a:r>
          </a:p>
          <a:p>
            <a:pPr marL="342900" lvl="1" indent="0" algn="ctr">
              <a:lnSpc>
                <a:spcPct val="110000"/>
              </a:lnSpc>
              <a:buNone/>
            </a:pPr>
            <a:r>
              <a:rPr lang="en-GB" sz="3200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Different</a:t>
            </a:r>
          </a:p>
          <a:p>
            <a:pPr marL="342900" lvl="1" indent="0" algn="ctr">
              <a:lnSpc>
                <a:spcPct val="110000"/>
              </a:lnSpc>
              <a:buNone/>
            </a:pPr>
            <a:r>
              <a:rPr lang="en-GB" sz="3200" dirty="0">
                <a:solidFill>
                  <a:srgbClr val="FFC000"/>
                </a:solidFill>
                <a:latin typeface="Century Gothic" panose="020B0502020202020204" pitchFamily="34" charset="0"/>
              </a:rPr>
              <a:t>Unsure</a:t>
            </a:r>
          </a:p>
          <a:p>
            <a:pPr marL="342900" lvl="1" indent="0" algn="ctr">
              <a:lnSpc>
                <a:spcPct val="110000"/>
              </a:lnSpc>
              <a:buNone/>
            </a:pPr>
            <a:r>
              <a:rPr lang="en-GB" sz="3200" dirty="0">
                <a:solidFill>
                  <a:srgbClr val="00B050"/>
                </a:solidFill>
                <a:latin typeface="Century Gothic" panose="020B0502020202020204" pitchFamily="34" charset="0"/>
              </a:rPr>
              <a:t>The same</a:t>
            </a:r>
          </a:p>
          <a:p>
            <a:pPr lvl="0"/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B869CC95-D9BE-7D30-79B5-B0E3EDBAF2AB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Comparing solutions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00A9F5-2CEE-63D7-97C6-9968D5D38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162" y="3965134"/>
            <a:ext cx="4939336" cy="1800000"/>
          </a:xfrm>
          <a:prstGeom prst="rect">
            <a:avLst/>
          </a:prstGeom>
        </p:spPr>
      </p:pic>
      <p:pic>
        <p:nvPicPr>
          <p:cNvPr id="6" name="Picture 5" descr="A diagram showing two identical beakers, labelled Beaker A and Beaker B, half-filled with the same volume of liquid.">
            <a:extLst>
              <a:ext uri="{FF2B5EF4-FFF2-40B4-BE49-F238E27FC236}">
                <a16:creationId xmlns:a16="http://schemas.microsoft.com/office/drawing/2014/main" id="{94A8C9A8-8E3C-B9BC-01C3-665E6694A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610" y="1260000"/>
            <a:ext cx="3250385" cy="1800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864A6D-56CB-5F7B-745A-A39B18647D31}"/>
              </a:ext>
            </a:extLst>
          </p:cNvPr>
          <p:cNvSpPr txBox="1"/>
          <p:nvPr/>
        </p:nvSpPr>
        <p:spPr>
          <a:xfrm>
            <a:off x="7090141" y="3132560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5B21DE-5A5D-3EE6-C012-6F9C522BD7E5}"/>
              </a:ext>
            </a:extLst>
          </p:cNvPr>
          <p:cNvSpPr txBox="1"/>
          <p:nvPr/>
        </p:nvSpPr>
        <p:spPr>
          <a:xfrm>
            <a:off x="8912332" y="3132560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E2AAE6-64D9-011A-2199-95448EAF7CE6}"/>
              </a:ext>
            </a:extLst>
          </p:cNvPr>
          <p:cNvSpPr txBox="1"/>
          <p:nvPr/>
        </p:nvSpPr>
        <p:spPr>
          <a:xfrm>
            <a:off x="6038694" y="5859807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1E8F41F-3D5A-0019-1512-63FA72D80D59}"/>
              </a:ext>
            </a:extLst>
          </p:cNvPr>
          <p:cNvSpPr txBox="1"/>
          <p:nvPr/>
        </p:nvSpPr>
        <p:spPr>
          <a:xfrm>
            <a:off x="7779119" y="5863938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A03D58E-646E-42E6-5C23-25581C103D68}"/>
              </a:ext>
            </a:extLst>
          </p:cNvPr>
          <p:cNvSpPr txBox="1"/>
          <p:nvPr/>
        </p:nvSpPr>
        <p:spPr>
          <a:xfrm>
            <a:off x="9553841" y="5863938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C</a:t>
            </a:r>
          </a:p>
        </p:txBody>
      </p:sp>
    </p:spTree>
    <p:extLst>
      <p:ext uri="{BB962C8B-B14F-4D97-AF65-F5344CB8AC3E}">
        <p14:creationId xmlns:p14="http://schemas.microsoft.com/office/powerpoint/2010/main" val="148007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F2F93-7480-16CD-B585-443723231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09F6D-3758-9C7F-FFDC-0AAC85E50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Comparing solutions − demonstration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B52B4418-96DE-545E-D0BD-D7284FCF0D3C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Comparing solutions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E64D893-0E8F-65F9-7524-96C51307DA6B}"/>
              </a:ext>
            </a:extLst>
          </p:cNvPr>
          <p:cNvSpPr txBox="1">
            <a:spLocks/>
          </p:cNvSpPr>
          <p:nvPr/>
        </p:nvSpPr>
        <p:spPr>
          <a:xfrm>
            <a:off x="540000" y="1260000"/>
            <a:ext cx="5317162" cy="504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48A9C5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00000"/>
            </a:pPr>
            <a:r>
              <a:rPr lang="en-GB" dirty="0"/>
              <a:t>Add water to beaker C to make the total volume 100 cm</a:t>
            </a:r>
            <a:r>
              <a:rPr lang="en-GB" baseline="30000" dirty="0"/>
              <a:t>3</a:t>
            </a:r>
            <a:r>
              <a:rPr lang="en-GB" dirty="0"/>
              <a:t> again.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Compare beaker B and beaker C in terms of:</a:t>
            </a:r>
          </a:p>
          <a:p>
            <a:pPr marL="0" indent="0">
              <a:buNone/>
            </a:pPr>
            <a:r>
              <a:rPr lang="en-GB" dirty="0"/>
              <a:t>(c) the number of moles of copper(II) sulfate in beakers B and C</a:t>
            </a:r>
          </a:p>
          <a:p>
            <a:pPr marL="342900" lvl="1" indent="0" algn="ctr">
              <a:buNone/>
            </a:pPr>
            <a:r>
              <a:rPr lang="en-GB" sz="3200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Different</a:t>
            </a:r>
          </a:p>
          <a:p>
            <a:pPr marL="342900" lvl="1" indent="0" algn="ctr">
              <a:buNone/>
            </a:pPr>
            <a:r>
              <a:rPr lang="en-GB" sz="3200" dirty="0">
                <a:solidFill>
                  <a:srgbClr val="FFC000"/>
                </a:solidFill>
                <a:latin typeface="Century Gothic" panose="020B0502020202020204" pitchFamily="34" charset="0"/>
              </a:rPr>
              <a:t>Unsure</a:t>
            </a:r>
          </a:p>
          <a:p>
            <a:pPr marL="342900" lvl="1" indent="0" algn="ctr">
              <a:buNone/>
            </a:pPr>
            <a:r>
              <a:rPr lang="en-GB" sz="3200" dirty="0">
                <a:solidFill>
                  <a:srgbClr val="00B050"/>
                </a:solidFill>
                <a:latin typeface="Century Gothic" panose="020B0502020202020204" pitchFamily="34" charset="0"/>
              </a:rPr>
              <a:t>The same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8" name="Picture 7" descr="A diagram showing three identical beakers, labelled Beaker A and Beaker B and Beaker C. Beaker A and C, are partially filled with the same volume of liquid. Beaker B contains twice the amount of solution as Beaker A.">
            <a:extLst>
              <a:ext uri="{FF2B5EF4-FFF2-40B4-BE49-F238E27FC236}">
                <a16:creationId xmlns:a16="http://schemas.microsoft.com/office/drawing/2014/main" id="{E4089213-AB11-364C-58B5-F0E05C558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9913" y="1260000"/>
            <a:ext cx="4939336" cy="180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3BFB24-2F34-67E8-2731-E4C8355D2052}"/>
              </a:ext>
            </a:extLst>
          </p:cNvPr>
          <p:cNvSpPr txBox="1"/>
          <p:nvPr/>
        </p:nvSpPr>
        <p:spPr>
          <a:xfrm>
            <a:off x="6331445" y="3154673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12AF84-A4CF-0FA7-D8FE-539E25FD18EB}"/>
              </a:ext>
            </a:extLst>
          </p:cNvPr>
          <p:cNvSpPr txBox="1"/>
          <p:nvPr/>
        </p:nvSpPr>
        <p:spPr>
          <a:xfrm>
            <a:off x="8071870" y="315880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A2B95F-3BDD-5B89-9CF2-A5C094A9FB3D}"/>
              </a:ext>
            </a:extLst>
          </p:cNvPr>
          <p:cNvSpPr txBox="1"/>
          <p:nvPr/>
        </p:nvSpPr>
        <p:spPr>
          <a:xfrm>
            <a:off x="9846592" y="315880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C</a:t>
            </a:r>
          </a:p>
        </p:txBody>
      </p:sp>
      <p:pic>
        <p:nvPicPr>
          <p:cNvPr id="13" name="Picture 12" descr="A diagram showing three identical beakers, labelled Beaker A and Beaker B and Beaker C. Beaker A is partially filled with a liquid. Beaker B and C contain twice the amount of liquid as Beaker A.">
            <a:extLst>
              <a:ext uri="{FF2B5EF4-FFF2-40B4-BE49-F238E27FC236}">
                <a16:creationId xmlns:a16="http://schemas.microsoft.com/office/drawing/2014/main" id="{E11713E3-36EB-0F27-D1E2-CDB8BDA3D4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9913" y="3780000"/>
            <a:ext cx="4939336" cy="1800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B97A2E5-A9C3-9CA8-5E4D-F89F5D5A8456}"/>
              </a:ext>
            </a:extLst>
          </p:cNvPr>
          <p:cNvSpPr txBox="1"/>
          <p:nvPr/>
        </p:nvSpPr>
        <p:spPr>
          <a:xfrm>
            <a:off x="6337413" y="5827733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E62568-D00A-3E8F-AB4A-DC4155E3BAFD}"/>
              </a:ext>
            </a:extLst>
          </p:cNvPr>
          <p:cNvSpPr txBox="1"/>
          <p:nvPr/>
        </p:nvSpPr>
        <p:spPr>
          <a:xfrm>
            <a:off x="8077838" y="583186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ED99FEB-A7DA-8E55-2CD3-11B986410FFC}"/>
              </a:ext>
            </a:extLst>
          </p:cNvPr>
          <p:cNvSpPr txBox="1"/>
          <p:nvPr/>
        </p:nvSpPr>
        <p:spPr>
          <a:xfrm>
            <a:off x="9852560" y="583186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C</a:t>
            </a:r>
          </a:p>
        </p:txBody>
      </p:sp>
    </p:spTree>
    <p:extLst>
      <p:ext uri="{BB962C8B-B14F-4D97-AF65-F5344CB8AC3E}">
        <p14:creationId xmlns:p14="http://schemas.microsoft.com/office/powerpoint/2010/main" val="2200307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AABFC-77FC-409B-267E-1F6892129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3AF93-6417-532E-743C-5CEFE25FB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Comparing solutions − demonstration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750B4834-461E-968E-76D2-20FB61624DE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Comparing solutions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D6C7C29-FE4B-CCE8-F00C-DCC39D4F7FC4}"/>
              </a:ext>
            </a:extLst>
          </p:cNvPr>
          <p:cNvSpPr txBox="1">
            <a:spLocks/>
          </p:cNvSpPr>
          <p:nvPr/>
        </p:nvSpPr>
        <p:spPr>
          <a:xfrm>
            <a:off x="540000" y="1260000"/>
            <a:ext cx="5317162" cy="504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48A9C5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00000"/>
            </a:pPr>
            <a:r>
              <a:rPr lang="en-GB" dirty="0"/>
              <a:t>Add water to beaker C to make the total volume 100 cm</a:t>
            </a:r>
            <a:r>
              <a:rPr lang="en-GB" baseline="30000" dirty="0"/>
              <a:t>3</a:t>
            </a:r>
            <a:r>
              <a:rPr lang="en-GB" dirty="0"/>
              <a:t> again.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Compare beaker B and beaker C in terms of:</a:t>
            </a:r>
          </a:p>
          <a:p>
            <a:pPr marL="0" indent="0">
              <a:buNone/>
            </a:pPr>
            <a:r>
              <a:rPr lang="en-GB" dirty="0"/>
              <a:t>(d) the concentration of copper(II) sulfate in beakers B and C</a:t>
            </a:r>
          </a:p>
          <a:p>
            <a:pPr marL="342900" lvl="1" indent="0" algn="ctr">
              <a:buNone/>
            </a:pPr>
            <a:r>
              <a:rPr lang="en-GB" sz="3200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Different</a:t>
            </a:r>
          </a:p>
          <a:p>
            <a:pPr marL="342900" lvl="1" indent="0" algn="ctr">
              <a:buNone/>
            </a:pPr>
            <a:r>
              <a:rPr lang="en-GB" sz="3200" dirty="0">
                <a:solidFill>
                  <a:srgbClr val="FFC000"/>
                </a:solidFill>
                <a:latin typeface="Century Gothic" panose="020B0502020202020204" pitchFamily="34" charset="0"/>
              </a:rPr>
              <a:t>Unsure</a:t>
            </a:r>
          </a:p>
          <a:p>
            <a:pPr marL="342900" lvl="1" indent="0" algn="ctr">
              <a:buNone/>
            </a:pPr>
            <a:r>
              <a:rPr lang="en-GB" sz="3200" dirty="0">
                <a:solidFill>
                  <a:srgbClr val="00B050"/>
                </a:solidFill>
                <a:latin typeface="Century Gothic" panose="020B0502020202020204" pitchFamily="34" charset="0"/>
              </a:rPr>
              <a:t>The same</a:t>
            </a:r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8" name="Picture 7" descr="A diagram showing three identical beakers, labelled Beaker A and Beaker B and Beaker C. Beaker A and C, are partially filled with the same volume of liquid. Beaker B contains twice the amount of solution as Beaker A.">
            <a:extLst>
              <a:ext uri="{FF2B5EF4-FFF2-40B4-BE49-F238E27FC236}">
                <a16:creationId xmlns:a16="http://schemas.microsoft.com/office/drawing/2014/main" id="{21E86A7F-B97F-B96D-1343-C7B5C088B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9913" y="1260000"/>
            <a:ext cx="4939336" cy="180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000084-140E-8136-22D1-5D35BC5C5CFF}"/>
              </a:ext>
            </a:extLst>
          </p:cNvPr>
          <p:cNvSpPr txBox="1"/>
          <p:nvPr/>
        </p:nvSpPr>
        <p:spPr>
          <a:xfrm>
            <a:off x="6331445" y="3154673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0A177C-CCB0-9C56-35AE-C629C02D136C}"/>
              </a:ext>
            </a:extLst>
          </p:cNvPr>
          <p:cNvSpPr txBox="1"/>
          <p:nvPr/>
        </p:nvSpPr>
        <p:spPr>
          <a:xfrm>
            <a:off x="8071870" y="315880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7D0D15-7D6B-71FE-7C57-178017BA8907}"/>
              </a:ext>
            </a:extLst>
          </p:cNvPr>
          <p:cNvSpPr txBox="1"/>
          <p:nvPr/>
        </p:nvSpPr>
        <p:spPr>
          <a:xfrm>
            <a:off x="9846592" y="315880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C</a:t>
            </a:r>
          </a:p>
        </p:txBody>
      </p:sp>
      <p:pic>
        <p:nvPicPr>
          <p:cNvPr id="13" name="Picture 12" descr="A diagram showing three identical beakers, labelled Beaker A and Beaker B and Beaker C. Beaker A is partially filled with a liquid. Beaker B and C contain twice the amount of liquid as Beaker A.">
            <a:extLst>
              <a:ext uri="{FF2B5EF4-FFF2-40B4-BE49-F238E27FC236}">
                <a16:creationId xmlns:a16="http://schemas.microsoft.com/office/drawing/2014/main" id="{01B17F11-EA21-4069-024C-2417FECA9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9913" y="3780000"/>
            <a:ext cx="4939336" cy="1800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2CCFFE3-33C5-CABD-FBE2-E54D5D0AA227}"/>
              </a:ext>
            </a:extLst>
          </p:cNvPr>
          <p:cNvSpPr txBox="1"/>
          <p:nvPr/>
        </p:nvSpPr>
        <p:spPr>
          <a:xfrm>
            <a:off x="6337413" y="5827733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04178A-8674-E843-32AD-7A8DA910F7D9}"/>
              </a:ext>
            </a:extLst>
          </p:cNvPr>
          <p:cNvSpPr txBox="1"/>
          <p:nvPr/>
        </p:nvSpPr>
        <p:spPr>
          <a:xfrm>
            <a:off x="8077838" y="583186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B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E6FE25-1382-BA66-6B44-CC365E9F1DD6}"/>
              </a:ext>
            </a:extLst>
          </p:cNvPr>
          <p:cNvSpPr txBox="1"/>
          <p:nvPr/>
        </p:nvSpPr>
        <p:spPr>
          <a:xfrm>
            <a:off x="9852560" y="5831864"/>
            <a:ext cx="12366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Beaker C</a:t>
            </a:r>
          </a:p>
        </p:txBody>
      </p:sp>
    </p:spTree>
    <p:extLst>
      <p:ext uri="{BB962C8B-B14F-4D97-AF65-F5344CB8AC3E}">
        <p14:creationId xmlns:p14="http://schemas.microsoft.com/office/powerpoint/2010/main" val="1485715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9B904-F8D7-1FF5-0196-B42721A37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A94B1-28C4-A309-71FD-022634909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Explaining concentrations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EE179-E4C8-E80E-D709-681BB9920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4511685" cy="5040000"/>
          </a:xfrm>
        </p:spPr>
        <p:txBody>
          <a:bodyPr/>
          <a:lstStyle/>
          <a:p>
            <a:r>
              <a:rPr lang="en-GB" dirty="0"/>
              <a:t>Complete the following explanation boxes to show how you would attempt a particular problem. Once completed tick one of the </a:t>
            </a:r>
            <a:r>
              <a:rPr lang="en-GB" b="1" dirty="0"/>
              <a:t>can do/can’t do/not sure</a:t>
            </a:r>
            <a:r>
              <a:rPr lang="en-GB" dirty="0"/>
              <a:t> boxes.</a:t>
            </a:r>
          </a:p>
          <a:p>
            <a:r>
              <a:rPr lang="en-GB" dirty="0"/>
              <a:t>Once you have completed this independently, pair up with another person and turn your ‘can’t do’ or ‘not sure’ boxes into ‘can do’ boxes. Use a different coloured pen so you can see how you have improved your knowledge.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A89A8D3A-BB65-2394-43C9-35F890C365A1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Explaining concentrations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 descr="A preview of the 'Explaining concentrations' worksheet in the student document.">
            <a:extLst>
              <a:ext uri="{FF2B5EF4-FFF2-40B4-BE49-F238E27FC236}">
                <a16:creationId xmlns:a16="http://schemas.microsoft.com/office/drawing/2014/main" id="{040D3D68-C1DE-1EA9-159E-2FA6A7F77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38659">
            <a:off x="6118393" y="461485"/>
            <a:ext cx="4196897" cy="59350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7914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7EE7A-1469-0FEA-1ADC-97ED0E8A4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35D0A83-079A-E7E8-84D0-2D2D4D3A577F}"/>
                  </a:ext>
                </a:extLst>
              </p:cNvPr>
              <p:cNvSpPr txBox="1"/>
              <p:nvPr/>
            </p:nvSpPr>
            <p:spPr>
              <a:xfrm>
                <a:off x="540000" y="1249378"/>
                <a:ext cx="9970502" cy="29220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ctr"/>
                <a:r>
                  <a:rPr lang="en-GB" sz="2400" b="1" dirty="0">
                    <a:latin typeface="Century Gothic" panose="020B0502020202020204" pitchFamily="34" charset="0"/>
                  </a:rPr>
                  <a:t>Explanation</a:t>
                </a:r>
                <a:endParaRPr lang="en-GB" sz="2400" dirty="0">
                  <a:latin typeface="Century Gothic" panose="020B0502020202020204" pitchFamily="34" charset="0"/>
                </a:endParaRPr>
              </a:p>
              <a:p>
                <a:pPr fontAlgn="ctr"/>
                <a:endParaRPr lang="en-GB" sz="2400" dirty="0">
                  <a:latin typeface="Century Gothic" panose="020B0502020202020204" pitchFamily="34" charset="0"/>
                </a:endParaRPr>
              </a:p>
              <a:p>
                <a:pPr fontAlgn="ctr"/>
                <a:r>
                  <a:rPr lang="en-GB" sz="2400" dirty="0">
                    <a:latin typeface="Century Gothic" panose="020B0502020202020204" pitchFamily="34" charset="0"/>
                  </a:rPr>
                  <a:t>Convert 20 cm</a:t>
                </a:r>
                <a:r>
                  <a:rPr lang="en-GB" sz="24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en-GB" sz="2400" dirty="0">
                    <a:latin typeface="Century Gothic" panose="020B0502020202020204" pitchFamily="34" charset="0"/>
                  </a:rPr>
                  <a:t> into dm</a:t>
                </a:r>
                <a:r>
                  <a:rPr lang="en-GB" sz="2400" baseline="30000" dirty="0">
                    <a:latin typeface="Century Gothic" panose="020B0502020202020204" pitchFamily="34" charset="0"/>
                  </a:rPr>
                  <a:t>3</a:t>
                </a:r>
              </a:p>
              <a:p>
                <a:pPr fontAlgn="ctr"/>
                <a:endParaRPr lang="en-GB" sz="2400" dirty="0">
                  <a:latin typeface="Century Gothic" panose="020B0502020202020204" pitchFamily="34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 convert from cm</a:t>
                </a:r>
                <a:r>
                  <a:rPr lang="en-GB" sz="24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to dm</a:t>
                </a:r>
                <a:r>
                  <a:rPr lang="en-GB" sz="24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you must divide by 1000. </a:t>
                </a: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400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20</m:t>
                        </m:r>
                      </m:num>
                      <m:den>
                        <m:r>
                          <a:rPr lang="en-GB" sz="2400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1000</m:t>
                        </m:r>
                      </m:den>
                    </m:f>
                    <m:r>
                      <a:rPr lang="en-GB" sz="2400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=0.02 </m:t>
                    </m:r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400" i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dm</m:t>
                        </m:r>
                      </m:e>
                      <m:sup>
                        <m:r>
                          <a:rPr lang="en-GB" sz="2400" i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GB" sz="24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35D0A83-079A-E7E8-84D0-2D2D4D3A57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1249378"/>
                <a:ext cx="9970502" cy="2922018"/>
              </a:xfrm>
              <a:prstGeom prst="rect">
                <a:avLst/>
              </a:prstGeom>
              <a:blipFill>
                <a:blip r:embed="rId2"/>
                <a:stretch>
                  <a:fillRect l="-979" t="-1670" b="-8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7127B956-B28E-F5BC-2CAB-9EFBF5DA9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Explaining concentrations – 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CCAC61D9-AFF7-E542-3045-FEDF99138CFB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Explaining concentrations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53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B2FE8-AAE8-FC4F-1259-310F8A2DD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588B3-A659-DB84-F267-60EBFE031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Explaining concentrations – 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E6BF9562-B77B-3BA1-F2D5-6A4064FD4EC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Explaining concentrations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6EF5C9D-E00A-D93F-03E8-15B76BEB1E17}"/>
                  </a:ext>
                </a:extLst>
              </p:cNvPr>
              <p:cNvSpPr txBox="1"/>
              <p:nvPr/>
            </p:nvSpPr>
            <p:spPr>
              <a:xfrm>
                <a:off x="540000" y="1249378"/>
                <a:ext cx="9970502" cy="2468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ctr"/>
                <a:r>
                  <a:rPr lang="en-GB" sz="2400" b="1" dirty="0">
                    <a:latin typeface="Century Gothic" panose="020B0502020202020204" pitchFamily="34" charset="0"/>
                  </a:rPr>
                  <a:t>Explanation</a:t>
                </a:r>
                <a:endParaRPr lang="en-GB" sz="2400" dirty="0">
                  <a:latin typeface="Century Gothic" panose="020B0502020202020204" pitchFamily="34" charset="0"/>
                </a:endParaRPr>
              </a:p>
              <a:p>
                <a:pPr algn="just">
                  <a:spcAft>
                    <a:spcPts val="600"/>
                  </a:spcAft>
                  <a:buNone/>
                </a:pPr>
                <a:endParaRPr lang="en-GB" sz="24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Convert 1.5 dm</a:t>
                </a:r>
                <a:r>
                  <a:rPr lang="en-GB" sz="24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into cm</a:t>
                </a:r>
                <a:r>
                  <a:rPr lang="en-GB" sz="24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 convert from dm</a:t>
                </a:r>
                <a:r>
                  <a:rPr lang="en-GB" sz="24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to cm</a:t>
                </a:r>
                <a:r>
                  <a:rPr lang="en-GB" sz="24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you must multiply by 1000. </a:t>
                </a:r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 </a:t>
                </a:r>
                <a14:m>
                  <m:oMath xmlns:m="http://schemas.openxmlformats.org/officeDocument/2006/math">
                    <m:r>
                      <a:rPr lang="en-GB" sz="240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1.5 </m:t>
                    </m:r>
                    <m:r>
                      <a:rPr lang="en-GB" sz="240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  <m:r>
                      <a:rPr lang="en-GB" sz="240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1000 = 1500 </m:t>
                    </m:r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cm</m:t>
                    </m:r>
                    <m:r>
                      <a:rPr lang="en-GB" sz="2400" i="0" baseline="30000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endParaRPr lang="en-GB" sz="2400" baseline="300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6EF5C9D-E00A-D93F-03E8-15B76BEB1E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1249378"/>
                <a:ext cx="9970502" cy="2468946"/>
              </a:xfrm>
              <a:prstGeom prst="rect">
                <a:avLst/>
              </a:prstGeom>
              <a:blipFill>
                <a:blip r:embed="rId2"/>
                <a:stretch>
                  <a:fillRect l="-979" t="-1975" b="-46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8041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463C13-7983-0683-64D4-6301AE590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6376C-4D80-088F-C5A8-B491FEA91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Explaining concentrations – 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A47226CA-8225-AE3D-F341-17B563A7E455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Explaining concentrations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B3381E-0E56-22C7-23E8-922651139CB6}"/>
              </a:ext>
            </a:extLst>
          </p:cNvPr>
          <p:cNvSpPr txBox="1"/>
          <p:nvPr/>
        </p:nvSpPr>
        <p:spPr>
          <a:xfrm>
            <a:off x="540000" y="1249378"/>
            <a:ext cx="9970502" cy="276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GB" sz="2400" b="1" dirty="0">
                <a:latin typeface="Century Gothic" panose="020B0502020202020204" pitchFamily="34" charset="0"/>
              </a:rPr>
              <a:t>Explanation</a:t>
            </a:r>
            <a:endParaRPr lang="en-GB" sz="2400" dirty="0">
              <a:latin typeface="Century Gothic" panose="020B0502020202020204" pitchFamily="34" charset="0"/>
            </a:endParaRPr>
          </a:p>
          <a:p>
            <a:pPr algn="just">
              <a:spcAft>
                <a:spcPts val="600"/>
              </a:spcAft>
              <a:buNone/>
            </a:pPr>
            <a:endParaRPr lang="en-GB" sz="24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None/>
            </a:pPr>
            <a:r>
              <a:rPr lang="en-GB" sz="2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what a solution having a concentration of 0.5 mol dm</a:t>
            </a:r>
            <a:r>
              <a:rPr lang="en-GB" sz="2400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-3</a:t>
            </a:r>
            <a:r>
              <a:rPr lang="en-GB" sz="2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means.</a:t>
            </a:r>
            <a:endParaRPr lang="en-GB" sz="2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GB" sz="2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solution of 0.5 mol dm</a:t>
            </a:r>
            <a:r>
              <a:rPr lang="en-GB" sz="2400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-3</a:t>
            </a:r>
            <a:r>
              <a:rPr lang="en-GB" sz="2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means that there is 0.5 mol of a solute dissolved in every 1 dm</a:t>
            </a:r>
            <a:r>
              <a:rPr lang="en-GB" sz="2400" baseline="30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(one litre) of the total solution.</a:t>
            </a:r>
            <a:endParaRPr lang="en-GB" sz="2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11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CC8C70-B1C2-57EF-E835-43C293790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5B4E4-50B4-AE8B-9384-3779C5EEB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Explaining concentrations – 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4F494AFB-DCDE-66AD-6E6E-9195E320554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Explaining concentrations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BAD79B8-3479-872C-357E-9F14C5B62B8D}"/>
                  </a:ext>
                </a:extLst>
              </p:cNvPr>
              <p:cNvSpPr txBox="1"/>
              <p:nvPr/>
            </p:nvSpPr>
            <p:spPr>
              <a:xfrm>
                <a:off x="540000" y="1249378"/>
                <a:ext cx="9970502" cy="559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ctr"/>
                <a:r>
                  <a:rPr lang="en-GB" sz="2400" b="1" dirty="0">
                    <a:latin typeface="Century Gothic" panose="020B0502020202020204" pitchFamily="34" charset="0"/>
                  </a:rPr>
                  <a:t>Explanation</a:t>
                </a:r>
                <a:endParaRPr lang="en-GB" sz="2400" dirty="0">
                  <a:latin typeface="Century Gothic" panose="020B0502020202020204" pitchFamily="34" charset="0"/>
                </a:endParaRPr>
              </a:p>
              <a:p>
                <a:pPr algn="just">
                  <a:spcAft>
                    <a:spcPts val="600"/>
                  </a:spcAft>
                  <a:buNone/>
                </a:pPr>
                <a:endParaRPr lang="en-GB" sz="24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how to convert 4 g of sodium hydroxide into moles.</a:t>
                </a:r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First, you must calculate the molar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NaOH</m:t>
                    </m:r>
                  </m:oMath>
                </a14:m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23 + 16 + 1 = 40</m:t>
                      </m:r>
                    </m:oMath>
                  </m:oMathPara>
                </a14:m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4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Then substitute this into the equation below:</a:t>
                </a:r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moles</m:t>
                      </m:r>
                      <m: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mol</m:t>
                          </m:r>
                        </m:e>
                      </m:d>
                      <m: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mass</m:t>
                          </m:r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g</m:t>
                          </m:r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molar</m:t>
                          </m:r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mass</m:t>
                          </m:r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g</m:t>
                          </m:r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24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mol</m:t>
                              </m:r>
                            </m:e>
                            <m:sup>
                              <m:r>
                                <a:rPr lang="en-GB" sz="24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moles</m:t>
                      </m:r>
                      <m: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mol</m:t>
                          </m:r>
                        </m:e>
                      </m:d>
                      <m: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40</m:t>
                          </m:r>
                        </m:den>
                      </m:f>
                      <m: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=0.1 </m:t>
                      </m:r>
                      <m:r>
                        <m:rPr>
                          <m:sty m:val="p"/>
                        </m:rPr>
                        <a:rPr lang="en-GB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mol</m:t>
                      </m:r>
                    </m:oMath>
                  </m:oMathPara>
                </a14:m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BAD79B8-3479-872C-357E-9F14C5B62B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1249378"/>
                <a:ext cx="9970502" cy="5593198"/>
              </a:xfrm>
              <a:prstGeom prst="rect">
                <a:avLst/>
              </a:prstGeom>
              <a:blipFill>
                <a:blip r:embed="rId2"/>
                <a:stretch>
                  <a:fillRect l="-979" t="-8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098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82A6F-4D18-75A6-B3E9-A2EA333D0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4F445-6199-E7D2-5847-E22F44ECF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Explaining concentrations – 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03E5271-4EE2-505B-3D55-CAA43FE23921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Explaining concentrations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37362E0-0A36-2DCA-B658-498A4628FEA3}"/>
                  </a:ext>
                </a:extLst>
              </p:cNvPr>
              <p:cNvSpPr txBox="1"/>
              <p:nvPr/>
            </p:nvSpPr>
            <p:spPr>
              <a:xfrm>
                <a:off x="540000" y="1249378"/>
                <a:ext cx="9970502" cy="56511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ctr"/>
                <a:r>
                  <a:rPr lang="en-GB" sz="2400" b="1" dirty="0">
                    <a:latin typeface="Century Gothic" panose="020B0502020202020204" pitchFamily="34" charset="0"/>
                  </a:rPr>
                  <a:t>Explanation</a:t>
                </a:r>
                <a:endParaRPr lang="en-GB" sz="2400" dirty="0">
                  <a:latin typeface="Century Gothic" panose="020B0502020202020204" pitchFamily="34" charset="0"/>
                </a:endParaRPr>
              </a:p>
              <a:p>
                <a:pPr algn="just">
                  <a:spcAft>
                    <a:spcPts val="600"/>
                  </a:spcAft>
                  <a:buNone/>
                </a:pPr>
                <a:r>
                  <a:rPr lang="en-GB" sz="2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Calculate the concentration in g dm</a:t>
                </a:r>
                <a:r>
                  <a:rPr lang="en-GB" sz="20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-3</a:t>
                </a:r>
                <a:r>
                  <a:rPr lang="en-GB" sz="2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of a sodium chloride solution when 4 g of sodium chloride is dissolved in 50 cm</a:t>
                </a:r>
                <a:r>
                  <a:rPr lang="en-GB" sz="20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of water.</a:t>
                </a: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first step is to convert from cm</a:t>
                </a:r>
                <a:r>
                  <a:rPr lang="en-GB" sz="20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to dm</a:t>
                </a:r>
                <a:r>
                  <a:rPr lang="en-GB" sz="2000" baseline="30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GB" sz="2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by dividing by 1000.</a:t>
                </a:r>
                <a:endParaRPr lang="en-GB" sz="20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2000" i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50</m:t>
                          </m:r>
                        </m:num>
                        <m:den>
                          <m:r>
                            <a:rPr lang="en-GB" sz="2000" i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1000</m:t>
                          </m:r>
                        </m:den>
                      </m:f>
                      <m:r>
                        <a:rPr lang="en-GB" sz="2000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=0.05 </m:t>
                      </m:r>
                      <m:sSup>
                        <m:sSupPr>
                          <m:ctrlPr>
                            <a:rPr lang="en-GB" sz="20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dm</m:t>
                          </m:r>
                        </m:e>
                        <m:sup>
                          <m:r>
                            <a:rPr lang="en-GB" sz="2000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0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0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Then you can substitute the numbers into the below equation:</a:t>
                </a:r>
                <a:endParaRPr lang="en-GB" sz="20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concentration</m:t>
                      </m:r>
                      <m: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g</m:t>
                          </m:r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2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sz="2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sup>
                          </m:sSup>
                        </m:e>
                      </m:d>
                      <m: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mass</m:t>
                          </m:r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g</m:t>
                          </m:r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volume</m:t>
                          </m:r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(</m:t>
                          </m:r>
                          <m:sSup>
                            <m:sSupPr>
                              <m:ctrlPr>
                                <a:rPr lang="en-GB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2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sz="2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sz="20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concentration</m:t>
                      </m:r>
                      <m: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g</m:t>
                          </m:r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2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sz="20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sup>
                          </m:sSup>
                        </m:e>
                      </m:d>
                      <m: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0.05</m:t>
                          </m:r>
                        </m:den>
                      </m:f>
                      <m: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g</m:t>
                      </m:r>
                      <m:r>
                        <a:rPr lang="en-GB" sz="20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GB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dm</m:t>
                          </m:r>
                        </m:e>
                        <m:sup>
                          <m:r>
                            <a:rPr lang="en-GB" sz="20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600"/>
                  </a:spcAft>
                  <a:buNone/>
                </a:pPr>
                <a:r>
                  <a:rPr lang="en-GB" sz="2400" dirty="0">
                    <a:solidFill>
                      <a:srgbClr val="000000"/>
                    </a:solidFill>
                    <a:latin typeface="Century Gothic" panose="020B0502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GB" sz="240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37362E0-0A36-2DCA-B658-498A4628FE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1249378"/>
                <a:ext cx="9970502" cy="5651162"/>
              </a:xfrm>
              <a:prstGeom prst="rect">
                <a:avLst/>
              </a:prstGeom>
              <a:blipFill>
                <a:blip r:embed="rId2"/>
                <a:stretch>
                  <a:fillRect l="-979" t="-863" r="-6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5518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E920E-2E94-24AD-2416-5DB30E01AE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E8174-D71E-3AB0-E60A-43CDEFA7E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 matching: 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A3280-8542-EA10-E859-3DAA887A2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4511685" cy="5040000"/>
          </a:xfrm>
        </p:spPr>
        <p:txBody>
          <a:bodyPr/>
          <a:lstStyle/>
          <a:p>
            <a:r>
              <a:rPr lang="en-GB" dirty="0"/>
              <a:t>Your teacher will provide you with a series of concentration cards (reproduced on the right).</a:t>
            </a:r>
          </a:p>
          <a:p>
            <a:r>
              <a:rPr lang="en-GB" dirty="0"/>
              <a:t>Work in pairs to match each concentration with the correct mass and volume. </a:t>
            </a:r>
          </a:p>
          <a:p>
            <a:r>
              <a:rPr lang="en-GB" dirty="0"/>
              <a:t>Use the equations from the introduction to support you.</a:t>
            </a:r>
          </a:p>
          <a:p>
            <a:r>
              <a:rPr lang="en-GB" dirty="0"/>
              <a:t>Write your answers in the table. </a:t>
            </a:r>
          </a:p>
          <a:p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BA5FADFA-5824-9D63-1571-438345031615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Card matching:  task 1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60D22263-CE11-7F5E-444B-5C35F8C71B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30668808"/>
                  </p:ext>
                </p:extLst>
              </p:nvPr>
            </p:nvGraphicFramePr>
            <p:xfrm>
              <a:off x="5192842" y="4441793"/>
              <a:ext cx="5427159" cy="2160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09053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809053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809053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Mass of </a:t>
                          </a:r>
                          <a14:m>
                            <m:oMath xmlns:m="http://schemas.openxmlformats.org/officeDocument/2006/math">
                              <m:r>
                                <a:rPr lang="en-GB" sz="1500" b="1" i="0" kern="1200" dirty="0" smtClean="0">
                                  <a:solidFill>
                                    <a:srgbClr val="004976"/>
                                  </a:solidFill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𝐍𝐚𝐎𝐇</m:t>
                              </m:r>
                            </m:oMath>
                          </a14:m>
                          <a:endParaRPr lang="en-GB" sz="1500" b="1" i="0" kern="1200" dirty="0">
                            <a:solidFill>
                              <a:srgbClr val="004976"/>
                            </a:solidFill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4 g dm</a:t>
                          </a:r>
                          <a:r>
                            <a:rPr lang="en-GB" sz="14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400" i="0" u="none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endParaRPr lang="en-GB" sz="1100" i="0" u="none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0.4 mol dm</a:t>
                          </a:r>
                          <a:r>
                            <a:rPr lang="en-GB" sz="14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400" i="0" u="none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0.5 mol dm</a:t>
                          </a:r>
                          <a:r>
                            <a:rPr lang="en-GB" sz="14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400" i="0" u="none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2.5 mol dm</a:t>
                          </a:r>
                          <a:r>
                            <a:rPr lang="en-GB" sz="14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:r>
                            <a:rPr lang="en-GB" sz="14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</a:t>
                          </a:r>
                          <a:r>
                            <a:rPr lang="en-GB" sz="1400" baseline="30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+</a:t>
                          </a: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 ions</a:t>
                          </a: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60D22263-CE11-7F5E-444B-5C35F8C71B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30668808"/>
                  </p:ext>
                </p:extLst>
              </p:nvPr>
            </p:nvGraphicFramePr>
            <p:xfrm>
              <a:off x="5192842" y="4441793"/>
              <a:ext cx="5427159" cy="2160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09053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809053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809053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9664" r="-99664" b="-4154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t="-100000" r="-200337" b="-3154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t="-200000" r="-200337" b="-2154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t="-300000" r="-200337" b="-1154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2.5 mol dm</a:t>
                          </a:r>
                          <a:r>
                            <a:rPr lang="en-GB" sz="14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:r>
                            <a:rPr lang="en-GB" sz="14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</a:t>
                          </a:r>
                          <a:r>
                            <a:rPr lang="en-GB" sz="1400" baseline="30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+</a:t>
                          </a:r>
                          <a:r>
                            <a:rPr lang="en-GB" sz="1400" dirty="0">
                              <a:effectLst/>
                              <a:latin typeface="Century Gothic" panose="020B0502020202020204" pitchFamily="34" charset="0"/>
                            </a:rPr>
                            <a:t> ions</a:t>
                          </a: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 descr="A preview of the pre-filled concentration cards for task 1.">
            <a:extLst>
              <a:ext uri="{FF2B5EF4-FFF2-40B4-BE49-F238E27FC236}">
                <a16:creationId xmlns:a16="http://schemas.microsoft.com/office/drawing/2014/main" id="{E678C61D-7208-EB47-E2EB-30AB8C5A43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383" y="348245"/>
            <a:ext cx="4254719" cy="38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2280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B9E42C-96A0-76AF-749C-00E743D93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9B539-41B2-0AD6-76C6-E694D926E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 matching: task 1 – 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C12FA4CD-FFCB-A582-A31E-63BB0C28568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Card matching: task 1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C00BA1A1-EA8E-472E-C4C8-2BF7515972B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2007800"/>
                  </p:ext>
                </p:extLst>
              </p:nvPr>
            </p:nvGraphicFramePr>
            <p:xfrm>
              <a:off x="2471235" y="1520605"/>
              <a:ext cx="7249530" cy="28663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16510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2416510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2416510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573268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Mass of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1" i="0" kern="1200" dirty="0" smtClean="0">
                                  <a:solidFill>
                                    <a:srgbClr val="004976"/>
                                  </a:solidFill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𝐍𝐚𝐎𝐇</m:t>
                              </m:r>
                            </m:oMath>
                          </a14:m>
                          <a:endParaRPr lang="en-GB" sz="2000" b="1" i="0" kern="1200" dirty="0">
                            <a:solidFill>
                              <a:srgbClr val="004976"/>
                            </a:solidFill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4 g dm</a:t>
                          </a:r>
                          <a:r>
                            <a:rPr lang="en-GB" sz="20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2000" i="0" u="none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endParaRPr lang="en-GB" sz="2000" i="0" u="none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2 g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0.5 dm</a:t>
                          </a:r>
                          <a:r>
                            <a:rPr lang="en-GB" sz="2000" baseline="30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0.4 mol dm</a:t>
                          </a:r>
                          <a:r>
                            <a:rPr lang="en-GB" sz="20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2000" i="0" u="none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endParaRPr lang="en-GB" sz="20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4 g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250 cm</a:t>
                          </a:r>
                          <a:r>
                            <a:rPr lang="en-GB" sz="20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0.5 mol dm</a:t>
                          </a:r>
                          <a:r>
                            <a:rPr lang="en-GB" sz="20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2000" i="0" u="none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NaOH</m:t>
                              </m:r>
                            </m:oMath>
                          </a14:m>
                          <a:endParaRPr lang="en-GB" sz="20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40 g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2.0 dm</a:t>
                          </a:r>
                          <a:r>
                            <a:rPr lang="en-GB" sz="20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2.5 mol dm</a:t>
                          </a:r>
                          <a:r>
                            <a:rPr lang="en-GB" sz="20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:r>
                            <a:rPr lang="en-GB" sz="2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</a:t>
                          </a:r>
                          <a:r>
                            <a:rPr lang="en-GB" sz="2000" baseline="30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+</a:t>
                          </a:r>
                          <a:r>
                            <a:rPr lang="en-GB" sz="2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 </a:t>
                          </a: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ions</a:t>
                          </a:r>
                          <a:endParaRPr lang="en-GB" sz="20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10 g</a:t>
                          </a:r>
                          <a:endParaRPr lang="en-GB" sz="20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100 cm</a:t>
                          </a:r>
                          <a:r>
                            <a:rPr lang="en-GB" sz="20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C00BA1A1-EA8E-472E-C4C8-2BF7515972B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2007800"/>
                  </p:ext>
                </p:extLst>
              </p:nvPr>
            </p:nvGraphicFramePr>
            <p:xfrm>
              <a:off x="2471235" y="1520605"/>
              <a:ext cx="7249530" cy="28663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16510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2416510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2416510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573268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253" r="-100505" b="-4095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t="-100000" r="-200000" b="-3095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2 g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0.5 dm</a:t>
                          </a:r>
                          <a:r>
                            <a:rPr lang="en-GB" sz="2000" baseline="30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t="-197895" r="-200000" b="-2063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4 g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250 cm</a:t>
                          </a:r>
                          <a:r>
                            <a:rPr lang="en-GB" sz="20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t="-301064" r="-200000" b="-1085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40 g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2.0 dm</a:t>
                          </a:r>
                          <a:r>
                            <a:rPr lang="en-GB" sz="20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573268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2.5 mol dm</a:t>
                          </a:r>
                          <a:r>
                            <a:rPr lang="en-GB" sz="2000" baseline="30000" dirty="0">
                              <a:effectLst/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 </a:t>
                          </a:r>
                          <a:r>
                            <a:rPr lang="en-GB" sz="2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</a:t>
                          </a:r>
                          <a:r>
                            <a:rPr lang="en-GB" sz="2000" baseline="30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+</a:t>
                          </a:r>
                          <a:r>
                            <a:rPr lang="en-GB" sz="2000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 </a:t>
                          </a:r>
                          <a:r>
                            <a:rPr lang="en-GB" sz="2000" dirty="0">
                              <a:effectLst/>
                              <a:latin typeface="Century Gothic" panose="020B0502020202020204" pitchFamily="34" charset="0"/>
                            </a:rPr>
                            <a:t>ions</a:t>
                          </a:r>
                          <a:endParaRPr lang="en-GB" sz="20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r>
                            <a:rPr lang="en-GB" sz="2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10 g</a:t>
                          </a:r>
                          <a:endParaRPr lang="en-GB" sz="20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r>
                            <a:rPr lang="en-GB" sz="2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100 cm</a:t>
                          </a:r>
                          <a:r>
                            <a:rPr lang="en-GB" sz="20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3</a:t>
                          </a:r>
                          <a:endParaRPr lang="en-GB" sz="20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108938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72397-81F0-1EAE-4E69-98E402F362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C06C8-763B-4A19-ED42-B4EDF9818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 matching: task 2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B4B341B-8C20-A35B-335D-5C3D2A0F1BD7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Card matching: task 2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676433B6-1C6B-D0BC-AF9E-49881D00433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11138871"/>
                  </p:ext>
                </p:extLst>
              </p:nvPr>
            </p:nvGraphicFramePr>
            <p:xfrm>
              <a:off x="5580000" y="4427266"/>
              <a:ext cx="4961358" cy="2185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53786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Mass of </a:t>
                          </a:r>
                          <a14:m>
                            <m:oMath xmlns:m="http://schemas.openxmlformats.org/officeDocument/2006/math">
                              <m:r>
                                <a:rPr lang="en-GB" sz="1500" b="1" i="0" kern="1200" dirty="0" smtClean="0">
                                  <a:solidFill>
                                    <a:srgbClr val="004976"/>
                                  </a:solidFill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________</m:t>
                              </m:r>
                            </m:oMath>
                          </a14:m>
                          <a:endParaRPr lang="en-GB" sz="1500" b="1" i="0" kern="1200" dirty="0">
                            <a:solidFill>
                              <a:srgbClr val="004976"/>
                            </a:solidFill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676433B6-1C6B-D0BC-AF9E-49881D00433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11138871"/>
                  </p:ext>
                </p:extLst>
              </p:nvPr>
            </p:nvGraphicFramePr>
            <p:xfrm>
              <a:off x="5580000" y="4427266"/>
              <a:ext cx="4961358" cy="2185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53786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369" t="-10667" r="-100369" b="-3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3DA8D-09FB-71B6-03F1-7D2FC32BC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099457"/>
            <a:ext cx="4815771" cy="588917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/>
              <a:t>You have a set of blank concentration cards. You must pick one solute from the list below and create a series of calculations based on this. </a:t>
            </a:r>
          </a:p>
          <a:p>
            <a:pPr lvl="0"/>
            <a:r>
              <a:rPr lang="en-GB" dirty="0"/>
              <a:t>sodium carbonate</a:t>
            </a:r>
          </a:p>
          <a:p>
            <a:pPr lvl="0"/>
            <a:r>
              <a:rPr lang="en-GB" dirty="0"/>
              <a:t>sulfuric acid</a:t>
            </a:r>
          </a:p>
          <a:p>
            <a:pPr lvl="0"/>
            <a:r>
              <a:rPr lang="en-GB" dirty="0"/>
              <a:t>potassium hydroxide</a:t>
            </a:r>
          </a:p>
          <a:p>
            <a:pPr lvl="0"/>
            <a:r>
              <a:rPr lang="en-GB" dirty="0"/>
              <a:t>calcium bromide</a:t>
            </a:r>
          </a:p>
          <a:p>
            <a:pPr lvl="0"/>
            <a:r>
              <a:rPr lang="en-GB" dirty="0"/>
              <a:t>copper(II) sulfate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As before, you need to have four different concentrations (a mixture of g dm</a:t>
            </a:r>
            <a:r>
              <a:rPr lang="en-GB" baseline="30000" dirty="0"/>
              <a:t>-3</a:t>
            </a:r>
            <a:r>
              <a:rPr lang="en-GB" dirty="0"/>
              <a:t> and mol dm</a:t>
            </a:r>
            <a:r>
              <a:rPr lang="en-GB" baseline="30000" dirty="0"/>
              <a:t>-3</a:t>
            </a:r>
            <a:r>
              <a:rPr lang="en-GB" dirty="0"/>
              <a:t>) with the corresponding mass and volume. Record these in the table so that your classmates can assess their answers.</a:t>
            </a:r>
          </a:p>
          <a:p>
            <a:endParaRPr lang="en-GB" dirty="0"/>
          </a:p>
        </p:txBody>
      </p:sp>
      <p:pic>
        <p:nvPicPr>
          <p:cNvPr id="7" name="Picture 6" descr="A preview of the blank concentration cards.">
            <a:extLst>
              <a:ext uri="{FF2B5EF4-FFF2-40B4-BE49-F238E27FC236}">
                <a16:creationId xmlns:a16="http://schemas.microsoft.com/office/drawing/2014/main" id="{E038381A-A2F0-D527-CFC8-ACB991B198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7771" y="540000"/>
            <a:ext cx="4023257" cy="361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00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09320A56-E98A-B291-8492-6117D841D7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086C7-7C69-BC0C-B828-4AC180D7D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 matching: task 2 </a:t>
            </a:r>
            <a:br>
              <a:rPr lang="en-US" dirty="0"/>
            </a:br>
            <a:r>
              <a:rPr lang="en-US" dirty="0"/>
              <a:t>(support)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83367482-098E-D7D0-4FC7-07FE185D6C8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Card matching: task 2 (support)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8ECF93C9-8E9E-DC3A-7540-6C78F16CDD5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01232650"/>
                  </p:ext>
                </p:extLst>
              </p:nvPr>
            </p:nvGraphicFramePr>
            <p:xfrm>
              <a:off x="5133685" y="4156110"/>
              <a:ext cx="5654058" cy="2286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529858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562100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562100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Mass of </a:t>
                          </a:r>
                          <a14:m>
                            <m:oMath xmlns:m="http://schemas.openxmlformats.org/officeDocument/2006/math">
                              <m:r>
                                <a:rPr lang="en-GB" sz="1500" b="1" i="0" kern="1200" dirty="0" smtClean="0">
                                  <a:solidFill>
                                    <a:srgbClr val="004976"/>
                                  </a:solidFill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𝐂𝐮𝐒</m:t>
                              </m:r>
                              <m:sSub>
                                <m:sSubPr>
                                  <m:ctrlPr>
                                    <a:rPr lang="en-GB" sz="1500" b="1" i="1" kern="1200" dirty="0" smtClean="0">
                                      <a:solidFill>
                                        <a:srgbClr val="004976"/>
                                      </a:solidFill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lang="en-GB" sz="1500" b="1" i="0" kern="1200" dirty="0" smtClean="0">
                                      <a:solidFill>
                                        <a:srgbClr val="004976"/>
                                      </a:solidFill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𝐎</m:t>
                                  </m:r>
                                </m:e>
                                <m:sub>
                                  <m:r>
                                    <a:rPr lang="en-GB" sz="1500" b="1" i="0" kern="1200" dirty="0" smtClean="0">
                                      <a:solidFill>
                                        <a:srgbClr val="004976"/>
                                      </a:solidFill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endParaRPr lang="en-GB" sz="1500" b="1" i="0" kern="1200" dirty="0">
                            <a:solidFill>
                              <a:srgbClr val="004976"/>
                            </a:solidFill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6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16 g dm</a:t>
                          </a:r>
                          <a:r>
                            <a:rPr lang="en-GB" sz="16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-3</a:t>
                          </a:r>
                          <a:r>
                            <a:rPr lang="en-GB" sz="16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 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600">
                                  <a:solidFill>
                                    <a:srgbClr val="444444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CuS</m:t>
                              </m:r>
                              <m:sSub>
                                <m:sSubPr>
                                  <m:ctrlP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1600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endParaRPr lang="en-GB" sz="16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600"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0.2 mol </a:t>
                          </a:r>
                          <a:r>
                            <a:rPr lang="en-GB" sz="16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dm</a:t>
                          </a:r>
                          <a:r>
                            <a:rPr lang="en-GB" sz="1600" baseline="30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-3</a:t>
                          </a:r>
                          <a:r>
                            <a:rPr lang="en-GB" sz="16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 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600">
                                  <a:solidFill>
                                    <a:srgbClr val="444444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CuS</m:t>
                              </m:r>
                              <m:sSub>
                                <m:sSubPr>
                                  <m:ctrlP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1600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endParaRPr lang="en-GB" sz="16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600"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0.5 mol </a:t>
                          </a:r>
                          <a:r>
                            <a:rPr lang="en-GB" sz="16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dm</a:t>
                          </a:r>
                          <a:r>
                            <a:rPr lang="en-GB" sz="1600" baseline="300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-3</a:t>
                          </a:r>
                          <a:r>
                            <a:rPr lang="en-GB" sz="160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 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600">
                                  <a:solidFill>
                                    <a:srgbClr val="444444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CuS</m:t>
                              </m:r>
                              <m:sSub>
                                <m:sSubPr>
                                  <m:ctrlP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1600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4</m:t>
                                  </m:r>
                                </m:sub>
                              </m:sSub>
                            </m:oMath>
                          </a14:m>
                          <a:endParaRPr lang="en-GB" sz="16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600" dirty="0"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0.05 mol </a:t>
                          </a:r>
                          <a:r>
                            <a:rPr lang="en-GB" sz="16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dm</a:t>
                          </a:r>
                          <a:r>
                            <a:rPr lang="en-GB" sz="1600" baseline="300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-3</a:t>
                          </a:r>
                          <a:r>
                            <a:rPr lang="en-GB" sz="16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 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1600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Cu</m:t>
                                  </m:r>
                                </m:e>
                                <m:sup>
                                  <m:r>
                                    <a:rPr lang="en-GB" sz="1600" i="1">
                                      <a:solidFill>
                                        <a:srgbClr val="444444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2+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sz="1600" dirty="0">
                              <a:solidFill>
                                <a:srgbClr val="444444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</a:rPr>
                            <a:t> ions</a:t>
                          </a:r>
                          <a:endParaRPr lang="en-GB" sz="16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8ECF93C9-8E9E-DC3A-7540-6C78F16CDD5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01232650"/>
                  </p:ext>
                </p:extLst>
              </p:nvPr>
            </p:nvGraphicFramePr>
            <p:xfrm>
              <a:off x="5133685" y="4156110"/>
              <a:ext cx="5654058" cy="2286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529858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562100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562100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1868" t="-10667" r="-100000" b="-40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1" t="-110667" r="-123855" b="-30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1" t="-207895" r="-123855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1" t="-312000" r="-123855" b="-102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1" t="-412000" r="-123855" b="-2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E09BA8-501C-C279-38C7-66C93FDE4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774371"/>
            <a:ext cx="4593685" cy="521425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/>
              <a:t>You have a set of blank concentration cards. Create a series of calculations based on copper(II) </a:t>
            </a:r>
            <a:r>
              <a:rPr lang="en-GB" dirty="0" err="1"/>
              <a:t>sulfate</a:t>
            </a:r>
            <a:r>
              <a:rPr lang="en-GB" dirty="0"/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Four different concentrations (a mixture of g dm</a:t>
            </a:r>
            <a:r>
              <a:rPr lang="en-GB" baseline="30000" dirty="0"/>
              <a:t>-3</a:t>
            </a:r>
            <a:r>
              <a:rPr lang="en-GB" dirty="0"/>
              <a:t> and mol dm</a:t>
            </a:r>
            <a:r>
              <a:rPr lang="en-GB" baseline="30000" dirty="0"/>
              <a:t>-3</a:t>
            </a:r>
            <a:r>
              <a:rPr lang="en-GB" dirty="0"/>
              <a:t>) have been added to the table for you.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Complete the table with the corresponding mass and volume so that your classmates can assess their answers.</a:t>
            </a:r>
          </a:p>
          <a:p>
            <a:endParaRPr lang="en-GB" dirty="0"/>
          </a:p>
        </p:txBody>
      </p:sp>
      <p:pic>
        <p:nvPicPr>
          <p:cNvPr id="7" name="Picture 6" descr="A preview of the blank concentration cards.">
            <a:extLst>
              <a:ext uri="{FF2B5EF4-FFF2-40B4-BE49-F238E27FC236}">
                <a16:creationId xmlns:a16="http://schemas.microsoft.com/office/drawing/2014/main" id="{018205BE-E4A3-FBC8-C0DF-3ADFA00E6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257" y="245534"/>
            <a:ext cx="4023257" cy="361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993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F0442-3BDB-C21E-B73C-8DBAB8F24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65DE1-8914-C756-24ED-0E180363D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 matching: task 3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EB0D3984-99DC-8984-8FF3-2499C7DB1E5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Card matching: task 3 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5176B11D-EABE-094E-1C9A-E0C04E81E7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99940835"/>
                  </p:ext>
                </p:extLst>
              </p:nvPr>
            </p:nvGraphicFramePr>
            <p:xfrm>
              <a:off x="5658642" y="4275127"/>
              <a:ext cx="4961358" cy="2160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53786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Mass of </a:t>
                          </a:r>
                          <a14:m>
                            <m:oMath xmlns:m="http://schemas.openxmlformats.org/officeDocument/2006/math">
                              <m:r>
                                <a:rPr lang="en-GB" sz="1500" b="1" i="0" kern="1200" dirty="0" smtClean="0">
                                  <a:solidFill>
                                    <a:srgbClr val="004976"/>
                                  </a:solidFill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________</m:t>
                              </m:r>
                            </m:oMath>
                          </a14:m>
                          <a:endParaRPr lang="en-GB" sz="1500" b="1" i="0" kern="1200" dirty="0">
                            <a:solidFill>
                              <a:srgbClr val="004976"/>
                            </a:solidFill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4">
                <a:extLst>
                  <a:ext uri="{FF2B5EF4-FFF2-40B4-BE49-F238E27FC236}">
                    <a16:creationId xmlns:a16="http://schemas.microsoft.com/office/drawing/2014/main" id="{5176B11D-EABE-094E-1C9A-E0C04E81E7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99940835"/>
                  </p:ext>
                </p:extLst>
              </p:nvPr>
            </p:nvGraphicFramePr>
            <p:xfrm>
              <a:off x="5658642" y="4275127"/>
              <a:ext cx="4961358" cy="2160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53786">
                      <a:extLst>
                        <a:ext uri="{9D8B030D-6E8A-4147-A177-3AD203B41FA5}">
                          <a16:colId xmlns:a16="http://schemas.microsoft.com/office/drawing/2014/main" val="3287607563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2293668"/>
                        </a:ext>
                      </a:extLst>
                    </a:gridCol>
                    <a:gridCol w="1653786">
                      <a:extLst>
                        <a:ext uri="{9D8B030D-6E8A-4147-A177-3AD203B41FA5}">
                          <a16:colId xmlns:a16="http://schemas.microsoft.com/office/drawing/2014/main" val="239711700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Concentration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738" t="-15493" r="-100369" b="-40140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-226695" algn="ctr" defTabSz="914400" rtl="0" eaLnBrk="1" latinLnBrk="0" hangingPunct="1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r>
                            <a:rPr lang="en-GB" sz="1500" b="1" i="0" kern="1200" dirty="0">
                              <a:solidFill>
                                <a:srgbClr val="004976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Volume of water</a:t>
                          </a: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FDDE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0246476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2492711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74088422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321242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indent="-226695" algn="l">
                            <a:lnSpc>
                              <a:spcPts val="1400"/>
                            </a:lnSpc>
                            <a:spcAft>
                              <a:spcPts val="600"/>
                            </a:spcAft>
                            <a:buNone/>
                          </a:pPr>
                          <a:endParaRPr lang="en-GB" sz="11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1011555" algn="l"/>
                            </a:tabLst>
                          </a:pPr>
                          <a:endParaRPr lang="en-GB" sz="180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R="179705" indent="-226695"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  <a:buNone/>
                            <a:tabLst>
                              <a:tab pos="3891280" algn="l"/>
                            </a:tabLst>
                          </a:pPr>
                          <a:endParaRPr lang="en-GB" sz="18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</a:endParaRPr>
                        </a:p>
                      </a:txBody>
                      <a:tcPr marL="68580" marR="68580" marT="0" marB="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3937276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C168B-17E6-2C0B-EBB5-D3A7E6D9F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4961358" cy="5040000"/>
          </a:xfrm>
        </p:spPr>
        <p:txBody>
          <a:bodyPr>
            <a:normAutofit/>
          </a:bodyPr>
          <a:lstStyle/>
          <a:p>
            <a:r>
              <a:rPr lang="en-GB" dirty="0"/>
              <a:t>Swap your concentration cards with another group. Determine the mass and volume needed to make solutions of a certain concentration.</a:t>
            </a:r>
          </a:p>
          <a:p>
            <a:r>
              <a:rPr lang="en-GB" dirty="0"/>
              <a:t>Write your answers in the table and show any working out. </a:t>
            </a:r>
          </a:p>
          <a:p>
            <a:endParaRPr lang="en-GB" dirty="0"/>
          </a:p>
        </p:txBody>
      </p:sp>
      <p:pic>
        <p:nvPicPr>
          <p:cNvPr id="6" name="Picture 5" descr="A preview of the blank concentration cards.">
            <a:extLst>
              <a:ext uri="{FF2B5EF4-FFF2-40B4-BE49-F238E27FC236}">
                <a16:creationId xmlns:a16="http://schemas.microsoft.com/office/drawing/2014/main" id="{2577C489-A690-026B-E005-F12EDEB12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3358" y="422873"/>
            <a:ext cx="4023257" cy="361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53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39FDE-733C-A57B-263C-1A4C0AF19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01968-530D-51ED-9649-B5FC3D139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Extension activity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EB2CBC-65F2-487D-6D3F-14A225F5857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Calculate the final concentrations in mol dm</a:t>
                </a:r>
                <a:r>
                  <a:rPr lang="en-GB" baseline="30000" dirty="0"/>
                  <a:t>-3</a:t>
                </a:r>
                <a:r>
                  <a:rPr lang="en-GB" dirty="0"/>
                  <a:t> 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GB" dirty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Na</m:t>
                        </m:r>
                      </m:e>
                      <m:sup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GB" dirty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p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GB" i="0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  <m:sSub>
                          <m:sSubPr>
                            <m:ctrlP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b="0" i="0" dirty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GB" b="0" i="0" dirty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  <m:sup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p>
                  </m:oMath>
                </a14:m>
                <a:r>
                  <a:rPr lang="en-GB" dirty="0"/>
                  <a:t>, when the following three solutions are mixed to give a total volume of 2 dm</a:t>
                </a:r>
                <a:r>
                  <a:rPr lang="en-GB" baseline="30000" dirty="0"/>
                  <a:t>3</a:t>
                </a:r>
                <a:r>
                  <a:rPr lang="en-GB" dirty="0"/>
                  <a:t>:</a:t>
                </a:r>
              </a:p>
              <a:p>
                <a:pPr lvl="0"/>
                <a:r>
                  <a:rPr lang="en-GB" dirty="0"/>
                  <a:t>1000 cm</a:t>
                </a:r>
                <a:r>
                  <a:rPr lang="en-GB" baseline="30000" dirty="0"/>
                  <a:t>3</a:t>
                </a:r>
                <a:r>
                  <a:rPr lang="en-GB" dirty="0"/>
                  <a:t> of 0.1 mol dm</a:t>
                </a:r>
                <a:r>
                  <a:rPr lang="en-GB" baseline="30000" dirty="0"/>
                  <a:t>-3</a:t>
                </a:r>
                <a:r>
                  <a:rPr lang="en-GB" dirty="0"/>
                  <a:t>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HCl</m:t>
                    </m:r>
                  </m:oMath>
                </a14:m>
                <a:endParaRPr lang="en-GB" dirty="0"/>
              </a:p>
              <a:p>
                <a:pPr lvl="0"/>
                <a:r>
                  <a:rPr lang="en-GB" dirty="0"/>
                  <a:t>500 cm</a:t>
                </a:r>
                <a:r>
                  <a:rPr lang="en-GB" baseline="30000" dirty="0"/>
                  <a:t>3</a:t>
                </a:r>
                <a:r>
                  <a:rPr lang="en-GB" dirty="0"/>
                  <a:t> of 0.2 mol dm</a:t>
                </a:r>
                <a:r>
                  <a:rPr lang="en-GB" baseline="30000" dirty="0"/>
                  <a:t>-3</a:t>
                </a:r>
                <a:r>
                  <a:rPr lang="en-GB" dirty="0"/>
                  <a:t>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NaCl</m:t>
                    </m:r>
                  </m:oMath>
                </a14:m>
                <a:endParaRPr lang="en-GB" dirty="0"/>
              </a:p>
              <a:p>
                <a:pPr lvl="0"/>
                <a:r>
                  <a:rPr lang="en-GB" dirty="0"/>
                  <a:t>500 cm</a:t>
                </a:r>
                <a:r>
                  <a:rPr lang="en-GB" baseline="30000" dirty="0"/>
                  <a:t>3</a:t>
                </a:r>
                <a:r>
                  <a:rPr lang="en-GB" dirty="0"/>
                  <a:t> of 0.2 mol dm</a:t>
                </a:r>
                <a:r>
                  <a:rPr lang="en-GB" baseline="30000" dirty="0"/>
                  <a:t>-3</a:t>
                </a:r>
                <a:r>
                  <a:rPr lang="en-GB" dirty="0"/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Na</m:t>
                        </m:r>
                      </m:e>
                      <m:sub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i="0" dirty="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Make sure that you show your working.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AEB2CBC-65F2-487D-6D3F-14A225F5857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996" t="-14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855F0C9F-C49C-9699-6C55-BBEB6B615725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Extension activity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779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57628B8-976E-41B4-AFDF-DFAF37D853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82D1C14-8238-4F77-83F8-A1E7F2A5A284}">
  <ds:schemaRefs>
    <ds:schemaRef ds:uri="http://purl.org/dc/elements/1.1/"/>
    <ds:schemaRef ds:uri="http://schemas.microsoft.com/office/2006/documentManagement/types"/>
    <ds:schemaRef ds:uri="5c7d88b2-bc5d-47d8-b067-5f30c82b40fb"/>
    <ds:schemaRef ds:uri="http://www.w3.org/XML/1998/namespace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9e3c562f-56b0-4bc9-96c8-d04b09868558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B23E07B-CB00-460B-9D86-0883138940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5638</TotalTime>
  <Words>1363</Words>
  <Application>Microsoft Office PowerPoint</Application>
  <PresentationFormat>Widescreen</PresentationFormat>
  <Paragraphs>205</Paragraphs>
  <Slides>20</Slides>
  <Notes>5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Aptos</vt:lpstr>
      <vt:lpstr>Arial</vt:lpstr>
      <vt:lpstr>Calibri</vt:lpstr>
      <vt:lpstr>Calibri Light</vt:lpstr>
      <vt:lpstr>Cambria Math</vt:lpstr>
      <vt:lpstr>Century Gothic</vt:lpstr>
      <vt:lpstr>Office Theme</vt:lpstr>
      <vt:lpstr>16–18 years</vt:lpstr>
      <vt:lpstr>Learning objectives</vt:lpstr>
      <vt:lpstr>Introduction</vt:lpstr>
      <vt:lpstr>Introduction</vt:lpstr>
      <vt:lpstr>Comparing solutions − demonstration</vt:lpstr>
      <vt:lpstr>Comparing solutions − demonstration</vt:lpstr>
      <vt:lpstr>Comparing solutions − demonstration</vt:lpstr>
      <vt:lpstr>Comparing solutions − demonstration</vt:lpstr>
      <vt:lpstr>Explaining concentrations</vt:lpstr>
      <vt:lpstr>Explaining concentrations – answers</vt:lpstr>
      <vt:lpstr>Explaining concentrations – answers</vt:lpstr>
      <vt:lpstr>Explaining concentrations – answers</vt:lpstr>
      <vt:lpstr>Explaining concentrations – answers</vt:lpstr>
      <vt:lpstr>Explaining concentrations – answers</vt:lpstr>
      <vt:lpstr>Card matching: task 1</vt:lpstr>
      <vt:lpstr>Card matching: task 1 – answers</vt:lpstr>
      <vt:lpstr>Card matching: task 2</vt:lpstr>
      <vt:lpstr>Card matching: task 2  (support)</vt:lpstr>
      <vt:lpstr>Card matching: task 3</vt:lpstr>
      <vt:lpstr>Extension 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Calculating and comparing solution concentrations lesson slides</dc:title>
  <dc:creator>Royal Society of Chemistry</dc:creator>
  <cp:keywords>calculations; concentration; mass; volume; moles; chemistry; quantitative chemistry; </cp:keywords>
  <dc:description>Available from https://rsc.li/3hvXNIh; student sheet and teacher notes also available.</dc:description>
  <cp:lastModifiedBy>Kirsty Patterson</cp:lastModifiedBy>
  <cp:revision>573</cp:revision>
  <dcterms:created xsi:type="dcterms:W3CDTF">2021-04-13T16:26:00Z</dcterms:created>
  <dcterms:modified xsi:type="dcterms:W3CDTF">2026-05-19T10:24:15Z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