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2" r:id="rId2"/>
    <p:sldId id="27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7" autoAdjust="0"/>
    <p:restoredTop sz="94660"/>
  </p:normalViewPr>
  <p:slideViewPr>
    <p:cSldViewPr snapToGrid="0">
      <p:cViewPr varScale="1">
        <p:scale>
          <a:sx n="52" d="100"/>
          <a:sy n="52" d="100"/>
        </p:scale>
        <p:origin x="81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5A20B-884F-4464-A476-DD9110915B61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5B6F8-6C65-4564-A0BB-220D0FB75D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092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a7LS37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a7LS37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Frayer</a:t>
            </a:r>
            <a:r>
              <a:rPr lang="en-GB" baseline="0" dirty="0" smtClean="0"/>
              <a:t> model supports the Royal Society of Chemistry practical video Electrolysis of aqueous solutions, available here </a:t>
            </a:r>
            <a:r>
              <a:rPr lang="en-GB" dirty="0" smtClean="0">
                <a:hlinkClick r:id="rId3"/>
              </a:rPr>
              <a:t>rsc.li/3a7LS37</a:t>
            </a:r>
            <a:endParaRPr lang="en-GB" sz="1000" b="1" dirty="0" smtClean="0">
              <a:sym typeface="Wingdings 2" panose="05020102010507070707" pitchFamily="18" charset="2"/>
            </a:endParaRPr>
          </a:p>
          <a:p>
            <a:r>
              <a:rPr lang="en-GB" dirty="0" smtClean="0"/>
              <a:t>© Royal Society</a:t>
            </a:r>
            <a:r>
              <a:rPr lang="en-GB" baseline="0" dirty="0" smtClean="0"/>
              <a:t> of Chemistry </a:t>
            </a:r>
          </a:p>
          <a:p>
            <a:r>
              <a:rPr kumimoji="0" lang="en-GB" altLang="en-US" sz="12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Gotham Book"/>
                <a:ea typeface="Source Sans Pro" panose="020B0503030403020204" pitchFamily="34" charset="0"/>
                <a:cs typeface="Source Sans Pro" panose="020B0503030403020204" pitchFamily="34" charset="0"/>
              </a:rPr>
              <a:t>Registered charity number: 207890</a:t>
            </a:r>
            <a:endParaRPr kumimoji="0" lang="en-GB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5B6F8-6C65-4564-A0BB-220D0FB75D6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261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Frayer</a:t>
            </a:r>
            <a:r>
              <a:rPr lang="en-GB" baseline="0" dirty="0" smtClean="0"/>
              <a:t> model supports the Royal Society of Chemistry practical video Electrolysis of aqueous solutions, available here </a:t>
            </a:r>
            <a:r>
              <a:rPr lang="en-GB" dirty="0" smtClean="0">
                <a:hlinkClick r:id="rId3"/>
              </a:rPr>
              <a:t>rsc.li/3a7LS37</a:t>
            </a:r>
            <a:endParaRPr lang="en-GB" sz="1000" b="1" dirty="0" smtClean="0">
              <a:sym typeface="Wingdings 2" panose="05020102010507070707" pitchFamily="18" charset="2"/>
            </a:endParaRPr>
          </a:p>
          <a:p>
            <a:r>
              <a:rPr lang="en-GB" dirty="0" smtClean="0"/>
              <a:t>© Royal Society</a:t>
            </a:r>
            <a:r>
              <a:rPr lang="en-GB" baseline="0" dirty="0" smtClean="0"/>
              <a:t> of Chemistry </a:t>
            </a:r>
          </a:p>
          <a:p>
            <a:r>
              <a:rPr kumimoji="0" lang="en-GB" altLang="en-US" sz="12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Gotham Book"/>
                <a:ea typeface="Source Sans Pro" panose="020B0503030403020204" pitchFamily="34" charset="0"/>
                <a:cs typeface="Source Sans Pro" panose="020B0503030403020204" pitchFamily="34" charset="0"/>
              </a:rPr>
              <a:t>Registered charity number: 207890</a:t>
            </a:r>
            <a:endParaRPr kumimoji="0" lang="en-GB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5B6F8-6C65-4564-A0BB-220D0FB75D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038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59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55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39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45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3573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76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179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433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091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4245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41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7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4C35AC-438B-44FC-9CD2-D163DCB6EDE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41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778621"/>
              </p:ext>
            </p:extLst>
          </p:nvPr>
        </p:nvGraphicFramePr>
        <p:xfrm>
          <a:off x="0" y="0"/>
          <a:ext cx="9144000" cy="705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What does the word electrolysis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to you? Where have you come across this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before?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Explore electrolysis.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Electro- and -lysis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you think of any other words containing electro- or </a:t>
                      </a: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-lysis?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strike="noStrik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Complete the sentences:</a:t>
                      </a:r>
                    </a:p>
                    <a:p>
                      <a:pPr algn="ctr"/>
                      <a:endParaRPr lang="en-GB" sz="1200" b="1" u="none" strike="noStrik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strike="sngStrike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 the ________________ electrode the negative ions ________ electrons and become</a:t>
                      </a:r>
                      <a:r>
                        <a:rPr lang="en-GB" sz="1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________________. </a:t>
                      </a:r>
                    </a:p>
                    <a:p>
                      <a:endParaRPr lang="en-GB" sz="14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electrode where oxidation occurs is called the ____________. </a:t>
                      </a:r>
                    </a:p>
                    <a:p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 the ________________ electrode the positive ions _________ electrons to become</a:t>
                      </a:r>
                      <a:b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________________. </a:t>
                      </a:r>
                    </a:p>
                    <a:p>
                      <a:endParaRPr lang="en-GB" sz="14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electrode where reduction occurs is called the ____________.</a:t>
                      </a:r>
                    </a:p>
                    <a:p>
                      <a:pPr algn="ctr"/>
                      <a:endParaRPr lang="en-GB" sz="1400" b="1" u="sng" strike="sng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Definition of electrolysis.</a:t>
                      </a:r>
                      <a:endParaRPr lang="en-GB" sz="1200" b="1" u="non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830617"/>
              </p:ext>
            </p:extLst>
          </p:nvPr>
        </p:nvGraphicFramePr>
        <p:xfrm>
          <a:off x="3644538" y="3108325"/>
          <a:ext cx="1711234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Electrolysis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683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451582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What does the word electrolyte mean to you? Where have you come across this word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similar words before? 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Definition of electrolyte.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l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From the list below, circle/highlight the </a:t>
                      </a:r>
                      <a:b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substances that could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 used as </a:t>
                      </a:r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electrolytes.</a:t>
                      </a:r>
                    </a:p>
                    <a:p>
                      <a:pPr algn="ctr"/>
                      <a:endParaRPr lang="en-GB" sz="12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0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graphite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copper (II) sulphate solution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brine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water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copper metal</a:t>
                      </a:r>
                    </a:p>
                    <a:p>
                      <a:pPr algn="ctr"/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molten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lead(II) bromide</a:t>
                      </a: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aluminium oxide</a:t>
                      </a:r>
                      <a:endParaRPr lang="en-GB" sz="1200" b="1" u="none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1200" b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Label the diagram:</a:t>
                      </a: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GB" sz="1200" b="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Labels:</a:t>
                      </a:r>
                    </a:p>
                    <a:p>
                      <a:pPr algn="ctr"/>
                      <a:r>
                        <a:rPr lang="en-GB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 electrode      negative electrode       electrolyte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020861"/>
              </p:ext>
            </p:extLst>
          </p:nvPr>
        </p:nvGraphicFramePr>
        <p:xfrm>
          <a:off x="3644538" y="3108325"/>
          <a:ext cx="1711234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Electrolyte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09"/>
          <a:stretch/>
        </p:blipFill>
        <p:spPr>
          <a:xfrm>
            <a:off x="5235995" y="3749675"/>
            <a:ext cx="3410577" cy="256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86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sson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ess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 [Compatibility Mode]" id="{D44345F6-592F-4026-877C-069E2EC5D77A}" vid="{3C8F7BE5-DA09-4A1E-B014-E8F8705D70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4841</TotalTime>
  <Words>238</Words>
  <Application>Microsoft Office PowerPoint</Application>
  <PresentationFormat>On-screen Show (4:3)</PresentationFormat>
  <Paragraphs>64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Comic Sans MS</vt:lpstr>
      <vt:lpstr>Gotham Book</vt:lpstr>
      <vt:lpstr>Source Sans Pro</vt:lpstr>
      <vt:lpstr>Wingdings 2</vt:lpstr>
      <vt:lpstr>Lessons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Frayer models electrolysis and electrolyte</dc:title>
  <dc:creator/>
  <cp:keywords>electrolysis language</cp:keywords>
  <cp:lastModifiedBy>Juliet Kennard</cp:lastModifiedBy>
  <cp:revision>31</cp:revision>
  <dcterms:created xsi:type="dcterms:W3CDTF">2018-01-29T16:01:35Z</dcterms:created>
  <dcterms:modified xsi:type="dcterms:W3CDTF">2021-03-05T08:31:57Z</dcterms:modified>
  <cp:category>Supports practical video electrolysis of aqueous solutions</cp:category>
</cp:coreProperties>
</file>