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19"/>
  </p:notesMasterIdLst>
  <p:sldIdLst>
    <p:sldId id="271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7" r:id="rId17"/>
    <p:sldId id="259" r:id="rId18"/>
  </p:sldIdLst>
  <p:sldSz cx="12192000" cy="6858000"/>
  <p:notesSz cx="6858000" cy="9144000"/>
  <p:custDataLst>
    <p:tags r:id="rId20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Wingdings" panose="05000000000000000000" pitchFamily="2" charset="2"/>
        <a:cs typeface="Wingdings" panose="05000000000000000000" pitchFamily="2" charset="2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519A63-4BB9-4390-8F87-7F1F2548CC92}" v="7" dt="2026-06-24T09:08:48.0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8" autoAdjust="0"/>
    <p:restoredTop sz="66219" autoAdjust="0"/>
  </p:normalViewPr>
  <p:slideViewPr>
    <p:cSldViewPr>
      <p:cViewPr varScale="1">
        <p:scale>
          <a:sx n="49" d="100"/>
          <a:sy n="49" d="100"/>
        </p:scale>
        <p:origin x="65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" d="100"/>
          <a:sy n="10" d="100"/>
        </p:scale>
        <p:origin x="-102" y="-2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Sld">
      <pc:chgData name="Hannah Griffiths" userId="9135852f-5aac-4f3f-97b0-55e569f13680" providerId="ADAL" clId="{79D2581E-2C64-4D7D-948E-B5DB5B650164}" dt="2026-06-24T09:08:51.239" v="10" actId="20577"/>
      <pc:docMkLst>
        <pc:docMk/>
      </pc:docMkLst>
      <pc:sldChg chg="modSp">
        <pc:chgData name="Hannah Griffiths" userId="9135852f-5aac-4f3f-97b0-55e569f13680" providerId="ADAL" clId="{79D2581E-2C64-4D7D-948E-B5DB5B650164}" dt="2026-06-24T09:03:59.846" v="1" actId="1076"/>
        <pc:sldMkLst>
          <pc:docMk/>
          <pc:sldMk cId="0" sldId="265"/>
        </pc:sldMkLst>
        <pc:spChg chg="mod">
          <ac:chgData name="Hannah Griffiths" userId="9135852f-5aac-4f3f-97b0-55e569f13680" providerId="ADAL" clId="{79D2581E-2C64-4D7D-948E-B5DB5B650164}" dt="2026-06-24T09:03:59.846" v="1" actId="1076"/>
          <ac:spMkLst>
            <pc:docMk/>
            <pc:sldMk cId="0" sldId="265"/>
            <ac:spMk id="16497" creationId="{361B5C2B-2156-455F-191D-B9DA52F29C8A}"/>
          </ac:spMkLst>
        </pc:spChg>
      </pc:sldChg>
      <pc:sldChg chg="modSp mod">
        <pc:chgData name="Hannah Griffiths" userId="9135852f-5aac-4f3f-97b0-55e569f13680" providerId="ADAL" clId="{79D2581E-2C64-4D7D-948E-B5DB5B650164}" dt="2026-06-24T09:08:51.239" v="10" actId="20577"/>
        <pc:sldMkLst>
          <pc:docMk/>
          <pc:sldMk cId="0" sldId="271"/>
        </pc:sldMkLst>
        <pc:spChg chg="mod">
          <ac:chgData name="Hannah Griffiths" userId="9135852f-5aac-4f3f-97b0-55e569f13680" providerId="ADAL" clId="{79D2581E-2C64-4D7D-948E-B5DB5B650164}" dt="2026-06-24T09:08:51.239" v="10" actId="20577"/>
          <ac:spMkLst>
            <pc:docMk/>
            <pc:sldMk cId="0" sldId="271"/>
            <ac:spMk id="11268" creationId="{17E1B9B7-6E8E-8341-48D4-D8A06B1A76C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Header Placeholder 1">
            <a:extLst>
              <a:ext uri="{FF2B5EF4-FFF2-40B4-BE49-F238E27FC236}">
                <a16:creationId xmlns:a16="http://schemas.microsoft.com/office/drawing/2014/main" id="{65D5F269-E576-99F5-92E0-B1B806C364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40" tIns="45720" rIns="91440" bIns="45720" rtlCol="0"/>
          <a:lstStyle>
            <a:lvl1pPr algn="l" eaLnBrk="1" fontAlgn="auto" hangingPunct="1">
              <a:buSzTx/>
              <a:defRPr sz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79" name="Date Placeholder 2">
            <a:extLst>
              <a:ext uri="{FF2B5EF4-FFF2-40B4-BE49-F238E27FC236}">
                <a16:creationId xmlns:a16="http://schemas.microsoft.com/office/drawing/2014/main" id="{FB7F1BD0-6D6C-0A63-1CDF-31F5BF98CBA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40" tIns="45720" rIns="91440" bIns="45720" rtlCol="0"/>
          <a:lstStyle>
            <a:lvl1pPr algn="r" eaLnBrk="1" fontAlgn="auto" hangingPunct="1">
              <a:buSzTx/>
              <a:defRPr sz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F1E2662-F264-40CC-8A60-2E3F2AB532CC}" type="datetime1">
              <a:rPr lang="en-US"/>
              <a:pPr>
                <a:defRPr/>
              </a:pPr>
              <a:t>6/24/2026</a:t>
            </a:fld>
            <a:endParaRPr lang="en-US"/>
          </a:p>
        </p:txBody>
      </p:sp>
      <p:sp>
        <p:nvSpPr>
          <p:cNvPr id="10244" name="Slide Image Placeholder 3">
            <a:extLst>
              <a:ext uri="{FF2B5EF4-FFF2-40B4-BE49-F238E27FC236}">
                <a16:creationId xmlns:a16="http://schemas.microsoft.com/office/drawing/2014/main" id="{3412A25E-994F-4E9E-FF0C-9A524874A1CE}"/>
              </a:ext>
            </a:extLst>
          </p:cNvPr>
          <p:cNvSpPr>
            <a:spLocks noGrp="1" noRot="1" noChangeAspect="1" noChangeArrowheads="1"/>
          </p:cNvSpPr>
          <p:nvPr>
            <p:ph type="sldImg" idx="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1" name="Notes Placeholder 4">
            <a:extLst>
              <a:ext uri="{FF2B5EF4-FFF2-40B4-BE49-F238E27FC236}">
                <a16:creationId xmlns:a16="http://schemas.microsoft.com/office/drawing/2014/main" id="{9DF85A90-F21E-143C-D7D3-E9712D1CC5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4582" name="Footer Placeholder 5">
            <a:extLst>
              <a:ext uri="{FF2B5EF4-FFF2-40B4-BE49-F238E27FC236}">
                <a16:creationId xmlns:a16="http://schemas.microsoft.com/office/drawing/2014/main" id="{E07AC57F-2092-C20D-C6AB-797BE4A2D8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91440" tIns="45720" rIns="91440" bIns="45720" rtlCol="0" anchor="b"/>
          <a:lstStyle>
            <a:lvl1pPr algn="l" eaLnBrk="1" fontAlgn="auto" hangingPunct="1">
              <a:buSzTx/>
              <a:defRPr sz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Slide Number Placeholder 6">
            <a:extLst>
              <a:ext uri="{FF2B5EF4-FFF2-40B4-BE49-F238E27FC236}">
                <a16:creationId xmlns:a16="http://schemas.microsoft.com/office/drawing/2014/main" id="{938053CA-CEA3-665D-AE07-401CDAECA6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algn="r" eaLnBrk="1" hangingPunct="1">
              <a:buSzPct val="100000"/>
              <a:defRPr sz="1200"/>
            </a:lvl1pPr>
          </a:lstStyle>
          <a:p>
            <a:fld id="{FFC98A6D-25D5-47AA-90FF-47E44270BD3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097EDC86-D3A6-7024-36EC-C44B8D1D7F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FABEB641-337F-D0BB-8DF3-42E3E26C22CB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B2A1EF4-332B-97F1-0694-4A7ED87FA6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A83108A8-B7F8-40DE-9F80-B01B5D850042}" type="slidenum">
              <a:rPr lang="en-US" altLang="en-US"/>
              <a:pPr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320D6B75-EE8F-DFB5-42B8-0F1F324196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CE4DAD1A-23A8-1BBF-39CB-F6B8BE0E3648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28A8A481-063E-FCEB-5674-5FCC4846A68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55BD999D-7657-41D4-A1D1-4CDBA16B27C7}" type="slidenum">
              <a:rPr lang="en-US" altLang="en-US"/>
              <a:pPr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E3294C19-4C2F-0048-C910-FB3D1BE4D8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5C4927E8-881C-343E-AB1D-3D1F38016BFE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6C0BFE02-85E4-87BB-5796-2A1A7D0B18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8B48C04F-6D1C-4388-B54E-58777E0FF694}" type="slidenum">
              <a:rPr lang="en-US" altLang="en-US"/>
              <a:pPr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2C92186-D7C6-8DC4-E74E-BC71668C1D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2A247C53-ADB3-4936-0C5B-99C1D445402F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682093DE-0CBC-FD2E-1C1B-CF3BEE3112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8141A267-25E2-4EAC-852B-728BB9623F1E}" type="slidenum">
              <a:rPr lang="en-US" altLang="en-US"/>
              <a:pPr/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6313B0DF-788B-D06B-DBF1-E95191124E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A536DCCF-8DF5-DACF-9D42-E514DE94B11C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7072FD85-A305-EAD1-5CA1-BD94D99F84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6D1AA00A-F037-4318-9366-F7764C90A8BD}" type="slidenum">
              <a:rPr lang="en-US" altLang="en-US"/>
              <a:pPr/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AE6C8568-4ABA-16C3-4898-338A2AF8F3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C0714217-1E09-C7F9-20BA-B1861F97D9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1000000"/>
                <a:headEnd type="none" w="med" len="med"/>
                <a:tailEnd type="none" w="med" len="med"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Sinc: Gan takomabibelot [CC BY 2.0 (http://creativecommons.org/licenses/by/2.0)], drwy Wikimedia Commons</a:t>
            </a:r>
          </a:p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Copr: Gan Alchemist-hp (pse-mendelejew.de) (eigene Arbeit (gwaith ei hun)) [FAL or CC BY-SA 3.0 de (http://creativecommons.org/licenses/by-sa/3.0/de/deed.en)], drwy Wikimedia Commons</a:t>
            </a:r>
          </a:p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Pres: Castell Skokloster / Fredrik Andersson / CC BY-SA [CC BY-SA 3.0 (http://creativecommons.org/licenses/by-sa/3.0) neu Parth cyhoeddus], drwy Wikimedia Commons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75AEDE80-BD20-8064-C9EB-4D28B56A67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DEDAE410-FAED-45EC-BA56-8325CED94B7A}" type="slidenum">
              <a:rPr lang="en-US" altLang="en-US"/>
              <a:pPr/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BBCB3FCC-7C5A-CD8D-5DE7-3D435A08EE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DE1D537D-1AC2-FFD2-9F7A-00541DF679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1000000"/>
                <a:headEnd type="none" w="med" len="med"/>
                <a:tailEnd type="none" w="med" len="med"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Gan Lothar Neumann, Gernsbach [1] (Karlsruhe:Bild:Philippsburg2.jpg) [CC BY-SA 2.5 (http://creativecommons.org/licenses/by-sa/2.5)], drwy Wikimedia Commons</a:t>
            </a:r>
          </a:p>
          <a:p>
            <a:pPr defTabSz="914400" eaLnBrk="1" hangingPunct="1">
              <a:spcBef>
                <a:spcPct val="0"/>
              </a:spcBef>
            </a:pPr>
            <a:endParaRPr lang="cy-GB" altLang="en-US">
              <a:solidFill>
                <a:srgbClr val="000000"/>
              </a:solidFill>
            </a:endParaRP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00779574-E35F-6314-B329-1BA1215CF8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67BDC2BF-FCE3-4B48-9388-6D8D716CBE50}" type="slidenum">
              <a:rPr lang="en-US" altLang="en-US"/>
              <a:pPr/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8D362AFC-73B1-805E-9ACA-C2F558A6A4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17961DF2-90E4-8BD4-F249-7A51AD65FE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1000000"/>
                <a:headEnd type="none" w="med" len="med"/>
                <a:tailEnd type="none" w="med" len="med"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Gan Lothar Neumann, Gernsbach [1] (Karlsruhe:Bild:Philippsburg2.jpg) [CC BY-SA 2.5 (http://creativecommons.org/licenses/by-sa/2.5)], drwy Wikimedia Commons</a:t>
            </a:r>
          </a:p>
          <a:p>
            <a:pPr defTabSz="914400" eaLnBrk="1" hangingPunct="1">
              <a:spcBef>
                <a:spcPct val="0"/>
              </a:spcBef>
            </a:pPr>
            <a:endParaRPr lang="cy-GB" altLang="en-US">
              <a:solidFill>
                <a:srgbClr val="000000"/>
              </a:solidFill>
            </a:endParaRP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78A5067B-7122-031D-268F-50709D2E1D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FE6B467A-EB44-4CFC-91A6-7CFF16CC2DB3}" type="slidenum">
              <a:rPr lang="en-US" altLang="en-US"/>
              <a:pPr/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10281813-57E6-4CA3-14A4-7A30AE7858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734AB804-0EF9-D3A3-2C91-A5AD60C3FDB1}"/>
              </a:ext>
            </a:extLst>
          </p:cNvPr>
          <p:cNvSpPr>
            <a:spLocks noGrp="1" noChangeArrowheads="1"/>
          </p:cNvSpPr>
          <p:nvPr>
            <p:ph type="body" idx="3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400" eaLnBrk="1" hangingPunct="1">
              <a:spcBef>
                <a:spcPct val="0"/>
              </a:spcBef>
            </a:pPr>
            <a:r>
              <a:rPr lang="cy-GB" altLang="en-US">
                <a:solidFill>
                  <a:srgbClr val="000000"/>
                </a:solidFill>
              </a:rPr>
              <a:t>Mae meintiau </a:t>
            </a:r>
            <a:r>
              <a:rPr lang="cy-GB" altLang="en-US">
                <a:solidFill>
                  <a:srgbClr val="000000"/>
                </a:solidFill>
                <a:latin typeface="Calibri" panose="020F0502020204030204" pitchFamily="34" charset="0"/>
              </a:rPr>
              <a:t>ï</a:t>
            </a:r>
            <a:r>
              <a:rPr lang="cy-GB" altLang="en-US">
                <a:solidFill>
                  <a:srgbClr val="000000"/>
                </a:solidFill>
              </a:rPr>
              <a:t>onau yn unol â graddfa (116 a 152 pm yn y drefn honno)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FF4E815F-2136-F587-FF21-34D52CB253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fld id="{BED8B68F-A832-4946-82F1-26E5C436FCF7}" type="slidenum">
              <a:rPr lang="en-US" altLang="en-US"/>
              <a:pPr/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.png">
            <a:extLst>
              <a:ext uri="{FF2B5EF4-FFF2-40B4-BE49-F238E27FC236}">
                <a16:creationId xmlns:a16="http://schemas.microsoft.com/office/drawing/2014/main" id="{49833612-EDA5-CAEA-02BB-F40514422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60325"/>
            <a:ext cx="12361863" cy="696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719404" y="1191301"/>
            <a:ext cx="8544949" cy="1470025"/>
          </a:xfrm>
        </p:spPr>
        <p:txBody>
          <a:bodyPr>
            <a:normAutofit/>
          </a:bodyPr>
          <a:lstStyle>
            <a:lvl1pPr algn="l">
              <a:defRPr sz="5600" baseline="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719403" y="2636912"/>
            <a:ext cx="8534400" cy="1752600"/>
          </a:xfrm>
        </p:spPr>
        <p:txBody>
          <a:bodyPr>
            <a:normAutofit/>
          </a:bodyPr>
          <a:lstStyle>
            <a:lvl1pPr marL="0" indent="0" algn="l">
              <a:buNone/>
              <a:defRPr sz="370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</p:spTree>
    <p:extLst>
      <p:ext uri="{BB962C8B-B14F-4D97-AF65-F5344CB8AC3E}">
        <p14:creationId xmlns:p14="http://schemas.microsoft.com/office/powerpoint/2010/main" val="86328200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2.png">
            <a:extLst>
              <a:ext uri="{FF2B5EF4-FFF2-40B4-BE49-F238E27FC236}">
                <a16:creationId xmlns:a16="http://schemas.microsoft.com/office/drawing/2014/main" id="{742D715B-995F-51D6-F2A6-2F743AFC4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719404" y="1191301"/>
            <a:ext cx="8544949" cy="1470025"/>
          </a:xfrm>
        </p:spPr>
        <p:txBody>
          <a:bodyPr>
            <a:normAutofit/>
          </a:bodyPr>
          <a:lstStyle>
            <a:lvl1pPr algn="l">
              <a:defRPr sz="5600" baseline="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719403" y="2636912"/>
            <a:ext cx="8534400" cy="1752600"/>
          </a:xfrm>
        </p:spPr>
        <p:txBody>
          <a:bodyPr>
            <a:normAutofit/>
          </a:bodyPr>
          <a:lstStyle>
            <a:lvl1pPr marL="0" indent="0" algn="l">
              <a:buNone/>
              <a:defRPr sz="370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</p:spTree>
    <p:extLst>
      <p:ext uri="{BB962C8B-B14F-4D97-AF65-F5344CB8AC3E}">
        <p14:creationId xmlns:p14="http://schemas.microsoft.com/office/powerpoint/2010/main" val="73040625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ody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3.png">
            <a:extLst>
              <a:ext uri="{FF2B5EF4-FFF2-40B4-BE49-F238E27FC236}">
                <a16:creationId xmlns:a16="http://schemas.microsoft.com/office/drawing/2014/main" id="{B22E5995-BEF1-BFC5-34C3-7B022C34A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63B0EB-A392-BD33-E42E-AD17A7C036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Slide no</a:t>
            </a:r>
          </a:p>
        </p:txBody>
      </p:sp>
    </p:spTree>
    <p:extLst>
      <p:ext uri="{BB962C8B-B14F-4D97-AF65-F5344CB8AC3E}">
        <p14:creationId xmlns:p14="http://schemas.microsoft.com/office/powerpoint/2010/main" val="187579246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ody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3.png">
            <a:extLst>
              <a:ext uri="{FF2B5EF4-FFF2-40B4-BE49-F238E27FC236}">
                <a16:creationId xmlns:a16="http://schemas.microsoft.com/office/drawing/2014/main" id="{BE3F6B4D-E9A9-FFA1-8BA5-CE97E936C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693863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A7886B-C303-CAF2-13EE-B768BBB5D6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Slide no</a:t>
            </a:r>
          </a:p>
        </p:txBody>
      </p:sp>
    </p:spTree>
    <p:extLst>
      <p:ext uri="{BB962C8B-B14F-4D97-AF65-F5344CB8AC3E}">
        <p14:creationId xmlns:p14="http://schemas.microsoft.com/office/powerpoint/2010/main" val="15868355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ody slide with bulle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3.png">
            <a:extLst>
              <a:ext uri="{FF2B5EF4-FFF2-40B4-BE49-F238E27FC236}">
                <a16:creationId xmlns:a16="http://schemas.microsoft.com/office/drawing/2014/main" id="{C390FDD2-7109-5A48-755D-B40B01DD2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2192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007436" y="644691"/>
            <a:ext cx="1046516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1007436" y="1860349"/>
            <a:ext cx="10465163" cy="364701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AA5F26-B824-DD8E-33FE-78679488DEC2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Slide no</a:t>
            </a:r>
          </a:p>
        </p:txBody>
      </p:sp>
    </p:spTree>
    <p:extLst>
      <p:ext uri="{BB962C8B-B14F-4D97-AF65-F5344CB8AC3E}">
        <p14:creationId xmlns:p14="http://schemas.microsoft.com/office/powerpoint/2010/main" val="238531040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ody slide with bulle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H:\Design\Powerpoint DO NOT MOVE\New templates 2014\16 9\Graphics\power point_4 3_PURPLE_96dpi3.png">
            <a:extLst>
              <a:ext uri="{FF2B5EF4-FFF2-40B4-BE49-F238E27FC236}">
                <a16:creationId xmlns:a16="http://schemas.microsoft.com/office/drawing/2014/main" id="{37F1B265-8F5A-3809-3EDF-4F1E7FC65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693863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436" y="644691"/>
            <a:ext cx="1046516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1007436" y="1860349"/>
            <a:ext cx="10465163" cy="364701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4E2A3016-40C3-F1A6-267D-2C0CDC60FB6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Slide no</a:t>
            </a:r>
          </a:p>
        </p:txBody>
      </p:sp>
    </p:spTree>
    <p:extLst>
      <p:ext uri="{BB962C8B-B14F-4D97-AF65-F5344CB8AC3E}">
        <p14:creationId xmlns:p14="http://schemas.microsoft.com/office/powerpoint/2010/main" val="29540014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useo Slab 700" charset="0"/>
                <a:ea typeface="Museo Slab 700" charset="0"/>
                <a:cs typeface="Museo Slab 700" charset="0"/>
              </a:defRPr>
            </a:lvl1pPr>
          </a:lstStyle>
          <a:p>
            <a:r>
              <a:rPr lang="en-US" alt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Museo Sans 500" charset="0"/>
                <a:ea typeface="Museo Sans 500" charset="0"/>
                <a:cs typeface="Museo Sans 500" charset="0"/>
              </a:defRPr>
            </a:lvl1pPr>
            <a:lvl2pPr>
              <a:defRPr>
                <a:solidFill>
                  <a:schemeClr val="bg1"/>
                </a:solidFill>
                <a:latin typeface="Museo Sans 500" charset="0"/>
                <a:ea typeface="Museo Sans 500" charset="0"/>
                <a:cs typeface="Museo Sans 500" charset="0"/>
              </a:defRPr>
            </a:lvl2pPr>
            <a:lvl3pPr>
              <a:defRPr>
                <a:solidFill>
                  <a:schemeClr val="bg1"/>
                </a:solidFill>
                <a:latin typeface="Museo Sans 500" charset="0"/>
                <a:ea typeface="Museo Sans 500" charset="0"/>
                <a:cs typeface="Museo Sans 500" charset="0"/>
              </a:defRPr>
            </a:lvl3pPr>
            <a:lvl4pPr>
              <a:defRPr>
                <a:solidFill>
                  <a:schemeClr val="bg1"/>
                </a:solidFill>
                <a:latin typeface="Museo Sans 500" charset="0"/>
                <a:ea typeface="Museo Sans 500" charset="0"/>
                <a:cs typeface="Museo Sans 500" charset="0"/>
              </a:defRPr>
            </a:lvl4pPr>
            <a:lvl5pPr>
              <a:defRPr>
                <a:solidFill>
                  <a:schemeClr val="bg1"/>
                </a:solidFill>
                <a:latin typeface="Museo Sans 500" charset="0"/>
                <a:ea typeface="Museo Sans 500" charset="0"/>
                <a:cs typeface="Museo Sans 500" charset="0"/>
              </a:defRPr>
            </a:lvl5pPr>
          </a:lstStyle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6D53BFE-C047-22C8-EE2D-C7BDBEFE10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ln cap="flat" algn="ctr">
            <a:round/>
            <a:headEnd type="none" w="med" len="med"/>
            <a:tailEnd type="none" w="med" len="med"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  <a:noAutofit/>
          </a:bodyPr>
          <a:lstStyle>
            <a:lvl1pPr eaLnBrk="1" hangingPunct="1">
              <a:buSzPct val="100000"/>
              <a:defRPr/>
            </a:lvl1pPr>
          </a:lstStyle>
          <a:p>
            <a:fld id="{42B3692E-BAA2-440E-98C8-802B0B637B6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EA5989-B62C-0576-929D-6D8270294ABD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ln cap="flat" algn="ctr">
            <a:round/>
            <a:headEnd type="none" w="med" len="med"/>
            <a:tailEnd type="none" w="med" len="med"/>
          </a:ln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>
                <a:cs typeface="Calibri" panose="020F0502020204030204" pitchFamily="34" charset="0"/>
              </a:defRPr>
            </a:lvl1pPr>
          </a:lstStyle>
          <a:p>
            <a:fld id="{6512B179-AF1C-4525-ABE5-06635908A41A}" type="datetime1">
              <a:rPr lang="en-US" altLang="en-US"/>
              <a:pPr/>
              <a:t>6/24/2026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5B18CA-CF50-A2C1-29CE-8D416758F1E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38760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:\Design\Powerpoint DO NOT MOVE\New templates 2014\16 9\Graphics\power point_4 3_PURPLE_96dpi.png">
            <a:extLst>
              <a:ext uri="{FF2B5EF4-FFF2-40B4-BE49-F238E27FC236}">
                <a16:creationId xmlns:a16="http://schemas.microsoft.com/office/drawing/2014/main" id="{BD36F1C2-D298-FF08-64CE-CCD5407FB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60325"/>
            <a:ext cx="12361863" cy="696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719403" y="1191300"/>
            <a:ext cx="8544949" cy="1470025"/>
          </a:xfrm>
        </p:spPr>
        <p:txBody>
          <a:bodyPr>
            <a:normAutofit/>
          </a:bodyPr>
          <a:lstStyle>
            <a:lvl1pPr algn="l">
              <a:defRPr sz="5600" baseline="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altLang="en-US" noProof="0"/>
              <a:t>Click to edit Master title style</a:t>
            </a:r>
            <a:endParaRPr lang="en-GB" altLang="en-US" noProof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719403" y="2636912"/>
            <a:ext cx="8534400" cy="1752600"/>
          </a:xfrm>
        </p:spPr>
        <p:txBody>
          <a:bodyPr>
            <a:normAutofit/>
          </a:bodyPr>
          <a:lstStyle>
            <a:lvl1pPr marL="0" indent="0" algn="l">
              <a:buNone/>
              <a:defRPr sz="3700">
                <a:solidFill>
                  <a:srgbClr val="5057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en-US" noProof="0"/>
              <a:t>Click to edit Master subtitle style</a:t>
            </a:r>
            <a:endParaRPr lang="en-GB" altLang="en-US" noProof="0"/>
          </a:p>
        </p:txBody>
      </p:sp>
    </p:spTree>
    <p:extLst>
      <p:ext uri="{BB962C8B-B14F-4D97-AF65-F5344CB8AC3E}">
        <p14:creationId xmlns:p14="http://schemas.microsoft.com/office/powerpoint/2010/main" val="324369509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59D3CDB-0825-E8F9-53D0-3EA82F70B5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16" tIns="60957" rIns="121916" bIns="609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567205A-27E1-C262-DF69-36C50E9B9E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16" tIns="60957" rIns="121916" bIns="609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Footer Placeholder 4">
            <a:extLst>
              <a:ext uri="{FF2B5EF4-FFF2-40B4-BE49-F238E27FC236}">
                <a16:creationId xmlns:a16="http://schemas.microsoft.com/office/drawing/2014/main" id="{F11279AE-3305-6B2A-B58A-FEC910E12B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lIns="121917" tIns="60958" rIns="121917" bIns="60958" rtlCol="0" anchor="ctr"/>
          <a:lstStyle>
            <a:lvl1pPr algn="ctr" eaLnBrk="1" fontAlgn="auto" hangingPunct="1">
              <a:buSzTx/>
              <a:defRPr sz="16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GB"/>
              <a:t>Slide no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</p:sldLayoutIdLst>
  <p:txStyles>
    <p:titleStyle>
      <a:lvl1pPr algn="l" defTabSz="1216025" rtl="0" eaLnBrk="0" fontAlgn="base" hangingPunct="0">
        <a:spcBef>
          <a:spcPct val="0"/>
        </a:spcBef>
        <a:spcAft>
          <a:spcPct val="0"/>
        </a:spcAft>
        <a:buSzPct val="100000"/>
        <a:defRPr sz="5300" kern="1200">
          <a:solidFill>
            <a:srgbClr val="505759"/>
          </a:solidFill>
          <a:latin typeface="Arial"/>
          <a:ea typeface="Arial"/>
          <a:cs typeface="Arial" panose="020B0604020202020204" pitchFamily="34" charset="0"/>
        </a:defRPr>
      </a:lvl1pPr>
      <a:lvl2pPr algn="l" defTabSz="1216025" rtl="0" eaLnBrk="0" fontAlgn="base" hangingPunct="0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defTabSz="1216025" rtl="0" eaLnBrk="0" fontAlgn="base" hangingPunct="0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defTabSz="1216025" rtl="0" eaLnBrk="0" fontAlgn="base" hangingPunct="0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defTabSz="1216025" rtl="0" eaLnBrk="0" fontAlgn="base" hangingPunct="0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defTabSz="1216025" rtl="0" fontAlgn="base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defTabSz="1216025" rtl="0" fontAlgn="base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defTabSz="1216025" rtl="0" fontAlgn="base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defTabSz="1216025" rtl="0" fontAlgn="base">
        <a:spcBef>
          <a:spcPct val="0"/>
        </a:spcBef>
        <a:spcAft>
          <a:spcPct val="0"/>
        </a:spcAft>
        <a:buSzPct val="100000"/>
        <a:defRPr sz="5300">
          <a:solidFill>
            <a:srgbClr val="505759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455613" indent="-455613" algn="l" defTabSz="1217613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•"/>
        <a:defRPr sz="4300" kern="1200">
          <a:solidFill>
            <a:srgbClr val="505759"/>
          </a:solidFill>
          <a:latin typeface="Arial" panose="020B0604020202020204" pitchFamily="34" charset="0"/>
          <a:ea typeface="+mn-ea"/>
          <a:cs typeface="Calibri" panose="020F0502020204030204" pitchFamily="34" charset="0"/>
        </a:defRPr>
      </a:lvl1pPr>
      <a:lvl2pPr marL="989013" indent="-379413" algn="l" defTabSz="1217613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–"/>
        <a:defRPr sz="3700" kern="1200">
          <a:solidFill>
            <a:srgbClr val="505759"/>
          </a:solidFill>
          <a:latin typeface="Arial" panose="020B0604020202020204" pitchFamily="34" charset="0"/>
          <a:ea typeface="+mn-ea"/>
          <a:cs typeface="Calibri" panose="020F0502020204030204" pitchFamily="34" charset="0"/>
        </a:defRPr>
      </a:lvl2pPr>
      <a:lvl3pPr marL="1522413" indent="-303213" algn="l" defTabSz="1217613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•"/>
        <a:defRPr sz="3200" kern="1200">
          <a:solidFill>
            <a:srgbClr val="505759"/>
          </a:solidFill>
          <a:latin typeface="Arial" panose="020B0604020202020204" pitchFamily="34" charset="0"/>
          <a:ea typeface="+mn-ea"/>
          <a:cs typeface="Calibri" panose="020F0502020204030204" pitchFamily="34" charset="0"/>
        </a:defRPr>
      </a:lvl3pPr>
      <a:lvl4pPr marL="2132013" indent="-303213" algn="l" defTabSz="1217613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–"/>
        <a:defRPr sz="2700" kern="1200">
          <a:solidFill>
            <a:srgbClr val="505759"/>
          </a:solidFill>
          <a:latin typeface="Arial" panose="020B0604020202020204" pitchFamily="34" charset="0"/>
          <a:ea typeface="+mn-ea"/>
          <a:cs typeface="Calibri" panose="020F0502020204030204" pitchFamily="34" charset="0"/>
        </a:defRPr>
      </a:lvl4pPr>
      <a:lvl5pPr marL="2741613" indent="-303213" algn="l" defTabSz="1217613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»"/>
        <a:defRPr sz="2700" kern="1200">
          <a:solidFill>
            <a:srgbClr val="505759"/>
          </a:solidFill>
          <a:latin typeface="Arial" panose="020B0604020202020204" pitchFamily="34" charset="0"/>
          <a:ea typeface="+mn-ea"/>
          <a:cs typeface="Calibri" panose="020F0502020204030204" pitchFamily="34" charset="0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121917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09585" indent="0" algn="l" defTabSz="121917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19170" indent="0" algn="l" defTabSz="121917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828754" indent="0" algn="l" defTabSz="121917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38339" indent="0" algn="l" defTabSz="121917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33.png"/><Relationship Id="rId18" Type="http://schemas.openxmlformats.org/officeDocument/2006/relationships/image" Target="../media/image27.png"/><Relationship Id="rId26" Type="http://schemas.openxmlformats.org/officeDocument/2006/relationships/image" Target="../media/image39.png"/><Relationship Id="rId3" Type="http://schemas.openxmlformats.org/officeDocument/2006/relationships/image" Target="../media/image12.png"/><Relationship Id="rId21" Type="http://schemas.openxmlformats.org/officeDocument/2006/relationships/image" Target="../media/image34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29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7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6.png"/><Relationship Id="rId28" Type="http://schemas.openxmlformats.org/officeDocument/2006/relationships/image" Target="../media/image41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5.png"/><Relationship Id="rId27" Type="http://schemas.openxmlformats.org/officeDocument/2006/relationships/image" Target="../media/image4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43.png"/><Relationship Id="rId7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24" Type="http://schemas.openxmlformats.org/officeDocument/2006/relationships/image" Target="../media/image32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23" Type="http://schemas.openxmlformats.org/officeDocument/2006/relationships/image" Target="../media/image45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3" Type="http://schemas.openxmlformats.org/officeDocument/2006/relationships/image" Target="../media/image46.png"/><Relationship Id="rId21" Type="http://schemas.openxmlformats.org/officeDocument/2006/relationships/image" Target="../media/image44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23" Type="http://schemas.openxmlformats.org/officeDocument/2006/relationships/image" Target="../media/image32.png"/><Relationship Id="rId10" Type="http://schemas.openxmlformats.org/officeDocument/2006/relationships/image" Target="../media/image53.png"/><Relationship Id="rId19" Type="http://schemas.openxmlformats.org/officeDocument/2006/relationships/image" Target="../media/image62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openxmlformats.org/officeDocument/2006/relationships/image" Target="../media/image64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5.png"/><Relationship Id="rId18" Type="http://schemas.openxmlformats.org/officeDocument/2006/relationships/image" Target="../media/image80.png"/><Relationship Id="rId26" Type="http://schemas.openxmlformats.org/officeDocument/2006/relationships/image" Target="../media/image88.png"/><Relationship Id="rId39" Type="http://schemas.openxmlformats.org/officeDocument/2006/relationships/image" Target="../media/image101.png"/><Relationship Id="rId21" Type="http://schemas.openxmlformats.org/officeDocument/2006/relationships/image" Target="../media/image83.png"/><Relationship Id="rId34" Type="http://schemas.openxmlformats.org/officeDocument/2006/relationships/image" Target="../media/image96.png"/><Relationship Id="rId42" Type="http://schemas.openxmlformats.org/officeDocument/2006/relationships/image" Target="../media/image104.png"/><Relationship Id="rId47" Type="http://schemas.openxmlformats.org/officeDocument/2006/relationships/image" Target="../media/image109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78.png"/><Relationship Id="rId29" Type="http://schemas.openxmlformats.org/officeDocument/2006/relationships/image" Target="../media/image91.png"/><Relationship Id="rId11" Type="http://schemas.openxmlformats.org/officeDocument/2006/relationships/image" Target="../media/image73.png"/><Relationship Id="rId24" Type="http://schemas.openxmlformats.org/officeDocument/2006/relationships/image" Target="../media/image86.png"/><Relationship Id="rId32" Type="http://schemas.openxmlformats.org/officeDocument/2006/relationships/image" Target="../media/image94.png"/><Relationship Id="rId37" Type="http://schemas.openxmlformats.org/officeDocument/2006/relationships/image" Target="../media/image99.png"/><Relationship Id="rId40" Type="http://schemas.openxmlformats.org/officeDocument/2006/relationships/image" Target="../media/image102.png"/><Relationship Id="rId45" Type="http://schemas.openxmlformats.org/officeDocument/2006/relationships/image" Target="../media/image107.png"/><Relationship Id="rId5" Type="http://schemas.openxmlformats.org/officeDocument/2006/relationships/image" Target="../media/image67.png"/><Relationship Id="rId15" Type="http://schemas.openxmlformats.org/officeDocument/2006/relationships/image" Target="../media/image77.png"/><Relationship Id="rId23" Type="http://schemas.openxmlformats.org/officeDocument/2006/relationships/image" Target="../media/image85.png"/><Relationship Id="rId28" Type="http://schemas.openxmlformats.org/officeDocument/2006/relationships/image" Target="../media/image90.png"/><Relationship Id="rId36" Type="http://schemas.openxmlformats.org/officeDocument/2006/relationships/image" Target="../media/image98.png"/><Relationship Id="rId49" Type="http://schemas.openxmlformats.org/officeDocument/2006/relationships/image" Target="../media/image111.png"/><Relationship Id="rId10" Type="http://schemas.openxmlformats.org/officeDocument/2006/relationships/image" Target="../media/image72.png"/><Relationship Id="rId19" Type="http://schemas.openxmlformats.org/officeDocument/2006/relationships/image" Target="../media/image81.png"/><Relationship Id="rId31" Type="http://schemas.openxmlformats.org/officeDocument/2006/relationships/image" Target="../media/image93.png"/><Relationship Id="rId44" Type="http://schemas.openxmlformats.org/officeDocument/2006/relationships/image" Target="../media/image106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Relationship Id="rId22" Type="http://schemas.openxmlformats.org/officeDocument/2006/relationships/image" Target="../media/image84.png"/><Relationship Id="rId27" Type="http://schemas.openxmlformats.org/officeDocument/2006/relationships/image" Target="../media/image89.png"/><Relationship Id="rId30" Type="http://schemas.openxmlformats.org/officeDocument/2006/relationships/image" Target="../media/image92.png"/><Relationship Id="rId35" Type="http://schemas.openxmlformats.org/officeDocument/2006/relationships/image" Target="../media/image97.png"/><Relationship Id="rId43" Type="http://schemas.openxmlformats.org/officeDocument/2006/relationships/image" Target="../media/image105.png"/><Relationship Id="rId48" Type="http://schemas.openxmlformats.org/officeDocument/2006/relationships/image" Target="../media/image110.png"/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12" Type="http://schemas.openxmlformats.org/officeDocument/2006/relationships/image" Target="../media/image74.png"/><Relationship Id="rId17" Type="http://schemas.openxmlformats.org/officeDocument/2006/relationships/image" Target="../media/image79.png"/><Relationship Id="rId25" Type="http://schemas.openxmlformats.org/officeDocument/2006/relationships/image" Target="../media/image87.png"/><Relationship Id="rId33" Type="http://schemas.openxmlformats.org/officeDocument/2006/relationships/image" Target="../media/image95.png"/><Relationship Id="rId38" Type="http://schemas.openxmlformats.org/officeDocument/2006/relationships/image" Target="../media/image100.png"/><Relationship Id="rId46" Type="http://schemas.openxmlformats.org/officeDocument/2006/relationships/image" Target="../media/image108.png"/><Relationship Id="rId20" Type="http://schemas.openxmlformats.org/officeDocument/2006/relationships/image" Target="../media/image82.png"/><Relationship Id="rId41" Type="http://schemas.openxmlformats.org/officeDocument/2006/relationships/image" Target="../media/image10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6.png"/><Relationship Id="rId18" Type="http://schemas.openxmlformats.org/officeDocument/2006/relationships/image" Target="../media/image131.png"/><Relationship Id="rId26" Type="http://schemas.openxmlformats.org/officeDocument/2006/relationships/image" Target="../media/image139.png"/><Relationship Id="rId39" Type="http://schemas.openxmlformats.org/officeDocument/2006/relationships/image" Target="../media/image152.png"/><Relationship Id="rId21" Type="http://schemas.openxmlformats.org/officeDocument/2006/relationships/image" Target="../media/image134.png"/><Relationship Id="rId34" Type="http://schemas.openxmlformats.org/officeDocument/2006/relationships/image" Target="../media/image147.png"/><Relationship Id="rId42" Type="http://schemas.openxmlformats.org/officeDocument/2006/relationships/image" Target="../media/image155.png"/><Relationship Id="rId47" Type="http://schemas.openxmlformats.org/officeDocument/2006/relationships/image" Target="../media/image160.png"/><Relationship Id="rId50" Type="http://schemas.openxmlformats.org/officeDocument/2006/relationships/image" Target="../media/image163.png"/><Relationship Id="rId55" Type="http://schemas.openxmlformats.org/officeDocument/2006/relationships/image" Target="../media/image168.png"/><Relationship Id="rId7" Type="http://schemas.openxmlformats.org/officeDocument/2006/relationships/image" Target="../media/image120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29.png"/><Relationship Id="rId29" Type="http://schemas.openxmlformats.org/officeDocument/2006/relationships/image" Target="../media/image142.png"/><Relationship Id="rId11" Type="http://schemas.openxmlformats.org/officeDocument/2006/relationships/image" Target="../media/image124.png"/><Relationship Id="rId24" Type="http://schemas.openxmlformats.org/officeDocument/2006/relationships/image" Target="../media/image137.png"/><Relationship Id="rId32" Type="http://schemas.openxmlformats.org/officeDocument/2006/relationships/image" Target="../media/image145.png"/><Relationship Id="rId37" Type="http://schemas.openxmlformats.org/officeDocument/2006/relationships/image" Target="../media/image150.png"/><Relationship Id="rId40" Type="http://schemas.openxmlformats.org/officeDocument/2006/relationships/image" Target="../media/image153.png"/><Relationship Id="rId45" Type="http://schemas.openxmlformats.org/officeDocument/2006/relationships/image" Target="../media/image158.png"/><Relationship Id="rId53" Type="http://schemas.openxmlformats.org/officeDocument/2006/relationships/image" Target="../media/image166.png"/><Relationship Id="rId5" Type="http://schemas.openxmlformats.org/officeDocument/2006/relationships/image" Target="../media/image118.png"/><Relationship Id="rId10" Type="http://schemas.openxmlformats.org/officeDocument/2006/relationships/image" Target="../media/image123.png"/><Relationship Id="rId19" Type="http://schemas.openxmlformats.org/officeDocument/2006/relationships/image" Target="../media/image132.png"/><Relationship Id="rId31" Type="http://schemas.openxmlformats.org/officeDocument/2006/relationships/image" Target="../media/image144.png"/><Relationship Id="rId44" Type="http://schemas.openxmlformats.org/officeDocument/2006/relationships/image" Target="../media/image157.png"/><Relationship Id="rId52" Type="http://schemas.openxmlformats.org/officeDocument/2006/relationships/image" Target="../media/image165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127.png"/><Relationship Id="rId22" Type="http://schemas.openxmlformats.org/officeDocument/2006/relationships/image" Target="../media/image135.png"/><Relationship Id="rId27" Type="http://schemas.openxmlformats.org/officeDocument/2006/relationships/image" Target="../media/image140.png"/><Relationship Id="rId30" Type="http://schemas.openxmlformats.org/officeDocument/2006/relationships/image" Target="../media/image143.png"/><Relationship Id="rId35" Type="http://schemas.openxmlformats.org/officeDocument/2006/relationships/image" Target="../media/image148.png"/><Relationship Id="rId43" Type="http://schemas.openxmlformats.org/officeDocument/2006/relationships/image" Target="../media/image156.png"/><Relationship Id="rId48" Type="http://schemas.openxmlformats.org/officeDocument/2006/relationships/image" Target="../media/image161.png"/><Relationship Id="rId56" Type="http://schemas.openxmlformats.org/officeDocument/2006/relationships/image" Target="../media/image169.png"/><Relationship Id="rId8" Type="http://schemas.openxmlformats.org/officeDocument/2006/relationships/image" Target="../media/image121.png"/><Relationship Id="rId51" Type="http://schemas.openxmlformats.org/officeDocument/2006/relationships/image" Target="../media/image164.png"/><Relationship Id="rId3" Type="http://schemas.openxmlformats.org/officeDocument/2006/relationships/image" Target="../media/image116.png"/><Relationship Id="rId12" Type="http://schemas.openxmlformats.org/officeDocument/2006/relationships/image" Target="../media/image125.png"/><Relationship Id="rId17" Type="http://schemas.openxmlformats.org/officeDocument/2006/relationships/image" Target="../media/image130.png"/><Relationship Id="rId25" Type="http://schemas.openxmlformats.org/officeDocument/2006/relationships/image" Target="../media/image138.png"/><Relationship Id="rId33" Type="http://schemas.openxmlformats.org/officeDocument/2006/relationships/image" Target="../media/image146.png"/><Relationship Id="rId38" Type="http://schemas.openxmlformats.org/officeDocument/2006/relationships/image" Target="../media/image151.png"/><Relationship Id="rId46" Type="http://schemas.openxmlformats.org/officeDocument/2006/relationships/image" Target="../media/image159.png"/><Relationship Id="rId20" Type="http://schemas.openxmlformats.org/officeDocument/2006/relationships/image" Target="../media/image133.png"/><Relationship Id="rId41" Type="http://schemas.openxmlformats.org/officeDocument/2006/relationships/image" Target="../media/image154.png"/><Relationship Id="rId54" Type="http://schemas.openxmlformats.org/officeDocument/2006/relationships/image" Target="../media/image16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9.png"/><Relationship Id="rId15" Type="http://schemas.openxmlformats.org/officeDocument/2006/relationships/image" Target="../media/image128.png"/><Relationship Id="rId23" Type="http://schemas.openxmlformats.org/officeDocument/2006/relationships/image" Target="../media/image136.png"/><Relationship Id="rId28" Type="http://schemas.openxmlformats.org/officeDocument/2006/relationships/image" Target="../media/image141.png"/><Relationship Id="rId36" Type="http://schemas.openxmlformats.org/officeDocument/2006/relationships/image" Target="../media/image149.png"/><Relationship Id="rId49" Type="http://schemas.openxmlformats.org/officeDocument/2006/relationships/image" Target="../media/image162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1.png"/><Relationship Id="rId18" Type="http://schemas.openxmlformats.org/officeDocument/2006/relationships/image" Target="../media/image186.png"/><Relationship Id="rId26" Type="http://schemas.openxmlformats.org/officeDocument/2006/relationships/image" Target="../media/image194.png"/><Relationship Id="rId3" Type="http://schemas.openxmlformats.org/officeDocument/2006/relationships/image" Target="../media/image171.png"/><Relationship Id="rId21" Type="http://schemas.openxmlformats.org/officeDocument/2006/relationships/image" Target="../media/image189.png"/><Relationship Id="rId34" Type="http://schemas.openxmlformats.org/officeDocument/2006/relationships/image" Target="../media/image202.png"/><Relationship Id="rId7" Type="http://schemas.openxmlformats.org/officeDocument/2006/relationships/image" Target="../media/image175.png"/><Relationship Id="rId12" Type="http://schemas.openxmlformats.org/officeDocument/2006/relationships/image" Target="../media/image180.png"/><Relationship Id="rId17" Type="http://schemas.openxmlformats.org/officeDocument/2006/relationships/image" Target="../media/image185.png"/><Relationship Id="rId25" Type="http://schemas.openxmlformats.org/officeDocument/2006/relationships/image" Target="../media/image193.png"/><Relationship Id="rId33" Type="http://schemas.openxmlformats.org/officeDocument/2006/relationships/image" Target="../media/image201.png"/><Relationship Id="rId2" Type="http://schemas.openxmlformats.org/officeDocument/2006/relationships/image" Target="../media/image170.png"/><Relationship Id="rId16" Type="http://schemas.openxmlformats.org/officeDocument/2006/relationships/image" Target="../media/image184.png"/><Relationship Id="rId20" Type="http://schemas.openxmlformats.org/officeDocument/2006/relationships/image" Target="../media/image188.png"/><Relationship Id="rId29" Type="http://schemas.openxmlformats.org/officeDocument/2006/relationships/image" Target="../media/image19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4.png"/><Relationship Id="rId11" Type="http://schemas.openxmlformats.org/officeDocument/2006/relationships/image" Target="../media/image179.png"/><Relationship Id="rId24" Type="http://schemas.openxmlformats.org/officeDocument/2006/relationships/image" Target="../media/image192.png"/><Relationship Id="rId32" Type="http://schemas.openxmlformats.org/officeDocument/2006/relationships/image" Target="../media/image200.png"/><Relationship Id="rId5" Type="http://schemas.openxmlformats.org/officeDocument/2006/relationships/image" Target="../media/image173.png"/><Relationship Id="rId15" Type="http://schemas.openxmlformats.org/officeDocument/2006/relationships/image" Target="../media/image183.png"/><Relationship Id="rId23" Type="http://schemas.openxmlformats.org/officeDocument/2006/relationships/image" Target="../media/image191.png"/><Relationship Id="rId28" Type="http://schemas.openxmlformats.org/officeDocument/2006/relationships/image" Target="../media/image196.png"/><Relationship Id="rId36" Type="http://schemas.openxmlformats.org/officeDocument/2006/relationships/image" Target="../media/image204.png"/><Relationship Id="rId10" Type="http://schemas.openxmlformats.org/officeDocument/2006/relationships/image" Target="../media/image178.png"/><Relationship Id="rId19" Type="http://schemas.openxmlformats.org/officeDocument/2006/relationships/image" Target="../media/image187.png"/><Relationship Id="rId31" Type="http://schemas.openxmlformats.org/officeDocument/2006/relationships/image" Target="../media/image199.png"/><Relationship Id="rId4" Type="http://schemas.openxmlformats.org/officeDocument/2006/relationships/image" Target="../media/image172.png"/><Relationship Id="rId9" Type="http://schemas.openxmlformats.org/officeDocument/2006/relationships/image" Target="../media/image177.png"/><Relationship Id="rId14" Type="http://schemas.openxmlformats.org/officeDocument/2006/relationships/image" Target="../media/image182.png"/><Relationship Id="rId22" Type="http://schemas.openxmlformats.org/officeDocument/2006/relationships/image" Target="../media/image190.png"/><Relationship Id="rId27" Type="http://schemas.openxmlformats.org/officeDocument/2006/relationships/image" Target="../media/image195.png"/><Relationship Id="rId30" Type="http://schemas.openxmlformats.org/officeDocument/2006/relationships/image" Target="../media/image198.png"/><Relationship Id="rId35" Type="http://schemas.openxmlformats.org/officeDocument/2006/relationships/image" Target="../media/image203.png"/><Relationship Id="rId8" Type="http://schemas.openxmlformats.org/officeDocument/2006/relationships/image" Target="../media/image1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760F825C-593B-E2C4-9FE7-332216D563A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19138" y="1190625"/>
            <a:ext cx="8545512" cy="1470025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121917" tIns="60958" rIns="121917" bIns="60958"/>
          <a:lstStyle/>
          <a:p>
            <a:pPr eaLnBrk="1" hangingPunct="1">
              <a:buSzTx/>
            </a:pPr>
            <a:r>
              <a:rPr lang="cy-GB" altLang="en-US">
                <a:sym typeface="Wingdings" panose="05000000000000000000" pitchFamily="2" charset="2"/>
              </a:rPr>
              <a:t>Dod o hyd i’r NaK</a:t>
            </a:r>
          </a:p>
        </p:txBody>
      </p:sp>
      <p:sp>
        <p:nvSpPr>
          <p:cNvPr id="11267" name="Subtitle 2">
            <a:extLst>
              <a:ext uri="{FF2B5EF4-FFF2-40B4-BE49-F238E27FC236}">
                <a16:creationId xmlns:a16="http://schemas.microsoft.com/office/drawing/2014/main" id="{7BCEF7EF-B1E4-ACA1-58EC-022C63FDAE8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19138" y="2636838"/>
            <a:ext cx="8534400" cy="1752600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1216025" eaLnBrk="1" hangingPunct="1">
              <a:buSzTx/>
              <a:buFontTx/>
              <a:buNone/>
            </a:pPr>
            <a:r>
              <a:rPr lang="cy-GB" altLang="en-US"/>
              <a:t>Dangos priodweddau’r aloi sodiwm-potasiwm </a:t>
            </a:r>
          </a:p>
        </p:txBody>
      </p:sp>
      <p:sp>
        <p:nvSpPr>
          <p:cNvPr id="11268" name="TextBox 3">
            <a:extLst>
              <a:ext uri="{FF2B5EF4-FFF2-40B4-BE49-F238E27FC236}">
                <a16:creationId xmlns:a16="http://schemas.microsoft.com/office/drawing/2014/main" id="{17E1B9B7-6E8E-8341-48D4-D8A06B1A7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2438" y="5157788"/>
            <a:ext cx="35528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6" tIns="60957" rIns="121916" bIns="60957">
            <a:spAutoFit/>
          </a:bodyPr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eaLnBrk="1" hangingPunct="1"/>
            <a:r>
              <a:rPr lang="cy-GB" altLang="en-US" i="1" dirty="0"/>
              <a:t>Education in Chemistry</a:t>
            </a:r>
          </a:p>
          <a:p>
            <a:pPr eaLnBrk="1" hangingPunct="1"/>
            <a:r>
              <a:rPr lang="cy-GB" altLang="en-US" dirty="0"/>
              <a:t>Gorffennaf 2016</a:t>
            </a:r>
          </a:p>
          <a:p>
            <a:pPr eaLnBrk="1" hangingPunct="1"/>
            <a:r>
              <a:rPr lang="cy-GB" altLang="en-US" dirty="0"/>
              <a:t>rsc.li/4ujFsEw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7">
            <a:extLst>
              <a:ext uri="{FF2B5EF4-FFF2-40B4-BE49-F238E27FC236}">
                <a16:creationId xmlns:a16="http://schemas.microsoft.com/office/drawing/2014/main" id="{B0583F76-3D77-B537-A66F-8E28814ED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85200" y="492125"/>
            <a:ext cx="1606550" cy="1606550"/>
          </a:xfrm>
          <a:prstGeom prst="rect">
            <a:avLst/>
          </a:prstGeom>
          <a:noFill/>
          <a:ln>
            <a:noFill/>
          </a:ln>
          <a:effectLst>
            <a:outerShdw blurRad="50800" dist="63500" dir="3240029" algn="ctr" rotWithShape="0">
              <a:srgbClr val="000000">
                <a:alpha val="78998"/>
              </a:srgbClr>
            </a:outerShdw>
          </a:effectLst>
        </p:spPr>
      </p:pic>
      <p:pic>
        <p:nvPicPr>
          <p:cNvPr id="11267" name="Picture 29">
            <a:extLst>
              <a:ext uri="{FF2B5EF4-FFF2-40B4-BE49-F238E27FC236}">
                <a16:creationId xmlns:a16="http://schemas.microsoft.com/office/drawing/2014/main" id="{1126B5A4-2A07-81B5-B7A2-D790E3DF4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13775" y="466725"/>
            <a:ext cx="1608138" cy="1608138"/>
          </a:xfrm>
          <a:prstGeom prst="rect">
            <a:avLst/>
          </a:prstGeom>
          <a:noFill/>
          <a:ln>
            <a:noFill/>
          </a:ln>
          <a:effectLst>
            <a:outerShdw blurRad="50800" dist="63500" dir="3240029" algn="ctr" rotWithShape="0">
              <a:srgbClr val="000000">
                <a:alpha val="78998"/>
              </a:srgbClr>
            </a:outerShdw>
          </a:effectLst>
        </p:spPr>
      </p:pic>
      <p:grpSp>
        <p:nvGrpSpPr>
          <p:cNvPr id="12292" name="Group 13">
            <a:extLst>
              <a:ext uri="{FF2B5EF4-FFF2-40B4-BE49-F238E27FC236}">
                <a16:creationId xmlns:a16="http://schemas.microsoft.com/office/drawing/2014/main" id="{D5F8E48C-2381-D0AD-C923-14566F0AB7DA}"/>
              </a:ext>
            </a:extLst>
          </p:cNvPr>
          <p:cNvGrpSpPr>
            <a:grpSpLocks/>
          </p:cNvGrpSpPr>
          <p:nvPr/>
        </p:nvGrpSpPr>
        <p:grpSpPr bwMode="auto">
          <a:xfrm>
            <a:off x="681038" y="944563"/>
            <a:ext cx="10699750" cy="4870450"/>
            <a:chOff x="680936" y="1439694"/>
            <a:chExt cx="10700426" cy="4299626"/>
          </a:xfrm>
        </p:grpSpPr>
        <p:sp>
          <p:nvSpPr>
            <p:cNvPr id="2" name="Rectangle 5">
              <a:extLst>
                <a:ext uri="{FF2B5EF4-FFF2-40B4-BE49-F238E27FC236}">
                  <a16:creationId xmlns:a16="http://schemas.microsoft.com/office/drawing/2014/main" id="{E824EF56-AB12-F3E8-B7D1-7B481A8B2DF3}"/>
                </a:ext>
              </a:extLst>
            </p:cNvPr>
            <p:cNvSpPr/>
            <p:nvPr/>
          </p:nvSpPr>
          <p:spPr>
            <a:xfrm>
              <a:off x="680936" y="1439694"/>
              <a:ext cx="10700426" cy="4299626"/>
            </a:xfrm>
            <a:prstGeom prst="rect">
              <a:avLst/>
            </a:prstGeom>
            <a:solidFill>
              <a:srgbClr val="FFFFFF"/>
            </a:solidFill>
            <a:ln w="571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 eaLnBrk="1" fontAlgn="auto" hangingPunct="1">
                <a:defRPr/>
              </a:pPr>
              <a:endParaRPr lang="en-US" dirty="0">
                <a:solidFill>
                  <a:schemeClr val="dk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308" name="Straight Connector 7">
              <a:extLst>
                <a:ext uri="{FF2B5EF4-FFF2-40B4-BE49-F238E27FC236}">
                  <a16:creationId xmlns:a16="http://schemas.microsoft.com/office/drawing/2014/main" id="{43B5FE62-579B-5755-00C6-45BF586AE9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2038662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09" name="Straight Connector 8">
              <a:extLst>
                <a:ext uri="{FF2B5EF4-FFF2-40B4-BE49-F238E27FC236}">
                  <a16:creationId xmlns:a16="http://schemas.microsoft.com/office/drawing/2014/main" id="{898F2BCE-70F5-BB70-CC98-71C662404D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2683345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0" name="Straight Connector 9">
              <a:extLst>
                <a:ext uri="{FF2B5EF4-FFF2-40B4-BE49-F238E27FC236}">
                  <a16:creationId xmlns:a16="http://schemas.microsoft.com/office/drawing/2014/main" id="{DC225F78-6894-02F3-3890-331C731105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3245264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1" name="Straight Connector 10">
              <a:extLst>
                <a:ext uri="{FF2B5EF4-FFF2-40B4-BE49-F238E27FC236}">
                  <a16:creationId xmlns:a16="http://schemas.microsoft.com/office/drawing/2014/main" id="{A13B73C6-A022-9A69-FF8C-84B13D7328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3889947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2" name="Straight Connector 11">
              <a:extLst>
                <a:ext uri="{FF2B5EF4-FFF2-40B4-BE49-F238E27FC236}">
                  <a16:creationId xmlns:a16="http://schemas.microsoft.com/office/drawing/2014/main" id="{217D050E-8D06-2923-CF12-E966453795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4526073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13" name="Straight Connector 12">
              <a:extLst>
                <a:ext uri="{FF2B5EF4-FFF2-40B4-BE49-F238E27FC236}">
                  <a16:creationId xmlns:a16="http://schemas.microsoft.com/office/drawing/2014/main" id="{EFC2078E-1CC6-105B-F851-7605C8AC1B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0936" y="5170756"/>
              <a:ext cx="10700426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6" name="Group 31">
            <a:extLst>
              <a:ext uri="{FF2B5EF4-FFF2-40B4-BE49-F238E27FC236}">
                <a16:creationId xmlns:a16="http://schemas.microsoft.com/office/drawing/2014/main" id="{F6E4A738-69B5-2016-C914-674AE9296265}"/>
              </a:ext>
            </a:extLst>
          </p:cNvPr>
          <p:cNvGrpSpPr>
            <a:grpSpLocks/>
          </p:cNvGrpSpPr>
          <p:nvPr/>
        </p:nvGrpSpPr>
        <p:grpSpPr bwMode="auto">
          <a:xfrm>
            <a:off x="1751013" y="1728788"/>
            <a:ext cx="1871662" cy="3873500"/>
            <a:chOff x="1750769" y="1729368"/>
            <a:chExt cx="1871795" cy="3872678"/>
          </a:xfrm>
        </p:grpSpPr>
        <p:pic>
          <p:nvPicPr>
            <p:cNvPr id="12305" name="Group 24">
              <a:extLst>
                <a:ext uri="{FF2B5EF4-FFF2-40B4-BE49-F238E27FC236}">
                  <a16:creationId xmlns:a16="http://schemas.microsoft.com/office/drawing/2014/main" id="{7349E522-1DE7-5F9C-8468-4541591CFD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0784" y="1682496"/>
              <a:ext cx="2084832" cy="4029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25">
              <a:extLst>
                <a:ext uri="{FF2B5EF4-FFF2-40B4-BE49-F238E27FC236}">
                  <a16:creationId xmlns:a16="http://schemas.microsoft.com/office/drawing/2014/main" id="{3BD65F49-6E82-0C99-5F79-68E8C3A702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1476" y="2671515"/>
              <a:ext cx="1190377" cy="658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9" name="Donut 26">
            <a:extLst>
              <a:ext uri="{FF2B5EF4-FFF2-40B4-BE49-F238E27FC236}">
                <a16:creationId xmlns:a16="http://schemas.microsoft.com/office/drawing/2014/main" id="{9F98BC0C-7334-135F-1159-5A391EBDD499}"/>
              </a:ext>
            </a:extLst>
          </p:cNvPr>
          <p:cNvGrpSpPr>
            <a:grpSpLocks/>
          </p:cNvGrpSpPr>
          <p:nvPr/>
        </p:nvGrpSpPr>
        <p:grpSpPr bwMode="auto">
          <a:xfrm>
            <a:off x="1663700" y="1322388"/>
            <a:ext cx="2049463" cy="671512"/>
            <a:chOff x="1048" y="833"/>
            <a:chExt cx="1291" cy="423"/>
          </a:xfrm>
        </p:grpSpPr>
        <p:pic>
          <p:nvPicPr>
            <p:cNvPr id="12303" name="Donut 26">
              <a:extLst>
                <a:ext uri="{FF2B5EF4-FFF2-40B4-BE49-F238E27FC236}">
                  <a16:creationId xmlns:a16="http://schemas.microsoft.com/office/drawing/2014/main" id="{3F9A1CBF-6C48-B117-8F36-B41CA57452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8" y="833"/>
              <a:ext cx="1291" cy="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4" name="Text Box 7">
              <a:extLst>
                <a:ext uri="{FF2B5EF4-FFF2-40B4-BE49-F238E27FC236}">
                  <a16:creationId xmlns:a16="http://schemas.microsoft.com/office/drawing/2014/main" id="{E24ED63E-96A3-2950-F21C-58404FA1CE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0" y="950"/>
              <a:ext cx="804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pic>
        <p:nvPicPr>
          <p:cNvPr id="11282" name="Group 32">
            <a:extLst>
              <a:ext uri="{FF2B5EF4-FFF2-40B4-BE49-F238E27FC236}">
                <a16:creationId xmlns:a16="http://schemas.microsoft.com/office/drawing/2014/main" id="{EDF005CC-BB7F-DF8D-84E7-04607CA0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639888"/>
            <a:ext cx="2084388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83" name="Group 43">
            <a:extLst>
              <a:ext uri="{FF2B5EF4-FFF2-40B4-BE49-F238E27FC236}">
                <a16:creationId xmlns:a16="http://schemas.microsoft.com/office/drawing/2014/main" id="{9D90A1D8-F715-FD9A-5DBF-DEE9B39F2BA1}"/>
              </a:ext>
            </a:extLst>
          </p:cNvPr>
          <p:cNvGrpSpPr>
            <a:grpSpLocks/>
          </p:cNvGrpSpPr>
          <p:nvPr/>
        </p:nvGrpSpPr>
        <p:grpSpPr bwMode="auto">
          <a:xfrm>
            <a:off x="8439150" y="1647825"/>
            <a:ext cx="1871663" cy="3871913"/>
            <a:chOff x="8439733" y="1647488"/>
            <a:chExt cx="1871795" cy="3872678"/>
          </a:xfrm>
        </p:grpSpPr>
        <p:pic>
          <p:nvPicPr>
            <p:cNvPr id="12301" name="Group 38">
              <a:extLst>
                <a:ext uri="{FF2B5EF4-FFF2-40B4-BE49-F238E27FC236}">
                  <a16:creationId xmlns:a16="http://schemas.microsoft.com/office/drawing/2014/main" id="{A6343834-EB68-7A76-2CC6-3178748539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8096" y="1597152"/>
              <a:ext cx="2084832" cy="4035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39">
              <a:extLst>
                <a:ext uri="{FF2B5EF4-FFF2-40B4-BE49-F238E27FC236}">
                  <a16:creationId xmlns:a16="http://schemas.microsoft.com/office/drawing/2014/main" id="{70FD1F94-93A0-8A1C-1BD8-B1A426F28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52704" y="2053297"/>
              <a:ext cx="965162" cy="856583"/>
            </a:xfrm>
            <a:prstGeom prst="rect">
              <a:avLst/>
            </a:pr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86" name="Picture 23">
            <a:extLst>
              <a:ext uri="{FF2B5EF4-FFF2-40B4-BE49-F238E27FC236}">
                <a16:creationId xmlns:a16="http://schemas.microsoft.com/office/drawing/2014/main" id="{F2C05A2B-3080-318D-B3A5-FCAFA3596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0" y="454025"/>
            <a:ext cx="1606550" cy="1608138"/>
          </a:xfrm>
          <a:prstGeom prst="rect">
            <a:avLst/>
          </a:prstGeom>
          <a:noFill/>
          <a:ln>
            <a:noFill/>
          </a:ln>
          <a:effectLst>
            <a:outerShdw blurRad="50800" dist="63500" dir="3240029" algn="ctr" rotWithShape="0">
              <a:srgbClr val="000000">
                <a:alpha val="78998"/>
              </a:srgbClr>
            </a:outerShdw>
          </a:effectLst>
        </p:spPr>
      </p:pic>
      <p:grpSp>
        <p:nvGrpSpPr>
          <p:cNvPr id="11287" name="Donut 42">
            <a:extLst>
              <a:ext uri="{FF2B5EF4-FFF2-40B4-BE49-F238E27FC236}">
                <a16:creationId xmlns:a16="http://schemas.microsoft.com/office/drawing/2014/main" id="{76C96F2A-8721-3088-7DB0-C70FF2C1C584}"/>
              </a:ext>
            </a:extLst>
          </p:cNvPr>
          <p:cNvGrpSpPr>
            <a:grpSpLocks/>
          </p:cNvGrpSpPr>
          <p:nvPr/>
        </p:nvGrpSpPr>
        <p:grpSpPr bwMode="auto">
          <a:xfrm>
            <a:off x="4962525" y="1285875"/>
            <a:ext cx="2047875" cy="671513"/>
            <a:chOff x="3126" y="810"/>
            <a:chExt cx="1290" cy="423"/>
          </a:xfrm>
        </p:grpSpPr>
        <p:pic>
          <p:nvPicPr>
            <p:cNvPr id="12299" name="Donut 42">
              <a:extLst>
                <a:ext uri="{FF2B5EF4-FFF2-40B4-BE49-F238E27FC236}">
                  <a16:creationId xmlns:a16="http://schemas.microsoft.com/office/drawing/2014/main" id="{F55B95D8-3E99-3D68-381E-A039C4CEAE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6" y="810"/>
              <a:ext cx="1290" cy="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00" name="Text Box 25">
              <a:extLst>
                <a:ext uri="{FF2B5EF4-FFF2-40B4-BE49-F238E27FC236}">
                  <a16:creationId xmlns:a16="http://schemas.microsoft.com/office/drawing/2014/main" id="{9F97995F-2F71-2C97-B093-9D7ECC866D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9" y="926"/>
              <a:ext cx="804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0"/>
                                            </p:cond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Oval 19">
            <a:extLst>
              <a:ext uri="{FF2B5EF4-FFF2-40B4-BE49-F238E27FC236}">
                <a16:creationId xmlns:a16="http://schemas.microsoft.com/office/drawing/2014/main" id="{96A346A0-C3A5-FAD4-7A39-84FF0F8315DA}"/>
              </a:ext>
            </a:extLst>
          </p:cNvPr>
          <p:cNvGrpSpPr>
            <a:grpSpLocks/>
          </p:cNvGrpSpPr>
          <p:nvPr/>
        </p:nvGrpSpPr>
        <p:grpSpPr bwMode="auto">
          <a:xfrm>
            <a:off x="3906838" y="1158875"/>
            <a:ext cx="1560512" cy="1565275"/>
            <a:chOff x="2461" y="730"/>
            <a:chExt cx="983" cy="986"/>
          </a:xfrm>
        </p:grpSpPr>
        <p:pic>
          <p:nvPicPr>
            <p:cNvPr id="13384" name="Oval 19">
              <a:extLst>
                <a:ext uri="{FF2B5EF4-FFF2-40B4-BE49-F238E27FC236}">
                  <a16:creationId xmlns:a16="http://schemas.microsoft.com/office/drawing/2014/main" id="{0EBDB84E-1F71-CE91-3EED-17EC892A18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" y="730"/>
              <a:ext cx="983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85" name="Text Box 3">
              <a:extLst>
                <a:ext uri="{FF2B5EF4-FFF2-40B4-BE49-F238E27FC236}">
                  <a16:creationId xmlns:a16="http://schemas.microsoft.com/office/drawing/2014/main" id="{69095D8E-5331-B532-80A7-AE1BC0C9C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1" y="887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15" name="Oval 23">
            <a:extLst>
              <a:ext uri="{FF2B5EF4-FFF2-40B4-BE49-F238E27FC236}">
                <a16:creationId xmlns:a16="http://schemas.microsoft.com/office/drawing/2014/main" id="{89CECFA5-EA92-BBCB-3853-1A02429150A3}"/>
              </a:ext>
            </a:extLst>
          </p:cNvPr>
          <p:cNvGrpSpPr>
            <a:grpSpLocks/>
          </p:cNvGrpSpPr>
          <p:nvPr/>
        </p:nvGrpSpPr>
        <p:grpSpPr bwMode="auto">
          <a:xfrm>
            <a:off x="5364163" y="1158875"/>
            <a:ext cx="1566862" cy="1565275"/>
            <a:chOff x="3379" y="730"/>
            <a:chExt cx="987" cy="986"/>
          </a:xfrm>
        </p:grpSpPr>
        <p:pic>
          <p:nvPicPr>
            <p:cNvPr id="13382" name="Oval 23">
              <a:extLst>
                <a:ext uri="{FF2B5EF4-FFF2-40B4-BE49-F238E27FC236}">
                  <a16:creationId xmlns:a16="http://schemas.microsoft.com/office/drawing/2014/main" id="{0FE44E80-41B3-6997-8F77-25FD64FA35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" y="730"/>
              <a:ext cx="987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83" name="Text Box 6">
              <a:extLst>
                <a:ext uri="{FF2B5EF4-FFF2-40B4-BE49-F238E27FC236}">
                  <a16:creationId xmlns:a16="http://schemas.microsoft.com/office/drawing/2014/main" id="{4F50CA88-CA7F-D6FB-964B-F010589D83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887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16" name="Oval 24">
            <a:extLst>
              <a:ext uri="{FF2B5EF4-FFF2-40B4-BE49-F238E27FC236}">
                <a16:creationId xmlns:a16="http://schemas.microsoft.com/office/drawing/2014/main" id="{1E036DEC-B1D2-0ED3-BE2B-DD2302FDFB56}"/>
              </a:ext>
            </a:extLst>
          </p:cNvPr>
          <p:cNvGrpSpPr>
            <a:grpSpLocks/>
          </p:cNvGrpSpPr>
          <p:nvPr/>
        </p:nvGrpSpPr>
        <p:grpSpPr bwMode="auto">
          <a:xfrm>
            <a:off x="6827838" y="1158875"/>
            <a:ext cx="1566862" cy="1565275"/>
            <a:chOff x="4301" y="730"/>
            <a:chExt cx="987" cy="986"/>
          </a:xfrm>
        </p:grpSpPr>
        <p:pic>
          <p:nvPicPr>
            <p:cNvPr id="13380" name="Oval 24">
              <a:extLst>
                <a:ext uri="{FF2B5EF4-FFF2-40B4-BE49-F238E27FC236}">
                  <a16:creationId xmlns:a16="http://schemas.microsoft.com/office/drawing/2014/main" id="{C76223B0-D4EB-3CD4-78F1-1DEFEFFB8D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1" y="730"/>
              <a:ext cx="987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81" name="Text Box 9">
              <a:extLst>
                <a:ext uri="{FF2B5EF4-FFF2-40B4-BE49-F238E27FC236}">
                  <a16:creationId xmlns:a16="http://schemas.microsoft.com/office/drawing/2014/main" id="{9C4A6B5A-2F26-A9D5-A914-A718721B20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72" y="887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17" name="Oval 26">
            <a:extLst>
              <a:ext uri="{FF2B5EF4-FFF2-40B4-BE49-F238E27FC236}">
                <a16:creationId xmlns:a16="http://schemas.microsoft.com/office/drawing/2014/main" id="{44DEA6E2-17C6-E2F8-46E8-6CAEE14AC9E2}"/>
              </a:ext>
            </a:extLst>
          </p:cNvPr>
          <p:cNvGrpSpPr>
            <a:grpSpLocks/>
          </p:cNvGrpSpPr>
          <p:nvPr/>
        </p:nvGrpSpPr>
        <p:grpSpPr bwMode="auto">
          <a:xfrm>
            <a:off x="3889375" y="2620963"/>
            <a:ext cx="1566863" cy="1560512"/>
            <a:chOff x="2450" y="1651"/>
            <a:chExt cx="987" cy="983"/>
          </a:xfrm>
        </p:grpSpPr>
        <p:pic>
          <p:nvPicPr>
            <p:cNvPr id="13378" name="Oval 26">
              <a:extLst>
                <a:ext uri="{FF2B5EF4-FFF2-40B4-BE49-F238E27FC236}">
                  <a16:creationId xmlns:a16="http://schemas.microsoft.com/office/drawing/2014/main" id="{94BBAA1D-7A85-39A5-E2D0-003EC0C97B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0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79" name="Text Box 13">
              <a:extLst>
                <a:ext uri="{FF2B5EF4-FFF2-40B4-BE49-F238E27FC236}">
                  <a16:creationId xmlns:a16="http://schemas.microsoft.com/office/drawing/2014/main" id="{B42E29A1-C498-3E7F-923A-A02ECF7FB2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18" name="Oval 27">
            <a:extLst>
              <a:ext uri="{FF2B5EF4-FFF2-40B4-BE49-F238E27FC236}">
                <a16:creationId xmlns:a16="http://schemas.microsoft.com/office/drawing/2014/main" id="{0630EE7B-B7D1-56F1-3E13-19C67D9F18EB}"/>
              </a:ext>
            </a:extLst>
          </p:cNvPr>
          <p:cNvGrpSpPr>
            <a:grpSpLocks/>
          </p:cNvGrpSpPr>
          <p:nvPr/>
        </p:nvGrpSpPr>
        <p:grpSpPr bwMode="auto">
          <a:xfrm>
            <a:off x="5346700" y="2620963"/>
            <a:ext cx="1566863" cy="1560512"/>
            <a:chOff x="3368" y="1651"/>
            <a:chExt cx="987" cy="983"/>
          </a:xfrm>
        </p:grpSpPr>
        <p:pic>
          <p:nvPicPr>
            <p:cNvPr id="13376" name="Oval 27">
              <a:extLst>
                <a:ext uri="{FF2B5EF4-FFF2-40B4-BE49-F238E27FC236}">
                  <a16:creationId xmlns:a16="http://schemas.microsoft.com/office/drawing/2014/main" id="{54094543-04C3-568C-585A-79DB4CD14F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8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77" name="Text Box 16">
              <a:extLst>
                <a:ext uri="{FF2B5EF4-FFF2-40B4-BE49-F238E27FC236}">
                  <a16:creationId xmlns:a16="http://schemas.microsoft.com/office/drawing/2014/main" id="{3C1BB1DE-7DC6-A16F-9796-19E8F175B5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19" name="Oval 28">
            <a:extLst>
              <a:ext uri="{FF2B5EF4-FFF2-40B4-BE49-F238E27FC236}">
                <a16:creationId xmlns:a16="http://schemas.microsoft.com/office/drawing/2014/main" id="{90DDF4A7-DEBD-2957-6FF8-1D76EEF83A41}"/>
              </a:ext>
            </a:extLst>
          </p:cNvPr>
          <p:cNvGrpSpPr>
            <a:grpSpLocks/>
          </p:cNvGrpSpPr>
          <p:nvPr/>
        </p:nvGrpSpPr>
        <p:grpSpPr bwMode="auto">
          <a:xfrm>
            <a:off x="6808788" y="2620963"/>
            <a:ext cx="1566862" cy="1560512"/>
            <a:chOff x="4289" y="1651"/>
            <a:chExt cx="987" cy="983"/>
          </a:xfrm>
        </p:grpSpPr>
        <p:pic>
          <p:nvPicPr>
            <p:cNvPr id="13374" name="Oval 28">
              <a:extLst>
                <a:ext uri="{FF2B5EF4-FFF2-40B4-BE49-F238E27FC236}">
                  <a16:creationId xmlns:a16="http://schemas.microsoft.com/office/drawing/2014/main" id="{74C853D6-2C56-648D-FD4E-984BFC0EA1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9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75" name="Text Box 12">
              <a:extLst>
                <a:ext uri="{FF2B5EF4-FFF2-40B4-BE49-F238E27FC236}">
                  <a16:creationId xmlns:a16="http://schemas.microsoft.com/office/drawing/2014/main" id="{8C8C037D-A4DB-81C5-C228-714B8DC49C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2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20" name="Oval 29">
            <a:extLst>
              <a:ext uri="{FF2B5EF4-FFF2-40B4-BE49-F238E27FC236}">
                <a16:creationId xmlns:a16="http://schemas.microsoft.com/office/drawing/2014/main" id="{8EA9052A-546F-FE8C-248C-E25692F94A13}"/>
              </a:ext>
            </a:extLst>
          </p:cNvPr>
          <p:cNvGrpSpPr>
            <a:grpSpLocks/>
          </p:cNvGrpSpPr>
          <p:nvPr/>
        </p:nvGrpSpPr>
        <p:grpSpPr bwMode="auto">
          <a:xfrm>
            <a:off x="3870325" y="4078288"/>
            <a:ext cx="1566863" cy="1566862"/>
            <a:chOff x="2438" y="2569"/>
            <a:chExt cx="987" cy="987"/>
          </a:xfrm>
        </p:grpSpPr>
        <p:pic>
          <p:nvPicPr>
            <p:cNvPr id="13372" name="Oval 29">
              <a:extLst>
                <a:ext uri="{FF2B5EF4-FFF2-40B4-BE49-F238E27FC236}">
                  <a16:creationId xmlns:a16="http://schemas.microsoft.com/office/drawing/2014/main" id="{3B78E277-51DE-5414-B3CC-BA094C8B13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73" name="Text Box 15">
              <a:extLst>
                <a:ext uri="{FF2B5EF4-FFF2-40B4-BE49-F238E27FC236}">
                  <a16:creationId xmlns:a16="http://schemas.microsoft.com/office/drawing/2014/main" id="{9C2AA543-6916-363C-DDE4-0F9433BB8C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10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21" name="Oval 30">
            <a:extLst>
              <a:ext uri="{FF2B5EF4-FFF2-40B4-BE49-F238E27FC236}">
                <a16:creationId xmlns:a16="http://schemas.microsoft.com/office/drawing/2014/main" id="{F2AB635C-E6F7-E935-58B4-77510AC5C387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4078288"/>
            <a:ext cx="1566863" cy="1566862"/>
            <a:chOff x="3360" y="2569"/>
            <a:chExt cx="987" cy="987"/>
          </a:xfrm>
        </p:grpSpPr>
        <p:pic>
          <p:nvPicPr>
            <p:cNvPr id="13370" name="Oval 30">
              <a:extLst>
                <a:ext uri="{FF2B5EF4-FFF2-40B4-BE49-F238E27FC236}">
                  <a16:creationId xmlns:a16="http://schemas.microsoft.com/office/drawing/2014/main" id="{1931F019-4D48-6C0F-7D4E-A2BD79A792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71" name="Text Box 18">
              <a:extLst>
                <a:ext uri="{FF2B5EF4-FFF2-40B4-BE49-F238E27FC236}">
                  <a16:creationId xmlns:a16="http://schemas.microsoft.com/office/drawing/2014/main" id="{AB06449D-31EC-CF23-43BE-667AAE6E20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0" y="2726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22" name="Oval 31">
            <a:extLst>
              <a:ext uri="{FF2B5EF4-FFF2-40B4-BE49-F238E27FC236}">
                <a16:creationId xmlns:a16="http://schemas.microsoft.com/office/drawing/2014/main" id="{4B389BCD-69AD-E0F8-A367-9AC90BCD81ED}"/>
              </a:ext>
            </a:extLst>
          </p:cNvPr>
          <p:cNvGrpSpPr>
            <a:grpSpLocks/>
          </p:cNvGrpSpPr>
          <p:nvPr/>
        </p:nvGrpSpPr>
        <p:grpSpPr bwMode="auto">
          <a:xfrm>
            <a:off x="6791325" y="4078288"/>
            <a:ext cx="1566863" cy="1566862"/>
            <a:chOff x="4278" y="2569"/>
            <a:chExt cx="987" cy="987"/>
          </a:xfrm>
        </p:grpSpPr>
        <p:pic>
          <p:nvPicPr>
            <p:cNvPr id="13368" name="Oval 31">
              <a:extLst>
                <a:ext uri="{FF2B5EF4-FFF2-40B4-BE49-F238E27FC236}">
                  <a16:creationId xmlns:a16="http://schemas.microsoft.com/office/drawing/2014/main" id="{C4C6A65A-E4EA-D076-723A-2CA0FD45D5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69" name="Text Box 28">
              <a:extLst>
                <a:ext uri="{FF2B5EF4-FFF2-40B4-BE49-F238E27FC236}">
                  <a16:creationId xmlns:a16="http://schemas.microsoft.com/office/drawing/2014/main" id="{AF3483C5-0531-F8D9-DAC2-C188C935C9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1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2317" name="Oval 42">
            <a:extLst>
              <a:ext uri="{FF2B5EF4-FFF2-40B4-BE49-F238E27FC236}">
                <a16:creationId xmlns:a16="http://schemas.microsoft.com/office/drawing/2014/main" id="{56D0169D-0B65-D73D-90CE-3E92738B9DA8}"/>
              </a:ext>
            </a:extLst>
          </p:cNvPr>
          <p:cNvGrpSpPr>
            <a:grpSpLocks/>
          </p:cNvGrpSpPr>
          <p:nvPr/>
        </p:nvGrpSpPr>
        <p:grpSpPr bwMode="auto">
          <a:xfrm>
            <a:off x="5248275" y="1358900"/>
            <a:ext cx="231775" cy="220663"/>
            <a:chOff x="3306" y="856"/>
            <a:chExt cx="146" cy="139"/>
          </a:xfrm>
        </p:grpSpPr>
        <p:pic>
          <p:nvPicPr>
            <p:cNvPr id="13366" name="Oval 42">
              <a:extLst>
                <a:ext uri="{FF2B5EF4-FFF2-40B4-BE49-F238E27FC236}">
                  <a16:creationId xmlns:a16="http://schemas.microsoft.com/office/drawing/2014/main" id="{70EF02E4-A913-1EF1-F377-46F0952937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6" y="856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67" name="Text Box 31">
              <a:extLst>
                <a:ext uri="{FF2B5EF4-FFF2-40B4-BE49-F238E27FC236}">
                  <a16:creationId xmlns:a16="http://schemas.microsoft.com/office/drawing/2014/main" id="{36C14364-D193-C4C0-F5A4-5D22B5BC0B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6" y="888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20" name="Oval 43">
            <a:extLst>
              <a:ext uri="{FF2B5EF4-FFF2-40B4-BE49-F238E27FC236}">
                <a16:creationId xmlns:a16="http://schemas.microsoft.com/office/drawing/2014/main" id="{57FDB17B-9505-F31A-371C-573C07C15223}"/>
              </a:ext>
            </a:extLst>
          </p:cNvPr>
          <p:cNvGrpSpPr>
            <a:grpSpLocks/>
          </p:cNvGrpSpPr>
          <p:nvPr/>
        </p:nvGrpSpPr>
        <p:grpSpPr bwMode="auto">
          <a:xfrm>
            <a:off x="6729413" y="1352550"/>
            <a:ext cx="231775" cy="220663"/>
            <a:chOff x="4239" y="852"/>
            <a:chExt cx="146" cy="139"/>
          </a:xfrm>
        </p:grpSpPr>
        <p:pic>
          <p:nvPicPr>
            <p:cNvPr id="13364" name="Oval 43">
              <a:extLst>
                <a:ext uri="{FF2B5EF4-FFF2-40B4-BE49-F238E27FC236}">
                  <a16:creationId xmlns:a16="http://schemas.microsoft.com/office/drawing/2014/main" id="{89B3474B-FFE4-4DF4-D497-6CC166912E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9" y="852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65" name="Text Box 21">
              <a:extLst>
                <a:ext uri="{FF2B5EF4-FFF2-40B4-BE49-F238E27FC236}">
                  <a16:creationId xmlns:a16="http://schemas.microsoft.com/office/drawing/2014/main" id="{8A22395A-85D8-3694-A746-6B130FD674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7" y="884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23" name="Oval 44">
            <a:extLst>
              <a:ext uri="{FF2B5EF4-FFF2-40B4-BE49-F238E27FC236}">
                <a16:creationId xmlns:a16="http://schemas.microsoft.com/office/drawing/2014/main" id="{82A39F18-2809-0790-54EC-26B6BF11019C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5194300"/>
            <a:ext cx="231775" cy="219075"/>
            <a:chOff x="4209" y="3272"/>
            <a:chExt cx="146" cy="138"/>
          </a:xfrm>
        </p:grpSpPr>
        <p:pic>
          <p:nvPicPr>
            <p:cNvPr id="13362" name="Oval 44">
              <a:extLst>
                <a:ext uri="{FF2B5EF4-FFF2-40B4-BE49-F238E27FC236}">
                  <a16:creationId xmlns:a16="http://schemas.microsoft.com/office/drawing/2014/main" id="{5F8F2E56-0DA5-40E3-14FE-F2D3B1511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9" y="3272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63" name="Text Box 24">
              <a:extLst>
                <a:ext uri="{FF2B5EF4-FFF2-40B4-BE49-F238E27FC236}">
                  <a16:creationId xmlns:a16="http://schemas.microsoft.com/office/drawing/2014/main" id="{D3679C16-EFBA-2077-07A8-6866704A52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8" y="330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26" name="Oval 45">
            <a:extLst>
              <a:ext uri="{FF2B5EF4-FFF2-40B4-BE49-F238E27FC236}">
                <a16:creationId xmlns:a16="http://schemas.microsoft.com/office/drawing/2014/main" id="{2681D88C-C314-0B56-87FC-5E7DCDEA0F7E}"/>
              </a:ext>
            </a:extLst>
          </p:cNvPr>
          <p:cNvGrpSpPr>
            <a:grpSpLocks/>
          </p:cNvGrpSpPr>
          <p:nvPr/>
        </p:nvGrpSpPr>
        <p:grpSpPr bwMode="auto">
          <a:xfrm>
            <a:off x="5237163" y="5224463"/>
            <a:ext cx="230187" cy="219075"/>
            <a:chOff x="3299" y="3291"/>
            <a:chExt cx="145" cy="138"/>
          </a:xfrm>
        </p:grpSpPr>
        <p:pic>
          <p:nvPicPr>
            <p:cNvPr id="13360" name="Oval 45">
              <a:extLst>
                <a:ext uri="{FF2B5EF4-FFF2-40B4-BE49-F238E27FC236}">
                  <a16:creationId xmlns:a16="http://schemas.microsoft.com/office/drawing/2014/main" id="{4E9B330C-8B5D-4B48-2F21-CDB3A48381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9" y="3291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61" name="Text Box 27">
              <a:extLst>
                <a:ext uri="{FF2B5EF4-FFF2-40B4-BE49-F238E27FC236}">
                  <a16:creationId xmlns:a16="http://schemas.microsoft.com/office/drawing/2014/main" id="{B539B725-04DE-0B39-188D-C3AEDD83CB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8" y="3323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29" name="Oval 46">
            <a:extLst>
              <a:ext uri="{FF2B5EF4-FFF2-40B4-BE49-F238E27FC236}">
                <a16:creationId xmlns:a16="http://schemas.microsoft.com/office/drawing/2014/main" id="{45F19A7D-E8F2-1621-2A16-EB86F0449A60}"/>
              </a:ext>
            </a:extLst>
          </p:cNvPr>
          <p:cNvGrpSpPr>
            <a:grpSpLocks/>
          </p:cNvGrpSpPr>
          <p:nvPr/>
        </p:nvGrpSpPr>
        <p:grpSpPr bwMode="auto">
          <a:xfrm>
            <a:off x="3943350" y="3943350"/>
            <a:ext cx="238125" cy="220663"/>
            <a:chOff x="2484" y="2484"/>
            <a:chExt cx="150" cy="139"/>
          </a:xfrm>
        </p:grpSpPr>
        <p:pic>
          <p:nvPicPr>
            <p:cNvPr id="13358" name="Oval 46">
              <a:extLst>
                <a:ext uri="{FF2B5EF4-FFF2-40B4-BE49-F238E27FC236}">
                  <a16:creationId xmlns:a16="http://schemas.microsoft.com/office/drawing/2014/main" id="{3AF30EF0-7DDF-A474-A997-E09435DDDE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" y="2484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9" name="Text Box 43">
              <a:extLst>
                <a:ext uri="{FF2B5EF4-FFF2-40B4-BE49-F238E27FC236}">
                  <a16:creationId xmlns:a16="http://schemas.microsoft.com/office/drawing/2014/main" id="{9DE02682-9BD4-8705-CFC7-D86D42076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35" y="2516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32" name="Oval 47">
            <a:extLst>
              <a:ext uri="{FF2B5EF4-FFF2-40B4-BE49-F238E27FC236}">
                <a16:creationId xmlns:a16="http://schemas.microsoft.com/office/drawing/2014/main" id="{39987FFF-9496-800D-76B0-9259FAAB7F72}"/>
              </a:ext>
            </a:extLst>
          </p:cNvPr>
          <p:cNvGrpSpPr>
            <a:grpSpLocks/>
          </p:cNvGrpSpPr>
          <p:nvPr/>
        </p:nvGrpSpPr>
        <p:grpSpPr bwMode="auto">
          <a:xfrm>
            <a:off x="6838950" y="2663825"/>
            <a:ext cx="238125" cy="219075"/>
            <a:chOff x="4308" y="1678"/>
            <a:chExt cx="150" cy="138"/>
          </a:xfrm>
        </p:grpSpPr>
        <p:pic>
          <p:nvPicPr>
            <p:cNvPr id="13356" name="Oval 47">
              <a:extLst>
                <a:ext uri="{FF2B5EF4-FFF2-40B4-BE49-F238E27FC236}">
                  <a16:creationId xmlns:a16="http://schemas.microsoft.com/office/drawing/2014/main" id="{C3530D19-024F-FC1A-41FC-3A18CCA82D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" y="1678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7" name="Text Box 46">
              <a:extLst>
                <a:ext uri="{FF2B5EF4-FFF2-40B4-BE49-F238E27FC236}">
                  <a16:creationId xmlns:a16="http://schemas.microsoft.com/office/drawing/2014/main" id="{4FBE0188-A75C-2868-402F-FCF550BC44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9" y="1710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35" name="Oval 48">
            <a:extLst>
              <a:ext uri="{FF2B5EF4-FFF2-40B4-BE49-F238E27FC236}">
                <a16:creationId xmlns:a16="http://schemas.microsoft.com/office/drawing/2014/main" id="{99B960CD-E961-5398-CD65-C58DAB9118A5}"/>
              </a:ext>
            </a:extLst>
          </p:cNvPr>
          <p:cNvGrpSpPr>
            <a:grpSpLocks/>
          </p:cNvGrpSpPr>
          <p:nvPr/>
        </p:nvGrpSpPr>
        <p:grpSpPr bwMode="auto">
          <a:xfrm>
            <a:off x="5022850" y="2566988"/>
            <a:ext cx="238125" cy="219075"/>
            <a:chOff x="3164" y="1617"/>
            <a:chExt cx="150" cy="138"/>
          </a:xfrm>
        </p:grpSpPr>
        <p:pic>
          <p:nvPicPr>
            <p:cNvPr id="13354" name="Oval 48">
              <a:extLst>
                <a:ext uri="{FF2B5EF4-FFF2-40B4-BE49-F238E27FC236}">
                  <a16:creationId xmlns:a16="http://schemas.microsoft.com/office/drawing/2014/main" id="{33180E0A-CC64-A235-3735-8FEE0946DA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4" y="1617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5" name="Text Box 30">
              <a:extLst>
                <a:ext uri="{FF2B5EF4-FFF2-40B4-BE49-F238E27FC236}">
                  <a16:creationId xmlns:a16="http://schemas.microsoft.com/office/drawing/2014/main" id="{8F57950D-1A04-A979-148E-B6DF29825A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5" y="1647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38" name="Oval 49">
            <a:extLst>
              <a:ext uri="{FF2B5EF4-FFF2-40B4-BE49-F238E27FC236}">
                <a16:creationId xmlns:a16="http://schemas.microsoft.com/office/drawing/2014/main" id="{E724249F-6624-9853-CA49-878DBE3BC6B5}"/>
              </a:ext>
            </a:extLst>
          </p:cNvPr>
          <p:cNvGrpSpPr>
            <a:grpSpLocks/>
          </p:cNvGrpSpPr>
          <p:nvPr/>
        </p:nvGrpSpPr>
        <p:grpSpPr bwMode="auto">
          <a:xfrm>
            <a:off x="5084763" y="4108450"/>
            <a:ext cx="230187" cy="219075"/>
            <a:chOff x="3203" y="2588"/>
            <a:chExt cx="145" cy="138"/>
          </a:xfrm>
        </p:grpSpPr>
        <p:pic>
          <p:nvPicPr>
            <p:cNvPr id="13352" name="Oval 49">
              <a:extLst>
                <a:ext uri="{FF2B5EF4-FFF2-40B4-BE49-F238E27FC236}">
                  <a16:creationId xmlns:a16="http://schemas.microsoft.com/office/drawing/2014/main" id="{596EFD48-5198-E196-E237-B4AB711403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" y="2588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3" name="Text Box 33">
              <a:extLst>
                <a:ext uri="{FF2B5EF4-FFF2-40B4-BE49-F238E27FC236}">
                  <a16:creationId xmlns:a16="http://schemas.microsoft.com/office/drawing/2014/main" id="{24405E9E-2306-5BF2-5E03-81F3A51E55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50" y="2620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41" name="Oval 52">
            <a:extLst>
              <a:ext uri="{FF2B5EF4-FFF2-40B4-BE49-F238E27FC236}">
                <a16:creationId xmlns:a16="http://schemas.microsoft.com/office/drawing/2014/main" id="{5570C0F6-E150-A805-BC0B-26B2CBD68EE0}"/>
              </a:ext>
            </a:extLst>
          </p:cNvPr>
          <p:cNvGrpSpPr>
            <a:grpSpLocks/>
          </p:cNvGrpSpPr>
          <p:nvPr/>
        </p:nvGrpSpPr>
        <p:grpSpPr bwMode="auto">
          <a:xfrm>
            <a:off x="6754813" y="4041775"/>
            <a:ext cx="231775" cy="219075"/>
            <a:chOff x="4255" y="2546"/>
            <a:chExt cx="146" cy="138"/>
          </a:xfrm>
        </p:grpSpPr>
        <p:pic>
          <p:nvPicPr>
            <p:cNvPr id="13350" name="Oval 52">
              <a:extLst>
                <a:ext uri="{FF2B5EF4-FFF2-40B4-BE49-F238E27FC236}">
                  <a16:creationId xmlns:a16="http://schemas.microsoft.com/office/drawing/2014/main" id="{84EBFC38-5ADD-3464-41CC-604AC805C1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5" y="254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1" name="Text Box 36">
              <a:extLst>
                <a:ext uri="{FF2B5EF4-FFF2-40B4-BE49-F238E27FC236}">
                  <a16:creationId xmlns:a16="http://schemas.microsoft.com/office/drawing/2014/main" id="{FAC8C2F8-C41F-2BA4-36A4-4755BBA09B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4" y="2577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44" name="Left-Right Arrow 2">
            <a:extLst>
              <a:ext uri="{FF2B5EF4-FFF2-40B4-BE49-F238E27FC236}">
                <a16:creationId xmlns:a16="http://schemas.microsoft.com/office/drawing/2014/main" id="{2CB19192-24E3-A1CB-4688-879108B90B40}"/>
              </a:ext>
            </a:extLst>
          </p:cNvPr>
          <p:cNvGrpSpPr>
            <a:grpSpLocks/>
          </p:cNvGrpSpPr>
          <p:nvPr/>
        </p:nvGrpSpPr>
        <p:grpSpPr bwMode="auto">
          <a:xfrm>
            <a:off x="6802438" y="3395663"/>
            <a:ext cx="854075" cy="841375"/>
            <a:chOff x="4285" y="2139"/>
            <a:chExt cx="538" cy="530"/>
          </a:xfrm>
        </p:grpSpPr>
        <p:pic>
          <p:nvPicPr>
            <p:cNvPr id="13348" name="Left-Right Arrow 2">
              <a:extLst>
                <a:ext uri="{FF2B5EF4-FFF2-40B4-BE49-F238E27FC236}">
                  <a16:creationId xmlns:a16="http://schemas.microsoft.com/office/drawing/2014/main" id="{AA7F5514-194C-A99B-4B62-70AA4D80A5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5" y="2139"/>
              <a:ext cx="538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9" name="Text Box 39">
              <a:extLst>
                <a:ext uri="{FF2B5EF4-FFF2-40B4-BE49-F238E27FC236}">
                  <a16:creationId xmlns:a16="http://schemas.microsoft.com/office/drawing/2014/main" id="{14657D4A-C917-038B-87BF-F7C685B397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640000">
              <a:off x="4368" y="2344"/>
              <a:ext cx="373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47" name="Left-Right Arrow 50">
            <a:extLst>
              <a:ext uri="{FF2B5EF4-FFF2-40B4-BE49-F238E27FC236}">
                <a16:creationId xmlns:a16="http://schemas.microsoft.com/office/drawing/2014/main" id="{117552B0-9DCF-A4B7-3D97-F139AE8A8CE1}"/>
              </a:ext>
            </a:extLst>
          </p:cNvPr>
          <p:cNvGrpSpPr>
            <a:grpSpLocks/>
          </p:cNvGrpSpPr>
          <p:nvPr/>
        </p:nvGrpSpPr>
        <p:grpSpPr bwMode="auto">
          <a:xfrm>
            <a:off x="6046788" y="4059238"/>
            <a:ext cx="854075" cy="841375"/>
            <a:chOff x="3809" y="2557"/>
            <a:chExt cx="538" cy="530"/>
          </a:xfrm>
        </p:grpSpPr>
        <p:pic>
          <p:nvPicPr>
            <p:cNvPr id="13346" name="Left-Right Arrow 50">
              <a:extLst>
                <a:ext uri="{FF2B5EF4-FFF2-40B4-BE49-F238E27FC236}">
                  <a16:creationId xmlns:a16="http://schemas.microsoft.com/office/drawing/2014/main" id="{AC30E224-67F0-E339-848F-595C7553A1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9" y="2557"/>
              <a:ext cx="538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7" name="Text Box 61">
              <a:extLst>
                <a:ext uri="{FF2B5EF4-FFF2-40B4-BE49-F238E27FC236}">
                  <a16:creationId xmlns:a16="http://schemas.microsoft.com/office/drawing/2014/main" id="{E99A438A-BDD6-420E-16EC-3C655D3A80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640000">
              <a:off x="3891" y="2764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50" name="Left-Right Arrow 51">
            <a:extLst>
              <a:ext uri="{FF2B5EF4-FFF2-40B4-BE49-F238E27FC236}">
                <a16:creationId xmlns:a16="http://schemas.microsoft.com/office/drawing/2014/main" id="{55D4CF9F-4805-5A09-A750-189A43B8EDBB}"/>
              </a:ext>
            </a:extLst>
          </p:cNvPr>
          <p:cNvGrpSpPr>
            <a:grpSpLocks/>
          </p:cNvGrpSpPr>
          <p:nvPr/>
        </p:nvGrpSpPr>
        <p:grpSpPr bwMode="auto">
          <a:xfrm>
            <a:off x="6821488" y="4071938"/>
            <a:ext cx="871537" cy="811212"/>
            <a:chOff x="4297" y="2565"/>
            <a:chExt cx="549" cy="511"/>
          </a:xfrm>
        </p:grpSpPr>
        <p:pic>
          <p:nvPicPr>
            <p:cNvPr id="13344" name="Left-Right Arrow 51">
              <a:extLst>
                <a:ext uri="{FF2B5EF4-FFF2-40B4-BE49-F238E27FC236}">
                  <a16:creationId xmlns:a16="http://schemas.microsoft.com/office/drawing/2014/main" id="{E3A3447B-9509-6D7E-76FD-E8B6C1C9F9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" y="2565"/>
              <a:ext cx="549" cy="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5" name="Text Box 64">
              <a:extLst>
                <a:ext uri="{FF2B5EF4-FFF2-40B4-BE49-F238E27FC236}">
                  <a16:creationId xmlns:a16="http://schemas.microsoft.com/office/drawing/2014/main" id="{8BF2A275-354B-793E-4539-9FBB14D89B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280000">
              <a:off x="4384" y="2761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53" name="Left-Right Arrow 53">
            <a:extLst>
              <a:ext uri="{FF2B5EF4-FFF2-40B4-BE49-F238E27FC236}">
                <a16:creationId xmlns:a16="http://schemas.microsoft.com/office/drawing/2014/main" id="{DDD90B02-8DB5-2168-D5D4-F064D7AF41B8}"/>
              </a:ext>
            </a:extLst>
          </p:cNvPr>
          <p:cNvGrpSpPr>
            <a:grpSpLocks/>
          </p:cNvGrpSpPr>
          <p:nvPr/>
        </p:nvGrpSpPr>
        <p:grpSpPr bwMode="auto">
          <a:xfrm>
            <a:off x="6016625" y="3413125"/>
            <a:ext cx="865188" cy="835025"/>
            <a:chOff x="3790" y="2150"/>
            <a:chExt cx="545" cy="526"/>
          </a:xfrm>
        </p:grpSpPr>
        <p:pic>
          <p:nvPicPr>
            <p:cNvPr id="13342" name="Left-Right Arrow 53">
              <a:extLst>
                <a:ext uri="{FF2B5EF4-FFF2-40B4-BE49-F238E27FC236}">
                  <a16:creationId xmlns:a16="http://schemas.microsoft.com/office/drawing/2014/main" id="{C9DD609A-2804-F27D-830D-D469627396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0" y="2150"/>
              <a:ext cx="545" cy="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3" name="Text Box 42">
              <a:extLst>
                <a:ext uri="{FF2B5EF4-FFF2-40B4-BE49-F238E27FC236}">
                  <a16:creationId xmlns:a16="http://schemas.microsoft.com/office/drawing/2014/main" id="{A1E7AD67-863C-12A5-EFEE-71AE3787C3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460000">
              <a:off x="3876" y="2354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356" name="Group 11">
            <a:extLst>
              <a:ext uri="{FF2B5EF4-FFF2-40B4-BE49-F238E27FC236}">
                <a16:creationId xmlns:a16="http://schemas.microsoft.com/office/drawing/2014/main" id="{8B518F3D-E136-0C8D-9BAF-17F4C7CE3FA7}"/>
              </a:ext>
            </a:extLst>
          </p:cNvPr>
          <p:cNvGrpSpPr>
            <a:grpSpLocks/>
          </p:cNvGrpSpPr>
          <p:nvPr/>
        </p:nvGrpSpPr>
        <p:grpSpPr bwMode="auto">
          <a:xfrm>
            <a:off x="8510588" y="1268413"/>
            <a:ext cx="2770187" cy="1077912"/>
            <a:chOff x="8364612" y="1369460"/>
            <a:chExt cx="2770286" cy="1077218"/>
          </a:xfrm>
        </p:grpSpPr>
        <p:sp>
          <p:nvSpPr>
            <p:cNvPr id="13340" name="TextBox 64">
              <a:extLst>
                <a:ext uri="{FF2B5EF4-FFF2-40B4-BE49-F238E27FC236}">
                  <a16:creationId xmlns:a16="http://schemas.microsoft.com/office/drawing/2014/main" id="{580DAB87-A366-F0CE-0515-8481CFB6C5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86886" y="1369460"/>
              <a:ext cx="2448012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•"/>
                <a:defRPr sz="43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1pPr>
              <a:lvl2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–"/>
                <a:defRPr sz="3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2pPr>
              <a:lvl3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3pPr>
              <a:lvl4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–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4pPr>
              <a:lvl5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cy-GB" altLang="en-US" sz="3200">
                  <a:solidFill>
                    <a:srgbClr val="000000"/>
                  </a:solidFill>
                  <a:latin typeface="Museo Sans 500" pitchFamily="50" charset="0"/>
                  <a:ea typeface="Museo Sans 500" pitchFamily="50" charset="0"/>
                  <a:cs typeface="Wingdings" panose="05000000000000000000" pitchFamily="2" charset="2"/>
                </a:rPr>
                <a:t>ïonau positif</a:t>
              </a:r>
            </a:p>
          </p:txBody>
        </p:sp>
        <p:sp>
          <p:nvSpPr>
            <p:cNvPr id="13341" name="Straight Arrow Connector 7">
              <a:extLst>
                <a:ext uri="{FF2B5EF4-FFF2-40B4-BE49-F238E27FC236}">
                  <a16:creationId xmlns:a16="http://schemas.microsoft.com/office/drawing/2014/main" id="{E83BC471-E35C-33E3-8C37-ABB7CE7EF7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64612" y="1917978"/>
              <a:ext cx="644027" cy="72008"/>
            </a:xfrm>
            <a:prstGeom prst="line">
              <a:avLst/>
            </a:prstGeom>
            <a:noFill/>
            <a:ln w="476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59" name="Group 10">
            <a:extLst>
              <a:ext uri="{FF2B5EF4-FFF2-40B4-BE49-F238E27FC236}">
                <a16:creationId xmlns:a16="http://schemas.microsoft.com/office/drawing/2014/main" id="{1E090432-D291-EF29-D3BE-9E1FF2FC64A1}"/>
              </a:ext>
            </a:extLst>
          </p:cNvPr>
          <p:cNvGrpSpPr>
            <a:grpSpLocks/>
          </p:cNvGrpSpPr>
          <p:nvPr/>
        </p:nvGrpSpPr>
        <p:grpSpPr bwMode="auto">
          <a:xfrm>
            <a:off x="982663" y="3429000"/>
            <a:ext cx="2963862" cy="1077913"/>
            <a:chOff x="983432" y="3429000"/>
            <a:chExt cx="2963316" cy="1077218"/>
          </a:xfrm>
        </p:grpSpPr>
        <p:sp>
          <p:nvSpPr>
            <p:cNvPr id="13338" name="TextBox 5">
              <a:extLst>
                <a:ext uri="{FF2B5EF4-FFF2-40B4-BE49-F238E27FC236}">
                  <a16:creationId xmlns:a16="http://schemas.microsoft.com/office/drawing/2014/main" id="{52AEF5E5-7CEC-180F-EA19-EC978660D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3432" y="3429000"/>
              <a:ext cx="2448272" cy="107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200">
                  <a:latin typeface="Museo Sans 500" pitchFamily="50" charset="0"/>
                  <a:cs typeface="Museo Sans 500" pitchFamily="50" charset="0"/>
                </a:rPr>
                <a:t>electronau dadleoledig</a:t>
              </a:r>
            </a:p>
          </p:txBody>
        </p:sp>
        <p:sp>
          <p:nvSpPr>
            <p:cNvPr id="13339" name="Straight Arrow Connector 65">
              <a:extLst>
                <a:ext uri="{FF2B5EF4-FFF2-40B4-BE49-F238E27FC236}">
                  <a16:creationId xmlns:a16="http://schemas.microsoft.com/office/drawing/2014/main" id="{0781870E-BF85-DCA1-319D-F70AA8EB55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41499" y="3980127"/>
              <a:ext cx="605249" cy="45728"/>
            </a:xfrm>
            <a:prstGeom prst="line">
              <a:avLst/>
            </a:prstGeom>
            <a:noFill/>
            <a:ln w="476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6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07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408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609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109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52" presetID="6" presetClass="emph" presetSubtype="0" repeatCount="300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" fill="hold"/>
                                        <p:tgtEl>
                                          <p:spTgt spid="123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repeatCount="3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23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repeatCount="3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" fill="hold"/>
                                        <p:tgtEl>
                                          <p:spTgt spid="123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repeatCount="3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23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Oval 19">
            <a:extLst>
              <a:ext uri="{FF2B5EF4-FFF2-40B4-BE49-F238E27FC236}">
                <a16:creationId xmlns:a16="http://schemas.microsoft.com/office/drawing/2014/main" id="{0B60D8B0-4B4C-B656-E3E2-C34F77291022}"/>
              </a:ext>
            </a:extLst>
          </p:cNvPr>
          <p:cNvGrpSpPr>
            <a:grpSpLocks/>
          </p:cNvGrpSpPr>
          <p:nvPr/>
        </p:nvGrpSpPr>
        <p:grpSpPr bwMode="auto">
          <a:xfrm>
            <a:off x="3906838" y="1158875"/>
            <a:ext cx="1560512" cy="1565275"/>
            <a:chOff x="2461" y="730"/>
            <a:chExt cx="983" cy="986"/>
          </a:xfrm>
        </p:grpSpPr>
        <p:pic>
          <p:nvPicPr>
            <p:cNvPr id="15443" name="Oval 19">
              <a:extLst>
                <a:ext uri="{FF2B5EF4-FFF2-40B4-BE49-F238E27FC236}">
                  <a16:creationId xmlns:a16="http://schemas.microsoft.com/office/drawing/2014/main" id="{398C33CF-6D54-081D-28D5-612D261C39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" y="730"/>
              <a:ext cx="983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44" name="Text Box 3">
              <a:extLst>
                <a:ext uri="{FF2B5EF4-FFF2-40B4-BE49-F238E27FC236}">
                  <a16:creationId xmlns:a16="http://schemas.microsoft.com/office/drawing/2014/main" id="{09448CA0-0ADE-B93F-3270-D8F79EA198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1" y="887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3" name="Oval 23">
            <a:extLst>
              <a:ext uri="{FF2B5EF4-FFF2-40B4-BE49-F238E27FC236}">
                <a16:creationId xmlns:a16="http://schemas.microsoft.com/office/drawing/2014/main" id="{B15DD6C6-781E-0EBC-D9AA-E5274575D6A9}"/>
              </a:ext>
            </a:extLst>
          </p:cNvPr>
          <p:cNvGrpSpPr>
            <a:grpSpLocks/>
          </p:cNvGrpSpPr>
          <p:nvPr/>
        </p:nvGrpSpPr>
        <p:grpSpPr bwMode="auto">
          <a:xfrm>
            <a:off x="5364163" y="1158875"/>
            <a:ext cx="1566862" cy="1565275"/>
            <a:chOff x="3379" y="730"/>
            <a:chExt cx="987" cy="986"/>
          </a:xfrm>
        </p:grpSpPr>
        <p:pic>
          <p:nvPicPr>
            <p:cNvPr id="15441" name="Oval 23">
              <a:extLst>
                <a:ext uri="{FF2B5EF4-FFF2-40B4-BE49-F238E27FC236}">
                  <a16:creationId xmlns:a16="http://schemas.microsoft.com/office/drawing/2014/main" id="{92DDDC95-D5CB-339C-B078-CE65964192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" y="730"/>
              <a:ext cx="987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42" name="Text Box 6">
              <a:extLst>
                <a:ext uri="{FF2B5EF4-FFF2-40B4-BE49-F238E27FC236}">
                  <a16:creationId xmlns:a16="http://schemas.microsoft.com/office/drawing/2014/main" id="{C87BA0B3-97F6-B9EA-0F05-3569699E30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887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4" name="Oval 24">
            <a:extLst>
              <a:ext uri="{FF2B5EF4-FFF2-40B4-BE49-F238E27FC236}">
                <a16:creationId xmlns:a16="http://schemas.microsoft.com/office/drawing/2014/main" id="{CC50E727-F157-80AA-495B-1E61E197EF41}"/>
              </a:ext>
            </a:extLst>
          </p:cNvPr>
          <p:cNvGrpSpPr>
            <a:grpSpLocks/>
          </p:cNvGrpSpPr>
          <p:nvPr/>
        </p:nvGrpSpPr>
        <p:grpSpPr bwMode="auto">
          <a:xfrm>
            <a:off x="6827838" y="1158875"/>
            <a:ext cx="1566862" cy="1565275"/>
            <a:chOff x="4301" y="730"/>
            <a:chExt cx="987" cy="986"/>
          </a:xfrm>
        </p:grpSpPr>
        <p:pic>
          <p:nvPicPr>
            <p:cNvPr id="15439" name="Oval 24">
              <a:extLst>
                <a:ext uri="{FF2B5EF4-FFF2-40B4-BE49-F238E27FC236}">
                  <a16:creationId xmlns:a16="http://schemas.microsoft.com/office/drawing/2014/main" id="{3EC74835-4886-BDFA-0F11-C3A1C6DF27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1" y="730"/>
              <a:ext cx="987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40" name="Text Box 9">
              <a:extLst>
                <a:ext uri="{FF2B5EF4-FFF2-40B4-BE49-F238E27FC236}">
                  <a16:creationId xmlns:a16="http://schemas.microsoft.com/office/drawing/2014/main" id="{DF42EA6F-D79E-C9EC-0C14-6DF37B7A09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72" y="887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5" name="Oval 26">
            <a:extLst>
              <a:ext uri="{FF2B5EF4-FFF2-40B4-BE49-F238E27FC236}">
                <a16:creationId xmlns:a16="http://schemas.microsoft.com/office/drawing/2014/main" id="{6BD2AF6C-E7E9-496A-D325-255B6C17B54A}"/>
              </a:ext>
            </a:extLst>
          </p:cNvPr>
          <p:cNvGrpSpPr>
            <a:grpSpLocks/>
          </p:cNvGrpSpPr>
          <p:nvPr/>
        </p:nvGrpSpPr>
        <p:grpSpPr bwMode="auto">
          <a:xfrm>
            <a:off x="3889375" y="2620963"/>
            <a:ext cx="1566863" cy="1560512"/>
            <a:chOff x="2450" y="1651"/>
            <a:chExt cx="987" cy="983"/>
          </a:xfrm>
        </p:grpSpPr>
        <p:pic>
          <p:nvPicPr>
            <p:cNvPr id="15437" name="Oval 26">
              <a:extLst>
                <a:ext uri="{FF2B5EF4-FFF2-40B4-BE49-F238E27FC236}">
                  <a16:creationId xmlns:a16="http://schemas.microsoft.com/office/drawing/2014/main" id="{E3C148FF-F3BD-C5D9-3097-360254D6F3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0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38" name="Text Box 13">
              <a:extLst>
                <a:ext uri="{FF2B5EF4-FFF2-40B4-BE49-F238E27FC236}">
                  <a16:creationId xmlns:a16="http://schemas.microsoft.com/office/drawing/2014/main" id="{BD0E7A45-29DD-5181-AA6C-DAF48364D5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6" name="Oval 27">
            <a:extLst>
              <a:ext uri="{FF2B5EF4-FFF2-40B4-BE49-F238E27FC236}">
                <a16:creationId xmlns:a16="http://schemas.microsoft.com/office/drawing/2014/main" id="{F6502A2C-4E84-F1E9-6EA7-F67CF5883DB9}"/>
              </a:ext>
            </a:extLst>
          </p:cNvPr>
          <p:cNvGrpSpPr>
            <a:grpSpLocks/>
          </p:cNvGrpSpPr>
          <p:nvPr/>
        </p:nvGrpSpPr>
        <p:grpSpPr bwMode="auto">
          <a:xfrm>
            <a:off x="5346700" y="2620963"/>
            <a:ext cx="1566863" cy="1560512"/>
            <a:chOff x="3368" y="1651"/>
            <a:chExt cx="987" cy="983"/>
          </a:xfrm>
        </p:grpSpPr>
        <p:pic>
          <p:nvPicPr>
            <p:cNvPr id="15435" name="Oval 27">
              <a:extLst>
                <a:ext uri="{FF2B5EF4-FFF2-40B4-BE49-F238E27FC236}">
                  <a16:creationId xmlns:a16="http://schemas.microsoft.com/office/drawing/2014/main" id="{7B617FA1-F329-B4AC-768D-7EE8FDD838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8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36" name="Text Box 16">
              <a:extLst>
                <a:ext uri="{FF2B5EF4-FFF2-40B4-BE49-F238E27FC236}">
                  <a16:creationId xmlns:a16="http://schemas.microsoft.com/office/drawing/2014/main" id="{38C980BB-A7C2-3BB9-9713-507BB4BDE5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7" name="Oval 28">
            <a:extLst>
              <a:ext uri="{FF2B5EF4-FFF2-40B4-BE49-F238E27FC236}">
                <a16:creationId xmlns:a16="http://schemas.microsoft.com/office/drawing/2014/main" id="{7CB92177-913D-ECF5-1CEE-182CFF006899}"/>
              </a:ext>
            </a:extLst>
          </p:cNvPr>
          <p:cNvGrpSpPr>
            <a:grpSpLocks/>
          </p:cNvGrpSpPr>
          <p:nvPr/>
        </p:nvGrpSpPr>
        <p:grpSpPr bwMode="auto">
          <a:xfrm>
            <a:off x="6808788" y="2620963"/>
            <a:ext cx="1566862" cy="1560512"/>
            <a:chOff x="4289" y="1651"/>
            <a:chExt cx="987" cy="983"/>
          </a:xfrm>
        </p:grpSpPr>
        <p:pic>
          <p:nvPicPr>
            <p:cNvPr id="15433" name="Oval 28">
              <a:extLst>
                <a:ext uri="{FF2B5EF4-FFF2-40B4-BE49-F238E27FC236}">
                  <a16:creationId xmlns:a16="http://schemas.microsoft.com/office/drawing/2014/main" id="{398B78DC-8EE5-6C4E-82B1-AD7D67AC8B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9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34" name="Text Box 12">
              <a:extLst>
                <a:ext uri="{FF2B5EF4-FFF2-40B4-BE49-F238E27FC236}">
                  <a16:creationId xmlns:a16="http://schemas.microsoft.com/office/drawing/2014/main" id="{793CFD09-CFEA-15F8-E4B9-1667529366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2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8" name="Oval 29">
            <a:extLst>
              <a:ext uri="{FF2B5EF4-FFF2-40B4-BE49-F238E27FC236}">
                <a16:creationId xmlns:a16="http://schemas.microsoft.com/office/drawing/2014/main" id="{E2A47384-A631-852B-E6FA-66C48C09BBA8}"/>
              </a:ext>
            </a:extLst>
          </p:cNvPr>
          <p:cNvGrpSpPr>
            <a:grpSpLocks/>
          </p:cNvGrpSpPr>
          <p:nvPr/>
        </p:nvGrpSpPr>
        <p:grpSpPr bwMode="auto">
          <a:xfrm>
            <a:off x="3870325" y="4078288"/>
            <a:ext cx="1566863" cy="1566862"/>
            <a:chOff x="2438" y="2569"/>
            <a:chExt cx="987" cy="987"/>
          </a:xfrm>
        </p:grpSpPr>
        <p:pic>
          <p:nvPicPr>
            <p:cNvPr id="15431" name="Oval 29">
              <a:extLst>
                <a:ext uri="{FF2B5EF4-FFF2-40B4-BE49-F238E27FC236}">
                  <a16:creationId xmlns:a16="http://schemas.microsoft.com/office/drawing/2014/main" id="{C5EBFD00-D125-4B6E-475F-FF89E77DA8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32" name="Text Box 15">
              <a:extLst>
                <a:ext uri="{FF2B5EF4-FFF2-40B4-BE49-F238E27FC236}">
                  <a16:creationId xmlns:a16="http://schemas.microsoft.com/office/drawing/2014/main" id="{3AAC292E-66D1-FF63-8331-8C1E517893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10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69" name="Oval 30">
            <a:extLst>
              <a:ext uri="{FF2B5EF4-FFF2-40B4-BE49-F238E27FC236}">
                <a16:creationId xmlns:a16="http://schemas.microsoft.com/office/drawing/2014/main" id="{120D71BE-3847-83D7-CEE9-DDA9096E53F4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4078288"/>
            <a:ext cx="1566863" cy="1566862"/>
            <a:chOff x="3360" y="2569"/>
            <a:chExt cx="987" cy="987"/>
          </a:xfrm>
        </p:grpSpPr>
        <p:pic>
          <p:nvPicPr>
            <p:cNvPr id="15429" name="Oval 30">
              <a:extLst>
                <a:ext uri="{FF2B5EF4-FFF2-40B4-BE49-F238E27FC236}">
                  <a16:creationId xmlns:a16="http://schemas.microsoft.com/office/drawing/2014/main" id="{DF16730D-6F5A-2E15-9160-F88EF32370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30" name="Text Box 18">
              <a:extLst>
                <a:ext uri="{FF2B5EF4-FFF2-40B4-BE49-F238E27FC236}">
                  <a16:creationId xmlns:a16="http://schemas.microsoft.com/office/drawing/2014/main" id="{7086379A-E211-F567-4445-280C617E1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0" y="2726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70" name="Oval 31">
            <a:extLst>
              <a:ext uri="{FF2B5EF4-FFF2-40B4-BE49-F238E27FC236}">
                <a16:creationId xmlns:a16="http://schemas.microsoft.com/office/drawing/2014/main" id="{43941F90-F46A-B40F-E849-89D0DE6A0B33}"/>
              </a:ext>
            </a:extLst>
          </p:cNvPr>
          <p:cNvGrpSpPr>
            <a:grpSpLocks/>
          </p:cNvGrpSpPr>
          <p:nvPr/>
        </p:nvGrpSpPr>
        <p:grpSpPr bwMode="auto">
          <a:xfrm>
            <a:off x="6791325" y="4078288"/>
            <a:ext cx="1566863" cy="1566862"/>
            <a:chOff x="4278" y="2569"/>
            <a:chExt cx="987" cy="987"/>
          </a:xfrm>
        </p:grpSpPr>
        <p:pic>
          <p:nvPicPr>
            <p:cNvPr id="15427" name="Oval 31">
              <a:extLst>
                <a:ext uri="{FF2B5EF4-FFF2-40B4-BE49-F238E27FC236}">
                  <a16:creationId xmlns:a16="http://schemas.microsoft.com/office/drawing/2014/main" id="{BC7D94A4-F43D-61BC-A420-E51680B853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28" name="Text Box 28">
              <a:extLst>
                <a:ext uri="{FF2B5EF4-FFF2-40B4-BE49-F238E27FC236}">
                  <a16:creationId xmlns:a16="http://schemas.microsoft.com/office/drawing/2014/main" id="{3EAEDDEC-4C44-9A2E-BD39-3EE7BA5A2F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1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3341" name="Oval 42">
            <a:extLst>
              <a:ext uri="{FF2B5EF4-FFF2-40B4-BE49-F238E27FC236}">
                <a16:creationId xmlns:a16="http://schemas.microsoft.com/office/drawing/2014/main" id="{7C2825E4-3D12-0ED3-B7CE-554E2E7C2796}"/>
              </a:ext>
            </a:extLst>
          </p:cNvPr>
          <p:cNvGrpSpPr>
            <a:grpSpLocks/>
          </p:cNvGrpSpPr>
          <p:nvPr/>
        </p:nvGrpSpPr>
        <p:grpSpPr bwMode="auto">
          <a:xfrm>
            <a:off x="5248275" y="1358900"/>
            <a:ext cx="231775" cy="220663"/>
            <a:chOff x="3306" y="856"/>
            <a:chExt cx="146" cy="139"/>
          </a:xfrm>
        </p:grpSpPr>
        <p:pic>
          <p:nvPicPr>
            <p:cNvPr id="15425" name="Oval 42">
              <a:extLst>
                <a:ext uri="{FF2B5EF4-FFF2-40B4-BE49-F238E27FC236}">
                  <a16:creationId xmlns:a16="http://schemas.microsoft.com/office/drawing/2014/main" id="{D150C245-DFA9-EA41-5DD6-7F545C830B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6" y="856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26" name="Text Box 31">
              <a:extLst>
                <a:ext uri="{FF2B5EF4-FFF2-40B4-BE49-F238E27FC236}">
                  <a16:creationId xmlns:a16="http://schemas.microsoft.com/office/drawing/2014/main" id="{F8B2BB17-D8D1-900D-2396-C27288B39E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6" y="888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44" name="Oval 43">
            <a:extLst>
              <a:ext uri="{FF2B5EF4-FFF2-40B4-BE49-F238E27FC236}">
                <a16:creationId xmlns:a16="http://schemas.microsoft.com/office/drawing/2014/main" id="{262A7A2D-18C4-986D-73FD-2BBCE56BB5FC}"/>
              </a:ext>
            </a:extLst>
          </p:cNvPr>
          <p:cNvGrpSpPr>
            <a:grpSpLocks/>
          </p:cNvGrpSpPr>
          <p:nvPr/>
        </p:nvGrpSpPr>
        <p:grpSpPr bwMode="auto">
          <a:xfrm>
            <a:off x="6784975" y="1262063"/>
            <a:ext cx="231775" cy="219075"/>
            <a:chOff x="4274" y="795"/>
            <a:chExt cx="146" cy="138"/>
          </a:xfrm>
        </p:grpSpPr>
        <p:pic>
          <p:nvPicPr>
            <p:cNvPr id="15423" name="Oval 43">
              <a:extLst>
                <a:ext uri="{FF2B5EF4-FFF2-40B4-BE49-F238E27FC236}">
                  <a16:creationId xmlns:a16="http://schemas.microsoft.com/office/drawing/2014/main" id="{0AEE7DB1-43C2-6BF3-EC0A-2D824EA5CD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4" y="795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24" name="Text Box 21">
              <a:extLst>
                <a:ext uri="{FF2B5EF4-FFF2-40B4-BE49-F238E27FC236}">
                  <a16:creationId xmlns:a16="http://schemas.microsoft.com/office/drawing/2014/main" id="{9D7E03F0-0D77-8427-4D9D-DCA64FCDAB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1" y="827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47" name="Oval 44">
            <a:extLst>
              <a:ext uri="{FF2B5EF4-FFF2-40B4-BE49-F238E27FC236}">
                <a16:creationId xmlns:a16="http://schemas.microsoft.com/office/drawing/2014/main" id="{E500BF34-52BD-C03D-BF36-C624D2DE05E1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5194300"/>
            <a:ext cx="231775" cy="219075"/>
            <a:chOff x="4209" y="3272"/>
            <a:chExt cx="146" cy="138"/>
          </a:xfrm>
        </p:grpSpPr>
        <p:pic>
          <p:nvPicPr>
            <p:cNvPr id="15421" name="Oval 44">
              <a:extLst>
                <a:ext uri="{FF2B5EF4-FFF2-40B4-BE49-F238E27FC236}">
                  <a16:creationId xmlns:a16="http://schemas.microsoft.com/office/drawing/2014/main" id="{2844D53F-5706-6619-968C-51A0E10AEC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9" y="3272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22" name="Text Box 24">
              <a:extLst>
                <a:ext uri="{FF2B5EF4-FFF2-40B4-BE49-F238E27FC236}">
                  <a16:creationId xmlns:a16="http://schemas.microsoft.com/office/drawing/2014/main" id="{6666B106-9713-5409-2E36-8341FF8E2C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8" y="330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50" name="Oval 45">
            <a:extLst>
              <a:ext uri="{FF2B5EF4-FFF2-40B4-BE49-F238E27FC236}">
                <a16:creationId xmlns:a16="http://schemas.microsoft.com/office/drawing/2014/main" id="{55C6EC1B-8C1F-6D73-88BD-65168411A3E0}"/>
              </a:ext>
            </a:extLst>
          </p:cNvPr>
          <p:cNvGrpSpPr>
            <a:grpSpLocks/>
          </p:cNvGrpSpPr>
          <p:nvPr/>
        </p:nvGrpSpPr>
        <p:grpSpPr bwMode="auto">
          <a:xfrm>
            <a:off x="5237163" y="5224463"/>
            <a:ext cx="230187" cy="219075"/>
            <a:chOff x="3299" y="3291"/>
            <a:chExt cx="145" cy="138"/>
          </a:xfrm>
        </p:grpSpPr>
        <p:pic>
          <p:nvPicPr>
            <p:cNvPr id="15419" name="Oval 45">
              <a:extLst>
                <a:ext uri="{FF2B5EF4-FFF2-40B4-BE49-F238E27FC236}">
                  <a16:creationId xmlns:a16="http://schemas.microsoft.com/office/drawing/2014/main" id="{546B78DB-B01D-4C09-DC4E-C3B95299F8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9" y="3291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20" name="Text Box 27">
              <a:extLst>
                <a:ext uri="{FF2B5EF4-FFF2-40B4-BE49-F238E27FC236}">
                  <a16:creationId xmlns:a16="http://schemas.microsoft.com/office/drawing/2014/main" id="{56665CD5-9BE0-4B7D-5B4C-35E33BB66E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8" y="3323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53" name="Oval 46">
            <a:extLst>
              <a:ext uri="{FF2B5EF4-FFF2-40B4-BE49-F238E27FC236}">
                <a16:creationId xmlns:a16="http://schemas.microsoft.com/office/drawing/2014/main" id="{74415CBD-1A46-B753-127F-B70491D7DCCC}"/>
              </a:ext>
            </a:extLst>
          </p:cNvPr>
          <p:cNvGrpSpPr>
            <a:grpSpLocks/>
          </p:cNvGrpSpPr>
          <p:nvPr/>
        </p:nvGrpSpPr>
        <p:grpSpPr bwMode="auto">
          <a:xfrm>
            <a:off x="3943350" y="3943350"/>
            <a:ext cx="238125" cy="220663"/>
            <a:chOff x="2484" y="2484"/>
            <a:chExt cx="150" cy="139"/>
          </a:xfrm>
        </p:grpSpPr>
        <p:pic>
          <p:nvPicPr>
            <p:cNvPr id="15417" name="Oval 46">
              <a:extLst>
                <a:ext uri="{FF2B5EF4-FFF2-40B4-BE49-F238E27FC236}">
                  <a16:creationId xmlns:a16="http://schemas.microsoft.com/office/drawing/2014/main" id="{73D25362-F3EF-F4DF-A4D5-A60AB19A14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" y="2484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18" name="Text Box 43">
              <a:extLst>
                <a:ext uri="{FF2B5EF4-FFF2-40B4-BE49-F238E27FC236}">
                  <a16:creationId xmlns:a16="http://schemas.microsoft.com/office/drawing/2014/main" id="{AF2CCD41-2CDD-2BDA-981B-6BF4A038B5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35" y="2516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56" name="Oval 47">
            <a:extLst>
              <a:ext uri="{FF2B5EF4-FFF2-40B4-BE49-F238E27FC236}">
                <a16:creationId xmlns:a16="http://schemas.microsoft.com/office/drawing/2014/main" id="{E90ACE31-DD07-1DD7-3156-F7E284F65C49}"/>
              </a:ext>
            </a:extLst>
          </p:cNvPr>
          <p:cNvGrpSpPr>
            <a:grpSpLocks/>
          </p:cNvGrpSpPr>
          <p:nvPr/>
        </p:nvGrpSpPr>
        <p:grpSpPr bwMode="auto">
          <a:xfrm>
            <a:off x="6838950" y="2663825"/>
            <a:ext cx="238125" cy="219075"/>
            <a:chOff x="4308" y="1678"/>
            <a:chExt cx="150" cy="138"/>
          </a:xfrm>
        </p:grpSpPr>
        <p:pic>
          <p:nvPicPr>
            <p:cNvPr id="15415" name="Oval 47">
              <a:extLst>
                <a:ext uri="{FF2B5EF4-FFF2-40B4-BE49-F238E27FC236}">
                  <a16:creationId xmlns:a16="http://schemas.microsoft.com/office/drawing/2014/main" id="{1960782D-184A-2AA8-24BB-EF5E0A2F88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" y="1678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16" name="Text Box 46">
              <a:extLst>
                <a:ext uri="{FF2B5EF4-FFF2-40B4-BE49-F238E27FC236}">
                  <a16:creationId xmlns:a16="http://schemas.microsoft.com/office/drawing/2014/main" id="{5BB0C67D-A5AC-EFAC-7A44-95C3D412BE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9" y="1710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59" name="Oval 48">
            <a:extLst>
              <a:ext uri="{FF2B5EF4-FFF2-40B4-BE49-F238E27FC236}">
                <a16:creationId xmlns:a16="http://schemas.microsoft.com/office/drawing/2014/main" id="{0335090D-79D6-B4D2-D13B-9C2938812ECF}"/>
              </a:ext>
            </a:extLst>
          </p:cNvPr>
          <p:cNvGrpSpPr>
            <a:grpSpLocks/>
          </p:cNvGrpSpPr>
          <p:nvPr/>
        </p:nvGrpSpPr>
        <p:grpSpPr bwMode="auto">
          <a:xfrm>
            <a:off x="5022850" y="2566988"/>
            <a:ext cx="238125" cy="219075"/>
            <a:chOff x="3164" y="1617"/>
            <a:chExt cx="150" cy="138"/>
          </a:xfrm>
        </p:grpSpPr>
        <p:pic>
          <p:nvPicPr>
            <p:cNvPr id="15413" name="Oval 48">
              <a:extLst>
                <a:ext uri="{FF2B5EF4-FFF2-40B4-BE49-F238E27FC236}">
                  <a16:creationId xmlns:a16="http://schemas.microsoft.com/office/drawing/2014/main" id="{253EA414-3191-24D6-DB15-9ADB96F47F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4" y="1617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14" name="Text Box 30">
              <a:extLst>
                <a:ext uri="{FF2B5EF4-FFF2-40B4-BE49-F238E27FC236}">
                  <a16:creationId xmlns:a16="http://schemas.microsoft.com/office/drawing/2014/main" id="{8822812D-57AD-A43A-0511-9E00494786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5" y="1647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62" name="Oval 49">
            <a:extLst>
              <a:ext uri="{FF2B5EF4-FFF2-40B4-BE49-F238E27FC236}">
                <a16:creationId xmlns:a16="http://schemas.microsoft.com/office/drawing/2014/main" id="{27E9F111-DAFB-771F-6B63-F2A99125DCA2}"/>
              </a:ext>
            </a:extLst>
          </p:cNvPr>
          <p:cNvGrpSpPr>
            <a:grpSpLocks/>
          </p:cNvGrpSpPr>
          <p:nvPr/>
        </p:nvGrpSpPr>
        <p:grpSpPr bwMode="auto">
          <a:xfrm>
            <a:off x="5084763" y="4108450"/>
            <a:ext cx="230187" cy="219075"/>
            <a:chOff x="3203" y="2588"/>
            <a:chExt cx="145" cy="138"/>
          </a:xfrm>
        </p:grpSpPr>
        <p:pic>
          <p:nvPicPr>
            <p:cNvPr id="15411" name="Oval 49">
              <a:extLst>
                <a:ext uri="{FF2B5EF4-FFF2-40B4-BE49-F238E27FC236}">
                  <a16:creationId xmlns:a16="http://schemas.microsoft.com/office/drawing/2014/main" id="{187DCBDA-D08F-356A-65FB-8DF0CE431B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" y="2588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12" name="Text Box 33">
              <a:extLst>
                <a:ext uri="{FF2B5EF4-FFF2-40B4-BE49-F238E27FC236}">
                  <a16:creationId xmlns:a16="http://schemas.microsoft.com/office/drawing/2014/main" id="{45F50C4B-940C-3D00-D87C-957D1F190A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50" y="2620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65" name="Oval 52">
            <a:extLst>
              <a:ext uri="{FF2B5EF4-FFF2-40B4-BE49-F238E27FC236}">
                <a16:creationId xmlns:a16="http://schemas.microsoft.com/office/drawing/2014/main" id="{BB679074-01C8-4151-52B9-3884A02B2B23}"/>
              </a:ext>
            </a:extLst>
          </p:cNvPr>
          <p:cNvGrpSpPr>
            <a:grpSpLocks/>
          </p:cNvGrpSpPr>
          <p:nvPr/>
        </p:nvGrpSpPr>
        <p:grpSpPr bwMode="auto">
          <a:xfrm>
            <a:off x="6754813" y="4041775"/>
            <a:ext cx="231775" cy="219075"/>
            <a:chOff x="4255" y="2546"/>
            <a:chExt cx="146" cy="138"/>
          </a:xfrm>
        </p:grpSpPr>
        <p:pic>
          <p:nvPicPr>
            <p:cNvPr id="15409" name="Oval 52">
              <a:extLst>
                <a:ext uri="{FF2B5EF4-FFF2-40B4-BE49-F238E27FC236}">
                  <a16:creationId xmlns:a16="http://schemas.microsoft.com/office/drawing/2014/main" id="{585871D9-CFE8-28CA-8472-749DE35649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5" y="254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10" name="Text Box 36">
              <a:extLst>
                <a:ext uri="{FF2B5EF4-FFF2-40B4-BE49-F238E27FC236}">
                  <a16:creationId xmlns:a16="http://schemas.microsoft.com/office/drawing/2014/main" id="{AC4BACC9-C977-345E-78EA-D60F6135D3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4" y="2577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5380" name="Rounded Rectangle 3">
            <a:extLst>
              <a:ext uri="{FF2B5EF4-FFF2-40B4-BE49-F238E27FC236}">
                <a16:creationId xmlns:a16="http://schemas.microsoft.com/office/drawing/2014/main" id="{F3F8B891-6A3F-BFBE-0783-263E9D01C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1487488"/>
            <a:ext cx="2447925" cy="1514475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dargludo trydan</a:t>
            </a:r>
          </a:p>
        </p:txBody>
      </p:sp>
      <p:sp>
        <p:nvSpPr>
          <p:cNvPr id="15381" name="Rounded Rectangle 33">
            <a:extLst>
              <a:ext uri="{FF2B5EF4-FFF2-40B4-BE49-F238E27FC236}">
                <a16:creationId xmlns:a16="http://schemas.microsoft.com/office/drawing/2014/main" id="{1DF7A60C-5732-E473-285E-44DE7426D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125" y="3846513"/>
            <a:ext cx="2447925" cy="1514475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sgleiniog</a:t>
            </a:r>
          </a:p>
        </p:txBody>
      </p:sp>
      <p:grpSp>
        <p:nvGrpSpPr>
          <p:cNvPr id="13370" name="Oval 36">
            <a:extLst>
              <a:ext uri="{FF2B5EF4-FFF2-40B4-BE49-F238E27FC236}">
                <a16:creationId xmlns:a16="http://schemas.microsoft.com/office/drawing/2014/main" id="{2E4D1F6E-4AE3-7AB8-3512-7C4067DF150F}"/>
              </a:ext>
            </a:extLst>
          </p:cNvPr>
          <p:cNvGrpSpPr>
            <a:grpSpLocks/>
          </p:cNvGrpSpPr>
          <p:nvPr/>
        </p:nvGrpSpPr>
        <p:grpSpPr bwMode="auto">
          <a:xfrm>
            <a:off x="4522788" y="-682625"/>
            <a:ext cx="231775" cy="219075"/>
            <a:chOff x="2849" y="-430"/>
            <a:chExt cx="146" cy="138"/>
          </a:xfrm>
        </p:grpSpPr>
        <p:pic>
          <p:nvPicPr>
            <p:cNvPr id="15407" name="Oval 36">
              <a:extLst>
                <a:ext uri="{FF2B5EF4-FFF2-40B4-BE49-F238E27FC236}">
                  <a16:creationId xmlns:a16="http://schemas.microsoft.com/office/drawing/2014/main" id="{25B5F39D-D859-69AF-DB83-7FB0D74713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9" y="-43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08" name="Text Box 60">
              <a:extLst>
                <a:ext uri="{FF2B5EF4-FFF2-40B4-BE49-F238E27FC236}">
                  <a16:creationId xmlns:a16="http://schemas.microsoft.com/office/drawing/2014/main" id="{D54D83FF-8CDD-5FEC-6B44-BDDD970950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98" y="-398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73" name="Oval 37">
            <a:extLst>
              <a:ext uri="{FF2B5EF4-FFF2-40B4-BE49-F238E27FC236}">
                <a16:creationId xmlns:a16="http://schemas.microsoft.com/office/drawing/2014/main" id="{ECA86E9D-BCE4-1C44-C980-2BDF30A442BD}"/>
              </a:ext>
            </a:extLst>
          </p:cNvPr>
          <p:cNvGrpSpPr>
            <a:grpSpLocks/>
          </p:cNvGrpSpPr>
          <p:nvPr/>
        </p:nvGrpSpPr>
        <p:grpSpPr bwMode="auto">
          <a:xfrm>
            <a:off x="4864100" y="-895350"/>
            <a:ext cx="231775" cy="219075"/>
            <a:chOff x="3064" y="-564"/>
            <a:chExt cx="146" cy="138"/>
          </a:xfrm>
        </p:grpSpPr>
        <p:pic>
          <p:nvPicPr>
            <p:cNvPr id="15405" name="Oval 37">
              <a:extLst>
                <a:ext uri="{FF2B5EF4-FFF2-40B4-BE49-F238E27FC236}">
                  <a16:creationId xmlns:a16="http://schemas.microsoft.com/office/drawing/2014/main" id="{AA41227F-FD9E-EDCA-3BD2-20E047F9B8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4" y="-564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06" name="Text Box 63">
              <a:extLst>
                <a:ext uri="{FF2B5EF4-FFF2-40B4-BE49-F238E27FC236}">
                  <a16:creationId xmlns:a16="http://schemas.microsoft.com/office/drawing/2014/main" id="{8AF2FF0A-68A7-6A0A-1816-06B6C8FF88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4" y="-534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76" name="Oval 38">
            <a:extLst>
              <a:ext uri="{FF2B5EF4-FFF2-40B4-BE49-F238E27FC236}">
                <a16:creationId xmlns:a16="http://schemas.microsoft.com/office/drawing/2014/main" id="{852F8B7A-1DF8-DEEC-9917-1640B55A9A9B}"/>
              </a:ext>
            </a:extLst>
          </p:cNvPr>
          <p:cNvGrpSpPr>
            <a:grpSpLocks/>
          </p:cNvGrpSpPr>
          <p:nvPr/>
        </p:nvGrpSpPr>
        <p:grpSpPr bwMode="auto">
          <a:xfrm>
            <a:off x="5102225" y="-682625"/>
            <a:ext cx="231775" cy="219075"/>
            <a:chOff x="3214" y="-430"/>
            <a:chExt cx="146" cy="138"/>
          </a:xfrm>
        </p:grpSpPr>
        <p:pic>
          <p:nvPicPr>
            <p:cNvPr id="15403" name="Oval 38">
              <a:extLst>
                <a:ext uri="{FF2B5EF4-FFF2-40B4-BE49-F238E27FC236}">
                  <a16:creationId xmlns:a16="http://schemas.microsoft.com/office/drawing/2014/main" id="{EFE92B3B-A82E-BAE0-ED53-202D4E9C64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4" y="-43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04" name="Text Box 41">
              <a:extLst>
                <a:ext uri="{FF2B5EF4-FFF2-40B4-BE49-F238E27FC236}">
                  <a16:creationId xmlns:a16="http://schemas.microsoft.com/office/drawing/2014/main" id="{F2ADF4EC-CBE4-0AAC-18B2-5C20D30E8B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-398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79" name="Oval 39">
            <a:extLst>
              <a:ext uri="{FF2B5EF4-FFF2-40B4-BE49-F238E27FC236}">
                <a16:creationId xmlns:a16="http://schemas.microsoft.com/office/drawing/2014/main" id="{18F27A1B-F007-BA48-9502-B66880C6AFAE}"/>
              </a:ext>
            </a:extLst>
          </p:cNvPr>
          <p:cNvGrpSpPr>
            <a:grpSpLocks/>
          </p:cNvGrpSpPr>
          <p:nvPr/>
        </p:nvGrpSpPr>
        <p:grpSpPr bwMode="auto">
          <a:xfrm>
            <a:off x="5241925" y="-158750"/>
            <a:ext cx="231775" cy="219075"/>
            <a:chOff x="3302" y="-100"/>
            <a:chExt cx="146" cy="138"/>
          </a:xfrm>
        </p:grpSpPr>
        <p:pic>
          <p:nvPicPr>
            <p:cNvPr id="15401" name="Oval 39">
              <a:extLst>
                <a:ext uri="{FF2B5EF4-FFF2-40B4-BE49-F238E27FC236}">
                  <a16:creationId xmlns:a16="http://schemas.microsoft.com/office/drawing/2014/main" id="{613AA718-7DFA-0F23-F83D-7A1D6F7812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2" y="-10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02" name="Text Box 44">
              <a:extLst>
                <a:ext uri="{FF2B5EF4-FFF2-40B4-BE49-F238E27FC236}">
                  <a16:creationId xmlns:a16="http://schemas.microsoft.com/office/drawing/2014/main" id="{7660374E-7F4B-B48D-A1BF-65B797FF36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1" y="-70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82" name="Oval 40">
            <a:extLst>
              <a:ext uri="{FF2B5EF4-FFF2-40B4-BE49-F238E27FC236}">
                <a16:creationId xmlns:a16="http://schemas.microsoft.com/office/drawing/2014/main" id="{A27102A7-B1AE-E5FC-456E-8EFF1DFE4D83}"/>
              </a:ext>
            </a:extLst>
          </p:cNvPr>
          <p:cNvGrpSpPr>
            <a:grpSpLocks/>
          </p:cNvGrpSpPr>
          <p:nvPr/>
        </p:nvGrpSpPr>
        <p:grpSpPr bwMode="auto">
          <a:xfrm>
            <a:off x="6035675" y="-762000"/>
            <a:ext cx="231775" cy="219075"/>
            <a:chOff x="3802" y="-480"/>
            <a:chExt cx="146" cy="138"/>
          </a:xfrm>
        </p:grpSpPr>
        <p:pic>
          <p:nvPicPr>
            <p:cNvPr id="15399" name="Oval 40">
              <a:extLst>
                <a:ext uri="{FF2B5EF4-FFF2-40B4-BE49-F238E27FC236}">
                  <a16:creationId xmlns:a16="http://schemas.microsoft.com/office/drawing/2014/main" id="{D8042674-5E51-4666-2E6B-CF17422E36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2" y="-48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400" name="Text Box 47">
              <a:extLst>
                <a:ext uri="{FF2B5EF4-FFF2-40B4-BE49-F238E27FC236}">
                  <a16:creationId xmlns:a16="http://schemas.microsoft.com/office/drawing/2014/main" id="{B40E7808-35B0-2A95-BB7B-77E6D5F2D6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0" y="-449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85" name="Oval 41">
            <a:extLst>
              <a:ext uri="{FF2B5EF4-FFF2-40B4-BE49-F238E27FC236}">
                <a16:creationId xmlns:a16="http://schemas.microsoft.com/office/drawing/2014/main" id="{E360518F-151D-C681-470C-66FA304BDEB9}"/>
              </a:ext>
            </a:extLst>
          </p:cNvPr>
          <p:cNvGrpSpPr>
            <a:grpSpLocks/>
          </p:cNvGrpSpPr>
          <p:nvPr/>
        </p:nvGrpSpPr>
        <p:grpSpPr bwMode="auto">
          <a:xfrm>
            <a:off x="6718300" y="-377825"/>
            <a:ext cx="231775" cy="219075"/>
            <a:chOff x="4232" y="-238"/>
            <a:chExt cx="146" cy="138"/>
          </a:xfrm>
        </p:grpSpPr>
        <p:pic>
          <p:nvPicPr>
            <p:cNvPr id="15397" name="Oval 41">
              <a:extLst>
                <a:ext uri="{FF2B5EF4-FFF2-40B4-BE49-F238E27FC236}">
                  <a16:creationId xmlns:a16="http://schemas.microsoft.com/office/drawing/2014/main" id="{3C30ED46-152D-793D-C80E-59CC516AB1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2" y="-23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8" name="Text Box 75">
              <a:extLst>
                <a:ext uri="{FF2B5EF4-FFF2-40B4-BE49-F238E27FC236}">
                  <a16:creationId xmlns:a16="http://schemas.microsoft.com/office/drawing/2014/main" id="{94451806-6CE7-A462-FBD4-39200F59B8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9" y="-206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88" name="Oval 54">
            <a:extLst>
              <a:ext uri="{FF2B5EF4-FFF2-40B4-BE49-F238E27FC236}">
                <a16:creationId xmlns:a16="http://schemas.microsoft.com/office/drawing/2014/main" id="{1A9B7084-4591-D8C3-51F9-2001245B32BD}"/>
              </a:ext>
            </a:extLst>
          </p:cNvPr>
          <p:cNvGrpSpPr>
            <a:grpSpLocks/>
          </p:cNvGrpSpPr>
          <p:nvPr/>
        </p:nvGrpSpPr>
        <p:grpSpPr bwMode="auto">
          <a:xfrm>
            <a:off x="7065963" y="-811213"/>
            <a:ext cx="230187" cy="220663"/>
            <a:chOff x="4451" y="-511"/>
            <a:chExt cx="145" cy="139"/>
          </a:xfrm>
        </p:grpSpPr>
        <p:pic>
          <p:nvPicPr>
            <p:cNvPr id="15395" name="Oval 54">
              <a:extLst>
                <a:ext uri="{FF2B5EF4-FFF2-40B4-BE49-F238E27FC236}">
                  <a16:creationId xmlns:a16="http://schemas.microsoft.com/office/drawing/2014/main" id="{64CE4B6B-3864-378C-8588-483C6E81FB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1" y="-511"/>
              <a:ext cx="145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6" name="Text Box 78">
              <a:extLst>
                <a:ext uri="{FF2B5EF4-FFF2-40B4-BE49-F238E27FC236}">
                  <a16:creationId xmlns:a16="http://schemas.microsoft.com/office/drawing/2014/main" id="{0E16D119-CA87-4339-C6B8-DA43FB49D9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98" y="-477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91" name="Oval 55">
            <a:extLst>
              <a:ext uri="{FF2B5EF4-FFF2-40B4-BE49-F238E27FC236}">
                <a16:creationId xmlns:a16="http://schemas.microsoft.com/office/drawing/2014/main" id="{828C9F66-0434-B55E-D5FC-C9F5ED4258ED}"/>
              </a:ext>
            </a:extLst>
          </p:cNvPr>
          <p:cNvGrpSpPr>
            <a:grpSpLocks/>
          </p:cNvGrpSpPr>
          <p:nvPr/>
        </p:nvGrpSpPr>
        <p:grpSpPr bwMode="auto">
          <a:xfrm>
            <a:off x="7334250" y="-927100"/>
            <a:ext cx="230188" cy="220662"/>
            <a:chOff x="4620" y="-584"/>
            <a:chExt cx="145" cy="139"/>
          </a:xfrm>
        </p:grpSpPr>
        <p:pic>
          <p:nvPicPr>
            <p:cNvPr id="15393" name="Oval 55">
              <a:extLst>
                <a:ext uri="{FF2B5EF4-FFF2-40B4-BE49-F238E27FC236}">
                  <a16:creationId xmlns:a16="http://schemas.microsoft.com/office/drawing/2014/main" id="{EDBBF2D2-C5E9-BCF4-12B8-FFA56E2061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0" y="-584"/>
              <a:ext cx="145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4" name="Text Box 50">
              <a:extLst>
                <a:ext uri="{FF2B5EF4-FFF2-40B4-BE49-F238E27FC236}">
                  <a16:creationId xmlns:a16="http://schemas.microsoft.com/office/drawing/2014/main" id="{F23EFB1C-0C49-333E-91D0-1D0636D8D4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67" y="-553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394" name="Oval 56">
            <a:extLst>
              <a:ext uri="{FF2B5EF4-FFF2-40B4-BE49-F238E27FC236}">
                <a16:creationId xmlns:a16="http://schemas.microsoft.com/office/drawing/2014/main" id="{8247A5E6-BA4A-0F35-12E2-6E07C3DEA17E}"/>
              </a:ext>
            </a:extLst>
          </p:cNvPr>
          <p:cNvGrpSpPr>
            <a:grpSpLocks/>
          </p:cNvGrpSpPr>
          <p:nvPr/>
        </p:nvGrpSpPr>
        <p:grpSpPr bwMode="auto">
          <a:xfrm>
            <a:off x="7620000" y="-762000"/>
            <a:ext cx="231775" cy="219075"/>
            <a:chOff x="4800" y="-480"/>
            <a:chExt cx="146" cy="138"/>
          </a:xfrm>
        </p:grpSpPr>
        <p:pic>
          <p:nvPicPr>
            <p:cNvPr id="15391" name="Oval 56">
              <a:extLst>
                <a:ext uri="{FF2B5EF4-FFF2-40B4-BE49-F238E27FC236}">
                  <a16:creationId xmlns:a16="http://schemas.microsoft.com/office/drawing/2014/main" id="{2AD482B2-8517-C363-3B8C-362B4C9AF3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" y="-48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92" name="Text Box 53">
              <a:extLst>
                <a:ext uri="{FF2B5EF4-FFF2-40B4-BE49-F238E27FC236}">
                  <a16:creationId xmlns:a16="http://schemas.microsoft.com/office/drawing/2014/main" id="{86ECF2EA-583B-D6F3-E8A3-9B3587C245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48" y="-446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06 -1.48148E-06 L -3.75E-06 0.25">
                                      <p:cBhvr>
                                        <p:cTn id="6" dur="1000" fill="hold"/>
                                        <p:tgtEl>
                                          <p:spTgt spid="133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06 1.85185E-06 L 0.00092 0.21389">
                                      <p:cBhvr>
                                        <p:cTn id="9" dur="500" fill="hold"/>
                                        <p:tgtEl>
                                          <p:spTgt spid="133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06 3.7037E-06 L -0.00053 0.21435">
                                      <p:cBhvr>
                                        <p:cTn id="12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06 -2.59259E-06 L 0.0237 0.21366">
                                      <p:cBhvr>
                                        <p:cTn id="15" dur="5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06 -1.85185E-06 L 4.79167E-06 0.25">
                                      <p:cBhvr>
                                        <p:cTn id="17" dur="1000" fill="hold"/>
                                        <p:tgtEl>
                                          <p:spTgt spid="13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06 -2.96296E-06 L 5E-06 0.25">
                                      <p:cBhvr>
                                        <p:cTn id="19" dur="1000" fill="hold"/>
                                        <p:tgtEl>
                                          <p:spTgt spid="13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06 4.07407E-06 L -0.01406 0.21782">
                                      <p:cBhvr>
                                        <p:cTn id="22" dur="5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06 -3.7037E-07 L -0.00325 0.19352">
                                      <p:cBhvr>
                                        <p:cTn id="25" dur="5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06 2.59259E-06 L 2.70833E-06 0.25">
                                      <p:cBhvr>
                                        <p:cTn id="27" dur="1000" fill="hold"/>
                                        <p:tgtEl>
                                          <p:spTgt spid="133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06 -4.07407E-06 L 0.01459 0.19885">
                                      <p:cBhvr>
                                        <p:cTn id="30" dur="5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06 4.07407E-06 L -2.29167E-06 0.25">
                                      <p:cBhvr>
                                        <p:cTn id="32" dur="1000" fill="hold"/>
                                        <p:tgtEl>
                                          <p:spTgt spid="13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4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>
                                      <p:cBhvr>
                                        <p:cTn id="35" dur="5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06 0 L -0.00325 0.2169">
                                      <p:cBhvr>
                                        <p:cTn id="38" dur="5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06 -3.33333E-06 L 2.70833E-06 0.25">
                                      <p:cBhvr>
                                        <p:cTn id="40" dur="1000" fill="hold"/>
                                        <p:tgtEl>
                                          <p:spTgt spid="133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2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>
                                      <p:cBhvr>
                                        <p:cTn id="43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06 2.59259E-06 L 0.00547 0.23889">
                                      <p:cBhvr>
                                        <p:cTn id="45" dur="500" fill="hold"/>
                                        <p:tgtEl>
                                          <p:spTgt spid="133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7" presetID="42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06 -2.96296E-06 L -0.03399 0.25903">
                                      <p:cBhvr>
                                        <p:cTn id="48" dur="500" fill="hold"/>
                                        <p:tgtEl>
                                          <p:spTgt spid="13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2824 L 0.00508 0.18565">
                                      <p:cBhvr>
                                        <p:cTn id="50" dur="500" fill="hold"/>
                                        <p:tgtEl>
                                          <p:spTgt spid="133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Oval 19">
            <a:extLst>
              <a:ext uri="{FF2B5EF4-FFF2-40B4-BE49-F238E27FC236}">
                <a16:creationId xmlns:a16="http://schemas.microsoft.com/office/drawing/2014/main" id="{CDAFF772-6606-80CD-710E-6DEC56D63F67}"/>
              </a:ext>
            </a:extLst>
          </p:cNvPr>
          <p:cNvGrpSpPr>
            <a:grpSpLocks/>
          </p:cNvGrpSpPr>
          <p:nvPr/>
        </p:nvGrpSpPr>
        <p:grpSpPr bwMode="auto">
          <a:xfrm>
            <a:off x="3906838" y="1158875"/>
            <a:ext cx="1560512" cy="1565275"/>
            <a:chOff x="2461" y="730"/>
            <a:chExt cx="983" cy="986"/>
          </a:xfrm>
        </p:grpSpPr>
        <p:pic>
          <p:nvPicPr>
            <p:cNvPr id="17479" name="Oval 19">
              <a:extLst>
                <a:ext uri="{FF2B5EF4-FFF2-40B4-BE49-F238E27FC236}">
                  <a16:creationId xmlns:a16="http://schemas.microsoft.com/office/drawing/2014/main" id="{1BA8DBF1-D230-BC12-BD39-40EB49E3B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" y="730"/>
              <a:ext cx="983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80" name="Text Box 3">
              <a:extLst>
                <a:ext uri="{FF2B5EF4-FFF2-40B4-BE49-F238E27FC236}">
                  <a16:creationId xmlns:a16="http://schemas.microsoft.com/office/drawing/2014/main" id="{B76D4BE5-3A12-BAC6-57CD-74E7B823EF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1" y="887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7411" name="Oval 23">
            <a:extLst>
              <a:ext uri="{FF2B5EF4-FFF2-40B4-BE49-F238E27FC236}">
                <a16:creationId xmlns:a16="http://schemas.microsoft.com/office/drawing/2014/main" id="{BF5EFE61-0CE8-72D0-4527-5957045B1E47}"/>
              </a:ext>
            </a:extLst>
          </p:cNvPr>
          <p:cNvGrpSpPr>
            <a:grpSpLocks/>
          </p:cNvGrpSpPr>
          <p:nvPr/>
        </p:nvGrpSpPr>
        <p:grpSpPr bwMode="auto">
          <a:xfrm>
            <a:off x="5364163" y="1158875"/>
            <a:ext cx="1566862" cy="1565275"/>
            <a:chOff x="3379" y="730"/>
            <a:chExt cx="987" cy="986"/>
          </a:xfrm>
        </p:grpSpPr>
        <p:pic>
          <p:nvPicPr>
            <p:cNvPr id="17477" name="Oval 23">
              <a:extLst>
                <a:ext uri="{FF2B5EF4-FFF2-40B4-BE49-F238E27FC236}">
                  <a16:creationId xmlns:a16="http://schemas.microsoft.com/office/drawing/2014/main" id="{04E84602-C518-33E3-3850-FCF5D57FE0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" y="730"/>
              <a:ext cx="987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78" name="Text Box 6">
              <a:extLst>
                <a:ext uri="{FF2B5EF4-FFF2-40B4-BE49-F238E27FC236}">
                  <a16:creationId xmlns:a16="http://schemas.microsoft.com/office/drawing/2014/main" id="{B22C22B8-FCEF-0E97-B9C9-7399992EA4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887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7412" name="Oval 26">
            <a:extLst>
              <a:ext uri="{FF2B5EF4-FFF2-40B4-BE49-F238E27FC236}">
                <a16:creationId xmlns:a16="http://schemas.microsoft.com/office/drawing/2014/main" id="{644569BB-E670-944C-231C-AA88D831E100}"/>
              </a:ext>
            </a:extLst>
          </p:cNvPr>
          <p:cNvGrpSpPr>
            <a:grpSpLocks/>
          </p:cNvGrpSpPr>
          <p:nvPr/>
        </p:nvGrpSpPr>
        <p:grpSpPr bwMode="auto">
          <a:xfrm>
            <a:off x="3889375" y="2620963"/>
            <a:ext cx="1566863" cy="1560512"/>
            <a:chOff x="2450" y="1651"/>
            <a:chExt cx="987" cy="983"/>
          </a:xfrm>
        </p:grpSpPr>
        <p:pic>
          <p:nvPicPr>
            <p:cNvPr id="17475" name="Oval 26">
              <a:extLst>
                <a:ext uri="{FF2B5EF4-FFF2-40B4-BE49-F238E27FC236}">
                  <a16:creationId xmlns:a16="http://schemas.microsoft.com/office/drawing/2014/main" id="{2B99ACE1-49FC-AD45-05B0-D0F0E2B3C6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0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76" name="Text Box 9">
              <a:extLst>
                <a:ext uri="{FF2B5EF4-FFF2-40B4-BE49-F238E27FC236}">
                  <a16:creationId xmlns:a16="http://schemas.microsoft.com/office/drawing/2014/main" id="{24572F50-40C5-90EE-AC43-C79BD60CD0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7413" name="Oval 27">
            <a:extLst>
              <a:ext uri="{FF2B5EF4-FFF2-40B4-BE49-F238E27FC236}">
                <a16:creationId xmlns:a16="http://schemas.microsoft.com/office/drawing/2014/main" id="{38174E68-DF23-1B32-E7C5-78DA325C1432}"/>
              </a:ext>
            </a:extLst>
          </p:cNvPr>
          <p:cNvGrpSpPr>
            <a:grpSpLocks/>
          </p:cNvGrpSpPr>
          <p:nvPr/>
        </p:nvGrpSpPr>
        <p:grpSpPr bwMode="auto">
          <a:xfrm>
            <a:off x="5346700" y="2620963"/>
            <a:ext cx="1566863" cy="1560512"/>
            <a:chOff x="3368" y="1651"/>
            <a:chExt cx="987" cy="983"/>
          </a:xfrm>
        </p:grpSpPr>
        <p:pic>
          <p:nvPicPr>
            <p:cNvPr id="17473" name="Oval 27">
              <a:extLst>
                <a:ext uri="{FF2B5EF4-FFF2-40B4-BE49-F238E27FC236}">
                  <a16:creationId xmlns:a16="http://schemas.microsoft.com/office/drawing/2014/main" id="{6CA39499-C490-508C-6B27-A7E1A8CF20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8" y="1651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74" name="Text Box 13">
              <a:extLst>
                <a:ext uri="{FF2B5EF4-FFF2-40B4-BE49-F238E27FC236}">
                  <a16:creationId xmlns:a16="http://schemas.microsoft.com/office/drawing/2014/main" id="{6B3E50EB-7282-98C5-9202-7BB0BCAFE7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1" y="1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4350" name="Group 2">
            <a:extLst>
              <a:ext uri="{FF2B5EF4-FFF2-40B4-BE49-F238E27FC236}">
                <a16:creationId xmlns:a16="http://schemas.microsoft.com/office/drawing/2014/main" id="{E7DF307E-691F-B896-8EF4-E02605287AC6}"/>
              </a:ext>
            </a:extLst>
          </p:cNvPr>
          <p:cNvGrpSpPr>
            <a:grpSpLocks/>
          </p:cNvGrpSpPr>
          <p:nvPr/>
        </p:nvGrpSpPr>
        <p:grpSpPr bwMode="auto">
          <a:xfrm>
            <a:off x="6870700" y="1196975"/>
            <a:ext cx="1462088" cy="2901950"/>
            <a:chOff x="6871155" y="1196752"/>
            <a:chExt cx="1461138" cy="2901839"/>
          </a:xfrm>
        </p:grpSpPr>
        <p:grpSp>
          <p:nvGrpSpPr>
            <p:cNvPr id="17467" name="Oval 24">
              <a:extLst>
                <a:ext uri="{FF2B5EF4-FFF2-40B4-BE49-F238E27FC236}">
                  <a16:creationId xmlns:a16="http://schemas.microsoft.com/office/drawing/2014/main" id="{4407CFD4-7BFD-BAB3-B6C4-0170AB211B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27520" y="1158240"/>
              <a:ext cx="1566672" cy="1566672"/>
              <a:chOff x="6827520" y="1158240"/>
              <a:chExt cx="1566672" cy="1566672"/>
            </a:xfrm>
          </p:grpSpPr>
          <p:pic>
            <p:nvPicPr>
              <p:cNvPr id="17471" name="Oval 24">
                <a:extLst>
                  <a:ext uri="{FF2B5EF4-FFF2-40B4-BE49-F238E27FC236}">
                    <a16:creationId xmlns:a16="http://schemas.microsoft.com/office/drawing/2014/main" id="{68E6FCFA-03D2-50B6-CC9E-06D3CC7102E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27520" y="1158240"/>
                <a:ext cx="1566672" cy="1566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72" name="Text Box 44">
                <a:extLst>
                  <a:ext uri="{FF2B5EF4-FFF2-40B4-BE49-F238E27FC236}">
                    <a16:creationId xmlns:a16="http://schemas.microsoft.com/office/drawing/2014/main" id="{C139C476-3353-8B44-F83C-AB2B596684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99587" y="1407994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  <p:grpSp>
          <p:nvGrpSpPr>
            <p:cNvPr id="17468" name="Oval 28">
              <a:extLst>
                <a:ext uri="{FF2B5EF4-FFF2-40B4-BE49-F238E27FC236}">
                  <a16:creationId xmlns:a16="http://schemas.microsoft.com/office/drawing/2014/main" id="{A4E7D734-5C62-CB25-2E5E-9EA8CDCEDD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09232" y="2621280"/>
              <a:ext cx="1566672" cy="1560576"/>
              <a:chOff x="6809232" y="2621280"/>
              <a:chExt cx="1566672" cy="1560576"/>
            </a:xfrm>
          </p:grpSpPr>
          <p:pic>
            <p:nvPicPr>
              <p:cNvPr id="17469" name="Oval 28">
                <a:extLst>
                  <a:ext uri="{FF2B5EF4-FFF2-40B4-BE49-F238E27FC236}">
                    <a16:creationId xmlns:a16="http://schemas.microsoft.com/office/drawing/2014/main" id="{E55F474D-1E36-4124-464C-FB0B41220E8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09232" y="2621280"/>
                <a:ext cx="1566672" cy="1560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70" name="Text Box 47">
                <a:extLst>
                  <a:ext uri="{FF2B5EF4-FFF2-40B4-BE49-F238E27FC236}">
                    <a16:creationId xmlns:a16="http://schemas.microsoft.com/office/drawing/2014/main" id="{19CCEFD6-AAB2-C1E0-B67E-C01D304297C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082654" y="2867380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</p:grpSp>
      <p:grpSp>
        <p:nvGrpSpPr>
          <p:cNvPr id="17415" name="Oval 29">
            <a:extLst>
              <a:ext uri="{FF2B5EF4-FFF2-40B4-BE49-F238E27FC236}">
                <a16:creationId xmlns:a16="http://schemas.microsoft.com/office/drawing/2014/main" id="{720966BC-AC93-6A2E-C5ED-E178406C48F4}"/>
              </a:ext>
            </a:extLst>
          </p:cNvPr>
          <p:cNvGrpSpPr>
            <a:grpSpLocks/>
          </p:cNvGrpSpPr>
          <p:nvPr/>
        </p:nvGrpSpPr>
        <p:grpSpPr bwMode="auto">
          <a:xfrm>
            <a:off x="3870325" y="4078288"/>
            <a:ext cx="1566863" cy="1566862"/>
            <a:chOff x="2438" y="2569"/>
            <a:chExt cx="987" cy="987"/>
          </a:xfrm>
        </p:grpSpPr>
        <p:pic>
          <p:nvPicPr>
            <p:cNvPr id="17465" name="Oval 29">
              <a:extLst>
                <a:ext uri="{FF2B5EF4-FFF2-40B4-BE49-F238E27FC236}">
                  <a16:creationId xmlns:a16="http://schemas.microsoft.com/office/drawing/2014/main" id="{F1C05B9B-5A03-0D2C-CF30-1F5C329E2A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66" name="Text Box 10">
              <a:extLst>
                <a:ext uri="{FF2B5EF4-FFF2-40B4-BE49-F238E27FC236}">
                  <a16:creationId xmlns:a16="http://schemas.microsoft.com/office/drawing/2014/main" id="{28CFDF7A-8A09-613E-0F9E-821C6844D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10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7416" name="Oval 30">
            <a:extLst>
              <a:ext uri="{FF2B5EF4-FFF2-40B4-BE49-F238E27FC236}">
                <a16:creationId xmlns:a16="http://schemas.microsoft.com/office/drawing/2014/main" id="{30FD02A6-8CD0-0FA5-DDE3-A19FA891D1C4}"/>
              </a:ext>
            </a:extLst>
          </p:cNvPr>
          <p:cNvGrpSpPr>
            <a:grpSpLocks/>
          </p:cNvGrpSpPr>
          <p:nvPr/>
        </p:nvGrpSpPr>
        <p:grpSpPr bwMode="auto">
          <a:xfrm>
            <a:off x="5334000" y="4078288"/>
            <a:ext cx="1566863" cy="1566862"/>
            <a:chOff x="3360" y="2569"/>
            <a:chExt cx="987" cy="987"/>
          </a:xfrm>
        </p:grpSpPr>
        <p:pic>
          <p:nvPicPr>
            <p:cNvPr id="17463" name="Oval 30">
              <a:extLst>
                <a:ext uri="{FF2B5EF4-FFF2-40B4-BE49-F238E27FC236}">
                  <a16:creationId xmlns:a16="http://schemas.microsoft.com/office/drawing/2014/main" id="{FBFA308D-00A7-2084-A58C-CCCCDF8FFD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64" name="Text Box 13">
              <a:extLst>
                <a:ext uri="{FF2B5EF4-FFF2-40B4-BE49-F238E27FC236}">
                  <a16:creationId xmlns:a16="http://schemas.microsoft.com/office/drawing/2014/main" id="{E34411BD-105E-5D94-8E39-65265EF96A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0" y="2726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4363" name="Oval 31">
            <a:extLst>
              <a:ext uri="{FF2B5EF4-FFF2-40B4-BE49-F238E27FC236}">
                <a16:creationId xmlns:a16="http://schemas.microsoft.com/office/drawing/2014/main" id="{1D2EC34F-DF93-12A0-42F1-62F6E3D98D79}"/>
              </a:ext>
            </a:extLst>
          </p:cNvPr>
          <p:cNvGrpSpPr>
            <a:grpSpLocks/>
          </p:cNvGrpSpPr>
          <p:nvPr/>
        </p:nvGrpSpPr>
        <p:grpSpPr bwMode="auto">
          <a:xfrm>
            <a:off x="6791325" y="4078288"/>
            <a:ext cx="1566863" cy="1566862"/>
            <a:chOff x="4278" y="2569"/>
            <a:chExt cx="987" cy="987"/>
          </a:xfrm>
        </p:grpSpPr>
        <p:pic>
          <p:nvPicPr>
            <p:cNvPr id="17461" name="Oval 31">
              <a:extLst>
                <a:ext uri="{FF2B5EF4-FFF2-40B4-BE49-F238E27FC236}">
                  <a16:creationId xmlns:a16="http://schemas.microsoft.com/office/drawing/2014/main" id="{753C1B01-96BD-9937-40CA-8FC813DCC9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8" y="256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62" name="Text Box 16">
              <a:extLst>
                <a:ext uri="{FF2B5EF4-FFF2-40B4-BE49-F238E27FC236}">
                  <a16:creationId xmlns:a16="http://schemas.microsoft.com/office/drawing/2014/main" id="{F2CCB1E1-632C-2E2D-52E9-AAFEA67950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1" y="272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7418" name="Oval 42">
            <a:extLst>
              <a:ext uri="{FF2B5EF4-FFF2-40B4-BE49-F238E27FC236}">
                <a16:creationId xmlns:a16="http://schemas.microsoft.com/office/drawing/2014/main" id="{EE88D6BD-F482-1F9A-CAC5-422A4F0D2E70}"/>
              </a:ext>
            </a:extLst>
          </p:cNvPr>
          <p:cNvGrpSpPr>
            <a:grpSpLocks/>
          </p:cNvGrpSpPr>
          <p:nvPr/>
        </p:nvGrpSpPr>
        <p:grpSpPr bwMode="auto">
          <a:xfrm>
            <a:off x="5248275" y="1358900"/>
            <a:ext cx="231775" cy="220663"/>
            <a:chOff x="3306" y="856"/>
            <a:chExt cx="146" cy="139"/>
          </a:xfrm>
        </p:grpSpPr>
        <p:pic>
          <p:nvPicPr>
            <p:cNvPr id="17459" name="Oval 42">
              <a:extLst>
                <a:ext uri="{FF2B5EF4-FFF2-40B4-BE49-F238E27FC236}">
                  <a16:creationId xmlns:a16="http://schemas.microsoft.com/office/drawing/2014/main" id="{FEB2A8F5-8727-2A36-63D0-6461FE3388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6" y="856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60" name="Text Box 19">
              <a:extLst>
                <a:ext uri="{FF2B5EF4-FFF2-40B4-BE49-F238E27FC236}">
                  <a16:creationId xmlns:a16="http://schemas.microsoft.com/office/drawing/2014/main" id="{131B9281-16F3-B0BC-EDCF-40351AEBD5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6" y="888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19" name="Oval 43">
            <a:extLst>
              <a:ext uri="{FF2B5EF4-FFF2-40B4-BE49-F238E27FC236}">
                <a16:creationId xmlns:a16="http://schemas.microsoft.com/office/drawing/2014/main" id="{3DE43CC4-04EA-3FCE-CBCC-AC076D9ED861}"/>
              </a:ext>
            </a:extLst>
          </p:cNvPr>
          <p:cNvGrpSpPr>
            <a:grpSpLocks/>
          </p:cNvGrpSpPr>
          <p:nvPr/>
        </p:nvGrpSpPr>
        <p:grpSpPr bwMode="auto">
          <a:xfrm>
            <a:off x="6729413" y="1352550"/>
            <a:ext cx="231775" cy="220663"/>
            <a:chOff x="4239" y="852"/>
            <a:chExt cx="146" cy="139"/>
          </a:xfrm>
        </p:grpSpPr>
        <p:pic>
          <p:nvPicPr>
            <p:cNvPr id="17457" name="Oval 43">
              <a:extLst>
                <a:ext uri="{FF2B5EF4-FFF2-40B4-BE49-F238E27FC236}">
                  <a16:creationId xmlns:a16="http://schemas.microsoft.com/office/drawing/2014/main" id="{384504CC-50D3-C26A-1269-40B8144160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9" y="852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58" name="Text Box 35">
              <a:extLst>
                <a:ext uri="{FF2B5EF4-FFF2-40B4-BE49-F238E27FC236}">
                  <a16:creationId xmlns:a16="http://schemas.microsoft.com/office/drawing/2014/main" id="{5E72A5D0-6741-F27B-8BE8-39199C155A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7" y="884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0" name="Oval 44">
            <a:extLst>
              <a:ext uri="{FF2B5EF4-FFF2-40B4-BE49-F238E27FC236}">
                <a16:creationId xmlns:a16="http://schemas.microsoft.com/office/drawing/2014/main" id="{8969E0C1-F986-C508-3216-143271F80CD1}"/>
              </a:ext>
            </a:extLst>
          </p:cNvPr>
          <p:cNvGrpSpPr>
            <a:grpSpLocks/>
          </p:cNvGrpSpPr>
          <p:nvPr/>
        </p:nvGrpSpPr>
        <p:grpSpPr bwMode="auto">
          <a:xfrm>
            <a:off x="6681788" y="5194300"/>
            <a:ext cx="231775" cy="219075"/>
            <a:chOff x="4209" y="3272"/>
            <a:chExt cx="146" cy="138"/>
          </a:xfrm>
        </p:grpSpPr>
        <p:pic>
          <p:nvPicPr>
            <p:cNvPr id="17455" name="Oval 44">
              <a:extLst>
                <a:ext uri="{FF2B5EF4-FFF2-40B4-BE49-F238E27FC236}">
                  <a16:creationId xmlns:a16="http://schemas.microsoft.com/office/drawing/2014/main" id="{CFA1A87E-5BC4-2BE1-7D03-9F6837E47A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9" y="3272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56" name="Text Box 38">
              <a:extLst>
                <a:ext uri="{FF2B5EF4-FFF2-40B4-BE49-F238E27FC236}">
                  <a16:creationId xmlns:a16="http://schemas.microsoft.com/office/drawing/2014/main" id="{A3EF0012-E2A4-9DE6-4C5D-1741425163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8" y="330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1" name="Oval 45">
            <a:extLst>
              <a:ext uri="{FF2B5EF4-FFF2-40B4-BE49-F238E27FC236}">
                <a16:creationId xmlns:a16="http://schemas.microsoft.com/office/drawing/2014/main" id="{38A6E63E-AAEF-CECF-6A57-D7388F06B3DB}"/>
              </a:ext>
            </a:extLst>
          </p:cNvPr>
          <p:cNvGrpSpPr>
            <a:grpSpLocks/>
          </p:cNvGrpSpPr>
          <p:nvPr/>
        </p:nvGrpSpPr>
        <p:grpSpPr bwMode="auto">
          <a:xfrm>
            <a:off x="5237163" y="5224463"/>
            <a:ext cx="230187" cy="219075"/>
            <a:chOff x="3299" y="3291"/>
            <a:chExt cx="145" cy="138"/>
          </a:xfrm>
        </p:grpSpPr>
        <p:pic>
          <p:nvPicPr>
            <p:cNvPr id="17453" name="Oval 45">
              <a:extLst>
                <a:ext uri="{FF2B5EF4-FFF2-40B4-BE49-F238E27FC236}">
                  <a16:creationId xmlns:a16="http://schemas.microsoft.com/office/drawing/2014/main" id="{10854F1C-0834-DE1E-D992-DE44E1BF17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9" y="3291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54" name="Text Box 22">
              <a:extLst>
                <a:ext uri="{FF2B5EF4-FFF2-40B4-BE49-F238E27FC236}">
                  <a16:creationId xmlns:a16="http://schemas.microsoft.com/office/drawing/2014/main" id="{146B54F0-D1F5-233B-56A3-4735921B75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8" y="3323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2" name="Oval 46">
            <a:extLst>
              <a:ext uri="{FF2B5EF4-FFF2-40B4-BE49-F238E27FC236}">
                <a16:creationId xmlns:a16="http://schemas.microsoft.com/office/drawing/2014/main" id="{8BD23F82-F16F-232B-EE6C-7AC60071BA95}"/>
              </a:ext>
            </a:extLst>
          </p:cNvPr>
          <p:cNvGrpSpPr>
            <a:grpSpLocks/>
          </p:cNvGrpSpPr>
          <p:nvPr/>
        </p:nvGrpSpPr>
        <p:grpSpPr bwMode="auto">
          <a:xfrm>
            <a:off x="3943350" y="3943350"/>
            <a:ext cx="238125" cy="220663"/>
            <a:chOff x="2484" y="2484"/>
            <a:chExt cx="150" cy="139"/>
          </a:xfrm>
        </p:grpSpPr>
        <p:pic>
          <p:nvPicPr>
            <p:cNvPr id="17451" name="Oval 46">
              <a:extLst>
                <a:ext uri="{FF2B5EF4-FFF2-40B4-BE49-F238E27FC236}">
                  <a16:creationId xmlns:a16="http://schemas.microsoft.com/office/drawing/2014/main" id="{C48BE9BA-4EF5-B268-E35A-9B01C6CAA9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" y="2484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52" name="Text Box 25">
              <a:extLst>
                <a:ext uri="{FF2B5EF4-FFF2-40B4-BE49-F238E27FC236}">
                  <a16:creationId xmlns:a16="http://schemas.microsoft.com/office/drawing/2014/main" id="{992F65D6-E3DD-A672-C923-CC6F191E65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35" y="2516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3" name="Oval 47">
            <a:extLst>
              <a:ext uri="{FF2B5EF4-FFF2-40B4-BE49-F238E27FC236}">
                <a16:creationId xmlns:a16="http://schemas.microsoft.com/office/drawing/2014/main" id="{C1928C5C-A7B6-11E2-822E-F265AECDF08A}"/>
              </a:ext>
            </a:extLst>
          </p:cNvPr>
          <p:cNvGrpSpPr>
            <a:grpSpLocks/>
          </p:cNvGrpSpPr>
          <p:nvPr/>
        </p:nvGrpSpPr>
        <p:grpSpPr bwMode="auto">
          <a:xfrm>
            <a:off x="6838950" y="2663825"/>
            <a:ext cx="238125" cy="219075"/>
            <a:chOff x="4308" y="1678"/>
            <a:chExt cx="150" cy="138"/>
          </a:xfrm>
        </p:grpSpPr>
        <p:pic>
          <p:nvPicPr>
            <p:cNvPr id="17449" name="Oval 47">
              <a:extLst>
                <a:ext uri="{FF2B5EF4-FFF2-40B4-BE49-F238E27FC236}">
                  <a16:creationId xmlns:a16="http://schemas.microsoft.com/office/drawing/2014/main" id="{0212D9A2-B31B-58FB-C52D-1AD4DFE261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8" y="1678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50" name="Text Box 28">
              <a:extLst>
                <a:ext uri="{FF2B5EF4-FFF2-40B4-BE49-F238E27FC236}">
                  <a16:creationId xmlns:a16="http://schemas.microsoft.com/office/drawing/2014/main" id="{20B82F40-1948-F154-F31C-2F5F84BEFE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9" y="1710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4" name="Oval 48">
            <a:extLst>
              <a:ext uri="{FF2B5EF4-FFF2-40B4-BE49-F238E27FC236}">
                <a16:creationId xmlns:a16="http://schemas.microsoft.com/office/drawing/2014/main" id="{3D81A839-4B3D-390F-F513-3B4AFD5EC925}"/>
              </a:ext>
            </a:extLst>
          </p:cNvPr>
          <p:cNvGrpSpPr>
            <a:grpSpLocks/>
          </p:cNvGrpSpPr>
          <p:nvPr/>
        </p:nvGrpSpPr>
        <p:grpSpPr bwMode="auto">
          <a:xfrm>
            <a:off x="5022850" y="2566988"/>
            <a:ext cx="238125" cy="219075"/>
            <a:chOff x="3164" y="1617"/>
            <a:chExt cx="150" cy="138"/>
          </a:xfrm>
        </p:grpSpPr>
        <p:pic>
          <p:nvPicPr>
            <p:cNvPr id="17447" name="Oval 48">
              <a:extLst>
                <a:ext uri="{FF2B5EF4-FFF2-40B4-BE49-F238E27FC236}">
                  <a16:creationId xmlns:a16="http://schemas.microsoft.com/office/drawing/2014/main" id="{58231A4E-61F6-591D-7FC7-7FD3C32D95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4" y="1617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8" name="Text Box 50">
              <a:extLst>
                <a:ext uri="{FF2B5EF4-FFF2-40B4-BE49-F238E27FC236}">
                  <a16:creationId xmlns:a16="http://schemas.microsoft.com/office/drawing/2014/main" id="{1253C46B-616A-8844-6F77-0F5E6C18E2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5" y="1647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5" name="Oval 49">
            <a:extLst>
              <a:ext uri="{FF2B5EF4-FFF2-40B4-BE49-F238E27FC236}">
                <a16:creationId xmlns:a16="http://schemas.microsoft.com/office/drawing/2014/main" id="{15FB39C9-6E35-4E6B-E05B-00DFAC78B87D}"/>
              </a:ext>
            </a:extLst>
          </p:cNvPr>
          <p:cNvGrpSpPr>
            <a:grpSpLocks/>
          </p:cNvGrpSpPr>
          <p:nvPr/>
        </p:nvGrpSpPr>
        <p:grpSpPr bwMode="auto">
          <a:xfrm>
            <a:off x="5084763" y="4108450"/>
            <a:ext cx="230187" cy="219075"/>
            <a:chOff x="3203" y="2588"/>
            <a:chExt cx="145" cy="138"/>
          </a:xfrm>
        </p:grpSpPr>
        <p:pic>
          <p:nvPicPr>
            <p:cNvPr id="17445" name="Oval 49">
              <a:extLst>
                <a:ext uri="{FF2B5EF4-FFF2-40B4-BE49-F238E27FC236}">
                  <a16:creationId xmlns:a16="http://schemas.microsoft.com/office/drawing/2014/main" id="{F084B259-1128-24A0-C495-0929845DB4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" y="2588"/>
              <a:ext cx="145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6" name="Text Box 53">
              <a:extLst>
                <a:ext uri="{FF2B5EF4-FFF2-40B4-BE49-F238E27FC236}">
                  <a16:creationId xmlns:a16="http://schemas.microsoft.com/office/drawing/2014/main" id="{AFE6DB5A-5B93-8DDA-4470-B1ED5202C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50" y="2620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6" name="Oval 52">
            <a:extLst>
              <a:ext uri="{FF2B5EF4-FFF2-40B4-BE49-F238E27FC236}">
                <a16:creationId xmlns:a16="http://schemas.microsoft.com/office/drawing/2014/main" id="{767E315A-9946-EDDA-B347-F94C90DDFC64}"/>
              </a:ext>
            </a:extLst>
          </p:cNvPr>
          <p:cNvGrpSpPr>
            <a:grpSpLocks/>
          </p:cNvGrpSpPr>
          <p:nvPr/>
        </p:nvGrpSpPr>
        <p:grpSpPr bwMode="auto">
          <a:xfrm>
            <a:off x="6754813" y="4041775"/>
            <a:ext cx="231775" cy="219075"/>
            <a:chOff x="4255" y="2546"/>
            <a:chExt cx="146" cy="138"/>
          </a:xfrm>
        </p:grpSpPr>
        <p:pic>
          <p:nvPicPr>
            <p:cNvPr id="17443" name="Oval 52">
              <a:extLst>
                <a:ext uri="{FF2B5EF4-FFF2-40B4-BE49-F238E27FC236}">
                  <a16:creationId xmlns:a16="http://schemas.microsoft.com/office/drawing/2014/main" id="{A2BA39E6-D2E2-666A-46FB-BC79FCF560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5" y="254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4" name="Text Box 31">
              <a:extLst>
                <a:ext uri="{FF2B5EF4-FFF2-40B4-BE49-F238E27FC236}">
                  <a16:creationId xmlns:a16="http://schemas.microsoft.com/office/drawing/2014/main" id="{EF8A2775-6659-2AAD-4F58-AC0AA75414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4" y="2577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7427" name="Group 6">
            <a:extLst>
              <a:ext uri="{FF2B5EF4-FFF2-40B4-BE49-F238E27FC236}">
                <a16:creationId xmlns:a16="http://schemas.microsoft.com/office/drawing/2014/main" id="{F60E6D33-A528-3AF7-7A78-5A7E257B6FAB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1487488"/>
            <a:ext cx="2459037" cy="3873500"/>
            <a:chOff x="854002" y="1484784"/>
            <a:chExt cx="2459198" cy="3873982"/>
          </a:xfrm>
        </p:grpSpPr>
        <p:sp>
          <p:nvSpPr>
            <p:cNvPr id="17441" name="Rounded Rectangle 3">
              <a:extLst>
                <a:ext uri="{FF2B5EF4-FFF2-40B4-BE49-F238E27FC236}">
                  <a16:creationId xmlns:a16="http://schemas.microsoft.com/office/drawing/2014/main" id="{5EE88D96-79E6-C78C-C807-E75CF5F452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4002" y="1484784"/>
              <a:ext cx="2448085" cy="1514663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dargludo trydan</a:t>
              </a:r>
            </a:p>
          </p:txBody>
        </p:sp>
        <p:sp>
          <p:nvSpPr>
            <p:cNvPr id="17442" name="Rounded Rectangle 33">
              <a:extLst>
                <a:ext uri="{FF2B5EF4-FFF2-40B4-BE49-F238E27FC236}">
                  <a16:creationId xmlns:a16="http://schemas.microsoft.com/office/drawing/2014/main" id="{F087873F-5506-EE2F-0627-F4782B3F5E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115" y="3844103"/>
              <a:ext cx="2448085" cy="1514663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sgleiniog</a:t>
              </a:r>
            </a:p>
          </p:txBody>
        </p:sp>
      </p:grpSp>
      <p:grpSp>
        <p:nvGrpSpPr>
          <p:cNvPr id="17428" name="Group 4">
            <a:extLst>
              <a:ext uri="{FF2B5EF4-FFF2-40B4-BE49-F238E27FC236}">
                <a16:creationId xmlns:a16="http://schemas.microsoft.com/office/drawing/2014/main" id="{279F713C-6876-5BE0-3EC4-ABD59BC466BB}"/>
              </a:ext>
            </a:extLst>
          </p:cNvPr>
          <p:cNvGrpSpPr>
            <a:grpSpLocks/>
          </p:cNvGrpSpPr>
          <p:nvPr/>
        </p:nvGrpSpPr>
        <p:grpSpPr bwMode="auto">
          <a:xfrm>
            <a:off x="8616950" y="1487488"/>
            <a:ext cx="2451100" cy="3873500"/>
            <a:chOff x="2927648" y="1484784"/>
            <a:chExt cx="2451082" cy="3873982"/>
          </a:xfrm>
        </p:grpSpPr>
        <p:sp>
          <p:nvSpPr>
            <p:cNvPr id="17439" name="Rounded Rectangle 32">
              <a:extLst>
                <a:ext uri="{FF2B5EF4-FFF2-40B4-BE49-F238E27FC236}">
                  <a16:creationId xmlns:a16="http://schemas.microsoft.com/office/drawing/2014/main" id="{E53D3B60-0934-75E8-B7EF-E6461B48F4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0823" y="1484784"/>
              <a:ext cx="2447907" cy="1514663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hydrin a hydwyth</a:t>
              </a:r>
            </a:p>
          </p:txBody>
        </p:sp>
        <p:sp>
          <p:nvSpPr>
            <p:cNvPr id="17440" name="Rounded Rectangle 34">
              <a:extLst>
                <a:ext uri="{FF2B5EF4-FFF2-40B4-BE49-F238E27FC236}">
                  <a16:creationId xmlns:a16="http://schemas.microsoft.com/office/drawing/2014/main" id="{A99C555D-7275-3F73-FA35-2689D65F89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3844103"/>
              <a:ext cx="2447907" cy="1514663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hydwyth</a:t>
              </a:r>
            </a:p>
          </p:txBody>
        </p:sp>
      </p:grpSp>
      <p:pic>
        <p:nvPicPr>
          <p:cNvPr id="14399" name="Picture 5">
            <a:extLst>
              <a:ext uri="{FF2B5EF4-FFF2-40B4-BE49-F238E27FC236}">
                <a16:creationId xmlns:a16="http://schemas.microsoft.com/office/drawing/2014/main" id="{BEA9A784-AE5F-70B1-0A34-FBBF35AEC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40000" flipH="1">
            <a:off x="7477125" y="0"/>
            <a:ext cx="1570038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400" name="Left-Right Arrow 39">
            <a:extLst>
              <a:ext uri="{FF2B5EF4-FFF2-40B4-BE49-F238E27FC236}">
                <a16:creationId xmlns:a16="http://schemas.microsoft.com/office/drawing/2014/main" id="{3DE532A0-1D5E-F40D-6482-AF632F51BF80}"/>
              </a:ext>
            </a:extLst>
          </p:cNvPr>
          <p:cNvGrpSpPr>
            <a:grpSpLocks/>
          </p:cNvGrpSpPr>
          <p:nvPr/>
        </p:nvGrpSpPr>
        <p:grpSpPr bwMode="auto">
          <a:xfrm>
            <a:off x="6754813" y="4572000"/>
            <a:ext cx="858837" cy="841375"/>
            <a:chOff x="4255" y="2880"/>
            <a:chExt cx="541" cy="530"/>
          </a:xfrm>
        </p:grpSpPr>
        <p:pic>
          <p:nvPicPr>
            <p:cNvPr id="17437" name="Left-Right Arrow 39">
              <a:extLst>
                <a:ext uri="{FF2B5EF4-FFF2-40B4-BE49-F238E27FC236}">
                  <a16:creationId xmlns:a16="http://schemas.microsoft.com/office/drawing/2014/main" id="{500F0D31-0083-6421-31BF-52B5767712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5" y="2880"/>
              <a:ext cx="541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8" name="Text Box 37">
              <a:extLst>
                <a:ext uri="{FF2B5EF4-FFF2-40B4-BE49-F238E27FC236}">
                  <a16:creationId xmlns:a16="http://schemas.microsoft.com/office/drawing/2014/main" id="{AC80FC24-5640-3A6B-39AC-BBCBF88FF9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640000">
              <a:off x="4339" y="3085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4403" name="Left-Right Arrow 40">
            <a:extLst>
              <a:ext uri="{FF2B5EF4-FFF2-40B4-BE49-F238E27FC236}">
                <a16:creationId xmlns:a16="http://schemas.microsoft.com/office/drawing/2014/main" id="{1E566B2D-C6C8-2D8A-F729-508A47BA191C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5327650"/>
            <a:ext cx="487363" cy="890588"/>
            <a:chOff x="4128" y="3356"/>
            <a:chExt cx="307" cy="561"/>
          </a:xfrm>
        </p:grpSpPr>
        <p:pic>
          <p:nvPicPr>
            <p:cNvPr id="17435" name="Left-Right Arrow 40">
              <a:extLst>
                <a:ext uri="{FF2B5EF4-FFF2-40B4-BE49-F238E27FC236}">
                  <a16:creationId xmlns:a16="http://schemas.microsoft.com/office/drawing/2014/main" id="{CF1AEB40-3D8F-23DE-1993-95554875BB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" y="3356"/>
              <a:ext cx="307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Text Box 69">
              <a:extLst>
                <a:ext uri="{FF2B5EF4-FFF2-40B4-BE49-F238E27FC236}">
                  <a16:creationId xmlns:a16="http://schemas.microsoft.com/office/drawing/2014/main" id="{22EB0B34-C916-93D8-7C5F-4E753C3BAB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4097" y="3561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4406" name="Left-Right Arrow 41">
            <a:extLst>
              <a:ext uri="{FF2B5EF4-FFF2-40B4-BE49-F238E27FC236}">
                <a16:creationId xmlns:a16="http://schemas.microsoft.com/office/drawing/2014/main" id="{3FE9267B-0222-5CBC-B3A2-BAB1BD845C77}"/>
              </a:ext>
            </a:extLst>
          </p:cNvPr>
          <p:cNvGrpSpPr>
            <a:grpSpLocks/>
          </p:cNvGrpSpPr>
          <p:nvPr/>
        </p:nvGrpSpPr>
        <p:grpSpPr bwMode="auto">
          <a:xfrm>
            <a:off x="5973763" y="4591050"/>
            <a:ext cx="865187" cy="835025"/>
            <a:chOff x="3763" y="2892"/>
            <a:chExt cx="545" cy="526"/>
          </a:xfrm>
        </p:grpSpPr>
        <p:pic>
          <p:nvPicPr>
            <p:cNvPr id="17433" name="Left-Right Arrow 41">
              <a:extLst>
                <a:ext uri="{FF2B5EF4-FFF2-40B4-BE49-F238E27FC236}">
                  <a16:creationId xmlns:a16="http://schemas.microsoft.com/office/drawing/2014/main" id="{52D28A3D-EDD9-58B4-C70E-879DC07288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3" y="2892"/>
              <a:ext cx="545" cy="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4" name="Text Box 72">
              <a:extLst>
                <a:ext uri="{FF2B5EF4-FFF2-40B4-BE49-F238E27FC236}">
                  <a16:creationId xmlns:a16="http://schemas.microsoft.com/office/drawing/2014/main" id="{63F9D166-13B6-BBFF-0117-9004A548EE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460000">
              <a:off x="3847" y="3095"/>
              <a:ext cx="374" cy="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 from="0" to="2160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 from="0" to="2160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 from="0" to="2160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 from="0" to="2160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 from="0" to="2160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7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06 -2.59259E-06 L 0.00482 0.06991 C 0.00612 0.08472 0.00365 0.10232 -0.00143 0.11875 C -0.00768 0.13681 -0.01471 0.14908 -0.02265 0.15486 L -0.05898 0.18241">
                                      <p:cBhvr>
                                        <p:cTn id="12" dur="20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E-06 -1.11111E-06 L 0.00013 0.21158">
                                      <p:cBhvr>
                                        <p:cTn id="14" dur="2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4" presetID="6" presetClass="emph" presetSubtype="0" repeatCount="300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" fill="hold"/>
                                        <p:tgtEl>
                                          <p:spTgt spid="144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repeatCount="3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1440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repeatCount="3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" fill="hold"/>
                                        <p:tgtEl>
                                          <p:spTgt spid="1440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ounded Rectangle 41">
            <a:extLst>
              <a:ext uri="{FF2B5EF4-FFF2-40B4-BE49-F238E27FC236}">
                <a16:creationId xmlns:a16="http://schemas.microsoft.com/office/drawing/2014/main" id="{F135A38F-4A21-2E22-3C0A-86B8C27B2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6638" y="1874838"/>
            <a:ext cx="1881187" cy="1882775"/>
          </a:xfrm>
          <a:prstGeom prst="roundRect">
            <a:avLst>
              <a:gd name="adj" fmla="val 12880"/>
            </a:avLst>
          </a:prstGeom>
          <a:solidFill>
            <a:srgbClr val="F79646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tx1"/>
                </a:solidFill>
                <a:latin typeface="Museo Slab 700" charset="0"/>
                <a:cs typeface="Museo Slab 700" charset="0"/>
              </a:rPr>
              <a:t>Li</a:t>
            </a:r>
          </a:p>
        </p:txBody>
      </p:sp>
      <p:sp>
        <p:nvSpPr>
          <p:cNvPr id="15363" name="TextBox 3">
            <a:extLst>
              <a:ext uri="{FF2B5EF4-FFF2-40B4-BE49-F238E27FC236}">
                <a16:creationId xmlns:a16="http://schemas.microsoft.com/office/drawing/2014/main" id="{0881F941-D2A9-EF8B-1FA1-170A51A6B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9013" y="4044950"/>
            <a:ext cx="193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43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1pPr>
            <a:lvl2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3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2pPr>
            <a:lvl3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3pPr>
            <a:lvl4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4pPr>
            <a:lvl5pPr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cy-GB" altLang="en-US" sz="4000">
                <a:solidFill>
                  <a:srgbClr val="000000"/>
                </a:solidFill>
                <a:latin typeface="Museo Sans 500" pitchFamily="50" charset="0"/>
                <a:ea typeface="Museo Sans 500" pitchFamily="50" charset="0"/>
                <a:cs typeface="Wingdings" panose="05000000000000000000" pitchFamily="2" charset="2"/>
                <a:sym typeface="Symbol" panose="05050102010706020507" pitchFamily="18" charset="2"/>
              </a:rPr>
              <a:t>181C</a:t>
            </a:r>
          </a:p>
        </p:txBody>
      </p:sp>
      <p:sp>
        <p:nvSpPr>
          <p:cNvPr id="15364" name="Rounded Rectangle 74">
            <a:extLst>
              <a:ext uri="{FF2B5EF4-FFF2-40B4-BE49-F238E27FC236}">
                <a16:creationId xmlns:a16="http://schemas.microsoft.com/office/drawing/2014/main" id="{B295B9CC-BECF-76D8-F8B8-4F17B51AF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7750" y="1874838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C0504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tx1"/>
                </a:solidFill>
                <a:latin typeface="Museo Slab 700" charset="0"/>
                <a:cs typeface="Museo Slab 700" charset="0"/>
              </a:rPr>
              <a:t>Na</a:t>
            </a:r>
          </a:p>
        </p:txBody>
      </p:sp>
      <p:sp>
        <p:nvSpPr>
          <p:cNvPr id="15365" name="TextBox 75">
            <a:extLst>
              <a:ext uri="{FF2B5EF4-FFF2-40B4-BE49-F238E27FC236}">
                <a16:creationId xmlns:a16="http://schemas.microsoft.com/office/drawing/2014/main" id="{162A3531-3D5D-FFB9-D08E-9176262C7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8538" y="4044950"/>
            <a:ext cx="193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43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1pPr>
            <a:lvl2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3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2pPr>
            <a:lvl3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3pPr>
            <a:lvl4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4pPr>
            <a:lvl5pPr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cy-GB" altLang="en-US" sz="4000">
                <a:solidFill>
                  <a:srgbClr val="000000"/>
                </a:solidFill>
                <a:latin typeface="Museo Sans 500" pitchFamily="50" charset="0"/>
                <a:ea typeface="Museo Sans 500" pitchFamily="50" charset="0"/>
                <a:cs typeface="Wingdings" panose="05000000000000000000" pitchFamily="2" charset="2"/>
                <a:sym typeface="Symbol" panose="05050102010706020507" pitchFamily="18" charset="2"/>
              </a:rPr>
              <a:t>98C</a:t>
            </a:r>
          </a:p>
        </p:txBody>
      </p:sp>
      <p:sp>
        <p:nvSpPr>
          <p:cNvPr id="15366" name="Rounded Rectangle 76">
            <a:extLst>
              <a:ext uri="{FF2B5EF4-FFF2-40B4-BE49-F238E27FC236}">
                <a16:creationId xmlns:a16="http://schemas.microsoft.com/office/drawing/2014/main" id="{19408558-F310-8E89-FD5C-5F1050662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7275" y="1874838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4F81B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 dirty="0">
                <a:solidFill>
                  <a:schemeClr val="bg1"/>
                </a:solidFill>
                <a:latin typeface="Museo Slab 700" charset="0"/>
                <a:cs typeface="Museo Slab 700" charset="0"/>
              </a:rPr>
              <a:t>K</a:t>
            </a:r>
          </a:p>
        </p:txBody>
      </p:sp>
      <p:sp>
        <p:nvSpPr>
          <p:cNvPr id="15367" name="TextBox 77">
            <a:extLst>
              <a:ext uri="{FF2B5EF4-FFF2-40B4-BE49-F238E27FC236}">
                <a16:creationId xmlns:a16="http://schemas.microsoft.com/office/drawing/2014/main" id="{FB593A22-3F42-20E7-BB84-75E65BE24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8063" y="4044950"/>
            <a:ext cx="193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43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1pPr>
            <a:lvl2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3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2pPr>
            <a:lvl3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sz="32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3pPr>
            <a:lvl4pPr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4pPr>
            <a:lvl5pPr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sz="2700">
                <a:solidFill>
                  <a:srgbClr val="505759"/>
                </a:solidFill>
                <a:latin typeface="Arial" panose="020B0604020202020204" pitchFamily="34" charset="0"/>
                <a:cs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cy-GB" altLang="en-US" sz="4000">
                <a:solidFill>
                  <a:srgbClr val="000000"/>
                </a:solidFill>
                <a:latin typeface="Museo Sans 500" pitchFamily="50" charset="0"/>
                <a:ea typeface="Museo Sans 500" pitchFamily="50" charset="0"/>
                <a:cs typeface="Wingdings" panose="05000000000000000000" pitchFamily="2" charset="2"/>
                <a:sym typeface="Symbol" panose="05050102010706020507" pitchFamily="18" charset="2"/>
              </a:rPr>
              <a:t>64C</a:t>
            </a:r>
          </a:p>
        </p:txBody>
      </p:sp>
      <p:grpSp>
        <p:nvGrpSpPr>
          <p:cNvPr id="15368" name="Oval 19">
            <a:extLst>
              <a:ext uri="{FF2B5EF4-FFF2-40B4-BE49-F238E27FC236}">
                <a16:creationId xmlns:a16="http://schemas.microsoft.com/office/drawing/2014/main" id="{30667016-61E3-C17B-ED2E-1E02C432B6A0}"/>
              </a:ext>
            </a:extLst>
          </p:cNvPr>
          <p:cNvGrpSpPr>
            <a:grpSpLocks/>
          </p:cNvGrpSpPr>
          <p:nvPr/>
        </p:nvGrpSpPr>
        <p:grpSpPr bwMode="auto">
          <a:xfrm>
            <a:off x="2481263" y="1731963"/>
            <a:ext cx="1212850" cy="1219200"/>
            <a:chOff x="1563" y="1091"/>
            <a:chExt cx="764" cy="768"/>
          </a:xfrm>
        </p:grpSpPr>
        <p:pic>
          <p:nvPicPr>
            <p:cNvPr id="19551" name="Oval 19">
              <a:extLst>
                <a:ext uri="{FF2B5EF4-FFF2-40B4-BE49-F238E27FC236}">
                  <a16:creationId xmlns:a16="http://schemas.microsoft.com/office/drawing/2014/main" id="{E5F43381-1B48-CF3F-3C4F-EE81F022A0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3" y="1091"/>
              <a:ext cx="764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52" name="Text Box 9">
              <a:extLst>
                <a:ext uri="{FF2B5EF4-FFF2-40B4-BE49-F238E27FC236}">
                  <a16:creationId xmlns:a16="http://schemas.microsoft.com/office/drawing/2014/main" id="{CDE8C956-132B-62A3-9C6F-D899926ECD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8" y="1213"/>
              <a:ext cx="492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371" name="Oval 42">
            <a:extLst>
              <a:ext uri="{FF2B5EF4-FFF2-40B4-BE49-F238E27FC236}">
                <a16:creationId xmlns:a16="http://schemas.microsoft.com/office/drawing/2014/main" id="{A5FA3151-5C74-6441-C47D-212AD7D6EB49}"/>
              </a:ext>
            </a:extLst>
          </p:cNvPr>
          <p:cNvGrpSpPr>
            <a:grpSpLocks/>
          </p:cNvGrpSpPr>
          <p:nvPr/>
        </p:nvGrpSpPr>
        <p:grpSpPr bwMode="auto">
          <a:xfrm>
            <a:off x="5930900" y="3981450"/>
            <a:ext cx="238125" cy="219075"/>
            <a:chOff x="3736" y="2508"/>
            <a:chExt cx="150" cy="138"/>
          </a:xfrm>
        </p:grpSpPr>
        <p:pic>
          <p:nvPicPr>
            <p:cNvPr id="19549" name="Oval 42">
              <a:extLst>
                <a:ext uri="{FF2B5EF4-FFF2-40B4-BE49-F238E27FC236}">
                  <a16:creationId xmlns:a16="http://schemas.microsoft.com/office/drawing/2014/main" id="{D25EDC29-B702-9B67-D215-20B594152E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6" y="2508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50" name="Text Box 13">
              <a:extLst>
                <a:ext uri="{FF2B5EF4-FFF2-40B4-BE49-F238E27FC236}">
                  <a16:creationId xmlns:a16="http://schemas.microsoft.com/office/drawing/2014/main" id="{CB084A2D-96A1-76D1-8C77-602B455F83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6" y="2539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74" name="Oval 43">
            <a:extLst>
              <a:ext uri="{FF2B5EF4-FFF2-40B4-BE49-F238E27FC236}">
                <a16:creationId xmlns:a16="http://schemas.microsoft.com/office/drawing/2014/main" id="{40892319-C0E3-A579-2F45-20E2173DA38B}"/>
              </a:ext>
            </a:extLst>
          </p:cNvPr>
          <p:cNvGrpSpPr>
            <a:grpSpLocks/>
          </p:cNvGrpSpPr>
          <p:nvPr/>
        </p:nvGrpSpPr>
        <p:grpSpPr bwMode="auto">
          <a:xfrm>
            <a:off x="2335213" y="3883025"/>
            <a:ext cx="231775" cy="219075"/>
            <a:chOff x="1471" y="2446"/>
            <a:chExt cx="146" cy="138"/>
          </a:xfrm>
        </p:grpSpPr>
        <p:pic>
          <p:nvPicPr>
            <p:cNvPr id="19547" name="Oval 43">
              <a:extLst>
                <a:ext uri="{FF2B5EF4-FFF2-40B4-BE49-F238E27FC236}">
                  <a16:creationId xmlns:a16="http://schemas.microsoft.com/office/drawing/2014/main" id="{7E09E964-8898-3B41-6B41-CF7EA8BE03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" y="244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48" name="Text Box 16">
              <a:extLst>
                <a:ext uri="{FF2B5EF4-FFF2-40B4-BE49-F238E27FC236}">
                  <a16:creationId xmlns:a16="http://schemas.microsoft.com/office/drawing/2014/main" id="{623E24F5-FD89-B235-4204-271A48BDA3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19" y="2478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77" name="Oval 44">
            <a:extLst>
              <a:ext uri="{FF2B5EF4-FFF2-40B4-BE49-F238E27FC236}">
                <a16:creationId xmlns:a16="http://schemas.microsoft.com/office/drawing/2014/main" id="{DFF7AAFF-F67F-F396-A21B-D7EBF14E9122}"/>
              </a:ext>
            </a:extLst>
          </p:cNvPr>
          <p:cNvGrpSpPr>
            <a:grpSpLocks/>
          </p:cNvGrpSpPr>
          <p:nvPr/>
        </p:nvGrpSpPr>
        <p:grpSpPr bwMode="auto">
          <a:xfrm>
            <a:off x="3382963" y="5291138"/>
            <a:ext cx="231775" cy="219075"/>
            <a:chOff x="2131" y="3333"/>
            <a:chExt cx="146" cy="138"/>
          </a:xfrm>
        </p:grpSpPr>
        <p:pic>
          <p:nvPicPr>
            <p:cNvPr id="19545" name="Oval 44">
              <a:extLst>
                <a:ext uri="{FF2B5EF4-FFF2-40B4-BE49-F238E27FC236}">
                  <a16:creationId xmlns:a16="http://schemas.microsoft.com/office/drawing/2014/main" id="{195E4DC6-D05D-8C0E-C48E-70575597B9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" y="3333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46" name="Text Box 12">
              <a:extLst>
                <a:ext uri="{FF2B5EF4-FFF2-40B4-BE49-F238E27FC236}">
                  <a16:creationId xmlns:a16="http://schemas.microsoft.com/office/drawing/2014/main" id="{9C5427FC-2BAA-7F40-5574-7FB846D16C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80" y="3365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80" name="Oval 45">
            <a:extLst>
              <a:ext uri="{FF2B5EF4-FFF2-40B4-BE49-F238E27FC236}">
                <a16:creationId xmlns:a16="http://schemas.microsoft.com/office/drawing/2014/main" id="{88FA7B8F-2DAC-C8C1-92A0-49DE4511DD5F}"/>
              </a:ext>
            </a:extLst>
          </p:cNvPr>
          <p:cNvGrpSpPr>
            <a:grpSpLocks/>
          </p:cNvGrpSpPr>
          <p:nvPr/>
        </p:nvGrpSpPr>
        <p:grpSpPr bwMode="auto">
          <a:xfrm>
            <a:off x="3468688" y="3981450"/>
            <a:ext cx="231775" cy="219075"/>
            <a:chOff x="2185" y="2508"/>
            <a:chExt cx="146" cy="138"/>
          </a:xfrm>
        </p:grpSpPr>
        <p:pic>
          <p:nvPicPr>
            <p:cNvPr id="19543" name="Oval 45">
              <a:extLst>
                <a:ext uri="{FF2B5EF4-FFF2-40B4-BE49-F238E27FC236}">
                  <a16:creationId xmlns:a16="http://schemas.microsoft.com/office/drawing/2014/main" id="{F9299C86-8DD9-1655-74B5-FE38DA3B19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85" y="250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44" name="Text Box 15">
              <a:extLst>
                <a:ext uri="{FF2B5EF4-FFF2-40B4-BE49-F238E27FC236}">
                  <a16:creationId xmlns:a16="http://schemas.microsoft.com/office/drawing/2014/main" id="{4C047571-160C-55A0-6E7D-A7B630BB9B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2" y="2539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83" name="Oval 46">
            <a:extLst>
              <a:ext uri="{FF2B5EF4-FFF2-40B4-BE49-F238E27FC236}">
                <a16:creationId xmlns:a16="http://schemas.microsoft.com/office/drawing/2014/main" id="{91F5590A-5BB4-FA36-6894-592A97269026}"/>
              </a:ext>
            </a:extLst>
          </p:cNvPr>
          <p:cNvGrpSpPr>
            <a:grpSpLocks/>
          </p:cNvGrpSpPr>
          <p:nvPr/>
        </p:nvGrpSpPr>
        <p:grpSpPr bwMode="auto">
          <a:xfrm>
            <a:off x="4681538" y="2792413"/>
            <a:ext cx="231775" cy="219075"/>
            <a:chOff x="2949" y="1759"/>
            <a:chExt cx="146" cy="138"/>
          </a:xfrm>
        </p:grpSpPr>
        <p:pic>
          <p:nvPicPr>
            <p:cNvPr id="19541" name="Oval 46">
              <a:extLst>
                <a:ext uri="{FF2B5EF4-FFF2-40B4-BE49-F238E27FC236}">
                  <a16:creationId xmlns:a16="http://schemas.microsoft.com/office/drawing/2014/main" id="{79FB53ED-07E1-DFA2-CFE2-EF8265C65F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9" y="1759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42" name="Text Box 18">
              <a:extLst>
                <a:ext uri="{FF2B5EF4-FFF2-40B4-BE49-F238E27FC236}">
                  <a16:creationId xmlns:a16="http://schemas.microsoft.com/office/drawing/2014/main" id="{1429911A-77BC-9479-6E61-67E08B4617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96" y="1789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86" name="Oval 47">
            <a:extLst>
              <a:ext uri="{FF2B5EF4-FFF2-40B4-BE49-F238E27FC236}">
                <a16:creationId xmlns:a16="http://schemas.microsoft.com/office/drawing/2014/main" id="{F3FAD012-722A-599A-D3B0-0E5175837208}"/>
              </a:ext>
            </a:extLst>
          </p:cNvPr>
          <p:cNvGrpSpPr>
            <a:grpSpLocks/>
          </p:cNvGrpSpPr>
          <p:nvPr/>
        </p:nvGrpSpPr>
        <p:grpSpPr bwMode="auto">
          <a:xfrm>
            <a:off x="3481388" y="1627188"/>
            <a:ext cx="236537" cy="220662"/>
            <a:chOff x="2193" y="1025"/>
            <a:chExt cx="149" cy="139"/>
          </a:xfrm>
        </p:grpSpPr>
        <p:pic>
          <p:nvPicPr>
            <p:cNvPr id="19539" name="Oval 47">
              <a:extLst>
                <a:ext uri="{FF2B5EF4-FFF2-40B4-BE49-F238E27FC236}">
                  <a16:creationId xmlns:a16="http://schemas.microsoft.com/office/drawing/2014/main" id="{D11C8C65-CFF6-FE88-1272-C040928E7E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" y="1025"/>
              <a:ext cx="149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40" name="Text Box 28">
              <a:extLst>
                <a:ext uri="{FF2B5EF4-FFF2-40B4-BE49-F238E27FC236}">
                  <a16:creationId xmlns:a16="http://schemas.microsoft.com/office/drawing/2014/main" id="{8CC030C9-B780-A7C1-3BAC-5DC2AEE379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3" y="1059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89" name="Oval 48">
            <a:extLst>
              <a:ext uri="{FF2B5EF4-FFF2-40B4-BE49-F238E27FC236}">
                <a16:creationId xmlns:a16="http://schemas.microsoft.com/office/drawing/2014/main" id="{E581097D-D800-F1D9-60B1-3097E552040A}"/>
              </a:ext>
            </a:extLst>
          </p:cNvPr>
          <p:cNvGrpSpPr>
            <a:grpSpLocks/>
          </p:cNvGrpSpPr>
          <p:nvPr/>
        </p:nvGrpSpPr>
        <p:grpSpPr bwMode="auto">
          <a:xfrm>
            <a:off x="4730750" y="3932238"/>
            <a:ext cx="231775" cy="219075"/>
            <a:chOff x="2980" y="2477"/>
            <a:chExt cx="146" cy="138"/>
          </a:xfrm>
        </p:grpSpPr>
        <p:pic>
          <p:nvPicPr>
            <p:cNvPr id="19537" name="Oval 48">
              <a:extLst>
                <a:ext uri="{FF2B5EF4-FFF2-40B4-BE49-F238E27FC236}">
                  <a16:creationId xmlns:a16="http://schemas.microsoft.com/office/drawing/2014/main" id="{D56BCF6D-5EC8-67F8-76FC-D0D89E45C2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0" y="2477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38" name="Text Box 31">
              <a:extLst>
                <a:ext uri="{FF2B5EF4-FFF2-40B4-BE49-F238E27FC236}">
                  <a16:creationId xmlns:a16="http://schemas.microsoft.com/office/drawing/2014/main" id="{FFB73D05-FD1F-598C-8F28-560512F737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7" y="2508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92" name="Oval 49">
            <a:extLst>
              <a:ext uri="{FF2B5EF4-FFF2-40B4-BE49-F238E27FC236}">
                <a16:creationId xmlns:a16="http://schemas.microsoft.com/office/drawing/2014/main" id="{9305EEFE-0A2C-15D3-54FB-B0219CAD28A4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2792413"/>
            <a:ext cx="238125" cy="219075"/>
            <a:chOff x="2112" y="1759"/>
            <a:chExt cx="150" cy="138"/>
          </a:xfrm>
        </p:grpSpPr>
        <p:pic>
          <p:nvPicPr>
            <p:cNvPr id="19535" name="Oval 49">
              <a:extLst>
                <a:ext uri="{FF2B5EF4-FFF2-40B4-BE49-F238E27FC236}">
                  <a16:creationId xmlns:a16="http://schemas.microsoft.com/office/drawing/2014/main" id="{11F538D1-0370-FC3A-9EEA-3DD8FEDB65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2" y="1759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36" name="Text Box 21">
              <a:extLst>
                <a:ext uri="{FF2B5EF4-FFF2-40B4-BE49-F238E27FC236}">
                  <a16:creationId xmlns:a16="http://schemas.microsoft.com/office/drawing/2014/main" id="{2DF34B39-A42D-3B10-B731-FAD53CD085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62" y="1792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95" name="Oval 52">
            <a:extLst>
              <a:ext uri="{FF2B5EF4-FFF2-40B4-BE49-F238E27FC236}">
                <a16:creationId xmlns:a16="http://schemas.microsoft.com/office/drawing/2014/main" id="{1D2ADAE3-A70D-AE3C-C78A-40FC7B308B3E}"/>
              </a:ext>
            </a:extLst>
          </p:cNvPr>
          <p:cNvGrpSpPr>
            <a:grpSpLocks/>
          </p:cNvGrpSpPr>
          <p:nvPr/>
        </p:nvGrpSpPr>
        <p:grpSpPr bwMode="auto">
          <a:xfrm>
            <a:off x="5821363" y="2846388"/>
            <a:ext cx="231775" cy="220662"/>
            <a:chOff x="3667" y="1793"/>
            <a:chExt cx="146" cy="139"/>
          </a:xfrm>
        </p:grpSpPr>
        <p:pic>
          <p:nvPicPr>
            <p:cNvPr id="19533" name="Oval 52">
              <a:extLst>
                <a:ext uri="{FF2B5EF4-FFF2-40B4-BE49-F238E27FC236}">
                  <a16:creationId xmlns:a16="http://schemas.microsoft.com/office/drawing/2014/main" id="{DBC9CEDA-5BF2-38A9-F2B0-8E8840F04D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7" y="1793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34" name="Text Box 24">
              <a:extLst>
                <a:ext uri="{FF2B5EF4-FFF2-40B4-BE49-F238E27FC236}">
                  <a16:creationId xmlns:a16="http://schemas.microsoft.com/office/drawing/2014/main" id="{0F7DD722-529A-2FCA-122A-4E7842F57F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5" y="1824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398" name="Oval 32">
            <a:extLst>
              <a:ext uri="{FF2B5EF4-FFF2-40B4-BE49-F238E27FC236}">
                <a16:creationId xmlns:a16="http://schemas.microsoft.com/office/drawing/2014/main" id="{15392824-1D6A-3756-D63E-B747E9DE4173}"/>
              </a:ext>
            </a:extLst>
          </p:cNvPr>
          <p:cNvGrpSpPr>
            <a:grpSpLocks/>
          </p:cNvGrpSpPr>
          <p:nvPr/>
        </p:nvGrpSpPr>
        <p:grpSpPr bwMode="auto">
          <a:xfrm>
            <a:off x="3602038" y="1736725"/>
            <a:ext cx="1214437" cy="1219200"/>
            <a:chOff x="2269" y="1094"/>
            <a:chExt cx="765" cy="768"/>
          </a:xfrm>
        </p:grpSpPr>
        <p:pic>
          <p:nvPicPr>
            <p:cNvPr id="19531" name="Oval 32">
              <a:extLst>
                <a:ext uri="{FF2B5EF4-FFF2-40B4-BE49-F238E27FC236}">
                  <a16:creationId xmlns:a16="http://schemas.microsoft.com/office/drawing/2014/main" id="{A4DE7C37-32C2-3FDA-9C71-EF6356E388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9" y="1094"/>
              <a:ext cx="765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32" name="Text Box 27">
              <a:extLst>
                <a:ext uri="{FF2B5EF4-FFF2-40B4-BE49-F238E27FC236}">
                  <a16:creationId xmlns:a16="http://schemas.microsoft.com/office/drawing/2014/main" id="{71F23E24-A7EE-1940-77B9-3A55F4C019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4" y="1217"/>
              <a:ext cx="493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01" name="Oval 33">
            <a:extLst>
              <a:ext uri="{FF2B5EF4-FFF2-40B4-BE49-F238E27FC236}">
                <a16:creationId xmlns:a16="http://schemas.microsoft.com/office/drawing/2014/main" id="{54919EFF-27AC-E9E8-3C4B-75B09A3AC388}"/>
              </a:ext>
            </a:extLst>
          </p:cNvPr>
          <p:cNvGrpSpPr>
            <a:grpSpLocks/>
          </p:cNvGrpSpPr>
          <p:nvPr/>
        </p:nvGrpSpPr>
        <p:grpSpPr bwMode="auto">
          <a:xfrm>
            <a:off x="4743450" y="1731963"/>
            <a:ext cx="1212850" cy="1219200"/>
            <a:chOff x="2988" y="1091"/>
            <a:chExt cx="764" cy="768"/>
          </a:xfrm>
        </p:grpSpPr>
        <p:pic>
          <p:nvPicPr>
            <p:cNvPr id="19529" name="Oval 33">
              <a:extLst>
                <a:ext uri="{FF2B5EF4-FFF2-40B4-BE49-F238E27FC236}">
                  <a16:creationId xmlns:a16="http://schemas.microsoft.com/office/drawing/2014/main" id="{7D274900-7905-C56A-EBEF-7EC2123D82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8" y="1091"/>
              <a:ext cx="764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30" name="Text Box 43">
              <a:extLst>
                <a:ext uri="{FF2B5EF4-FFF2-40B4-BE49-F238E27FC236}">
                  <a16:creationId xmlns:a16="http://schemas.microsoft.com/office/drawing/2014/main" id="{BA6CF0CB-E978-6E05-B888-F98C26F87D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3" y="1213"/>
              <a:ext cx="492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04" name="Oval 34">
            <a:extLst>
              <a:ext uri="{FF2B5EF4-FFF2-40B4-BE49-F238E27FC236}">
                <a16:creationId xmlns:a16="http://schemas.microsoft.com/office/drawing/2014/main" id="{F771C3CA-2D28-88B0-A4EE-559C99F4F947}"/>
              </a:ext>
            </a:extLst>
          </p:cNvPr>
          <p:cNvGrpSpPr>
            <a:grpSpLocks/>
          </p:cNvGrpSpPr>
          <p:nvPr/>
        </p:nvGrpSpPr>
        <p:grpSpPr bwMode="auto">
          <a:xfrm>
            <a:off x="2481263" y="2859088"/>
            <a:ext cx="1212850" cy="1212850"/>
            <a:chOff x="1563" y="1801"/>
            <a:chExt cx="764" cy="764"/>
          </a:xfrm>
        </p:grpSpPr>
        <p:pic>
          <p:nvPicPr>
            <p:cNvPr id="19527" name="Oval 34">
              <a:extLst>
                <a:ext uri="{FF2B5EF4-FFF2-40B4-BE49-F238E27FC236}">
                  <a16:creationId xmlns:a16="http://schemas.microsoft.com/office/drawing/2014/main" id="{1EA8A055-796F-E566-060C-6D7FA43F56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3" y="1801"/>
              <a:ext cx="764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28" name="Text Box 46">
              <a:extLst>
                <a:ext uri="{FF2B5EF4-FFF2-40B4-BE49-F238E27FC236}">
                  <a16:creationId xmlns:a16="http://schemas.microsoft.com/office/drawing/2014/main" id="{5B540243-2B0A-08A1-D509-3685F7D587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8" y="1923"/>
              <a:ext cx="492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07" name="Oval 35">
            <a:extLst>
              <a:ext uri="{FF2B5EF4-FFF2-40B4-BE49-F238E27FC236}">
                <a16:creationId xmlns:a16="http://schemas.microsoft.com/office/drawing/2014/main" id="{E48A24F0-4EDE-1606-DE2D-3178843EB3B2}"/>
              </a:ext>
            </a:extLst>
          </p:cNvPr>
          <p:cNvGrpSpPr>
            <a:grpSpLocks/>
          </p:cNvGrpSpPr>
          <p:nvPr/>
        </p:nvGrpSpPr>
        <p:grpSpPr bwMode="auto">
          <a:xfrm>
            <a:off x="3602038" y="2865438"/>
            <a:ext cx="1214437" cy="1212850"/>
            <a:chOff x="2269" y="1805"/>
            <a:chExt cx="765" cy="764"/>
          </a:xfrm>
        </p:grpSpPr>
        <p:pic>
          <p:nvPicPr>
            <p:cNvPr id="19525" name="Oval 35">
              <a:extLst>
                <a:ext uri="{FF2B5EF4-FFF2-40B4-BE49-F238E27FC236}">
                  <a16:creationId xmlns:a16="http://schemas.microsoft.com/office/drawing/2014/main" id="{FB01057F-0617-4D99-1DBC-ECD3990CA8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9" y="1805"/>
              <a:ext cx="765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26" name="Text Box 30">
              <a:extLst>
                <a:ext uri="{FF2B5EF4-FFF2-40B4-BE49-F238E27FC236}">
                  <a16:creationId xmlns:a16="http://schemas.microsoft.com/office/drawing/2014/main" id="{709BCC83-BE51-2285-F718-214AA69BEE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4" y="1927"/>
              <a:ext cx="493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10" name="Oval 36">
            <a:extLst>
              <a:ext uri="{FF2B5EF4-FFF2-40B4-BE49-F238E27FC236}">
                <a16:creationId xmlns:a16="http://schemas.microsoft.com/office/drawing/2014/main" id="{64FB003F-697E-D7D8-CD59-9E88265CEDA0}"/>
              </a:ext>
            </a:extLst>
          </p:cNvPr>
          <p:cNvGrpSpPr>
            <a:grpSpLocks/>
          </p:cNvGrpSpPr>
          <p:nvPr/>
        </p:nvGrpSpPr>
        <p:grpSpPr bwMode="auto">
          <a:xfrm>
            <a:off x="4743450" y="2859088"/>
            <a:ext cx="1212850" cy="1212850"/>
            <a:chOff x="2988" y="1801"/>
            <a:chExt cx="764" cy="764"/>
          </a:xfrm>
        </p:grpSpPr>
        <p:pic>
          <p:nvPicPr>
            <p:cNvPr id="19523" name="Oval 36">
              <a:extLst>
                <a:ext uri="{FF2B5EF4-FFF2-40B4-BE49-F238E27FC236}">
                  <a16:creationId xmlns:a16="http://schemas.microsoft.com/office/drawing/2014/main" id="{F3C2B4DD-6A08-208D-3A13-01CAF83962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8" y="1801"/>
              <a:ext cx="764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24" name="Text Box 33">
              <a:extLst>
                <a:ext uri="{FF2B5EF4-FFF2-40B4-BE49-F238E27FC236}">
                  <a16:creationId xmlns:a16="http://schemas.microsoft.com/office/drawing/2014/main" id="{C0C6ED3E-781E-B44E-1A99-878C79C962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3" y="1923"/>
              <a:ext cx="492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 dirty="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13" name="Oval 37">
            <a:extLst>
              <a:ext uri="{FF2B5EF4-FFF2-40B4-BE49-F238E27FC236}">
                <a16:creationId xmlns:a16="http://schemas.microsoft.com/office/drawing/2014/main" id="{074E5587-2030-E212-5305-0E91FCA45388}"/>
              </a:ext>
            </a:extLst>
          </p:cNvPr>
          <p:cNvGrpSpPr>
            <a:grpSpLocks/>
          </p:cNvGrpSpPr>
          <p:nvPr/>
        </p:nvGrpSpPr>
        <p:grpSpPr bwMode="auto">
          <a:xfrm>
            <a:off x="2481263" y="3986213"/>
            <a:ext cx="1212850" cy="1214437"/>
            <a:chOff x="1563" y="2511"/>
            <a:chExt cx="764" cy="765"/>
          </a:xfrm>
        </p:grpSpPr>
        <p:pic>
          <p:nvPicPr>
            <p:cNvPr id="19521" name="Oval 37">
              <a:extLst>
                <a:ext uri="{FF2B5EF4-FFF2-40B4-BE49-F238E27FC236}">
                  <a16:creationId xmlns:a16="http://schemas.microsoft.com/office/drawing/2014/main" id="{0ACE2790-6CE8-0ED3-AC02-6179047667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3" y="2511"/>
              <a:ext cx="764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22" name="Text Box 36">
              <a:extLst>
                <a:ext uri="{FF2B5EF4-FFF2-40B4-BE49-F238E27FC236}">
                  <a16:creationId xmlns:a16="http://schemas.microsoft.com/office/drawing/2014/main" id="{DF152BD0-A4D5-2984-FD5A-3182E76196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8" y="2632"/>
              <a:ext cx="492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16" name="Oval 38">
            <a:extLst>
              <a:ext uri="{FF2B5EF4-FFF2-40B4-BE49-F238E27FC236}">
                <a16:creationId xmlns:a16="http://schemas.microsoft.com/office/drawing/2014/main" id="{674FDE0F-68EB-222F-54F3-449D2CB077FE}"/>
              </a:ext>
            </a:extLst>
          </p:cNvPr>
          <p:cNvGrpSpPr>
            <a:grpSpLocks/>
          </p:cNvGrpSpPr>
          <p:nvPr/>
        </p:nvGrpSpPr>
        <p:grpSpPr bwMode="auto">
          <a:xfrm>
            <a:off x="3602038" y="3992563"/>
            <a:ext cx="1214437" cy="1212850"/>
            <a:chOff x="2269" y="2515"/>
            <a:chExt cx="765" cy="764"/>
          </a:xfrm>
        </p:grpSpPr>
        <p:pic>
          <p:nvPicPr>
            <p:cNvPr id="19519" name="Oval 38">
              <a:extLst>
                <a:ext uri="{FF2B5EF4-FFF2-40B4-BE49-F238E27FC236}">
                  <a16:creationId xmlns:a16="http://schemas.microsoft.com/office/drawing/2014/main" id="{20F2E796-BEEE-67BF-C93A-305A9D5FB2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9" y="2515"/>
              <a:ext cx="765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20" name="Text Box 39">
              <a:extLst>
                <a:ext uri="{FF2B5EF4-FFF2-40B4-BE49-F238E27FC236}">
                  <a16:creationId xmlns:a16="http://schemas.microsoft.com/office/drawing/2014/main" id="{0E8852B0-03C4-177B-A143-EC1E3210D5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4" y="2636"/>
              <a:ext cx="493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15419" name="Oval 39">
            <a:extLst>
              <a:ext uri="{FF2B5EF4-FFF2-40B4-BE49-F238E27FC236}">
                <a16:creationId xmlns:a16="http://schemas.microsoft.com/office/drawing/2014/main" id="{3968ABE4-10B2-8CC9-C23A-7AB203662DA5}"/>
              </a:ext>
            </a:extLst>
          </p:cNvPr>
          <p:cNvGrpSpPr>
            <a:grpSpLocks/>
          </p:cNvGrpSpPr>
          <p:nvPr/>
        </p:nvGrpSpPr>
        <p:grpSpPr bwMode="auto">
          <a:xfrm>
            <a:off x="4743450" y="3986213"/>
            <a:ext cx="1212850" cy="1214437"/>
            <a:chOff x="2988" y="2511"/>
            <a:chExt cx="764" cy="765"/>
          </a:xfrm>
        </p:grpSpPr>
        <p:pic>
          <p:nvPicPr>
            <p:cNvPr id="19517" name="Oval 39">
              <a:extLst>
                <a:ext uri="{FF2B5EF4-FFF2-40B4-BE49-F238E27FC236}">
                  <a16:creationId xmlns:a16="http://schemas.microsoft.com/office/drawing/2014/main" id="{3A18ED1E-A3C5-7CB7-5F2B-AE26F0DCE5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8" y="2511"/>
              <a:ext cx="764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518" name="Text Box 61">
              <a:extLst>
                <a:ext uri="{FF2B5EF4-FFF2-40B4-BE49-F238E27FC236}">
                  <a16:creationId xmlns:a16="http://schemas.microsoft.com/office/drawing/2014/main" id="{026C2205-7F84-629C-5499-A8A50C2C4A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3" y="2632"/>
              <a:ext cx="492" cy="4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2000" t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36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sp>
        <p:nvSpPr>
          <p:cNvPr id="15422" name="Rounded Rectangle 4">
            <a:extLst>
              <a:ext uri="{FF2B5EF4-FFF2-40B4-BE49-F238E27FC236}">
                <a16:creationId xmlns:a16="http://schemas.microsoft.com/office/drawing/2014/main" id="{6D5C670F-F077-E44F-B861-D55CF4E71790}"/>
              </a:ext>
            </a:extLst>
          </p:cNvPr>
          <p:cNvSpPr/>
          <p:nvPr/>
        </p:nvSpPr>
        <p:spPr>
          <a:xfrm>
            <a:off x="9948863" y="1863725"/>
            <a:ext cx="509587" cy="30734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423" name="Rounded Rectangle 56">
            <a:extLst>
              <a:ext uri="{FF2B5EF4-FFF2-40B4-BE49-F238E27FC236}">
                <a16:creationId xmlns:a16="http://schemas.microsoft.com/office/drawing/2014/main" id="{0E4B1AB2-8DCD-5137-BC92-49C990360A2F}"/>
              </a:ext>
            </a:extLst>
          </p:cNvPr>
          <p:cNvSpPr/>
          <p:nvPr/>
        </p:nvSpPr>
        <p:spPr>
          <a:xfrm>
            <a:off x="10037763" y="1973263"/>
            <a:ext cx="315912" cy="280035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424" name="Rounded Rectangle 73">
            <a:extLst>
              <a:ext uri="{FF2B5EF4-FFF2-40B4-BE49-F238E27FC236}">
                <a16:creationId xmlns:a16="http://schemas.microsoft.com/office/drawing/2014/main" id="{2F4518DE-589E-A9A1-F715-0CB4FF5A2637}"/>
              </a:ext>
            </a:extLst>
          </p:cNvPr>
          <p:cNvSpPr/>
          <p:nvPr/>
        </p:nvSpPr>
        <p:spPr>
          <a:xfrm>
            <a:off x="10037763" y="2657475"/>
            <a:ext cx="333375" cy="208121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425" name="Rounded Rectangle 78">
            <a:extLst>
              <a:ext uri="{FF2B5EF4-FFF2-40B4-BE49-F238E27FC236}">
                <a16:creationId xmlns:a16="http://schemas.microsoft.com/office/drawing/2014/main" id="{3B349CA9-81B9-01FB-9C68-A92C45461198}"/>
              </a:ext>
            </a:extLst>
          </p:cNvPr>
          <p:cNvSpPr/>
          <p:nvPr/>
        </p:nvSpPr>
        <p:spPr>
          <a:xfrm>
            <a:off x="10047288" y="3255963"/>
            <a:ext cx="315912" cy="1643062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9486" name="Group 16">
            <a:extLst>
              <a:ext uri="{FF2B5EF4-FFF2-40B4-BE49-F238E27FC236}">
                <a16:creationId xmlns:a16="http://schemas.microsoft.com/office/drawing/2014/main" id="{D616A85A-B658-A467-5B9E-71AD9F90B978}"/>
              </a:ext>
            </a:extLst>
          </p:cNvPr>
          <p:cNvGrpSpPr>
            <a:grpSpLocks/>
          </p:cNvGrpSpPr>
          <p:nvPr/>
        </p:nvGrpSpPr>
        <p:grpSpPr bwMode="auto">
          <a:xfrm>
            <a:off x="9782175" y="2311400"/>
            <a:ext cx="842963" cy="3003550"/>
            <a:chOff x="10626431" y="2103120"/>
            <a:chExt cx="842400" cy="3002677"/>
          </a:xfrm>
        </p:grpSpPr>
        <p:grpSp>
          <p:nvGrpSpPr>
            <p:cNvPr id="19499" name="Group 14">
              <a:extLst>
                <a:ext uri="{FF2B5EF4-FFF2-40B4-BE49-F238E27FC236}">
                  <a16:creationId xmlns:a16="http://schemas.microsoft.com/office/drawing/2014/main" id="{30CB4418-9FC1-5835-EE12-B7F8B23B64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12780" y="2103120"/>
              <a:ext cx="297180" cy="2056026"/>
              <a:chOff x="10812780" y="2103120"/>
              <a:chExt cx="297180" cy="2056026"/>
            </a:xfrm>
          </p:grpSpPr>
          <p:sp>
            <p:nvSpPr>
              <p:cNvPr id="15428" name="Straight Connector 12">
                <a:extLst>
                  <a:ext uri="{FF2B5EF4-FFF2-40B4-BE49-F238E27FC236}">
                    <a16:creationId xmlns:a16="http://schemas.microsoft.com/office/drawing/2014/main" id="{E603B381-DE96-7893-BAE9-6B02D9F876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103120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29" name="Straight Connector 57">
                <a:extLst>
                  <a:ext uri="{FF2B5EF4-FFF2-40B4-BE49-F238E27FC236}">
                    <a16:creationId xmlns:a16="http://schemas.microsoft.com/office/drawing/2014/main" id="{91374A8E-DA53-5F01-9B20-7E8EC613DA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263411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0" name="Straight Connector 59">
                <a:extLst>
                  <a:ext uri="{FF2B5EF4-FFF2-40B4-BE49-F238E27FC236}">
                    <a16:creationId xmlns:a16="http://schemas.microsoft.com/office/drawing/2014/main" id="{AB6F3ED5-1DAC-9EFE-F745-F7460A846B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417354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1" name="Straight Connector 60">
                <a:extLst>
                  <a:ext uri="{FF2B5EF4-FFF2-40B4-BE49-F238E27FC236}">
                    <a16:creationId xmlns:a16="http://schemas.microsoft.com/office/drawing/2014/main" id="{E460C51B-E2B1-A8F2-D299-D3454B5D10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577645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2" name="Straight Connector 61">
                <a:extLst>
                  <a:ext uri="{FF2B5EF4-FFF2-40B4-BE49-F238E27FC236}">
                    <a16:creationId xmlns:a16="http://schemas.microsoft.com/office/drawing/2014/main" id="{3C05D884-ACE5-8D61-2021-892969D795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733175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3" name="Straight Connector 62">
                <a:extLst>
                  <a:ext uri="{FF2B5EF4-FFF2-40B4-BE49-F238E27FC236}">
                    <a16:creationId xmlns:a16="http://schemas.microsoft.com/office/drawing/2014/main" id="{1F45E43B-1B94-91A2-CBB5-AF0328D99F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2893465"/>
                <a:ext cx="298250" cy="6348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4" name="Straight Connector 63">
                <a:extLst>
                  <a:ext uri="{FF2B5EF4-FFF2-40B4-BE49-F238E27FC236}">
                    <a16:creationId xmlns:a16="http://schemas.microsoft.com/office/drawing/2014/main" id="{4E7F6127-3F16-E43B-153B-BE4CC75824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047408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5" name="Straight Connector 66">
                <a:extLst>
                  <a:ext uri="{FF2B5EF4-FFF2-40B4-BE49-F238E27FC236}">
                    <a16:creationId xmlns:a16="http://schemas.microsoft.com/office/drawing/2014/main" id="{5FBCF99C-2D60-27D1-6DFD-D9D5335081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207699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6" name="Straight Connector 67">
                <a:extLst>
                  <a:ext uri="{FF2B5EF4-FFF2-40B4-BE49-F238E27FC236}">
                    <a16:creationId xmlns:a16="http://schemas.microsoft.com/office/drawing/2014/main" id="{8C34B021-FCEA-C7D4-362C-AA104C6A28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363228"/>
                <a:ext cx="298250" cy="6348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7" name="Straight Connector 68">
                <a:extLst>
                  <a:ext uri="{FF2B5EF4-FFF2-40B4-BE49-F238E27FC236}">
                    <a16:creationId xmlns:a16="http://schemas.microsoft.com/office/drawing/2014/main" id="{7D535F27-0824-0AD2-8ECF-2E59EFC63D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521932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8" name="Straight Connector 69">
                <a:extLst>
                  <a:ext uri="{FF2B5EF4-FFF2-40B4-BE49-F238E27FC236}">
                    <a16:creationId xmlns:a16="http://schemas.microsoft.com/office/drawing/2014/main" id="{F6C1E924-4FEF-F24B-739B-85CC61E4F35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677462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39" name="Straight Connector 70">
                <a:extLst>
                  <a:ext uri="{FF2B5EF4-FFF2-40B4-BE49-F238E27FC236}">
                    <a16:creationId xmlns:a16="http://schemas.microsoft.com/office/drawing/2014/main" id="{3D5AEB3D-558B-5150-C396-E260D87EE7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837753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15440" name="Straight Connector 71">
                <a:extLst>
                  <a:ext uri="{FF2B5EF4-FFF2-40B4-BE49-F238E27FC236}">
                    <a16:creationId xmlns:a16="http://schemas.microsoft.com/office/drawing/2014/main" id="{1E0297E2-E4FF-F293-6E8A-11E27F0E17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3991696"/>
                <a:ext cx="298250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" name="Straight Connector 72">
                <a:extLst>
                  <a:ext uri="{FF2B5EF4-FFF2-40B4-BE49-F238E27FC236}">
                    <a16:creationId xmlns:a16="http://schemas.microsoft.com/office/drawing/2014/main" id="{B711A386-5828-8237-FA53-27BECB7F89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044" y="4151987"/>
                <a:ext cx="298250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</p:grpSp>
        <p:grpSp>
          <p:nvGrpSpPr>
            <p:cNvPr id="19500" name="Group 15">
              <a:extLst>
                <a:ext uri="{FF2B5EF4-FFF2-40B4-BE49-F238E27FC236}">
                  <a16:creationId xmlns:a16="http://schemas.microsoft.com/office/drawing/2014/main" id="{D8B5D700-A928-0F6E-0C28-A579B69C5B5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626431" y="4267204"/>
              <a:ext cx="842400" cy="838593"/>
              <a:chOff x="10626431" y="4267204"/>
              <a:chExt cx="842400" cy="838593"/>
            </a:xfrm>
          </p:grpSpPr>
          <p:sp>
            <p:nvSpPr>
              <p:cNvPr id="15441" name="Oval 6">
                <a:extLst>
                  <a:ext uri="{FF2B5EF4-FFF2-40B4-BE49-F238E27FC236}">
                    <a16:creationId xmlns:a16="http://schemas.microsoft.com/office/drawing/2014/main" id="{9897F4B2-7CD7-7EE1-DB49-2DA62A44187B}"/>
                  </a:ext>
                </a:extLst>
              </p:cNvPr>
              <p:cNvSpPr/>
              <p:nvPr/>
            </p:nvSpPr>
            <p:spPr>
              <a:xfrm>
                <a:off x="10626431" y="4267841"/>
                <a:ext cx="842400" cy="837956"/>
              </a:xfrm>
              <a:prstGeom prst="ellipse">
                <a:avLst/>
              </a:prstGeom>
              <a:solidFill>
                <a:srgbClr val="FFFFFF"/>
              </a:solidFill>
              <a:ln w="571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 eaLnBrk="1" fontAlgn="auto" hangingPunct="1">
                  <a:defRPr/>
                </a:pPr>
                <a:endParaRPr lang="en-US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" name="Oval 8">
                <a:extLst>
                  <a:ext uri="{FF2B5EF4-FFF2-40B4-BE49-F238E27FC236}">
                    <a16:creationId xmlns:a16="http://schemas.microsoft.com/office/drawing/2014/main" id="{FD7CB771-4CB5-0921-FE43-5B1CE05A070C}"/>
                  </a:ext>
                </a:extLst>
              </p:cNvPr>
              <p:cNvSpPr/>
              <p:nvPr/>
            </p:nvSpPr>
            <p:spPr>
              <a:xfrm>
                <a:off x="10723204" y="4369411"/>
                <a:ext cx="648853" cy="647512"/>
              </a:xfrm>
              <a:prstGeom prst="ellipse">
                <a:avLst/>
              </a:prstGeom>
              <a:solidFill>
                <a:srgbClr val="FF0000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eaLnBrk="1" fontAlgn="auto" hangingPunct="1">
                  <a:defRPr/>
                </a:pPr>
                <a:endParaRPr lang="en-US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5445" name="Left-Right Arrow 79">
            <a:extLst>
              <a:ext uri="{FF2B5EF4-FFF2-40B4-BE49-F238E27FC236}">
                <a16:creationId xmlns:a16="http://schemas.microsoft.com/office/drawing/2014/main" id="{06E7503A-0061-2FFD-A69C-0C94EB4A3977}"/>
              </a:ext>
            </a:extLst>
          </p:cNvPr>
          <p:cNvGrpSpPr>
            <a:grpSpLocks/>
          </p:cNvGrpSpPr>
          <p:nvPr/>
        </p:nvGrpSpPr>
        <p:grpSpPr bwMode="auto">
          <a:xfrm>
            <a:off x="4760913" y="3230563"/>
            <a:ext cx="858837" cy="841375"/>
            <a:chOff x="2999" y="2035"/>
            <a:chExt cx="541" cy="530"/>
          </a:xfrm>
        </p:grpSpPr>
        <p:pic>
          <p:nvPicPr>
            <p:cNvPr id="19497" name="Left-Right Arrow 79">
              <a:extLst>
                <a:ext uri="{FF2B5EF4-FFF2-40B4-BE49-F238E27FC236}">
                  <a16:creationId xmlns:a16="http://schemas.microsoft.com/office/drawing/2014/main" id="{43DC9554-B9BA-70E2-08B8-98DEC5084D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" y="2035"/>
              <a:ext cx="541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98" name="Text Box 44">
              <a:extLst>
                <a:ext uri="{FF2B5EF4-FFF2-40B4-BE49-F238E27FC236}">
                  <a16:creationId xmlns:a16="http://schemas.microsoft.com/office/drawing/2014/main" id="{1F9F9435-F49B-DD04-3656-271D2F16A8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640000">
              <a:off x="3082" y="2239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448" name="Left-Right Arrow 80">
            <a:extLst>
              <a:ext uri="{FF2B5EF4-FFF2-40B4-BE49-F238E27FC236}">
                <a16:creationId xmlns:a16="http://schemas.microsoft.com/office/drawing/2014/main" id="{8ECE47CD-8A2F-3C53-4D93-00527CA26A1F}"/>
              </a:ext>
            </a:extLst>
          </p:cNvPr>
          <p:cNvGrpSpPr>
            <a:grpSpLocks/>
          </p:cNvGrpSpPr>
          <p:nvPr/>
        </p:nvGrpSpPr>
        <p:grpSpPr bwMode="auto">
          <a:xfrm>
            <a:off x="4005263" y="3895725"/>
            <a:ext cx="858837" cy="841375"/>
            <a:chOff x="2523" y="2454"/>
            <a:chExt cx="541" cy="530"/>
          </a:xfrm>
        </p:grpSpPr>
        <p:pic>
          <p:nvPicPr>
            <p:cNvPr id="19495" name="Left-Right Arrow 80">
              <a:extLst>
                <a:ext uri="{FF2B5EF4-FFF2-40B4-BE49-F238E27FC236}">
                  <a16:creationId xmlns:a16="http://schemas.microsoft.com/office/drawing/2014/main" id="{F493E55A-40D2-B3F3-2E8A-1DF4F1B756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3" y="2454"/>
              <a:ext cx="541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96" name="Text Box 47">
              <a:extLst>
                <a:ext uri="{FF2B5EF4-FFF2-40B4-BE49-F238E27FC236}">
                  <a16:creationId xmlns:a16="http://schemas.microsoft.com/office/drawing/2014/main" id="{5BFC91FB-2A39-A9F3-49ED-DD544A6A3F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640000">
              <a:off x="2606" y="2660"/>
              <a:ext cx="373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451" name="Left-Right Arrow 81">
            <a:extLst>
              <a:ext uri="{FF2B5EF4-FFF2-40B4-BE49-F238E27FC236}">
                <a16:creationId xmlns:a16="http://schemas.microsoft.com/office/drawing/2014/main" id="{AE0C55E7-BA42-F672-BA18-4159EFE974A6}"/>
              </a:ext>
            </a:extLst>
          </p:cNvPr>
          <p:cNvGrpSpPr>
            <a:grpSpLocks/>
          </p:cNvGrpSpPr>
          <p:nvPr/>
        </p:nvGrpSpPr>
        <p:grpSpPr bwMode="auto">
          <a:xfrm>
            <a:off x="4779963" y="3902075"/>
            <a:ext cx="877887" cy="815975"/>
            <a:chOff x="3011" y="2458"/>
            <a:chExt cx="553" cy="514"/>
          </a:xfrm>
        </p:grpSpPr>
        <p:pic>
          <p:nvPicPr>
            <p:cNvPr id="19493" name="Left-Right Arrow 81">
              <a:extLst>
                <a:ext uri="{FF2B5EF4-FFF2-40B4-BE49-F238E27FC236}">
                  <a16:creationId xmlns:a16="http://schemas.microsoft.com/office/drawing/2014/main" id="{CEF78974-C5F4-C516-9BF7-3DDFE10DD9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1" y="2458"/>
              <a:ext cx="553" cy="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94" name="Text Box 93">
              <a:extLst>
                <a:ext uri="{FF2B5EF4-FFF2-40B4-BE49-F238E27FC236}">
                  <a16:creationId xmlns:a16="http://schemas.microsoft.com/office/drawing/2014/main" id="{943300F1-5E85-9E6E-3461-6CF1BBF92B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280000">
              <a:off x="3099" y="2656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5454" name="Left-Right Arrow 82">
            <a:extLst>
              <a:ext uri="{FF2B5EF4-FFF2-40B4-BE49-F238E27FC236}">
                <a16:creationId xmlns:a16="http://schemas.microsoft.com/office/drawing/2014/main" id="{A543F455-0DD9-990E-EC8E-4E64968BAEE3}"/>
              </a:ext>
            </a:extLst>
          </p:cNvPr>
          <p:cNvGrpSpPr>
            <a:grpSpLocks/>
          </p:cNvGrpSpPr>
          <p:nvPr/>
        </p:nvGrpSpPr>
        <p:grpSpPr bwMode="auto">
          <a:xfrm>
            <a:off x="3975100" y="3249613"/>
            <a:ext cx="865188" cy="835025"/>
            <a:chOff x="2504" y="2047"/>
            <a:chExt cx="545" cy="526"/>
          </a:xfrm>
        </p:grpSpPr>
        <p:pic>
          <p:nvPicPr>
            <p:cNvPr id="19491" name="Left-Right Arrow 82">
              <a:extLst>
                <a:ext uri="{FF2B5EF4-FFF2-40B4-BE49-F238E27FC236}">
                  <a16:creationId xmlns:a16="http://schemas.microsoft.com/office/drawing/2014/main" id="{1A351845-EB93-E32E-EE3F-D52DC129D1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4" y="2047"/>
              <a:ext cx="545" cy="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92" name="Text Box 96">
              <a:extLst>
                <a:ext uri="{FF2B5EF4-FFF2-40B4-BE49-F238E27FC236}">
                  <a16:creationId xmlns:a16="http://schemas.microsoft.com/office/drawing/2014/main" id="{354E3C7A-E3E2-8F2C-0544-A7EBE7271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460000">
              <a:off x="2590" y="2249"/>
              <a:ext cx="374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53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53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154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154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540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5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54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54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54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06 -1.48148E-06 L -0.04532 -0.08055">
                                      <p:cBhvr>
                                        <p:cTn id="24" dur="5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06 2.59259E-06 L -2.08333E-06 -0.08172">
                                      <p:cBhvr>
                                        <p:cTn id="26" dur="50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06 -1.48148E-06 L 0.04531 -0.08055">
                                      <p:cBhvr>
                                        <p:cTn id="28" dur="50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06 -3.33333E-06 L 0.04571 -3.33333E-06">
                                      <p:cBhvr>
                                        <p:cTn id="30" dur="5000" fill="hold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06 -3.7037E-06 L 0.04531 0.08056">
                                      <p:cBhvr>
                                        <p:cTn id="32" dur="5000" fill="hold"/>
                                        <p:tgtEl>
                                          <p:spTgt spid="15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06 3.7037E-07 L 0.00078 0.08194">
                                      <p:cBhvr>
                                        <p:cTn id="34" dur="5000" fill="hold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06 -3.7037E-06 L -0.04388 0.08195">
                                      <p:cBhvr>
                                        <p:cTn id="36" dur="50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06 -3.33333E-06 L -0.04571 -3.33333E-06">
                                      <p:cBhvr>
                                        <p:cTn id="38" dur="5000" fill="hold"/>
                                        <p:tgtEl>
                                          <p:spTgt spid="154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07 -2.96296E-06 L 0.0138 -0.02407">
                                      <p:cBhvr>
                                        <p:cTn id="40" dur="5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06 1.85185E-06 L 0.01419 0.02477">
                                      <p:cBhvr>
                                        <p:cTn id="42" dur="5000" fill="hold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07 -2.59259E-06 L -0.01641 0.02685">
                                      <p:cBhvr>
                                        <p:cTn id="44" dur="50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06 2.59259E-06 L -0.00964 -0.01667">
                                      <p:cBhvr>
                                        <p:cTn id="46" dur="50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06 -2.22222E-06 L -0.04284 0.03264">
                                      <p:cBhvr>
                                        <p:cTn id="48" dur="5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06 0 L -0.01901 -0.05648">
                                      <p:cBhvr>
                                        <p:cTn id="50" dur="5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07 3.7037E-06 L -0.01641 0.07824">
                                      <p:cBhvr>
                                        <p:cTn id="52" dur="5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06 -3.33333E-06 L 0.0543 -0.04629">
                                      <p:cBhvr>
                                        <p:cTn id="54" dur="50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06 -2.59259E-06 L 0.0543 0.04121">
                                      <p:cBhvr>
                                        <p:cTn id="56" dur="5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67" dur="2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1" dur="2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2" presetClass="exit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87" dur="2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2" presetClass="exit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91" dur="2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5000" fill="hold"/>
                                        <p:tgtEl>
                                          <p:spTgt spid="1545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5000" fill="hold"/>
                                        <p:tgtEl>
                                          <p:spTgt spid="1544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5000" fill="hold"/>
                                        <p:tgtEl>
                                          <p:spTgt spid="1545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5000" fill="hold"/>
                                        <p:tgtEl>
                                          <p:spTgt spid="1544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06 -2.22222E-06 L 0.01094 0.03774">
                                      <p:cBhvr>
                                        <p:cTn id="114" dur="5000" fill="hold"/>
                                        <p:tgtEl>
                                          <p:spTgt spid="154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06 4.07407E-06 L 0.01276 0.03541">
                                      <p:cBhvr>
                                        <p:cTn id="116" dur="5000" fill="hold"/>
                                        <p:tgtEl>
                                          <p:spTgt spid="15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06 7.40741E-07 L 0.02578 0.03727">
                                      <p:cBhvr>
                                        <p:cTn id="118" dur="5000" fill="hold"/>
                                        <p:tgtEl>
                                          <p:spTgt spid="15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1.85185E-06 L 0.02448 0.03796">
                                      <p:cBhvr>
                                        <p:cTn id="120" dur="5000" fill="hold"/>
                                        <p:tgtEl>
                                          <p:spTgt spid="15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2" grpId="1" animBg="1"/>
      <p:bldP spid="15363" grpId="0" animBg="1"/>
      <p:bldP spid="15363" grpId="1" animBg="1"/>
      <p:bldP spid="15364" grpId="0" animBg="1"/>
      <p:bldP spid="15364" grpId="1" animBg="1"/>
      <p:bldP spid="15365" grpId="0" animBg="1"/>
      <p:bldP spid="15365" grpId="1" animBg="1"/>
      <p:bldP spid="15366" grpId="0" animBg="1"/>
      <p:bldP spid="15367" grpId="0" animBg="1"/>
      <p:bldP spid="15423" grpId="0" animBg="1"/>
      <p:bldP spid="15424" grpId="0" animBg="1"/>
      <p:bldP spid="15424" grpId="1" animBg="1"/>
      <p:bldP spid="154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Oval 19">
            <a:extLst>
              <a:ext uri="{FF2B5EF4-FFF2-40B4-BE49-F238E27FC236}">
                <a16:creationId xmlns:a16="http://schemas.microsoft.com/office/drawing/2014/main" id="{8C3CB724-DE82-D199-69AD-92C01578E44D}"/>
              </a:ext>
            </a:extLst>
          </p:cNvPr>
          <p:cNvGrpSpPr>
            <a:grpSpLocks/>
          </p:cNvGrpSpPr>
          <p:nvPr/>
        </p:nvGrpSpPr>
        <p:grpSpPr bwMode="auto">
          <a:xfrm>
            <a:off x="2243138" y="658813"/>
            <a:ext cx="1189037" cy="1189037"/>
            <a:chOff x="1413" y="415"/>
            <a:chExt cx="749" cy="749"/>
          </a:xfrm>
        </p:grpSpPr>
        <p:pic>
          <p:nvPicPr>
            <p:cNvPr id="21650" name="Oval 19">
              <a:extLst>
                <a:ext uri="{FF2B5EF4-FFF2-40B4-BE49-F238E27FC236}">
                  <a16:creationId xmlns:a16="http://schemas.microsoft.com/office/drawing/2014/main" id="{1545FE30-519A-0030-2FDB-5616B185E7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" y="415"/>
              <a:ext cx="749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51" name="Text Box 3">
              <a:extLst>
                <a:ext uri="{FF2B5EF4-FFF2-40B4-BE49-F238E27FC236}">
                  <a16:creationId xmlns:a16="http://schemas.microsoft.com/office/drawing/2014/main" id="{39A259D3-51FD-3C3E-640B-6BDE437241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8" y="534"/>
              <a:ext cx="482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1507" name="Oval 42">
            <a:extLst>
              <a:ext uri="{FF2B5EF4-FFF2-40B4-BE49-F238E27FC236}">
                <a16:creationId xmlns:a16="http://schemas.microsoft.com/office/drawing/2014/main" id="{C8ED8542-4797-BC6F-DE48-2BC6A8F656CA}"/>
              </a:ext>
            </a:extLst>
          </p:cNvPr>
          <p:cNvGrpSpPr>
            <a:grpSpLocks/>
          </p:cNvGrpSpPr>
          <p:nvPr/>
        </p:nvGrpSpPr>
        <p:grpSpPr bwMode="auto">
          <a:xfrm>
            <a:off x="2182813" y="2743200"/>
            <a:ext cx="231775" cy="219075"/>
            <a:chOff x="1375" y="1728"/>
            <a:chExt cx="146" cy="138"/>
          </a:xfrm>
        </p:grpSpPr>
        <p:pic>
          <p:nvPicPr>
            <p:cNvPr id="21648" name="Oval 42">
              <a:extLst>
                <a:ext uri="{FF2B5EF4-FFF2-40B4-BE49-F238E27FC236}">
                  <a16:creationId xmlns:a16="http://schemas.microsoft.com/office/drawing/2014/main" id="{A0DA8396-04B0-F6D8-9EEE-9E9F581998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5" y="172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49" name="Text Box 6">
              <a:extLst>
                <a:ext uri="{FF2B5EF4-FFF2-40B4-BE49-F238E27FC236}">
                  <a16:creationId xmlns:a16="http://schemas.microsoft.com/office/drawing/2014/main" id="{43919FE0-A4FD-38DD-ACFF-9D0A4D3F5C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4" y="1761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08" name="Oval 43">
            <a:extLst>
              <a:ext uri="{FF2B5EF4-FFF2-40B4-BE49-F238E27FC236}">
                <a16:creationId xmlns:a16="http://schemas.microsoft.com/office/drawing/2014/main" id="{705052BE-A8A7-7E9F-869F-0642360FCEFE}"/>
              </a:ext>
            </a:extLst>
          </p:cNvPr>
          <p:cNvGrpSpPr>
            <a:grpSpLocks/>
          </p:cNvGrpSpPr>
          <p:nvPr/>
        </p:nvGrpSpPr>
        <p:grpSpPr bwMode="auto">
          <a:xfrm>
            <a:off x="3090863" y="622300"/>
            <a:ext cx="231775" cy="219075"/>
            <a:chOff x="1947" y="392"/>
            <a:chExt cx="146" cy="138"/>
          </a:xfrm>
        </p:grpSpPr>
        <p:pic>
          <p:nvPicPr>
            <p:cNvPr id="21646" name="Oval 43">
              <a:extLst>
                <a:ext uri="{FF2B5EF4-FFF2-40B4-BE49-F238E27FC236}">
                  <a16:creationId xmlns:a16="http://schemas.microsoft.com/office/drawing/2014/main" id="{284B2454-FBE4-B526-F5B5-31CE885649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7" y="392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47" name="Text Box 9">
              <a:extLst>
                <a:ext uri="{FF2B5EF4-FFF2-40B4-BE49-F238E27FC236}">
                  <a16:creationId xmlns:a16="http://schemas.microsoft.com/office/drawing/2014/main" id="{2B1B0CA7-D391-1FB1-1B2A-B43987591E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6" y="424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09" name="Oval 47">
            <a:extLst>
              <a:ext uri="{FF2B5EF4-FFF2-40B4-BE49-F238E27FC236}">
                <a16:creationId xmlns:a16="http://schemas.microsoft.com/office/drawing/2014/main" id="{91999A6C-7505-DAD7-68D9-4532914486E0}"/>
              </a:ext>
            </a:extLst>
          </p:cNvPr>
          <p:cNvGrpSpPr>
            <a:grpSpLocks/>
          </p:cNvGrpSpPr>
          <p:nvPr/>
        </p:nvGrpSpPr>
        <p:grpSpPr bwMode="auto">
          <a:xfrm>
            <a:off x="4340225" y="2693988"/>
            <a:ext cx="238125" cy="220662"/>
            <a:chOff x="2734" y="1697"/>
            <a:chExt cx="150" cy="139"/>
          </a:xfrm>
        </p:grpSpPr>
        <p:pic>
          <p:nvPicPr>
            <p:cNvPr id="21644" name="Oval 47">
              <a:extLst>
                <a:ext uri="{FF2B5EF4-FFF2-40B4-BE49-F238E27FC236}">
                  <a16:creationId xmlns:a16="http://schemas.microsoft.com/office/drawing/2014/main" id="{0D86A968-7997-63AB-C3A5-594EEC8BD3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4" y="1697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45" name="Text Box 13">
              <a:extLst>
                <a:ext uri="{FF2B5EF4-FFF2-40B4-BE49-F238E27FC236}">
                  <a16:creationId xmlns:a16="http://schemas.microsoft.com/office/drawing/2014/main" id="{834D27D0-174F-AECA-3020-44910F788A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5" y="1731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0" name="Oval 48">
            <a:extLst>
              <a:ext uri="{FF2B5EF4-FFF2-40B4-BE49-F238E27FC236}">
                <a16:creationId xmlns:a16="http://schemas.microsoft.com/office/drawing/2014/main" id="{C6AACB65-CA1E-E520-E4CF-8A1303AA7D32}"/>
              </a:ext>
            </a:extLst>
          </p:cNvPr>
          <p:cNvGrpSpPr>
            <a:grpSpLocks/>
          </p:cNvGrpSpPr>
          <p:nvPr/>
        </p:nvGrpSpPr>
        <p:grpSpPr bwMode="auto">
          <a:xfrm>
            <a:off x="3206750" y="1700213"/>
            <a:ext cx="231775" cy="220662"/>
            <a:chOff x="2020" y="1071"/>
            <a:chExt cx="146" cy="139"/>
          </a:xfrm>
        </p:grpSpPr>
        <p:pic>
          <p:nvPicPr>
            <p:cNvPr id="21642" name="Oval 48">
              <a:extLst>
                <a:ext uri="{FF2B5EF4-FFF2-40B4-BE49-F238E27FC236}">
                  <a16:creationId xmlns:a16="http://schemas.microsoft.com/office/drawing/2014/main" id="{2393629E-0A81-1307-C228-25469A2F47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0" y="1071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43" name="Text Box 16">
              <a:extLst>
                <a:ext uri="{FF2B5EF4-FFF2-40B4-BE49-F238E27FC236}">
                  <a16:creationId xmlns:a16="http://schemas.microsoft.com/office/drawing/2014/main" id="{D16CF8C7-A883-27E2-68F7-A7237DD05B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9" y="110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1" name="Oval 32">
            <a:extLst>
              <a:ext uri="{FF2B5EF4-FFF2-40B4-BE49-F238E27FC236}">
                <a16:creationId xmlns:a16="http://schemas.microsoft.com/office/drawing/2014/main" id="{3AE02074-A908-9E26-471A-6AF0AAD76D0E}"/>
              </a:ext>
            </a:extLst>
          </p:cNvPr>
          <p:cNvGrpSpPr>
            <a:grpSpLocks/>
          </p:cNvGrpSpPr>
          <p:nvPr/>
        </p:nvGrpSpPr>
        <p:grpSpPr bwMode="auto">
          <a:xfrm>
            <a:off x="3322638" y="658813"/>
            <a:ext cx="1193800" cy="1189037"/>
            <a:chOff x="2093" y="415"/>
            <a:chExt cx="752" cy="749"/>
          </a:xfrm>
        </p:grpSpPr>
        <p:pic>
          <p:nvPicPr>
            <p:cNvPr id="21640" name="Oval 32">
              <a:extLst>
                <a:ext uri="{FF2B5EF4-FFF2-40B4-BE49-F238E27FC236}">
                  <a16:creationId xmlns:a16="http://schemas.microsoft.com/office/drawing/2014/main" id="{33FAC359-3820-77B9-A960-9FFBF668C9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3" y="415"/>
              <a:ext cx="752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41" name="Text Box 12">
              <a:extLst>
                <a:ext uri="{FF2B5EF4-FFF2-40B4-BE49-F238E27FC236}">
                  <a16:creationId xmlns:a16="http://schemas.microsoft.com/office/drawing/2014/main" id="{17AEFADF-802A-8EA4-4A6E-426AD0EBC2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9" y="534"/>
              <a:ext cx="481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1512" name="Oval 33">
            <a:extLst>
              <a:ext uri="{FF2B5EF4-FFF2-40B4-BE49-F238E27FC236}">
                <a16:creationId xmlns:a16="http://schemas.microsoft.com/office/drawing/2014/main" id="{AF385D82-117E-EEC6-3D93-5032E36D7439}"/>
              </a:ext>
            </a:extLst>
          </p:cNvPr>
          <p:cNvGrpSpPr>
            <a:grpSpLocks/>
          </p:cNvGrpSpPr>
          <p:nvPr/>
        </p:nvGrpSpPr>
        <p:grpSpPr bwMode="auto">
          <a:xfrm>
            <a:off x="2243138" y="1736725"/>
            <a:ext cx="1189037" cy="1189038"/>
            <a:chOff x="1413" y="1094"/>
            <a:chExt cx="749" cy="749"/>
          </a:xfrm>
        </p:grpSpPr>
        <p:pic>
          <p:nvPicPr>
            <p:cNvPr id="21638" name="Oval 33">
              <a:extLst>
                <a:ext uri="{FF2B5EF4-FFF2-40B4-BE49-F238E27FC236}">
                  <a16:creationId xmlns:a16="http://schemas.microsoft.com/office/drawing/2014/main" id="{ADFAF70E-51D5-FACD-78A4-2D7D29B6E6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3" y="1094"/>
              <a:ext cx="749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39" name="Text Box 15">
              <a:extLst>
                <a:ext uri="{FF2B5EF4-FFF2-40B4-BE49-F238E27FC236}">
                  <a16:creationId xmlns:a16="http://schemas.microsoft.com/office/drawing/2014/main" id="{DC8694F7-0913-D3C5-5498-6815362FDF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8" y="1214"/>
              <a:ext cx="482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1513" name="Oval 34">
            <a:extLst>
              <a:ext uri="{FF2B5EF4-FFF2-40B4-BE49-F238E27FC236}">
                <a16:creationId xmlns:a16="http://schemas.microsoft.com/office/drawing/2014/main" id="{09DB4E19-AE38-806A-7BD0-463B09073FD6}"/>
              </a:ext>
            </a:extLst>
          </p:cNvPr>
          <p:cNvGrpSpPr>
            <a:grpSpLocks/>
          </p:cNvGrpSpPr>
          <p:nvPr/>
        </p:nvGrpSpPr>
        <p:grpSpPr bwMode="auto">
          <a:xfrm>
            <a:off x="3322638" y="1736725"/>
            <a:ext cx="1193800" cy="1189038"/>
            <a:chOff x="2093" y="1094"/>
            <a:chExt cx="752" cy="749"/>
          </a:xfrm>
        </p:grpSpPr>
        <p:pic>
          <p:nvPicPr>
            <p:cNvPr id="21636" name="Oval 34">
              <a:extLst>
                <a:ext uri="{FF2B5EF4-FFF2-40B4-BE49-F238E27FC236}">
                  <a16:creationId xmlns:a16="http://schemas.microsoft.com/office/drawing/2014/main" id="{A9688196-4239-50F9-F262-1259A59242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3" y="1094"/>
              <a:ext cx="752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37" name="Text Box 18">
              <a:extLst>
                <a:ext uri="{FF2B5EF4-FFF2-40B4-BE49-F238E27FC236}">
                  <a16:creationId xmlns:a16="http://schemas.microsoft.com/office/drawing/2014/main" id="{F8E8D827-17AD-5287-FE79-D4B3782390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9" y="1214"/>
              <a:ext cx="481" cy="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1514" name="Oval 35">
            <a:extLst>
              <a:ext uri="{FF2B5EF4-FFF2-40B4-BE49-F238E27FC236}">
                <a16:creationId xmlns:a16="http://schemas.microsoft.com/office/drawing/2014/main" id="{CF4FEFD0-33CE-51B8-988D-E983C8A052E3}"/>
              </a:ext>
            </a:extLst>
          </p:cNvPr>
          <p:cNvGrpSpPr>
            <a:grpSpLocks/>
          </p:cNvGrpSpPr>
          <p:nvPr/>
        </p:nvGrpSpPr>
        <p:grpSpPr bwMode="auto">
          <a:xfrm>
            <a:off x="5419725" y="701675"/>
            <a:ext cx="1041400" cy="1047750"/>
            <a:chOff x="3414" y="442"/>
            <a:chExt cx="656" cy="660"/>
          </a:xfrm>
        </p:grpSpPr>
        <p:pic>
          <p:nvPicPr>
            <p:cNvPr id="21634" name="Oval 35">
              <a:extLst>
                <a:ext uri="{FF2B5EF4-FFF2-40B4-BE49-F238E27FC236}">
                  <a16:creationId xmlns:a16="http://schemas.microsoft.com/office/drawing/2014/main" id="{C7143AEB-8CAD-CE0F-F483-2FA676157D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4" y="442"/>
              <a:ext cx="656" cy="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35" name="Text Box 28">
              <a:extLst>
                <a:ext uri="{FF2B5EF4-FFF2-40B4-BE49-F238E27FC236}">
                  <a16:creationId xmlns:a16="http://schemas.microsoft.com/office/drawing/2014/main" id="{2E70BB1F-3BFE-85B8-7C8C-0AD4B9324D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3" y="548"/>
              <a:ext cx="417" cy="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Mg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2+</a:t>
              </a:r>
            </a:p>
          </p:txBody>
        </p:sp>
      </p:grpSp>
      <p:grpSp>
        <p:nvGrpSpPr>
          <p:cNvPr id="21515" name="Oval 36">
            <a:extLst>
              <a:ext uri="{FF2B5EF4-FFF2-40B4-BE49-F238E27FC236}">
                <a16:creationId xmlns:a16="http://schemas.microsoft.com/office/drawing/2014/main" id="{368C25AB-B38E-FB93-8CF9-909AD6B66F5B}"/>
              </a:ext>
            </a:extLst>
          </p:cNvPr>
          <p:cNvGrpSpPr>
            <a:grpSpLocks/>
          </p:cNvGrpSpPr>
          <p:nvPr/>
        </p:nvGrpSpPr>
        <p:grpSpPr bwMode="auto">
          <a:xfrm>
            <a:off x="5430838" y="2517775"/>
            <a:ext cx="231775" cy="219075"/>
            <a:chOff x="3421" y="1586"/>
            <a:chExt cx="146" cy="138"/>
          </a:xfrm>
        </p:grpSpPr>
        <p:pic>
          <p:nvPicPr>
            <p:cNvPr id="21632" name="Oval 36">
              <a:extLst>
                <a:ext uri="{FF2B5EF4-FFF2-40B4-BE49-F238E27FC236}">
                  <a16:creationId xmlns:a16="http://schemas.microsoft.com/office/drawing/2014/main" id="{CBE0B8C4-4E6B-566D-F054-93264E739E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1" y="158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33" name="Text Box 31">
              <a:extLst>
                <a:ext uri="{FF2B5EF4-FFF2-40B4-BE49-F238E27FC236}">
                  <a16:creationId xmlns:a16="http://schemas.microsoft.com/office/drawing/2014/main" id="{9F89D7AC-99BF-39E9-A92D-0E99CDF29E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1620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6" name="Oval 37">
            <a:extLst>
              <a:ext uri="{FF2B5EF4-FFF2-40B4-BE49-F238E27FC236}">
                <a16:creationId xmlns:a16="http://schemas.microsoft.com/office/drawing/2014/main" id="{E56F07B0-3544-B9E4-4824-8A9E0F4D3124}"/>
              </a:ext>
            </a:extLst>
          </p:cNvPr>
          <p:cNvGrpSpPr>
            <a:grpSpLocks/>
          </p:cNvGrpSpPr>
          <p:nvPr/>
        </p:nvGrpSpPr>
        <p:grpSpPr bwMode="auto">
          <a:xfrm>
            <a:off x="6261100" y="665163"/>
            <a:ext cx="236538" cy="219075"/>
            <a:chOff x="3944" y="419"/>
            <a:chExt cx="149" cy="138"/>
          </a:xfrm>
        </p:grpSpPr>
        <p:pic>
          <p:nvPicPr>
            <p:cNvPr id="21630" name="Oval 37">
              <a:extLst>
                <a:ext uri="{FF2B5EF4-FFF2-40B4-BE49-F238E27FC236}">
                  <a16:creationId xmlns:a16="http://schemas.microsoft.com/office/drawing/2014/main" id="{33335E6F-E33D-1BAF-894B-F719CD687F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4" y="419"/>
              <a:ext cx="149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31" name="Text Box 21">
              <a:extLst>
                <a:ext uri="{FF2B5EF4-FFF2-40B4-BE49-F238E27FC236}">
                  <a16:creationId xmlns:a16="http://schemas.microsoft.com/office/drawing/2014/main" id="{A721FDC0-726C-8BDB-635F-D6C70D2662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4" y="452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7" name="Oval 38">
            <a:extLst>
              <a:ext uri="{FF2B5EF4-FFF2-40B4-BE49-F238E27FC236}">
                <a16:creationId xmlns:a16="http://schemas.microsoft.com/office/drawing/2014/main" id="{987442A5-C560-5FC1-9AAE-8AA7088C01D8}"/>
              </a:ext>
            </a:extLst>
          </p:cNvPr>
          <p:cNvGrpSpPr>
            <a:grpSpLocks/>
          </p:cNvGrpSpPr>
          <p:nvPr/>
        </p:nvGrpSpPr>
        <p:grpSpPr bwMode="auto">
          <a:xfrm>
            <a:off x="7059613" y="2620963"/>
            <a:ext cx="231775" cy="219075"/>
            <a:chOff x="4447" y="1651"/>
            <a:chExt cx="146" cy="138"/>
          </a:xfrm>
        </p:grpSpPr>
        <p:pic>
          <p:nvPicPr>
            <p:cNvPr id="21628" name="Oval 38">
              <a:extLst>
                <a:ext uri="{FF2B5EF4-FFF2-40B4-BE49-F238E27FC236}">
                  <a16:creationId xmlns:a16="http://schemas.microsoft.com/office/drawing/2014/main" id="{6FE5C32B-42B9-0DC9-EA72-C01DA1CC55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7" y="1651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29" name="Text Box 24">
              <a:extLst>
                <a:ext uri="{FF2B5EF4-FFF2-40B4-BE49-F238E27FC236}">
                  <a16:creationId xmlns:a16="http://schemas.microsoft.com/office/drawing/2014/main" id="{E6C65A21-CCE3-79EE-FBB5-BF59CC872F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95" y="1682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8" name="Oval 39">
            <a:extLst>
              <a:ext uri="{FF2B5EF4-FFF2-40B4-BE49-F238E27FC236}">
                <a16:creationId xmlns:a16="http://schemas.microsoft.com/office/drawing/2014/main" id="{973D518D-D325-3BE9-7864-DEC444132FB5}"/>
              </a:ext>
            </a:extLst>
          </p:cNvPr>
          <p:cNvGrpSpPr>
            <a:grpSpLocks/>
          </p:cNvGrpSpPr>
          <p:nvPr/>
        </p:nvGrpSpPr>
        <p:grpSpPr bwMode="auto">
          <a:xfrm>
            <a:off x="6351588" y="1712913"/>
            <a:ext cx="231775" cy="219075"/>
            <a:chOff x="4001" y="1079"/>
            <a:chExt cx="146" cy="138"/>
          </a:xfrm>
        </p:grpSpPr>
        <p:pic>
          <p:nvPicPr>
            <p:cNvPr id="21626" name="Oval 39">
              <a:extLst>
                <a:ext uri="{FF2B5EF4-FFF2-40B4-BE49-F238E27FC236}">
                  <a16:creationId xmlns:a16="http://schemas.microsoft.com/office/drawing/2014/main" id="{F9A25628-BC22-B684-3E61-ADC6E5920F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1" y="1079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27" name="Text Box 27">
              <a:extLst>
                <a:ext uri="{FF2B5EF4-FFF2-40B4-BE49-F238E27FC236}">
                  <a16:creationId xmlns:a16="http://schemas.microsoft.com/office/drawing/2014/main" id="{0A8AC2E0-534B-41B9-232B-95B91CE77E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1" y="1110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19" name="Oval 55">
            <a:extLst>
              <a:ext uri="{FF2B5EF4-FFF2-40B4-BE49-F238E27FC236}">
                <a16:creationId xmlns:a16="http://schemas.microsoft.com/office/drawing/2014/main" id="{A9734BC1-B80C-882D-87A8-B5BB877249AB}"/>
              </a:ext>
            </a:extLst>
          </p:cNvPr>
          <p:cNvGrpSpPr>
            <a:grpSpLocks/>
          </p:cNvGrpSpPr>
          <p:nvPr/>
        </p:nvGrpSpPr>
        <p:grpSpPr bwMode="auto">
          <a:xfrm>
            <a:off x="6364288" y="706438"/>
            <a:ext cx="1042987" cy="1042987"/>
            <a:chOff x="4009" y="445"/>
            <a:chExt cx="657" cy="657"/>
          </a:xfrm>
        </p:grpSpPr>
        <p:pic>
          <p:nvPicPr>
            <p:cNvPr id="21624" name="Oval 55">
              <a:extLst>
                <a:ext uri="{FF2B5EF4-FFF2-40B4-BE49-F238E27FC236}">
                  <a16:creationId xmlns:a16="http://schemas.microsoft.com/office/drawing/2014/main" id="{F51AB30A-EE1E-0B0A-B3D3-E431153ED7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9" y="445"/>
              <a:ext cx="657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25" name="Text Box 43">
              <a:extLst>
                <a:ext uri="{FF2B5EF4-FFF2-40B4-BE49-F238E27FC236}">
                  <a16:creationId xmlns:a16="http://schemas.microsoft.com/office/drawing/2014/main" id="{4F727D21-203B-6FD9-3518-8D2A142F24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9" y="550"/>
              <a:ext cx="417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Mg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2+</a:t>
              </a:r>
            </a:p>
          </p:txBody>
        </p:sp>
      </p:grpSp>
      <p:grpSp>
        <p:nvGrpSpPr>
          <p:cNvPr id="21520" name="Oval 56">
            <a:extLst>
              <a:ext uri="{FF2B5EF4-FFF2-40B4-BE49-F238E27FC236}">
                <a16:creationId xmlns:a16="http://schemas.microsoft.com/office/drawing/2014/main" id="{E57EE132-06B5-28DB-3361-3F329C89B2B8}"/>
              </a:ext>
            </a:extLst>
          </p:cNvPr>
          <p:cNvGrpSpPr>
            <a:grpSpLocks/>
          </p:cNvGrpSpPr>
          <p:nvPr/>
        </p:nvGrpSpPr>
        <p:grpSpPr bwMode="auto">
          <a:xfrm>
            <a:off x="5407025" y="1663700"/>
            <a:ext cx="1042988" cy="1049338"/>
            <a:chOff x="3406" y="1048"/>
            <a:chExt cx="657" cy="661"/>
          </a:xfrm>
        </p:grpSpPr>
        <p:pic>
          <p:nvPicPr>
            <p:cNvPr id="21622" name="Oval 56">
              <a:extLst>
                <a:ext uri="{FF2B5EF4-FFF2-40B4-BE49-F238E27FC236}">
                  <a16:creationId xmlns:a16="http://schemas.microsoft.com/office/drawing/2014/main" id="{FD1AB14F-105B-3586-BCA2-947F9DD0B1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6" y="1048"/>
              <a:ext cx="657" cy="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23" name="Text Box 46">
              <a:extLst>
                <a:ext uri="{FF2B5EF4-FFF2-40B4-BE49-F238E27FC236}">
                  <a16:creationId xmlns:a16="http://schemas.microsoft.com/office/drawing/2014/main" id="{5FB86512-27B3-5886-A891-304DFCD5B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6" y="1154"/>
              <a:ext cx="417" cy="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Mg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2+</a:t>
              </a:r>
            </a:p>
          </p:txBody>
        </p:sp>
      </p:grpSp>
      <p:grpSp>
        <p:nvGrpSpPr>
          <p:cNvPr id="21521" name="Oval 57">
            <a:extLst>
              <a:ext uri="{FF2B5EF4-FFF2-40B4-BE49-F238E27FC236}">
                <a16:creationId xmlns:a16="http://schemas.microsoft.com/office/drawing/2014/main" id="{B9213CAC-6A86-75FD-4D67-CB3E1E8C06C0}"/>
              </a:ext>
            </a:extLst>
          </p:cNvPr>
          <p:cNvGrpSpPr>
            <a:grpSpLocks/>
          </p:cNvGrpSpPr>
          <p:nvPr/>
        </p:nvGrpSpPr>
        <p:grpSpPr bwMode="auto">
          <a:xfrm>
            <a:off x="6351588" y="1663700"/>
            <a:ext cx="1049337" cy="1049338"/>
            <a:chOff x="4001" y="1048"/>
            <a:chExt cx="661" cy="661"/>
          </a:xfrm>
        </p:grpSpPr>
        <p:pic>
          <p:nvPicPr>
            <p:cNvPr id="21620" name="Oval 57">
              <a:extLst>
                <a:ext uri="{FF2B5EF4-FFF2-40B4-BE49-F238E27FC236}">
                  <a16:creationId xmlns:a16="http://schemas.microsoft.com/office/drawing/2014/main" id="{3603AEAD-14CA-7915-4825-E3FAD0E619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1" y="1048"/>
              <a:ext cx="661" cy="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21" name="Text Box 30">
              <a:extLst>
                <a:ext uri="{FF2B5EF4-FFF2-40B4-BE49-F238E27FC236}">
                  <a16:creationId xmlns:a16="http://schemas.microsoft.com/office/drawing/2014/main" id="{19FE3221-DD1E-0D48-659E-1F47E93258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3" y="1154"/>
              <a:ext cx="417" cy="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Mg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2+</a:t>
              </a:r>
            </a:p>
          </p:txBody>
        </p:sp>
      </p:grpSp>
      <p:grpSp>
        <p:nvGrpSpPr>
          <p:cNvPr id="21522" name="Oval 58">
            <a:extLst>
              <a:ext uri="{FF2B5EF4-FFF2-40B4-BE49-F238E27FC236}">
                <a16:creationId xmlns:a16="http://schemas.microsoft.com/office/drawing/2014/main" id="{D1DC4DC9-647C-919D-0DB9-9CB07BA6D4A9}"/>
              </a:ext>
            </a:extLst>
          </p:cNvPr>
          <p:cNvGrpSpPr>
            <a:grpSpLocks/>
          </p:cNvGrpSpPr>
          <p:nvPr/>
        </p:nvGrpSpPr>
        <p:grpSpPr bwMode="auto">
          <a:xfrm>
            <a:off x="8401050" y="854075"/>
            <a:ext cx="895350" cy="895350"/>
            <a:chOff x="5292" y="538"/>
            <a:chExt cx="564" cy="564"/>
          </a:xfrm>
        </p:grpSpPr>
        <p:pic>
          <p:nvPicPr>
            <p:cNvPr id="21618" name="Oval 58">
              <a:extLst>
                <a:ext uri="{FF2B5EF4-FFF2-40B4-BE49-F238E27FC236}">
                  <a16:creationId xmlns:a16="http://schemas.microsoft.com/office/drawing/2014/main" id="{88F918E6-F478-DB69-87F0-8C854FC033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" y="538"/>
              <a:ext cx="564" cy="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19" name="Text Box 33">
              <a:extLst>
                <a:ext uri="{FF2B5EF4-FFF2-40B4-BE49-F238E27FC236}">
                  <a16:creationId xmlns:a16="http://schemas.microsoft.com/office/drawing/2014/main" id="{20389A58-D7C2-050A-3FE8-6BA0AB8E45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7" y="628"/>
              <a:ext cx="353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Al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3+</a:t>
              </a:r>
            </a:p>
          </p:txBody>
        </p:sp>
      </p:grpSp>
      <p:grpSp>
        <p:nvGrpSpPr>
          <p:cNvPr id="21523" name="Oval 59">
            <a:extLst>
              <a:ext uri="{FF2B5EF4-FFF2-40B4-BE49-F238E27FC236}">
                <a16:creationId xmlns:a16="http://schemas.microsoft.com/office/drawing/2014/main" id="{DC17C9A2-B882-E80F-8938-2AAEF0DFD4F9}"/>
              </a:ext>
            </a:extLst>
          </p:cNvPr>
          <p:cNvGrpSpPr>
            <a:grpSpLocks/>
          </p:cNvGrpSpPr>
          <p:nvPr/>
        </p:nvGrpSpPr>
        <p:grpSpPr bwMode="auto">
          <a:xfrm>
            <a:off x="9186863" y="854075"/>
            <a:ext cx="901700" cy="901700"/>
            <a:chOff x="5787" y="538"/>
            <a:chExt cx="568" cy="568"/>
          </a:xfrm>
        </p:grpSpPr>
        <p:pic>
          <p:nvPicPr>
            <p:cNvPr id="21616" name="Oval 59">
              <a:extLst>
                <a:ext uri="{FF2B5EF4-FFF2-40B4-BE49-F238E27FC236}">
                  <a16:creationId xmlns:a16="http://schemas.microsoft.com/office/drawing/2014/main" id="{383433D6-585A-891C-257E-1908DAD795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7" y="538"/>
              <a:ext cx="568" cy="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17" name="Text Box 36">
              <a:extLst>
                <a:ext uri="{FF2B5EF4-FFF2-40B4-BE49-F238E27FC236}">
                  <a16:creationId xmlns:a16="http://schemas.microsoft.com/office/drawing/2014/main" id="{5055FA07-00FA-60B7-AC8B-57750BF46E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6" y="631"/>
              <a:ext cx="353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Al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3+</a:t>
              </a:r>
            </a:p>
          </p:txBody>
        </p:sp>
      </p:grpSp>
      <p:grpSp>
        <p:nvGrpSpPr>
          <p:cNvPr id="21524" name="Oval 60">
            <a:extLst>
              <a:ext uri="{FF2B5EF4-FFF2-40B4-BE49-F238E27FC236}">
                <a16:creationId xmlns:a16="http://schemas.microsoft.com/office/drawing/2014/main" id="{90204D5A-4AAD-34E6-D22D-5723150F5D42}"/>
              </a:ext>
            </a:extLst>
          </p:cNvPr>
          <p:cNvGrpSpPr>
            <a:grpSpLocks/>
          </p:cNvGrpSpPr>
          <p:nvPr/>
        </p:nvGrpSpPr>
        <p:grpSpPr bwMode="auto">
          <a:xfrm>
            <a:off x="8401050" y="1652588"/>
            <a:ext cx="895350" cy="901700"/>
            <a:chOff x="5292" y="1041"/>
            <a:chExt cx="564" cy="568"/>
          </a:xfrm>
        </p:grpSpPr>
        <p:pic>
          <p:nvPicPr>
            <p:cNvPr id="21614" name="Oval 60">
              <a:extLst>
                <a:ext uri="{FF2B5EF4-FFF2-40B4-BE49-F238E27FC236}">
                  <a16:creationId xmlns:a16="http://schemas.microsoft.com/office/drawing/2014/main" id="{D29A049D-24FD-35AD-970B-A6D3867668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" y="1041"/>
              <a:ext cx="564" cy="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15" name="Text Box 39">
              <a:extLst>
                <a:ext uri="{FF2B5EF4-FFF2-40B4-BE49-F238E27FC236}">
                  <a16:creationId xmlns:a16="http://schemas.microsoft.com/office/drawing/2014/main" id="{CF336E53-FCB1-7EE3-EE1F-95139C221C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7" y="1134"/>
              <a:ext cx="353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Al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3+</a:t>
              </a:r>
            </a:p>
          </p:txBody>
        </p:sp>
      </p:grpSp>
      <p:grpSp>
        <p:nvGrpSpPr>
          <p:cNvPr id="21525" name="Oval 61">
            <a:extLst>
              <a:ext uri="{FF2B5EF4-FFF2-40B4-BE49-F238E27FC236}">
                <a16:creationId xmlns:a16="http://schemas.microsoft.com/office/drawing/2014/main" id="{9AC79290-DB65-717D-5704-1AA69EC260BB}"/>
              </a:ext>
            </a:extLst>
          </p:cNvPr>
          <p:cNvGrpSpPr>
            <a:grpSpLocks/>
          </p:cNvGrpSpPr>
          <p:nvPr/>
        </p:nvGrpSpPr>
        <p:grpSpPr bwMode="auto">
          <a:xfrm>
            <a:off x="9186863" y="1663700"/>
            <a:ext cx="901700" cy="903288"/>
            <a:chOff x="5787" y="1048"/>
            <a:chExt cx="568" cy="569"/>
          </a:xfrm>
        </p:grpSpPr>
        <p:pic>
          <p:nvPicPr>
            <p:cNvPr id="21612" name="Oval 61">
              <a:extLst>
                <a:ext uri="{FF2B5EF4-FFF2-40B4-BE49-F238E27FC236}">
                  <a16:creationId xmlns:a16="http://schemas.microsoft.com/office/drawing/2014/main" id="{64677248-39D9-64B8-10E4-95F05EEA63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7" y="1048"/>
              <a:ext cx="568" cy="5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13" name="Text Box 61">
              <a:extLst>
                <a:ext uri="{FF2B5EF4-FFF2-40B4-BE49-F238E27FC236}">
                  <a16:creationId xmlns:a16="http://schemas.microsoft.com/office/drawing/2014/main" id="{4474F040-AB9D-036C-9A94-8028361AC1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6" y="1141"/>
              <a:ext cx="353" cy="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1600">
                  <a:latin typeface="Museo 300" charset="0"/>
                  <a:cs typeface="Museo 300" charset="0"/>
                </a:rPr>
                <a:t>Al</a:t>
              </a:r>
              <a:r>
                <a:rPr lang="cy-GB" altLang="en-US" sz="1600" baseline="30000">
                  <a:latin typeface="Museo 300" charset="0"/>
                  <a:cs typeface="Museo 300" charset="0"/>
                </a:rPr>
                <a:t>3+</a:t>
              </a:r>
            </a:p>
          </p:txBody>
        </p:sp>
      </p:grpSp>
      <p:grpSp>
        <p:nvGrpSpPr>
          <p:cNvPr id="21526" name="Oval 62">
            <a:extLst>
              <a:ext uri="{FF2B5EF4-FFF2-40B4-BE49-F238E27FC236}">
                <a16:creationId xmlns:a16="http://schemas.microsoft.com/office/drawing/2014/main" id="{7A87E1D4-3445-7C6C-1862-209E1FA4C8CE}"/>
              </a:ext>
            </a:extLst>
          </p:cNvPr>
          <p:cNvGrpSpPr>
            <a:grpSpLocks/>
          </p:cNvGrpSpPr>
          <p:nvPr/>
        </p:nvGrpSpPr>
        <p:grpSpPr bwMode="auto">
          <a:xfrm>
            <a:off x="6175375" y="2493963"/>
            <a:ext cx="231775" cy="219075"/>
            <a:chOff x="3890" y="1571"/>
            <a:chExt cx="146" cy="138"/>
          </a:xfrm>
        </p:grpSpPr>
        <p:pic>
          <p:nvPicPr>
            <p:cNvPr id="21610" name="Oval 62">
              <a:extLst>
                <a:ext uri="{FF2B5EF4-FFF2-40B4-BE49-F238E27FC236}">
                  <a16:creationId xmlns:a16="http://schemas.microsoft.com/office/drawing/2014/main" id="{C3E47D4B-EBA2-6430-B982-FB8EE9275F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0" y="1571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11" name="Text Box 64">
              <a:extLst>
                <a:ext uri="{FF2B5EF4-FFF2-40B4-BE49-F238E27FC236}">
                  <a16:creationId xmlns:a16="http://schemas.microsoft.com/office/drawing/2014/main" id="{C3E13CBE-2510-6D98-B6BD-7C491D4265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37" y="160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27" name="Oval 63">
            <a:extLst>
              <a:ext uri="{FF2B5EF4-FFF2-40B4-BE49-F238E27FC236}">
                <a16:creationId xmlns:a16="http://schemas.microsoft.com/office/drawing/2014/main" id="{725321AC-614F-2BDD-D7EC-CBD877256285}"/>
              </a:ext>
            </a:extLst>
          </p:cNvPr>
          <p:cNvGrpSpPr>
            <a:grpSpLocks/>
          </p:cNvGrpSpPr>
          <p:nvPr/>
        </p:nvGrpSpPr>
        <p:grpSpPr bwMode="auto">
          <a:xfrm>
            <a:off x="7138988" y="1603375"/>
            <a:ext cx="231775" cy="219075"/>
            <a:chOff x="4497" y="1010"/>
            <a:chExt cx="146" cy="138"/>
          </a:xfrm>
        </p:grpSpPr>
        <p:pic>
          <p:nvPicPr>
            <p:cNvPr id="21608" name="Oval 63">
              <a:extLst>
                <a:ext uri="{FF2B5EF4-FFF2-40B4-BE49-F238E27FC236}">
                  <a16:creationId xmlns:a16="http://schemas.microsoft.com/office/drawing/2014/main" id="{711E0993-955B-54BF-1763-80C98CEF26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" y="101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9" name="Text Box 42">
              <a:extLst>
                <a:ext uri="{FF2B5EF4-FFF2-40B4-BE49-F238E27FC236}">
                  <a16:creationId xmlns:a16="http://schemas.microsoft.com/office/drawing/2014/main" id="{82343E7C-E3E8-E672-BC16-6CDA5A5FF7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6" y="1043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28" name="Oval 66">
            <a:extLst>
              <a:ext uri="{FF2B5EF4-FFF2-40B4-BE49-F238E27FC236}">
                <a16:creationId xmlns:a16="http://schemas.microsoft.com/office/drawing/2014/main" id="{C7A84470-3A3C-69DA-E877-8F2BE0324C26}"/>
              </a:ext>
            </a:extLst>
          </p:cNvPr>
          <p:cNvGrpSpPr>
            <a:grpSpLocks/>
          </p:cNvGrpSpPr>
          <p:nvPr/>
        </p:nvGrpSpPr>
        <p:grpSpPr bwMode="auto">
          <a:xfrm>
            <a:off x="5383213" y="1597025"/>
            <a:ext cx="231775" cy="219075"/>
            <a:chOff x="3391" y="1006"/>
            <a:chExt cx="146" cy="138"/>
          </a:xfrm>
        </p:grpSpPr>
        <p:pic>
          <p:nvPicPr>
            <p:cNvPr id="21606" name="Oval 66">
              <a:extLst>
                <a:ext uri="{FF2B5EF4-FFF2-40B4-BE49-F238E27FC236}">
                  <a16:creationId xmlns:a16="http://schemas.microsoft.com/office/drawing/2014/main" id="{B5897A61-CCB3-311A-E103-A6C3803DF8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1" y="100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7" name="Text Box 45">
              <a:extLst>
                <a:ext uri="{FF2B5EF4-FFF2-40B4-BE49-F238E27FC236}">
                  <a16:creationId xmlns:a16="http://schemas.microsoft.com/office/drawing/2014/main" id="{7F63023A-6D55-D4AE-7BF5-2CCF74250B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38" y="1038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29" name="Oval 67">
            <a:extLst>
              <a:ext uri="{FF2B5EF4-FFF2-40B4-BE49-F238E27FC236}">
                <a16:creationId xmlns:a16="http://schemas.microsoft.com/office/drawing/2014/main" id="{60DEF2F1-CD44-579D-0C58-7D86B3E8038E}"/>
              </a:ext>
            </a:extLst>
          </p:cNvPr>
          <p:cNvGrpSpPr>
            <a:grpSpLocks/>
          </p:cNvGrpSpPr>
          <p:nvPr/>
        </p:nvGrpSpPr>
        <p:grpSpPr bwMode="auto">
          <a:xfrm>
            <a:off x="7169150" y="712788"/>
            <a:ext cx="238125" cy="220662"/>
            <a:chOff x="4516" y="449"/>
            <a:chExt cx="150" cy="139"/>
          </a:xfrm>
        </p:grpSpPr>
        <p:pic>
          <p:nvPicPr>
            <p:cNvPr id="21604" name="Oval 67">
              <a:extLst>
                <a:ext uri="{FF2B5EF4-FFF2-40B4-BE49-F238E27FC236}">
                  <a16:creationId xmlns:a16="http://schemas.microsoft.com/office/drawing/2014/main" id="{970A450F-56DC-07A3-3C45-3A71129C1A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" y="449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5" name="Text Box 48">
              <a:extLst>
                <a:ext uri="{FF2B5EF4-FFF2-40B4-BE49-F238E27FC236}">
                  <a16:creationId xmlns:a16="http://schemas.microsoft.com/office/drawing/2014/main" id="{98FF4BBA-7593-14E8-0DD9-17E0FA875C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6" y="483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0" name="Oval 68">
            <a:extLst>
              <a:ext uri="{FF2B5EF4-FFF2-40B4-BE49-F238E27FC236}">
                <a16:creationId xmlns:a16="http://schemas.microsoft.com/office/drawing/2014/main" id="{6B5E31AD-7A96-74C7-92F5-76CDB32CD760}"/>
              </a:ext>
            </a:extLst>
          </p:cNvPr>
          <p:cNvGrpSpPr>
            <a:grpSpLocks/>
          </p:cNvGrpSpPr>
          <p:nvPr/>
        </p:nvGrpSpPr>
        <p:grpSpPr bwMode="auto">
          <a:xfrm>
            <a:off x="8388350" y="835025"/>
            <a:ext cx="231775" cy="219075"/>
            <a:chOff x="5284" y="526"/>
            <a:chExt cx="146" cy="138"/>
          </a:xfrm>
        </p:grpSpPr>
        <p:pic>
          <p:nvPicPr>
            <p:cNvPr id="21602" name="Oval 68">
              <a:extLst>
                <a:ext uri="{FF2B5EF4-FFF2-40B4-BE49-F238E27FC236}">
                  <a16:creationId xmlns:a16="http://schemas.microsoft.com/office/drawing/2014/main" id="{052A3354-7256-DF2B-D605-48303FA2C9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4" y="52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3" name="Text Box 76">
              <a:extLst>
                <a:ext uri="{FF2B5EF4-FFF2-40B4-BE49-F238E27FC236}">
                  <a16:creationId xmlns:a16="http://schemas.microsoft.com/office/drawing/2014/main" id="{93CD1E7A-E20F-B43A-E0FE-D656BD119F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3" y="557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1" name="Oval 69">
            <a:extLst>
              <a:ext uri="{FF2B5EF4-FFF2-40B4-BE49-F238E27FC236}">
                <a16:creationId xmlns:a16="http://schemas.microsoft.com/office/drawing/2014/main" id="{175CD48D-E7C2-D8C1-5D67-DE8857DC7D7E}"/>
              </a:ext>
            </a:extLst>
          </p:cNvPr>
          <p:cNvGrpSpPr>
            <a:grpSpLocks/>
          </p:cNvGrpSpPr>
          <p:nvPr/>
        </p:nvGrpSpPr>
        <p:grpSpPr bwMode="auto">
          <a:xfrm>
            <a:off x="8388350" y="1590675"/>
            <a:ext cx="231775" cy="219075"/>
            <a:chOff x="5284" y="1002"/>
            <a:chExt cx="146" cy="138"/>
          </a:xfrm>
        </p:grpSpPr>
        <p:pic>
          <p:nvPicPr>
            <p:cNvPr id="21600" name="Oval 69">
              <a:extLst>
                <a:ext uri="{FF2B5EF4-FFF2-40B4-BE49-F238E27FC236}">
                  <a16:creationId xmlns:a16="http://schemas.microsoft.com/office/drawing/2014/main" id="{E93A0E38-7235-15E0-DBFB-CF301B3C0A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4" y="1002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601" name="Text Box 79">
              <a:extLst>
                <a:ext uri="{FF2B5EF4-FFF2-40B4-BE49-F238E27FC236}">
                  <a16:creationId xmlns:a16="http://schemas.microsoft.com/office/drawing/2014/main" id="{605AA1C1-7B29-C002-BBC8-1077BCA9C2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3" y="1035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2" name="Oval 70">
            <a:extLst>
              <a:ext uri="{FF2B5EF4-FFF2-40B4-BE49-F238E27FC236}">
                <a16:creationId xmlns:a16="http://schemas.microsoft.com/office/drawing/2014/main" id="{D2FC49E2-A4C5-7594-D415-88E3CBFD1F69}"/>
              </a:ext>
            </a:extLst>
          </p:cNvPr>
          <p:cNvGrpSpPr>
            <a:grpSpLocks/>
          </p:cNvGrpSpPr>
          <p:nvPr/>
        </p:nvGrpSpPr>
        <p:grpSpPr bwMode="auto">
          <a:xfrm>
            <a:off x="9070975" y="1584325"/>
            <a:ext cx="231775" cy="220663"/>
            <a:chOff x="5714" y="998"/>
            <a:chExt cx="146" cy="139"/>
          </a:xfrm>
        </p:grpSpPr>
        <p:pic>
          <p:nvPicPr>
            <p:cNvPr id="21598" name="Oval 70">
              <a:extLst>
                <a:ext uri="{FF2B5EF4-FFF2-40B4-BE49-F238E27FC236}">
                  <a16:creationId xmlns:a16="http://schemas.microsoft.com/office/drawing/2014/main" id="{78D1B88D-A244-3BD6-DFAA-A09042F0EB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" y="998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99" name="Text Box 51">
              <a:extLst>
                <a:ext uri="{FF2B5EF4-FFF2-40B4-BE49-F238E27FC236}">
                  <a16:creationId xmlns:a16="http://schemas.microsoft.com/office/drawing/2014/main" id="{DD61E965-E0A8-409B-F851-0822EA33EA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63" y="1031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3" name="Oval 71">
            <a:extLst>
              <a:ext uri="{FF2B5EF4-FFF2-40B4-BE49-F238E27FC236}">
                <a16:creationId xmlns:a16="http://schemas.microsoft.com/office/drawing/2014/main" id="{E768DC08-5FEA-3B38-08D9-AA30F9D3ADF6}"/>
              </a:ext>
            </a:extLst>
          </p:cNvPr>
          <p:cNvGrpSpPr>
            <a:grpSpLocks/>
          </p:cNvGrpSpPr>
          <p:nvPr/>
        </p:nvGrpSpPr>
        <p:grpSpPr bwMode="auto">
          <a:xfrm>
            <a:off x="9124950" y="2414588"/>
            <a:ext cx="238125" cy="219075"/>
            <a:chOff x="5748" y="1521"/>
            <a:chExt cx="150" cy="138"/>
          </a:xfrm>
        </p:grpSpPr>
        <p:pic>
          <p:nvPicPr>
            <p:cNvPr id="21596" name="Oval 71">
              <a:extLst>
                <a:ext uri="{FF2B5EF4-FFF2-40B4-BE49-F238E27FC236}">
                  <a16:creationId xmlns:a16="http://schemas.microsoft.com/office/drawing/2014/main" id="{3F6962B2-5FE1-37EC-8157-8B64B43F37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8" y="1521"/>
              <a:ext cx="15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97" name="Text Box 54">
              <a:extLst>
                <a:ext uri="{FF2B5EF4-FFF2-40B4-BE49-F238E27FC236}">
                  <a16:creationId xmlns:a16="http://schemas.microsoft.com/office/drawing/2014/main" id="{76A7F2C9-50A2-1C9C-F2C3-262A4FFDF6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98" y="1552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4" name="Oval 73">
            <a:extLst>
              <a:ext uri="{FF2B5EF4-FFF2-40B4-BE49-F238E27FC236}">
                <a16:creationId xmlns:a16="http://schemas.microsoft.com/office/drawing/2014/main" id="{CD41F18F-98F2-CB78-1181-CF4C3B8F06A2}"/>
              </a:ext>
            </a:extLst>
          </p:cNvPr>
          <p:cNvGrpSpPr>
            <a:grpSpLocks/>
          </p:cNvGrpSpPr>
          <p:nvPr/>
        </p:nvGrpSpPr>
        <p:grpSpPr bwMode="auto">
          <a:xfrm>
            <a:off x="8272463" y="1804988"/>
            <a:ext cx="231775" cy="219075"/>
            <a:chOff x="5211" y="1137"/>
            <a:chExt cx="146" cy="138"/>
          </a:xfrm>
        </p:grpSpPr>
        <p:pic>
          <p:nvPicPr>
            <p:cNvPr id="21594" name="Oval 73">
              <a:extLst>
                <a:ext uri="{FF2B5EF4-FFF2-40B4-BE49-F238E27FC236}">
                  <a16:creationId xmlns:a16="http://schemas.microsoft.com/office/drawing/2014/main" id="{89617029-9C5B-05A6-B474-9D5EBFC2EA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1" y="1137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95" name="Text Box 57">
              <a:extLst>
                <a:ext uri="{FF2B5EF4-FFF2-40B4-BE49-F238E27FC236}">
                  <a16:creationId xmlns:a16="http://schemas.microsoft.com/office/drawing/2014/main" id="{FC8B75B5-D96D-2CC5-9121-60F5F5F1DE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58" y="1170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5" name="Oval 74">
            <a:extLst>
              <a:ext uri="{FF2B5EF4-FFF2-40B4-BE49-F238E27FC236}">
                <a16:creationId xmlns:a16="http://schemas.microsoft.com/office/drawing/2014/main" id="{61CFA1BB-4C8D-3134-2B4A-F2BEADA38B5A}"/>
              </a:ext>
            </a:extLst>
          </p:cNvPr>
          <p:cNvGrpSpPr>
            <a:grpSpLocks/>
          </p:cNvGrpSpPr>
          <p:nvPr/>
        </p:nvGrpSpPr>
        <p:grpSpPr bwMode="auto">
          <a:xfrm>
            <a:off x="9101138" y="854075"/>
            <a:ext cx="231775" cy="219075"/>
            <a:chOff x="5733" y="538"/>
            <a:chExt cx="146" cy="138"/>
          </a:xfrm>
        </p:grpSpPr>
        <p:pic>
          <p:nvPicPr>
            <p:cNvPr id="21592" name="Oval 74">
              <a:extLst>
                <a:ext uri="{FF2B5EF4-FFF2-40B4-BE49-F238E27FC236}">
                  <a16:creationId xmlns:a16="http://schemas.microsoft.com/office/drawing/2014/main" id="{24A6659B-BE0E-842D-8AC5-727FD50229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" y="53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93" name="Text Box 91">
              <a:extLst>
                <a:ext uri="{FF2B5EF4-FFF2-40B4-BE49-F238E27FC236}">
                  <a16:creationId xmlns:a16="http://schemas.microsoft.com/office/drawing/2014/main" id="{FF641565-830D-BCCE-F5AC-94925C7B66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81" y="572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6" name="Oval 75">
            <a:extLst>
              <a:ext uri="{FF2B5EF4-FFF2-40B4-BE49-F238E27FC236}">
                <a16:creationId xmlns:a16="http://schemas.microsoft.com/office/drawing/2014/main" id="{4A1F9FFE-A507-40A1-1D3D-A2917D813799}"/>
              </a:ext>
            </a:extLst>
          </p:cNvPr>
          <p:cNvGrpSpPr>
            <a:grpSpLocks/>
          </p:cNvGrpSpPr>
          <p:nvPr/>
        </p:nvGrpSpPr>
        <p:grpSpPr bwMode="auto">
          <a:xfrm>
            <a:off x="9875838" y="2365375"/>
            <a:ext cx="231775" cy="219075"/>
            <a:chOff x="6221" y="1490"/>
            <a:chExt cx="146" cy="138"/>
          </a:xfrm>
        </p:grpSpPr>
        <p:pic>
          <p:nvPicPr>
            <p:cNvPr id="21590" name="Oval 75">
              <a:extLst>
                <a:ext uri="{FF2B5EF4-FFF2-40B4-BE49-F238E27FC236}">
                  <a16:creationId xmlns:a16="http://schemas.microsoft.com/office/drawing/2014/main" id="{6CCDBF70-850C-1AA0-B007-015FFBA28A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1" y="1490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91" name="Text Box 94">
              <a:extLst>
                <a:ext uri="{FF2B5EF4-FFF2-40B4-BE49-F238E27FC236}">
                  <a16:creationId xmlns:a16="http://schemas.microsoft.com/office/drawing/2014/main" id="{2851AB67-317D-0AF3-6499-750F7AC144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8" y="1524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7" name="Oval 76">
            <a:extLst>
              <a:ext uri="{FF2B5EF4-FFF2-40B4-BE49-F238E27FC236}">
                <a16:creationId xmlns:a16="http://schemas.microsoft.com/office/drawing/2014/main" id="{3B513D09-36C7-41CB-74FD-930ECE4A5DA3}"/>
              </a:ext>
            </a:extLst>
          </p:cNvPr>
          <p:cNvGrpSpPr>
            <a:grpSpLocks/>
          </p:cNvGrpSpPr>
          <p:nvPr/>
        </p:nvGrpSpPr>
        <p:grpSpPr bwMode="auto">
          <a:xfrm>
            <a:off x="9144000" y="1706563"/>
            <a:ext cx="231775" cy="219075"/>
            <a:chOff x="5760" y="1075"/>
            <a:chExt cx="146" cy="138"/>
          </a:xfrm>
        </p:grpSpPr>
        <p:pic>
          <p:nvPicPr>
            <p:cNvPr id="21588" name="Oval 76">
              <a:extLst>
                <a:ext uri="{FF2B5EF4-FFF2-40B4-BE49-F238E27FC236}">
                  <a16:creationId xmlns:a16="http://schemas.microsoft.com/office/drawing/2014/main" id="{8FE531B0-2BA2-C70F-4869-FFBBAD7FDA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" y="1075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89" name="Text Box 60">
              <a:extLst>
                <a:ext uri="{FF2B5EF4-FFF2-40B4-BE49-F238E27FC236}">
                  <a16:creationId xmlns:a16="http://schemas.microsoft.com/office/drawing/2014/main" id="{45D1F0B2-797C-8AE9-12AB-CE9E74045C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08" y="1109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8" name="Oval 80">
            <a:extLst>
              <a:ext uri="{FF2B5EF4-FFF2-40B4-BE49-F238E27FC236}">
                <a16:creationId xmlns:a16="http://schemas.microsoft.com/office/drawing/2014/main" id="{FF818B72-E815-8923-8D81-8D0186F9A6CF}"/>
              </a:ext>
            </a:extLst>
          </p:cNvPr>
          <p:cNvGrpSpPr>
            <a:grpSpLocks/>
          </p:cNvGrpSpPr>
          <p:nvPr/>
        </p:nvGrpSpPr>
        <p:grpSpPr bwMode="auto">
          <a:xfrm>
            <a:off x="8955088" y="2468563"/>
            <a:ext cx="231775" cy="219075"/>
            <a:chOff x="5641" y="1555"/>
            <a:chExt cx="146" cy="138"/>
          </a:xfrm>
        </p:grpSpPr>
        <p:pic>
          <p:nvPicPr>
            <p:cNvPr id="21586" name="Oval 80">
              <a:extLst>
                <a:ext uri="{FF2B5EF4-FFF2-40B4-BE49-F238E27FC236}">
                  <a16:creationId xmlns:a16="http://schemas.microsoft.com/office/drawing/2014/main" id="{87BD21B1-8CE8-E4F2-9BD5-664E59271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1" y="1555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87" name="Text Box 63">
              <a:extLst>
                <a:ext uri="{FF2B5EF4-FFF2-40B4-BE49-F238E27FC236}">
                  <a16:creationId xmlns:a16="http://schemas.microsoft.com/office/drawing/2014/main" id="{25A9FA3E-D35B-5051-0157-0FC55BBADC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89" y="1586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39" name="Oval 81">
            <a:extLst>
              <a:ext uri="{FF2B5EF4-FFF2-40B4-BE49-F238E27FC236}">
                <a16:creationId xmlns:a16="http://schemas.microsoft.com/office/drawing/2014/main" id="{BFCFBB57-E50F-65F9-A662-5A613C97C013}"/>
              </a:ext>
            </a:extLst>
          </p:cNvPr>
          <p:cNvGrpSpPr>
            <a:grpSpLocks/>
          </p:cNvGrpSpPr>
          <p:nvPr/>
        </p:nvGrpSpPr>
        <p:grpSpPr bwMode="auto">
          <a:xfrm>
            <a:off x="9813925" y="1609725"/>
            <a:ext cx="231775" cy="219075"/>
            <a:chOff x="6182" y="1014"/>
            <a:chExt cx="146" cy="138"/>
          </a:xfrm>
        </p:grpSpPr>
        <p:pic>
          <p:nvPicPr>
            <p:cNvPr id="21584" name="Oval 81">
              <a:extLst>
                <a:ext uri="{FF2B5EF4-FFF2-40B4-BE49-F238E27FC236}">
                  <a16:creationId xmlns:a16="http://schemas.microsoft.com/office/drawing/2014/main" id="{57EC3A01-5D25-DE37-0D44-2B1E682B1B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2" y="1014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85" name="Text Box 66">
              <a:extLst>
                <a:ext uri="{FF2B5EF4-FFF2-40B4-BE49-F238E27FC236}">
                  <a16:creationId xmlns:a16="http://schemas.microsoft.com/office/drawing/2014/main" id="{1BAC9016-A6C5-C12C-ED1B-CE44F031E8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30" y="1047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40" name="Oval 82">
            <a:extLst>
              <a:ext uri="{FF2B5EF4-FFF2-40B4-BE49-F238E27FC236}">
                <a16:creationId xmlns:a16="http://schemas.microsoft.com/office/drawing/2014/main" id="{2DACC0D7-E273-5858-13A8-C0447823A480}"/>
              </a:ext>
            </a:extLst>
          </p:cNvPr>
          <p:cNvGrpSpPr>
            <a:grpSpLocks/>
          </p:cNvGrpSpPr>
          <p:nvPr/>
        </p:nvGrpSpPr>
        <p:grpSpPr bwMode="auto">
          <a:xfrm>
            <a:off x="8474075" y="2401888"/>
            <a:ext cx="231775" cy="219075"/>
            <a:chOff x="5338" y="1513"/>
            <a:chExt cx="146" cy="138"/>
          </a:xfrm>
        </p:grpSpPr>
        <p:pic>
          <p:nvPicPr>
            <p:cNvPr id="21582" name="Oval 82">
              <a:extLst>
                <a:ext uri="{FF2B5EF4-FFF2-40B4-BE49-F238E27FC236}">
                  <a16:creationId xmlns:a16="http://schemas.microsoft.com/office/drawing/2014/main" id="{FD783E03-5EE3-3D9B-51B4-D5BFF1FAEF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8" y="1513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83" name="Text Box 69">
              <a:extLst>
                <a:ext uri="{FF2B5EF4-FFF2-40B4-BE49-F238E27FC236}">
                  <a16:creationId xmlns:a16="http://schemas.microsoft.com/office/drawing/2014/main" id="{8179A88C-7B39-6743-71B0-7A3C310F39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85" y="1545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21541" name="Oval 83">
            <a:extLst>
              <a:ext uri="{FF2B5EF4-FFF2-40B4-BE49-F238E27FC236}">
                <a16:creationId xmlns:a16="http://schemas.microsoft.com/office/drawing/2014/main" id="{8C12DF75-1D30-3649-3249-371E30A26775}"/>
              </a:ext>
            </a:extLst>
          </p:cNvPr>
          <p:cNvGrpSpPr>
            <a:grpSpLocks/>
          </p:cNvGrpSpPr>
          <p:nvPr/>
        </p:nvGrpSpPr>
        <p:grpSpPr bwMode="auto">
          <a:xfrm>
            <a:off x="9899650" y="854075"/>
            <a:ext cx="231775" cy="219075"/>
            <a:chOff x="6236" y="538"/>
            <a:chExt cx="146" cy="138"/>
          </a:xfrm>
        </p:grpSpPr>
        <p:pic>
          <p:nvPicPr>
            <p:cNvPr id="21580" name="Oval 83">
              <a:extLst>
                <a:ext uri="{FF2B5EF4-FFF2-40B4-BE49-F238E27FC236}">
                  <a16:creationId xmlns:a16="http://schemas.microsoft.com/office/drawing/2014/main" id="{CB5857FF-BB99-0C93-EF3E-786EC1F62D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6" y="53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81" name="Text Box 109">
              <a:extLst>
                <a:ext uri="{FF2B5EF4-FFF2-40B4-BE49-F238E27FC236}">
                  <a16:creationId xmlns:a16="http://schemas.microsoft.com/office/drawing/2014/main" id="{62B8DE16-8A24-39A8-4AEF-F6C21DFBB8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84" y="570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16494" name="Group 4">
            <a:extLst>
              <a:ext uri="{FF2B5EF4-FFF2-40B4-BE49-F238E27FC236}">
                <a16:creationId xmlns:a16="http://schemas.microsoft.com/office/drawing/2014/main" id="{16EAA810-9EC6-F500-F38E-2AB5414BBA92}"/>
              </a:ext>
            </a:extLst>
          </p:cNvPr>
          <p:cNvGrpSpPr>
            <a:grpSpLocks/>
          </p:cNvGrpSpPr>
          <p:nvPr/>
        </p:nvGrpSpPr>
        <p:grpSpPr bwMode="auto">
          <a:xfrm>
            <a:off x="1903413" y="3381375"/>
            <a:ext cx="3067050" cy="2901950"/>
            <a:chOff x="1904155" y="3382015"/>
            <a:chExt cx="3065980" cy="2901839"/>
          </a:xfrm>
        </p:grpSpPr>
        <p:grpSp>
          <p:nvGrpSpPr>
            <p:cNvPr id="21553" name="Oval 84">
              <a:extLst>
                <a:ext uri="{FF2B5EF4-FFF2-40B4-BE49-F238E27FC236}">
                  <a16:creationId xmlns:a16="http://schemas.microsoft.com/office/drawing/2014/main" id="{3F352E5F-EFAD-F750-5DF9-028A3038F2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9280" y="3346704"/>
              <a:ext cx="1566672" cy="1560576"/>
              <a:chOff x="1859280" y="3346704"/>
              <a:chExt cx="1566672" cy="1560576"/>
            </a:xfrm>
          </p:grpSpPr>
          <p:pic>
            <p:nvPicPr>
              <p:cNvPr id="21578" name="Oval 84">
                <a:extLst>
                  <a:ext uri="{FF2B5EF4-FFF2-40B4-BE49-F238E27FC236}">
                    <a16:creationId xmlns:a16="http://schemas.microsoft.com/office/drawing/2014/main" id="{FC6B4D79-CD3B-247C-B4D2-6BFB20FA369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9280" y="3346704"/>
                <a:ext cx="1566672" cy="1560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9" name="Text Box 113">
                <a:extLst>
                  <a:ext uri="{FF2B5EF4-FFF2-40B4-BE49-F238E27FC236}">
                    <a16:creationId xmlns:a16="http://schemas.microsoft.com/office/drawing/2014/main" id="{75240AD7-2916-5839-D353-24F15B46D5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2587" y="3593257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  <p:grpSp>
          <p:nvGrpSpPr>
            <p:cNvPr id="21554" name="Oval 85">
              <a:extLst>
                <a:ext uri="{FF2B5EF4-FFF2-40B4-BE49-F238E27FC236}">
                  <a16:creationId xmlns:a16="http://schemas.microsoft.com/office/drawing/2014/main" id="{0EFC63E5-DDB9-0762-0ACA-B3F4900C2A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2320" y="3346704"/>
              <a:ext cx="1566672" cy="1560576"/>
              <a:chOff x="3322320" y="3346704"/>
              <a:chExt cx="1566672" cy="1560576"/>
            </a:xfrm>
          </p:grpSpPr>
          <p:pic>
            <p:nvPicPr>
              <p:cNvPr id="21576" name="Oval 85">
                <a:extLst>
                  <a:ext uri="{FF2B5EF4-FFF2-40B4-BE49-F238E27FC236}">
                    <a16:creationId xmlns:a16="http://schemas.microsoft.com/office/drawing/2014/main" id="{19A963DF-EE98-B3FD-C03B-163F6587733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22320" y="3346704"/>
                <a:ext cx="1566672" cy="1560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7" name="Text Box 116">
                <a:extLst>
                  <a:ext uri="{FF2B5EF4-FFF2-40B4-BE49-F238E27FC236}">
                    <a16:creationId xmlns:a16="http://schemas.microsoft.com/office/drawing/2014/main" id="{6FA86550-C2F3-527B-6122-CFE86B399C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93725" y="3593257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  <p:grpSp>
          <p:nvGrpSpPr>
            <p:cNvPr id="21555" name="Oval 86">
              <a:extLst>
                <a:ext uri="{FF2B5EF4-FFF2-40B4-BE49-F238E27FC236}">
                  <a16:creationId xmlns:a16="http://schemas.microsoft.com/office/drawing/2014/main" id="{5997FB9D-A8DE-69F8-CF19-E61B73AC6D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40992" y="4803648"/>
              <a:ext cx="1566672" cy="1566672"/>
              <a:chOff x="1840992" y="4803648"/>
              <a:chExt cx="1566672" cy="1566672"/>
            </a:xfrm>
          </p:grpSpPr>
          <p:pic>
            <p:nvPicPr>
              <p:cNvPr id="21574" name="Oval 86">
                <a:extLst>
                  <a:ext uri="{FF2B5EF4-FFF2-40B4-BE49-F238E27FC236}">
                    <a16:creationId xmlns:a16="http://schemas.microsoft.com/office/drawing/2014/main" id="{5BC03C5D-64B3-5098-2247-C241D2903D6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40992" y="4803648"/>
                <a:ext cx="1566672" cy="1566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5" name="Text Box 80">
                <a:extLst>
                  <a:ext uri="{FF2B5EF4-FFF2-40B4-BE49-F238E27FC236}">
                    <a16:creationId xmlns:a16="http://schemas.microsoft.com/office/drawing/2014/main" id="{0F564CBE-7F3B-69A6-326A-F53EF7BC2E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5654" y="5052643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  <p:grpSp>
          <p:nvGrpSpPr>
            <p:cNvPr id="21556" name="Oval 87">
              <a:extLst>
                <a:ext uri="{FF2B5EF4-FFF2-40B4-BE49-F238E27FC236}">
                  <a16:creationId xmlns:a16="http://schemas.microsoft.com/office/drawing/2014/main" id="{7E41AD2B-F617-D064-1E88-4E61363783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4032" y="4803648"/>
              <a:ext cx="1566672" cy="1566672"/>
              <a:chOff x="3304032" y="4803648"/>
              <a:chExt cx="1566672" cy="1566672"/>
            </a:xfrm>
          </p:grpSpPr>
          <p:pic>
            <p:nvPicPr>
              <p:cNvPr id="21572" name="Oval 87">
                <a:extLst>
                  <a:ext uri="{FF2B5EF4-FFF2-40B4-BE49-F238E27FC236}">
                    <a16:creationId xmlns:a16="http://schemas.microsoft.com/office/drawing/2014/main" id="{2B54BC42-8B9F-8CA3-BBE4-5193116E202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04032" y="4803648"/>
                <a:ext cx="1566672" cy="1566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3" name="Text Box 83">
                <a:extLst>
                  <a:ext uri="{FF2B5EF4-FFF2-40B4-BE49-F238E27FC236}">
                    <a16:creationId xmlns:a16="http://schemas.microsoft.com/office/drawing/2014/main" id="{F26093D9-0E7E-0039-AAD2-AA5B5C69CB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76792" y="5052643"/>
                <a:ext cx="1021207" cy="10199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r>
                  <a:rPr lang="cy-GB" altLang="en-US" sz="2000">
                    <a:latin typeface="Museo 300" charset="0"/>
                    <a:cs typeface="Museo 300" charset="0"/>
                  </a:rPr>
                  <a:t>K</a:t>
                </a:r>
                <a:r>
                  <a:rPr lang="cy-GB" altLang="en-US" sz="2000" baseline="30000">
                    <a:latin typeface="Museo 300" charset="0"/>
                    <a:cs typeface="Museo 300" charset="0"/>
                  </a:rPr>
                  <a:t>+</a:t>
                </a:r>
              </a:p>
            </p:txBody>
          </p:sp>
        </p:grpSp>
        <p:grpSp>
          <p:nvGrpSpPr>
            <p:cNvPr id="21557" name="Oval 88">
              <a:extLst>
                <a:ext uri="{FF2B5EF4-FFF2-40B4-BE49-F238E27FC236}">
                  <a16:creationId xmlns:a16="http://schemas.microsoft.com/office/drawing/2014/main" id="{B7A7A954-F407-81A3-82C1-34EDB5F90C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06496" y="3541776"/>
              <a:ext cx="231648" cy="219456"/>
              <a:chOff x="3206496" y="3541776"/>
              <a:chExt cx="231648" cy="219456"/>
            </a:xfrm>
          </p:grpSpPr>
          <p:pic>
            <p:nvPicPr>
              <p:cNvPr id="21570" name="Oval 88">
                <a:extLst>
                  <a:ext uri="{FF2B5EF4-FFF2-40B4-BE49-F238E27FC236}">
                    <a16:creationId xmlns:a16="http://schemas.microsoft.com/office/drawing/2014/main" id="{E8894DEA-61BF-B652-EBF0-D89CA0AC1A2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06496" y="354177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1" name="Text Box 86">
                <a:extLst>
                  <a:ext uri="{FF2B5EF4-FFF2-40B4-BE49-F238E27FC236}">
                    <a16:creationId xmlns:a16="http://schemas.microsoft.com/office/drawing/2014/main" id="{F89B1E41-80F3-B816-2908-48DB42A47B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82190" y="359550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21558" name="Oval 89">
              <a:extLst>
                <a:ext uri="{FF2B5EF4-FFF2-40B4-BE49-F238E27FC236}">
                  <a16:creationId xmlns:a16="http://schemas.microsoft.com/office/drawing/2014/main" id="{203A50C6-96AE-9668-B91C-BC6226639D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81728" y="3535680"/>
              <a:ext cx="231648" cy="219456"/>
              <a:chOff x="4681728" y="3535680"/>
              <a:chExt cx="231648" cy="219456"/>
            </a:xfrm>
          </p:grpSpPr>
          <p:pic>
            <p:nvPicPr>
              <p:cNvPr id="21568" name="Oval 89">
                <a:extLst>
                  <a:ext uri="{FF2B5EF4-FFF2-40B4-BE49-F238E27FC236}">
                    <a16:creationId xmlns:a16="http://schemas.microsoft.com/office/drawing/2014/main" id="{4BADF62A-3254-866A-D33E-D63AB3446A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81728" y="353568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69" name="Text Box 89">
                <a:extLst>
                  <a:ext uri="{FF2B5EF4-FFF2-40B4-BE49-F238E27FC236}">
                    <a16:creationId xmlns:a16="http://schemas.microsoft.com/office/drawing/2014/main" id="{5AEA6D48-AE70-2D9F-88E9-3958A1F6C43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60261" y="358938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21559" name="Oval 90">
              <a:extLst>
                <a:ext uri="{FF2B5EF4-FFF2-40B4-BE49-F238E27FC236}">
                  <a16:creationId xmlns:a16="http://schemas.microsoft.com/office/drawing/2014/main" id="{F961B3A2-F24B-730F-7CF4-582FD31607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01952" y="6126480"/>
              <a:ext cx="231648" cy="219456"/>
              <a:chOff x="1901952" y="6126480"/>
              <a:chExt cx="231648" cy="219456"/>
            </a:xfrm>
          </p:grpSpPr>
          <p:pic>
            <p:nvPicPr>
              <p:cNvPr id="21566" name="Oval 90">
                <a:extLst>
                  <a:ext uri="{FF2B5EF4-FFF2-40B4-BE49-F238E27FC236}">
                    <a16:creationId xmlns:a16="http://schemas.microsoft.com/office/drawing/2014/main" id="{4D87FD73-5286-6291-2743-76E0D409DB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01952" y="612648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67" name="Text Box 131">
                <a:extLst>
                  <a:ext uri="{FF2B5EF4-FFF2-40B4-BE49-F238E27FC236}">
                    <a16:creationId xmlns:a16="http://schemas.microsoft.com/office/drawing/2014/main" id="{F62D3230-D644-7E58-1BB3-8CB007E299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8989" y="617967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21560" name="Oval 91">
              <a:extLst>
                <a:ext uri="{FF2B5EF4-FFF2-40B4-BE49-F238E27FC236}">
                  <a16:creationId xmlns:a16="http://schemas.microsoft.com/office/drawing/2014/main" id="{DFAABBAD-684D-89F8-6CA6-22FFA274F9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97552" y="4852416"/>
              <a:ext cx="231648" cy="219456"/>
              <a:chOff x="4797552" y="4852416"/>
              <a:chExt cx="231648" cy="219456"/>
            </a:xfrm>
          </p:grpSpPr>
          <p:pic>
            <p:nvPicPr>
              <p:cNvPr id="21564" name="Oval 91">
                <a:extLst>
                  <a:ext uri="{FF2B5EF4-FFF2-40B4-BE49-F238E27FC236}">
                    <a16:creationId xmlns:a16="http://schemas.microsoft.com/office/drawing/2014/main" id="{34FFCBF9-8FC3-74AB-998D-175DE2F1B3E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97552" y="485241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65" name="Text Box 134">
                <a:extLst>
                  <a:ext uri="{FF2B5EF4-FFF2-40B4-BE49-F238E27FC236}">
                    <a16:creationId xmlns:a16="http://schemas.microsoft.com/office/drawing/2014/main" id="{376CABA0-8E38-C465-F0D5-9A8BFCFCE0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75018" y="4900525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21561" name="Oval 92">
              <a:extLst>
                <a:ext uri="{FF2B5EF4-FFF2-40B4-BE49-F238E27FC236}">
                  <a16:creationId xmlns:a16="http://schemas.microsoft.com/office/drawing/2014/main" id="{336ADDD5-8C0F-F42C-5D00-83939CA123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80944" y="4748784"/>
              <a:ext cx="231648" cy="219456"/>
              <a:chOff x="2980944" y="4748784"/>
              <a:chExt cx="231648" cy="219456"/>
            </a:xfrm>
          </p:grpSpPr>
          <p:pic>
            <p:nvPicPr>
              <p:cNvPr id="21562" name="Oval 92">
                <a:extLst>
                  <a:ext uri="{FF2B5EF4-FFF2-40B4-BE49-F238E27FC236}">
                    <a16:creationId xmlns:a16="http://schemas.microsoft.com/office/drawing/2014/main" id="{1B5890D1-8E26-BCF9-EC31-E123D4905A4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0944" y="4748784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63" name="Text Box 92">
                <a:extLst>
                  <a:ext uri="{FF2B5EF4-FFF2-40B4-BE49-F238E27FC236}">
                    <a16:creationId xmlns:a16="http://schemas.microsoft.com/office/drawing/2014/main" id="{997AFDC6-DADE-5594-784F-BEEAA7657F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58603" y="4800013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</p:grpSp>
      <p:cxnSp>
        <p:nvCxnSpPr>
          <p:cNvPr id="16522" name="Straight Arrow Connector 12">
            <a:extLst>
              <a:ext uri="{FF2B5EF4-FFF2-40B4-BE49-F238E27FC236}">
                <a16:creationId xmlns:a16="http://schemas.microsoft.com/office/drawing/2014/main" id="{95FB8FE0-CF40-2EE4-C4C9-CC63B9E55C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376613" y="3141663"/>
            <a:ext cx="5938837" cy="0"/>
          </a:xfrm>
          <a:prstGeom prst="line">
            <a:avLst/>
          </a:prstGeom>
          <a:noFill/>
          <a:ln w="857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496" name="Rounded Rectangle 94">
            <a:extLst>
              <a:ext uri="{FF2B5EF4-FFF2-40B4-BE49-F238E27FC236}">
                <a16:creationId xmlns:a16="http://schemas.microsoft.com/office/drawing/2014/main" id="{D3B27721-E023-DEF9-C5CC-84175F947B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5638" y="3500438"/>
            <a:ext cx="4719637" cy="2368550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mae dargludedd yn cynyddu</a:t>
            </a:r>
          </a:p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...oherwydd electronau rhydd ychwanegol? </a:t>
            </a:r>
          </a:p>
        </p:txBody>
      </p:sp>
      <p:sp>
        <p:nvSpPr>
          <p:cNvPr id="16497" name="Rounded Rectangle 96">
            <a:extLst>
              <a:ext uri="{FF2B5EF4-FFF2-40B4-BE49-F238E27FC236}">
                <a16:creationId xmlns:a16="http://schemas.microsoft.com/office/drawing/2014/main" id="{361B5C2B-2156-455F-191D-B9DA52F29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8338" y="3490913"/>
            <a:ext cx="4719637" cy="2368550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 dirty="0">
                <a:solidFill>
                  <a:schemeClr val="tx1"/>
                </a:solidFill>
                <a:latin typeface="Museo Slab 700" charset="0"/>
                <a:cs typeface="Museo Slab 700" charset="0"/>
              </a:rPr>
              <a:t>mae dargludedd yn lleihau</a:t>
            </a:r>
          </a:p>
          <a:p>
            <a:pPr algn="ctr" eaLnBrk="1" hangingPunct="1">
              <a:buSzTx/>
            </a:pPr>
            <a:r>
              <a:rPr lang="cy-GB" altLang="en-US" sz="3200" dirty="0">
                <a:solidFill>
                  <a:schemeClr val="tx1"/>
                </a:solidFill>
                <a:latin typeface="Museo Slab 700" charset="0"/>
                <a:cs typeface="Museo Slab 700" charset="0"/>
              </a:rPr>
              <a:t>...ond bod y gafael ar yr electronau’n fwy gwan?</a:t>
            </a:r>
          </a:p>
        </p:txBody>
      </p:sp>
      <p:cxnSp>
        <p:nvCxnSpPr>
          <p:cNvPr id="16525" name="Straight Arrow Connector 97">
            <a:extLst>
              <a:ext uri="{FF2B5EF4-FFF2-40B4-BE49-F238E27FC236}">
                <a16:creationId xmlns:a16="http://schemas.microsoft.com/office/drawing/2014/main" id="{3094FB9F-E2F1-E083-6EDE-D60488189DA2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425575" y="1566863"/>
            <a:ext cx="20638" cy="3868737"/>
          </a:xfrm>
          <a:prstGeom prst="line">
            <a:avLst/>
          </a:prstGeom>
          <a:noFill/>
          <a:ln w="857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6526" name="Group 16">
            <a:extLst>
              <a:ext uri="{FF2B5EF4-FFF2-40B4-BE49-F238E27FC236}">
                <a16:creationId xmlns:a16="http://schemas.microsoft.com/office/drawing/2014/main" id="{0D8EDDCC-B8E4-A48E-A715-F459CEEE6363}"/>
              </a:ext>
            </a:extLst>
          </p:cNvPr>
          <p:cNvGrpSpPr>
            <a:grpSpLocks/>
          </p:cNvGrpSpPr>
          <p:nvPr/>
        </p:nvGrpSpPr>
        <p:grpSpPr bwMode="auto">
          <a:xfrm>
            <a:off x="10455275" y="881063"/>
            <a:ext cx="1547813" cy="1547812"/>
            <a:chOff x="9398401" y="761090"/>
            <a:chExt cx="1547965" cy="1547965"/>
          </a:xfrm>
        </p:grpSpPr>
        <p:sp>
          <p:nvSpPr>
            <p:cNvPr id="16503" name="Oval 102">
              <a:extLst>
                <a:ext uri="{FF2B5EF4-FFF2-40B4-BE49-F238E27FC236}">
                  <a16:creationId xmlns:a16="http://schemas.microsoft.com/office/drawing/2014/main" id="{02761FBA-6840-FCFF-CD2E-9E02DA146CA3}"/>
                </a:ext>
              </a:extLst>
            </p:cNvPr>
            <p:cNvSpPr/>
            <p:nvPr/>
          </p:nvSpPr>
          <p:spPr>
            <a:xfrm>
              <a:off x="9398401" y="761090"/>
              <a:ext cx="1547965" cy="1547965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defRPr/>
              </a:pPr>
              <a:endParaRPr lang="en-US" sz="80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21552" name="Picture 15">
              <a:extLst>
                <a:ext uri="{FF2B5EF4-FFF2-40B4-BE49-F238E27FC236}">
                  <a16:creationId xmlns:a16="http://schemas.microsoft.com/office/drawing/2014/main" id="{464B537C-2493-03A7-DAAC-F393820F30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26260" y="1116797"/>
              <a:ext cx="1224137" cy="827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529" name="Group 104">
            <a:extLst>
              <a:ext uri="{FF2B5EF4-FFF2-40B4-BE49-F238E27FC236}">
                <a16:creationId xmlns:a16="http://schemas.microsoft.com/office/drawing/2014/main" id="{1736ECC4-5E66-FC60-0212-5E6FC3CFCDD8}"/>
              </a:ext>
            </a:extLst>
          </p:cNvPr>
          <p:cNvGrpSpPr>
            <a:grpSpLocks/>
          </p:cNvGrpSpPr>
          <p:nvPr/>
        </p:nvGrpSpPr>
        <p:grpSpPr bwMode="auto">
          <a:xfrm>
            <a:off x="4949825" y="5137150"/>
            <a:ext cx="1547813" cy="1549400"/>
            <a:chOff x="9398401" y="761090"/>
            <a:chExt cx="1547965" cy="1547965"/>
          </a:xfrm>
        </p:grpSpPr>
        <p:sp>
          <p:nvSpPr>
            <p:cNvPr id="16501" name="Oval 105">
              <a:extLst>
                <a:ext uri="{FF2B5EF4-FFF2-40B4-BE49-F238E27FC236}">
                  <a16:creationId xmlns:a16="http://schemas.microsoft.com/office/drawing/2014/main" id="{013DAD46-41FB-5AFC-792F-85262AFAE842}"/>
                </a:ext>
              </a:extLst>
            </p:cNvPr>
            <p:cNvSpPr/>
            <p:nvPr/>
          </p:nvSpPr>
          <p:spPr>
            <a:xfrm>
              <a:off x="9398401" y="761090"/>
              <a:ext cx="1547965" cy="1547965"/>
            </a:xfrm>
            <a:prstGeom prst="ellipse">
              <a:avLst/>
            </a:prstGeom>
            <a:solidFill>
              <a:srgbClr val="FFFFFF"/>
            </a:solidFill>
            <a:ln w="571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defRPr/>
              </a:pPr>
              <a:endParaRPr lang="en-US" sz="80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21550" name="Picture 106">
              <a:extLst>
                <a:ext uri="{FF2B5EF4-FFF2-40B4-BE49-F238E27FC236}">
                  <a16:creationId xmlns:a16="http://schemas.microsoft.com/office/drawing/2014/main" id="{6419622A-6924-43EF-AA3A-95D83B763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17682" y="1159942"/>
              <a:ext cx="1022142" cy="827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96" grpId="0" animBg="1"/>
      <p:bldP spid="16496" grpId="1" animBg="1"/>
      <p:bldP spid="1649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ounded Rectangle 8">
            <a:extLst>
              <a:ext uri="{FF2B5EF4-FFF2-40B4-BE49-F238E27FC236}">
                <a16:creationId xmlns:a16="http://schemas.microsoft.com/office/drawing/2014/main" id="{54244217-3BA9-9307-9295-AA68E4367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4864100"/>
            <a:ext cx="2447925" cy="877888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copr</a:t>
            </a:r>
          </a:p>
        </p:txBody>
      </p:sp>
      <p:sp>
        <p:nvSpPr>
          <p:cNvPr id="23555" name="Rounded Rectangle 9">
            <a:extLst>
              <a:ext uri="{FF2B5EF4-FFF2-40B4-BE49-F238E27FC236}">
                <a16:creationId xmlns:a16="http://schemas.microsoft.com/office/drawing/2014/main" id="{C4CC5831-3572-6523-5AE3-7C6BCD3BC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8700" y="4864100"/>
            <a:ext cx="2447925" cy="877888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sinc</a:t>
            </a:r>
          </a:p>
        </p:txBody>
      </p:sp>
      <p:sp>
        <p:nvSpPr>
          <p:cNvPr id="23556" name="Rounded Rectangle 11">
            <a:extLst>
              <a:ext uri="{FF2B5EF4-FFF2-40B4-BE49-F238E27FC236}">
                <a16:creationId xmlns:a16="http://schemas.microsoft.com/office/drawing/2014/main" id="{9930FC64-763C-1541-5AE1-6251F7FB4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56000" y="4749800"/>
            <a:ext cx="1116013" cy="106045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+</a:t>
            </a:r>
          </a:p>
        </p:txBody>
      </p:sp>
      <p:sp>
        <p:nvSpPr>
          <p:cNvPr id="23557" name="Rounded Rectangle 12">
            <a:extLst>
              <a:ext uri="{FF2B5EF4-FFF2-40B4-BE49-F238E27FC236}">
                <a16:creationId xmlns:a16="http://schemas.microsoft.com/office/drawing/2014/main" id="{28B7BC58-E25B-9604-EFFF-4B77F9BF8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6325" y="4681538"/>
            <a:ext cx="1116013" cy="106045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=</a:t>
            </a:r>
          </a:p>
        </p:txBody>
      </p:sp>
      <p:grpSp>
        <p:nvGrpSpPr>
          <p:cNvPr id="23558" name="Group 21">
            <a:extLst>
              <a:ext uri="{FF2B5EF4-FFF2-40B4-BE49-F238E27FC236}">
                <a16:creationId xmlns:a16="http://schemas.microsoft.com/office/drawing/2014/main" id="{F4AE2DE1-DB87-AB11-5C53-6D741E7F7769}"/>
              </a:ext>
            </a:extLst>
          </p:cNvPr>
          <p:cNvGrpSpPr>
            <a:grpSpLocks/>
          </p:cNvGrpSpPr>
          <p:nvPr/>
        </p:nvGrpSpPr>
        <p:grpSpPr bwMode="auto">
          <a:xfrm>
            <a:off x="749300" y="1131888"/>
            <a:ext cx="3009900" cy="2924175"/>
            <a:chOff x="4251603" y="405295"/>
            <a:chExt cx="3724580" cy="3616598"/>
          </a:xfrm>
        </p:grpSpPr>
        <p:pic>
          <p:nvPicPr>
            <p:cNvPr id="23564" name="Picture 6">
              <a:extLst>
                <a:ext uri="{FF2B5EF4-FFF2-40B4-BE49-F238E27FC236}">
                  <a16:creationId xmlns:a16="http://schemas.microsoft.com/office/drawing/2014/main" id="{4D4287F6-1E66-0BBA-9418-5BAA9B21ED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51603" y="450966"/>
              <a:ext cx="3724580" cy="3561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5" name="Rounded Rectangle 13">
              <a:extLst>
                <a:ext uri="{FF2B5EF4-FFF2-40B4-BE49-F238E27FC236}">
                  <a16:creationId xmlns:a16="http://schemas.microsoft.com/office/drawing/2014/main" id="{94698F63-98E6-BEF4-0806-3F473F6E16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8572" y="405295"/>
              <a:ext cx="3667611" cy="3616598"/>
            </a:xfrm>
            <a:prstGeom prst="roundRect">
              <a:avLst>
                <a:gd name="adj" fmla="val 2852"/>
              </a:avLst>
            </a:prstGeom>
            <a:noFill/>
            <a:ln w="98425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endParaRPr lang="en-US" altLang="en-US" sz="3200">
                <a:solidFill>
                  <a:schemeClr val="tx1"/>
                </a:solidFill>
                <a:latin typeface="Museo Slab 700" charset="0"/>
                <a:cs typeface="Museo Slab 700" charset="0"/>
              </a:endParaRPr>
            </a:p>
          </p:txBody>
        </p:sp>
      </p:grpSp>
      <p:pic>
        <p:nvPicPr>
          <p:cNvPr id="23559" name="Picture 4">
            <a:extLst>
              <a:ext uri="{FF2B5EF4-FFF2-40B4-BE49-F238E27FC236}">
                <a16:creationId xmlns:a16="http://schemas.microsoft.com/office/drawing/2014/main" id="{C81F1E3E-B217-FF69-895D-35E00E2E0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1089025"/>
            <a:ext cx="2986087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0" name="Group 20">
            <a:extLst>
              <a:ext uri="{FF2B5EF4-FFF2-40B4-BE49-F238E27FC236}">
                <a16:creationId xmlns:a16="http://schemas.microsoft.com/office/drawing/2014/main" id="{6098EF3A-9963-ABA1-96BE-15A1B610685A}"/>
              </a:ext>
            </a:extLst>
          </p:cNvPr>
          <p:cNvGrpSpPr>
            <a:grpSpLocks/>
          </p:cNvGrpSpPr>
          <p:nvPr/>
        </p:nvGrpSpPr>
        <p:grpSpPr bwMode="auto">
          <a:xfrm>
            <a:off x="8415338" y="1058863"/>
            <a:ext cx="2911475" cy="2949575"/>
            <a:chOff x="8219436" y="433687"/>
            <a:chExt cx="3672408" cy="3625954"/>
          </a:xfrm>
        </p:grpSpPr>
        <p:pic>
          <p:nvPicPr>
            <p:cNvPr id="23562" name="Picture 5">
              <a:extLst>
                <a:ext uri="{FF2B5EF4-FFF2-40B4-BE49-F238E27FC236}">
                  <a16:creationId xmlns:a16="http://schemas.microsoft.com/office/drawing/2014/main" id="{ECF177BD-443F-A039-DDDA-25589AC286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9436" y="470969"/>
              <a:ext cx="3672408" cy="3588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63" name="Rounded Rectangle 19">
              <a:extLst>
                <a:ext uri="{FF2B5EF4-FFF2-40B4-BE49-F238E27FC236}">
                  <a16:creationId xmlns:a16="http://schemas.microsoft.com/office/drawing/2014/main" id="{C036E75A-D9C4-BF99-EA5B-CD2F23445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19436" y="433687"/>
              <a:ext cx="3666400" cy="3616196"/>
            </a:xfrm>
            <a:prstGeom prst="roundRect">
              <a:avLst>
                <a:gd name="adj" fmla="val 2852"/>
              </a:avLst>
            </a:prstGeom>
            <a:noFill/>
            <a:ln w="98425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endParaRPr lang="en-US" altLang="en-US" sz="3200">
                <a:solidFill>
                  <a:schemeClr val="tx1"/>
                </a:solidFill>
                <a:latin typeface="Museo Slab 700" charset="0"/>
                <a:cs typeface="Museo Slab 700" charset="0"/>
              </a:endParaRPr>
            </a:p>
          </p:txBody>
        </p:sp>
      </p:grpSp>
      <p:sp>
        <p:nvSpPr>
          <p:cNvPr id="23561" name="Rounded Rectangle 23">
            <a:extLst>
              <a:ext uri="{FF2B5EF4-FFF2-40B4-BE49-F238E27FC236}">
                <a16:creationId xmlns:a16="http://schemas.microsoft.com/office/drawing/2014/main" id="{CF6012C0-0FF8-EBCF-D93A-E054C31B1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43938" y="4841875"/>
            <a:ext cx="2447925" cy="877888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pres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ounded Rectangle 5">
            <a:extLst>
              <a:ext uri="{FF2B5EF4-FFF2-40B4-BE49-F238E27FC236}">
                <a16:creationId xmlns:a16="http://schemas.microsoft.com/office/drawing/2014/main" id="{4608234E-0CAC-1F53-204E-048EA4CCED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325" y="2395538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C0504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Na</a:t>
            </a:r>
          </a:p>
          <a:p>
            <a:pPr algn="ctr" eaLnBrk="1" hangingPunct="1">
              <a:buSzTx/>
            </a:pPr>
            <a:r>
              <a:rPr lang="cy-GB" altLang="en-US" sz="2400">
                <a:solidFill>
                  <a:schemeClr val="bg1"/>
                </a:solidFill>
                <a:latin typeface="Museo Sans 500" pitchFamily="50" charset="0"/>
                <a:cs typeface="Museo Sans 500" pitchFamily="50" charset="0"/>
              </a:rPr>
              <a:t>sodiwm</a:t>
            </a:r>
          </a:p>
        </p:txBody>
      </p:sp>
      <p:sp>
        <p:nvSpPr>
          <p:cNvPr id="18435" name="Rounded Rectangle 7">
            <a:extLst>
              <a:ext uri="{FF2B5EF4-FFF2-40B4-BE49-F238E27FC236}">
                <a16:creationId xmlns:a16="http://schemas.microsoft.com/office/drawing/2014/main" id="{32E609D0-32CE-AD26-B518-0996EB5B5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4513" y="2432050"/>
            <a:ext cx="1881187" cy="1882775"/>
          </a:xfrm>
          <a:prstGeom prst="roundRect">
            <a:avLst>
              <a:gd name="adj" fmla="val 12880"/>
            </a:avLst>
          </a:prstGeom>
          <a:solidFill>
            <a:srgbClr val="4F81B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K</a:t>
            </a:r>
          </a:p>
          <a:p>
            <a:pPr algn="ctr" eaLnBrk="1" hangingPunct="1">
              <a:buSzTx/>
            </a:pPr>
            <a:r>
              <a:rPr lang="cy-GB" altLang="en-US" sz="2400">
                <a:solidFill>
                  <a:schemeClr val="bg1"/>
                </a:solidFill>
                <a:latin typeface="Museo Sans 500" pitchFamily="50" charset="0"/>
                <a:cs typeface="Museo Sans 500" pitchFamily="50" charset="0"/>
              </a:rPr>
              <a:t>potasiwm</a:t>
            </a:r>
          </a:p>
        </p:txBody>
      </p:sp>
      <p:pic>
        <p:nvPicPr>
          <p:cNvPr id="25604" name="Picture 10">
            <a:extLst>
              <a:ext uri="{FF2B5EF4-FFF2-40B4-BE49-F238E27FC236}">
                <a16:creationId xmlns:a16="http://schemas.microsoft.com/office/drawing/2014/main" id="{4083930E-E56C-930A-5797-B3C806F6A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6013" y="1238250"/>
            <a:ext cx="5262562" cy="3948113"/>
          </a:xfrm>
          <a:prstGeom prst="rect">
            <a:avLst/>
          </a:prstGeom>
          <a:noFill/>
          <a:ln w="762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06 -4.07407E-06 L 0.0655 0.00232">
                                      <p:cBhvr>
                                        <p:cTn id="6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06 1.85185E-06 L -0.06419 -0.00185">
                                      <p:cBhvr>
                                        <p:cTn id="8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84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ounded Rectangle 5">
            <a:extLst>
              <a:ext uri="{FF2B5EF4-FFF2-40B4-BE49-F238E27FC236}">
                <a16:creationId xmlns:a16="http://schemas.microsoft.com/office/drawing/2014/main" id="{2092671F-7CF4-336E-015D-E7BA2670D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7938" y="2374900"/>
            <a:ext cx="1881187" cy="1882775"/>
          </a:xfrm>
          <a:prstGeom prst="roundRect">
            <a:avLst>
              <a:gd name="adj" fmla="val 12880"/>
            </a:avLst>
          </a:prstGeom>
          <a:solidFill>
            <a:srgbClr val="C0504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 dirty="0">
                <a:solidFill>
                  <a:schemeClr val="bg1"/>
                </a:solidFill>
                <a:latin typeface="Museo Slab 700" charset="0"/>
                <a:cs typeface="Museo Slab 700" charset="0"/>
              </a:rPr>
              <a:t>Na</a:t>
            </a:r>
          </a:p>
          <a:p>
            <a:pPr algn="ctr" eaLnBrk="1" hangingPunct="1">
              <a:buSzTx/>
            </a:pPr>
            <a:r>
              <a:rPr lang="cy-GB" altLang="en-US" sz="2400" dirty="0">
                <a:solidFill>
                  <a:schemeClr val="bg1"/>
                </a:solidFill>
                <a:latin typeface="Museo Sans 500" pitchFamily="50" charset="0"/>
                <a:cs typeface="Museo Sans 500" pitchFamily="50" charset="0"/>
              </a:rPr>
              <a:t>sodiwm</a:t>
            </a:r>
          </a:p>
        </p:txBody>
      </p:sp>
      <p:sp>
        <p:nvSpPr>
          <p:cNvPr id="27651" name="Rounded Rectangle 7">
            <a:extLst>
              <a:ext uri="{FF2B5EF4-FFF2-40B4-BE49-F238E27FC236}">
                <a16:creationId xmlns:a16="http://schemas.microsoft.com/office/drawing/2014/main" id="{4C68CF93-B62E-AA5F-7FEF-DFC7B81A1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913" y="2374900"/>
            <a:ext cx="1881187" cy="1882775"/>
          </a:xfrm>
          <a:prstGeom prst="roundRect">
            <a:avLst>
              <a:gd name="adj" fmla="val 12880"/>
            </a:avLst>
          </a:prstGeom>
          <a:solidFill>
            <a:srgbClr val="4F81B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K</a:t>
            </a:r>
          </a:p>
          <a:p>
            <a:pPr algn="ctr" eaLnBrk="1" hangingPunct="1">
              <a:buSzTx/>
            </a:pPr>
            <a:r>
              <a:rPr lang="cy-GB" altLang="en-US" sz="2400">
                <a:solidFill>
                  <a:schemeClr val="bg1"/>
                </a:solidFill>
                <a:latin typeface="Museo Sans 500" pitchFamily="50" charset="0"/>
                <a:cs typeface="Museo Sans 500" pitchFamily="50" charset="0"/>
              </a:rPr>
              <a:t>potasiwm</a:t>
            </a:r>
          </a:p>
        </p:txBody>
      </p:sp>
      <p:pic>
        <p:nvPicPr>
          <p:cNvPr id="27652" name="Picture 10">
            <a:extLst>
              <a:ext uri="{FF2B5EF4-FFF2-40B4-BE49-F238E27FC236}">
                <a16:creationId xmlns:a16="http://schemas.microsoft.com/office/drawing/2014/main" id="{BE9DF56E-8AF4-82E4-F24A-6A64A2BC6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3" y="1303338"/>
            <a:ext cx="5262562" cy="3946525"/>
          </a:xfrm>
          <a:prstGeom prst="rect">
            <a:avLst/>
          </a:prstGeom>
          <a:noFill/>
          <a:ln w="7620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ounded Rectangle 5">
            <a:extLst>
              <a:ext uri="{FF2B5EF4-FFF2-40B4-BE49-F238E27FC236}">
                <a16:creationId xmlns:a16="http://schemas.microsoft.com/office/drawing/2014/main" id="{E2FD9CF1-364C-E5EA-9377-FAB6063758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725863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C0504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Na</a:t>
            </a:r>
          </a:p>
        </p:txBody>
      </p:sp>
      <p:sp>
        <p:nvSpPr>
          <p:cNvPr id="29699" name="TextBox 6">
            <a:extLst>
              <a:ext uri="{FF2B5EF4-FFF2-40B4-BE49-F238E27FC236}">
                <a16:creationId xmlns:a16="http://schemas.microsoft.com/office/drawing/2014/main" id="{ABD6675B-FC7B-7247-C8AB-649D83FBB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5794375"/>
            <a:ext cx="193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/>
            <a:r>
              <a:rPr lang="cy-GB" altLang="en-US" sz="4000">
                <a:latin typeface="Museo Sans 500" pitchFamily="50" charset="0"/>
                <a:cs typeface="Museo Sans 500" pitchFamily="50" charset="0"/>
                <a:sym typeface="Symbol" panose="05050102010706020507" pitchFamily="18" charset="2"/>
              </a:rPr>
              <a:t>98C</a:t>
            </a:r>
          </a:p>
        </p:txBody>
      </p:sp>
      <p:sp>
        <p:nvSpPr>
          <p:cNvPr id="29700" name="Rounded Rectangle 7">
            <a:extLst>
              <a:ext uri="{FF2B5EF4-FFF2-40B4-BE49-F238E27FC236}">
                <a16:creationId xmlns:a16="http://schemas.microsoft.com/office/drawing/2014/main" id="{401EB1E2-9D8E-A5F6-72CB-4C9F5F81F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5625" y="706438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4F81B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K</a:t>
            </a:r>
          </a:p>
        </p:txBody>
      </p:sp>
      <p:sp>
        <p:nvSpPr>
          <p:cNvPr id="29701" name="TextBox 8">
            <a:extLst>
              <a:ext uri="{FF2B5EF4-FFF2-40B4-BE49-F238E27FC236}">
                <a16:creationId xmlns:a16="http://schemas.microsoft.com/office/drawing/2014/main" id="{37C0D45E-8A3C-54D4-4144-A884145621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1813" y="2767013"/>
            <a:ext cx="193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/>
            <a:r>
              <a:rPr lang="cy-GB" altLang="en-US" sz="4000">
                <a:latin typeface="Museo Sans 500" pitchFamily="50" charset="0"/>
                <a:cs typeface="Museo Sans 500" pitchFamily="50" charset="0"/>
                <a:sym typeface="Symbol" panose="05050102010706020507" pitchFamily="18" charset="2"/>
              </a:rPr>
              <a:t>64C</a:t>
            </a:r>
          </a:p>
        </p:txBody>
      </p:sp>
      <p:sp>
        <p:nvSpPr>
          <p:cNvPr id="20486" name="Rounded Rectangle 9">
            <a:extLst>
              <a:ext uri="{FF2B5EF4-FFF2-40B4-BE49-F238E27FC236}">
                <a16:creationId xmlns:a16="http://schemas.microsoft.com/office/drawing/2014/main" id="{E9990BAF-605A-1C0E-0623-8066C26157F5}"/>
              </a:ext>
            </a:extLst>
          </p:cNvPr>
          <p:cNvSpPr/>
          <p:nvPr/>
        </p:nvSpPr>
        <p:spPr>
          <a:xfrm>
            <a:off x="6908800" y="1608138"/>
            <a:ext cx="509588" cy="30734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571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487" name="Rounded Rectangle 10">
            <a:extLst>
              <a:ext uri="{FF2B5EF4-FFF2-40B4-BE49-F238E27FC236}">
                <a16:creationId xmlns:a16="http://schemas.microsoft.com/office/drawing/2014/main" id="{A2B92399-8D65-F0D8-266F-1FEFAE2D4F60}"/>
              </a:ext>
            </a:extLst>
          </p:cNvPr>
          <p:cNvSpPr/>
          <p:nvPr/>
        </p:nvSpPr>
        <p:spPr>
          <a:xfrm>
            <a:off x="6997700" y="1717675"/>
            <a:ext cx="315913" cy="280035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488" name="Rounded Rectangle 11">
            <a:extLst>
              <a:ext uri="{FF2B5EF4-FFF2-40B4-BE49-F238E27FC236}">
                <a16:creationId xmlns:a16="http://schemas.microsoft.com/office/drawing/2014/main" id="{4A020A97-68DC-D15F-6C60-B66EBF2A9749}"/>
              </a:ext>
            </a:extLst>
          </p:cNvPr>
          <p:cNvSpPr/>
          <p:nvPr/>
        </p:nvSpPr>
        <p:spPr>
          <a:xfrm>
            <a:off x="6997700" y="2403475"/>
            <a:ext cx="333375" cy="208121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489" name="Rounded Rectangle 12">
            <a:extLst>
              <a:ext uri="{FF2B5EF4-FFF2-40B4-BE49-F238E27FC236}">
                <a16:creationId xmlns:a16="http://schemas.microsoft.com/office/drawing/2014/main" id="{5E870756-43E2-AD8F-3CC2-8367B97C09B6}"/>
              </a:ext>
            </a:extLst>
          </p:cNvPr>
          <p:cNvSpPr/>
          <p:nvPr/>
        </p:nvSpPr>
        <p:spPr>
          <a:xfrm>
            <a:off x="7005638" y="3000375"/>
            <a:ext cx="315912" cy="1643063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9706" name="Group 13">
            <a:extLst>
              <a:ext uri="{FF2B5EF4-FFF2-40B4-BE49-F238E27FC236}">
                <a16:creationId xmlns:a16="http://schemas.microsoft.com/office/drawing/2014/main" id="{76E7C5A2-AFB3-F81B-4A29-9B7F27CB7CF5}"/>
              </a:ext>
            </a:extLst>
          </p:cNvPr>
          <p:cNvGrpSpPr>
            <a:grpSpLocks/>
          </p:cNvGrpSpPr>
          <p:nvPr/>
        </p:nvGrpSpPr>
        <p:grpSpPr bwMode="auto">
          <a:xfrm>
            <a:off x="6742113" y="2055813"/>
            <a:ext cx="841375" cy="3003550"/>
            <a:chOff x="10626431" y="2103120"/>
            <a:chExt cx="842400" cy="3002677"/>
          </a:xfrm>
        </p:grpSpPr>
        <p:grpSp>
          <p:nvGrpSpPr>
            <p:cNvPr id="29707" name="Group 14">
              <a:extLst>
                <a:ext uri="{FF2B5EF4-FFF2-40B4-BE49-F238E27FC236}">
                  <a16:creationId xmlns:a16="http://schemas.microsoft.com/office/drawing/2014/main" id="{1641EAC6-9488-A80C-CF17-852CCF77FB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12780" y="2103120"/>
              <a:ext cx="297180" cy="2056026"/>
              <a:chOff x="10812780" y="2103120"/>
              <a:chExt cx="297180" cy="2056026"/>
            </a:xfrm>
          </p:grpSpPr>
          <p:sp>
            <p:nvSpPr>
              <p:cNvPr id="20492" name="Straight Connector 18">
                <a:extLst>
                  <a:ext uri="{FF2B5EF4-FFF2-40B4-BE49-F238E27FC236}">
                    <a16:creationId xmlns:a16="http://schemas.microsoft.com/office/drawing/2014/main" id="{AEAB118B-C991-9BA3-9E90-D562807C489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103120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" name="Straight Connector 19">
                <a:extLst>
                  <a:ext uri="{FF2B5EF4-FFF2-40B4-BE49-F238E27FC236}">
                    <a16:creationId xmlns:a16="http://schemas.microsoft.com/office/drawing/2014/main" id="{AB8E66AD-7644-C203-1C4F-97C71478BA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263410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3" name="Straight Connector 20">
                <a:extLst>
                  <a:ext uri="{FF2B5EF4-FFF2-40B4-BE49-F238E27FC236}">
                    <a16:creationId xmlns:a16="http://schemas.microsoft.com/office/drawing/2014/main" id="{A4E18EA2-B61E-0C33-CE98-988D7D2066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417354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495" name="Straight Connector 21">
                <a:extLst>
                  <a:ext uri="{FF2B5EF4-FFF2-40B4-BE49-F238E27FC236}">
                    <a16:creationId xmlns:a16="http://schemas.microsoft.com/office/drawing/2014/main" id="{06943AA2-0CA3-95FC-EA16-2633A19A7F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577644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496" name="Straight Connector 22">
                <a:extLst>
                  <a:ext uri="{FF2B5EF4-FFF2-40B4-BE49-F238E27FC236}">
                    <a16:creationId xmlns:a16="http://schemas.microsoft.com/office/drawing/2014/main" id="{9CBB522F-191B-6533-0842-1C9AEB2B56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733174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497" name="Straight Connector 23">
                <a:extLst>
                  <a:ext uri="{FF2B5EF4-FFF2-40B4-BE49-F238E27FC236}">
                    <a16:creationId xmlns:a16="http://schemas.microsoft.com/office/drawing/2014/main" id="{99AB2D77-22B7-E92B-6EB2-CE32788245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2893465"/>
                <a:ext cx="297225" cy="6348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498" name="Straight Connector 24">
                <a:extLst>
                  <a:ext uri="{FF2B5EF4-FFF2-40B4-BE49-F238E27FC236}">
                    <a16:creationId xmlns:a16="http://schemas.microsoft.com/office/drawing/2014/main" id="{88A477F9-D81C-2EDB-3168-3948A89AFB9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047407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499" name="Straight Connector 25">
                <a:extLst>
                  <a:ext uri="{FF2B5EF4-FFF2-40B4-BE49-F238E27FC236}">
                    <a16:creationId xmlns:a16="http://schemas.microsoft.com/office/drawing/2014/main" id="{4AF4DD1D-0314-FAE3-2440-B9BABB1A42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207699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0" name="Straight Connector 26">
                <a:extLst>
                  <a:ext uri="{FF2B5EF4-FFF2-40B4-BE49-F238E27FC236}">
                    <a16:creationId xmlns:a16="http://schemas.microsoft.com/office/drawing/2014/main" id="{5ECB0941-6997-278B-4633-5033D74576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363228"/>
                <a:ext cx="297225" cy="6348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1" name="Straight Connector 27">
                <a:extLst>
                  <a:ext uri="{FF2B5EF4-FFF2-40B4-BE49-F238E27FC236}">
                    <a16:creationId xmlns:a16="http://schemas.microsoft.com/office/drawing/2014/main" id="{588A1E3F-3FB5-0119-BE72-A667F69AD9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521932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2" name="Straight Connector 28">
                <a:extLst>
                  <a:ext uri="{FF2B5EF4-FFF2-40B4-BE49-F238E27FC236}">
                    <a16:creationId xmlns:a16="http://schemas.microsoft.com/office/drawing/2014/main" id="{DA12364D-2851-1F28-C4A0-20AEFF6877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677462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3" name="Straight Connector 29">
                <a:extLst>
                  <a:ext uri="{FF2B5EF4-FFF2-40B4-BE49-F238E27FC236}">
                    <a16:creationId xmlns:a16="http://schemas.microsoft.com/office/drawing/2014/main" id="{213C6C10-B141-A96B-AAAB-8C0A86E14B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837752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4" name="Straight Connector 30">
                <a:extLst>
                  <a:ext uri="{FF2B5EF4-FFF2-40B4-BE49-F238E27FC236}">
                    <a16:creationId xmlns:a16="http://schemas.microsoft.com/office/drawing/2014/main" id="{6B8315D3-A3C2-EADD-4EB8-B5EFF15DA9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3991696"/>
                <a:ext cx="297225" cy="7935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  <p:sp>
            <p:nvSpPr>
              <p:cNvPr id="20505" name="Straight Connector 31">
                <a:extLst>
                  <a:ext uri="{FF2B5EF4-FFF2-40B4-BE49-F238E27FC236}">
                    <a16:creationId xmlns:a16="http://schemas.microsoft.com/office/drawing/2014/main" id="{A227AC42-C992-4627-3083-8D939F06E5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812395" y="4151986"/>
                <a:ext cx="297225" cy="7936"/>
              </a:xfrm>
              <a:prstGeom prst="line">
                <a:avLst/>
              </a:pr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ffectLst>
                <a:outerShdw blurRad="50800" dist="38100" dir="2700000" algn="tl" rotWithShape="0">
                  <a:srgbClr val="000000">
                    <a:alpha val="39998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buSzPct val="100000"/>
                  <a:defRPr/>
                </a:pPr>
                <a:endParaRPr lang="en-GB"/>
              </a:p>
            </p:txBody>
          </p:sp>
        </p:grpSp>
        <p:grpSp>
          <p:nvGrpSpPr>
            <p:cNvPr id="29708" name="Group 15">
              <a:extLst>
                <a:ext uri="{FF2B5EF4-FFF2-40B4-BE49-F238E27FC236}">
                  <a16:creationId xmlns:a16="http://schemas.microsoft.com/office/drawing/2014/main" id="{FE53B91C-D08D-127A-FD61-1384F7EC70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626431" y="4267204"/>
              <a:ext cx="842400" cy="838593"/>
              <a:chOff x="10626431" y="4267204"/>
              <a:chExt cx="842400" cy="838593"/>
            </a:xfrm>
          </p:grpSpPr>
          <p:sp>
            <p:nvSpPr>
              <p:cNvPr id="20493" name="Oval 16">
                <a:extLst>
                  <a:ext uri="{FF2B5EF4-FFF2-40B4-BE49-F238E27FC236}">
                    <a16:creationId xmlns:a16="http://schemas.microsoft.com/office/drawing/2014/main" id="{2DE9A307-81B7-D457-71FD-1E75920AB1C5}"/>
                  </a:ext>
                </a:extLst>
              </p:cNvPr>
              <p:cNvSpPr/>
              <p:nvPr/>
            </p:nvSpPr>
            <p:spPr>
              <a:xfrm>
                <a:off x="10626431" y="4267841"/>
                <a:ext cx="842400" cy="837956"/>
              </a:xfrm>
              <a:prstGeom prst="ellipse">
                <a:avLst/>
              </a:prstGeom>
              <a:solidFill>
                <a:srgbClr val="FFFFFF"/>
              </a:solidFill>
              <a:ln w="571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 eaLnBrk="1" fontAlgn="auto" hangingPunct="1">
                  <a:defRPr/>
                </a:pPr>
                <a:endParaRPr lang="en-US">
                  <a:solidFill>
                    <a:schemeClr val="dk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494" name="Oval 17">
                <a:extLst>
                  <a:ext uri="{FF2B5EF4-FFF2-40B4-BE49-F238E27FC236}">
                    <a16:creationId xmlns:a16="http://schemas.microsoft.com/office/drawing/2014/main" id="{188384FF-EB93-1FDB-F1BE-F52C5EADAFA4}"/>
                  </a:ext>
                </a:extLst>
              </p:cNvPr>
              <p:cNvSpPr/>
              <p:nvPr/>
            </p:nvSpPr>
            <p:spPr>
              <a:xfrm>
                <a:off x="10723386" y="4369411"/>
                <a:ext cx="648489" cy="647512"/>
              </a:xfrm>
              <a:prstGeom prst="ellipse">
                <a:avLst/>
              </a:prstGeom>
              <a:solidFill>
                <a:srgbClr val="FF0000"/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eaLnBrk="1" fontAlgn="auto" hangingPunct="1">
                  <a:defRPr/>
                </a:pPr>
                <a:endParaRPr lang="en-US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  <p:bldP spid="20488" grpId="0" animBg="1"/>
      <p:bldP spid="20488" grpId="1" animBg="1"/>
      <p:bldP spid="2048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6" name="Straight Arrow Connector 38">
            <a:extLst>
              <a:ext uri="{FF2B5EF4-FFF2-40B4-BE49-F238E27FC236}">
                <a16:creationId xmlns:a16="http://schemas.microsoft.com/office/drawing/2014/main" id="{76E2D94D-14CE-7768-BAA2-42F5218CA6F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547813" y="1095375"/>
            <a:ext cx="9907587" cy="3440113"/>
          </a:xfrm>
          <a:prstGeom prst="line">
            <a:avLst/>
          </a:prstGeom>
          <a:noFill/>
          <a:ln w="85725" cap="rnd" algn="ctr">
            <a:solidFill>
              <a:srgbClr val="8064A2">
                <a:alpha val="76862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723" name="Rounded Rectangle 5">
            <a:extLst>
              <a:ext uri="{FF2B5EF4-FFF2-40B4-BE49-F238E27FC236}">
                <a16:creationId xmlns:a16="http://schemas.microsoft.com/office/drawing/2014/main" id="{6FB94804-E8E8-8ECE-33CE-35B41DF6E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0100" y="223838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C0504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Na</a:t>
            </a:r>
          </a:p>
        </p:txBody>
      </p:sp>
      <p:sp>
        <p:nvSpPr>
          <p:cNvPr id="30724" name="TextBox 6">
            <a:extLst>
              <a:ext uri="{FF2B5EF4-FFF2-40B4-BE49-F238E27FC236}">
                <a16:creationId xmlns:a16="http://schemas.microsoft.com/office/drawing/2014/main" id="{D6BA8A6C-F143-A497-0AC8-ABD82C5AF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0100" y="2292350"/>
            <a:ext cx="1931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/>
            <a:r>
              <a:rPr lang="cy-GB" altLang="en-US" sz="4000">
                <a:latin typeface="Museo Sans 500" pitchFamily="50" charset="0"/>
                <a:cs typeface="Museo Sans 500" pitchFamily="50" charset="0"/>
                <a:sym typeface="Symbol" panose="05050102010706020507" pitchFamily="18" charset="2"/>
              </a:rPr>
              <a:t>98C</a:t>
            </a:r>
          </a:p>
        </p:txBody>
      </p:sp>
      <p:sp>
        <p:nvSpPr>
          <p:cNvPr id="30725" name="Rounded Rectangle 7">
            <a:extLst>
              <a:ext uri="{FF2B5EF4-FFF2-40B4-BE49-F238E27FC236}">
                <a16:creationId xmlns:a16="http://schemas.microsoft.com/office/drawing/2014/main" id="{ED2EA6EB-289F-822C-17EA-7DAFA810A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5425" y="2106613"/>
            <a:ext cx="1881188" cy="1882775"/>
          </a:xfrm>
          <a:prstGeom prst="roundRect">
            <a:avLst>
              <a:gd name="adj" fmla="val 12880"/>
            </a:avLst>
          </a:prstGeom>
          <a:solidFill>
            <a:srgbClr val="4F81BD"/>
          </a:solidFill>
          <a:ln w="76200" algn="ctr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6000">
                <a:solidFill>
                  <a:schemeClr val="bg1"/>
                </a:solidFill>
                <a:latin typeface="Museo Slab 700" charset="0"/>
                <a:cs typeface="Museo Slab 700" charset="0"/>
              </a:rPr>
              <a:t>K</a:t>
            </a:r>
          </a:p>
        </p:txBody>
      </p:sp>
      <p:sp>
        <p:nvSpPr>
          <p:cNvPr id="30726" name="TextBox 8">
            <a:extLst>
              <a:ext uri="{FF2B5EF4-FFF2-40B4-BE49-F238E27FC236}">
                <a16:creationId xmlns:a16="http://schemas.microsoft.com/office/drawing/2014/main" id="{0563AFA5-F56E-D3EC-ECD9-DC462D8A2C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1613" y="4167188"/>
            <a:ext cx="193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/>
            <a:r>
              <a:rPr lang="cy-GB" altLang="en-US" sz="4000">
                <a:latin typeface="Museo Sans 500" pitchFamily="50" charset="0"/>
                <a:cs typeface="Museo Sans 500" pitchFamily="50" charset="0"/>
                <a:sym typeface="Symbol" panose="05050102010706020507" pitchFamily="18" charset="2"/>
              </a:rPr>
              <a:t>64C</a:t>
            </a:r>
          </a:p>
        </p:txBody>
      </p:sp>
      <p:cxnSp>
        <p:nvCxnSpPr>
          <p:cNvPr id="21511" name="Straight Arrow Connector 34">
            <a:extLst>
              <a:ext uri="{FF2B5EF4-FFF2-40B4-BE49-F238E27FC236}">
                <a16:creationId xmlns:a16="http://schemas.microsoft.com/office/drawing/2014/main" id="{1F1E590F-535B-8353-1CF3-0BD26F553C0E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519238" y="474663"/>
            <a:ext cx="28575" cy="5000625"/>
          </a:xfrm>
          <a:prstGeom prst="line">
            <a:avLst/>
          </a:prstGeom>
          <a:noFill/>
          <a:ln w="857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512" name="Straight Arrow Connector 35">
            <a:extLst>
              <a:ext uri="{FF2B5EF4-FFF2-40B4-BE49-F238E27FC236}">
                <a16:creationId xmlns:a16="http://schemas.microsoft.com/office/drawing/2014/main" id="{2F1142AE-F87E-3673-5BAF-3668A1E7508E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471613" y="5394325"/>
            <a:ext cx="10240962" cy="26988"/>
          </a:xfrm>
          <a:prstGeom prst="line">
            <a:avLst/>
          </a:prstGeom>
          <a:noFill/>
          <a:ln w="857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1513" name="Group 40">
            <a:extLst>
              <a:ext uri="{FF2B5EF4-FFF2-40B4-BE49-F238E27FC236}">
                <a16:creationId xmlns:a16="http://schemas.microsoft.com/office/drawing/2014/main" id="{75795AE3-2A58-4713-A40B-11821AE4ADCA}"/>
              </a:ext>
            </a:extLst>
          </p:cNvPr>
          <p:cNvGrpSpPr>
            <a:grpSpLocks/>
          </p:cNvGrpSpPr>
          <p:nvPr/>
        </p:nvGrpSpPr>
        <p:grpSpPr bwMode="auto">
          <a:xfrm>
            <a:off x="5543550" y="1165225"/>
            <a:ext cx="1931988" cy="3860800"/>
            <a:chOff x="5137809" y="1647275"/>
            <a:chExt cx="1930718" cy="3860982"/>
          </a:xfrm>
        </p:grpSpPr>
        <p:sp>
          <p:nvSpPr>
            <p:cNvPr id="30732" name="Rounded Rectangle 32">
              <a:extLst>
                <a:ext uri="{FF2B5EF4-FFF2-40B4-BE49-F238E27FC236}">
                  <a16:creationId xmlns:a16="http://schemas.microsoft.com/office/drawing/2014/main" id="{DFA14C86-FC0C-DE48-3E8A-DC9D7AAD18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269" y="1647275"/>
              <a:ext cx="1881798" cy="1882800"/>
            </a:xfrm>
            <a:prstGeom prst="roundRect">
              <a:avLst>
                <a:gd name="adj" fmla="val 12880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2700000" scaled="1"/>
            </a:gradFill>
            <a:ln w="76200" algn="ctr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•"/>
                <a:defRPr sz="43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1pPr>
              <a:lvl2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–"/>
                <a:defRPr sz="3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2pPr>
              <a:lvl3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3pPr>
              <a:lvl4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–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4pPr>
              <a:lvl5pPr>
                <a:spcBef>
                  <a:spcPct val="20000"/>
                </a:spcBef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5pPr>
              <a:lvl6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6pPr>
              <a:lvl7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7pPr>
              <a:lvl8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8pPr>
              <a:lvl9pPr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Font typeface="Arial" panose="020B0604020202020204" pitchFamily="34" charset="0"/>
                <a:buChar char="»"/>
                <a:defRPr sz="2700">
                  <a:solidFill>
                    <a:srgbClr val="505759"/>
                  </a:solidFill>
                  <a:latin typeface="Arial" panose="020B0604020202020204" pitchFamily="34" charset="0"/>
                  <a:cs typeface="Calibri" panose="020F0502020204030204" pitchFamily="34" charset="0"/>
                </a:defRPr>
              </a:lvl9pPr>
            </a:lstStyle>
            <a:p>
              <a:pPr algn="ctr" eaLnBrk="1">
                <a:spcBef>
                  <a:spcPct val="0"/>
                </a:spcBef>
                <a:buSzTx/>
                <a:buFontTx/>
                <a:buNone/>
              </a:pPr>
              <a:r>
                <a:rPr lang="cy-GB" altLang="en-US" sz="5400">
                  <a:solidFill>
                    <a:schemeClr val="bg1"/>
                  </a:solidFill>
                  <a:latin typeface="Museo Slab 700" charset="0"/>
                  <a:ea typeface="Museo Slab 700" charset="0"/>
                  <a:cs typeface="Wingdings" panose="05000000000000000000" pitchFamily="2" charset="2"/>
                </a:rPr>
                <a:t>NaK</a:t>
              </a:r>
            </a:p>
          </p:txBody>
        </p:sp>
        <p:sp>
          <p:nvSpPr>
            <p:cNvPr id="30733" name="TextBox 36">
              <a:extLst>
                <a:ext uri="{FF2B5EF4-FFF2-40B4-BE49-F238E27FC236}">
                  <a16:creationId xmlns:a16="http://schemas.microsoft.com/office/drawing/2014/main" id="{90A2149D-5E2F-B130-9DB9-C7562BC9DF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7809" y="3692375"/>
              <a:ext cx="1930718" cy="1815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4000">
                  <a:latin typeface="Museo Sans 500" pitchFamily="50" charset="0"/>
                  <a:cs typeface="Museo Sans 500" pitchFamily="50" charset="0"/>
                  <a:sym typeface="Symbol" panose="05050102010706020507" pitchFamily="18" charset="2"/>
                </a:rPr>
                <a:t>80C </a:t>
              </a:r>
            </a:p>
            <a:p>
              <a:pPr algn="ctr" eaLnBrk="1" hangingPunct="1"/>
              <a:r>
                <a:rPr lang="cy-GB" altLang="en-US" sz="7200">
                  <a:latin typeface="Museo Sans 500" pitchFamily="50" charset="0"/>
                  <a:cs typeface="Museo Sans 500" pitchFamily="50" charset="0"/>
                </a:rPr>
                <a:t>?</a:t>
              </a:r>
            </a:p>
          </p:txBody>
        </p:sp>
      </p:grpSp>
      <p:sp>
        <p:nvSpPr>
          <p:cNvPr id="21514" name="Rounded Rectangle 41">
            <a:extLst>
              <a:ext uri="{FF2B5EF4-FFF2-40B4-BE49-F238E27FC236}">
                <a16:creationId xmlns:a16="http://schemas.microsoft.com/office/drawing/2014/main" id="{49E09B3D-4F54-0400-D503-AC500964D5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0988" y="5641975"/>
            <a:ext cx="2447925" cy="877888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% K</a:t>
            </a:r>
          </a:p>
        </p:txBody>
      </p:sp>
      <p:sp>
        <p:nvSpPr>
          <p:cNvPr id="21515" name="Rounded Rectangle 42">
            <a:extLst>
              <a:ext uri="{FF2B5EF4-FFF2-40B4-BE49-F238E27FC236}">
                <a16:creationId xmlns:a16="http://schemas.microsoft.com/office/drawing/2014/main" id="{4EC7B0BA-A616-0E00-1AE6-0580C06AA66F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-1273175" y="2593975"/>
            <a:ext cx="4137025" cy="777875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>
                <a:solidFill>
                  <a:schemeClr val="tx1"/>
                </a:solidFill>
                <a:latin typeface="Museo Slab 700" charset="0"/>
                <a:cs typeface="Museo Slab 700" charset="0"/>
              </a:rPr>
              <a:t>Ymdoddbwynt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2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 animBg="1"/>
      <p:bldP spid="215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Oval 19">
            <a:extLst>
              <a:ext uri="{FF2B5EF4-FFF2-40B4-BE49-F238E27FC236}">
                <a16:creationId xmlns:a16="http://schemas.microsoft.com/office/drawing/2014/main" id="{E41F04D1-DF2F-1851-DBD5-5EEC4B26BA7E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822325"/>
            <a:ext cx="1566863" cy="1566863"/>
            <a:chOff x="4032" y="518"/>
            <a:chExt cx="987" cy="987"/>
          </a:xfrm>
        </p:grpSpPr>
        <p:pic>
          <p:nvPicPr>
            <p:cNvPr id="31911" name="Oval 19">
              <a:extLst>
                <a:ext uri="{FF2B5EF4-FFF2-40B4-BE49-F238E27FC236}">
                  <a16:creationId xmlns:a16="http://schemas.microsoft.com/office/drawing/2014/main" id="{9C54AA90-4FD7-04A3-EFB4-85F920BC5E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2" y="51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12" name="Text Box 3">
              <a:extLst>
                <a:ext uri="{FF2B5EF4-FFF2-40B4-BE49-F238E27FC236}">
                  <a16:creationId xmlns:a16="http://schemas.microsoft.com/office/drawing/2014/main" id="{860D78B8-5371-B5CD-19EA-1FDB3C247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03" y="67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47" name="Oval 23">
            <a:extLst>
              <a:ext uri="{FF2B5EF4-FFF2-40B4-BE49-F238E27FC236}">
                <a16:creationId xmlns:a16="http://schemas.microsoft.com/office/drawing/2014/main" id="{70E6C77E-E127-F7E7-8DD6-34AA08EAA7BE}"/>
              </a:ext>
            </a:extLst>
          </p:cNvPr>
          <p:cNvGrpSpPr>
            <a:grpSpLocks/>
          </p:cNvGrpSpPr>
          <p:nvPr/>
        </p:nvGrpSpPr>
        <p:grpSpPr bwMode="auto">
          <a:xfrm>
            <a:off x="7864475" y="822325"/>
            <a:ext cx="1560513" cy="1566863"/>
            <a:chOff x="4954" y="518"/>
            <a:chExt cx="983" cy="987"/>
          </a:xfrm>
        </p:grpSpPr>
        <p:pic>
          <p:nvPicPr>
            <p:cNvPr id="31909" name="Oval 23">
              <a:extLst>
                <a:ext uri="{FF2B5EF4-FFF2-40B4-BE49-F238E27FC236}">
                  <a16:creationId xmlns:a16="http://schemas.microsoft.com/office/drawing/2014/main" id="{8B17024E-B9F0-6CCA-0387-D69C209E4C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4" y="518"/>
              <a:ext cx="983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10" name="Text Box 6">
              <a:extLst>
                <a:ext uri="{FF2B5EF4-FFF2-40B4-BE49-F238E27FC236}">
                  <a16:creationId xmlns:a16="http://schemas.microsoft.com/office/drawing/2014/main" id="{6E7DFC19-D5CD-6086-FD47-2742B28B91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3" y="676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48" name="Oval 24">
            <a:extLst>
              <a:ext uri="{FF2B5EF4-FFF2-40B4-BE49-F238E27FC236}">
                <a16:creationId xmlns:a16="http://schemas.microsoft.com/office/drawing/2014/main" id="{0F4E2D5D-A922-97CD-9806-6F7E4AD71400}"/>
              </a:ext>
            </a:extLst>
          </p:cNvPr>
          <p:cNvGrpSpPr>
            <a:grpSpLocks/>
          </p:cNvGrpSpPr>
          <p:nvPr/>
        </p:nvGrpSpPr>
        <p:grpSpPr bwMode="auto">
          <a:xfrm>
            <a:off x="9320213" y="822325"/>
            <a:ext cx="1566862" cy="1566863"/>
            <a:chOff x="5871" y="518"/>
            <a:chExt cx="987" cy="987"/>
          </a:xfrm>
        </p:grpSpPr>
        <p:pic>
          <p:nvPicPr>
            <p:cNvPr id="31907" name="Oval 24">
              <a:extLst>
                <a:ext uri="{FF2B5EF4-FFF2-40B4-BE49-F238E27FC236}">
                  <a16:creationId xmlns:a16="http://schemas.microsoft.com/office/drawing/2014/main" id="{EB033337-6C44-F761-A80D-788000B9F3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1" y="51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08" name="Text Box 9">
              <a:extLst>
                <a:ext uri="{FF2B5EF4-FFF2-40B4-BE49-F238E27FC236}">
                  <a16:creationId xmlns:a16="http://schemas.microsoft.com/office/drawing/2014/main" id="{0999760B-757B-D0B0-5933-821C760533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44" y="67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49" name="Oval 26">
            <a:extLst>
              <a:ext uri="{FF2B5EF4-FFF2-40B4-BE49-F238E27FC236}">
                <a16:creationId xmlns:a16="http://schemas.microsoft.com/office/drawing/2014/main" id="{5DEA5BC9-A5D4-CA67-4BEA-6876FED074D0}"/>
              </a:ext>
            </a:extLst>
          </p:cNvPr>
          <p:cNvGrpSpPr>
            <a:grpSpLocks/>
          </p:cNvGrpSpPr>
          <p:nvPr/>
        </p:nvGrpSpPr>
        <p:grpSpPr bwMode="auto">
          <a:xfrm>
            <a:off x="6381750" y="2286000"/>
            <a:ext cx="1566863" cy="1560513"/>
            <a:chOff x="4020" y="1440"/>
            <a:chExt cx="987" cy="983"/>
          </a:xfrm>
        </p:grpSpPr>
        <p:pic>
          <p:nvPicPr>
            <p:cNvPr id="31905" name="Oval 26">
              <a:extLst>
                <a:ext uri="{FF2B5EF4-FFF2-40B4-BE49-F238E27FC236}">
                  <a16:creationId xmlns:a16="http://schemas.microsoft.com/office/drawing/2014/main" id="{083909C3-489C-058B-5BD8-62BB2FB53C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0" y="1440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06" name="Text Box 13">
              <a:extLst>
                <a:ext uri="{FF2B5EF4-FFF2-40B4-BE49-F238E27FC236}">
                  <a16:creationId xmlns:a16="http://schemas.microsoft.com/office/drawing/2014/main" id="{407C262D-A960-CEAD-F094-C9625378F1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2" y="1595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50" name="Oval 27">
            <a:extLst>
              <a:ext uri="{FF2B5EF4-FFF2-40B4-BE49-F238E27FC236}">
                <a16:creationId xmlns:a16="http://schemas.microsoft.com/office/drawing/2014/main" id="{FCF4EBB0-7FEC-0711-3722-5905D4F0984E}"/>
              </a:ext>
            </a:extLst>
          </p:cNvPr>
          <p:cNvGrpSpPr>
            <a:grpSpLocks/>
          </p:cNvGrpSpPr>
          <p:nvPr/>
        </p:nvGrpSpPr>
        <p:grpSpPr bwMode="auto">
          <a:xfrm>
            <a:off x="7845425" y="2286000"/>
            <a:ext cx="1566863" cy="1560513"/>
            <a:chOff x="4942" y="1440"/>
            <a:chExt cx="987" cy="983"/>
          </a:xfrm>
        </p:grpSpPr>
        <p:pic>
          <p:nvPicPr>
            <p:cNvPr id="31903" name="Oval 27">
              <a:extLst>
                <a:ext uri="{FF2B5EF4-FFF2-40B4-BE49-F238E27FC236}">
                  <a16:creationId xmlns:a16="http://schemas.microsoft.com/office/drawing/2014/main" id="{BC000F43-8AD3-5318-22E5-7930BE1552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2" y="1440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04" name="Text Box 16">
              <a:extLst>
                <a:ext uri="{FF2B5EF4-FFF2-40B4-BE49-F238E27FC236}">
                  <a16:creationId xmlns:a16="http://schemas.microsoft.com/office/drawing/2014/main" id="{5D0628EA-93F0-5418-1DB8-4DA653B7AE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13" y="1595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51" name="Oval 28">
            <a:extLst>
              <a:ext uri="{FF2B5EF4-FFF2-40B4-BE49-F238E27FC236}">
                <a16:creationId xmlns:a16="http://schemas.microsoft.com/office/drawing/2014/main" id="{BBE6443D-03D0-1881-BAEB-0B76AF0DCBCE}"/>
              </a:ext>
            </a:extLst>
          </p:cNvPr>
          <p:cNvGrpSpPr>
            <a:grpSpLocks/>
          </p:cNvGrpSpPr>
          <p:nvPr/>
        </p:nvGrpSpPr>
        <p:grpSpPr bwMode="auto">
          <a:xfrm>
            <a:off x="9302750" y="2286000"/>
            <a:ext cx="1566863" cy="1560513"/>
            <a:chOff x="5860" y="1440"/>
            <a:chExt cx="987" cy="983"/>
          </a:xfrm>
        </p:grpSpPr>
        <p:pic>
          <p:nvPicPr>
            <p:cNvPr id="31901" name="Oval 28">
              <a:extLst>
                <a:ext uri="{FF2B5EF4-FFF2-40B4-BE49-F238E27FC236}">
                  <a16:creationId xmlns:a16="http://schemas.microsoft.com/office/drawing/2014/main" id="{BE2F07E1-E09F-20DF-69EA-367DC42A17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0" y="1440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02" name="Text Box 12">
              <a:extLst>
                <a:ext uri="{FF2B5EF4-FFF2-40B4-BE49-F238E27FC236}">
                  <a16:creationId xmlns:a16="http://schemas.microsoft.com/office/drawing/2014/main" id="{4472043E-6346-2ED4-5527-2433875442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33" y="1595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52" name="Oval 29">
            <a:extLst>
              <a:ext uri="{FF2B5EF4-FFF2-40B4-BE49-F238E27FC236}">
                <a16:creationId xmlns:a16="http://schemas.microsoft.com/office/drawing/2014/main" id="{BED06CF2-EB89-95E2-6F7D-CAA19763AFE6}"/>
              </a:ext>
            </a:extLst>
          </p:cNvPr>
          <p:cNvGrpSpPr>
            <a:grpSpLocks/>
          </p:cNvGrpSpPr>
          <p:nvPr/>
        </p:nvGrpSpPr>
        <p:grpSpPr bwMode="auto">
          <a:xfrm>
            <a:off x="6364288" y="3743325"/>
            <a:ext cx="1566862" cy="1566863"/>
            <a:chOff x="4009" y="2358"/>
            <a:chExt cx="987" cy="987"/>
          </a:xfrm>
        </p:grpSpPr>
        <p:pic>
          <p:nvPicPr>
            <p:cNvPr id="31899" name="Oval 29">
              <a:extLst>
                <a:ext uri="{FF2B5EF4-FFF2-40B4-BE49-F238E27FC236}">
                  <a16:creationId xmlns:a16="http://schemas.microsoft.com/office/drawing/2014/main" id="{DD837A17-3ABD-7203-02A7-5ECAFC1F9B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9" y="235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900" name="Text Box 15">
              <a:extLst>
                <a:ext uri="{FF2B5EF4-FFF2-40B4-BE49-F238E27FC236}">
                  <a16:creationId xmlns:a16="http://schemas.microsoft.com/office/drawing/2014/main" id="{95720CC0-BA7B-945C-CF0E-EC0514945D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2" y="2515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53" name="Oval 30">
            <a:extLst>
              <a:ext uri="{FF2B5EF4-FFF2-40B4-BE49-F238E27FC236}">
                <a16:creationId xmlns:a16="http://schemas.microsoft.com/office/drawing/2014/main" id="{EC4977B5-6483-36E9-056B-64D887557699}"/>
              </a:ext>
            </a:extLst>
          </p:cNvPr>
          <p:cNvGrpSpPr>
            <a:grpSpLocks/>
          </p:cNvGrpSpPr>
          <p:nvPr/>
        </p:nvGrpSpPr>
        <p:grpSpPr bwMode="auto">
          <a:xfrm>
            <a:off x="7827963" y="3743325"/>
            <a:ext cx="1565275" cy="1566863"/>
            <a:chOff x="4931" y="2358"/>
            <a:chExt cx="986" cy="987"/>
          </a:xfrm>
        </p:grpSpPr>
        <p:pic>
          <p:nvPicPr>
            <p:cNvPr id="31897" name="Oval 30">
              <a:extLst>
                <a:ext uri="{FF2B5EF4-FFF2-40B4-BE49-F238E27FC236}">
                  <a16:creationId xmlns:a16="http://schemas.microsoft.com/office/drawing/2014/main" id="{7B4A617F-2F6E-2CAD-B55D-5C7636B36B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1" y="2358"/>
              <a:ext cx="986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98" name="Text Box 18">
              <a:extLst>
                <a:ext uri="{FF2B5EF4-FFF2-40B4-BE49-F238E27FC236}">
                  <a16:creationId xmlns:a16="http://schemas.microsoft.com/office/drawing/2014/main" id="{30F0A386-5D67-FF00-FD82-CA9DDF4E18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2" y="2515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54" name="Oval 31">
            <a:extLst>
              <a:ext uri="{FF2B5EF4-FFF2-40B4-BE49-F238E27FC236}">
                <a16:creationId xmlns:a16="http://schemas.microsoft.com/office/drawing/2014/main" id="{E3DF44BB-4ACE-32A6-75B8-8AC362F0B87E}"/>
              </a:ext>
            </a:extLst>
          </p:cNvPr>
          <p:cNvGrpSpPr>
            <a:grpSpLocks/>
          </p:cNvGrpSpPr>
          <p:nvPr/>
        </p:nvGrpSpPr>
        <p:grpSpPr bwMode="auto">
          <a:xfrm>
            <a:off x="9290050" y="3743325"/>
            <a:ext cx="1566863" cy="1566863"/>
            <a:chOff x="5852" y="2358"/>
            <a:chExt cx="987" cy="987"/>
          </a:xfrm>
        </p:grpSpPr>
        <p:pic>
          <p:nvPicPr>
            <p:cNvPr id="31895" name="Oval 31">
              <a:extLst>
                <a:ext uri="{FF2B5EF4-FFF2-40B4-BE49-F238E27FC236}">
                  <a16:creationId xmlns:a16="http://schemas.microsoft.com/office/drawing/2014/main" id="{5561C106-9E9A-CA30-266E-7AC2EA4DCA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2" y="235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96" name="Text Box 28">
              <a:extLst>
                <a:ext uri="{FF2B5EF4-FFF2-40B4-BE49-F238E27FC236}">
                  <a16:creationId xmlns:a16="http://schemas.microsoft.com/office/drawing/2014/main" id="{167583F3-E5AB-862B-7813-B8C59DF02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23" y="2515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557" name="Group 2">
            <a:extLst>
              <a:ext uri="{FF2B5EF4-FFF2-40B4-BE49-F238E27FC236}">
                <a16:creationId xmlns:a16="http://schemas.microsoft.com/office/drawing/2014/main" id="{FDE7FF97-D12B-529B-D8CF-8D4DD8E39004}"/>
              </a:ext>
            </a:extLst>
          </p:cNvPr>
          <p:cNvGrpSpPr>
            <a:grpSpLocks/>
          </p:cNvGrpSpPr>
          <p:nvPr/>
        </p:nvGrpSpPr>
        <p:grpSpPr bwMode="auto">
          <a:xfrm>
            <a:off x="958850" y="1503363"/>
            <a:ext cx="3451225" cy="3430587"/>
            <a:chOff x="958639" y="1503896"/>
            <a:chExt cx="3451818" cy="3430357"/>
          </a:xfrm>
        </p:grpSpPr>
        <p:grpSp>
          <p:nvGrpSpPr>
            <p:cNvPr id="31840" name="Group 1">
              <a:extLst>
                <a:ext uri="{FF2B5EF4-FFF2-40B4-BE49-F238E27FC236}">
                  <a16:creationId xmlns:a16="http://schemas.microsoft.com/office/drawing/2014/main" id="{8D208D19-949C-4050-281B-4472A83603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7300" y="1503896"/>
              <a:ext cx="3313157" cy="3381599"/>
              <a:chOff x="469177" y="1185018"/>
              <a:chExt cx="3313157" cy="3381599"/>
            </a:xfrm>
          </p:grpSpPr>
          <p:grpSp>
            <p:nvGrpSpPr>
              <p:cNvPr id="31868" name="Oval 32">
                <a:extLst>
                  <a:ext uri="{FF2B5EF4-FFF2-40B4-BE49-F238E27FC236}">
                    <a16:creationId xmlns:a16="http://schemas.microsoft.com/office/drawing/2014/main" id="{0B7F4433-A5B9-DBD4-F6BD-C04B8042DB4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23765" y="1168546"/>
                <a:ext cx="1225296" cy="1219200"/>
                <a:chOff x="2151888" y="1487424"/>
                <a:chExt cx="1225296" cy="1219200"/>
              </a:xfrm>
            </p:grpSpPr>
            <p:pic>
              <p:nvPicPr>
                <p:cNvPr id="31893" name="Oval 32">
                  <a:extLst>
                    <a:ext uri="{FF2B5EF4-FFF2-40B4-BE49-F238E27FC236}">
                      <a16:creationId xmlns:a16="http://schemas.microsoft.com/office/drawing/2014/main" id="{18F577E2-3635-28A0-C54B-2830B9B5C18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51888" y="1487424"/>
                  <a:ext cx="1225296" cy="12192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94" name="Text Box 33">
                  <a:extLst>
                    <a:ext uri="{FF2B5EF4-FFF2-40B4-BE49-F238E27FC236}">
                      <a16:creationId xmlns:a16="http://schemas.microsoft.com/office/drawing/2014/main" id="{7706BD6C-DEA6-0796-BB8F-D640E51177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77159" y="1683008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69" name="Oval 25">
                <a:extLst>
                  <a:ext uri="{FF2B5EF4-FFF2-40B4-BE49-F238E27FC236}">
                    <a16:creationId xmlns:a16="http://schemas.microsoft.com/office/drawing/2014/main" id="{BA50E1F2-33BF-60CA-7BBC-5312886DAC2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8197" y="1150258"/>
                <a:ext cx="1225296" cy="1219200"/>
                <a:chOff x="1036320" y="1469136"/>
                <a:chExt cx="1225296" cy="1219200"/>
              </a:xfrm>
            </p:grpSpPr>
            <p:pic>
              <p:nvPicPr>
                <p:cNvPr id="31891" name="Oval 25">
                  <a:extLst>
                    <a:ext uri="{FF2B5EF4-FFF2-40B4-BE49-F238E27FC236}">
                      <a16:creationId xmlns:a16="http://schemas.microsoft.com/office/drawing/2014/main" id="{C7F803C4-614F-0BAC-538F-81861E8784A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36320" y="1469136"/>
                  <a:ext cx="1225296" cy="12192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92" name="Text Box 92">
                  <a:extLst>
                    <a:ext uri="{FF2B5EF4-FFF2-40B4-BE49-F238E27FC236}">
                      <a16:creationId xmlns:a16="http://schemas.microsoft.com/office/drawing/2014/main" id="{DFCC0B74-FA4E-132A-B94E-02A7578FFFB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58626" y="1665222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0" name="Oval 50">
                <a:extLst>
                  <a:ext uri="{FF2B5EF4-FFF2-40B4-BE49-F238E27FC236}">
                    <a16:creationId xmlns:a16="http://schemas.microsoft.com/office/drawing/2014/main" id="{26CAB0F1-DFC5-469A-40A7-62E1BCD7EE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614949" y="1186834"/>
                <a:ext cx="1225296" cy="1225296"/>
                <a:chOff x="3243072" y="1505712"/>
                <a:chExt cx="1225296" cy="1225296"/>
              </a:xfrm>
            </p:grpSpPr>
            <p:pic>
              <p:nvPicPr>
                <p:cNvPr id="31889" name="Oval 50">
                  <a:extLst>
                    <a:ext uri="{FF2B5EF4-FFF2-40B4-BE49-F238E27FC236}">
                      <a16:creationId xmlns:a16="http://schemas.microsoft.com/office/drawing/2014/main" id="{54D08DC1-822B-CA4F-6753-7AB082EDF57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43072" y="1505712"/>
                  <a:ext cx="1225296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90" name="Text Box 95">
                  <a:extLst>
                    <a:ext uri="{FF2B5EF4-FFF2-40B4-BE49-F238E27FC236}">
                      <a16:creationId xmlns:a16="http://schemas.microsoft.com/office/drawing/2014/main" id="{36384877-F9E9-BBF8-8EF6-C643150DA2B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465475" y="1704765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1" name="Oval 72">
                <a:extLst>
                  <a:ext uri="{FF2B5EF4-FFF2-40B4-BE49-F238E27FC236}">
                    <a16:creationId xmlns:a16="http://schemas.microsoft.com/office/drawing/2014/main" id="{E985B0C9-01CF-B69F-D1C1-9C3ED9C8D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29861" y="2284114"/>
                <a:ext cx="1225296" cy="1225296"/>
                <a:chOff x="2157984" y="2602992"/>
                <a:chExt cx="1225296" cy="1225296"/>
              </a:xfrm>
            </p:grpSpPr>
            <p:pic>
              <p:nvPicPr>
                <p:cNvPr id="31887" name="Oval 72">
                  <a:extLst>
                    <a:ext uri="{FF2B5EF4-FFF2-40B4-BE49-F238E27FC236}">
                      <a16:creationId xmlns:a16="http://schemas.microsoft.com/office/drawing/2014/main" id="{D77AE0AE-4553-3BAB-6BE1-AC4D8A37DEF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57984" y="2602992"/>
                  <a:ext cx="1225296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88" name="Text Box 98">
                  <a:extLst>
                    <a:ext uri="{FF2B5EF4-FFF2-40B4-BE49-F238E27FC236}">
                      <a16:creationId xmlns:a16="http://schemas.microsoft.com/office/drawing/2014/main" id="{EDFC01D0-40D2-91A0-F5FB-90185713FD1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79513" y="2803236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2" name="Oval 73">
                <a:extLst>
                  <a:ext uri="{FF2B5EF4-FFF2-40B4-BE49-F238E27FC236}">
                    <a16:creationId xmlns:a16="http://schemas.microsoft.com/office/drawing/2014/main" id="{870E04B6-36F0-3D33-F30B-A99611017D6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8197" y="2265826"/>
                <a:ext cx="1225296" cy="1225296"/>
                <a:chOff x="1036320" y="2584704"/>
                <a:chExt cx="1225296" cy="1225296"/>
              </a:xfrm>
            </p:grpSpPr>
            <p:pic>
              <p:nvPicPr>
                <p:cNvPr id="31885" name="Oval 73">
                  <a:extLst>
                    <a:ext uri="{FF2B5EF4-FFF2-40B4-BE49-F238E27FC236}">
                      <a16:creationId xmlns:a16="http://schemas.microsoft.com/office/drawing/2014/main" id="{C9080D89-FABB-3C5C-BCAC-0812C7363E7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36320" y="2584704"/>
                  <a:ext cx="1225296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86" name="Text Box 45">
                  <a:extLst>
                    <a:ext uri="{FF2B5EF4-FFF2-40B4-BE49-F238E27FC236}">
                      <a16:creationId xmlns:a16="http://schemas.microsoft.com/office/drawing/2014/main" id="{F38B53A3-B57B-A10E-6F76-42EA11BA6D5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60980" y="2785450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3" name="Oval 74">
                <a:extLst>
                  <a:ext uri="{FF2B5EF4-FFF2-40B4-BE49-F238E27FC236}">
                    <a16:creationId xmlns:a16="http://schemas.microsoft.com/office/drawing/2014/main" id="{8DC98366-5C55-C218-8CEE-BA36B5A2550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614949" y="2308498"/>
                <a:ext cx="1225296" cy="1225296"/>
                <a:chOff x="3243072" y="2627376"/>
                <a:chExt cx="1225296" cy="1225296"/>
              </a:xfrm>
            </p:grpSpPr>
            <p:pic>
              <p:nvPicPr>
                <p:cNvPr id="31883" name="Oval 74">
                  <a:extLst>
                    <a:ext uri="{FF2B5EF4-FFF2-40B4-BE49-F238E27FC236}">
                      <a16:creationId xmlns:a16="http://schemas.microsoft.com/office/drawing/2014/main" id="{E639736C-22D6-3B62-8313-6DD6020F966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43072" y="2627376"/>
                  <a:ext cx="1225296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84" name="Text Box 48">
                  <a:extLst>
                    <a:ext uri="{FF2B5EF4-FFF2-40B4-BE49-F238E27FC236}">
                      <a16:creationId xmlns:a16="http://schemas.microsoft.com/office/drawing/2014/main" id="{092068CA-BD94-F4D2-D4CC-006234DB740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467829" y="2824993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4" name="Oval 75">
                <a:extLst>
                  <a:ext uri="{FF2B5EF4-FFF2-40B4-BE49-F238E27FC236}">
                    <a16:creationId xmlns:a16="http://schemas.microsoft.com/office/drawing/2014/main" id="{444528E3-72EA-B71E-D57C-64BC67DC645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29861" y="3405778"/>
                <a:ext cx="1225296" cy="1225296"/>
                <a:chOff x="2157984" y="3724656"/>
                <a:chExt cx="1225296" cy="1225296"/>
              </a:xfrm>
            </p:grpSpPr>
            <p:pic>
              <p:nvPicPr>
                <p:cNvPr id="31881" name="Oval 75">
                  <a:extLst>
                    <a:ext uri="{FF2B5EF4-FFF2-40B4-BE49-F238E27FC236}">
                      <a16:creationId xmlns:a16="http://schemas.microsoft.com/office/drawing/2014/main" id="{823A584B-2B32-50CD-E6EC-92C8FB9021E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57984" y="3724656"/>
                  <a:ext cx="1225296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82" name="Text Box 51">
                  <a:extLst>
                    <a:ext uri="{FF2B5EF4-FFF2-40B4-BE49-F238E27FC236}">
                      <a16:creationId xmlns:a16="http://schemas.microsoft.com/office/drawing/2014/main" id="{BB455026-600D-9AE5-3200-CD361B2671E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81867" y="3923464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5" name="Oval 76">
                <a:extLst>
                  <a:ext uri="{FF2B5EF4-FFF2-40B4-BE49-F238E27FC236}">
                    <a16:creationId xmlns:a16="http://schemas.microsoft.com/office/drawing/2014/main" id="{BF81A7A6-CD97-96AC-C42E-9195B7C4FA3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14293" y="3387490"/>
                <a:ext cx="1219200" cy="1225296"/>
                <a:chOff x="1042416" y="3706368"/>
                <a:chExt cx="1219200" cy="1225296"/>
              </a:xfrm>
            </p:grpSpPr>
            <p:pic>
              <p:nvPicPr>
                <p:cNvPr id="31879" name="Oval 76">
                  <a:extLst>
                    <a:ext uri="{FF2B5EF4-FFF2-40B4-BE49-F238E27FC236}">
                      <a16:creationId xmlns:a16="http://schemas.microsoft.com/office/drawing/2014/main" id="{6AB5AC9D-5233-4A13-D459-4D48444C373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42416" y="3706368"/>
                  <a:ext cx="1219200" cy="12252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80" name="Text Box 54">
                  <a:extLst>
                    <a:ext uri="{FF2B5EF4-FFF2-40B4-BE49-F238E27FC236}">
                      <a16:creationId xmlns:a16="http://schemas.microsoft.com/office/drawing/2014/main" id="{4A945805-BB55-6653-6135-07899E2893B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63334" y="3905678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  <p:grpSp>
            <p:nvGrpSpPr>
              <p:cNvPr id="31876" name="Oval 77">
                <a:extLst>
                  <a:ext uri="{FF2B5EF4-FFF2-40B4-BE49-F238E27FC236}">
                    <a16:creationId xmlns:a16="http://schemas.microsoft.com/office/drawing/2014/main" id="{554E925C-705E-56BA-7C2E-62F359D595E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621045" y="3430162"/>
                <a:ext cx="1225296" cy="1219200"/>
                <a:chOff x="3249168" y="3749040"/>
                <a:chExt cx="1225296" cy="1219200"/>
              </a:xfrm>
            </p:grpSpPr>
            <p:pic>
              <p:nvPicPr>
                <p:cNvPr id="31877" name="Oval 77">
                  <a:extLst>
                    <a:ext uri="{FF2B5EF4-FFF2-40B4-BE49-F238E27FC236}">
                      <a16:creationId xmlns:a16="http://schemas.microsoft.com/office/drawing/2014/main" id="{B0A7BA75-5ACA-1923-0CA4-C27E8594E1F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49168" y="3749040"/>
                  <a:ext cx="1225296" cy="12192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1878" name="Text Box 57">
                  <a:extLst>
                    <a:ext uri="{FF2B5EF4-FFF2-40B4-BE49-F238E27FC236}">
                      <a16:creationId xmlns:a16="http://schemas.microsoft.com/office/drawing/2014/main" id="{F3D9F976-E6A3-C1F1-0562-6C1DB7DE62E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470183" y="3945221"/>
                  <a:ext cx="778948" cy="77894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1pPr>
                  <a:lvl2pPr marL="742950" indent="-28575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2pPr>
                  <a:lvl3pPr marL="11430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3pPr>
                  <a:lvl4pPr marL="16002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4pPr>
                  <a:lvl5pPr marL="2057400" indent="-228600"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Calibri" panose="020F0502020204030204" pitchFamily="34" charset="0"/>
                      <a:ea typeface="Wingdings" panose="05000000000000000000" pitchFamily="2" charset="2"/>
                      <a:cs typeface="Wingdings" panose="05000000000000000000" pitchFamily="2" charset="2"/>
                    </a:defRPr>
                  </a:lvl9pPr>
                </a:lstStyle>
                <a:p>
                  <a:pPr algn="ctr" eaLnBrk="1" hangingPunct="1"/>
                  <a:r>
                    <a:rPr lang="cy-GB" altLang="en-US" sz="2000" b="1">
                      <a:latin typeface="Museo 300" charset="0"/>
                      <a:cs typeface="Museo 300" charset="0"/>
                    </a:rPr>
                    <a:t>Na</a:t>
                  </a:r>
                  <a:r>
                    <a:rPr lang="cy-GB" altLang="en-US" sz="2000" b="1" baseline="30000">
                      <a:latin typeface="Museo 300" charset="0"/>
                      <a:cs typeface="Museo 300" charset="0"/>
                    </a:rPr>
                    <a:t>+</a:t>
                  </a:r>
                </a:p>
              </p:txBody>
            </p:sp>
          </p:grpSp>
        </p:grpSp>
        <p:grpSp>
          <p:nvGrpSpPr>
            <p:cNvPr id="31841" name="Oval 42">
              <a:extLst>
                <a:ext uri="{FF2B5EF4-FFF2-40B4-BE49-F238E27FC236}">
                  <a16:creationId xmlns:a16="http://schemas.microsoft.com/office/drawing/2014/main" id="{F7163C5E-50D1-F344-713A-8D87D651E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33344" y="1524000"/>
              <a:ext cx="237744" cy="219456"/>
              <a:chOff x="3133344" y="1524000"/>
              <a:chExt cx="237744" cy="219456"/>
            </a:xfrm>
          </p:grpSpPr>
          <p:pic>
            <p:nvPicPr>
              <p:cNvPr id="31866" name="Oval 42">
                <a:extLst>
                  <a:ext uri="{FF2B5EF4-FFF2-40B4-BE49-F238E27FC236}">
                    <a16:creationId xmlns:a16="http://schemas.microsoft.com/office/drawing/2014/main" id="{50F6358E-4588-69EF-CE61-C676C4CA64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33344" y="1524000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67" name="Text Box 74">
                <a:extLst>
                  <a:ext uri="{FF2B5EF4-FFF2-40B4-BE49-F238E27FC236}">
                    <a16:creationId xmlns:a16="http://schemas.microsoft.com/office/drawing/2014/main" id="{35C3F5B3-C007-3298-26BC-BC18042EE3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12543" y="1574101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2" name="Oval 43">
              <a:extLst>
                <a:ext uri="{FF2B5EF4-FFF2-40B4-BE49-F238E27FC236}">
                  <a16:creationId xmlns:a16="http://schemas.microsoft.com/office/drawing/2014/main" id="{482342F5-9E69-36D0-2009-6E5DE4AD12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3168" y="2407920"/>
              <a:ext cx="237744" cy="219456"/>
              <a:chOff x="963168" y="2407920"/>
              <a:chExt cx="237744" cy="219456"/>
            </a:xfrm>
          </p:grpSpPr>
          <p:pic>
            <p:nvPicPr>
              <p:cNvPr id="31864" name="Oval 43">
                <a:extLst>
                  <a:ext uri="{FF2B5EF4-FFF2-40B4-BE49-F238E27FC236}">
                    <a16:creationId xmlns:a16="http://schemas.microsoft.com/office/drawing/2014/main" id="{3EE56E94-6E30-6EFE-9EC6-F4953756D8F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3168" y="2407920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65" name="Text Box 77">
                <a:extLst>
                  <a:ext uri="{FF2B5EF4-FFF2-40B4-BE49-F238E27FC236}">
                    <a16:creationId xmlns:a16="http://schemas.microsoft.com/office/drawing/2014/main" id="{9967E315-0399-30A7-46B0-1AD6E2BD99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41892" y="2461067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3" name="Oval 44">
              <a:extLst>
                <a:ext uri="{FF2B5EF4-FFF2-40B4-BE49-F238E27FC236}">
                  <a16:creationId xmlns:a16="http://schemas.microsoft.com/office/drawing/2014/main" id="{282D9FF0-D6B0-6F83-DCB5-FD4533C99B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96112" y="4596384"/>
              <a:ext cx="237744" cy="219456"/>
              <a:chOff x="896112" y="4596384"/>
              <a:chExt cx="237744" cy="219456"/>
            </a:xfrm>
          </p:grpSpPr>
          <p:pic>
            <p:nvPicPr>
              <p:cNvPr id="31862" name="Oval 44">
                <a:extLst>
                  <a:ext uri="{FF2B5EF4-FFF2-40B4-BE49-F238E27FC236}">
                    <a16:creationId xmlns:a16="http://schemas.microsoft.com/office/drawing/2014/main" id="{BB730A4C-83E8-205F-4FEF-57D6C0EDF0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6112" y="4596384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63" name="Text Box 66">
                <a:extLst>
                  <a:ext uri="{FF2B5EF4-FFF2-40B4-BE49-F238E27FC236}">
                    <a16:creationId xmlns:a16="http://schemas.microsoft.com/office/drawing/2014/main" id="{9681EDE0-3032-3028-C151-096476B1E4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4958" y="464630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4" name="Oval 45">
              <a:extLst>
                <a:ext uri="{FF2B5EF4-FFF2-40B4-BE49-F238E27FC236}">
                  <a16:creationId xmlns:a16="http://schemas.microsoft.com/office/drawing/2014/main" id="{891F51C3-7558-5356-DB66-89FB2DE2E5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17776" y="4797552"/>
              <a:ext cx="237744" cy="219456"/>
              <a:chOff x="2017776" y="4797552"/>
              <a:chExt cx="237744" cy="219456"/>
            </a:xfrm>
          </p:grpSpPr>
          <p:pic>
            <p:nvPicPr>
              <p:cNvPr id="31860" name="Oval 45">
                <a:extLst>
                  <a:ext uri="{FF2B5EF4-FFF2-40B4-BE49-F238E27FC236}">
                    <a16:creationId xmlns:a16="http://schemas.microsoft.com/office/drawing/2014/main" id="{2425897D-0EEB-D303-93EE-119EF355DB3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7776" y="4797552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61" name="Text Box 69">
                <a:extLst>
                  <a:ext uri="{FF2B5EF4-FFF2-40B4-BE49-F238E27FC236}">
                    <a16:creationId xmlns:a16="http://schemas.microsoft.com/office/drawing/2014/main" id="{86F30FD6-20B3-9577-FF52-B66DD10014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98017" y="485101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5" name="Oval 46">
              <a:extLst>
                <a:ext uri="{FF2B5EF4-FFF2-40B4-BE49-F238E27FC236}">
                  <a16:creationId xmlns:a16="http://schemas.microsoft.com/office/drawing/2014/main" id="{0244ED48-859A-9DEA-1285-F7ADD2D5E2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42416" y="3724656"/>
              <a:ext cx="231648" cy="219456"/>
              <a:chOff x="1042416" y="3724656"/>
              <a:chExt cx="231648" cy="219456"/>
            </a:xfrm>
          </p:grpSpPr>
          <p:pic>
            <p:nvPicPr>
              <p:cNvPr id="31858" name="Oval 46">
                <a:extLst>
                  <a:ext uri="{FF2B5EF4-FFF2-40B4-BE49-F238E27FC236}">
                    <a16:creationId xmlns:a16="http://schemas.microsoft.com/office/drawing/2014/main" id="{B6168912-4488-B089-3530-F1A8BB801CB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2416" y="372465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59" name="Text Box 80">
                <a:extLst>
                  <a:ext uri="{FF2B5EF4-FFF2-40B4-BE49-F238E27FC236}">
                    <a16:creationId xmlns:a16="http://schemas.microsoft.com/office/drawing/2014/main" id="{20CC3134-A592-C4F4-E372-6D4DB77DEA8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1008" y="377641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6" name="Oval 47">
              <a:extLst>
                <a:ext uri="{FF2B5EF4-FFF2-40B4-BE49-F238E27FC236}">
                  <a16:creationId xmlns:a16="http://schemas.microsoft.com/office/drawing/2014/main" id="{1EAA325C-59E2-51A4-7694-441764D597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76016" y="2560320"/>
              <a:ext cx="231648" cy="219456"/>
              <a:chOff x="3176016" y="2560320"/>
              <a:chExt cx="231648" cy="219456"/>
            </a:xfrm>
          </p:grpSpPr>
          <p:pic>
            <p:nvPicPr>
              <p:cNvPr id="31856" name="Oval 47">
                <a:extLst>
                  <a:ext uri="{FF2B5EF4-FFF2-40B4-BE49-F238E27FC236}">
                    <a16:creationId xmlns:a16="http://schemas.microsoft.com/office/drawing/2014/main" id="{7DDBBBF5-A40A-6227-7C1A-135919509AD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76016" y="256032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57" name="Text Box 83">
                <a:extLst>
                  <a:ext uri="{FF2B5EF4-FFF2-40B4-BE49-F238E27FC236}">
                    <a16:creationId xmlns:a16="http://schemas.microsoft.com/office/drawing/2014/main" id="{B387C262-2C3A-CD04-793E-BFF9B05628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51238" y="261357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7" name="Oval 48">
              <a:extLst>
                <a:ext uri="{FF2B5EF4-FFF2-40B4-BE49-F238E27FC236}">
                  <a16:creationId xmlns:a16="http://schemas.microsoft.com/office/drawing/2014/main" id="{268ED0C2-F68D-2911-D162-270C628516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4832" y="2535936"/>
              <a:ext cx="231648" cy="219456"/>
              <a:chOff x="2084832" y="2535936"/>
              <a:chExt cx="231648" cy="219456"/>
            </a:xfrm>
          </p:grpSpPr>
          <p:pic>
            <p:nvPicPr>
              <p:cNvPr id="31854" name="Oval 48">
                <a:extLst>
                  <a:ext uri="{FF2B5EF4-FFF2-40B4-BE49-F238E27FC236}">
                    <a16:creationId xmlns:a16="http://schemas.microsoft.com/office/drawing/2014/main" id="{10C41EED-7D86-9953-F1AF-E9835007096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4832" y="253593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55" name="Text Box 86">
                <a:extLst>
                  <a:ext uri="{FF2B5EF4-FFF2-40B4-BE49-F238E27FC236}">
                    <a16:creationId xmlns:a16="http://schemas.microsoft.com/office/drawing/2014/main" id="{08E736B0-FDDC-6DED-2481-975DAA0C4A6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60568" y="2584198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8" name="Oval 49">
              <a:extLst>
                <a:ext uri="{FF2B5EF4-FFF2-40B4-BE49-F238E27FC236}">
                  <a16:creationId xmlns:a16="http://schemas.microsoft.com/office/drawing/2014/main" id="{8C33B882-3718-2581-70B8-AB40219F7B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9280" y="3633216"/>
              <a:ext cx="231648" cy="219456"/>
              <a:chOff x="1859280" y="3633216"/>
              <a:chExt cx="231648" cy="219456"/>
            </a:xfrm>
          </p:grpSpPr>
          <p:pic>
            <p:nvPicPr>
              <p:cNvPr id="31852" name="Oval 49">
                <a:extLst>
                  <a:ext uri="{FF2B5EF4-FFF2-40B4-BE49-F238E27FC236}">
                    <a16:creationId xmlns:a16="http://schemas.microsoft.com/office/drawing/2014/main" id="{6E47F34A-3702-BF9F-C744-B7196C02DC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59280" y="363321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53" name="Text Box 89">
                <a:extLst>
                  <a:ext uri="{FF2B5EF4-FFF2-40B4-BE49-F238E27FC236}">
                    <a16:creationId xmlns:a16="http://schemas.microsoft.com/office/drawing/2014/main" id="{804423A8-3F1F-12C8-06A6-9837752EAA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37614" y="3684342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49" name="Oval 52">
              <a:extLst>
                <a:ext uri="{FF2B5EF4-FFF2-40B4-BE49-F238E27FC236}">
                  <a16:creationId xmlns:a16="http://schemas.microsoft.com/office/drawing/2014/main" id="{758648F6-12EA-BA6B-59B3-5A4AC584BB1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51632" y="3700272"/>
              <a:ext cx="231648" cy="219456"/>
              <a:chOff x="3151632" y="3700272"/>
              <a:chExt cx="231648" cy="219456"/>
            </a:xfrm>
          </p:grpSpPr>
          <p:pic>
            <p:nvPicPr>
              <p:cNvPr id="31850" name="Oval 52">
                <a:extLst>
                  <a:ext uri="{FF2B5EF4-FFF2-40B4-BE49-F238E27FC236}">
                    <a16:creationId xmlns:a16="http://schemas.microsoft.com/office/drawing/2014/main" id="{973C3F09-CBAC-EB85-E6E8-C4A637E881D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51632" y="3700272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51" name="Text Box 84">
                <a:extLst>
                  <a:ext uri="{FF2B5EF4-FFF2-40B4-BE49-F238E27FC236}">
                    <a16:creationId xmlns:a16="http://schemas.microsoft.com/office/drawing/2014/main" id="{73C60EB4-F222-E043-AF3C-E5C1D3A662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27024" y="374846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31756" name="Group 54">
            <a:extLst>
              <a:ext uri="{FF2B5EF4-FFF2-40B4-BE49-F238E27FC236}">
                <a16:creationId xmlns:a16="http://schemas.microsoft.com/office/drawing/2014/main" id="{67B49E7D-D942-6A29-6128-A6C6EC91D1C2}"/>
              </a:ext>
            </a:extLst>
          </p:cNvPr>
          <p:cNvGrpSpPr>
            <a:grpSpLocks/>
          </p:cNvGrpSpPr>
          <p:nvPr/>
        </p:nvGrpSpPr>
        <p:grpSpPr bwMode="auto">
          <a:xfrm>
            <a:off x="7088188" y="984250"/>
            <a:ext cx="3089275" cy="3962400"/>
            <a:chOff x="6315604" y="1082109"/>
            <a:chExt cx="3089430" cy="3962806"/>
          </a:xfrm>
        </p:grpSpPr>
        <p:grpSp>
          <p:nvGrpSpPr>
            <p:cNvPr id="31813" name="Oval 55">
              <a:extLst>
                <a:ext uri="{FF2B5EF4-FFF2-40B4-BE49-F238E27FC236}">
                  <a16:creationId xmlns:a16="http://schemas.microsoft.com/office/drawing/2014/main" id="{0EA70F4D-F07B-DC36-54B0-B9B4ED5275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8662" y="1048492"/>
              <a:ext cx="231648" cy="219456"/>
              <a:chOff x="8540496" y="950976"/>
              <a:chExt cx="231648" cy="219456"/>
            </a:xfrm>
          </p:grpSpPr>
          <p:pic>
            <p:nvPicPr>
              <p:cNvPr id="31838" name="Oval 55">
                <a:extLst>
                  <a:ext uri="{FF2B5EF4-FFF2-40B4-BE49-F238E27FC236}">
                    <a16:creationId xmlns:a16="http://schemas.microsoft.com/office/drawing/2014/main" id="{7BEB5FCD-E7ED-0936-E78E-971BF9E8D5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40496" y="95097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39" name="Text Box 58">
                <a:extLst>
                  <a:ext uri="{FF2B5EF4-FFF2-40B4-BE49-F238E27FC236}">
                    <a16:creationId xmlns:a16="http://schemas.microsoft.com/office/drawing/2014/main" id="{F3BD59B5-EB6E-EA8B-2B96-9D278209C3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5694" y="99887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4" name="Oval 56">
              <a:extLst>
                <a:ext uri="{FF2B5EF4-FFF2-40B4-BE49-F238E27FC236}">
                  <a16:creationId xmlns:a16="http://schemas.microsoft.com/office/drawing/2014/main" id="{B99C71E3-01CA-92CC-7CCE-5461DB06F1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39734" y="2194540"/>
              <a:ext cx="231648" cy="219456"/>
              <a:chOff x="7211568" y="2097024"/>
              <a:chExt cx="231648" cy="219456"/>
            </a:xfrm>
          </p:grpSpPr>
          <p:pic>
            <p:nvPicPr>
              <p:cNvPr id="31836" name="Oval 56">
                <a:extLst>
                  <a:ext uri="{FF2B5EF4-FFF2-40B4-BE49-F238E27FC236}">
                    <a16:creationId xmlns:a16="http://schemas.microsoft.com/office/drawing/2014/main" id="{F9DC310E-0665-3EC0-8248-7C605E69064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11568" y="2097024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37" name="Text Box 91">
                <a:extLst>
                  <a:ext uri="{FF2B5EF4-FFF2-40B4-BE49-F238E27FC236}">
                    <a16:creationId xmlns:a16="http://schemas.microsoft.com/office/drawing/2014/main" id="{4F66E293-4FE1-F07D-C7AC-306003C20D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87844" y="214520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5" name="Oval 57">
              <a:extLst>
                <a:ext uri="{FF2B5EF4-FFF2-40B4-BE49-F238E27FC236}">
                  <a16:creationId xmlns:a16="http://schemas.microsoft.com/office/drawing/2014/main" id="{A21B3367-A82F-EDDE-7638-00940CCF67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56854" y="4913356"/>
              <a:ext cx="231648" cy="219456"/>
              <a:chOff x="7028688" y="4815840"/>
              <a:chExt cx="231648" cy="219456"/>
            </a:xfrm>
          </p:grpSpPr>
          <p:pic>
            <p:nvPicPr>
              <p:cNvPr id="31834" name="Oval 57">
                <a:extLst>
                  <a:ext uri="{FF2B5EF4-FFF2-40B4-BE49-F238E27FC236}">
                    <a16:creationId xmlns:a16="http://schemas.microsoft.com/office/drawing/2014/main" id="{DF2A273D-7C52-8C2E-5B8A-B07FE5A88EB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8688" y="481584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35" name="Text Box 94">
                <a:extLst>
                  <a:ext uri="{FF2B5EF4-FFF2-40B4-BE49-F238E27FC236}">
                    <a16:creationId xmlns:a16="http://schemas.microsoft.com/office/drawing/2014/main" id="{E5D7D99A-A719-307A-3E5C-769EEF590A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03757" y="4864165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6" name="Oval 58">
              <a:extLst>
                <a:ext uri="{FF2B5EF4-FFF2-40B4-BE49-F238E27FC236}">
                  <a16:creationId xmlns:a16="http://schemas.microsoft.com/office/drawing/2014/main" id="{A7F973F3-7C68-28CE-52D7-09FDB9666C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56470" y="4913356"/>
              <a:ext cx="231648" cy="219456"/>
              <a:chOff x="8528304" y="4815840"/>
              <a:chExt cx="231648" cy="219456"/>
            </a:xfrm>
          </p:grpSpPr>
          <p:pic>
            <p:nvPicPr>
              <p:cNvPr id="31832" name="Oval 58">
                <a:extLst>
                  <a:ext uri="{FF2B5EF4-FFF2-40B4-BE49-F238E27FC236}">
                    <a16:creationId xmlns:a16="http://schemas.microsoft.com/office/drawing/2014/main" id="{3FFC452C-2373-5EAF-9D60-495F74F9AE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28304" y="481584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33" name="Text Box 61">
                <a:extLst>
                  <a:ext uri="{FF2B5EF4-FFF2-40B4-BE49-F238E27FC236}">
                    <a16:creationId xmlns:a16="http://schemas.microsoft.com/office/drawing/2014/main" id="{4E376712-AA30-2F7A-83C0-6A1824A6726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03680" y="486416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7" name="Oval 59">
              <a:extLst>
                <a:ext uri="{FF2B5EF4-FFF2-40B4-BE49-F238E27FC236}">
                  <a16:creationId xmlns:a16="http://schemas.microsoft.com/office/drawing/2014/main" id="{2297FEFC-888A-9F69-F4D2-D68110A74A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64118" y="3627100"/>
              <a:ext cx="231648" cy="219456"/>
              <a:chOff x="7235952" y="3529584"/>
              <a:chExt cx="231648" cy="219456"/>
            </a:xfrm>
          </p:grpSpPr>
          <p:pic>
            <p:nvPicPr>
              <p:cNvPr id="31830" name="Oval 59">
                <a:extLst>
                  <a:ext uri="{FF2B5EF4-FFF2-40B4-BE49-F238E27FC236}">
                    <a16:creationId xmlns:a16="http://schemas.microsoft.com/office/drawing/2014/main" id="{C8A8179B-447E-96D0-4C69-A2FB6374197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35952" y="3529584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31" name="Text Box 64">
                <a:extLst>
                  <a:ext uri="{FF2B5EF4-FFF2-40B4-BE49-F238E27FC236}">
                    <a16:creationId xmlns:a16="http://schemas.microsoft.com/office/drawing/2014/main" id="{2E2A5E04-333B-5FB7-CE1D-1CF3ABB651D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312493" y="358304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8" name="Oval 60">
              <a:extLst>
                <a:ext uri="{FF2B5EF4-FFF2-40B4-BE49-F238E27FC236}">
                  <a16:creationId xmlns:a16="http://schemas.microsoft.com/office/drawing/2014/main" id="{81A1F437-ADE0-E2AA-712B-39119AF4DC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31702" y="2225020"/>
              <a:ext cx="231648" cy="219456"/>
              <a:chOff x="10003536" y="2127504"/>
              <a:chExt cx="231648" cy="219456"/>
            </a:xfrm>
          </p:grpSpPr>
          <p:pic>
            <p:nvPicPr>
              <p:cNvPr id="31828" name="Oval 60">
                <a:extLst>
                  <a:ext uri="{FF2B5EF4-FFF2-40B4-BE49-F238E27FC236}">
                    <a16:creationId xmlns:a16="http://schemas.microsoft.com/office/drawing/2014/main" id="{58BC853E-B976-D67C-34F3-3B93F1AE5E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03536" y="2127504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29" name="Text Box 67">
                <a:extLst>
                  <a:ext uri="{FF2B5EF4-FFF2-40B4-BE49-F238E27FC236}">
                    <a16:creationId xmlns:a16="http://schemas.microsoft.com/office/drawing/2014/main" id="{B8E380CA-69C0-3026-ED34-6CF79889CC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081751" y="2179347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19" name="Oval 61">
              <a:extLst>
                <a:ext uri="{FF2B5EF4-FFF2-40B4-BE49-F238E27FC236}">
                  <a16:creationId xmlns:a16="http://schemas.microsoft.com/office/drawing/2014/main" id="{6F7C3D51-097D-3FE3-BB63-ADDDAE9D1EA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3110" y="2249404"/>
              <a:ext cx="231648" cy="219456"/>
              <a:chOff x="8314944" y="2151888"/>
              <a:chExt cx="231648" cy="219456"/>
            </a:xfrm>
          </p:grpSpPr>
          <p:pic>
            <p:nvPicPr>
              <p:cNvPr id="31826" name="Oval 61">
                <a:extLst>
                  <a:ext uri="{FF2B5EF4-FFF2-40B4-BE49-F238E27FC236}">
                    <a16:creationId xmlns:a16="http://schemas.microsoft.com/office/drawing/2014/main" id="{0B6057C9-7F7C-72F0-CA20-DC840813FAF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14944" y="2151888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27" name="Text Box 106">
                <a:extLst>
                  <a:ext uri="{FF2B5EF4-FFF2-40B4-BE49-F238E27FC236}">
                    <a16:creationId xmlns:a16="http://schemas.microsoft.com/office/drawing/2014/main" id="{9FE7525A-6845-8844-AD80-DFE9DE6A52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392107" y="2203383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20" name="Oval 62">
              <a:extLst>
                <a:ext uri="{FF2B5EF4-FFF2-40B4-BE49-F238E27FC236}">
                  <a16:creationId xmlns:a16="http://schemas.microsoft.com/office/drawing/2014/main" id="{5A453B7C-57F8-67BC-E563-4493A7EA26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1878" y="3742924"/>
              <a:ext cx="237744" cy="219456"/>
              <a:chOff x="8363712" y="3645408"/>
              <a:chExt cx="237744" cy="219456"/>
            </a:xfrm>
          </p:grpSpPr>
          <p:pic>
            <p:nvPicPr>
              <p:cNvPr id="31824" name="Oval 62">
                <a:extLst>
                  <a:ext uri="{FF2B5EF4-FFF2-40B4-BE49-F238E27FC236}">
                    <a16:creationId xmlns:a16="http://schemas.microsoft.com/office/drawing/2014/main" id="{6F01A7FF-ED18-92F2-443A-A67F612DE4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63712" y="3645408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25" name="Text Box 109">
                <a:extLst>
                  <a:ext uri="{FF2B5EF4-FFF2-40B4-BE49-F238E27FC236}">
                    <a16:creationId xmlns:a16="http://schemas.microsoft.com/office/drawing/2014/main" id="{31E69DB7-BCA6-3B2A-747B-041702E3401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43277" y="3697487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821" name="Oval 63">
              <a:extLst>
                <a:ext uri="{FF2B5EF4-FFF2-40B4-BE49-F238E27FC236}">
                  <a16:creationId xmlns:a16="http://schemas.microsoft.com/office/drawing/2014/main" id="{042D4A66-741F-D593-640F-764D9A1DEE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07318" y="3846556"/>
              <a:ext cx="231648" cy="219456"/>
              <a:chOff x="9979152" y="3749040"/>
              <a:chExt cx="231648" cy="219456"/>
            </a:xfrm>
          </p:grpSpPr>
          <p:pic>
            <p:nvPicPr>
              <p:cNvPr id="31822" name="Oval 63">
                <a:extLst>
                  <a:ext uri="{FF2B5EF4-FFF2-40B4-BE49-F238E27FC236}">
                    <a16:creationId xmlns:a16="http://schemas.microsoft.com/office/drawing/2014/main" id="{891B50BA-D6A0-5BB6-15E1-FF593D7965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79152" y="374904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823" name="Text Box 70">
                <a:extLst>
                  <a:ext uri="{FF2B5EF4-FFF2-40B4-BE49-F238E27FC236}">
                    <a16:creationId xmlns:a16="http://schemas.microsoft.com/office/drawing/2014/main" id="{3BE18153-2E50-9DA1-D2D0-5E11408D38A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055612" y="3797082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2641" name="Oval 33">
            <a:extLst>
              <a:ext uri="{FF2B5EF4-FFF2-40B4-BE49-F238E27FC236}">
                <a16:creationId xmlns:a16="http://schemas.microsoft.com/office/drawing/2014/main" id="{F3652037-94B4-0E42-8DEC-DBA7D775D86C}"/>
              </a:ext>
            </a:extLst>
          </p:cNvPr>
          <p:cNvGrpSpPr>
            <a:grpSpLocks/>
          </p:cNvGrpSpPr>
          <p:nvPr/>
        </p:nvGrpSpPr>
        <p:grpSpPr bwMode="auto">
          <a:xfrm>
            <a:off x="7138988" y="1543050"/>
            <a:ext cx="1566862" cy="1560513"/>
            <a:chOff x="4497" y="972"/>
            <a:chExt cx="987" cy="983"/>
          </a:xfrm>
        </p:grpSpPr>
        <p:pic>
          <p:nvPicPr>
            <p:cNvPr id="31811" name="Oval 33">
              <a:extLst>
                <a:ext uri="{FF2B5EF4-FFF2-40B4-BE49-F238E27FC236}">
                  <a16:creationId xmlns:a16="http://schemas.microsoft.com/office/drawing/2014/main" id="{4E9C128A-96DA-E907-03BF-02E1884D29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" y="972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12" name="Text Box 20">
              <a:extLst>
                <a:ext uri="{FF2B5EF4-FFF2-40B4-BE49-F238E27FC236}">
                  <a16:creationId xmlns:a16="http://schemas.microsoft.com/office/drawing/2014/main" id="{3B5B7821-116E-5408-29E1-4778CBE5C6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67" y="112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44" name="Oval 34">
            <a:extLst>
              <a:ext uri="{FF2B5EF4-FFF2-40B4-BE49-F238E27FC236}">
                <a16:creationId xmlns:a16="http://schemas.microsoft.com/office/drawing/2014/main" id="{CC41ECD5-B9AC-1FC6-CCF0-7313A922783D}"/>
              </a:ext>
            </a:extLst>
          </p:cNvPr>
          <p:cNvGrpSpPr>
            <a:grpSpLocks/>
          </p:cNvGrpSpPr>
          <p:nvPr/>
        </p:nvGrpSpPr>
        <p:grpSpPr bwMode="auto">
          <a:xfrm>
            <a:off x="8601075" y="1524000"/>
            <a:ext cx="1566863" cy="1560513"/>
            <a:chOff x="5418" y="960"/>
            <a:chExt cx="987" cy="983"/>
          </a:xfrm>
        </p:grpSpPr>
        <p:pic>
          <p:nvPicPr>
            <p:cNvPr id="31809" name="Oval 34">
              <a:extLst>
                <a:ext uri="{FF2B5EF4-FFF2-40B4-BE49-F238E27FC236}">
                  <a16:creationId xmlns:a16="http://schemas.microsoft.com/office/drawing/2014/main" id="{CA221D11-5410-61D8-9E24-5C7A0E35FE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8" y="960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10" name="Text Box 23">
              <a:extLst>
                <a:ext uri="{FF2B5EF4-FFF2-40B4-BE49-F238E27FC236}">
                  <a16:creationId xmlns:a16="http://schemas.microsoft.com/office/drawing/2014/main" id="{41565D7D-11F9-41C9-10A7-32E0E30E45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9" y="1116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47" name="Oval 35">
            <a:extLst>
              <a:ext uri="{FF2B5EF4-FFF2-40B4-BE49-F238E27FC236}">
                <a16:creationId xmlns:a16="http://schemas.microsoft.com/office/drawing/2014/main" id="{CDB9A3BA-D790-82E2-D4BA-254F879CF5A0}"/>
              </a:ext>
            </a:extLst>
          </p:cNvPr>
          <p:cNvGrpSpPr>
            <a:grpSpLocks/>
          </p:cNvGrpSpPr>
          <p:nvPr/>
        </p:nvGrpSpPr>
        <p:grpSpPr bwMode="auto">
          <a:xfrm>
            <a:off x="7138988" y="2981325"/>
            <a:ext cx="1566862" cy="1566863"/>
            <a:chOff x="4497" y="1878"/>
            <a:chExt cx="987" cy="987"/>
          </a:xfrm>
        </p:grpSpPr>
        <p:pic>
          <p:nvPicPr>
            <p:cNvPr id="31807" name="Oval 35">
              <a:extLst>
                <a:ext uri="{FF2B5EF4-FFF2-40B4-BE49-F238E27FC236}">
                  <a16:creationId xmlns:a16="http://schemas.microsoft.com/office/drawing/2014/main" id="{7E3EF7A0-40CF-2F3B-692C-F588A69868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" y="187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08" name="Text Box 26">
              <a:extLst>
                <a:ext uri="{FF2B5EF4-FFF2-40B4-BE49-F238E27FC236}">
                  <a16:creationId xmlns:a16="http://schemas.microsoft.com/office/drawing/2014/main" id="{CC79ACE6-D917-246D-BBE6-649376C09E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67" y="2035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50" name="Oval 36">
            <a:extLst>
              <a:ext uri="{FF2B5EF4-FFF2-40B4-BE49-F238E27FC236}">
                <a16:creationId xmlns:a16="http://schemas.microsoft.com/office/drawing/2014/main" id="{34384B24-56B8-2B01-15A5-5DE3B3BCA605}"/>
              </a:ext>
            </a:extLst>
          </p:cNvPr>
          <p:cNvGrpSpPr>
            <a:grpSpLocks/>
          </p:cNvGrpSpPr>
          <p:nvPr/>
        </p:nvGrpSpPr>
        <p:grpSpPr bwMode="auto">
          <a:xfrm>
            <a:off x="8601075" y="2981325"/>
            <a:ext cx="1566863" cy="1566863"/>
            <a:chOff x="5418" y="1878"/>
            <a:chExt cx="987" cy="987"/>
          </a:xfrm>
        </p:grpSpPr>
        <p:pic>
          <p:nvPicPr>
            <p:cNvPr id="31805" name="Oval 36">
              <a:extLst>
                <a:ext uri="{FF2B5EF4-FFF2-40B4-BE49-F238E27FC236}">
                  <a16:creationId xmlns:a16="http://schemas.microsoft.com/office/drawing/2014/main" id="{7DA488C0-7C25-F98F-B888-4AC96F2F86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8" y="187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06" name="Text Box 29">
              <a:extLst>
                <a:ext uri="{FF2B5EF4-FFF2-40B4-BE49-F238E27FC236}">
                  <a16:creationId xmlns:a16="http://schemas.microsoft.com/office/drawing/2014/main" id="{7EAAD3C5-66B5-5ED6-0F2A-7F5DEC9548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9" y="2035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53" name="Oval 37">
            <a:extLst>
              <a:ext uri="{FF2B5EF4-FFF2-40B4-BE49-F238E27FC236}">
                <a16:creationId xmlns:a16="http://schemas.microsoft.com/office/drawing/2014/main" id="{DDA4A205-261E-C900-633B-925824984E33}"/>
              </a:ext>
            </a:extLst>
          </p:cNvPr>
          <p:cNvGrpSpPr>
            <a:grpSpLocks/>
          </p:cNvGrpSpPr>
          <p:nvPr/>
        </p:nvGrpSpPr>
        <p:grpSpPr bwMode="auto">
          <a:xfrm>
            <a:off x="5662613" y="1543050"/>
            <a:ext cx="1566862" cy="1560513"/>
            <a:chOff x="3567" y="972"/>
            <a:chExt cx="987" cy="983"/>
          </a:xfrm>
        </p:grpSpPr>
        <p:pic>
          <p:nvPicPr>
            <p:cNvPr id="31803" name="Oval 37">
              <a:extLst>
                <a:ext uri="{FF2B5EF4-FFF2-40B4-BE49-F238E27FC236}">
                  <a16:creationId xmlns:a16="http://schemas.microsoft.com/office/drawing/2014/main" id="{B695E399-0905-3BCA-E7F0-A81EE4FFAD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7" y="972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04" name="Text Box 127">
              <a:extLst>
                <a:ext uri="{FF2B5EF4-FFF2-40B4-BE49-F238E27FC236}">
                  <a16:creationId xmlns:a16="http://schemas.microsoft.com/office/drawing/2014/main" id="{EE27FCAA-477D-C622-19C3-326BB932B2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1126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56" name="Oval 38">
            <a:extLst>
              <a:ext uri="{FF2B5EF4-FFF2-40B4-BE49-F238E27FC236}">
                <a16:creationId xmlns:a16="http://schemas.microsoft.com/office/drawing/2014/main" id="{62825A08-9487-378A-E128-E70AC807DE7A}"/>
              </a:ext>
            </a:extLst>
          </p:cNvPr>
          <p:cNvGrpSpPr>
            <a:grpSpLocks/>
          </p:cNvGrpSpPr>
          <p:nvPr/>
        </p:nvGrpSpPr>
        <p:grpSpPr bwMode="auto">
          <a:xfrm>
            <a:off x="5662613" y="2981325"/>
            <a:ext cx="1566862" cy="1566863"/>
            <a:chOff x="3567" y="1878"/>
            <a:chExt cx="987" cy="987"/>
          </a:xfrm>
        </p:grpSpPr>
        <p:pic>
          <p:nvPicPr>
            <p:cNvPr id="31801" name="Oval 38">
              <a:extLst>
                <a:ext uri="{FF2B5EF4-FFF2-40B4-BE49-F238E27FC236}">
                  <a16:creationId xmlns:a16="http://schemas.microsoft.com/office/drawing/2014/main" id="{F85F2F99-2FF2-3111-814E-E097E17639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7" y="187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02" name="Text Box 130">
              <a:extLst>
                <a:ext uri="{FF2B5EF4-FFF2-40B4-BE49-F238E27FC236}">
                  <a16:creationId xmlns:a16="http://schemas.microsoft.com/office/drawing/2014/main" id="{3D6C8451-CF2D-A202-0999-0BE7C43BE7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2035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59" name="Oval 39">
            <a:extLst>
              <a:ext uri="{FF2B5EF4-FFF2-40B4-BE49-F238E27FC236}">
                <a16:creationId xmlns:a16="http://schemas.microsoft.com/office/drawing/2014/main" id="{6A9CB873-11F2-C72F-E1FB-D49F7BEA0533}"/>
              </a:ext>
            </a:extLst>
          </p:cNvPr>
          <p:cNvGrpSpPr>
            <a:grpSpLocks/>
          </p:cNvGrpSpPr>
          <p:nvPr/>
        </p:nvGrpSpPr>
        <p:grpSpPr bwMode="auto">
          <a:xfrm>
            <a:off x="7113588" y="4425950"/>
            <a:ext cx="1566862" cy="1566863"/>
            <a:chOff x="4481" y="2788"/>
            <a:chExt cx="987" cy="987"/>
          </a:xfrm>
        </p:grpSpPr>
        <p:pic>
          <p:nvPicPr>
            <p:cNvPr id="31799" name="Oval 39">
              <a:extLst>
                <a:ext uri="{FF2B5EF4-FFF2-40B4-BE49-F238E27FC236}">
                  <a16:creationId xmlns:a16="http://schemas.microsoft.com/office/drawing/2014/main" id="{48DE3405-F6DA-DDED-95DB-D5DC14A488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1" y="278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00" name="Text Box 32">
              <a:extLst>
                <a:ext uri="{FF2B5EF4-FFF2-40B4-BE49-F238E27FC236}">
                  <a16:creationId xmlns:a16="http://schemas.microsoft.com/office/drawing/2014/main" id="{39EA2EBB-3C78-7361-B2B5-393C6611E9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" y="2944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62" name="Oval 40">
            <a:extLst>
              <a:ext uri="{FF2B5EF4-FFF2-40B4-BE49-F238E27FC236}">
                <a16:creationId xmlns:a16="http://schemas.microsoft.com/office/drawing/2014/main" id="{8A891E2A-F884-F013-EB26-60A0C2BF28B7}"/>
              </a:ext>
            </a:extLst>
          </p:cNvPr>
          <p:cNvGrpSpPr>
            <a:grpSpLocks/>
          </p:cNvGrpSpPr>
          <p:nvPr/>
        </p:nvGrpSpPr>
        <p:grpSpPr bwMode="auto">
          <a:xfrm>
            <a:off x="8583613" y="4425950"/>
            <a:ext cx="1560512" cy="1566863"/>
            <a:chOff x="5407" y="2788"/>
            <a:chExt cx="983" cy="987"/>
          </a:xfrm>
        </p:grpSpPr>
        <p:pic>
          <p:nvPicPr>
            <p:cNvPr id="31797" name="Oval 40">
              <a:extLst>
                <a:ext uri="{FF2B5EF4-FFF2-40B4-BE49-F238E27FC236}">
                  <a16:creationId xmlns:a16="http://schemas.microsoft.com/office/drawing/2014/main" id="{F5D2CA61-A0DA-B3B9-99DD-3252F647F7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7" y="2788"/>
              <a:ext cx="983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98" name="Text Box 35">
              <a:extLst>
                <a:ext uri="{FF2B5EF4-FFF2-40B4-BE49-F238E27FC236}">
                  <a16:creationId xmlns:a16="http://schemas.microsoft.com/office/drawing/2014/main" id="{1E90ECAB-C285-6A4C-FEF4-234B8CFFB4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77" y="2944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22665" name="Oval 41">
            <a:extLst>
              <a:ext uri="{FF2B5EF4-FFF2-40B4-BE49-F238E27FC236}">
                <a16:creationId xmlns:a16="http://schemas.microsoft.com/office/drawing/2014/main" id="{73127534-D0CF-8999-4C33-070683FE7D6A}"/>
              </a:ext>
            </a:extLst>
          </p:cNvPr>
          <p:cNvGrpSpPr>
            <a:grpSpLocks/>
          </p:cNvGrpSpPr>
          <p:nvPr/>
        </p:nvGrpSpPr>
        <p:grpSpPr bwMode="auto">
          <a:xfrm>
            <a:off x="5662613" y="4425950"/>
            <a:ext cx="1566862" cy="1566863"/>
            <a:chOff x="3567" y="2788"/>
            <a:chExt cx="987" cy="987"/>
          </a:xfrm>
        </p:grpSpPr>
        <p:pic>
          <p:nvPicPr>
            <p:cNvPr id="31795" name="Oval 41">
              <a:extLst>
                <a:ext uri="{FF2B5EF4-FFF2-40B4-BE49-F238E27FC236}">
                  <a16:creationId xmlns:a16="http://schemas.microsoft.com/office/drawing/2014/main" id="{C45767B5-4BC8-E8C4-6D54-716F1D3509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7" y="2788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96" name="Text Box 38">
              <a:extLst>
                <a:ext uri="{FF2B5EF4-FFF2-40B4-BE49-F238E27FC236}">
                  <a16:creationId xmlns:a16="http://schemas.microsoft.com/office/drawing/2014/main" id="{646948F3-8F48-54E0-D833-8021D23A02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0" y="2944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1766" name="Group 51">
            <a:extLst>
              <a:ext uri="{FF2B5EF4-FFF2-40B4-BE49-F238E27FC236}">
                <a16:creationId xmlns:a16="http://schemas.microsoft.com/office/drawing/2014/main" id="{12E11B62-93CC-02E7-5EA5-D619F1D0CCDB}"/>
              </a:ext>
            </a:extLst>
          </p:cNvPr>
          <p:cNvGrpSpPr>
            <a:grpSpLocks/>
          </p:cNvGrpSpPr>
          <p:nvPr/>
        </p:nvGrpSpPr>
        <p:grpSpPr bwMode="auto">
          <a:xfrm>
            <a:off x="6467475" y="1235075"/>
            <a:ext cx="3089275" cy="3962400"/>
            <a:chOff x="6315604" y="1082109"/>
            <a:chExt cx="3089430" cy="3962806"/>
          </a:xfrm>
        </p:grpSpPr>
        <p:grpSp>
          <p:nvGrpSpPr>
            <p:cNvPr id="31768" name="Oval 53">
              <a:extLst>
                <a:ext uri="{FF2B5EF4-FFF2-40B4-BE49-F238E27FC236}">
                  <a16:creationId xmlns:a16="http://schemas.microsoft.com/office/drawing/2014/main" id="{57F20595-E567-C36A-C69B-07E9AD27DC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6304" y="1048512"/>
              <a:ext cx="231648" cy="219456"/>
              <a:chOff x="7918704" y="1200912"/>
              <a:chExt cx="231648" cy="219456"/>
            </a:xfrm>
          </p:grpSpPr>
          <p:pic>
            <p:nvPicPr>
              <p:cNvPr id="31793" name="Oval 53">
                <a:extLst>
                  <a:ext uri="{FF2B5EF4-FFF2-40B4-BE49-F238E27FC236}">
                    <a16:creationId xmlns:a16="http://schemas.microsoft.com/office/drawing/2014/main" id="{F1D52AAF-3523-0A63-0488-BA4017EAD1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8704" y="1200912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94" name="Text Box 143">
                <a:extLst>
                  <a:ext uri="{FF2B5EF4-FFF2-40B4-BE49-F238E27FC236}">
                    <a16:creationId xmlns:a16="http://schemas.microsoft.com/office/drawing/2014/main" id="{04E09061-B526-9A88-2C03-540956BF7BC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96260" y="124879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69" name="Oval 64">
              <a:extLst>
                <a:ext uri="{FF2B5EF4-FFF2-40B4-BE49-F238E27FC236}">
                  <a16:creationId xmlns:a16="http://schemas.microsoft.com/office/drawing/2014/main" id="{6C8E8AD5-7520-D8E2-5FD6-535A68CB6A6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37376" y="2194560"/>
              <a:ext cx="237744" cy="219456"/>
              <a:chOff x="6589776" y="2346960"/>
              <a:chExt cx="237744" cy="219456"/>
            </a:xfrm>
          </p:grpSpPr>
          <p:pic>
            <p:nvPicPr>
              <p:cNvPr id="31791" name="Oval 64">
                <a:extLst>
                  <a:ext uri="{FF2B5EF4-FFF2-40B4-BE49-F238E27FC236}">
                    <a16:creationId xmlns:a16="http://schemas.microsoft.com/office/drawing/2014/main" id="{CCB8AEB8-C552-EFEA-CF0C-4FF6BD238C4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89776" y="2346960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92" name="Text Box 40">
                <a:extLst>
                  <a:ext uri="{FF2B5EF4-FFF2-40B4-BE49-F238E27FC236}">
                    <a16:creationId xmlns:a16="http://schemas.microsoft.com/office/drawing/2014/main" id="{C4EDA807-4B6F-0986-EB44-0BE231DE57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68410" y="239512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0" name="Oval 65">
              <a:extLst>
                <a:ext uri="{FF2B5EF4-FFF2-40B4-BE49-F238E27FC236}">
                  <a16:creationId xmlns:a16="http://schemas.microsoft.com/office/drawing/2014/main" id="{552E9661-0A40-3C22-25E3-DB8845AF5E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54496" y="4913376"/>
              <a:ext cx="231648" cy="219456"/>
              <a:chOff x="6406896" y="5065776"/>
              <a:chExt cx="231648" cy="219456"/>
            </a:xfrm>
          </p:grpSpPr>
          <p:pic>
            <p:nvPicPr>
              <p:cNvPr id="31789" name="Oval 65">
                <a:extLst>
                  <a:ext uri="{FF2B5EF4-FFF2-40B4-BE49-F238E27FC236}">
                    <a16:creationId xmlns:a16="http://schemas.microsoft.com/office/drawing/2014/main" id="{DDCB710F-C73C-5FC8-F622-6D3F1B2B319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06896" y="506577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90" name="Text Box 43">
                <a:extLst>
                  <a:ext uri="{FF2B5EF4-FFF2-40B4-BE49-F238E27FC236}">
                    <a16:creationId xmlns:a16="http://schemas.microsoft.com/office/drawing/2014/main" id="{4AEBBE27-278E-7F62-338C-809F5CD8EC8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84323" y="5114081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1" name="Oval 66">
              <a:extLst>
                <a:ext uri="{FF2B5EF4-FFF2-40B4-BE49-F238E27FC236}">
                  <a16:creationId xmlns:a16="http://schemas.microsoft.com/office/drawing/2014/main" id="{03E10FDD-02D3-243C-16C0-6A5983C098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54112" y="4913376"/>
              <a:ext cx="231648" cy="219456"/>
              <a:chOff x="7906512" y="5065776"/>
              <a:chExt cx="231648" cy="219456"/>
            </a:xfrm>
          </p:grpSpPr>
          <p:pic>
            <p:nvPicPr>
              <p:cNvPr id="31787" name="Oval 66">
                <a:extLst>
                  <a:ext uri="{FF2B5EF4-FFF2-40B4-BE49-F238E27FC236}">
                    <a16:creationId xmlns:a16="http://schemas.microsoft.com/office/drawing/2014/main" id="{09669EED-EC6D-C2BA-53BB-342D8160F5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06512" y="506577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88" name="Text Box 46">
                <a:extLst>
                  <a:ext uri="{FF2B5EF4-FFF2-40B4-BE49-F238E27FC236}">
                    <a16:creationId xmlns:a16="http://schemas.microsoft.com/office/drawing/2014/main" id="{AADE7E9A-43DE-4BDB-07D0-46BEAC8AC8E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84246" y="5114080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2" name="Oval 67">
              <a:extLst>
                <a:ext uri="{FF2B5EF4-FFF2-40B4-BE49-F238E27FC236}">
                  <a16:creationId xmlns:a16="http://schemas.microsoft.com/office/drawing/2014/main" id="{CD1037DE-6ACA-B9C7-31EE-C62400EF0D3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61760" y="3627120"/>
              <a:ext cx="237744" cy="219456"/>
              <a:chOff x="6614160" y="3779520"/>
              <a:chExt cx="237744" cy="219456"/>
            </a:xfrm>
          </p:grpSpPr>
          <p:pic>
            <p:nvPicPr>
              <p:cNvPr id="31785" name="Oval 67">
                <a:extLst>
                  <a:ext uri="{FF2B5EF4-FFF2-40B4-BE49-F238E27FC236}">
                    <a16:creationId xmlns:a16="http://schemas.microsoft.com/office/drawing/2014/main" id="{8003AC09-CE57-1CCD-010C-4DAC346FF57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14160" y="3779520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86" name="Text Box 49">
                <a:extLst>
                  <a:ext uri="{FF2B5EF4-FFF2-40B4-BE49-F238E27FC236}">
                    <a16:creationId xmlns:a16="http://schemas.microsoft.com/office/drawing/2014/main" id="{D0AABE67-E760-935E-4729-D4AFAAC6A3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93059" y="3832956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3" name="Oval 68">
              <a:extLst>
                <a:ext uri="{FF2B5EF4-FFF2-40B4-BE49-F238E27FC236}">
                  <a16:creationId xmlns:a16="http://schemas.microsoft.com/office/drawing/2014/main" id="{5E0CE248-8932-F82D-7DAF-CBFC6BB0FE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35440" y="2225040"/>
              <a:ext cx="231648" cy="219456"/>
              <a:chOff x="9387840" y="2377440"/>
              <a:chExt cx="231648" cy="219456"/>
            </a:xfrm>
          </p:grpSpPr>
          <p:pic>
            <p:nvPicPr>
              <p:cNvPr id="31783" name="Oval 68">
                <a:extLst>
                  <a:ext uri="{FF2B5EF4-FFF2-40B4-BE49-F238E27FC236}">
                    <a16:creationId xmlns:a16="http://schemas.microsoft.com/office/drawing/2014/main" id="{F5277FBC-B44A-7DE6-1CF1-B256A4D39A8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87840" y="237744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84" name="Text Box 158">
                <a:extLst>
                  <a:ext uri="{FF2B5EF4-FFF2-40B4-BE49-F238E27FC236}">
                    <a16:creationId xmlns:a16="http://schemas.microsoft.com/office/drawing/2014/main" id="{1C6FD2FE-B679-E447-B55C-8527E3BFBD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462317" y="2429263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4" name="Oval 69">
              <a:extLst>
                <a:ext uri="{FF2B5EF4-FFF2-40B4-BE49-F238E27FC236}">
                  <a16:creationId xmlns:a16="http://schemas.microsoft.com/office/drawing/2014/main" id="{C4C4850F-58F3-DA79-2089-73EACCDB99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0752" y="2249424"/>
              <a:ext cx="237744" cy="219456"/>
              <a:chOff x="7693152" y="2401824"/>
              <a:chExt cx="237744" cy="219456"/>
            </a:xfrm>
          </p:grpSpPr>
          <p:pic>
            <p:nvPicPr>
              <p:cNvPr id="31781" name="Oval 69">
                <a:extLst>
                  <a:ext uri="{FF2B5EF4-FFF2-40B4-BE49-F238E27FC236}">
                    <a16:creationId xmlns:a16="http://schemas.microsoft.com/office/drawing/2014/main" id="{63F92EFD-2758-36FC-F9FC-70F19498FB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3152" y="2401824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82" name="Text Box 161">
                <a:extLst>
                  <a:ext uri="{FF2B5EF4-FFF2-40B4-BE49-F238E27FC236}">
                    <a16:creationId xmlns:a16="http://schemas.microsoft.com/office/drawing/2014/main" id="{48EC262A-2FD3-00C1-BC5F-CC1B96735D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72673" y="245329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5" name="Oval 70">
              <a:extLst>
                <a:ext uri="{FF2B5EF4-FFF2-40B4-BE49-F238E27FC236}">
                  <a16:creationId xmlns:a16="http://schemas.microsoft.com/office/drawing/2014/main" id="{B39998DB-872A-5AA8-DCCF-62CCCA79F2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5616" y="3742944"/>
              <a:ext cx="231648" cy="219456"/>
              <a:chOff x="7748016" y="3895344"/>
              <a:chExt cx="231648" cy="219456"/>
            </a:xfrm>
          </p:grpSpPr>
          <p:pic>
            <p:nvPicPr>
              <p:cNvPr id="31779" name="Oval 70">
                <a:extLst>
                  <a:ext uri="{FF2B5EF4-FFF2-40B4-BE49-F238E27FC236}">
                    <a16:creationId xmlns:a16="http://schemas.microsoft.com/office/drawing/2014/main" id="{F4C8B96D-752C-77EE-AB24-5888BEFFECB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48016" y="3895344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80" name="Text Box 52">
                <a:extLst>
                  <a:ext uri="{FF2B5EF4-FFF2-40B4-BE49-F238E27FC236}">
                    <a16:creationId xmlns:a16="http://schemas.microsoft.com/office/drawing/2014/main" id="{A1CF74D8-A093-ACC3-0EB2-3DFA767557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823843" y="3947403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31776" name="Oval 71">
              <a:extLst>
                <a:ext uri="{FF2B5EF4-FFF2-40B4-BE49-F238E27FC236}">
                  <a16:creationId xmlns:a16="http://schemas.microsoft.com/office/drawing/2014/main" id="{0E591B71-947D-F302-B74C-D77B9BD630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04960" y="3846576"/>
              <a:ext cx="237744" cy="219456"/>
              <a:chOff x="9357360" y="3998976"/>
              <a:chExt cx="237744" cy="219456"/>
            </a:xfrm>
          </p:grpSpPr>
          <p:pic>
            <p:nvPicPr>
              <p:cNvPr id="31777" name="Oval 71">
                <a:extLst>
                  <a:ext uri="{FF2B5EF4-FFF2-40B4-BE49-F238E27FC236}">
                    <a16:creationId xmlns:a16="http://schemas.microsoft.com/office/drawing/2014/main" id="{9B614076-3789-0E7A-22F3-A84D0172B4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57360" y="3998976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778" name="Text Box 55">
                <a:extLst>
                  <a:ext uri="{FF2B5EF4-FFF2-40B4-BE49-F238E27FC236}">
                    <a16:creationId xmlns:a16="http://schemas.microsoft.com/office/drawing/2014/main" id="{AFF24816-298A-2D8A-BDBB-28DE810624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436178" y="4046998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2587" name="Rounded Rectangle 78">
            <a:extLst>
              <a:ext uri="{FF2B5EF4-FFF2-40B4-BE49-F238E27FC236}">
                <a16:creationId xmlns:a16="http://schemas.microsoft.com/office/drawing/2014/main" id="{C0C616D9-2DBB-B4DA-16D1-F0B898A4C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875" y="5243513"/>
            <a:ext cx="3314700" cy="1300162"/>
          </a:xfrm>
          <a:prstGeom prst="roundRect">
            <a:avLst>
              <a:gd name="adj" fmla="val 16667"/>
            </a:avLst>
          </a:prstGeom>
          <a:noFill/>
          <a:ln w="76200" algn="ctr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1pPr>
            <a:lvl2pPr marL="742950" indent="-28575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2pPr>
            <a:lvl3pPr marL="11430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3pPr>
            <a:lvl4pPr marL="16002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4pPr>
            <a:lvl5pPr marL="2057400" indent="-228600"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Calibri" panose="020F0502020204030204" pitchFamily="34" charset="0"/>
                <a:ea typeface="Wingdings" panose="05000000000000000000" pitchFamily="2" charset="2"/>
                <a:cs typeface="Wingdings" panose="05000000000000000000" pitchFamily="2" charset="2"/>
              </a:defRPr>
            </a:lvl9pPr>
          </a:lstStyle>
          <a:p>
            <a:pPr algn="ctr" eaLnBrk="1" hangingPunct="1">
              <a:buSzTx/>
            </a:pPr>
            <a:r>
              <a:rPr lang="cy-GB" altLang="en-US" sz="3200" b="1">
                <a:solidFill>
                  <a:schemeClr val="tx1"/>
                </a:solidFill>
                <a:latin typeface="Museo Slab 700" charset="0"/>
                <a:cs typeface="Museo Slab 700" charset="0"/>
              </a:rPr>
              <a:t>dellten</a:t>
            </a:r>
          </a:p>
          <a:p>
            <a:pPr algn="ctr" eaLnBrk="1" hangingPunct="1">
              <a:buSzTx/>
            </a:pPr>
            <a:r>
              <a:rPr lang="cy-GB" altLang="en-US" i="1">
                <a:solidFill>
                  <a:schemeClr val="tx1"/>
                </a:solidFill>
                <a:latin typeface="Museo Sans 500" pitchFamily="50" charset="0"/>
                <a:cs typeface="Museo Sans 500" pitchFamily="50" charset="0"/>
              </a:rPr>
              <a:t>trefniant rheolaidd, sy’n ailadrodd, o ronynnau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" tmFilter="0, 0; .2, .5; .8, .5; 1, 0"/>
                                        <p:tgtEl>
                                          <p:spTgt spid="226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" autoRev="1" fill="hold"/>
                                        <p:tgtEl>
                                          <p:spTgt spid="226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" tmFilter="0, 0; .2, .5; .8, .5; 1, 0"/>
                                        <p:tgtEl>
                                          <p:spTgt spid="226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00" autoRev="1" fill="hold"/>
                                        <p:tgtEl>
                                          <p:spTgt spid="226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" tmFilter="0, 0; .2, .5; .8, .5; 1, 0"/>
                                        <p:tgtEl>
                                          <p:spTgt spid="226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00" autoRev="1" fill="hold"/>
                                        <p:tgtEl>
                                          <p:spTgt spid="226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" tmFilter="0, 0; .2, .5; .8, .5; 1, 0"/>
                                        <p:tgtEl>
                                          <p:spTgt spid="226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00" autoRev="1" fill="hold"/>
                                        <p:tgtEl>
                                          <p:spTgt spid="226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" tmFilter="0, 0; .2, .5; .8, .5; 1, 0"/>
                                        <p:tgtEl>
                                          <p:spTgt spid="226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" autoRev="1" fill="hold"/>
                                        <p:tgtEl>
                                          <p:spTgt spid="226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" tmFilter="0, 0; .2, .5; .8, .5; 1, 0"/>
                                        <p:tgtEl>
                                          <p:spTgt spid="226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100" autoRev="1" fill="hold"/>
                                        <p:tgtEl>
                                          <p:spTgt spid="226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" tmFilter="0, 0; .2, .5; .8, .5; 1, 0"/>
                                        <p:tgtEl>
                                          <p:spTgt spid="226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00" autoRev="1" fill="hold"/>
                                        <p:tgtEl>
                                          <p:spTgt spid="226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" tmFilter="0, 0; .2, .5; .8, .5; 1, 0"/>
                                        <p:tgtEl>
                                          <p:spTgt spid="226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00" autoRev="1" fill="hold"/>
                                        <p:tgtEl>
                                          <p:spTgt spid="226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" tmFilter="0, 0; .2, .5; .8, .5; 1, 0"/>
                                        <p:tgtEl>
                                          <p:spTgt spid="226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00" autoRev="1" fill="hold"/>
                                        <p:tgtEl>
                                          <p:spTgt spid="226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254 L 0.2237 0.00463">
                                      <p:cBhvr>
                                        <p:cTn id="49" dur="20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8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Oval 42">
            <a:extLst>
              <a:ext uri="{FF2B5EF4-FFF2-40B4-BE49-F238E27FC236}">
                <a16:creationId xmlns:a16="http://schemas.microsoft.com/office/drawing/2014/main" id="{757128A2-C724-CC2A-8BB1-2026C4A1E1CE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1152525"/>
            <a:ext cx="1219200" cy="1225550"/>
            <a:chOff x="5468" y="726"/>
            <a:chExt cx="768" cy="772"/>
          </a:xfrm>
        </p:grpSpPr>
        <p:pic>
          <p:nvPicPr>
            <p:cNvPr id="33901" name="Oval 42">
              <a:extLst>
                <a:ext uri="{FF2B5EF4-FFF2-40B4-BE49-F238E27FC236}">
                  <a16:creationId xmlns:a16="http://schemas.microsoft.com/office/drawing/2014/main" id="{E75E91F7-1FF3-0DC0-ECAE-EE465248DB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8" y="726"/>
              <a:ext cx="768" cy="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902" name="Text Box 3">
              <a:extLst>
                <a:ext uri="{FF2B5EF4-FFF2-40B4-BE49-F238E27FC236}">
                  <a16:creationId xmlns:a16="http://schemas.microsoft.com/office/drawing/2014/main" id="{6DCDF9E4-D516-A06A-6CB6-A0DE5F564B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07" y="852"/>
              <a:ext cx="491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 b="1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="1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795" name="Oval 43">
            <a:extLst>
              <a:ext uri="{FF2B5EF4-FFF2-40B4-BE49-F238E27FC236}">
                <a16:creationId xmlns:a16="http://schemas.microsoft.com/office/drawing/2014/main" id="{B917C3DB-6B61-CCCC-9090-3E73C43CB02F}"/>
              </a:ext>
            </a:extLst>
          </p:cNvPr>
          <p:cNvGrpSpPr>
            <a:grpSpLocks/>
          </p:cNvGrpSpPr>
          <p:nvPr/>
        </p:nvGrpSpPr>
        <p:grpSpPr bwMode="auto">
          <a:xfrm>
            <a:off x="6083300" y="2322513"/>
            <a:ext cx="1225550" cy="1219200"/>
            <a:chOff x="3832" y="1463"/>
            <a:chExt cx="772" cy="768"/>
          </a:xfrm>
        </p:grpSpPr>
        <p:pic>
          <p:nvPicPr>
            <p:cNvPr id="33899" name="Oval 43">
              <a:extLst>
                <a:ext uri="{FF2B5EF4-FFF2-40B4-BE49-F238E27FC236}">
                  <a16:creationId xmlns:a16="http://schemas.microsoft.com/office/drawing/2014/main" id="{F6E902FF-AC70-69C4-245A-C976BA0FB2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2" y="1463"/>
              <a:ext cx="772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900" name="Text Box 6">
              <a:extLst>
                <a:ext uri="{FF2B5EF4-FFF2-40B4-BE49-F238E27FC236}">
                  <a16:creationId xmlns:a16="http://schemas.microsoft.com/office/drawing/2014/main" id="{99806ADC-5117-0DBC-560C-27BF49FD99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3" y="1586"/>
              <a:ext cx="491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 b="1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="1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796" name="Oval 44">
            <a:extLst>
              <a:ext uri="{FF2B5EF4-FFF2-40B4-BE49-F238E27FC236}">
                <a16:creationId xmlns:a16="http://schemas.microsoft.com/office/drawing/2014/main" id="{C849D9BD-D2BA-A5D2-7128-E4DB48650006}"/>
              </a:ext>
            </a:extLst>
          </p:cNvPr>
          <p:cNvGrpSpPr>
            <a:grpSpLocks/>
          </p:cNvGrpSpPr>
          <p:nvPr/>
        </p:nvGrpSpPr>
        <p:grpSpPr bwMode="auto">
          <a:xfrm>
            <a:off x="7504113" y="3767138"/>
            <a:ext cx="1225550" cy="1219200"/>
            <a:chOff x="4727" y="2373"/>
            <a:chExt cx="772" cy="768"/>
          </a:xfrm>
        </p:grpSpPr>
        <p:pic>
          <p:nvPicPr>
            <p:cNvPr id="33897" name="Oval 44">
              <a:extLst>
                <a:ext uri="{FF2B5EF4-FFF2-40B4-BE49-F238E27FC236}">
                  <a16:creationId xmlns:a16="http://schemas.microsoft.com/office/drawing/2014/main" id="{566ECA41-8C7F-40E3-2DEF-D36840866D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" y="2373"/>
              <a:ext cx="772" cy="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98" name="Text Box 9">
              <a:extLst>
                <a:ext uri="{FF2B5EF4-FFF2-40B4-BE49-F238E27FC236}">
                  <a16:creationId xmlns:a16="http://schemas.microsoft.com/office/drawing/2014/main" id="{F62D21BC-B60C-DBC0-F864-F736694417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67" y="2496"/>
              <a:ext cx="491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 b="1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="1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797" name="Oval 3">
            <a:extLst>
              <a:ext uri="{FF2B5EF4-FFF2-40B4-BE49-F238E27FC236}">
                <a16:creationId xmlns:a16="http://schemas.microsoft.com/office/drawing/2014/main" id="{7B1B6530-3FB5-EC14-DF70-C996DEADEB5E}"/>
              </a:ext>
            </a:extLst>
          </p:cNvPr>
          <p:cNvGrpSpPr>
            <a:grpSpLocks/>
          </p:cNvGrpSpPr>
          <p:nvPr/>
        </p:nvGrpSpPr>
        <p:grpSpPr bwMode="auto">
          <a:xfrm>
            <a:off x="5778500" y="835025"/>
            <a:ext cx="1560513" cy="1566863"/>
            <a:chOff x="3640" y="526"/>
            <a:chExt cx="983" cy="987"/>
          </a:xfrm>
        </p:grpSpPr>
        <p:pic>
          <p:nvPicPr>
            <p:cNvPr id="33895" name="Oval 3">
              <a:extLst>
                <a:ext uri="{FF2B5EF4-FFF2-40B4-BE49-F238E27FC236}">
                  <a16:creationId xmlns:a16="http://schemas.microsoft.com/office/drawing/2014/main" id="{676301E7-B0F6-3687-7BA5-2ABB1E3FAB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0" y="526"/>
              <a:ext cx="983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96" name="Text Box 13">
              <a:extLst>
                <a:ext uri="{FF2B5EF4-FFF2-40B4-BE49-F238E27FC236}">
                  <a16:creationId xmlns:a16="http://schemas.microsoft.com/office/drawing/2014/main" id="{8DA82FF3-BD57-09B3-B04A-2FF7220365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0" y="682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798" name="Oval 4">
            <a:extLst>
              <a:ext uri="{FF2B5EF4-FFF2-40B4-BE49-F238E27FC236}">
                <a16:creationId xmlns:a16="http://schemas.microsoft.com/office/drawing/2014/main" id="{A0E134A7-653B-F256-FC1F-E2CC8ED27FD3}"/>
              </a:ext>
            </a:extLst>
          </p:cNvPr>
          <p:cNvGrpSpPr>
            <a:grpSpLocks/>
          </p:cNvGrpSpPr>
          <p:nvPr/>
        </p:nvGrpSpPr>
        <p:grpSpPr bwMode="auto">
          <a:xfrm>
            <a:off x="7235825" y="835025"/>
            <a:ext cx="1566863" cy="1566863"/>
            <a:chOff x="4558" y="526"/>
            <a:chExt cx="987" cy="987"/>
          </a:xfrm>
        </p:grpSpPr>
        <p:pic>
          <p:nvPicPr>
            <p:cNvPr id="33893" name="Oval 4">
              <a:extLst>
                <a:ext uri="{FF2B5EF4-FFF2-40B4-BE49-F238E27FC236}">
                  <a16:creationId xmlns:a16="http://schemas.microsoft.com/office/drawing/2014/main" id="{C39001BC-D288-487E-9283-E178D5F30D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8" y="526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94" name="Text Box 16">
              <a:extLst>
                <a:ext uri="{FF2B5EF4-FFF2-40B4-BE49-F238E27FC236}">
                  <a16:creationId xmlns:a16="http://schemas.microsoft.com/office/drawing/2014/main" id="{16160AC3-B7BB-D0DF-08A1-226C63159E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31" y="682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799" name="Oval 7">
            <a:extLst>
              <a:ext uri="{FF2B5EF4-FFF2-40B4-BE49-F238E27FC236}">
                <a16:creationId xmlns:a16="http://schemas.microsoft.com/office/drawing/2014/main" id="{05817188-C805-95EB-7C36-526D6DFD86B8}"/>
              </a:ext>
            </a:extLst>
          </p:cNvPr>
          <p:cNvGrpSpPr>
            <a:grpSpLocks/>
          </p:cNvGrpSpPr>
          <p:nvPr/>
        </p:nvGrpSpPr>
        <p:grpSpPr bwMode="auto">
          <a:xfrm>
            <a:off x="7218363" y="2292350"/>
            <a:ext cx="1565275" cy="1566863"/>
            <a:chOff x="4547" y="1444"/>
            <a:chExt cx="986" cy="987"/>
          </a:xfrm>
        </p:grpSpPr>
        <p:pic>
          <p:nvPicPr>
            <p:cNvPr id="33891" name="Oval 7">
              <a:extLst>
                <a:ext uri="{FF2B5EF4-FFF2-40B4-BE49-F238E27FC236}">
                  <a16:creationId xmlns:a16="http://schemas.microsoft.com/office/drawing/2014/main" id="{620B98E3-7CB0-88E3-75FD-0E1F8A2F51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7" y="1444"/>
              <a:ext cx="986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92" name="Text Box 12">
              <a:extLst>
                <a:ext uri="{FF2B5EF4-FFF2-40B4-BE49-F238E27FC236}">
                  <a16:creationId xmlns:a16="http://schemas.microsoft.com/office/drawing/2014/main" id="{5B20B958-CFA4-B4D9-6822-41C5AA911F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20" y="1601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00" name="Oval 8">
            <a:extLst>
              <a:ext uri="{FF2B5EF4-FFF2-40B4-BE49-F238E27FC236}">
                <a16:creationId xmlns:a16="http://schemas.microsoft.com/office/drawing/2014/main" id="{E20426B0-0ADE-3F3E-6F37-395F7D0B66FC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292350"/>
            <a:ext cx="1566863" cy="1566863"/>
            <a:chOff x="5468" y="1444"/>
            <a:chExt cx="987" cy="987"/>
          </a:xfrm>
        </p:grpSpPr>
        <p:pic>
          <p:nvPicPr>
            <p:cNvPr id="33889" name="Oval 8">
              <a:extLst>
                <a:ext uri="{FF2B5EF4-FFF2-40B4-BE49-F238E27FC236}">
                  <a16:creationId xmlns:a16="http://schemas.microsoft.com/office/drawing/2014/main" id="{ACA5E40D-894F-AF1F-E027-8D561AB55C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8" y="1444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90" name="Text Box 15">
              <a:extLst>
                <a:ext uri="{FF2B5EF4-FFF2-40B4-BE49-F238E27FC236}">
                  <a16:creationId xmlns:a16="http://schemas.microsoft.com/office/drawing/2014/main" id="{09E97AC1-9A50-E67F-7080-497E426EE2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40" y="1601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01" name="Oval 9">
            <a:extLst>
              <a:ext uri="{FF2B5EF4-FFF2-40B4-BE49-F238E27FC236}">
                <a16:creationId xmlns:a16="http://schemas.microsoft.com/office/drawing/2014/main" id="{1C347389-B0B6-BAEB-20E4-F81F38A05F02}"/>
              </a:ext>
            </a:extLst>
          </p:cNvPr>
          <p:cNvGrpSpPr>
            <a:grpSpLocks/>
          </p:cNvGrpSpPr>
          <p:nvPr/>
        </p:nvGrpSpPr>
        <p:grpSpPr bwMode="auto">
          <a:xfrm>
            <a:off x="5980113" y="3475038"/>
            <a:ext cx="1566862" cy="1566862"/>
            <a:chOff x="3767" y="2189"/>
            <a:chExt cx="987" cy="987"/>
          </a:xfrm>
        </p:grpSpPr>
        <p:pic>
          <p:nvPicPr>
            <p:cNvPr id="33887" name="Oval 9">
              <a:extLst>
                <a:ext uri="{FF2B5EF4-FFF2-40B4-BE49-F238E27FC236}">
                  <a16:creationId xmlns:a16="http://schemas.microsoft.com/office/drawing/2014/main" id="{28710EF5-091B-49E7-3628-201346B19A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7" y="2189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88" name="Text Box 18">
              <a:extLst>
                <a:ext uri="{FF2B5EF4-FFF2-40B4-BE49-F238E27FC236}">
                  <a16:creationId xmlns:a16="http://schemas.microsoft.com/office/drawing/2014/main" id="{0F04D4E1-926E-2C02-195C-CD23FF9D09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39" y="2345"/>
              <a:ext cx="644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02" name="Oval 11">
            <a:extLst>
              <a:ext uri="{FF2B5EF4-FFF2-40B4-BE49-F238E27FC236}">
                <a16:creationId xmlns:a16="http://schemas.microsoft.com/office/drawing/2014/main" id="{0ABBC998-066A-2F48-EF32-6476FD1D79A9}"/>
              </a:ext>
            </a:extLst>
          </p:cNvPr>
          <p:cNvGrpSpPr>
            <a:grpSpLocks/>
          </p:cNvGrpSpPr>
          <p:nvPr/>
        </p:nvGrpSpPr>
        <p:grpSpPr bwMode="auto">
          <a:xfrm>
            <a:off x="8662988" y="3754438"/>
            <a:ext cx="1566862" cy="1560512"/>
            <a:chOff x="5457" y="2365"/>
            <a:chExt cx="987" cy="983"/>
          </a:xfrm>
        </p:grpSpPr>
        <p:pic>
          <p:nvPicPr>
            <p:cNvPr id="33885" name="Oval 11">
              <a:extLst>
                <a:ext uri="{FF2B5EF4-FFF2-40B4-BE49-F238E27FC236}">
                  <a16:creationId xmlns:a16="http://schemas.microsoft.com/office/drawing/2014/main" id="{5890D227-C83C-EABB-8523-00292AEFD3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7" y="2365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86" name="Text Box 28">
              <a:extLst>
                <a:ext uri="{FF2B5EF4-FFF2-40B4-BE49-F238E27FC236}">
                  <a16:creationId xmlns:a16="http://schemas.microsoft.com/office/drawing/2014/main" id="{C733E67B-A943-CDE5-93D9-581D8E6C82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30" y="2521"/>
              <a:ext cx="643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03" name="Oval 13">
            <a:extLst>
              <a:ext uri="{FF2B5EF4-FFF2-40B4-BE49-F238E27FC236}">
                <a16:creationId xmlns:a16="http://schemas.microsoft.com/office/drawing/2014/main" id="{1058FDF8-63C3-9A49-5093-C918A10A4E7E}"/>
              </a:ext>
            </a:extLst>
          </p:cNvPr>
          <p:cNvGrpSpPr>
            <a:grpSpLocks/>
          </p:cNvGrpSpPr>
          <p:nvPr/>
        </p:nvGrpSpPr>
        <p:grpSpPr bwMode="auto">
          <a:xfrm>
            <a:off x="7143750" y="1054100"/>
            <a:ext cx="231775" cy="220663"/>
            <a:chOff x="4500" y="664"/>
            <a:chExt cx="146" cy="139"/>
          </a:xfrm>
        </p:grpSpPr>
        <p:pic>
          <p:nvPicPr>
            <p:cNvPr id="33883" name="Oval 13">
              <a:extLst>
                <a:ext uri="{FF2B5EF4-FFF2-40B4-BE49-F238E27FC236}">
                  <a16:creationId xmlns:a16="http://schemas.microsoft.com/office/drawing/2014/main" id="{682D0645-41CB-B892-F227-0E689B71BF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0" y="664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84" name="Text Box 31">
              <a:extLst>
                <a:ext uri="{FF2B5EF4-FFF2-40B4-BE49-F238E27FC236}">
                  <a16:creationId xmlns:a16="http://schemas.microsoft.com/office/drawing/2014/main" id="{0AF84A95-620A-436E-7CBE-ABA16FAB93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8" y="697"/>
              <a:ext cx="50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4" name="Oval 14">
            <a:extLst>
              <a:ext uri="{FF2B5EF4-FFF2-40B4-BE49-F238E27FC236}">
                <a16:creationId xmlns:a16="http://schemas.microsoft.com/office/drawing/2014/main" id="{719F5ED8-A996-9BCF-36FD-CF8CE67C8A75}"/>
              </a:ext>
            </a:extLst>
          </p:cNvPr>
          <p:cNvGrpSpPr>
            <a:grpSpLocks/>
          </p:cNvGrpSpPr>
          <p:nvPr/>
        </p:nvGrpSpPr>
        <p:grpSpPr bwMode="auto">
          <a:xfrm>
            <a:off x="5815013" y="2200275"/>
            <a:ext cx="231775" cy="219075"/>
            <a:chOff x="3663" y="1386"/>
            <a:chExt cx="146" cy="138"/>
          </a:xfrm>
        </p:grpSpPr>
        <p:pic>
          <p:nvPicPr>
            <p:cNvPr id="33881" name="Oval 14">
              <a:extLst>
                <a:ext uri="{FF2B5EF4-FFF2-40B4-BE49-F238E27FC236}">
                  <a16:creationId xmlns:a16="http://schemas.microsoft.com/office/drawing/2014/main" id="{689ACCC7-443D-81EE-845B-5E2F5F047D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3" y="138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82" name="Text Box 21">
              <a:extLst>
                <a:ext uri="{FF2B5EF4-FFF2-40B4-BE49-F238E27FC236}">
                  <a16:creationId xmlns:a16="http://schemas.microsoft.com/office/drawing/2014/main" id="{4C6BF207-3E0B-B191-A863-BFED697B72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2" y="1419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5" name="Oval 15">
            <a:extLst>
              <a:ext uri="{FF2B5EF4-FFF2-40B4-BE49-F238E27FC236}">
                <a16:creationId xmlns:a16="http://schemas.microsoft.com/office/drawing/2014/main" id="{CC033FA8-314C-A4F1-0490-2BE4EA48AFE2}"/>
              </a:ext>
            </a:extLst>
          </p:cNvPr>
          <p:cNvGrpSpPr>
            <a:grpSpLocks/>
          </p:cNvGrpSpPr>
          <p:nvPr/>
        </p:nvGrpSpPr>
        <p:grpSpPr bwMode="auto">
          <a:xfrm>
            <a:off x="6035675" y="4664075"/>
            <a:ext cx="231775" cy="219075"/>
            <a:chOff x="3802" y="2938"/>
            <a:chExt cx="146" cy="138"/>
          </a:xfrm>
        </p:grpSpPr>
        <p:pic>
          <p:nvPicPr>
            <p:cNvPr id="33879" name="Oval 15">
              <a:extLst>
                <a:ext uri="{FF2B5EF4-FFF2-40B4-BE49-F238E27FC236}">
                  <a16:creationId xmlns:a16="http://schemas.microsoft.com/office/drawing/2014/main" id="{41408AD0-5831-899F-AB21-6601E85B7B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2" y="2938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80" name="Text Box 24">
              <a:extLst>
                <a:ext uri="{FF2B5EF4-FFF2-40B4-BE49-F238E27FC236}">
                  <a16:creationId xmlns:a16="http://schemas.microsoft.com/office/drawing/2014/main" id="{3A9D13B8-9F02-0D0C-379D-197D290EF3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1" y="2971"/>
              <a:ext cx="49" cy="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6" name="Oval 16">
            <a:extLst>
              <a:ext uri="{FF2B5EF4-FFF2-40B4-BE49-F238E27FC236}">
                <a16:creationId xmlns:a16="http://schemas.microsoft.com/office/drawing/2014/main" id="{B4A0B009-3A06-E423-ACDE-B3188156E65C}"/>
              </a:ext>
            </a:extLst>
          </p:cNvPr>
          <p:cNvGrpSpPr>
            <a:grpSpLocks/>
          </p:cNvGrpSpPr>
          <p:nvPr/>
        </p:nvGrpSpPr>
        <p:grpSpPr bwMode="auto">
          <a:xfrm>
            <a:off x="7132638" y="4919663"/>
            <a:ext cx="231775" cy="219075"/>
            <a:chOff x="4493" y="3099"/>
            <a:chExt cx="146" cy="138"/>
          </a:xfrm>
        </p:grpSpPr>
        <p:pic>
          <p:nvPicPr>
            <p:cNvPr id="33877" name="Oval 16">
              <a:extLst>
                <a:ext uri="{FF2B5EF4-FFF2-40B4-BE49-F238E27FC236}">
                  <a16:creationId xmlns:a16="http://schemas.microsoft.com/office/drawing/2014/main" id="{C28238AE-3B92-89AD-3121-71769DFAF9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3" y="3099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8" name="Text Box 27">
              <a:extLst>
                <a:ext uri="{FF2B5EF4-FFF2-40B4-BE49-F238E27FC236}">
                  <a16:creationId xmlns:a16="http://schemas.microsoft.com/office/drawing/2014/main" id="{9A0381C9-BF46-4E14-ABE8-9689A4CD63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1" y="3131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7" name="Oval 17">
            <a:extLst>
              <a:ext uri="{FF2B5EF4-FFF2-40B4-BE49-F238E27FC236}">
                <a16:creationId xmlns:a16="http://schemas.microsoft.com/office/drawing/2014/main" id="{C21197AB-249F-3B51-4CDA-23A9BE4F7875}"/>
              </a:ext>
            </a:extLst>
          </p:cNvPr>
          <p:cNvGrpSpPr>
            <a:grpSpLocks/>
          </p:cNvGrpSpPr>
          <p:nvPr/>
        </p:nvGrpSpPr>
        <p:grpSpPr bwMode="auto">
          <a:xfrm>
            <a:off x="5840413" y="3638550"/>
            <a:ext cx="231775" cy="220663"/>
            <a:chOff x="3679" y="2292"/>
            <a:chExt cx="146" cy="139"/>
          </a:xfrm>
        </p:grpSpPr>
        <p:pic>
          <p:nvPicPr>
            <p:cNvPr id="33875" name="Oval 17">
              <a:extLst>
                <a:ext uri="{FF2B5EF4-FFF2-40B4-BE49-F238E27FC236}">
                  <a16:creationId xmlns:a16="http://schemas.microsoft.com/office/drawing/2014/main" id="{94A66356-261B-AB87-C8CB-0775B6303F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" y="2292"/>
              <a:ext cx="146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6" name="Text Box 43">
              <a:extLst>
                <a:ext uri="{FF2B5EF4-FFF2-40B4-BE49-F238E27FC236}">
                  <a16:creationId xmlns:a16="http://schemas.microsoft.com/office/drawing/2014/main" id="{3AB5DD56-EADE-0288-7A22-E7290B956D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7" y="2324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8" name="Oval 18">
            <a:extLst>
              <a:ext uri="{FF2B5EF4-FFF2-40B4-BE49-F238E27FC236}">
                <a16:creationId xmlns:a16="http://schemas.microsoft.com/office/drawing/2014/main" id="{5C9C8F3F-C514-2281-0506-A5AFAEC87919}"/>
              </a:ext>
            </a:extLst>
          </p:cNvPr>
          <p:cNvGrpSpPr>
            <a:grpSpLocks/>
          </p:cNvGrpSpPr>
          <p:nvPr/>
        </p:nvGrpSpPr>
        <p:grpSpPr bwMode="auto">
          <a:xfrm>
            <a:off x="8607425" y="2236788"/>
            <a:ext cx="238125" cy="220662"/>
            <a:chOff x="5422" y="1409"/>
            <a:chExt cx="150" cy="139"/>
          </a:xfrm>
        </p:grpSpPr>
        <p:pic>
          <p:nvPicPr>
            <p:cNvPr id="33873" name="Oval 18">
              <a:extLst>
                <a:ext uri="{FF2B5EF4-FFF2-40B4-BE49-F238E27FC236}">
                  <a16:creationId xmlns:a16="http://schemas.microsoft.com/office/drawing/2014/main" id="{E3277EAD-AEA4-0BBF-80B8-7B646FBF04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2" y="1409"/>
              <a:ext cx="150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4" name="Text Box 46">
              <a:extLst>
                <a:ext uri="{FF2B5EF4-FFF2-40B4-BE49-F238E27FC236}">
                  <a16:creationId xmlns:a16="http://schemas.microsoft.com/office/drawing/2014/main" id="{215CCD0C-5F28-B047-560A-1A888B6901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2" y="1440"/>
              <a:ext cx="49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09" name="Oval 19">
            <a:extLst>
              <a:ext uri="{FF2B5EF4-FFF2-40B4-BE49-F238E27FC236}">
                <a16:creationId xmlns:a16="http://schemas.microsoft.com/office/drawing/2014/main" id="{5E4ABE78-E5F5-3465-738F-FB4F122923E8}"/>
              </a:ext>
            </a:extLst>
          </p:cNvPr>
          <p:cNvGrpSpPr>
            <a:grpSpLocks/>
          </p:cNvGrpSpPr>
          <p:nvPr/>
        </p:nvGrpSpPr>
        <p:grpSpPr bwMode="auto">
          <a:xfrm>
            <a:off x="6918325" y="2262188"/>
            <a:ext cx="231775" cy="219075"/>
            <a:chOff x="4358" y="1425"/>
            <a:chExt cx="146" cy="138"/>
          </a:xfrm>
        </p:grpSpPr>
        <p:pic>
          <p:nvPicPr>
            <p:cNvPr id="33871" name="Oval 19">
              <a:extLst>
                <a:ext uri="{FF2B5EF4-FFF2-40B4-BE49-F238E27FC236}">
                  <a16:creationId xmlns:a16="http://schemas.microsoft.com/office/drawing/2014/main" id="{15C7DAC1-A1B4-3E02-7F49-9448531326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8" y="1425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2" name="Text Box 30">
              <a:extLst>
                <a:ext uri="{FF2B5EF4-FFF2-40B4-BE49-F238E27FC236}">
                  <a16:creationId xmlns:a16="http://schemas.microsoft.com/office/drawing/2014/main" id="{34EE54B8-5C6E-F745-D213-B30B5B5944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7" y="1455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10" name="Oval 20">
            <a:extLst>
              <a:ext uri="{FF2B5EF4-FFF2-40B4-BE49-F238E27FC236}">
                <a16:creationId xmlns:a16="http://schemas.microsoft.com/office/drawing/2014/main" id="{77119D91-64C4-3668-F889-56DC69FD3E61}"/>
              </a:ext>
            </a:extLst>
          </p:cNvPr>
          <p:cNvGrpSpPr>
            <a:grpSpLocks/>
          </p:cNvGrpSpPr>
          <p:nvPr/>
        </p:nvGrpSpPr>
        <p:grpSpPr bwMode="auto">
          <a:xfrm>
            <a:off x="7169150" y="3438525"/>
            <a:ext cx="231775" cy="219075"/>
            <a:chOff x="4516" y="2166"/>
            <a:chExt cx="146" cy="138"/>
          </a:xfrm>
        </p:grpSpPr>
        <p:pic>
          <p:nvPicPr>
            <p:cNvPr id="33869" name="Oval 20">
              <a:extLst>
                <a:ext uri="{FF2B5EF4-FFF2-40B4-BE49-F238E27FC236}">
                  <a16:creationId xmlns:a16="http://schemas.microsoft.com/office/drawing/2014/main" id="{7B8DA265-2B79-8D2B-DF25-761B04B5E4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6" y="2166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70" name="Text Box 33">
              <a:extLst>
                <a:ext uri="{FF2B5EF4-FFF2-40B4-BE49-F238E27FC236}">
                  <a16:creationId xmlns:a16="http://schemas.microsoft.com/office/drawing/2014/main" id="{487A5B43-55BB-FDC7-EF8D-363363542A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65" y="2196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11" name="Oval 21">
            <a:extLst>
              <a:ext uri="{FF2B5EF4-FFF2-40B4-BE49-F238E27FC236}">
                <a16:creationId xmlns:a16="http://schemas.microsoft.com/office/drawing/2014/main" id="{284FAE9C-228C-3CBE-2B4C-0895CE17206F}"/>
              </a:ext>
            </a:extLst>
          </p:cNvPr>
          <p:cNvGrpSpPr>
            <a:grpSpLocks/>
          </p:cNvGrpSpPr>
          <p:nvPr/>
        </p:nvGrpSpPr>
        <p:grpSpPr bwMode="auto">
          <a:xfrm>
            <a:off x="8583613" y="3852863"/>
            <a:ext cx="231775" cy="219075"/>
            <a:chOff x="5407" y="2427"/>
            <a:chExt cx="146" cy="138"/>
          </a:xfrm>
        </p:grpSpPr>
        <p:pic>
          <p:nvPicPr>
            <p:cNvPr id="33867" name="Oval 21">
              <a:extLst>
                <a:ext uri="{FF2B5EF4-FFF2-40B4-BE49-F238E27FC236}">
                  <a16:creationId xmlns:a16="http://schemas.microsoft.com/office/drawing/2014/main" id="{1A2627A5-22B0-7E4B-6B51-6015C464BF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7" y="2427"/>
              <a:ext cx="146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68" name="Text Box 36">
              <a:extLst>
                <a:ext uri="{FF2B5EF4-FFF2-40B4-BE49-F238E27FC236}">
                  <a16:creationId xmlns:a16="http://schemas.microsoft.com/office/drawing/2014/main" id="{7A35BD6E-F3D8-A30E-9B06-3F24CEB67B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55" y="2459"/>
              <a:ext cx="50" cy="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endParaRPr lang="en-US" altLang="en-US"/>
            </a:p>
          </p:txBody>
        </p:sp>
      </p:grpSp>
      <p:grpSp>
        <p:nvGrpSpPr>
          <p:cNvPr id="33812" name="Group 22">
            <a:extLst>
              <a:ext uri="{FF2B5EF4-FFF2-40B4-BE49-F238E27FC236}">
                <a16:creationId xmlns:a16="http://schemas.microsoft.com/office/drawing/2014/main" id="{575155DF-D45B-DD71-1D6C-D1065BEE0392}"/>
              </a:ext>
            </a:extLst>
          </p:cNvPr>
          <p:cNvGrpSpPr>
            <a:grpSpLocks/>
          </p:cNvGrpSpPr>
          <p:nvPr/>
        </p:nvGrpSpPr>
        <p:grpSpPr bwMode="auto">
          <a:xfrm>
            <a:off x="6464300" y="993775"/>
            <a:ext cx="3089275" cy="3962400"/>
            <a:chOff x="6315604" y="1082109"/>
            <a:chExt cx="3089430" cy="3962806"/>
          </a:xfrm>
        </p:grpSpPr>
        <p:grpSp>
          <p:nvGrpSpPr>
            <p:cNvPr id="33840" name="Oval 23">
              <a:extLst>
                <a:ext uri="{FF2B5EF4-FFF2-40B4-BE49-F238E27FC236}">
                  <a16:creationId xmlns:a16="http://schemas.microsoft.com/office/drawing/2014/main" id="{B235719D-E564-80ED-CCC6-F0E3FEE557C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4238" y="1045176"/>
              <a:ext cx="237744" cy="219456"/>
              <a:chOff x="7912608" y="957072"/>
              <a:chExt cx="237744" cy="219456"/>
            </a:xfrm>
          </p:grpSpPr>
          <p:pic>
            <p:nvPicPr>
              <p:cNvPr id="33865" name="Oval 23">
                <a:extLst>
                  <a:ext uri="{FF2B5EF4-FFF2-40B4-BE49-F238E27FC236}">
                    <a16:creationId xmlns:a16="http://schemas.microsoft.com/office/drawing/2014/main" id="{EF15AAE3-9E68-C918-1655-E500871A9D0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12608" y="957072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66" name="Text Box 55">
                <a:extLst>
                  <a:ext uri="{FF2B5EF4-FFF2-40B4-BE49-F238E27FC236}">
                    <a16:creationId xmlns:a16="http://schemas.microsoft.com/office/drawing/2014/main" id="{0DD6748F-EAA4-10E2-1DAE-AAFB5C663E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92230" y="1008286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1" name="Oval 24">
              <a:extLst>
                <a:ext uri="{FF2B5EF4-FFF2-40B4-BE49-F238E27FC236}">
                  <a16:creationId xmlns:a16="http://schemas.microsoft.com/office/drawing/2014/main" id="{EEDF5B77-0104-D3A4-7B8B-058D1FFA18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41406" y="2191224"/>
              <a:ext cx="231648" cy="219456"/>
              <a:chOff x="6589776" y="2103120"/>
              <a:chExt cx="231648" cy="219456"/>
            </a:xfrm>
          </p:grpSpPr>
          <p:pic>
            <p:nvPicPr>
              <p:cNvPr id="33863" name="Oval 24">
                <a:extLst>
                  <a:ext uri="{FF2B5EF4-FFF2-40B4-BE49-F238E27FC236}">
                    <a16:creationId xmlns:a16="http://schemas.microsoft.com/office/drawing/2014/main" id="{86D7A949-87BE-0F4A-59BF-5125F727319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89776" y="210312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64" name="Text Box 58">
                <a:extLst>
                  <a:ext uri="{FF2B5EF4-FFF2-40B4-BE49-F238E27FC236}">
                    <a16:creationId xmlns:a16="http://schemas.microsoft.com/office/drawing/2014/main" id="{942B780B-A9FB-9954-D1D1-D2C17DCF73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64380" y="2154616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2" name="Oval 25">
              <a:extLst>
                <a:ext uri="{FF2B5EF4-FFF2-40B4-BE49-F238E27FC236}">
                  <a16:creationId xmlns:a16="http://schemas.microsoft.com/office/drawing/2014/main" id="{3DAAA90B-54CC-563A-FAB8-C8E2B4C61D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52430" y="4910040"/>
              <a:ext cx="237744" cy="219456"/>
              <a:chOff x="6400800" y="4821936"/>
              <a:chExt cx="237744" cy="219456"/>
            </a:xfrm>
          </p:grpSpPr>
          <p:pic>
            <p:nvPicPr>
              <p:cNvPr id="33861" name="Oval 25">
                <a:extLst>
                  <a:ext uri="{FF2B5EF4-FFF2-40B4-BE49-F238E27FC236}">
                    <a16:creationId xmlns:a16="http://schemas.microsoft.com/office/drawing/2014/main" id="{E75BC1FC-4365-9558-4046-3577146357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00800" y="4821936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62" name="Text Box 65">
                <a:extLst>
                  <a:ext uri="{FF2B5EF4-FFF2-40B4-BE49-F238E27FC236}">
                    <a16:creationId xmlns:a16="http://schemas.microsoft.com/office/drawing/2014/main" id="{D78FB520-E02F-75D8-8952-797232A48FB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480293" y="4873577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3" name="Oval 26">
              <a:extLst>
                <a:ext uri="{FF2B5EF4-FFF2-40B4-BE49-F238E27FC236}">
                  <a16:creationId xmlns:a16="http://schemas.microsoft.com/office/drawing/2014/main" id="{0E73A5D7-7CA0-3B70-D0BA-E758C7A5C6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52046" y="4910040"/>
              <a:ext cx="237744" cy="219456"/>
              <a:chOff x="7900416" y="4821936"/>
              <a:chExt cx="237744" cy="219456"/>
            </a:xfrm>
          </p:grpSpPr>
          <p:pic>
            <p:nvPicPr>
              <p:cNvPr id="33859" name="Oval 26">
                <a:extLst>
                  <a:ext uri="{FF2B5EF4-FFF2-40B4-BE49-F238E27FC236}">
                    <a16:creationId xmlns:a16="http://schemas.microsoft.com/office/drawing/2014/main" id="{B99F7AD0-3013-9223-1798-ADB86C9EB45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00416" y="4821936"/>
                <a:ext cx="237744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60" name="Text Box 68">
                <a:extLst>
                  <a:ext uri="{FF2B5EF4-FFF2-40B4-BE49-F238E27FC236}">
                    <a16:creationId xmlns:a16="http://schemas.microsoft.com/office/drawing/2014/main" id="{CC8364A7-6221-79D6-BA60-2AF65F5EBAD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980216" y="4873576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4" name="Oval 27">
              <a:extLst>
                <a:ext uri="{FF2B5EF4-FFF2-40B4-BE49-F238E27FC236}">
                  <a16:creationId xmlns:a16="http://schemas.microsoft.com/office/drawing/2014/main" id="{CF27F30F-9A64-7C21-63A0-E1C5DCB6D7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65790" y="3629880"/>
              <a:ext cx="231648" cy="219456"/>
              <a:chOff x="6614160" y="3541776"/>
              <a:chExt cx="231648" cy="219456"/>
            </a:xfrm>
          </p:grpSpPr>
          <p:pic>
            <p:nvPicPr>
              <p:cNvPr id="33857" name="Oval 27">
                <a:extLst>
                  <a:ext uri="{FF2B5EF4-FFF2-40B4-BE49-F238E27FC236}">
                    <a16:creationId xmlns:a16="http://schemas.microsoft.com/office/drawing/2014/main" id="{B821E78C-583F-5550-A8CF-059D1252930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14160" y="354177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8" name="Text Box 61">
                <a:extLst>
                  <a:ext uri="{FF2B5EF4-FFF2-40B4-BE49-F238E27FC236}">
                    <a16:creationId xmlns:a16="http://schemas.microsoft.com/office/drawing/2014/main" id="{99D1D728-D6FE-DFFF-4B17-59B74598CC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89029" y="3592452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5" name="Oval 28">
              <a:extLst>
                <a:ext uri="{FF2B5EF4-FFF2-40B4-BE49-F238E27FC236}">
                  <a16:creationId xmlns:a16="http://schemas.microsoft.com/office/drawing/2014/main" id="{4FF11D02-F886-0E95-C7BA-65EDEACBDF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33374" y="2227800"/>
              <a:ext cx="231648" cy="219456"/>
              <a:chOff x="9381744" y="2139696"/>
              <a:chExt cx="231648" cy="219456"/>
            </a:xfrm>
          </p:grpSpPr>
          <p:pic>
            <p:nvPicPr>
              <p:cNvPr id="33855" name="Oval 28">
                <a:extLst>
                  <a:ext uri="{FF2B5EF4-FFF2-40B4-BE49-F238E27FC236}">
                    <a16:creationId xmlns:a16="http://schemas.microsoft.com/office/drawing/2014/main" id="{5F17E417-F499-B28F-4A2E-5330C7D54E2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81744" y="213969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6" name="Text Box 64">
                <a:extLst>
                  <a:ext uri="{FF2B5EF4-FFF2-40B4-BE49-F238E27FC236}">
                    <a16:creationId xmlns:a16="http://schemas.microsoft.com/office/drawing/2014/main" id="{AEC83594-B265-F5B3-7333-C383FE34E5E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458287" y="218875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6" name="Oval 29">
              <a:extLst>
                <a:ext uri="{FF2B5EF4-FFF2-40B4-BE49-F238E27FC236}">
                  <a16:creationId xmlns:a16="http://schemas.microsoft.com/office/drawing/2014/main" id="{C96ED87E-7B81-3BF8-828D-F99B5E7F90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4782" y="2252184"/>
              <a:ext cx="231648" cy="219456"/>
              <a:chOff x="7693152" y="2164080"/>
              <a:chExt cx="231648" cy="219456"/>
            </a:xfrm>
          </p:grpSpPr>
          <p:pic>
            <p:nvPicPr>
              <p:cNvPr id="33853" name="Oval 29">
                <a:extLst>
                  <a:ext uri="{FF2B5EF4-FFF2-40B4-BE49-F238E27FC236}">
                    <a16:creationId xmlns:a16="http://schemas.microsoft.com/office/drawing/2014/main" id="{0E210798-D0AB-EB45-AB7F-2D581882B0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3152" y="216408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4" name="Text Box 67">
                <a:extLst>
                  <a:ext uri="{FF2B5EF4-FFF2-40B4-BE49-F238E27FC236}">
                    <a16:creationId xmlns:a16="http://schemas.microsoft.com/office/drawing/2014/main" id="{39DA8BC3-35DD-7171-304F-EC91684117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768643" y="2212795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7" name="Oval 30">
              <a:extLst>
                <a:ext uri="{FF2B5EF4-FFF2-40B4-BE49-F238E27FC236}">
                  <a16:creationId xmlns:a16="http://schemas.microsoft.com/office/drawing/2014/main" id="{6EB07FEE-75CC-49EC-4E16-803FA03AF1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93550" y="3745704"/>
              <a:ext cx="231648" cy="219456"/>
              <a:chOff x="7741920" y="3657600"/>
              <a:chExt cx="231648" cy="219456"/>
            </a:xfrm>
          </p:grpSpPr>
          <p:pic>
            <p:nvPicPr>
              <p:cNvPr id="33851" name="Oval 30">
                <a:extLst>
                  <a:ext uri="{FF2B5EF4-FFF2-40B4-BE49-F238E27FC236}">
                    <a16:creationId xmlns:a16="http://schemas.microsoft.com/office/drawing/2014/main" id="{BD2D82D9-6319-1111-3DD3-90D92A750F3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41920" y="3657600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2" name="Text Box 80">
                <a:extLst>
                  <a:ext uri="{FF2B5EF4-FFF2-40B4-BE49-F238E27FC236}">
                    <a16:creationId xmlns:a16="http://schemas.microsoft.com/office/drawing/2014/main" id="{462E4569-E3D1-1D68-99DA-A8CFCC66211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819813" y="3706899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  <p:grpSp>
          <p:nvGrpSpPr>
            <p:cNvPr id="33848" name="Oval 31">
              <a:extLst>
                <a:ext uri="{FF2B5EF4-FFF2-40B4-BE49-F238E27FC236}">
                  <a16:creationId xmlns:a16="http://schemas.microsoft.com/office/drawing/2014/main" id="{BBCB3CBC-D0E9-3331-0FBA-E84B9D01CD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08990" y="3843240"/>
              <a:ext cx="231648" cy="219456"/>
              <a:chOff x="9357360" y="3755136"/>
              <a:chExt cx="231648" cy="219456"/>
            </a:xfrm>
          </p:grpSpPr>
          <p:pic>
            <p:nvPicPr>
              <p:cNvPr id="33849" name="Oval 31">
                <a:extLst>
                  <a:ext uri="{FF2B5EF4-FFF2-40B4-BE49-F238E27FC236}">
                    <a16:creationId xmlns:a16="http://schemas.microsoft.com/office/drawing/2014/main" id="{EE02AB93-54B5-4EE5-996C-D4C87146B09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357360" y="3755136"/>
                <a:ext cx="231648" cy="2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850" name="Text Box 83">
                <a:extLst>
                  <a:ext uri="{FF2B5EF4-FFF2-40B4-BE49-F238E27FC236}">
                    <a16:creationId xmlns:a16="http://schemas.microsoft.com/office/drawing/2014/main" id="{EB678086-F540-DA4F-2014-082B165FEE7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432148" y="3806494"/>
                <a:ext cx="78798" cy="689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1pPr>
                <a:lvl2pPr marL="742950" indent="-28575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2pPr>
                <a:lvl3pPr marL="11430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3pPr>
                <a:lvl4pPr marL="16002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4pPr>
                <a:lvl5pPr marL="2057400" indent="-228600"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Calibri" panose="020F0502020204030204" pitchFamily="34" charset="0"/>
                    <a:ea typeface="Wingdings" panose="05000000000000000000" pitchFamily="2" charset="2"/>
                    <a:cs typeface="Wingdings" panose="05000000000000000000" pitchFamily="2" charset="2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</p:grpSp>
      </p:grpSp>
      <p:grpSp>
        <p:nvGrpSpPr>
          <p:cNvPr id="33813" name="Oval 34">
            <a:extLst>
              <a:ext uri="{FF2B5EF4-FFF2-40B4-BE49-F238E27FC236}">
                <a16:creationId xmlns:a16="http://schemas.microsoft.com/office/drawing/2014/main" id="{2E54FCA2-58C8-0B16-F4E7-31CA4B19C37F}"/>
              </a:ext>
            </a:extLst>
          </p:cNvPr>
          <p:cNvGrpSpPr>
            <a:grpSpLocks/>
          </p:cNvGrpSpPr>
          <p:nvPr/>
        </p:nvGrpSpPr>
        <p:grpSpPr bwMode="auto">
          <a:xfrm>
            <a:off x="7980363" y="1530350"/>
            <a:ext cx="1560512" cy="1566863"/>
            <a:chOff x="5027" y="964"/>
            <a:chExt cx="983" cy="987"/>
          </a:xfrm>
        </p:grpSpPr>
        <p:pic>
          <p:nvPicPr>
            <p:cNvPr id="33838" name="Oval 34">
              <a:extLst>
                <a:ext uri="{FF2B5EF4-FFF2-40B4-BE49-F238E27FC236}">
                  <a16:creationId xmlns:a16="http://schemas.microsoft.com/office/drawing/2014/main" id="{F80BEEA0-1958-70AD-A3EC-2F3C2C2F60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7" y="964"/>
              <a:ext cx="983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9" name="Text Box 86">
              <a:extLst>
                <a:ext uri="{FF2B5EF4-FFF2-40B4-BE49-F238E27FC236}">
                  <a16:creationId xmlns:a16="http://schemas.microsoft.com/office/drawing/2014/main" id="{5CF6EF1B-7390-46DE-CA2F-DD8A237BD7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6" y="1122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4" name="Oval 36">
            <a:extLst>
              <a:ext uri="{FF2B5EF4-FFF2-40B4-BE49-F238E27FC236}">
                <a16:creationId xmlns:a16="http://schemas.microsoft.com/office/drawing/2014/main" id="{300090A2-F37B-84C3-12CF-0FC8356D1344}"/>
              </a:ext>
            </a:extLst>
          </p:cNvPr>
          <p:cNvGrpSpPr>
            <a:grpSpLocks/>
          </p:cNvGrpSpPr>
          <p:nvPr/>
        </p:nvGrpSpPr>
        <p:grpSpPr bwMode="auto">
          <a:xfrm>
            <a:off x="7980363" y="2992438"/>
            <a:ext cx="1560512" cy="1560512"/>
            <a:chOff x="5027" y="1885"/>
            <a:chExt cx="983" cy="983"/>
          </a:xfrm>
        </p:grpSpPr>
        <p:pic>
          <p:nvPicPr>
            <p:cNvPr id="33836" name="Oval 36">
              <a:extLst>
                <a:ext uri="{FF2B5EF4-FFF2-40B4-BE49-F238E27FC236}">
                  <a16:creationId xmlns:a16="http://schemas.microsoft.com/office/drawing/2014/main" id="{309C123A-928C-F1FC-22D8-33436039D7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7" y="1885"/>
              <a:ext cx="983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7" name="Text Box 89">
              <a:extLst>
                <a:ext uri="{FF2B5EF4-FFF2-40B4-BE49-F238E27FC236}">
                  <a16:creationId xmlns:a16="http://schemas.microsoft.com/office/drawing/2014/main" id="{EE7742C9-8C89-0444-75AC-8329E16968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6" y="2041"/>
              <a:ext cx="644" cy="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5" name="Oval 37">
            <a:extLst>
              <a:ext uri="{FF2B5EF4-FFF2-40B4-BE49-F238E27FC236}">
                <a16:creationId xmlns:a16="http://schemas.microsoft.com/office/drawing/2014/main" id="{D388060D-1248-B295-37C7-7114D4AB6031}"/>
              </a:ext>
            </a:extLst>
          </p:cNvPr>
          <p:cNvGrpSpPr>
            <a:grpSpLocks/>
          </p:cNvGrpSpPr>
          <p:nvPr/>
        </p:nvGrpSpPr>
        <p:grpSpPr bwMode="auto">
          <a:xfrm>
            <a:off x="5541963" y="1573213"/>
            <a:ext cx="1565275" cy="1566862"/>
            <a:chOff x="3491" y="991"/>
            <a:chExt cx="986" cy="987"/>
          </a:xfrm>
        </p:grpSpPr>
        <p:pic>
          <p:nvPicPr>
            <p:cNvPr id="33834" name="Oval 37">
              <a:extLst>
                <a:ext uri="{FF2B5EF4-FFF2-40B4-BE49-F238E27FC236}">
                  <a16:creationId xmlns:a16="http://schemas.microsoft.com/office/drawing/2014/main" id="{FCB103F6-897D-92AB-7E95-4F81F067D0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" y="991"/>
              <a:ext cx="986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5" name="Text Box 40">
              <a:extLst>
                <a:ext uri="{FF2B5EF4-FFF2-40B4-BE49-F238E27FC236}">
                  <a16:creationId xmlns:a16="http://schemas.microsoft.com/office/drawing/2014/main" id="{C2D00318-FC44-219B-AEA4-29CF31A665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63" y="1147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6" name="Oval 38">
            <a:extLst>
              <a:ext uri="{FF2B5EF4-FFF2-40B4-BE49-F238E27FC236}">
                <a16:creationId xmlns:a16="http://schemas.microsoft.com/office/drawing/2014/main" id="{B74A588D-808B-4EDA-5860-96249B8A963B}"/>
              </a:ext>
            </a:extLst>
          </p:cNvPr>
          <p:cNvGrpSpPr>
            <a:grpSpLocks/>
          </p:cNvGrpSpPr>
          <p:nvPr/>
        </p:nvGrpSpPr>
        <p:grpSpPr bwMode="auto">
          <a:xfrm>
            <a:off x="5357813" y="3060700"/>
            <a:ext cx="1566862" cy="1560513"/>
            <a:chOff x="3375" y="1928"/>
            <a:chExt cx="987" cy="983"/>
          </a:xfrm>
        </p:grpSpPr>
        <p:pic>
          <p:nvPicPr>
            <p:cNvPr id="33832" name="Oval 38">
              <a:extLst>
                <a:ext uri="{FF2B5EF4-FFF2-40B4-BE49-F238E27FC236}">
                  <a16:creationId xmlns:a16="http://schemas.microsoft.com/office/drawing/2014/main" id="{CB923200-45A4-C753-C433-CE62AC83E0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5" y="1928"/>
              <a:ext cx="987" cy="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3" name="Text Box 43">
              <a:extLst>
                <a:ext uri="{FF2B5EF4-FFF2-40B4-BE49-F238E27FC236}">
                  <a16:creationId xmlns:a16="http://schemas.microsoft.com/office/drawing/2014/main" id="{1A0F9690-7A32-634A-8BF1-0A9039B1CA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6" y="2083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7" name="Oval 39">
            <a:extLst>
              <a:ext uri="{FF2B5EF4-FFF2-40B4-BE49-F238E27FC236}">
                <a16:creationId xmlns:a16="http://schemas.microsoft.com/office/drawing/2014/main" id="{5F03E33D-E301-8955-F717-B72C8C31914B}"/>
              </a:ext>
            </a:extLst>
          </p:cNvPr>
          <p:cNvGrpSpPr>
            <a:grpSpLocks/>
          </p:cNvGrpSpPr>
          <p:nvPr/>
        </p:nvGrpSpPr>
        <p:grpSpPr bwMode="auto">
          <a:xfrm>
            <a:off x="6308725" y="4206875"/>
            <a:ext cx="1560513" cy="1565275"/>
            <a:chOff x="3974" y="2650"/>
            <a:chExt cx="983" cy="986"/>
          </a:xfrm>
        </p:grpSpPr>
        <p:pic>
          <p:nvPicPr>
            <p:cNvPr id="33830" name="Oval 39">
              <a:extLst>
                <a:ext uri="{FF2B5EF4-FFF2-40B4-BE49-F238E27FC236}">
                  <a16:creationId xmlns:a16="http://schemas.microsoft.com/office/drawing/2014/main" id="{6DA9BC34-8500-622A-33B9-2EF4DDA1A1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4" y="2650"/>
              <a:ext cx="983" cy="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31" name="Text Box 46">
              <a:extLst>
                <a:ext uri="{FF2B5EF4-FFF2-40B4-BE49-F238E27FC236}">
                  <a16:creationId xmlns:a16="http://schemas.microsoft.com/office/drawing/2014/main" id="{2C847928-972F-B770-1E2D-E42832177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4" y="2806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8" name="Oval 40">
            <a:extLst>
              <a:ext uri="{FF2B5EF4-FFF2-40B4-BE49-F238E27FC236}">
                <a16:creationId xmlns:a16="http://schemas.microsoft.com/office/drawing/2014/main" id="{C7BB6EFE-F5D5-169D-CAE5-D94B6CB6C3FF}"/>
              </a:ext>
            </a:extLst>
          </p:cNvPr>
          <p:cNvGrpSpPr>
            <a:grpSpLocks/>
          </p:cNvGrpSpPr>
          <p:nvPr/>
        </p:nvGrpSpPr>
        <p:grpSpPr bwMode="auto">
          <a:xfrm>
            <a:off x="7748588" y="4432300"/>
            <a:ext cx="1566862" cy="1566863"/>
            <a:chOff x="4881" y="2792"/>
            <a:chExt cx="987" cy="987"/>
          </a:xfrm>
        </p:grpSpPr>
        <p:pic>
          <p:nvPicPr>
            <p:cNvPr id="33828" name="Oval 40">
              <a:extLst>
                <a:ext uri="{FF2B5EF4-FFF2-40B4-BE49-F238E27FC236}">
                  <a16:creationId xmlns:a16="http://schemas.microsoft.com/office/drawing/2014/main" id="{0B8C5681-FE7E-E216-FB8A-7EC1448904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1" y="2792"/>
              <a:ext cx="987" cy="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29" name="Text Box 49">
              <a:extLst>
                <a:ext uri="{FF2B5EF4-FFF2-40B4-BE49-F238E27FC236}">
                  <a16:creationId xmlns:a16="http://schemas.microsoft.com/office/drawing/2014/main" id="{CF75CDF3-A314-6791-B517-232734E64D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54" y="2949"/>
              <a:ext cx="643" cy="6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>
                  <a:latin typeface="Museo 300" charset="0"/>
                  <a:cs typeface="Museo 300" charset="0"/>
                </a:rPr>
                <a:t>K</a:t>
              </a:r>
              <a:r>
                <a:rPr lang="cy-GB" altLang="en-US" sz="2000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19" name="Oval 45">
            <a:extLst>
              <a:ext uri="{FF2B5EF4-FFF2-40B4-BE49-F238E27FC236}">
                <a16:creationId xmlns:a16="http://schemas.microsoft.com/office/drawing/2014/main" id="{DB5C92C3-B186-0FE7-5513-4EA80D4D9D70}"/>
              </a:ext>
            </a:extLst>
          </p:cNvPr>
          <p:cNvGrpSpPr>
            <a:grpSpLocks/>
          </p:cNvGrpSpPr>
          <p:nvPr/>
        </p:nvGrpSpPr>
        <p:grpSpPr bwMode="auto">
          <a:xfrm>
            <a:off x="6845300" y="3127375"/>
            <a:ext cx="1225550" cy="1225550"/>
            <a:chOff x="4312" y="1970"/>
            <a:chExt cx="772" cy="772"/>
          </a:xfrm>
        </p:grpSpPr>
        <p:pic>
          <p:nvPicPr>
            <p:cNvPr id="33826" name="Oval 45">
              <a:extLst>
                <a:ext uri="{FF2B5EF4-FFF2-40B4-BE49-F238E27FC236}">
                  <a16:creationId xmlns:a16="http://schemas.microsoft.com/office/drawing/2014/main" id="{AE8C7299-F6A4-6B19-C920-D68F22BD4A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2" y="1970"/>
              <a:ext cx="772" cy="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27" name="Text Box 104">
              <a:extLst>
                <a:ext uri="{FF2B5EF4-FFF2-40B4-BE49-F238E27FC236}">
                  <a16:creationId xmlns:a16="http://schemas.microsoft.com/office/drawing/2014/main" id="{F68B4FE8-0A47-543D-5FBE-7AA6C923F3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52" y="2095"/>
              <a:ext cx="491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 b="1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="1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20" name="Oval 46">
            <a:extLst>
              <a:ext uri="{FF2B5EF4-FFF2-40B4-BE49-F238E27FC236}">
                <a16:creationId xmlns:a16="http://schemas.microsoft.com/office/drawing/2014/main" id="{FD277800-9D58-0A27-C462-3B89826A19FB}"/>
              </a:ext>
            </a:extLst>
          </p:cNvPr>
          <p:cNvGrpSpPr>
            <a:grpSpLocks/>
          </p:cNvGrpSpPr>
          <p:nvPr/>
        </p:nvGrpSpPr>
        <p:grpSpPr bwMode="auto">
          <a:xfrm>
            <a:off x="6991350" y="2041525"/>
            <a:ext cx="1219200" cy="1225550"/>
            <a:chOff x="4404" y="1286"/>
            <a:chExt cx="768" cy="772"/>
          </a:xfrm>
        </p:grpSpPr>
        <p:pic>
          <p:nvPicPr>
            <p:cNvPr id="33824" name="Oval 46">
              <a:extLst>
                <a:ext uri="{FF2B5EF4-FFF2-40B4-BE49-F238E27FC236}">
                  <a16:creationId xmlns:a16="http://schemas.microsoft.com/office/drawing/2014/main" id="{20E7CDA0-B20F-DC79-4E02-1D5846A15D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4" y="1286"/>
              <a:ext cx="768" cy="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825" name="Text Box 107">
              <a:extLst>
                <a:ext uri="{FF2B5EF4-FFF2-40B4-BE49-F238E27FC236}">
                  <a16:creationId xmlns:a16="http://schemas.microsoft.com/office/drawing/2014/main" id="{DFED7313-5ABA-95A5-C573-19933D2EA4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3" y="1411"/>
              <a:ext cx="490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/>
              <a:r>
                <a:rPr lang="cy-GB" altLang="en-US" sz="2000" b="1">
                  <a:latin typeface="Museo 300" charset="0"/>
                  <a:cs typeface="Museo 300" charset="0"/>
                </a:rPr>
                <a:t>Na</a:t>
              </a:r>
              <a:r>
                <a:rPr lang="cy-GB" altLang="en-US" sz="2000" b="1" baseline="30000">
                  <a:latin typeface="Museo 300" charset="0"/>
                  <a:cs typeface="Museo 300" charset="0"/>
                </a:rPr>
                <a:t>+</a:t>
              </a:r>
            </a:p>
          </p:txBody>
        </p:sp>
      </p:grpSp>
      <p:grpSp>
        <p:nvGrpSpPr>
          <p:cNvPr id="33821" name="Group 41">
            <a:extLst>
              <a:ext uri="{FF2B5EF4-FFF2-40B4-BE49-F238E27FC236}">
                <a16:creationId xmlns:a16="http://schemas.microsoft.com/office/drawing/2014/main" id="{315A73EC-AE26-1797-3BC6-74DE170324F0}"/>
              </a:ext>
            </a:extLst>
          </p:cNvPr>
          <p:cNvGrpSpPr>
            <a:grpSpLocks/>
          </p:cNvGrpSpPr>
          <p:nvPr/>
        </p:nvGrpSpPr>
        <p:grpSpPr bwMode="auto">
          <a:xfrm>
            <a:off x="1743075" y="1239838"/>
            <a:ext cx="3232150" cy="4210050"/>
            <a:chOff x="2927648" y="1484784"/>
            <a:chExt cx="3232062" cy="3873982"/>
          </a:xfrm>
        </p:grpSpPr>
        <p:sp>
          <p:nvSpPr>
            <p:cNvPr id="33822" name="Rounded Rectangle 47">
              <a:extLst>
                <a:ext uri="{FF2B5EF4-FFF2-40B4-BE49-F238E27FC236}">
                  <a16:creationId xmlns:a16="http://schemas.microsoft.com/office/drawing/2014/main" id="{9DC4AC9F-24BF-16D2-18E8-B07399814C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0823" y="1484784"/>
              <a:ext cx="3124177" cy="1514826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grymoedd atyniadol gwannach</a:t>
              </a:r>
            </a:p>
          </p:txBody>
        </p:sp>
        <p:sp>
          <p:nvSpPr>
            <p:cNvPr id="33823" name="Rounded Rectangle 48">
              <a:extLst>
                <a:ext uri="{FF2B5EF4-FFF2-40B4-BE49-F238E27FC236}">
                  <a16:creationId xmlns:a16="http://schemas.microsoft.com/office/drawing/2014/main" id="{3D3036CF-6E37-E360-B2DF-6DB8C89B0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7648" y="3843939"/>
              <a:ext cx="3232062" cy="1514827"/>
            </a:xfrm>
            <a:prstGeom prst="roundRect">
              <a:avLst>
                <a:gd name="adj" fmla="val 16667"/>
              </a:avLst>
            </a:prstGeom>
            <a:noFill/>
            <a:ln w="762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1pPr>
              <a:lvl2pPr marL="742950" indent="-28575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2pPr>
              <a:lvl3pPr marL="11430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3pPr>
              <a:lvl4pPr marL="16002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4pPr>
              <a:lvl5pPr marL="2057400" indent="-228600"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Calibri" panose="020F0502020204030204" pitchFamily="34" charset="0"/>
                  <a:ea typeface="Wingdings" panose="05000000000000000000" pitchFamily="2" charset="2"/>
                  <a:cs typeface="Wingdings" panose="05000000000000000000" pitchFamily="2" charset="2"/>
                </a:defRPr>
              </a:lvl9pPr>
            </a:lstStyle>
            <a:p>
              <a:pPr algn="ctr" eaLnBrk="1" hangingPunct="1">
                <a:buSzTx/>
              </a:pPr>
              <a:r>
                <a:rPr lang="cy-GB" altLang="en-US" sz="3200">
                  <a:solidFill>
                    <a:schemeClr val="tx1"/>
                  </a:solidFill>
                  <a:latin typeface="Museo Slab 700" charset="0"/>
                  <a:cs typeface="Museo Slab 700" charset="0"/>
                </a:rPr>
                <a:t>ymdoddbwynt is</a:t>
              </a:r>
            </a:p>
          </p:txBody>
        </p:sp>
      </p:grp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7763.0"/>
  <p:tag name="AS_RELEASE_DATE" val="2023.11.14"/>
  <p:tag name="AS_TITLE" val="Aspose.Slides for .NET 4.0 Client Profile"/>
  <p:tag name="AS_VERSION" val="23.11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9F76FF-B549-4860-A8F7-4E407E7224A6}">
  <ds:schemaRefs>
    <ds:schemaRef ds:uri="http://purl.org/dc/elements/1.1/"/>
    <ds:schemaRef ds:uri="http://purl.org/dc/dcmitype/"/>
    <ds:schemaRef ds:uri="9e3c562f-56b0-4bc9-96c8-d04b09868558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5c7d88b2-bc5d-47d8-b067-5f30c82b40fb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DDC1DB0-9C3B-4AF7-AAB1-06C24D8CD3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119FF5-16D2-4F14-81DD-DBE01C4529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593</Words>
  <Application>Microsoft Office PowerPoint</Application>
  <PresentationFormat>Widescreen</PresentationFormat>
  <Paragraphs>169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Museo 300</vt:lpstr>
      <vt:lpstr>Museo Sans 500</vt:lpstr>
      <vt:lpstr>Museo Slab 700</vt:lpstr>
      <vt:lpstr>Wingdings</vt:lpstr>
      <vt:lpstr>1_Office Theme</vt:lpstr>
      <vt:lpstr>Dod o hyd i’r NaK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the NaK slides CYM</dc:title>
  <dc:subject/>
  <dc:creator>Royal Society of Chemistry</dc:creator>
  <cp:keywords/>
  <dc:description>Available from https://rsc.li/4ujFsEw</dc:description>
  <cp:lastModifiedBy>Hannah Griffiths</cp:lastModifiedBy>
  <cp:revision>76</cp:revision>
  <cp:lastPrinted>1601-01-01T00:00:00Z</cp:lastPrinted>
  <dcterms:created xsi:type="dcterms:W3CDTF">2016-02-07T14:57:02Z</dcterms:created>
  <dcterms:modified xsi:type="dcterms:W3CDTF">2026-06-24T09:08:57Z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51800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MediaServiceImageTags">
    <vt:lpwstr/>
  </property>
</Properties>
</file>