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9"/>
  </p:notesMasterIdLst>
  <p:sldIdLst>
    <p:sldId id="256" r:id="rId5"/>
    <p:sldId id="257" r:id="rId6"/>
    <p:sldId id="258" r:id="rId7"/>
    <p:sldId id="259" r:id="rId8"/>
  </p:sldIdLst>
  <p:sldSz cx="9144000" cy="5145088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CC6148-E1AB-4AFB-9750-7E310D2765DC}" v="7" dt="2026-08-17T11:39:59.5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199" autoAdjust="0"/>
  </p:normalViewPr>
  <p:slideViewPr>
    <p:cSldViewPr snapToGrid="0">
      <p:cViewPr varScale="1">
        <p:scale>
          <a:sx n="126" d="100"/>
          <a:sy n="126" d="100"/>
        </p:scale>
        <p:origin x="1194" y="114"/>
      </p:cViewPr>
      <p:guideLst/>
    </p:cSldViewPr>
  </p:slideViewPr>
  <p:notesTextViewPr>
    <p:cViewPr>
      <p:scale>
        <a:sx n="3" d="2"/>
        <a:sy n="3" d="2"/>
      </p:scale>
      <p:origin x="-6" y="-18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6858000" cy="914400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txBody>
          <a:bodyPr lIns="90000" tIns="45000" rIns="90000" bIns="45000" anchor="ctr" anchorCtr="1">
            <a:noAutofit/>
          </a:bodyPr>
          <a:lstStyle/>
          <a:p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10" name="PlaceHolder 1"/>
          <p:cNvSpPr>
            <a:spLocks noGrp="1"/>
          </p:cNvSpPr>
          <p:nvPr>
            <p:ph type="hdr"/>
          </p:nvPr>
        </p:nvSpPr>
        <p:spPr>
          <a:xfrm>
            <a:off x="-360" y="0"/>
            <a:ext cx="2971800" cy="45720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Autofit/>
          </a:bodyPr>
          <a:lstStyle/>
          <a:p>
            <a:pPr indent="0">
              <a:buNone/>
            </a:pPr>
            <a:endParaRPr lang="en-GB" sz="2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dt" idx="4"/>
          </p:nvPr>
        </p:nvSpPr>
        <p:spPr>
          <a:xfrm>
            <a:off x="3884400" y="0"/>
            <a:ext cx="2971800" cy="45720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Autofit/>
          </a:bodyPr>
          <a:lstStyle>
            <a:lvl1pPr marL="216000"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en-GB" sz="12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marL="216000"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2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&lt;date/time&gt;</a:t>
            </a:r>
          </a:p>
        </p:txBody>
      </p:sp>
      <p:sp>
        <p:nvSpPr>
          <p:cNvPr id="12" name="PlaceHolder 3"/>
          <p:cNvSpPr>
            <a:spLocks noGrp="1" noRot="1" noChangeAspect="1"/>
          </p:cNvSpPr>
          <p:nvPr>
            <p:ph type="sldImg"/>
          </p:nvPr>
        </p:nvSpPr>
        <p:spPr>
          <a:xfrm>
            <a:off x="380880" y="685440"/>
            <a:ext cx="6096240" cy="3429000"/>
          </a:xfrm>
          <a:prstGeom prst="rect">
            <a:avLst/>
          </a:prstGeom>
          <a:noFill/>
          <a:ln w="12600">
            <a:solidFill>
              <a:srgbClr val="000000"/>
            </a:solidFill>
            <a:miter/>
          </a:ln>
        </p:spPr>
        <p:txBody>
          <a:bodyPr lIns="90000" tIns="46800" rIns="90000" bIns="4680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0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Click to move the slide</a:t>
            </a:r>
          </a:p>
        </p:txBody>
      </p:sp>
      <p:sp>
        <p:nvSpPr>
          <p:cNvPr id="13" name="PlaceHolder 4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Autofit/>
          </a:bodyPr>
          <a:lstStyle/>
          <a:p>
            <a:pPr indent="0">
              <a:spcBef>
                <a:spcPts val="451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2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Click to edit the notes' format</a:t>
            </a:r>
          </a:p>
        </p:txBody>
      </p:sp>
      <p:sp>
        <p:nvSpPr>
          <p:cNvPr id="14" name="PlaceHolder 5"/>
          <p:cNvSpPr>
            <a:spLocks noGrp="1"/>
          </p:cNvSpPr>
          <p:nvPr>
            <p:ph type="ftr" idx="5"/>
          </p:nvPr>
        </p:nvSpPr>
        <p:spPr>
          <a:xfrm>
            <a:off x="-360" y="8685360"/>
            <a:ext cx="2971800" cy="45720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b">
            <a:noAutofit/>
          </a:bodyPr>
          <a:lstStyle/>
          <a:p>
            <a:pPr indent="0">
              <a:buNone/>
            </a:pPr>
            <a:endParaRPr lang="en-GB" sz="2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5" name="PlaceHolder 6"/>
          <p:cNvSpPr>
            <a:spLocks noGrp="1"/>
          </p:cNvSpPr>
          <p:nvPr>
            <p:ph type="sldNum" idx="6"/>
          </p:nvPr>
        </p:nvSpPr>
        <p:spPr>
          <a:xfrm>
            <a:off x="3884400" y="8685360"/>
            <a:ext cx="2971800" cy="45720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b">
            <a:noAutofit/>
          </a:bodyPr>
          <a:lstStyle>
            <a:lvl1pPr marL="216000"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en-GB" sz="12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marL="216000"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9F6F3038-BCBB-4D07-A2C2-17FBD8AE29AB}" type="slidenum">
              <a:rPr lang="en-GB" sz="12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‹#›</a:t>
            </a:fld>
            <a:endParaRPr lang="en-GB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80880" y="685800"/>
            <a:ext cx="6096240" cy="3429000"/>
          </a:xfrm>
          <a:prstGeom prst="rect">
            <a:avLst/>
          </a:prstGeom>
          <a:ln w="0">
            <a:noFill/>
          </a:ln>
        </p:spPr>
      </p:sp>
      <p:sp>
        <p:nvSpPr>
          <p:cNvPr id="432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spcBef>
                <a:spcPts val="451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2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433" name="Slide Number Placeholder 3"/>
          <p:cNvSpPr/>
          <p:nvPr/>
        </p:nvSpPr>
        <p:spPr>
          <a:xfrm>
            <a:off x="3884760" y="8685360"/>
            <a:ext cx="2971800" cy="457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noAutofit/>
          </a:bodyPr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0487EBF-B39F-4EE2-9E1A-491549F3E8F8}" type="slidenum">
              <a:rPr lang="en-US" sz="1200" b="0" u="none" strike="noStrike">
                <a:solidFill>
                  <a:srgbClr val="000000"/>
                </a:solidFill>
                <a:effectLst/>
                <a:uFillTx/>
                <a:latin typeface="Calibri"/>
                <a:ea typeface="Arial"/>
              </a:rPr>
              <a:t>2</a:t>
            </a:fld>
            <a:endParaRPr lang="en-GB" sz="12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80880" y="685800"/>
            <a:ext cx="6096240" cy="3429000"/>
          </a:xfrm>
          <a:prstGeom prst="rect">
            <a:avLst/>
          </a:prstGeom>
          <a:ln w="0">
            <a:noFill/>
          </a:ln>
        </p:spPr>
      </p:sp>
      <p:sp>
        <p:nvSpPr>
          <p:cNvPr id="435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spcBef>
                <a:spcPts val="451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2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436" name="Slide Number Placeholder 3"/>
          <p:cNvSpPr/>
          <p:nvPr/>
        </p:nvSpPr>
        <p:spPr>
          <a:xfrm>
            <a:off x="3884760" y="8685360"/>
            <a:ext cx="2971800" cy="457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noAutofit/>
          </a:bodyPr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163AA303-8147-4BF4-91D4-E9A472E6B849}" type="slidenum">
              <a:rPr lang="en-US" sz="1200" b="0" u="none" strike="noStrike">
                <a:solidFill>
                  <a:srgbClr val="000000"/>
                </a:solidFill>
                <a:effectLst/>
                <a:uFillTx/>
                <a:latin typeface="Calibri"/>
                <a:ea typeface="Arial"/>
              </a:rPr>
              <a:t>3</a:t>
            </a:fld>
            <a:endParaRPr lang="en-GB" sz="12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80880" y="685800"/>
            <a:ext cx="6096240" cy="3429000"/>
          </a:xfrm>
          <a:prstGeom prst="rect">
            <a:avLst/>
          </a:prstGeom>
          <a:ln w="0">
            <a:noFill/>
          </a:ln>
        </p:spPr>
      </p:sp>
      <p:sp>
        <p:nvSpPr>
          <p:cNvPr id="438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spcBef>
                <a:spcPts val="451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2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439" name="Slide Number Placeholder 3"/>
          <p:cNvSpPr/>
          <p:nvPr/>
        </p:nvSpPr>
        <p:spPr>
          <a:xfrm>
            <a:off x="3884760" y="8685360"/>
            <a:ext cx="2971800" cy="457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>
            <a:noAutofit/>
          </a:bodyPr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770AE8E-D85F-4158-A20B-30A142A006C7}" type="slidenum">
              <a:rPr lang="en-US" sz="1200" b="0" u="none" strike="noStrike">
                <a:solidFill>
                  <a:srgbClr val="000000"/>
                </a:solidFill>
                <a:effectLst/>
                <a:uFillTx/>
                <a:latin typeface="Calibri"/>
                <a:ea typeface="Arial"/>
              </a:rPr>
              <a:t>4</a:t>
            </a:fld>
            <a:endParaRPr lang="en-GB" sz="12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H:\Design\Powerpoint DO NOT MOVE\New templates 2014\16 9\Graphics\power point_4 3_PURPLE_96dpi.png"/>
          <p:cNvPicPr/>
          <p:nvPr/>
        </p:nvPicPr>
        <p:blipFill>
          <a:blip r:embed="rId2"/>
          <a:stretch/>
        </p:blipFill>
        <p:spPr>
          <a:xfrm>
            <a:off x="-19080" y="-44280"/>
            <a:ext cx="9271080" cy="5224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06280"/>
            <a:ext cx="8229600" cy="8575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0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9600" cy="339408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 fontScale="77500" lnSpcReduction="19999"/>
          </a:bodyPr>
          <a:lstStyle/>
          <a:p>
            <a:pPr marL="343080" indent="-343080">
              <a:spcBef>
                <a:spcPts val="799"/>
              </a:spcBef>
              <a:buClr>
                <a:srgbClr val="505759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743040" lvl="1" indent="-285840">
              <a:spcBef>
                <a:spcPts val="799"/>
              </a:spcBef>
              <a:buClr>
                <a:srgbClr val="505759"/>
              </a:buClr>
              <a:buFont typeface="Arial"/>
              <a:buChar char="–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143000" lvl="2" indent="-228600">
              <a:spcBef>
                <a:spcPts val="799"/>
              </a:spcBef>
              <a:buClr>
                <a:srgbClr val="505759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600200" lvl="3" indent="-228600">
              <a:spcBef>
                <a:spcPts val="799"/>
              </a:spcBef>
              <a:buClr>
                <a:srgbClr val="505759"/>
              </a:buClr>
              <a:buFont typeface="Arial"/>
              <a:buChar char="–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057400" lvl="4" indent="-228600">
              <a:spcBef>
                <a:spcPts val="799"/>
              </a:spcBef>
              <a:buClr>
                <a:srgbClr val="505759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057400" lvl="5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2057400" lvl="6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H:\Design\Powerpoint DO NOT MOVE\New templates 2014\16 9\Graphics\power point_4 3_PURPLE_96dpi3.png"/>
          <p:cNvPicPr/>
          <p:nvPr/>
        </p:nvPicPr>
        <p:blipFill>
          <a:blip r:embed="rId2"/>
          <a:stretch/>
        </p:blipFill>
        <p:spPr>
          <a:xfrm>
            <a:off x="0" y="-9360"/>
            <a:ext cx="1270080" cy="13874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06280"/>
            <a:ext cx="8229600" cy="85752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0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9600" cy="339408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 fontScale="77500" lnSpcReduction="19999"/>
          </a:bodyPr>
          <a:lstStyle/>
          <a:p>
            <a:pPr marL="343080" indent="-343080">
              <a:spcBef>
                <a:spcPts val="799"/>
              </a:spcBef>
              <a:buClr>
                <a:srgbClr val="505759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743040" lvl="1" indent="-285840">
              <a:spcBef>
                <a:spcPts val="799"/>
              </a:spcBef>
              <a:buClr>
                <a:srgbClr val="505759"/>
              </a:buClr>
              <a:buFont typeface="Arial"/>
              <a:buChar char="–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143000" lvl="2" indent="-228600">
              <a:spcBef>
                <a:spcPts val="799"/>
              </a:spcBef>
              <a:buClr>
                <a:srgbClr val="505759"/>
              </a:buClr>
              <a:buFont typeface="Arial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600200" lvl="3" indent="-228600">
              <a:spcBef>
                <a:spcPts val="799"/>
              </a:spcBef>
              <a:buClr>
                <a:srgbClr val="505759"/>
              </a:buClr>
              <a:buFont typeface="Arial"/>
              <a:buChar char="–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057400" lvl="4" indent="-228600">
              <a:spcBef>
                <a:spcPts val="799"/>
              </a:spcBef>
              <a:buClr>
                <a:srgbClr val="505759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057400" lvl="5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2057400" lvl="6" indent="-228600">
              <a:spcBef>
                <a:spcPts val="799"/>
              </a:spcBef>
              <a:buClr>
                <a:srgbClr val="000000"/>
              </a:buClr>
              <a:buFont typeface="Arial"/>
              <a:buChar char="»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  <p:sp>
        <p:nvSpPr>
          <p:cNvPr id="6" name="PlaceHolder 3"/>
          <p:cNvSpPr>
            <a:spLocks noGrp="1"/>
          </p:cNvSpPr>
          <p:nvPr>
            <p:ph type="dt" idx="1"/>
          </p:nvPr>
        </p:nvSpPr>
        <p:spPr>
          <a:xfrm>
            <a:off x="628200" y="4766760"/>
            <a:ext cx="2057400" cy="27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>
            <a:lvl1pPr marL="216000"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en-US" sz="2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marL="216000"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&lt;date/time&gt;</a:t>
            </a:r>
            <a:endParaRPr lang="en-GB" sz="2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" name="PlaceHolder 4"/>
          <p:cNvSpPr>
            <a:spLocks noGrp="1"/>
          </p:cNvSpPr>
          <p:nvPr>
            <p:ph type="ftr" idx="2"/>
          </p:nvPr>
        </p:nvSpPr>
        <p:spPr>
          <a:xfrm>
            <a:off x="3124080" y="4766760"/>
            <a:ext cx="2895840" cy="274680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8" name="PlaceHolder 5"/>
          <p:cNvSpPr>
            <a:spLocks noGrp="1"/>
          </p:cNvSpPr>
          <p:nvPr>
            <p:ph type="sldNum" idx="3"/>
          </p:nvPr>
        </p:nvSpPr>
        <p:spPr>
          <a:xfrm>
            <a:off x="6457680" y="4766760"/>
            <a:ext cx="2057400" cy="274680"/>
          </a:xfrm>
          <a:prstGeom prst="rect">
            <a:avLst/>
          </a:prstGeom>
          <a:noFill/>
          <a:ln w="0">
            <a:noFill/>
          </a:ln>
        </p:spPr>
        <p:txBody>
          <a:bodyPr lIns="68760" tIns="34200" rIns="68760" bIns="34200" anchor="t">
            <a:noAutofit/>
          </a:bodyPr>
          <a:lstStyle>
            <a:lvl1pPr marL="216000"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en-US" sz="2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marL="216000"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515F6B5C-1830-4B49-AF09-DB55821EB5E4}" type="slidenum">
              <a:rPr lang="en-US" sz="2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‹#›</a:t>
            </a:fld>
            <a:endParaRPr lang="en-GB" sz="2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9" Type="http://schemas.openxmlformats.org/officeDocument/2006/relationships/image" Target="../media/image39.png"/><Relationship Id="rId21" Type="http://schemas.openxmlformats.org/officeDocument/2006/relationships/image" Target="../media/image21.png"/><Relationship Id="rId34" Type="http://schemas.openxmlformats.org/officeDocument/2006/relationships/image" Target="../media/image34.png"/><Relationship Id="rId42" Type="http://schemas.openxmlformats.org/officeDocument/2006/relationships/image" Target="../media/image4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41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32" Type="http://schemas.openxmlformats.org/officeDocument/2006/relationships/image" Target="../media/image32.png"/><Relationship Id="rId37" Type="http://schemas.openxmlformats.org/officeDocument/2006/relationships/image" Target="../media/image37.png"/><Relationship Id="rId40" Type="http://schemas.openxmlformats.org/officeDocument/2006/relationships/image" Target="../media/image40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36" Type="http://schemas.openxmlformats.org/officeDocument/2006/relationships/image" Target="../media/image36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Relationship Id="rId35" Type="http://schemas.openxmlformats.org/officeDocument/2006/relationships/image" Target="../media/image35.png"/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png"/><Relationship Id="rId38" Type="http://schemas.openxmlformats.org/officeDocument/2006/relationships/image" Target="../media/image38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3.png"/><Relationship Id="rId18" Type="http://schemas.openxmlformats.org/officeDocument/2006/relationships/image" Target="../media/image58.png"/><Relationship Id="rId26" Type="http://schemas.openxmlformats.org/officeDocument/2006/relationships/image" Target="../media/image66.png"/><Relationship Id="rId3" Type="http://schemas.openxmlformats.org/officeDocument/2006/relationships/image" Target="../media/image43.png"/><Relationship Id="rId21" Type="http://schemas.openxmlformats.org/officeDocument/2006/relationships/image" Target="../media/image61.png"/><Relationship Id="rId34" Type="http://schemas.openxmlformats.org/officeDocument/2006/relationships/image" Target="../media/image74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17" Type="http://schemas.openxmlformats.org/officeDocument/2006/relationships/image" Target="../media/image57.png"/><Relationship Id="rId25" Type="http://schemas.openxmlformats.org/officeDocument/2006/relationships/image" Target="../media/image65.png"/><Relationship Id="rId33" Type="http://schemas.openxmlformats.org/officeDocument/2006/relationships/image" Target="../media/image73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56.png"/><Relationship Id="rId20" Type="http://schemas.openxmlformats.org/officeDocument/2006/relationships/image" Target="../media/image60.png"/><Relationship Id="rId29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24" Type="http://schemas.openxmlformats.org/officeDocument/2006/relationships/image" Target="../media/image64.png"/><Relationship Id="rId32" Type="http://schemas.openxmlformats.org/officeDocument/2006/relationships/image" Target="../media/image72.png"/><Relationship Id="rId5" Type="http://schemas.openxmlformats.org/officeDocument/2006/relationships/image" Target="../media/image45.png"/><Relationship Id="rId15" Type="http://schemas.openxmlformats.org/officeDocument/2006/relationships/image" Target="../media/image55.png"/><Relationship Id="rId23" Type="http://schemas.openxmlformats.org/officeDocument/2006/relationships/image" Target="../media/image63.png"/><Relationship Id="rId28" Type="http://schemas.openxmlformats.org/officeDocument/2006/relationships/image" Target="../media/image68.png"/><Relationship Id="rId10" Type="http://schemas.openxmlformats.org/officeDocument/2006/relationships/image" Target="../media/image50.png"/><Relationship Id="rId19" Type="http://schemas.openxmlformats.org/officeDocument/2006/relationships/image" Target="../media/image59.png"/><Relationship Id="rId31" Type="http://schemas.openxmlformats.org/officeDocument/2006/relationships/image" Target="../media/image71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Relationship Id="rId22" Type="http://schemas.openxmlformats.org/officeDocument/2006/relationships/image" Target="../media/image62.png"/><Relationship Id="rId27" Type="http://schemas.openxmlformats.org/officeDocument/2006/relationships/image" Target="../media/image67.png"/><Relationship Id="rId30" Type="http://schemas.openxmlformats.org/officeDocument/2006/relationships/image" Target="../media/image70.png"/><Relationship Id="rId35" Type="http://schemas.openxmlformats.org/officeDocument/2006/relationships/image" Target="../media/image75.png"/><Relationship Id="rId8" Type="http://schemas.openxmlformats.org/officeDocument/2006/relationships/image" Target="../media/image48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6.png"/><Relationship Id="rId18" Type="http://schemas.openxmlformats.org/officeDocument/2006/relationships/image" Target="../media/image91.png"/><Relationship Id="rId26" Type="http://schemas.openxmlformats.org/officeDocument/2006/relationships/image" Target="../media/image99.png"/><Relationship Id="rId39" Type="http://schemas.openxmlformats.org/officeDocument/2006/relationships/image" Target="../media/image112.png"/><Relationship Id="rId21" Type="http://schemas.openxmlformats.org/officeDocument/2006/relationships/image" Target="../media/image94.png"/><Relationship Id="rId34" Type="http://schemas.openxmlformats.org/officeDocument/2006/relationships/image" Target="../media/image107.png"/><Relationship Id="rId42" Type="http://schemas.openxmlformats.org/officeDocument/2006/relationships/image" Target="../media/image115.png"/><Relationship Id="rId7" Type="http://schemas.openxmlformats.org/officeDocument/2006/relationships/image" Target="../media/image8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89.png"/><Relationship Id="rId20" Type="http://schemas.openxmlformats.org/officeDocument/2006/relationships/image" Target="../media/image93.png"/><Relationship Id="rId29" Type="http://schemas.openxmlformats.org/officeDocument/2006/relationships/image" Target="../media/image102.png"/><Relationship Id="rId41" Type="http://schemas.openxmlformats.org/officeDocument/2006/relationships/image" Target="../media/image1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11" Type="http://schemas.openxmlformats.org/officeDocument/2006/relationships/image" Target="../media/image84.png"/><Relationship Id="rId24" Type="http://schemas.openxmlformats.org/officeDocument/2006/relationships/image" Target="../media/image97.png"/><Relationship Id="rId32" Type="http://schemas.openxmlformats.org/officeDocument/2006/relationships/image" Target="../media/image105.png"/><Relationship Id="rId37" Type="http://schemas.openxmlformats.org/officeDocument/2006/relationships/image" Target="../media/image110.png"/><Relationship Id="rId40" Type="http://schemas.openxmlformats.org/officeDocument/2006/relationships/image" Target="../media/image113.png"/><Relationship Id="rId5" Type="http://schemas.openxmlformats.org/officeDocument/2006/relationships/image" Target="../media/image78.png"/><Relationship Id="rId15" Type="http://schemas.openxmlformats.org/officeDocument/2006/relationships/image" Target="../media/image88.png"/><Relationship Id="rId23" Type="http://schemas.openxmlformats.org/officeDocument/2006/relationships/image" Target="../media/image96.png"/><Relationship Id="rId28" Type="http://schemas.openxmlformats.org/officeDocument/2006/relationships/image" Target="../media/image101.png"/><Relationship Id="rId36" Type="http://schemas.openxmlformats.org/officeDocument/2006/relationships/image" Target="../media/image109.png"/><Relationship Id="rId10" Type="http://schemas.openxmlformats.org/officeDocument/2006/relationships/image" Target="../media/image83.png"/><Relationship Id="rId19" Type="http://schemas.openxmlformats.org/officeDocument/2006/relationships/image" Target="../media/image92.png"/><Relationship Id="rId31" Type="http://schemas.openxmlformats.org/officeDocument/2006/relationships/image" Target="../media/image104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Relationship Id="rId14" Type="http://schemas.openxmlformats.org/officeDocument/2006/relationships/image" Target="../media/image87.png"/><Relationship Id="rId22" Type="http://schemas.openxmlformats.org/officeDocument/2006/relationships/image" Target="../media/image95.png"/><Relationship Id="rId27" Type="http://schemas.openxmlformats.org/officeDocument/2006/relationships/image" Target="../media/image100.png"/><Relationship Id="rId30" Type="http://schemas.openxmlformats.org/officeDocument/2006/relationships/image" Target="../media/image103.png"/><Relationship Id="rId35" Type="http://schemas.openxmlformats.org/officeDocument/2006/relationships/image" Target="../media/image108.png"/><Relationship Id="rId8" Type="http://schemas.openxmlformats.org/officeDocument/2006/relationships/image" Target="../media/image81.png"/><Relationship Id="rId3" Type="http://schemas.openxmlformats.org/officeDocument/2006/relationships/image" Target="../media/image76.png"/><Relationship Id="rId12" Type="http://schemas.openxmlformats.org/officeDocument/2006/relationships/image" Target="../media/image85.png"/><Relationship Id="rId17" Type="http://schemas.openxmlformats.org/officeDocument/2006/relationships/image" Target="../media/image90.png"/><Relationship Id="rId25" Type="http://schemas.openxmlformats.org/officeDocument/2006/relationships/image" Target="../media/image98.png"/><Relationship Id="rId33" Type="http://schemas.openxmlformats.org/officeDocument/2006/relationships/image" Target="../media/image106.png"/><Relationship Id="rId38" Type="http://schemas.openxmlformats.org/officeDocument/2006/relationships/image" Target="../media/image1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539640" y="893880"/>
            <a:ext cx="6408720" cy="11016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8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Clarifying compounds and mixtures</a:t>
            </a:r>
          </a:p>
        </p:txBody>
      </p:sp>
      <p:sp>
        <p:nvSpPr>
          <p:cNvPr id="17" name="PlaceHolder 2"/>
          <p:cNvSpPr>
            <a:spLocks noGrp="1"/>
          </p:cNvSpPr>
          <p:nvPr>
            <p:ph type="subTitle"/>
          </p:nvPr>
        </p:nvSpPr>
        <p:spPr>
          <a:xfrm>
            <a:off x="539640" y="1977840"/>
            <a:ext cx="6400800" cy="13143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spcBef>
                <a:spcPts val="700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0" u="none" strike="noStrike">
                <a:solidFill>
                  <a:srgbClr val="505759"/>
                </a:solidFill>
                <a:effectLst/>
                <a:uFillTx/>
                <a:latin typeface="Arial"/>
              </a:rPr>
              <a:t>The reaction of aluminium with iodine</a:t>
            </a:r>
          </a:p>
        </p:txBody>
      </p:sp>
      <p:sp>
        <p:nvSpPr>
          <p:cNvPr id="18" name="TextBox 3"/>
          <p:cNvSpPr/>
          <p:nvPr/>
        </p:nvSpPr>
        <p:spPr>
          <a:xfrm>
            <a:off x="5102280" y="3867120"/>
            <a:ext cx="2663640" cy="91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t"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800" b="0" i="1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Education in Chemistry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November 2017</a:t>
            </a:r>
          </a:p>
          <a:p>
            <a:pPr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rsc.li/EiC617ec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Oval 18"/>
          <p:cNvGrpSpPr/>
          <p:nvPr/>
        </p:nvGrpSpPr>
        <p:grpSpPr>
          <a:xfrm>
            <a:off x="5864400" y="1468440"/>
            <a:ext cx="768240" cy="768240"/>
            <a:chOff x="5864400" y="1468440"/>
            <a:chExt cx="768240" cy="768240"/>
          </a:xfrm>
        </p:grpSpPr>
        <p:pic>
          <p:nvPicPr>
            <p:cNvPr id="20" name="Oval 18"/>
            <p:cNvPicPr/>
            <p:nvPr/>
          </p:nvPicPr>
          <p:blipFill>
            <a:blip r:embed="rId3"/>
            <a:stretch/>
          </p:blipFill>
          <p:spPr>
            <a:xfrm>
              <a:off x="5864400" y="1468440"/>
              <a:ext cx="768240" cy="76824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21" name="Rectangle 20"/>
            <p:cNvSpPr/>
            <p:nvPr/>
          </p:nvSpPr>
          <p:spPr>
            <a:xfrm>
              <a:off x="6018120" y="1598760"/>
              <a:ext cx="465120" cy="4633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68760" tIns="34200" rIns="68760" bIns="3420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800" b="1" u="none" strike="noStrike">
                  <a:solidFill>
                    <a:srgbClr val="FFFFFF"/>
                  </a:solidFill>
                  <a:effectLst/>
                  <a:uFillTx/>
                  <a:latin typeface="Arial"/>
                  <a:ea typeface="Museo 300"/>
                </a:rPr>
                <a:t>Al</a:t>
              </a:r>
              <a:endPara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22" name="Group 2"/>
          <p:cNvGrpSpPr/>
          <p:nvPr/>
        </p:nvGrpSpPr>
        <p:grpSpPr>
          <a:xfrm>
            <a:off x="1979640" y="1147680"/>
            <a:ext cx="3506400" cy="1270080"/>
            <a:chOff x="1979640" y="1147680"/>
            <a:chExt cx="3506400" cy="1270080"/>
          </a:xfrm>
        </p:grpSpPr>
        <p:grpSp>
          <p:nvGrpSpPr>
            <p:cNvPr id="23" name="Group 51"/>
            <p:cNvGrpSpPr/>
            <p:nvPr/>
          </p:nvGrpSpPr>
          <p:grpSpPr>
            <a:xfrm>
              <a:off x="4317480" y="1147680"/>
              <a:ext cx="1168560" cy="877320"/>
              <a:chOff x="4317480" y="1147680"/>
              <a:chExt cx="1168560" cy="877320"/>
            </a:xfrm>
          </p:grpSpPr>
          <p:grpSp>
            <p:nvGrpSpPr>
              <p:cNvPr id="24" name="Oval 52"/>
              <p:cNvGrpSpPr/>
              <p:nvPr/>
            </p:nvGrpSpPr>
            <p:grpSpPr>
              <a:xfrm>
                <a:off x="4317480" y="1147680"/>
                <a:ext cx="751320" cy="741960"/>
                <a:chOff x="4317480" y="1147680"/>
                <a:chExt cx="751320" cy="741960"/>
              </a:xfrm>
            </p:grpSpPr>
            <p:pic>
              <p:nvPicPr>
                <p:cNvPr id="25" name="Oval 52"/>
                <p:cNvPicPr/>
                <p:nvPr/>
              </p:nvPicPr>
              <p:blipFill>
                <a:blip r:embed="rId4"/>
                <a:stretch/>
              </p:blipFill>
              <p:spPr>
                <a:xfrm>
                  <a:off x="4317480" y="1147680"/>
                  <a:ext cx="751320" cy="7419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6" name="Rectangle 25"/>
                <p:cNvSpPr/>
                <p:nvPr/>
              </p:nvSpPr>
              <p:spPr>
                <a:xfrm>
                  <a:off x="4464000" y="127008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27" name="Oval 54"/>
              <p:cNvGrpSpPr/>
              <p:nvPr/>
            </p:nvGrpSpPr>
            <p:grpSpPr>
              <a:xfrm>
                <a:off x="4734720" y="1288440"/>
                <a:ext cx="751320" cy="736560"/>
                <a:chOff x="4734720" y="1288440"/>
                <a:chExt cx="751320" cy="736560"/>
              </a:xfrm>
            </p:grpSpPr>
            <p:pic>
              <p:nvPicPr>
                <p:cNvPr id="28" name="Oval 54"/>
                <p:cNvPicPr/>
                <p:nvPr/>
              </p:nvPicPr>
              <p:blipFill>
                <a:blip r:embed="rId5"/>
                <a:stretch/>
              </p:blipFill>
              <p:spPr>
                <a:xfrm>
                  <a:off x="4734720" y="1288440"/>
                  <a:ext cx="7513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9" name="Rectangle 28"/>
                <p:cNvSpPr/>
                <p:nvPr/>
              </p:nvSpPr>
              <p:spPr>
                <a:xfrm>
                  <a:off x="4882320" y="140904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30" name="Group 58"/>
            <p:cNvGrpSpPr/>
            <p:nvPr/>
          </p:nvGrpSpPr>
          <p:grpSpPr>
            <a:xfrm>
              <a:off x="3148560" y="1565280"/>
              <a:ext cx="1214640" cy="852480"/>
              <a:chOff x="3148560" y="1565280"/>
              <a:chExt cx="1214640" cy="852480"/>
            </a:xfrm>
          </p:grpSpPr>
          <p:grpSp>
            <p:nvGrpSpPr>
              <p:cNvPr id="31" name="Oval 59"/>
              <p:cNvGrpSpPr/>
              <p:nvPr/>
            </p:nvGrpSpPr>
            <p:grpSpPr>
              <a:xfrm>
                <a:off x="3148560" y="1678320"/>
                <a:ext cx="752400" cy="739440"/>
                <a:chOff x="3148560" y="1678320"/>
                <a:chExt cx="752400" cy="739440"/>
              </a:xfrm>
            </p:grpSpPr>
            <p:pic>
              <p:nvPicPr>
                <p:cNvPr id="32" name="Oval 59"/>
                <p:cNvPicPr/>
                <p:nvPr/>
              </p:nvPicPr>
              <p:blipFill>
                <a:blip r:embed="rId6"/>
                <a:stretch/>
              </p:blipFill>
              <p:spPr>
                <a:xfrm>
                  <a:off x="3148560" y="1678320"/>
                  <a:ext cx="752400" cy="739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33" name="Rectangle 32"/>
                <p:cNvSpPr/>
                <p:nvPr/>
              </p:nvSpPr>
              <p:spPr>
                <a:xfrm>
                  <a:off x="3296520" y="1800720"/>
                  <a:ext cx="459360" cy="451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34" name="Oval 60"/>
              <p:cNvGrpSpPr/>
              <p:nvPr/>
            </p:nvGrpSpPr>
            <p:grpSpPr>
              <a:xfrm>
                <a:off x="3610800" y="1565280"/>
                <a:ext cx="752400" cy="734040"/>
                <a:chOff x="3610800" y="1565280"/>
                <a:chExt cx="752400" cy="734040"/>
              </a:xfrm>
            </p:grpSpPr>
            <p:pic>
              <p:nvPicPr>
                <p:cNvPr id="35" name="Oval 60"/>
                <p:cNvPicPr/>
                <p:nvPr/>
              </p:nvPicPr>
              <p:blipFill>
                <a:blip r:embed="rId7"/>
                <a:stretch/>
              </p:blipFill>
              <p:spPr>
                <a:xfrm>
                  <a:off x="3610800" y="1565280"/>
                  <a:ext cx="752400" cy="7340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36" name="Rectangle 35"/>
                <p:cNvSpPr/>
                <p:nvPr/>
              </p:nvSpPr>
              <p:spPr>
                <a:xfrm>
                  <a:off x="3756960" y="1684440"/>
                  <a:ext cx="459360" cy="451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37" name="Group 61"/>
            <p:cNvGrpSpPr/>
            <p:nvPr/>
          </p:nvGrpSpPr>
          <p:grpSpPr>
            <a:xfrm>
              <a:off x="1979640" y="1188000"/>
              <a:ext cx="1168920" cy="877320"/>
              <a:chOff x="1979640" y="1188000"/>
              <a:chExt cx="1168920" cy="877320"/>
            </a:xfrm>
          </p:grpSpPr>
          <p:grpSp>
            <p:nvGrpSpPr>
              <p:cNvPr id="38" name="Oval 62"/>
              <p:cNvGrpSpPr/>
              <p:nvPr/>
            </p:nvGrpSpPr>
            <p:grpSpPr>
              <a:xfrm>
                <a:off x="1979640" y="1188000"/>
                <a:ext cx="749520" cy="736560"/>
                <a:chOff x="1979640" y="1188000"/>
                <a:chExt cx="749520" cy="736560"/>
              </a:xfrm>
            </p:grpSpPr>
            <p:pic>
              <p:nvPicPr>
                <p:cNvPr id="39" name="Oval 62"/>
                <p:cNvPicPr/>
                <p:nvPr/>
              </p:nvPicPr>
              <p:blipFill>
                <a:blip r:embed="rId8"/>
                <a:stretch/>
              </p:blipFill>
              <p:spPr>
                <a:xfrm>
                  <a:off x="1979640" y="1188000"/>
                  <a:ext cx="7495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40" name="Rectangle 39"/>
                <p:cNvSpPr/>
                <p:nvPr/>
              </p:nvSpPr>
              <p:spPr>
                <a:xfrm>
                  <a:off x="2124000" y="1308600"/>
                  <a:ext cx="46116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41" name="Oval 63"/>
              <p:cNvGrpSpPr/>
              <p:nvPr/>
            </p:nvGrpSpPr>
            <p:grpSpPr>
              <a:xfrm>
                <a:off x="2399040" y="1328760"/>
                <a:ext cx="749520" cy="736560"/>
                <a:chOff x="2399040" y="1328760"/>
                <a:chExt cx="749520" cy="736560"/>
              </a:xfrm>
            </p:grpSpPr>
            <p:pic>
              <p:nvPicPr>
                <p:cNvPr id="42" name="Oval 63"/>
                <p:cNvPicPr/>
                <p:nvPr/>
              </p:nvPicPr>
              <p:blipFill>
                <a:blip r:embed="rId9"/>
                <a:stretch/>
              </p:blipFill>
              <p:spPr>
                <a:xfrm>
                  <a:off x="2399040" y="1328760"/>
                  <a:ext cx="7495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43" name="Rectangle 42"/>
                <p:cNvSpPr/>
                <p:nvPr/>
              </p:nvSpPr>
              <p:spPr>
                <a:xfrm>
                  <a:off x="2544480" y="1447560"/>
                  <a:ext cx="46116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</p:grpSp>
      <p:grpSp>
        <p:nvGrpSpPr>
          <p:cNvPr id="44" name="Group 67"/>
          <p:cNvGrpSpPr/>
          <p:nvPr/>
        </p:nvGrpSpPr>
        <p:grpSpPr>
          <a:xfrm>
            <a:off x="1981080" y="1982880"/>
            <a:ext cx="3506760" cy="1270080"/>
            <a:chOff x="1981080" y="1982880"/>
            <a:chExt cx="3506760" cy="1270080"/>
          </a:xfrm>
        </p:grpSpPr>
        <p:grpSp>
          <p:nvGrpSpPr>
            <p:cNvPr id="45" name="Group 68"/>
            <p:cNvGrpSpPr/>
            <p:nvPr/>
          </p:nvGrpSpPr>
          <p:grpSpPr>
            <a:xfrm>
              <a:off x="4318920" y="1982880"/>
              <a:ext cx="1168920" cy="877320"/>
              <a:chOff x="4318920" y="1982880"/>
              <a:chExt cx="1168920" cy="877320"/>
            </a:xfrm>
          </p:grpSpPr>
          <p:grpSp>
            <p:nvGrpSpPr>
              <p:cNvPr id="46" name="Oval 75"/>
              <p:cNvGrpSpPr/>
              <p:nvPr/>
            </p:nvGrpSpPr>
            <p:grpSpPr>
              <a:xfrm>
                <a:off x="4318920" y="1982880"/>
                <a:ext cx="749520" cy="741960"/>
                <a:chOff x="4318920" y="1982880"/>
                <a:chExt cx="749520" cy="741960"/>
              </a:xfrm>
            </p:grpSpPr>
            <p:pic>
              <p:nvPicPr>
                <p:cNvPr id="47" name="Oval 75"/>
                <p:cNvPicPr/>
                <p:nvPr/>
              </p:nvPicPr>
              <p:blipFill>
                <a:blip r:embed="rId10"/>
                <a:stretch/>
              </p:blipFill>
              <p:spPr>
                <a:xfrm>
                  <a:off x="4318920" y="1982880"/>
                  <a:ext cx="749520" cy="7419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48" name="Rectangle 47"/>
                <p:cNvSpPr/>
                <p:nvPr/>
              </p:nvSpPr>
              <p:spPr>
                <a:xfrm>
                  <a:off x="4461840" y="2104920"/>
                  <a:ext cx="46116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49" name="Oval 76"/>
              <p:cNvGrpSpPr/>
              <p:nvPr/>
            </p:nvGrpSpPr>
            <p:grpSpPr>
              <a:xfrm>
                <a:off x="4738320" y="2123640"/>
                <a:ext cx="749520" cy="736560"/>
                <a:chOff x="4738320" y="2123640"/>
                <a:chExt cx="749520" cy="736560"/>
              </a:xfrm>
            </p:grpSpPr>
            <p:pic>
              <p:nvPicPr>
                <p:cNvPr id="50" name="Oval 76"/>
                <p:cNvPicPr/>
                <p:nvPr/>
              </p:nvPicPr>
              <p:blipFill>
                <a:blip r:embed="rId11"/>
                <a:stretch/>
              </p:blipFill>
              <p:spPr>
                <a:xfrm>
                  <a:off x="4738320" y="2123640"/>
                  <a:ext cx="7495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51" name="Rectangle 50"/>
                <p:cNvSpPr/>
                <p:nvPr/>
              </p:nvSpPr>
              <p:spPr>
                <a:xfrm>
                  <a:off x="4882320" y="2244240"/>
                  <a:ext cx="46116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52" name="Group 69"/>
            <p:cNvGrpSpPr/>
            <p:nvPr/>
          </p:nvGrpSpPr>
          <p:grpSpPr>
            <a:xfrm>
              <a:off x="3150000" y="2400480"/>
              <a:ext cx="1214640" cy="852480"/>
              <a:chOff x="3150000" y="2400480"/>
              <a:chExt cx="1214640" cy="852480"/>
            </a:xfrm>
          </p:grpSpPr>
          <p:grpSp>
            <p:nvGrpSpPr>
              <p:cNvPr id="53" name="Oval 73"/>
              <p:cNvGrpSpPr/>
              <p:nvPr/>
            </p:nvGrpSpPr>
            <p:grpSpPr>
              <a:xfrm>
                <a:off x="3150000" y="2513520"/>
                <a:ext cx="750240" cy="739440"/>
                <a:chOff x="3150000" y="2513520"/>
                <a:chExt cx="750240" cy="739440"/>
              </a:xfrm>
            </p:grpSpPr>
            <p:pic>
              <p:nvPicPr>
                <p:cNvPr id="54" name="Oval 73"/>
                <p:cNvPicPr/>
                <p:nvPr/>
              </p:nvPicPr>
              <p:blipFill>
                <a:blip r:embed="rId12"/>
                <a:stretch/>
              </p:blipFill>
              <p:spPr>
                <a:xfrm>
                  <a:off x="3150000" y="2513520"/>
                  <a:ext cx="750240" cy="739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55" name="Rectangle 54"/>
                <p:cNvSpPr/>
                <p:nvPr/>
              </p:nvSpPr>
              <p:spPr>
                <a:xfrm>
                  <a:off x="3294360" y="2635920"/>
                  <a:ext cx="461520" cy="451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56" name="Oval 74"/>
              <p:cNvGrpSpPr/>
              <p:nvPr/>
            </p:nvGrpSpPr>
            <p:grpSpPr>
              <a:xfrm>
                <a:off x="3609000" y="2400480"/>
                <a:ext cx="755640" cy="734040"/>
                <a:chOff x="3609000" y="2400480"/>
                <a:chExt cx="755640" cy="734040"/>
              </a:xfrm>
            </p:grpSpPr>
            <p:pic>
              <p:nvPicPr>
                <p:cNvPr id="57" name="Oval 74"/>
                <p:cNvPicPr/>
                <p:nvPr/>
              </p:nvPicPr>
              <p:blipFill>
                <a:blip r:embed="rId13"/>
                <a:stretch/>
              </p:blipFill>
              <p:spPr>
                <a:xfrm>
                  <a:off x="3609000" y="2400480"/>
                  <a:ext cx="755640" cy="7340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58" name="Rectangle 57"/>
                <p:cNvSpPr/>
                <p:nvPr/>
              </p:nvSpPr>
              <p:spPr>
                <a:xfrm>
                  <a:off x="3757320" y="2519640"/>
                  <a:ext cx="461160" cy="451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59" name="Group 70"/>
            <p:cNvGrpSpPr/>
            <p:nvPr/>
          </p:nvGrpSpPr>
          <p:grpSpPr>
            <a:xfrm>
              <a:off x="1981080" y="2023200"/>
              <a:ext cx="1168560" cy="877320"/>
              <a:chOff x="1981080" y="2023200"/>
              <a:chExt cx="1168560" cy="877320"/>
            </a:xfrm>
          </p:grpSpPr>
          <p:grpSp>
            <p:nvGrpSpPr>
              <p:cNvPr id="60" name="Oval 71"/>
              <p:cNvGrpSpPr/>
              <p:nvPr/>
            </p:nvGrpSpPr>
            <p:grpSpPr>
              <a:xfrm>
                <a:off x="1981080" y="2023200"/>
                <a:ext cx="751320" cy="736560"/>
                <a:chOff x="1981080" y="2023200"/>
                <a:chExt cx="751320" cy="736560"/>
              </a:xfrm>
            </p:grpSpPr>
            <p:pic>
              <p:nvPicPr>
                <p:cNvPr id="61" name="Oval 71"/>
                <p:cNvPicPr/>
                <p:nvPr/>
              </p:nvPicPr>
              <p:blipFill>
                <a:blip r:embed="rId14"/>
                <a:stretch/>
              </p:blipFill>
              <p:spPr>
                <a:xfrm>
                  <a:off x="1981080" y="2023200"/>
                  <a:ext cx="7513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62" name="Rectangle 61"/>
                <p:cNvSpPr/>
                <p:nvPr/>
              </p:nvSpPr>
              <p:spPr>
                <a:xfrm>
                  <a:off x="2126160" y="214344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63" name="Oval 72"/>
              <p:cNvGrpSpPr/>
              <p:nvPr/>
            </p:nvGrpSpPr>
            <p:grpSpPr>
              <a:xfrm>
                <a:off x="2398320" y="2163960"/>
                <a:ext cx="751320" cy="736560"/>
                <a:chOff x="2398320" y="2163960"/>
                <a:chExt cx="751320" cy="736560"/>
              </a:xfrm>
            </p:grpSpPr>
            <p:pic>
              <p:nvPicPr>
                <p:cNvPr id="64" name="Oval 72"/>
                <p:cNvPicPr/>
                <p:nvPr/>
              </p:nvPicPr>
              <p:blipFill>
                <a:blip r:embed="rId15"/>
                <a:stretch/>
              </p:blipFill>
              <p:spPr>
                <a:xfrm>
                  <a:off x="2398320" y="2163960"/>
                  <a:ext cx="7513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65" name="Rectangle 64"/>
                <p:cNvSpPr/>
                <p:nvPr/>
              </p:nvSpPr>
              <p:spPr>
                <a:xfrm>
                  <a:off x="2544480" y="228240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</p:grpSp>
      <p:grpSp>
        <p:nvGrpSpPr>
          <p:cNvPr id="66" name="Group 77"/>
          <p:cNvGrpSpPr/>
          <p:nvPr/>
        </p:nvGrpSpPr>
        <p:grpSpPr>
          <a:xfrm>
            <a:off x="1982880" y="2789280"/>
            <a:ext cx="3506400" cy="1270080"/>
            <a:chOff x="1982880" y="2789280"/>
            <a:chExt cx="3506400" cy="1270080"/>
          </a:xfrm>
        </p:grpSpPr>
        <p:grpSp>
          <p:nvGrpSpPr>
            <p:cNvPr id="67" name="Group 78"/>
            <p:cNvGrpSpPr/>
            <p:nvPr/>
          </p:nvGrpSpPr>
          <p:grpSpPr>
            <a:xfrm>
              <a:off x="4320720" y="2789280"/>
              <a:ext cx="1168560" cy="877320"/>
              <a:chOff x="4320720" y="2789280"/>
              <a:chExt cx="1168560" cy="877320"/>
            </a:xfrm>
          </p:grpSpPr>
          <p:grpSp>
            <p:nvGrpSpPr>
              <p:cNvPr id="68" name="Oval 85"/>
              <p:cNvGrpSpPr/>
              <p:nvPr/>
            </p:nvGrpSpPr>
            <p:grpSpPr>
              <a:xfrm>
                <a:off x="4320720" y="2789280"/>
                <a:ext cx="745920" cy="741240"/>
                <a:chOff x="4320720" y="2789280"/>
                <a:chExt cx="745920" cy="741240"/>
              </a:xfrm>
            </p:grpSpPr>
            <p:pic>
              <p:nvPicPr>
                <p:cNvPr id="69" name="Oval 85"/>
                <p:cNvPicPr/>
                <p:nvPr/>
              </p:nvPicPr>
              <p:blipFill>
                <a:blip r:embed="rId16"/>
                <a:stretch/>
              </p:blipFill>
              <p:spPr>
                <a:xfrm>
                  <a:off x="4320720" y="2789280"/>
                  <a:ext cx="745920" cy="7412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70" name="Rectangle 69"/>
                <p:cNvSpPr/>
                <p:nvPr/>
              </p:nvSpPr>
              <p:spPr>
                <a:xfrm>
                  <a:off x="4464360" y="2908440"/>
                  <a:ext cx="458640" cy="45576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71" name="Oval 86"/>
              <p:cNvGrpSpPr/>
              <p:nvPr/>
            </p:nvGrpSpPr>
            <p:grpSpPr>
              <a:xfrm>
                <a:off x="4737960" y="2925360"/>
                <a:ext cx="751320" cy="741240"/>
                <a:chOff x="4737960" y="2925360"/>
                <a:chExt cx="751320" cy="741240"/>
              </a:xfrm>
            </p:grpSpPr>
            <p:pic>
              <p:nvPicPr>
                <p:cNvPr id="72" name="Oval 86"/>
                <p:cNvPicPr/>
                <p:nvPr/>
              </p:nvPicPr>
              <p:blipFill>
                <a:blip r:embed="rId17"/>
                <a:stretch/>
              </p:blipFill>
              <p:spPr>
                <a:xfrm>
                  <a:off x="4737960" y="2925360"/>
                  <a:ext cx="751320" cy="7412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73" name="Rectangle 72"/>
                <p:cNvSpPr/>
                <p:nvPr/>
              </p:nvSpPr>
              <p:spPr>
                <a:xfrm>
                  <a:off x="4882680" y="3048120"/>
                  <a:ext cx="458640" cy="45576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74" name="Group 79"/>
            <p:cNvGrpSpPr/>
            <p:nvPr/>
          </p:nvGrpSpPr>
          <p:grpSpPr>
            <a:xfrm>
              <a:off x="3151800" y="3206880"/>
              <a:ext cx="1214640" cy="852480"/>
              <a:chOff x="3151800" y="3206880"/>
              <a:chExt cx="1214640" cy="852480"/>
            </a:xfrm>
          </p:grpSpPr>
          <p:grpSp>
            <p:nvGrpSpPr>
              <p:cNvPr id="75" name="Oval 83"/>
              <p:cNvGrpSpPr/>
              <p:nvPr/>
            </p:nvGrpSpPr>
            <p:grpSpPr>
              <a:xfrm>
                <a:off x="3151800" y="3325320"/>
                <a:ext cx="755640" cy="734040"/>
                <a:chOff x="3151800" y="3325320"/>
                <a:chExt cx="755640" cy="734040"/>
              </a:xfrm>
            </p:grpSpPr>
            <p:pic>
              <p:nvPicPr>
                <p:cNvPr id="76" name="Oval 83"/>
                <p:cNvPicPr/>
                <p:nvPr/>
              </p:nvPicPr>
              <p:blipFill>
                <a:blip r:embed="rId18"/>
                <a:stretch/>
              </p:blipFill>
              <p:spPr>
                <a:xfrm>
                  <a:off x="3151800" y="3325320"/>
                  <a:ext cx="755640" cy="7340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77" name="Rectangle 76"/>
                <p:cNvSpPr/>
                <p:nvPr/>
              </p:nvSpPr>
              <p:spPr>
                <a:xfrm>
                  <a:off x="3297600" y="3443760"/>
                  <a:ext cx="461160" cy="451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78" name="Oval 84"/>
              <p:cNvGrpSpPr/>
              <p:nvPr/>
            </p:nvGrpSpPr>
            <p:grpSpPr>
              <a:xfrm>
                <a:off x="3616200" y="3206880"/>
                <a:ext cx="750240" cy="734040"/>
                <a:chOff x="3616200" y="3206880"/>
                <a:chExt cx="750240" cy="734040"/>
              </a:xfrm>
            </p:grpSpPr>
            <p:pic>
              <p:nvPicPr>
                <p:cNvPr id="79" name="Oval 84"/>
                <p:cNvPicPr/>
                <p:nvPr/>
              </p:nvPicPr>
              <p:blipFill>
                <a:blip r:embed="rId19"/>
                <a:stretch/>
              </p:blipFill>
              <p:spPr>
                <a:xfrm>
                  <a:off x="3616200" y="3206880"/>
                  <a:ext cx="750240" cy="7340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80" name="Rectangle 79"/>
                <p:cNvSpPr/>
                <p:nvPr/>
              </p:nvSpPr>
              <p:spPr>
                <a:xfrm>
                  <a:off x="3760560" y="3327480"/>
                  <a:ext cx="461520" cy="451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81" name="Group 80"/>
            <p:cNvGrpSpPr/>
            <p:nvPr/>
          </p:nvGrpSpPr>
          <p:grpSpPr>
            <a:xfrm>
              <a:off x="1982880" y="2829600"/>
              <a:ext cx="1168560" cy="877320"/>
              <a:chOff x="1982880" y="2829600"/>
              <a:chExt cx="1168560" cy="877320"/>
            </a:xfrm>
          </p:grpSpPr>
          <p:grpSp>
            <p:nvGrpSpPr>
              <p:cNvPr id="82" name="Oval 81"/>
              <p:cNvGrpSpPr/>
              <p:nvPr/>
            </p:nvGrpSpPr>
            <p:grpSpPr>
              <a:xfrm>
                <a:off x="1982880" y="2829600"/>
                <a:ext cx="751320" cy="736560"/>
                <a:chOff x="1982880" y="2829600"/>
                <a:chExt cx="751320" cy="736560"/>
              </a:xfrm>
            </p:grpSpPr>
            <p:pic>
              <p:nvPicPr>
                <p:cNvPr id="83" name="Oval 81"/>
                <p:cNvPicPr/>
                <p:nvPr/>
              </p:nvPicPr>
              <p:blipFill>
                <a:blip r:embed="rId20"/>
                <a:stretch/>
              </p:blipFill>
              <p:spPr>
                <a:xfrm>
                  <a:off x="1982880" y="2829600"/>
                  <a:ext cx="7513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84" name="Rectangle 83"/>
                <p:cNvSpPr/>
                <p:nvPr/>
              </p:nvSpPr>
              <p:spPr>
                <a:xfrm>
                  <a:off x="2129400" y="295164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85" name="Oval 82"/>
              <p:cNvGrpSpPr/>
              <p:nvPr/>
            </p:nvGrpSpPr>
            <p:grpSpPr>
              <a:xfrm>
                <a:off x="2400120" y="2970360"/>
                <a:ext cx="751320" cy="736560"/>
                <a:chOff x="2400120" y="2970360"/>
                <a:chExt cx="751320" cy="736560"/>
              </a:xfrm>
            </p:grpSpPr>
            <p:pic>
              <p:nvPicPr>
                <p:cNvPr id="86" name="Oval 82"/>
                <p:cNvPicPr/>
                <p:nvPr/>
              </p:nvPicPr>
              <p:blipFill>
                <a:blip r:embed="rId21"/>
                <a:stretch/>
              </p:blipFill>
              <p:spPr>
                <a:xfrm>
                  <a:off x="2400120" y="2970360"/>
                  <a:ext cx="7513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87" name="Rectangle 86"/>
                <p:cNvSpPr/>
                <p:nvPr/>
              </p:nvSpPr>
              <p:spPr>
                <a:xfrm>
                  <a:off x="2547720" y="309060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</p:grpSp>
      <p:grpSp>
        <p:nvGrpSpPr>
          <p:cNvPr id="88" name="Oval 87"/>
          <p:cNvGrpSpPr/>
          <p:nvPr/>
        </p:nvGrpSpPr>
        <p:grpSpPr>
          <a:xfrm>
            <a:off x="6540480" y="1504800"/>
            <a:ext cx="768240" cy="768600"/>
            <a:chOff x="6540480" y="1504800"/>
            <a:chExt cx="768240" cy="768600"/>
          </a:xfrm>
        </p:grpSpPr>
        <p:pic>
          <p:nvPicPr>
            <p:cNvPr id="89" name="Oval 87"/>
            <p:cNvPicPr/>
            <p:nvPr/>
          </p:nvPicPr>
          <p:blipFill>
            <a:blip r:embed="rId22"/>
            <a:stretch/>
          </p:blipFill>
          <p:spPr>
            <a:xfrm>
              <a:off x="6540480" y="1504800"/>
              <a:ext cx="768240" cy="76860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90" name="Rectangle 89"/>
            <p:cNvSpPr/>
            <p:nvPr/>
          </p:nvSpPr>
          <p:spPr>
            <a:xfrm>
              <a:off x="6691320" y="1630440"/>
              <a:ext cx="465120" cy="4651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68760" tIns="34200" rIns="68760" bIns="3420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800" b="1" u="none" strike="noStrike">
                  <a:solidFill>
                    <a:srgbClr val="FFFFFF"/>
                  </a:solidFill>
                  <a:effectLst/>
                  <a:uFillTx/>
                  <a:latin typeface="Arial"/>
                  <a:ea typeface="Museo 300"/>
                </a:rPr>
                <a:t>Al</a:t>
              </a:r>
              <a:endPara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1" name="Oval 88"/>
          <p:cNvGrpSpPr/>
          <p:nvPr/>
        </p:nvGrpSpPr>
        <p:grpSpPr>
          <a:xfrm>
            <a:off x="7199280" y="1511280"/>
            <a:ext cx="768240" cy="768240"/>
            <a:chOff x="7199280" y="1511280"/>
            <a:chExt cx="768240" cy="768240"/>
          </a:xfrm>
        </p:grpSpPr>
        <p:pic>
          <p:nvPicPr>
            <p:cNvPr id="92" name="Oval 88"/>
            <p:cNvPicPr/>
            <p:nvPr/>
          </p:nvPicPr>
          <p:blipFill>
            <a:blip r:embed="rId23"/>
            <a:stretch/>
          </p:blipFill>
          <p:spPr>
            <a:xfrm>
              <a:off x="7199280" y="1511280"/>
              <a:ext cx="768240" cy="76824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93" name="Rectangle 92"/>
            <p:cNvSpPr/>
            <p:nvPr/>
          </p:nvSpPr>
          <p:spPr>
            <a:xfrm>
              <a:off x="7351560" y="1639800"/>
              <a:ext cx="465120" cy="4636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68760" tIns="34200" rIns="68760" bIns="3420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800" b="1" u="none" strike="noStrike">
                  <a:solidFill>
                    <a:srgbClr val="FFFFFF"/>
                  </a:solidFill>
                  <a:effectLst/>
                  <a:uFillTx/>
                  <a:latin typeface="Arial"/>
                  <a:ea typeface="Museo 300"/>
                </a:rPr>
                <a:t>Al</a:t>
              </a:r>
              <a:endPara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4" name="Oval 89"/>
          <p:cNvGrpSpPr/>
          <p:nvPr/>
        </p:nvGrpSpPr>
        <p:grpSpPr>
          <a:xfrm>
            <a:off x="6175440" y="2084400"/>
            <a:ext cx="768240" cy="762120"/>
            <a:chOff x="6175440" y="2084400"/>
            <a:chExt cx="768240" cy="762120"/>
          </a:xfrm>
        </p:grpSpPr>
        <p:pic>
          <p:nvPicPr>
            <p:cNvPr id="95" name="Oval 89"/>
            <p:cNvPicPr/>
            <p:nvPr/>
          </p:nvPicPr>
          <p:blipFill>
            <a:blip r:embed="rId24"/>
            <a:stretch/>
          </p:blipFill>
          <p:spPr>
            <a:xfrm>
              <a:off x="6175440" y="2084400"/>
              <a:ext cx="768240" cy="76212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96" name="Rectangle 95"/>
            <p:cNvSpPr/>
            <p:nvPr/>
          </p:nvSpPr>
          <p:spPr>
            <a:xfrm>
              <a:off x="6324480" y="2209680"/>
              <a:ext cx="465120" cy="4636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68760" tIns="34200" rIns="68760" bIns="3420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800" b="1" u="none" strike="noStrike">
                  <a:solidFill>
                    <a:srgbClr val="FFFFFF"/>
                  </a:solidFill>
                  <a:effectLst/>
                  <a:uFillTx/>
                  <a:latin typeface="Arial"/>
                  <a:ea typeface="Museo 300"/>
                </a:rPr>
                <a:t>Al</a:t>
              </a:r>
              <a:endPara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7" name="Oval 90"/>
          <p:cNvGrpSpPr/>
          <p:nvPr/>
        </p:nvGrpSpPr>
        <p:grpSpPr>
          <a:xfrm>
            <a:off x="6821640" y="2109960"/>
            <a:ext cx="768240" cy="766440"/>
            <a:chOff x="6821640" y="2109960"/>
            <a:chExt cx="768240" cy="766440"/>
          </a:xfrm>
        </p:grpSpPr>
        <p:pic>
          <p:nvPicPr>
            <p:cNvPr id="98" name="Oval 90"/>
            <p:cNvPicPr/>
            <p:nvPr/>
          </p:nvPicPr>
          <p:blipFill>
            <a:blip r:embed="rId25"/>
            <a:stretch/>
          </p:blipFill>
          <p:spPr>
            <a:xfrm>
              <a:off x="6821640" y="2109960"/>
              <a:ext cx="768240" cy="76644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99" name="Rectangle 98"/>
            <p:cNvSpPr/>
            <p:nvPr/>
          </p:nvSpPr>
          <p:spPr>
            <a:xfrm>
              <a:off x="6972480" y="2236680"/>
              <a:ext cx="465120" cy="4636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68760" tIns="34200" rIns="68760" bIns="3420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800" b="1" u="none" strike="noStrike">
                  <a:solidFill>
                    <a:srgbClr val="FFFFFF"/>
                  </a:solidFill>
                  <a:effectLst/>
                  <a:uFillTx/>
                  <a:latin typeface="Arial"/>
                  <a:ea typeface="Museo 300"/>
                </a:rPr>
                <a:t>Al</a:t>
              </a:r>
              <a:endPara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0" name="Oval 91"/>
          <p:cNvGrpSpPr/>
          <p:nvPr/>
        </p:nvGrpSpPr>
        <p:grpSpPr>
          <a:xfrm>
            <a:off x="5815080" y="2676600"/>
            <a:ext cx="768240" cy="761760"/>
            <a:chOff x="5815080" y="2676600"/>
            <a:chExt cx="768240" cy="761760"/>
          </a:xfrm>
        </p:grpSpPr>
        <p:pic>
          <p:nvPicPr>
            <p:cNvPr id="101" name="Oval 91"/>
            <p:cNvPicPr/>
            <p:nvPr/>
          </p:nvPicPr>
          <p:blipFill>
            <a:blip r:embed="rId26"/>
            <a:stretch/>
          </p:blipFill>
          <p:spPr>
            <a:xfrm>
              <a:off x="5815080" y="2676600"/>
              <a:ext cx="768240" cy="76176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02" name="Rectangle 101"/>
            <p:cNvSpPr/>
            <p:nvPr/>
          </p:nvSpPr>
          <p:spPr>
            <a:xfrm>
              <a:off x="5964120" y="2800440"/>
              <a:ext cx="465120" cy="4651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68760" tIns="34200" rIns="68760" bIns="3420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800" b="1" u="none" strike="noStrike">
                  <a:solidFill>
                    <a:srgbClr val="FFFFFF"/>
                  </a:solidFill>
                  <a:effectLst/>
                  <a:uFillTx/>
                  <a:latin typeface="Arial"/>
                  <a:ea typeface="Museo 300"/>
                </a:rPr>
                <a:t>Al</a:t>
              </a:r>
              <a:endPara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3" name="Oval 92"/>
          <p:cNvGrpSpPr/>
          <p:nvPr/>
        </p:nvGrpSpPr>
        <p:grpSpPr>
          <a:xfrm>
            <a:off x="6473880" y="2693880"/>
            <a:ext cx="768240" cy="768600"/>
            <a:chOff x="6473880" y="2693880"/>
            <a:chExt cx="768240" cy="768600"/>
          </a:xfrm>
        </p:grpSpPr>
        <p:pic>
          <p:nvPicPr>
            <p:cNvPr id="104" name="Oval 92"/>
            <p:cNvPicPr/>
            <p:nvPr/>
          </p:nvPicPr>
          <p:blipFill>
            <a:blip r:embed="rId27"/>
            <a:stretch/>
          </p:blipFill>
          <p:spPr>
            <a:xfrm>
              <a:off x="6473880" y="2693880"/>
              <a:ext cx="768240" cy="76860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05" name="Rectangle 104"/>
            <p:cNvSpPr/>
            <p:nvPr/>
          </p:nvSpPr>
          <p:spPr>
            <a:xfrm>
              <a:off x="6626160" y="2822400"/>
              <a:ext cx="465120" cy="4636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68760" tIns="34200" rIns="68760" bIns="3420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800" b="1" u="none" strike="noStrike">
                  <a:solidFill>
                    <a:srgbClr val="FFFFFF"/>
                  </a:solidFill>
                  <a:effectLst/>
                  <a:uFillTx/>
                  <a:latin typeface="Arial"/>
                  <a:ea typeface="Museo 300"/>
                </a:rPr>
                <a:t>Al</a:t>
              </a:r>
              <a:endPara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6" name="Oval 93"/>
          <p:cNvGrpSpPr/>
          <p:nvPr/>
        </p:nvGrpSpPr>
        <p:grpSpPr>
          <a:xfrm>
            <a:off x="7149960" y="2719440"/>
            <a:ext cx="768600" cy="762120"/>
            <a:chOff x="7149960" y="2719440"/>
            <a:chExt cx="768600" cy="762120"/>
          </a:xfrm>
        </p:grpSpPr>
        <p:pic>
          <p:nvPicPr>
            <p:cNvPr id="107" name="Oval 93"/>
            <p:cNvPicPr/>
            <p:nvPr/>
          </p:nvPicPr>
          <p:blipFill>
            <a:blip r:embed="rId28"/>
            <a:stretch/>
          </p:blipFill>
          <p:spPr>
            <a:xfrm>
              <a:off x="7149960" y="2719440"/>
              <a:ext cx="768600" cy="76212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08" name="Rectangle 107"/>
            <p:cNvSpPr/>
            <p:nvPr/>
          </p:nvSpPr>
          <p:spPr>
            <a:xfrm>
              <a:off x="7299360" y="2843280"/>
              <a:ext cx="465120" cy="4651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68760" tIns="34200" rIns="68760" bIns="3420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800" b="1" u="none" strike="noStrike">
                  <a:solidFill>
                    <a:srgbClr val="FFFFFF"/>
                  </a:solidFill>
                  <a:effectLst/>
                  <a:uFillTx/>
                  <a:latin typeface="Arial"/>
                  <a:ea typeface="Museo 300"/>
                </a:rPr>
                <a:t>Al</a:t>
              </a:r>
              <a:endPara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9" name="Oval 94"/>
          <p:cNvGrpSpPr/>
          <p:nvPr/>
        </p:nvGrpSpPr>
        <p:grpSpPr>
          <a:xfrm>
            <a:off x="5522760" y="2060640"/>
            <a:ext cx="768600" cy="761760"/>
            <a:chOff x="5522760" y="2060640"/>
            <a:chExt cx="768600" cy="761760"/>
          </a:xfrm>
        </p:grpSpPr>
        <p:pic>
          <p:nvPicPr>
            <p:cNvPr id="110" name="Oval 94"/>
            <p:cNvPicPr/>
            <p:nvPr/>
          </p:nvPicPr>
          <p:blipFill>
            <a:blip r:embed="rId29"/>
            <a:stretch/>
          </p:blipFill>
          <p:spPr>
            <a:xfrm>
              <a:off x="5522760" y="2060640"/>
              <a:ext cx="768600" cy="76176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11" name="Rectangle 110"/>
            <p:cNvSpPr/>
            <p:nvPr/>
          </p:nvSpPr>
          <p:spPr>
            <a:xfrm>
              <a:off x="5672160" y="2185920"/>
              <a:ext cx="465120" cy="4636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68760" tIns="34200" rIns="68760" bIns="3420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800" b="1" u="none" strike="noStrike">
                  <a:solidFill>
                    <a:srgbClr val="FFFFFF"/>
                  </a:solidFill>
                  <a:effectLst/>
                  <a:uFillTx/>
                  <a:latin typeface="Arial"/>
                  <a:ea typeface="Museo 300"/>
                </a:rPr>
                <a:t>Al</a:t>
              </a:r>
              <a:endPara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12" name="Oval 95"/>
          <p:cNvGrpSpPr/>
          <p:nvPr/>
        </p:nvGrpSpPr>
        <p:grpSpPr>
          <a:xfrm>
            <a:off x="7491240" y="2127240"/>
            <a:ext cx="768600" cy="768240"/>
            <a:chOff x="7491240" y="2127240"/>
            <a:chExt cx="768600" cy="768240"/>
          </a:xfrm>
        </p:grpSpPr>
        <p:pic>
          <p:nvPicPr>
            <p:cNvPr id="113" name="Oval 95"/>
            <p:cNvPicPr/>
            <p:nvPr/>
          </p:nvPicPr>
          <p:blipFill>
            <a:blip r:embed="rId30"/>
            <a:stretch/>
          </p:blipFill>
          <p:spPr>
            <a:xfrm>
              <a:off x="7491240" y="2127240"/>
              <a:ext cx="768600" cy="76824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14" name="Rectangle 113"/>
            <p:cNvSpPr/>
            <p:nvPr/>
          </p:nvSpPr>
          <p:spPr>
            <a:xfrm>
              <a:off x="7643880" y="2255760"/>
              <a:ext cx="465120" cy="4651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68760" tIns="34200" rIns="68760" bIns="34200" anchor="ctr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US" sz="1800" b="1" u="none" strike="noStrike">
                  <a:solidFill>
                    <a:srgbClr val="FFFFFF"/>
                  </a:solidFill>
                  <a:effectLst/>
                  <a:uFillTx/>
                  <a:latin typeface="Arial"/>
                  <a:ea typeface="Museo 300"/>
                </a:rPr>
                <a:t>Al</a:t>
              </a:r>
              <a:endParaRPr lang="en-GB" sz="1800" b="0" u="none" strike="noStrike">
                <a:solidFill>
                  <a:srgbClr val="000000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15" name="Group 96"/>
          <p:cNvGrpSpPr/>
          <p:nvPr/>
        </p:nvGrpSpPr>
        <p:grpSpPr>
          <a:xfrm>
            <a:off x="1979640" y="3635280"/>
            <a:ext cx="3506400" cy="1270080"/>
            <a:chOff x="1979640" y="3635280"/>
            <a:chExt cx="3506400" cy="1270080"/>
          </a:xfrm>
        </p:grpSpPr>
        <p:grpSp>
          <p:nvGrpSpPr>
            <p:cNvPr id="116" name="Group 97"/>
            <p:cNvGrpSpPr/>
            <p:nvPr/>
          </p:nvGrpSpPr>
          <p:grpSpPr>
            <a:xfrm>
              <a:off x="4317480" y="3635280"/>
              <a:ext cx="1168560" cy="877320"/>
              <a:chOff x="4317480" y="3635280"/>
              <a:chExt cx="1168560" cy="877320"/>
            </a:xfrm>
          </p:grpSpPr>
          <p:grpSp>
            <p:nvGrpSpPr>
              <p:cNvPr id="117" name="Oval 104"/>
              <p:cNvGrpSpPr/>
              <p:nvPr/>
            </p:nvGrpSpPr>
            <p:grpSpPr>
              <a:xfrm>
                <a:off x="4317480" y="3635280"/>
                <a:ext cx="751320" cy="741960"/>
                <a:chOff x="4317480" y="3635280"/>
                <a:chExt cx="751320" cy="741960"/>
              </a:xfrm>
            </p:grpSpPr>
            <p:pic>
              <p:nvPicPr>
                <p:cNvPr id="118" name="Oval 104"/>
                <p:cNvPicPr/>
                <p:nvPr/>
              </p:nvPicPr>
              <p:blipFill>
                <a:blip r:embed="rId31"/>
                <a:stretch/>
              </p:blipFill>
              <p:spPr>
                <a:xfrm>
                  <a:off x="4317480" y="3635280"/>
                  <a:ext cx="751320" cy="7419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19" name="Rectangle 118"/>
                <p:cNvSpPr/>
                <p:nvPr/>
              </p:nvSpPr>
              <p:spPr>
                <a:xfrm>
                  <a:off x="4464000" y="375804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120" name="Oval 105"/>
              <p:cNvGrpSpPr/>
              <p:nvPr/>
            </p:nvGrpSpPr>
            <p:grpSpPr>
              <a:xfrm>
                <a:off x="4734720" y="3776040"/>
                <a:ext cx="751320" cy="736560"/>
                <a:chOff x="4734720" y="3776040"/>
                <a:chExt cx="751320" cy="736560"/>
              </a:xfrm>
            </p:grpSpPr>
            <p:pic>
              <p:nvPicPr>
                <p:cNvPr id="121" name="Oval 105"/>
                <p:cNvPicPr/>
                <p:nvPr/>
              </p:nvPicPr>
              <p:blipFill>
                <a:blip r:embed="rId32"/>
                <a:stretch/>
              </p:blipFill>
              <p:spPr>
                <a:xfrm>
                  <a:off x="4734720" y="3776040"/>
                  <a:ext cx="7513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22" name="Rectangle 121"/>
                <p:cNvSpPr/>
                <p:nvPr/>
              </p:nvSpPr>
              <p:spPr>
                <a:xfrm>
                  <a:off x="4882320" y="389700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123" name="Group 98"/>
            <p:cNvGrpSpPr/>
            <p:nvPr/>
          </p:nvGrpSpPr>
          <p:grpSpPr>
            <a:xfrm>
              <a:off x="3148560" y="4052880"/>
              <a:ext cx="1214640" cy="852480"/>
              <a:chOff x="3148560" y="4052880"/>
              <a:chExt cx="1214640" cy="852480"/>
            </a:xfrm>
          </p:grpSpPr>
          <p:grpSp>
            <p:nvGrpSpPr>
              <p:cNvPr id="124" name="Oval 102"/>
              <p:cNvGrpSpPr/>
              <p:nvPr/>
            </p:nvGrpSpPr>
            <p:grpSpPr>
              <a:xfrm>
                <a:off x="3148560" y="4165920"/>
                <a:ext cx="752400" cy="739440"/>
                <a:chOff x="3148560" y="4165920"/>
                <a:chExt cx="752400" cy="739440"/>
              </a:xfrm>
            </p:grpSpPr>
            <p:pic>
              <p:nvPicPr>
                <p:cNvPr id="125" name="Oval 102"/>
                <p:cNvPicPr/>
                <p:nvPr/>
              </p:nvPicPr>
              <p:blipFill>
                <a:blip r:embed="rId33"/>
                <a:stretch/>
              </p:blipFill>
              <p:spPr>
                <a:xfrm>
                  <a:off x="3148560" y="4165920"/>
                  <a:ext cx="752400" cy="739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26" name="Rectangle 125"/>
                <p:cNvSpPr/>
                <p:nvPr/>
              </p:nvSpPr>
              <p:spPr>
                <a:xfrm>
                  <a:off x="3296520" y="4288680"/>
                  <a:ext cx="459360" cy="451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127" name="Oval 103"/>
              <p:cNvGrpSpPr/>
              <p:nvPr/>
            </p:nvGrpSpPr>
            <p:grpSpPr>
              <a:xfrm>
                <a:off x="3610800" y="4052880"/>
                <a:ext cx="752400" cy="734040"/>
                <a:chOff x="3610800" y="4052880"/>
                <a:chExt cx="752400" cy="734040"/>
              </a:xfrm>
            </p:grpSpPr>
            <p:pic>
              <p:nvPicPr>
                <p:cNvPr id="128" name="Oval 103"/>
                <p:cNvPicPr/>
                <p:nvPr/>
              </p:nvPicPr>
              <p:blipFill>
                <a:blip r:embed="rId34"/>
                <a:stretch/>
              </p:blipFill>
              <p:spPr>
                <a:xfrm>
                  <a:off x="3610800" y="4052880"/>
                  <a:ext cx="752400" cy="7340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29" name="Rectangle 128"/>
                <p:cNvSpPr/>
                <p:nvPr/>
              </p:nvSpPr>
              <p:spPr>
                <a:xfrm>
                  <a:off x="3756960" y="4172400"/>
                  <a:ext cx="459360" cy="451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130" name="Group 99"/>
            <p:cNvGrpSpPr/>
            <p:nvPr/>
          </p:nvGrpSpPr>
          <p:grpSpPr>
            <a:xfrm>
              <a:off x="1979640" y="3675600"/>
              <a:ext cx="1168920" cy="877320"/>
              <a:chOff x="1979640" y="3675600"/>
              <a:chExt cx="1168920" cy="877320"/>
            </a:xfrm>
          </p:grpSpPr>
          <p:grpSp>
            <p:nvGrpSpPr>
              <p:cNvPr id="131" name="Oval 100"/>
              <p:cNvGrpSpPr/>
              <p:nvPr/>
            </p:nvGrpSpPr>
            <p:grpSpPr>
              <a:xfrm>
                <a:off x="1979640" y="3675600"/>
                <a:ext cx="749520" cy="736560"/>
                <a:chOff x="1979640" y="3675600"/>
                <a:chExt cx="749520" cy="736560"/>
              </a:xfrm>
            </p:grpSpPr>
            <p:pic>
              <p:nvPicPr>
                <p:cNvPr id="132" name="Oval 100"/>
                <p:cNvPicPr/>
                <p:nvPr/>
              </p:nvPicPr>
              <p:blipFill>
                <a:blip r:embed="rId35"/>
                <a:stretch/>
              </p:blipFill>
              <p:spPr>
                <a:xfrm>
                  <a:off x="1979640" y="3675600"/>
                  <a:ext cx="7495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33" name="Rectangle 132"/>
                <p:cNvSpPr/>
                <p:nvPr/>
              </p:nvSpPr>
              <p:spPr>
                <a:xfrm>
                  <a:off x="2124000" y="3796560"/>
                  <a:ext cx="46116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134" name="Oval 101"/>
              <p:cNvGrpSpPr/>
              <p:nvPr/>
            </p:nvGrpSpPr>
            <p:grpSpPr>
              <a:xfrm>
                <a:off x="2399040" y="3816360"/>
                <a:ext cx="749520" cy="736560"/>
                <a:chOff x="2399040" y="3816360"/>
                <a:chExt cx="749520" cy="736560"/>
              </a:xfrm>
            </p:grpSpPr>
            <p:pic>
              <p:nvPicPr>
                <p:cNvPr id="135" name="Oval 101"/>
                <p:cNvPicPr/>
                <p:nvPr/>
              </p:nvPicPr>
              <p:blipFill>
                <a:blip r:embed="rId36"/>
                <a:stretch/>
              </p:blipFill>
              <p:spPr>
                <a:xfrm>
                  <a:off x="2399040" y="3816360"/>
                  <a:ext cx="7495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36" name="Rectangle 135"/>
                <p:cNvSpPr/>
                <p:nvPr/>
              </p:nvSpPr>
              <p:spPr>
                <a:xfrm>
                  <a:off x="2544480" y="3935520"/>
                  <a:ext cx="46116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</p:grpSp>
      <p:grpSp>
        <p:nvGrpSpPr>
          <p:cNvPr id="137" name="Group 106"/>
          <p:cNvGrpSpPr/>
          <p:nvPr/>
        </p:nvGrpSpPr>
        <p:grpSpPr>
          <a:xfrm>
            <a:off x="1982880" y="318960"/>
            <a:ext cx="3506400" cy="1270080"/>
            <a:chOff x="1982880" y="318960"/>
            <a:chExt cx="3506400" cy="1270080"/>
          </a:xfrm>
        </p:grpSpPr>
        <p:grpSp>
          <p:nvGrpSpPr>
            <p:cNvPr id="138" name="Group 107"/>
            <p:cNvGrpSpPr/>
            <p:nvPr/>
          </p:nvGrpSpPr>
          <p:grpSpPr>
            <a:xfrm>
              <a:off x="4320720" y="318960"/>
              <a:ext cx="1168560" cy="877320"/>
              <a:chOff x="4320720" y="318960"/>
              <a:chExt cx="1168560" cy="877320"/>
            </a:xfrm>
          </p:grpSpPr>
          <p:grpSp>
            <p:nvGrpSpPr>
              <p:cNvPr id="139" name="Oval 114"/>
              <p:cNvGrpSpPr/>
              <p:nvPr/>
            </p:nvGrpSpPr>
            <p:grpSpPr>
              <a:xfrm>
                <a:off x="4320720" y="318960"/>
                <a:ext cx="745920" cy="741960"/>
                <a:chOff x="4320720" y="318960"/>
                <a:chExt cx="745920" cy="741960"/>
              </a:xfrm>
            </p:grpSpPr>
            <p:pic>
              <p:nvPicPr>
                <p:cNvPr id="140" name="Oval 114"/>
                <p:cNvPicPr/>
                <p:nvPr/>
              </p:nvPicPr>
              <p:blipFill>
                <a:blip r:embed="rId37"/>
                <a:stretch/>
              </p:blipFill>
              <p:spPr>
                <a:xfrm>
                  <a:off x="4320720" y="318960"/>
                  <a:ext cx="745920" cy="7419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41" name="Rectangle 140"/>
                <p:cNvSpPr/>
                <p:nvPr/>
              </p:nvSpPr>
              <p:spPr>
                <a:xfrm>
                  <a:off x="4464360" y="44172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142" name="Oval 115"/>
              <p:cNvGrpSpPr/>
              <p:nvPr/>
            </p:nvGrpSpPr>
            <p:grpSpPr>
              <a:xfrm>
                <a:off x="4737960" y="459720"/>
                <a:ext cx="751320" cy="736560"/>
                <a:chOff x="4737960" y="459720"/>
                <a:chExt cx="751320" cy="736560"/>
              </a:xfrm>
            </p:grpSpPr>
            <p:pic>
              <p:nvPicPr>
                <p:cNvPr id="143" name="Oval 115"/>
                <p:cNvPicPr/>
                <p:nvPr/>
              </p:nvPicPr>
              <p:blipFill>
                <a:blip r:embed="rId38"/>
                <a:stretch/>
              </p:blipFill>
              <p:spPr>
                <a:xfrm>
                  <a:off x="4737960" y="459720"/>
                  <a:ext cx="7513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44" name="Rectangle 143"/>
                <p:cNvSpPr/>
                <p:nvPr/>
              </p:nvSpPr>
              <p:spPr>
                <a:xfrm>
                  <a:off x="4882680" y="58068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145" name="Group 108"/>
            <p:cNvGrpSpPr/>
            <p:nvPr/>
          </p:nvGrpSpPr>
          <p:grpSpPr>
            <a:xfrm>
              <a:off x="3151800" y="736560"/>
              <a:ext cx="1214640" cy="852480"/>
              <a:chOff x="3151800" y="736560"/>
              <a:chExt cx="1214640" cy="852480"/>
            </a:xfrm>
          </p:grpSpPr>
          <p:grpSp>
            <p:nvGrpSpPr>
              <p:cNvPr id="146" name="Oval 112"/>
              <p:cNvGrpSpPr/>
              <p:nvPr/>
            </p:nvGrpSpPr>
            <p:grpSpPr>
              <a:xfrm>
                <a:off x="3151800" y="849600"/>
                <a:ext cx="755640" cy="739440"/>
                <a:chOff x="3151800" y="849600"/>
                <a:chExt cx="755640" cy="739440"/>
              </a:xfrm>
            </p:grpSpPr>
            <p:pic>
              <p:nvPicPr>
                <p:cNvPr id="147" name="Oval 112"/>
                <p:cNvPicPr/>
                <p:nvPr/>
              </p:nvPicPr>
              <p:blipFill>
                <a:blip r:embed="rId39"/>
                <a:stretch/>
              </p:blipFill>
              <p:spPr>
                <a:xfrm>
                  <a:off x="3151800" y="849600"/>
                  <a:ext cx="755640" cy="739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48" name="Rectangle 147"/>
                <p:cNvSpPr/>
                <p:nvPr/>
              </p:nvSpPr>
              <p:spPr>
                <a:xfrm>
                  <a:off x="3297600" y="972360"/>
                  <a:ext cx="461160" cy="451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149" name="Oval 113"/>
              <p:cNvGrpSpPr/>
              <p:nvPr/>
            </p:nvGrpSpPr>
            <p:grpSpPr>
              <a:xfrm>
                <a:off x="3616200" y="736560"/>
                <a:ext cx="750240" cy="734040"/>
                <a:chOff x="3616200" y="736560"/>
                <a:chExt cx="750240" cy="734040"/>
              </a:xfrm>
            </p:grpSpPr>
            <p:pic>
              <p:nvPicPr>
                <p:cNvPr id="150" name="Oval 113"/>
                <p:cNvPicPr/>
                <p:nvPr/>
              </p:nvPicPr>
              <p:blipFill>
                <a:blip r:embed="rId40"/>
                <a:stretch/>
              </p:blipFill>
              <p:spPr>
                <a:xfrm>
                  <a:off x="3616200" y="736560"/>
                  <a:ext cx="750240" cy="7340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51" name="Rectangle 150"/>
                <p:cNvSpPr/>
                <p:nvPr/>
              </p:nvSpPr>
              <p:spPr>
                <a:xfrm>
                  <a:off x="3760560" y="856080"/>
                  <a:ext cx="461520" cy="451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152" name="Group 109"/>
            <p:cNvGrpSpPr/>
            <p:nvPr/>
          </p:nvGrpSpPr>
          <p:grpSpPr>
            <a:xfrm>
              <a:off x="1982880" y="359280"/>
              <a:ext cx="1168560" cy="877320"/>
              <a:chOff x="1982880" y="359280"/>
              <a:chExt cx="1168560" cy="877320"/>
            </a:xfrm>
          </p:grpSpPr>
          <p:grpSp>
            <p:nvGrpSpPr>
              <p:cNvPr id="153" name="Oval 110"/>
              <p:cNvGrpSpPr/>
              <p:nvPr/>
            </p:nvGrpSpPr>
            <p:grpSpPr>
              <a:xfrm>
                <a:off x="1982880" y="359280"/>
                <a:ext cx="751320" cy="736560"/>
                <a:chOff x="1982880" y="359280"/>
                <a:chExt cx="751320" cy="736560"/>
              </a:xfrm>
            </p:grpSpPr>
            <p:pic>
              <p:nvPicPr>
                <p:cNvPr id="154" name="Oval 110"/>
                <p:cNvPicPr/>
                <p:nvPr/>
              </p:nvPicPr>
              <p:blipFill>
                <a:blip r:embed="rId41"/>
                <a:stretch/>
              </p:blipFill>
              <p:spPr>
                <a:xfrm>
                  <a:off x="1982880" y="359280"/>
                  <a:ext cx="7513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55" name="Rectangle 154"/>
                <p:cNvSpPr/>
                <p:nvPr/>
              </p:nvSpPr>
              <p:spPr>
                <a:xfrm>
                  <a:off x="2129400" y="48024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156" name="Oval 111"/>
              <p:cNvGrpSpPr/>
              <p:nvPr/>
            </p:nvGrpSpPr>
            <p:grpSpPr>
              <a:xfrm>
                <a:off x="2400120" y="500040"/>
                <a:ext cx="751320" cy="736560"/>
                <a:chOff x="2400120" y="500040"/>
                <a:chExt cx="751320" cy="736560"/>
              </a:xfrm>
            </p:grpSpPr>
            <p:pic>
              <p:nvPicPr>
                <p:cNvPr id="157" name="Oval 111"/>
                <p:cNvPicPr/>
                <p:nvPr/>
              </p:nvPicPr>
              <p:blipFill>
                <a:blip r:embed="rId42"/>
                <a:stretch/>
              </p:blipFill>
              <p:spPr>
                <a:xfrm>
                  <a:off x="2400120" y="500040"/>
                  <a:ext cx="7513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58" name="Rectangle 157"/>
                <p:cNvSpPr/>
                <p:nvPr/>
              </p:nvSpPr>
              <p:spPr>
                <a:xfrm>
                  <a:off x="2547720" y="61920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</p:grpSp>
      <p:sp>
        <p:nvSpPr>
          <p:cNvPr id="159" name="Rounded Rectangle 4"/>
          <p:cNvSpPr/>
          <p:nvPr/>
        </p:nvSpPr>
        <p:spPr>
          <a:xfrm>
            <a:off x="220680" y="3538440"/>
            <a:ext cx="1519200" cy="1343160"/>
          </a:xfrm>
          <a:prstGeom prst="roundRect">
            <a:avLst>
              <a:gd name="adj" fmla="val 16667"/>
            </a:avLst>
          </a:prstGeom>
          <a:solidFill>
            <a:srgbClr val="00B0F0">
              <a:alpha val="35000"/>
            </a:srgbClr>
          </a:solidFill>
          <a:ln w="76320">
            <a:solidFill>
              <a:srgbClr val="00B0F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0" u="none" strike="noStrike">
                <a:solidFill>
                  <a:srgbClr val="00B0F0"/>
                </a:solidFill>
                <a:effectLst/>
                <a:uFillTx/>
                <a:latin typeface="Museo Sans 500"/>
                <a:ea typeface="Museo Sans 500"/>
              </a:rPr>
              <a:t>crystal of solid iodine</a:t>
            </a:r>
            <a:endParaRPr lang="en-GB" sz="24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160" name="Rounded Rectangle 116"/>
          <p:cNvSpPr/>
          <p:nvPr/>
        </p:nvSpPr>
        <p:spPr>
          <a:xfrm>
            <a:off x="6823080" y="3481560"/>
            <a:ext cx="1994040" cy="1341360"/>
          </a:xfrm>
          <a:prstGeom prst="roundRect">
            <a:avLst>
              <a:gd name="adj" fmla="val 16667"/>
            </a:avLst>
          </a:prstGeom>
          <a:solidFill>
            <a:srgbClr val="FF2600">
              <a:alpha val="35000"/>
            </a:srgbClr>
          </a:solidFill>
          <a:ln w="76320">
            <a:solidFill>
              <a:srgbClr val="FF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0" u="none" strike="noStrike">
                <a:solidFill>
                  <a:srgbClr val="FF0000"/>
                </a:solidFill>
                <a:effectLst/>
                <a:uFillTx/>
                <a:latin typeface="Museo Sans 500"/>
                <a:ea typeface="Museo Sans 500"/>
              </a:rPr>
              <a:t>crystal of solid aluminium</a:t>
            </a:r>
            <a:endParaRPr lang="en-GB" sz="24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 nodeType="clickEffect">
                      <p:stCondLst>
                        <p:cond delay="0"/>
                      </p:stCondLst>
                      <p:childTnLst>
                        <p:par>
                          <p:cTn id="4" fill="hold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006 3.7037E-006 L -0.10065 -0.00371 E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006 3.7037E-006 L -0.10065 -0.00371 E">
                                      <p:cBhvr>
                                        <p:cTn id="8" dur="2000" fill="hold"/>
                                        <p:tgtEl>
                                          <p:spTgt spid="88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006 3.7037E-006 L -0.10065 -0.00371 E">
                                      <p:cBhvr>
                                        <p:cTn id="10" dur="2000" fill="hold"/>
                                        <p:tgtEl>
                                          <p:spTgt spid="91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006 3.7037E-006 L -0.10065 -0.00371 E">
                                      <p:cBhvr>
                                        <p:cTn id="12" dur="2000" fill="hold"/>
                                        <p:tgtEl>
                                          <p:spTgt spid="94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006 3.7037E-006 L -0.10065 -0.00371 E">
                                      <p:cBhvr>
                                        <p:cTn id="14" dur="2000" fill="hold"/>
                                        <p:tgtEl>
                                          <p:spTgt spid="97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006 3.7037E-006 L -0.10065 -0.00371 E">
                                      <p:cBhvr>
                                        <p:cTn id="16" dur="2000" fill="hold"/>
                                        <p:tgtEl>
                                          <p:spTgt spid="100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006 3.7037E-006 L -0.10065 -0.00371 E">
                                      <p:cBhvr>
                                        <p:cTn id="18" dur="2000" fill="hold"/>
                                        <p:tgtEl>
                                          <p:spTgt spid="103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006 3.7037E-006 L -0.10065 -0.00371 E">
                                      <p:cBhvr>
                                        <p:cTn id="20" dur="2000" fill="hold"/>
                                        <p:tgtEl>
                                          <p:spTgt spid="106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006 3.7037E-006 L -0.10065 -0.00371 E">
                                      <p:cBhvr>
                                        <p:cTn id="22" dur="2000" fill="hold"/>
                                        <p:tgtEl>
                                          <p:spTgt spid="109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006 3.7037E-006 L -0.10065 -0.00371 E">
                                      <p:cBhvr>
                                        <p:cTn id="24" dur="2000" fill="hold"/>
                                        <p:tgtEl>
                                          <p:spTgt spid="112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Group 2"/>
          <p:cNvGrpSpPr/>
          <p:nvPr/>
        </p:nvGrpSpPr>
        <p:grpSpPr>
          <a:xfrm>
            <a:off x="738360" y="1860480"/>
            <a:ext cx="3197520" cy="2019960"/>
            <a:chOff x="738360" y="1860480"/>
            <a:chExt cx="3197520" cy="2019960"/>
          </a:xfrm>
        </p:grpSpPr>
        <p:grpSp>
          <p:nvGrpSpPr>
            <p:cNvPr id="162" name="Group 51"/>
            <p:cNvGrpSpPr/>
            <p:nvPr/>
          </p:nvGrpSpPr>
          <p:grpSpPr>
            <a:xfrm>
              <a:off x="2757240" y="1860480"/>
              <a:ext cx="1178640" cy="840600"/>
              <a:chOff x="2757240" y="1860480"/>
              <a:chExt cx="1178640" cy="840600"/>
            </a:xfrm>
          </p:grpSpPr>
          <p:grpSp>
            <p:nvGrpSpPr>
              <p:cNvPr id="163" name="Oval 52"/>
              <p:cNvGrpSpPr/>
              <p:nvPr/>
            </p:nvGrpSpPr>
            <p:grpSpPr>
              <a:xfrm>
                <a:off x="2757240" y="1939680"/>
                <a:ext cx="801000" cy="761400"/>
                <a:chOff x="2757240" y="1939680"/>
                <a:chExt cx="801000" cy="761400"/>
              </a:xfrm>
            </p:grpSpPr>
            <p:pic>
              <p:nvPicPr>
                <p:cNvPr id="164" name="Oval 52"/>
                <p:cNvPicPr/>
                <p:nvPr/>
              </p:nvPicPr>
              <p:blipFill>
                <a:blip r:embed="rId3"/>
                <a:stretch/>
              </p:blipFill>
              <p:spPr>
                <a:xfrm rot="21599400">
                  <a:off x="2757240" y="1939320"/>
                  <a:ext cx="801000" cy="76140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65" name="Rectangle 164"/>
                <p:cNvSpPr/>
                <p:nvPr/>
              </p:nvSpPr>
              <p:spPr>
                <a:xfrm rot="19840800">
                  <a:off x="2955240" y="2126160"/>
                  <a:ext cx="402480" cy="38592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166" name="Oval 54"/>
              <p:cNvGrpSpPr/>
              <p:nvPr/>
            </p:nvGrpSpPr>
            <p:grpSpPr>
              <a:xfrm>
                <a:off x="3134880" y="1860480"/>
                <a:ext cx="801000" cy="761400"/>
                <a:chOff x="3134880" y="1860480"/>
                <a:chExt cx="801000" cy="761400"/>
              </a:xfrm>
            </p:grpSpPr>
            <p:pic>
              <p:nvPicPr>
                <p:cNvPr id="167" name="Oval 54"/>
                <p:cNvPicPr/>
                <p:nvPr/>
              </p:nvPicPr>
              <p:blipFill>
                <a:blip r:embed="rId3"/>
                <a:stretch/>
              </p:blipFill>
              <p:spPr>
                <a:xfrm rot="21599400">
                  <a:off x="3134880" y="1860120"/>
                  <a:ext cx="801000" cy="76140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68" name="Rectangle 167"/>
                <p:cNvSpPr/>
                <p:nvPr/>
              </p:nvSpPr>
              <p:spPr>
                <a:xfrm rot="19840800">
                  <a:off x="3333600" y="2049840"/>
                  <a:ext cx="402480" cy="38592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169" name="Group 58"/>
            <p:cNvGrpSpPr/>
            <p:nvPr/>
          </p:nvGrpSpPr>
          <p:grpSpPr>
            <a:xfrm>
              <a:off x="1988280" y="2676240"/>
              <a:ext cx="1114560" cy="1038600"/>
              <a:chOff x="1988280" y="2676240"/>
              <a:chExt cx="1114560" cy="1038600"/>
            </a:xfrm>
          </p:grpSpPr>
          <p:grpSp>
            <p:nvGrpSpPr>
              <p:cNvPr id="170" name="Oval 59"/>
              <p:cNvGrpSpPr/>
              <p:nvPr/>
            </p:nvGrpSpPr>
            <p:grpSpPr>
              <a:xfrm>
                <a:off x="1988280" y="2960280"/>
                <a:ext cx="806400" cy="754560"/>
                <a:chOff x="1988280" y="2960280"/>
                <a:chExt cx="806400" cy="754560"/>
              </a:xfrm>
            </p:grpSpPr>
            <p:pic>
              <p:nvPicPr>
                <p:cNvPr id="171" name="Oval 59"/>
                <p:cNvPicPr/>
                <p:nvPr/>
              </p:nvPicPr>
              <p:blipFill>
                <a:blip r:embed="rId4"/>
                <a:stretch/>
              </p:blipFill>
              <p:spPr>
                <a:xfrm rot="21599400">
                  <a:off x="1988280" y="2959920"/>
                  <a:ext cx="806400" cy="754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72" name="Rectangle 171"/>
                <p:cNvSpPr/>
                <p:nvPr/>
              </p:nvSpPr>
              <p:spPr>
                <a:xfrm rot="19840800">
                  <a:off x="2187360" y="3147120"/>
                  <a:ext cx="405360" cy="38232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173" name="Oval 60"/>
              <p:cNvGrpSpPr/>
              <p:nvPr/>
            </p:nvGrpSpPr>
            <p:grpSpPr>
              <a:xfrm>
                <a:off x="2291400" y="2676240"/>
                <a:ext cx="811440" cy="754560"/>
                <a:chOff x="2291400" y="2676240"/>
                <a:chExt cx="811440" cy="754560"/>
              </a:xfrm>
            </p:grpSpPr>
            <p:pic>
              <p:nvPicPr>
                <p:cNvPr id="174" name="Oval 60"/>
                <p:cNvPicPr/>
                <p:nvPr/>
              </p:nvPicPr>
              <p:blipFill>
                <a:blip r:embed="rId5"/>
                <a:stretch/>
              </p:blipFill>
              <p:spPr>
                <a:xfrm rot="21599400">
                  <a:off x="2291400" y="2675880"/>
                  <a:ext cx="811440" cy="754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75" name="Rectangle 174"/>
                <p:cNvSpPr/>
                <p:nvPr/>
              </p:nvSpPr>
              <p:spPr>
                <a:xfrm rot="19840800">
                  <a:off x="2493720" y="2862360"/>
                  <a:ext cx="405360" cy="38232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176" name="Group 61"/>
            <p:cNvGrpSpPr/>
            <p:nvPr/>
          </p:nvGrpSpPr>
          <p:grpSpPr>
            <a:xfrm>
              <a:off x="738360" y="3044520"/>
              <a:ext cx="1179720" cy="835920"/>
              <a:chOff x="738360" y="3044520"/>
              <a:chExt cx="1179720" cy="835920"/>
            </a:xfrm>
          </p:grpSpPr>
          <p:grpSp>
            <p:nvGrpSpPr>
              <p:cNvPr id="177" name="Oval 62"/>
              <p:cNvGrpSpPr/>
              <p:nvPr/>
            </p:nvGrpSpPr>
            <p:grpSpPr>
              <a:xfrm>
                <a:off x="738360" y="3119040"/>
                <a:ext cx="803520" cy="761400"/>
                <a:chOff x="738360" y="3119040"/>
                <a:chExt cx="803520" cy="761400"/>
              </a:xfrm>
            </p:grpSpPr>
            <p:pic>
              <p:nvPicPr>
                <p:cNvPr id="178" name="Oval 62"/>
                <p:cNvPicPr/>
                <p:nvPr/>
              </p:nvPicPr>
              <p:blipFill>
                <a:blip r:embed="rId6"/>
                <a:stretch/>
              </p:blipFill>
              <p:spPr>
                <a:xfrm rot="21599400">
                  <a:off x="738360" y="3118680"/>
                  <a:ext cx="803520" cy="76140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79" name="Rectangle 178"/>
                <p:cNvSpPr/>
                <p:nvPr/>
              </p:nvSpPr>
              <p:spPr>
                <a:xfrm rot="19840800">
                  <a:off x="940680" y="3307320"/>
                  <a:ext cx="401400" cy="38340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180" name="Oval 63"/>
              <p:cNvGrpSpPr/>
              <p:nvPr/>
            </p:nvGrpSpPr>
            <p:grpSpPr>
              <a:xfrm>
                <a:off x="1119240" y="3044520"/>
                <a:ext cx="798840" cy="756720"/>
                <a:chOff x="1119240" y="3044520"/>
                <a:chExt cx="798840" cy="756720"/>
              </a:xfrm>
            </p:grpSpPr>
            <p:pic>
              <p:nvPicPr>
                <p:cNvPr id="181" name="Oval 63"/>
                <p:cNvPicPr/>
                <p:nvPr/>
              </p:nvPicPr>
              <p:blipFill>
                <a:blip r:embed="rId3"/>
                <a:stretch/>
              </p:blipFill>
              <p:spPr>
                <a:xfrm rot="21599400">
                  <a:off x="1119240" y="3044160"/>
                  <a:ext cx="798840" cy="75672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82" name="Rectangle 181"/>
                <p:cNvSpPr/>
                <p:nvPr/>
              </p:nvSpPr>
              <p:spPr>
                <a:xfrm rot="19840800">
                  <a:off x="1317240" y="3230280"/>
                  <a:ext cx="401400" cy="38340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</p:grpSp>
      <p:grpSp>
        <p:nvGrpSpPr>
          <p:cNvPr id="183" name="Group 67"/>
          <p:cNvGrpSpPr/>
          <p:nvPr/>
        </p:nvGrpSpPr>
        <p:grpSpPr>
          <a:xfrm>
            <a:off x="1364040" y="498600"/>
            <a:ext cx="3478680" cy="1357920"/>
            <a:chOff x="1364040" y="498600"/>
            <a:chExt cx="3478680" cy="1357920"/>
          </a:xfrm>
        </p:grpSpPr>
        <p:grpSp>
          <p:nvGrpSpPr>
            <p:cNvPr id="184" name="Group 68"/>
            <p:cNvGrpSpPr/>
            <p:nvPr/>
          </p:nvGrpSpPr>
          <p:grpSpPr>
            <a:xfrm>
              <a:off x="3691800" y="721080"/>
              <a:ext cx="1150920" cy="923760"/>
              <a:chOff x="3691800" y="721080"/>
              <a:chExt cx="1150920" cy="923760"/>
            </a:xfrm>
          </p:grpSpPr>
          <p:grpSp>
            <p:nvGrpSpPr>
              <p:cNvPr id="185" name="Oval 75"/>
              <p:cNvGrpSpPr/>
              <p:nvPr/>
            </p:nvGrpSpPr>
            <p:grpSpPr>
              <a:xfrm>
                <a:off x="3691800" y="721080"/>
                <a:ext cx="748080" cy="741600"/>
                <a:chOff x="3691800" y="721080"/>
                <a:chExt cx="748080" cy="741600"/>
              </a:xfrm>
            </p:grpSpPr>
            <p:pic>
              <p:nvPicPr>
                <p:cNvPr id="186" name="Oval 75"/>
                <p:cNvPicPr/>
                <p:nvPr/>
              </p:nvPicPr>
              <p:blipFill>
                <a:blip r:embed="rId7"/>
                <a:stretch/>
              </p:blipFill>
              <p:spPr>
                <a:xfrm rot="21599400">
                  <a:off x="3691800" y="720720"/>
                  <a:ext cx="748080" cy="74160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87" name="Rectangle 186"/>
                <p:cNvSpPr/>
                <p:nvPr/>
              </p:nvSpPr>
              <p:spPr>
                <a:xfrm rot="387000">
                  <a:off x="3835440" y="859320"/>
                  <a:ext cx="460080" cy="44280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188" name="Oval 76"/>
              <p:cNvGrpSpPr/>
              <p:nvPr/>
            </p:nvGrpSpPr>
            <p:grpSpPr>
              <a:xfrm>
                <a:off x="4094640" y="903240"/>
                <a:ext cx="748080" cy="741600"/>
                <a:chOff x="4094640" y="903240"/>
                <a:chExt cx="748080" cy="741600"/>
              </a:xfrm>
            </p:grpSpPr>
            <p:pic>
              <p:nvPicPr>
                <p:cNvPr id="189" name="Oval 76"/>
                <p:cNvPicPr/>
                <p:nvPr/>
              </p:nvPicPr>
              <p:blipFill>
                <a:blip r:embed="rId7"/>
                <a:stretch/>
              </p:blipFill>
              <p:spPr>
                <a:xfrm rot="21599400">
                  <a:off x="4094640" y="902880"/>
                  <a:ext cx="748080" cy="74160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90" name="Rectangle 189"/>
                <p:cNvSpPr/>
                <p:nvPr/>
              </p:nvSpPr>
              <p:spPr>
                <a:xfrm rot="387000">
                  <a:off x="4237560" y="1041120"/>
                  <a:ext cx="460080" cy="44280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191" name="Group 69"/>
            <p:cNvGrpSpPr/>
            <p:nvPr/>
          </p:nvGrpSpPr>
          <p:grpSpPr>
            <a:xfrm>
              <a:off x="2470680" y="1056600"/>
              <a:ext cx="1224360" cy="799920"/>
              <a:chOff x="2470680" y="1056600"/>
              <a:chExt cx="1224360" cy="799920"/>
            </a:xfrm>
          </p:grpSpPr>
          <p:grpSp>
            <p:nvGrpSpPr>
              <p:cNvPr id="192" name="Oval 73"/>
              <p:cNvGrpSpPr/>
              <p:nvPr/>
            </p:nvGrpSpPr>
            <p:grpSpPr>
              <a:xfrm>
                <a:off x="2470680" y="1117080"/>
                <a:ext cx="755280" cy="739440"/>
                <a:chOff x="2470680" y="1117080"/>
                <a:chExt cx="755280" cy="739440"/>
              </a:xfrm>
            </p:grpSpPr>
            <p:pic>
              <p:nvPicPr>
                <p:cNvPr id="193" name="Oval 73"/>
                <p:cNvPicPr/>
                <p:nvPr/>
              </p:nvPicPr>
              <p:blipFill>
                <a:blip r:embed="rId8"/>
                <a:stretch/>
              </p:blipFill>
              <p:spPr>
                <a:xfrm rot="21599400">
                  <a:off x="2470680" y="1116720"/>
                  <a:ext cx="755280" cy="739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94" name="Rectangle 193"/>
                <p:cNvSpPr/>
                <p:nvPr/>
              </p:nvSpPr>
              <p:spPr>
                <a:xfrm rot="387000">
                  <a:off x="2616840" y="1254960"/>
                  <a:ext cx="461160" cy="44172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195" name="Oval 74"/>
              <p:cNvGrpSpPr/>
              <p:nvPr/>
            </p:nvGrpSpPr>
            <p:grpSpPr>
              <a:xfrm>
                <a:off x="2945160" y="1056600"/>
                <a:ext cx="749880" cy="739440"/>
                <a:chOff x="2945160" y="1056600"/>
                <a:chExt cx="749880" cy="739440"/>
              </a:xfrm>
            </p:grpSpPr>
            <p:pic>
              <p:nvPicPr>
                <p:cNvPr id="196" name="Oval 74"/>
                <p:cNvPicPr/>
                <p:nvPr/>
              </p:nvPicPr>
              <p:blipFill>
                <a:blip r:embed="rId9"/>
                <a:stretch/>
              </p:blipFill>
              <p:spPr>
                <a:xfrm rot="21599400">
                  <a:off x="2945160" y="1056240"/>
                  <a:ext cx="749880" cy="739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197" name="Rectangle 196"/>
                <p:cNvSpPr/>
                <p:nvPr/>
              </p:nvSpPr>
              <p:spPr>
                <a:xfrm rot="387000">
                  <a:off x="3089520" y="1194120"/>
                  <a:ext cx="461160" cy="44172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198" name="Group 70"/>
            <p:cNvGrpSpPr/>
            <p:nvPr/>
          </p:nvGrpSpPr>
          <p:grpSpPr>
            <a:xfrm>
              <a:off x="1364040" y="498600"/>
              <a:ext cx="1150920" cy="923400"/>
              <a:chOff x="1364040" y="498600"/>
              <a:chExt cx="1150920" cy="923400"/>
            </a:xfrm>
          </p:grpSpPr>
          <p:grpSp>
            <p:nvGrpSpPr>
              <p:cNvPr id="199" name="Oval 71"/>
              <p:cNvGrpSpPr/>
              <p:nvPr/>
            </p:nvGrpSpPr>
            <p:grpSpPr>
              <a:xfrm>
                <a:off x="1364040" y="498600"/>
                <a:ext cx="753840" cy="740520"/>
                <a:chOff x="1364040" y="498600"/>
                <a:chExt cx="753840" cy="740520"/>
              </a:xfrm>
            </p:grpSpPr>
            <p:pic>
              <p:nvPicPr>
                <p:cNvPr id="200" name="Oval 71"/>
                <p:cNvPicPr/>
                <p:nvPr/>
              </p:nvPicPr>
              <p:blipFill>
                <a:blip r:embed="rId10"/>
                <a:stretch/>
              </p:blipFill>
              <p:spPr>
                <a:xfrm rot="21599400">
                  <a:off x="1364040" y="498240"/>
                  <a:ext cx="753840" cy="74052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01" name="Rectangle 200"/>
                <p:cNvSpPr/>
                <p:nvPr/>
              </p:nvSpPr>
              <p:spPr>
                <a:xfrm rot="387000">
                  <a:off x="1509480" y="634320"/>
                  <a:ext cx="460080" cy="44532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202" name="Oval 72"/>
              <p:cNvGrpSpPr/>
              <p:nvPr/>
            </p:nvGrpSpPr>
            <p:grpSpPr>
              <a:xfrm>
                <a:off x="1766880" y="681480"/>
                <a:ext cx="748080" cy="740520"/>
                <a:chOff x="1766880" y="681480"/>
                <a:chExt cx="748080" cy="740520"/>
              </a:xfrm>
            </p:grpSpPr>
            <p:pic>
              <p:nvPicPr>
                <p:cNvPr id="203" name="Oval 72"/>
                <p:cNvPicPr/>
                <p:nvPr/>
              </p:nvPicPr>
              <p:blipFill>
                <a:blip r:embed="rId11"/>
                <a:stretch/>
              </p:blipFill>
              <p:spPr>
                <a:xfrm rot="21599400">
                  <a:off x="1766880" y="681120"/>
                  <a:ext cx="748080" cy="74052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04" name="Rectangle 203"/>
                <p:cNvSpPr/>
                <p:nvPr/>
              </p:nvSpPr>
              <p:spPr>
                <a:xfrm rot="387000">
                  <a:off x="1911600" y="817200"/>
                  <a:ext cx="460080" cy="44532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</p:grpSp>
      <p:grpSp>
        <p:nvGrpSpPr>
          <p:cNvPr id="205" name="Group 77"/>
          <p:cNvGrpSpPr/>
          <p:nvPr/>
        </p:nvGrpSpPr>
        <p:grpSpPr>
          <a:xfrm>
            <a:off x="3224160" y="2603520"/>
            <a:ext cx="3506760" cy="1270080"/>
            <a:chOff x="3224160" y="2603520"/>
            <a:chExt cx="3506760" cy="1270080"/>
          </a:xfrm>
        </p:grpSpPr>
        <p:grpSp>
          <p:nvGrpSpPr>
            <p:cNvPr id="206" name="Group 78"/>
            <p:cNvGrpSpPr/>
            <p:nvPr/>
          </p:nvGrpSpPr>
          <p:grpSpPr>
            <a:xfrm>
              <a:off x="5562000" y="2603520"/>
              <a:ext cx="1168920" cy="877320"/>
              <a:chOff x="5562000" y="2603520"/>
              <a:chExt cx="1168920" cy="877320"/>
            </a:xfrm>
          </p:grpSpPr>
          <p:grpSp>
            <p:nvGrpSpPr>
              <p:cNvPr id="207" name="Oval 85"/>
              <p:cNvGrpSpPr/>
              <p:nvPr/>
            </p:nvGrpSpPr>
            <p:grpSpPr>
              <a:xfrm>
                <a:off x="5562000" y="2603520"/>
                <a:ext cx="751320" cy="736560"/>
                <a:chOff x="5562000" y="2603520"/>
                <a:chExt cx="751320" cy="736560"/>
              </a:xfrm>
            </p:grpSpPr>
            <p:pic>
              <p:nvPicPr>
                <p:cNvPr id="208" name="Oval 85"/>
                <p:cNvPicPr/>
                <p:nvPr/>
              </p:nvPicPr>
              <p:blipFill>
                <a:blip r:embed="rId12"/>
                <a:stretch/>
              </p:blipFill>
              <p:spPr>
                <a:xfrm>
                  <a:off x="5562000" y="2603520"/>
                  <a:ext cx="7513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09" name="Rectangle 208"/>
                <p:cNvSpPr/>
                <p:nvPr/>
              </p:nvSpPr>
              <p:spPr>
                <a:xfrm>
                  <a:off x="5709240" y="272484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210" name="Oval 86"/>
              <p:cNvGrpSpPr/>
              <p:nvPr/>
            </p:nvGrpSpPr>
            <p:grpSpPr>
              <a:xfrm>
                <a:off x="5985000" y="2744280"/>
                <a:ext cx="745920" cy="736560"/>
                <a:chOff x="5985000" y="2744280"/>
                <a:chExt cx="745920" cy="736560"/>
              </a:xfrm>
            </p:grpSpPr>
            <p:pic>
              <p:nvPicPr>
                <p:cNvPr id="211" name="Oval 86"/>
                <p:cNvPicPr/>
                <p:nvPr/>
              </p:nvPicPr>
              <p:blipFill>
                <a:blip r:embed="rId13"/>
                <a:stretch/>
              </p:blipFill>
              <p:spPr>
                <a:xfrm>
                  <a:off x="5985000" y="2744280"/>
                  <a:ext cx="7459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12" name="Rectangle 211"/>
                <p:cNvSpPr/>
                <p:nvPr/>
              </p:nvSpPr>
              <p:spPr>
                <a:xfrm>
                  <a:off x="6127920" y="286380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213" name="Group 79"/>
            <p:cNvGrpSpPr/>
            <p:nvPr/>
          </p:nvGrpSpPr>
          <p:grpSpPr>
            <a:xfrm>
              <a:off x="4393080" y="3021120"/>
              <a:ext cx="1214640" cy="852480"/>
              <a:chOff x="4393080" y="3021120"/>
              <a:chExt cx="1214640" cy="852480"/>
            </a:xfrm>
          </p:grpSpPr>
          <p:grpSp>
            <p:nvGrpSpPr>
              <p:cNvPr id="214" name="Oval 83"/>
              <p:cNvGrpSpPr/>
              <p:nvPr/>
            </p:nvGrpSpPr>
            <p:grpSpPr>
              <a:xfrm>
                <a:off x="4393080" y="3134880"/>
                <a:ext cx="750240" cy="738720"/>
                <a:chOff x="4393080" y="3134880"/>
                <a:chExt cx="750240" cy="738720"/>
              </a:xfrm>
            </p:grpSpPr>
            <p:pic>
              <p:nvPicPr>
                <p:cNvPr id="215" name="Oval 83"/>
                <p:cNvPicPr/>
                <p:nvPr/>
              </p:nvPicPr>
              <p:blipFill>
                <a:blip r:embed="rId14"/>
                <a:stretch/>
              </p:blipFill>
              <p:spPr>
                <a:xfrm>
                  <a:off x="4393080" y="3134880"/>
                  <a:ext cx="750240" cy="73872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16" name="Rectangle 215"/>
                <p:cNvSpPr/>
                <p:nvPr/>
              </p:nvSpPr>
              <p:spPr>
                <a:xfrm>
                  <a:off x="4537080" y="3256920"/>
                  <a:ext cx="461520" cy="45432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217" name="Oval 84"/>
              <p:cNvGrpSpPr/>
              <p:nvPr/>
            </p:nvGrpSpPr>
            <p:grpSpPr>
              <a:xfrm>
                <a:off x="4852080" y="3021120"/>
                <a:ext cx="755640" cy="738720"/>
                <a:chOff x="4852080" y="3021120"/>
                <a:chExt cx="755640" cy="738720"/>
              </a:xfrm>
            </p:grpSpPr>
            <p:pic>
              <p:nvPicPr>
                <p:cNvPr id="218" name="Oval 84"/>
                <p:cNvPicPr/>
                <p:nvPr/>
              </p:nvPicPr>
              <p:blipFill>
                <a:blip r:embed="rId15"/>
                <a:stretch/>
              </p:blipFill>
              <p:spPr>
                <a:xfrm>
                  <a:off x="4852080" y="3021120"/>
                  <a:ext cx="755640" cy="73872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19" name="Rectangle 218"/>
                <p:cNvSpPr/>
                <p:nvPr/>
              </p:nvSpPr>
              <p:spPr>
                <a:xfrm>
                  <a:off x="5000040" y="3140280"/>
                  <a:ext cx="461160" cy="45432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220" name="Group 80"/>
            <p:cNvGrpSpPr/>
            <p:nvPr/>
          </p:nvGrpSpPr>
          <p:grpSpPr>
            <a:xfrm>
              <a:off x="3224160" y="2643840"/>
              <a:ext cx="1168560" cy="877320"/>
              <a:chOff x="3224160" y="2643840"/>
              <a:chExt cx="1168560" cy="877320"/>
            </a:xfrm>
          </p:grpSpPr>
          <p:grpSp>
            <p:nvGrpSpPr>
              <p:cNvPr id="221" name="Oval 81"/>
              <p:cNvGrpSpPr/>
              <p:nvPr/>
            </p:nvGrpSpPr>
            <p:grpSpPr>
              <a:xfrm>
                <a:off x="3224160" y="2643840"/>
                <a:ext cx="745920" cy="736560"/>
                <a:chOff x="3224160" y="2643840"/>
                <a:chExt cx="745920" cy="736560"/>
              </a:xfrm>
            </p:grpSpPr>
            <p:pic>
              <p:nvPicPr>
                <p:cNvPr id="222" name="Oval 81"/>
                <p:cNvPicPr/>
                <p:nvPr/>
              </p:nvPicPr>
              <p:blipFill>
                <a:blip r:embed="rId16"/>
                <a:stretch/>
              </p:blipFill>
              <p:spPr>
                <a:xfrm>
                  <a:off x="3224160" y="2643840"/>
                  <a:ext cx="7459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23" name="Rectangle 222"/>
                <p:cNvSpPr/>
                <p:nvPr/>
              </p:nvSpPr>
              <p:spPr>
                <a:xfrm>
                  <a:off x="3368520" y="276336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224" name="Oval 82"/>
              <p:cNvGrpSpPr/>
              <p:nvPr/>
            </p:nvGrpSpPr>
            <p:grpSpPr>
              <a:xfrm>
                <a:off x="3641400" y="2779200"/>
                <a:ext cx="751320" cy="741960"/>
                <a:chOff x="3641400" y="2779200"/>
                <a:chExt cx="751320" cy="741960"/>
              </a:xfrm>
            </p:grpSpPr>
            <p:pic>
              <p:nvPicPr>
                <p:cNvPr id="225" name="Oval 82"/>
                <p:cNvPicPr/>
                <p:nvPr/>
              </p:nvPicPr>
              <p:blipFill>
                <a:blip r:embed="rId17"/>
                <a:stretch/>
              </p:blipFill>
              <p:spPr>
                <a:xfrm>
                  <a:off x="3641400" y="2779200"/>
                  <a:ext cx="751320" cy="7419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26" name="Rectangle 225"/>
                <p:cNvSpPr/>
                <p:nvPr/>
              </p:nvSpPr>
              <p:spPr>
                <a:xfrm>
                  <a:off x="3786840" y="290232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</p:grpSp>
      <p:grpSp>
        <p:nvGrpSpPr>
          <p:cNvPr id="227" name="Group 4"/>
          <p:cNvGrpSpPr/>
          <p:nvPr/>
        </p:nvGrpSpPr>
        <p:grpSpPr>
          <a:xfrm>
            <a:off x="4422600" y="1740960"/>
            <a:ext cx="1249560" cy="1336320"/>
            <a:chOff x="4422600" y="1740960"/>
            <a:chExt cx="1249560" cy="1336320"/>
          </a:xfrm>
        </p:grpSpPr>
        <p:grpSp>
          <p:nvGrpSpPr>
            <p:cNvPr id="228" name="Oval 91"/>
            <p:cNvGrpSpPr/>
            <p:nvPr/>
          </p:nvGrpSpPr>
          <p:grpSpPr>
            <a:xfrm>
              <a:off x="4422600" y="2318400"/>
              <a:ext cx="766440" cy="758880"/>
              <a:chOff x="4422600" y="2318400"/>
              <a:chExt cx="766440" cy="758880"/>
            </a:xfrm>
          </p:grpSpPr>
          <p:pic>
            <p:nvPicPr>
              <p:cNvPr id="229" name="Oval 91"/>
              <p:cNvPicPr/>
              <p:nvPr/>
            </p:nvPicPr>
            <p:blipFill>
              <a:blip r:embed="rId18"/>
              <a:stretch/>
            </p:blipFill>
            <p:spPr>
              <a:xfrm rot="21599400">
                <a:off x="4422600" y="2318040"/>
                <a:ext cx="766440" cy="75888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230" name="Rectangle 229"/>
              <p:cNvSpPr/>
              <p:nvPr/>
            </p:nvSpPr>
            <p:spPr>
              <a:xfrm rot="1600200">
                <a:off x="4609440" y="2503080"/>
                <a:ext cx="389880" cy="38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231" name="Oval 92"/>
            <p:cNvGrpSpPr/>
            <p:nvPr/>
          </p:nvGrpSpPr>
          <p:grpSpPr>
            <a:xfrm>
              <a:off x="4425480" y="1740960"/>
              <a:ext cx="766440" cy="758880"/>
              <a:chOff x="4425480" y="1740960"/>
              <a:chExt cx="766440" cy="758880"/>
            </a:xfrm>
          </p:grpSpPr>
          <p:pic>
            <p:nvPicPr>
              <p:cNvPr id="232" name="Oval 92"/>
              <p:cNvPicPr/>
              <p:nvPr/>
            </p:nvPicPr>
            <p:blipFill>
              <a:blip r:embed="rId18"/>
              <a:stretch/>
            </p:blipFill>
            <p:spPr>
              <a:xfrm rot="21599400">
                <a:off x="4425480" y="1740600"/>
                <a:ext cx="766440" cy="75888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233" name="Rectangle 232"/>
              <p:cNvSpPr/>
              <p:nvPr/>
            </p:nvSpPr>
            <p:spPr>
              <a:xfrm rot="1600200">
                <a:off x="4610880" y="1928880"/>
                <a:ext cx="389880" cy="38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234" name="Oval 93"/>
            <p:cNvGrpSpPr/>
            <p:nvPr/>
          </p:nvGrpSpPr>
          <p:grpSpPr>
            <a:xfrm>
              <a:off x="4905720" y="2010960"/>
              <a:ext cx="766440" cy="753840"/>
              <a:chOff x="4905720" y="2010960"/>
              <a:chExt cx="766440" cy="753840"/>
            </a:xfrm>
          </p:grpSpPr>
          <p:pic>
            <p:nvPicPr>
              <p:cNvPr id="235" name="Oval 93"/>
              <p:cNvPicPr/>
              <p:nvPr/>
            </p:nvPicPr>
            <p:blipFill>
              <a:blip r:embed="rId19"/>
              <a:stretch/>
            </p:blipFill>
            <p:spPr>
              <a:xfrm rot="21599400">
                <a:off x="4905720" y="2010600"/>
                <a:ext cx="766440" cy="75384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236" name="Rectangle 235"/>
              <p:cNvSpPr/>
              <p:nvPr/>
            </p:nvSpPr>
            <p:spPr>
              <a:xfrm rot="1600200">
                <a:off x="5094360" y="2195280"/>
                <a:ext cx="389880" cy="38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</p:grpSp>
      <p:grpSp>
        <p:nvGrpSpPr>
          <p:cNvPr id="237" name="Group 1"/>
          <p:cNvGrpSpPr/>
          <p:nvPr/>
        </p:nvGrpSpPr>
        <p:grpSpPr>
          <a:xfrm>
            <a:off x="928800" y="1719360"/>
            <a:ext cx="1689120" cy="1266840"/>
            <a:chOff x="928800" y="1719360"/>
            <a:chExt cx="1689120" cy="1266840"/>
          </a:xfrm>
        </p:grpSpPr>
        <p:grpSp>
          <p:nvGrpSpPr>
            <p:cNvPr id="238" name="Oval 18"/>
            <p:cNvGrpSpPr/>
            <p:nvPr/>
          </p:nvGrpSpPr>
          <p:grpSpPr>
            <a:xfrm>
              <a:off x="1272240" y="1719360"/>
              <a:ext cx="727200" cy="706320"/>
              <a:chOff x="1272240" y="1719360"/>
              <a:chExt cx="727200" cy="706320"/>
            </a:xfrm>
          </p:grpSpPr>
          <p:pic>
            <p:nvPicPr>
              <p:cNvPr id="239" name="Oval 18"/>
              <p:cNvPicPr/>
              <p:nvPr/>
            </p:nvPicPr>
            <p:blipFill>
              <a:blip r:embed="rId20"/>
              <a:stretch/>
            </p:blipFill>
            <p:spPr>
              <a:xfrm>
                <a:off x="1272240" y="1719360"/>
                <a:ext cx="727200" cy="70632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240" name="Rectangle 239"/>
              <p:cNvSpPr/>
              <p:nvPr/>
            </p:nvSpPr>
            <p:spPr>
              <a:xfrm>
                <a:off x="1417320" y="1836360"/>
                <a:ext cx="439200" cy="42948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241" name="Oval 87"/>
            <p:cNvGrpSpPr/>
            <p:nvPr/>
          </p:nvGrpSpPr>
          <p:grpSpPr>
            <a:xfrm>
              <a:off x="1896480" y="1741680"/>
              <a:ext cx="721440" cy="712080"/>
              <a:chOff x="1896480" y="1741680"/>
              <a:chExt cx="721440" cy="712080"/>
            </a:xfrm>
          </p:grpSpPr>
          <p:pic>
            <p:nvPicPr>
              <p:cNvPr id="242" name="Oval 87"/>
              <p:cNvPicPr/>
              <p:nvPr/>
            </p:nvPicPr>
            <p:blipFill>
              <a:blip r:embed="rId21"/>
              <a:stretch/>
            </p:blipFill>
            <p:spPr>
              <a:xfrm>
                <a:off x="1896480" y="1741680"/>
                <a:ext cx="721440" cy="71208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243" name="Rectangle 242"/>
              <p:cNvSpPr/>
              <p:nvPr/>
            </p:nvSpPr>
            <p:spPr>
              <a:xfrm>
                <a:off x="2038320" y="1859760"/>
                <a:ext cx="439200" cy="42948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244" name="Oval 89"/>
            <p:cNvGrpSpPr/>
            <p:nvPr/>
          </p:nvGrpSpPr>
          <p:grpSpPr>
            <a:xfrm>
              <a:off x="1558440" y="2279880"/>
              <a:ext cx="721440" cy="706320"/>
              <a:chOff x="1558440" y="2279880"/>
              <a:chExt cx="721440" cy="706320"/>
            </a:xfrm>
          </p:grpSpPr>
          <p:pic>
            <p:nvPicPr>
              <p:cNvPr id="245" name="Oval 89"/>
              <p:cNvPicPr/>
              <p:nvPr/>
            </p:nvPicPr>
            <p:blipFill>
              <a:blip r:embed="rId22"/>
              <a:stretch/>
            </p:blipFill>
            <p:spPr>
              <a:xfrm>
                <a:off x="1558440" y="2279880"/>
                <a:ext cx="721440" cy="70632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246" name="Rectangle 245"/>
              <p:cNvSpPr/>
              <p:nvPr/>
            </p:nvSpPr>
            <p:spPr>
              <a:xfrm>
                <a:off x="1698840" y="2394000"/>
                <a:ext cx="439200" cy="42948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247" name="Oval 94"/>
            <p:cNvGrpSpPr/>
            <p:nvPr/>
          </p:nvGrpSpPr>
          <p:grpSpPr>
            <a:xfrm>
              <a:off x="928800" y="2251800"/>
              <a:ext cx="727200" cy="706320"/>
              <a:chOff x="928800" y="2251800"/>
              <a:chExt cx="727200" cy="706320"/>
            </a:xfrm>
          </p:grpSpPr>
          <p:pic>
            <p:nvPicPr>
              <p:cNvPr id="248" name="Oval 94"/>
              <p:cNvPicPr/>
              <p:nvPr/>
            </p:nvPicPr>
            <p:blipFill>
              <a:blip r:embed="rId23"/>
              <a:stretch/>
            </p:blipFill>
            <p:spPr>
              <a:xfrm>
                <a:off x="928800" y="2251800"/>
                <a:ext cx="727200" cy="70632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249" name="Rectangle 248"/>
              <p:cNvSpPr/>
              <p:nvPr/>
            </p:nvSpPr>
            <p:spPr>
              <a:xfrm>
                <a:off x="1073160" y="2367000"/>
                <a:ext cx="439200" cy="42948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</p:grpSp>
      <p:grpSp>
        <p:nvGrpSpPr>
          <p:cNvPr id="250" name="Group 3"/>
          <p:cNvGrpSpPr/>
          <p:nvPr/>
        </p:nvGrpSpPr>
        <p:grpSpPr>
          <a:xfrm>
            <a:off x="6657840" y="2617920"/>
            <a:ext cx="1332000" cy="1269720"/>
            <a:chOff x="6657840" y="2617920"/>
            <a:chExt cx="1332000" cy="1269720"/>
          </a:xfrm>
        </p:grpSpPr>
        <p:grpSp>
          <p:nvGrpSpPr>
            <p:cNvPr id="251" name="Oval 88"/>
            <p:cNvGrpSpPr/>
            <p:nvPr/>
          </p:nvGrpSpPr>
          <p:grpSpPr>
            <a:xfrm>
              <a:off x="6989400" y="2617920"/>
              <a:ext cx="708120" cy="710280"/>
              <a:chOff x="6989400" y="2617920"/>
              <a:chExt cx="708120" cy="710280"/>
            </a:xfrm>
          </p:grpSpPr>
          <p:pic>
            <p:nvPicPr>
              <p:cNvPr id="252" name="Oval 88"/>
              <p:cNvPicPr/>
              <p:nvPr/>
            </p:nvPicPr>
            <p:blipFill>
              <a:blip r:embed="rId24"/>
              <a:stretch/>
            </p:blipFill>
            <p:spPr>
              <a:xfrm>
                <a:off x="6989400" y="2617920"/>
                <a:ext cx="708120" cy="71028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253" name="Rectangle 252"/>
              <p:cNvSpPr/>
              <p:nvPr/>
            </p:nvSpPr>
            <p:spPr>
              <a:xfrm>
                <a:off x="7129080" y="2736720"/>
                <a:ext cx="430920" cy="42840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254" name="Oval 90"/>
            <p:cNvGrpSpPr/>
            <p:nvPr/>
          </p:nvGrpSpPr>
          <p:grpSpPr>
            <a:xfrm>
              <a:off x="6657840" y="3149280"/>
              <a:ext cx="713880" cy="704880"/>
              <a:chOff x="6657840" y="3149280"/>
              <a:chExt cx="713880" cy="704880"/>
            </a:xfrm>
          </p:grpSpPr>
          <p:pic>
            <p:nvPicPr>
              <p:cNvPr id="255" name="Oval 90"/>
              <p:cNvPicPr/>
              <p:nvPr/>
            </p:nvPicPr>
            <p:blipFill>
              <a:blip r:embed="rId25"/>
              <a:stretch/>
            </p:blipFill>
            <p:spPr>
              <a:xfrm>
                <a:off x="6657840" y="3149280"/>
                <a:ext cx="713880" cy="70488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256" name="Rectangle 255"/>
              <p:cNvSpPr/>
              <p:nvPr/>
            </p:nvSpPr>
            <p:spPr>
              <a:xfrm>
                <a:off x="6798600" y="3264840"/>
                <a:ext cx="430920" cy="42840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257" name="Oval 95"/>
            <p:cNvGrpSpPr/>
            <p:nvPr/>
          </p:nvGrpSpPr>
          <p:grpSpPr>
            <a:xfrm>
              <a:off x="7275960" y="3177360"/>
              <a:ext cx="713880" cy="710280"/>
              <a:chOff x="7275960" y="3177360"/>
              <a:chExt cx="713880" cy="710280"/>
            </a:xfrm>
          </p:grpSpPr>
          <p:pic>
            <p:nvPicPr>
              <p:cNvPr id="258" name="Oval 95"/>
              <p:cNvPicPr/>
              <p:nvPr/>
            </p:nvPicPr>
            <p:blipFill>
              <a:blip r:embed="rId26"/>
              <a:stretch/>
            </p:blipFill>
            <p:spPr>
              <a:xfrm>
                <a:off x="7275960" y="3177360"/>
                <a:ext cx="713880" cy="71028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259" name="Rectangle 258"/>
              <p:cNvSpPr/>
              <p:nvPr/>
            </p:nvSpPr>
            <p:spPr>
              <a:xfrm>
                <a:off x="7417080" y="3296520"/>
                <a:ext cx="430920" cy="42840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</p:grpSp>
      <p:grpSp>
        <p:nvGrpSpPr>
          <p:cNvPr id="260" name="Group 44"/>
          <p:cNvGrpSpPr/>
          <p:nvPr/>
        </p:nvGrpSpPr>
        <p:grpSpPr>
          <a:xfrm>
            <a:off x="5091840" y="1029240"/>
            <a:ext cx="3270960" cy="1865160"/>
            <a:chOff x="5091840" y="1029240"/>
            <a:chExt cx="3270960" cy="1865160"/>
          </a:xfrm>
        </p:grpSpPr>
        <p:grpSp>
          <p:nvGrpSpPr>
            <p:cNvPr id="261" name="Group 45"/>
            <p:cNvGrpSpPr/>
            <p:nvPr/>
          </p:nvGrpSpPr>
          <p:grpSpPr>
            <a:xfrm>
              <a:off x="7268760" y="1881360"/>
              <a:ext cx="1094040" cy="1013040"/>
              <a:chOff x="7268760" y="1881360"/>
              <a:chExt cx="1094040" cy="1013040"/>
            </a:xfrm>
          </p:grpSpPr>
          <p:grpSp>
            <p:nvGrpSpPr>
              <p:cNvPr id="262" name="Oval 55"/>
              <p:cNvGrpSpPr/>
              <p:nvPr/>
            </p:nvGrpSpPr>
            <p:grpSpPr>
              <a:xfrm>
                <a:off x="7268760" y="1881360"/>
                <a:ext cx="791280" cy="758520"/>
                <a:chOff x="7268760" y="1881360"/>
                <a:chExt cx="791280" cy="758520"/>
              </a:xfrm>
            </p:grpSpPr>
            <p:pic>
              <p:nvPicPr>
                <p:cNvPr id="263" name="Oval 55"/>
                <p:cNvPicPr/>
                <p:nvPr/>
              </p:nvPicPr>
              <p:blipFill>
                <a:blip r:embed="rId27"/>
                <a:stretch/>
              </p:blipFill>
              <p:spPr>
                <a:xfrm rot="21599400">
                  <a:off x="7268760" y="1881000"/>
                  <a:ext cx="791280" cy="75852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64" name="Rectangle 263"/>
                <p:cNvSpPr/>
                <p:nvPr/>
              </p:nvSpPr>
              <p:spPr>
                <a:xfrm rot="1341600">
                  <a:off x="7459200" y="2061000"/>
                  <a:ext cx="412920" cy="3992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265" name="Oval 56"/>
              <p:cNvGrpSpPr/>
              <p:nvPr/>
            </p:nvGrpSpPr>
            <p:grpSpPr>
              <a:xfrm>
                <a:off x="7571520" y="2140560"/>
                <a:ext cx="791280" cy="753840"/>
                <a:chOff x="7571520" y="2140560"/>
                <a:chExt cx="791280" cy="753840"/>
              </a:xfrm>
            </p:grpSpPr>
            <p:pic>
              <p:nvPicPr>
                <p:cNvPr id="266" name="Oval 56"/>
                <p:cNvPicPr/>
                <p:nvPr/>
              </p:nvPicPr>
              <p:blipFill>
                <a:blip r:embed="rId28"/>
                <a:stretch/>
              </p:blipFill>
              <p:spPr>
                <a:xfrm rot="21599400">
                  <a:off x="7571520" y="2140200"/>
                  <a:ext cx="791280" cy="7538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67" name="Rectangle 266"/>
                <p:cNvSpPr/>
                <p:nvPr/>
              </p:nvSpPr>
              <p:spPr>
                <a:xfrm rot="1341600">
                  <a:off x="7760160" y="2317680"/>
                  <a:ext cx="412920" cy="39960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268" name="Group 46"/>
            <p:cNvGrpSpPr/>
            <p:nvPr/>
          </p:nvGrpSpPr>
          <p:grpSpPr>
            <a:xfrm>
              <a:off x="5990040" y="1920960"/>
              <a:ext cx="1222200" cy="817200"/>
              <a:chOff x="5990040" y="1920960"/>
              <a:chExt cx="1222200" cy="817200"/>
            </a:xfrm>
          </p:grpSpPr>
          <p:grpSp>
            <p:nvGrpSpPr>
              <p:cNvPr id="269" name="Oval 50"/>
              <p:cNvGrpSpPr/>
              <p:nvPr/>
            </p:nvGrpSpPr>
            <p:grpSpPr>
              <a:xfrm>
                <a:off x="5990040" y="1920960"/>
                <a:ext cx="799560" cy="749880"/>
                <a:chOff x="5990040" y="1920960"/>
                <a:chExt cx="799560" cy="749880"/>
              </a:xfrm>
            </p:grpSpPr>
            <p:pic>
              <p:nvPicPr>
                <p:cNvPr id="270" name="Oval 50"/>
                <p:cNvPicPr/>
                <p:nvPr/>
              </p:nvPicPr>
              <p:blipFill>
                <a:blip r:embed="rId29"/>
                <a:stretch/>
              </p:blipFill>
              <p:spPr>
                <a:xfrm rot="21599400">
                  <a:off x="5990040" y="1920600"/>
                  <a:ext cx="799560" cy="749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71" name="Rectangle 270"/>
                <p:cNvSpPr/>
                <p:nvPr/>
              </p:nvSpPr>
              <p:spPr>
                <a:xfrm rot="1341600">
                  <a:off x="6179760" y="2097000"/>
                  <a:ext cx="417240" cy="397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272" name="Oval 53"/>
              <p:cNvGrpSpPr/>
              <p:nvPr/>
            </p:nvGrpSpPr>
            <p:grpSpPr>
              <a:xfrm>
                <a:off x="6412680" y="1983240"/>
                <a:ext cx="799560" cy="754920"/>
                <a:chOff x="6412680" y="1983240"/>
                <a:chExt cx="799560" cy="754920"/>
              </a:xfrm>
            </p:grpSpPr>
            <p:pic>
              <p:nvPicPr>
                <p:cNvPr id="273" name="Oval 53"/>
                <p:cNvPicPr/>
                <p:nvPr/>
              </p:nvPicPr>
              <p:blipFill>
                <a:blip r:embed="rId27"/>
                <a:stretch/>
              </p:blipFill>
              <p:spPr>
                <a:xfrm rot="21599400">
                  <a:off x="6412680" y="1982880"/>
                  <a:ext cx="799560" cy="75492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74" name="Rectangle 273"/>
                <p:cNvSpPr/>
                <p:nvPr/>
              </p:nvSpPr>
              <p:spPr>
                <a:xfrm rot="1341600">
                  <a:off x="6605640" y="2161440"/>
                  <a:ext cx="417240" cy="397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275" name="Group 47"/>
            <p:cNvGrpSpPr/>
            <p:nvPr/>
          </p:nvGrpSpPr>
          <p:grpSpPr>
            <a:xfrm>
              <a:off x="5091840" y="1029240"/>
              <a:ext cx="1093320" cy="1013400"/>
              <a:chOff x="5091840" y="1029240"/>
              <a:chExt cx="1093320" cy="1013400"/>
            </a:xfrm>
          </p:grpSpPr>
          <p:grpSp>
            <p:nvGrpSpPr>
              <p:cNvPr id="276" name="Oval 48"/>
              <p:cNvGrpSpPr/>
              <p:nvPr/>
            </p:nvGrpSpPr>
            <p:grpSpPr>
              <a:xfrm>
                <a:off x="5091840" y="1029240"/>
                <a:ext cx="790560" cy="754560"/>
                <a:chOff x="5091840" y="1029240"/>
                <a:chExt cx="790560" cy="754560"/>
              </a:xfrm>
            </p:grpSpPr>
            <p:pic>
              <p:nvPicPr>
                <p:cNvPr id="277" name="Oval 48"/>
                <p:cNvPicPr/>
                <p:nvPr/>
              </p:nvPicPr>
              <p:blipFill>
                <a:blip r:embed="rId27"/>
                <a:stretch/>
              </p:blipFill>
              <p:spPr>
                <a:xfrm rot="21599400">
                  <a:off x="5091840" y="1028880"/>
                  <a:ext cx="790560" cy="754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78" name="Rectangle 277"/>
                <p:cNvSpPr/>
                <p:nvPr/>
              </p:nvSpPr>
              <p:spPr>
                <a:xfrm rot="1341600">
                  <a:off x="5281200" y="1208880"/>
                  <a:ext cx="412200" cy="397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279" name="Oval 49"/>
              <p:cNvGrpSpPr/>
              <p:nvPr/>
            </p:nvGrpSpPr>
            <p:grpSpPr>
              <a:xfrm>
                <a:off x="5394600" y="1288080"/>
                <a:ext cx="790560" cy="754560"/>
                <a:chOff x="5394600" y="1288080"/>
                <a:chExt cx="790560" cy="754560"/>
              </a:xfrm>
            </p:grpSpPr>
            <p:pic>
              <p:nvPicPr>
                <p:cNvPr id="280" name="Oval 49"/>
                <p:cNvPicPr/>
                <p:nvPr/>
              </p:nvPicPr>
              <p:blipFill>
                <a:blip r:embed="rId27"/>
                <a:stretch/>
              </p:blipFill>
              <p:spPr>
                <a:xfrm rot="21599400">
                  <a:off x="5394600" y="1287720"/>
                  <a:ext cx="790560" cy="754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81" name="Rectangle 280"/>
                <p:cNvSpPr/>
                <p:nvPr/>
              </p:nvSpPr>
              <p:spPr>
                <a:xfrm rot="1341600">
                  <a:off x="5582160" y="1464840"/>
                  <a:ext cx="412200" cy="397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</p:grpSp>
      <p:grpSp>
        <p:nvGrpSpPr>
          <p:cNvPr id="282" name="Group 57"/>
          <p:cNvGrpSpPr/>
          <p:nvPr/>
        </p:nvGrpSpPr>
        <p:grpSpPr>
          <a:xfrm>
            <a:off x="3219480" y="3416400"/>
            <a:ext cx="3506760" cy="1270080"/>
            <a:chOff x="3219480" y="3416400"/>
            <a:chExt cx="3506760" cy="1270080"/>
          </a:xfrm>
        </p:grpSpPr>
        <p:grpSp>
          <p:nvGrpSpPr>
            <p:cNvPr id="283" name="Group 64"/>
            <p:cNvGrpSpPr/>
            <p:nvPr/>
          </p:nvGrpSpPr>
          <p:grpSpPr>
            <a:xfrm>
              <a:off x="5557320" y="3416400"/>
              <a:ext cx="1168920" cy="877320"/>
              <a:chOff x="5557320" y="3416400"/>
              <a:chExt cx="1168920" cy="877320"/>
            </a:xfrm>
          </p:grpSpPr>
          <p:grpSp>
            <p:nvGrpSpPr>
              <p:cNvPr id="284" name="Oval 100"/>
              <p:cNvGrpSpPr/>
              <p:nvPr/>
            </p:nvGrpSpPr>
            <p:grpSpPr>
              <a:xfrm>
                <a:off x="5557320" y="3416400"/>
                <a:ext cx="749520" cy="741960"/>
                <a:chOff x="5557320" y="3416400"/>
                <a:chExt cx="749520" cy="741960"/>
              </a:xfrm>
            </p:grpSpPr>
            <p:pic>
              <p:nvPicPr>
                <p:cNvPr id="285" name="Oval 100"/>
                <p:cNvPicPr/>
                <p:nvPr/>
              </p:nvPicPr>
              <p:blipFill>
                <a:blip r:embed="rId30"/>
                <a:stretch/>
              </p:blipFill>
              <p:spPr>
                <a:xfrm>
                  <a:off x="5557320" y="3416400"/>
                  <a:ext cx="749520" cy="7419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86" name="Rectangle 285"/>
                <p:cNvSpPr/>
                <p:nvPr/>
              </p:nvSpPr>
              <p:spPr>
                <a:xfrm>
                  <a:off x="5700960" y="3539520"/>
                  <a:ext cx="46116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287" name="Oval 101"/>
              <p:cNvGrpSpPr/>
              <p:nvPr/>
            </p:nvGrpSpPr>
            <p:grpSpPr>
              <a:xfrm>
                <a:off x="5976720" y="3557160"/>
                <a:ext cx="749520" cy="736560"/>
                <a:chOff x="5976720" y="3557160"/>
                <a:chExt cx="749520" cy="736560"/>
              </a:xfrm>
            </p:grpSpPr>
            <p:pic>
              <p:nvPicPr>
                <p:cNvPr id="288" name="Oval 101"/>
                <p:cNvPicPr/>
                <p:nvPr/>
              </p:nvPicPr>
              <p:blipFill>
                <a:blip r:embed="rId31"/>
                <a:stretch/>
              </p:blipFill>
              <p:spPr>
                <a:xfrm>
                  <a:off x="5976720" y="3557160"/>
                  <a:ext cx="7495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89" name="Rectangle 288"/>
                <p:cNvSpPr/>
                <p:nvPr/>
              </p:nvSpPr>
              <p:spPr>
                <a:xfrm>
                  <a:off x="6121440" y="3678480"/>
                  <a:ext cx="46116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290" name="Group 65"/>
            <p:cNvGrpSpPr/>
            <p:nvPr/>
          </p:nvGrpSpPr>
          <p:grpSpPr>
            <a:xfrm>
              <a:off x="4388400" y="3834000"/>
              <a:ext cx="1214640" cy="852480"/>
              <a:chOff x="4388400" y="3834000"/>
              <a:chExt cx="1214640" cy="852480"/>
            </a:xfrm>
          </p:grpSpPr>
          <p:grpSp>
            <p:nvGrpSpPr>
              <p:cNvPr id="291" name="Oval 98"/>
              <p:cNvGrpSpPr/>
              <p:nvPr/>
            </p:nvGrpSpPr>
            <p:grpSpPr>
              <a:xfrm>
                <a:off x="4388400" y="3952440"/>
                <a:ext cx="750240" cy="734040"/>
                <a:chOff x="4388400" y="3952440"/>
                <a:chExt cx="750240" cy="734040"/>
              </a:xfrm>
            </p:grpSpPr>
            <p:pic>
              <p:nvPicPr>
                <p:cNvPr id="292" name="Oval 98"/>
                <p:cNvPicPr/>
                <p:nvPr/>
              </p:nvPicPr>
              <p:blipFill>
                <a:blip r:embed="rId32"/>
                <a:stretch/>
              </p:blipFill>
              <p:spPr>
                <a:xfrm>
                  <a:off x="4388400" y="3952440"/>
                  <a:ext cx="750240" cy="7340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93" name="Rectangle 292"/>
                <p:cNvSpPr/>
                <p:nvPr/>
              </p:nvSpPr>
              <p:spPr>
                <a:xfrm>
                  <a:off x="4533480" y="4070160"/>
                  <a:ext cx="461520" cy="451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294" name="Oval 99"/>
              <p:cNvGrpSpPr/>
              <p:nvPr/>
            </p:nvGrpSpPr>
            <p:grpSpPr>
              <a:xfrm>
                <a:off x="4852800" y="3834000"/>
                <a:ext cx="750240" cy="734040"/>
                <a:chOff x="4852800" y="3834000"/>
                <a:chExt cx="750240" cy="734040"/>
              </a:xfrm>
            </p:grpSpPr>
            <p:pic>
              <p:nvPicPr>
                <p:cNvPr id="295" name="Oval 99"/>
                <p:cNvPicPr/>
                <p:nvPr/>
              </p:nvPicPr>
              <p:blipFill>
                <a:blip r:embed="rId33"/>
                <a:stretch/>
              </p:blipFill>
              <p:spPr>
                <a:xfrm>
                  <a:off x="4852800" y="3834000"/>
                  <a:ext cx="750240" cy="73404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296" name="Rectangle 295"/>
                <p:cNvSpPr/>
                <p:nvPr/>
              </p:nvSpPr>
              <p:spPr>
                <a:xfrm>
                  <a:off x="4996440" y="3953880"/>
                  <a:ext cx="461520" cy="45144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  <p:grpSp>
          <p:nvGrpSpPr>
            <p:cNvPr id="297" name="Group 66"/>
            <p:cNvGrpSpPr/>
            <p:nvPr/>
          </p:nvGrpSpPr>
          <p:grpSpPr>
            <a:xfrm>
              <a:off x="3219480" y="3456720"/>
              <a:ext cx="1168920" cy="877320"/>
              <a:chOff x="3219480" y="3456720"/>
              <a:chExt cx="1168920" cy="877320"/>
            </a:xfrm>
          </p:grpSpPr>
          <p:grpSp>
            <p:nvGrpSpPr>
              <p:cNvPr id="298" name="Oval 96"/>
              <p:cNvGrpSpPr/>
              <p:nvPr/>
            </p:nvGrpSpPr>
            <p:grpSpPr>
              <a:xfrm>
                <a:off x="3219480" y="3456720"/>
                <a:ext cx="751320" cy="736560"/>
                <a:chOff x="3219480" y="3456720"/>
                <a:chExt cx="751320" cy="736560"/>
              </a:xfrm>
            </p:grpSpPr>
            <p:pic>
              <p:nvPicPr>
                <p:cNvPr id="299" name="Oval 96"/>
                <p:cNvPicPr/>
                <p:nvPr/>
              </p:nvPicPr>
              <p:blipFill>
                <a:blip r:embed="rId34"/>
                <a:stretch/>
              </p:blipFill>
              <p:spPr>
                <a:xfrm>
                  <a:off x="3219480" y="3456720"/>
                  <a:ext cx="7513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300" name="Rectangle 299"/>
                <p:cNvSpPr/>
                <p:nvPr/>
              </p:nvSpPr>
              <p:spPr>
                <a:xfrm>
                  <a:off x="3365280" y="357804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301" name="Oval 97"/>
              <p:cNvGrpSpPr/>
              <p:nvPr/>
            </p:nvGrpSpPr>
            <p:grpSpPr>
              <a:xfrm>
                <a:off x="3637080" y="3597480"/>
                <a:ext cx="751320" cy="736560"/>
                <a:chOff x="3637080" y="3597480"/>
                <a:chExt cx="751320" cy="736560"/>
              </a:xfrm>
            </p:grpSpPr>
            <p:pic>
              <p:nvPicPr>
                <p:cNvPr id="302" name="Oval 97"/>
                <p:cNvPicPr/>
                <p:nvPr/>
              </p:nvPicPr>
              <p:blipFill>
                <a:blip r:embed="rId35"/>
                <a:stretch/>
              </p:blipFill>
              <p:spPr>
                <a:xfrm>
                  <a:off x="3637080" y="3597480"/>
                  <a:ext cx="751320" cy="736560"/>
                </a:xfrm>
                <a:prstGeom prst="rect">
                  <a:avLst/>
                </a:prstGeom>
                <a:noFill/>
                <a:ln w="0">
                  <a:noFill/>
                </a:ln>
              </p:spPr>
            </p:pic>
            <p:sp>
              <p:nvSpPr>
                <p:cNvPr id="303" name="Rectangle 302"/>
                <p:cNvSpPr/>
                <p:nvPr/>
              </p:nvSpPr>
              <p:spPr>
                <a:xfrm>
                  <a:off x="3783960" y="3717000"/>
                  <a:ext cx="458640" cy="452880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wrap="none" lIns="68760" tIns="34200" rIns="68760" bIns="34200" anchor="ctr">
                  <a:noAutofit/>
                </a:bodyPr>
                <a:lstStyle/>
                <a:p>
                  <a:pPr algn="ctr">
                    <a:lnSpc>
                      <a:spcPct val="100000"/>
                    </a:lnSpc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</a:pPr>
                  <a:r>
                    <a:rPr lang="en-US" sz="1500" b="1" u="none" strike="noStrike">
                      <a:solidFill>
                        <a:srgbClr val="FFFFFF"/>
                      </a:solidFill>
                      <a:effectLst/>
                      <a:uFillTx/>
                      <a:latin typeface="Arial"/>
                      <a:ea typeface="Museo 300"/>
                    </a:rPr>
                    <a:t>I</a:t>
                  </a:r>
                  <a:endParaRPr lang="en-GB" sz="1500" b="0" u="none" strike="noStrike">
                    <a:solidFill>
                      <a:srgbClr val="000000"/>
                    </a:solidFill>
                    <a:effectLst/>
                    <a:uFillTx/>
                    <a:latin typeface="Calibri"/>
                  </a:endParaRPr>
                </a:p>
              </p:txBody>
            </p:sp>
          </p:grpSp>
        </p:grpSp>
      </p:grpSp>
      <p:sp>
        <p:nvSpPr>
          <p:cNvPr id="304" name="Rounded Rectangle 102"/>
          <p:cNvSpPr/>
          <p:nvPr/>
        </p:nvSpPr>
        <p:spPr>
          <a:xfrm>
            <a:off x="6334200" y="339840"/>
            <a:ext cx="2485800" cy="1341360"/>
          </a:xfrm>
          <a:prstGeom prst="roundRect">
            <a:avLst>
              <a:gd name="adj" fmla="val 16667"/>
            </a:avLst>
          </a:prstGeom>
          <a:solidFill>
            <a:srgbClr val="00B0F0">
              <a:alpha val="35000"/>
            </a:srgbClr>
          </a:solidFill>
          <a:ln w="76320">
            <a:solidFill>
              <a:srgbClr val="FF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Mixture of</a:t>
            </a:r>
            <a:r>
              <a:rPr lang="en-US" sz="2400" b="0" u="none" strike="noStrike">
                <a:solidFill>
                  <a:srgbClr val="00B0F0"/>
                </a:solidFill>
                <a:effectLst/>
                <a:uFillTx/>
                <a:latin typeface="Museo Sans 500"/>
                <a:ea typeface="Museo Sans 500"/>
              </a:rPr>
              <a:t> iodine </a:t>
            </a:r>
            <a:r>
              <a:rPr lang="en-US" sz="2400" b="0" u="none" strike="noStrike">
                <a:solidFill>
                  <a:srgbClr val="000000"/>
                </a:solidFill>
                <a:effectLst/>
                <a:uFillTx/>
                <a:latin typeface="Museo Sans 500"/>
                <a:ea typeface="Museo Sans 500"/>
              </a:rPr>
              <a:t>and</a:t>
            </a:r>
            <a:r>
              <a:rPr lang="en-US" sz="2400" b="0" u="none" strike="noStrike">
                <a:solidFill>
                  <a:srgbClr val="00B0F0"/>
                </a:solidFill>
                <a:effectLst/>
                <a:uFillTx/>
                <a:latin typeface="Museo Sans 500"/>
                <a:ea typeface="Museo Sans 500"/>
              </a:rPr>
              <a:t> </a:t>
            </a:r>
            <a:r>
              <a:rPr lang="en-US" sz="2400" b="0" u="none" strike="noStrike">
                <a:solidFill>
                  <a:srgbClr val="FF0000"/>
                </a:solidFill>
                <a:effectLst/>
                <a:uFillTx/>
                <a:latin typeface="Museo Sans 500"/>
                <a:ea typeface="Museo Sans 500"/>
              </a:rPr>
              <a:t>aluminium</a:t>
            </a:r>
            <a:endParaRPr lang="en-GB" sz="24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5" name="Group 6"/>
          <p:cNvGrpSpPr/>
          <p:nvPr/>
        </p:nvGrpSpPr>
        <p:grpSpPr>
          <a:xfrm>
            <a:off x="2195640" y="411120"/>
            <a:ext cx="2322360" cy="1585800"/>
            <a:chOff x="2195640" y="411120"/>
            <a:chExt cx="2322360" cy="1585800"/>
          </a:xfrm>
        </p:grpSpPr>
        <p:grpSp>
          <p:nvGrpSpPr>
            <p:cNvPr id="306" name="Oval 85"/>
            <p:cNvGrpSpPr/>
            <p:nvPr/>
          </p:nvGrpSpPr>
          <p:grpSpPr>
            <a:xfrm>
              <a:off x="2195640" y="615600"/>
              <a:ext cx="785880" cy="772920"/>
              <a:chOff x="2195640" y="615600"/>
              <a:chExt cx="785880" cy="772920"/>
            </a:xfrm>
          </p:grpSpPr>
          <p:pic>
            <p:nvPicPr>
              <p:cNvPr id="307" name="Oval 85"/>
              <p:cNvPicPr/>
              <p:nvPr/>
            </p:nvPicPr>
            <p:blipFill>
              <a:blip r:embed="rId3"/>
              <a:stretch/>
            </p:blipFill>
            <p:spPr>
              <a:xfrm>
                <a:off x="2195640" y="615600"/>
                <a:ext cx="785880" cy="77292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08" name="Rectangle 307"/>
              <p:cNvSpPr/>
              <p:nvPr/>
            </p:nvSpPr>
            <p:spPr>
              <a:xfrm>
                <a:off x="2348280" y="741960"/>
                <a:ext cx="479880" cy="47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09" name="Oval 87"/>
            <p:cNvGrpSpPr/>
            <p:nvPr/>
          </p:nvGrpSpPr>
          <p:grpSpPr>
            <a:xfrm>
              <a:off x="2690280" y="843120"/>
              <a:ext cx="733320" cy="716040"/>
              <a:chOff x="2690280" y="843120"/>
              <a:chExt cx="733320" cy="716040"/>
            </a:xfrm>
          </p:grpSpPr>
          <p:pic>
            <p:nvPicPr>
              <p:cNvPr id="310" name="Oval 87"/>
              <p:cNvPicPr/>
              <p:nvPr/>
            </p:nvPicPr>
            <p:blipFill>
              <a:blip r:embed="rId4"/>
              <a:stretch/>
            </p:blipFill>
            <p:spPr>
              <a:xfrm>
                <a:off x="2690280" y="843120"/>
                <a:ext cx="733320" cy="71604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11" name="Rectangle 310"/>
              <p:cNvSpPr/>
              <p:nvPr/>
            </p:nvSpPr>
            <p:spPr>
              <a:xfrm>
                <a:off x="2832480" y="962640"/>
                <a:ext cx="446400" cy="43524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12" name="Oval 44"/>
            <p:cNvGrpSpPr/>
            <p:nvPr/>
          </p:nvGrpSpPr>
          <p:grpSpPr>
            <a:xfrm>
              <a:off x="2969640" y="1218240"/>
              <a:ext cx="785880" cy="778680"/>
              <a:chOff x="2969640" y="1218240"/>
              <a:chExt cx="785880" cy="778680"/>
            </a:xfrm>
          </p:grpSpPr>
          <p:pic>
            <p:nvPicPr>
              <p:cNvPr id="313" name="Oval 44"/>
              <p:cNvPicPr/>
              <p:nvPr/>
            </p:nvPicPr>
            <p:blipFill>
              <a:blip r:embed="rId5"/>
              <a:stretch/>
            </p:blipFill>
            <p:spPr>
              <a:xfrm>
                <a:off x="2969640" y="1218240"/>
                <a:ext cx="785880" cy="77868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14" name="Rectangle 313"/>
              <p:cNvSpPr/>
              <p:nvPr/>
            </p:nvSpPr>
            <p:spPr>
              <a:xfrm>
                <a:off x="3121200" y="1346760"/>
                <a:ext cx="479880" cy="47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15" name="Oval 45"/>
            <p:cNvGrpSpPr/>
            <p:nvPr/>
          </p:nvGrpSpPr>
          <p:grpSpPr>
            <a:xfrm>
              <a:off x="3738240" y="615600"/>
              <a:ext cx="779760" cy="772920"/>
              <a:chOff x="3738240" y="615600"/>
              <a:chExt cx="779760" cy="772920"/>
            </a:xfrm>
          </p:grpSpPr>
          <p:pic>
            <p:nvPicPr>
              <p:cNvPr id="316" name="Oval 45"/>
              <p:cNvPicPr/>
              <p:nvPr/>
            </p:nvPicPr>
            <p:blipFill>
              <a:blip r:embed="rId6"/>
              <a:stretch/>
            </p:blipFill>
            <p:spPr>
              <a:xfrm>
                <a:off x="3738240" y="615600"/>
                <a:ext cx="779760" cy="77292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17" name="Rectangle 316"/>
              <p:cNvSpPr/>
              <p:nvPr/>
            </p:nvSpPr>
            <p:spPr>
              <a:xfrm>
                <a:off x="3887280" y="741960"/>
                <a:ext cx="479880" cy="47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18" name="Oval 47"/>
            <p:cNvGrpSpPr/>
            <p:nvPr/>
          </p:nvGrpSpPr>
          <p:grpSpPr>
            <a:xfrm>
              <a:off x="3330720" y="808920"/>
              <a:ext cx="733320" cy="716040"/>
              <a:chOff x="3330720" y="808920"/>
              <a:chExt cx="733320" cy="716040"/>
            </a:xfrm>
          </p:grpSpPr>
          <p:pic>
            <p:nvPicPr>
              <p:cNvPr id="319" name="Oval 47"/>
              <p:cNvPicPr/>
              <p:nvPr/>
            </p:nvPicPr>
            <p:blipFill>
              <a:blip r:embed="rId7"/>
              <a:stretch/>
            </p:blipFill>
            <p:spPr>
              <a:xfrm>
                <a:off x="3330720" y="808920"/>
                <a:ext cx="733320" cy="71604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20" name="Rectangle 319"/>
              <p:cNvSpPr/>
              <p:nvPr/>
            </p:nvSpPr>
            <p:spPr>
              <a:xfrm>
                <a:off x="3474360" y="925200"/>
                <a:ext cx="446400" cy="43524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21" name="Oval 84"/>
            <p:cNvGrpSpPr/>
            <p:nvPr/>
          </p:nvGrpSpPr>
          <p:grpSpPr>
            <a:xfrm>
              <a:off x="2195640" y="1087560"/>
              <a:ext cx="785880" cy="772920"/>
              <a:chOff x="2195640" y="1087560"/>
              <a:chExt cx="785880" cy="772920"/>
            </a:xfrm>
          </p:grpSpPr>
          <p:pic>
            <p:nvPicPr>
              <p:cNvPr id="322" name="Oval 84"/>
              <p:cNvPicPr/>
              <p:nvPr/>
            </p:nvPicPr>
            <p:blipFill>
              <a:blip r:embed="rId8"/>
              <a:stretch/>
            </p:blipFill>
            <p:spPr>
              <a:xfrm>
                <a:off x="2195640" y="1087560"/>
                <a:ext cx="785880" cy="77292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23" name="Rectangle 322"/>
              <p:cNvSpPr/>
              <p:nvPr/>
            </p:nvSpPr>
            <p:spPr>
              <a:xfrm>
                <a:off x="2349720" y="1211400"/>
                <a:ext cx="479880" cy="47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24" name="Oval 86"/>
            <p:cNvGrpSpPr/>
            <p:nvPr/>
          </p:nvGrpSpPr>
          <p:grpSpPr>
            <a:xfrm>
              <a:off x="2981520" y="411120"/>
              <a:ext cx="779760" cy="778680"/>
              <a:chOff x="2981520" y="411120"/>
              <a:chExt cx="779760" cy="778680"/>
            </a:xfrm>
          </p:grpSpPr>
          <p:pic>
            <p:nvPicPr>
              <p:cNvPr id="325" name="Oval 86"/>
              <p:cNvPicPr/>
              <p:nvPr/>
            </p:nvPicPr>
            <p:blipFill>
              <a:blip r:embed="rId9"/>
              <a:stretch/>
            </p:blipFill>
            <p:spPr>
              <a:xfrm>
                <a:off x="2981520" y="411120"/>
                <a:ext cx="779760" cy="77868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26" name="Rectangle 325"/>
              <p:cNvSpPr/>
              <p:nvPr/>
            </p:nvSpPr>
            <p:spPr>
              <a:xfrm>
                <a:off x="3130920" y="540360"/>
                <a:ext cx="479880" cy="47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27" name="Oval 46"/>
            <p:cNvGrpSpPr/>
            <p:nvPr/>
          </p:nvGrpSpPr>
          <p:grpSpPr>
            <a:xfrm>
              <a:off x="3738240" y="1087560"/>
              <a:ext cx="779760" cy="772920"/>
              <a:chOff x="3738240" y="1087560"/>
              <a:chExt cx="779760" cy="772920"/>
            </a:xfrm>
          </p:grpSpPr>
          <p:pic>
            <p:nvPicPr>
              <p:cNvPr id="328" name="Oval 46"/>
              <p:cNvPicPr/>
              <p:nvPr/>
            </p:nvPicPr>
            <p:blipFill>
              <a:blip r:embed="rId10"/>
              <a:stretch/>
            </p:blipFill>
            <p:spPr>
              <a:xfrm>
                <a:off x="3738240" y="1087560"/>
                <a:ext cx="779760" cy="77292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29" name="Rectangle 328"/>
              <p:cNvSpPr/>
              <p:nvPr/>
            </p:nvSpPr>
            <p:spPr>
              <a:xfrm>
                <a:off x="3887280" y="1211400"/>
                <a:ext cx="479880" cy="47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</p:grpSp>
      <p:grpSp>
        <p:nvGrpSpPr>
          <p:cNvPr id="330" name="Group 50"/>
          <p:cNvGrpSpPr/>
          <p:nvPr/>
        </p:nvGrpSpPr>
        <p:grpSpPr>
          <a:xfrm>
            <a:off x="3597120" y="1668600"/>
            <a:ext cx="2322720" cy="1585800"/>
            <a:chOff x="3597120" y="1668600"/>
            <a:chExt cx="2322720" cy="1585800"/>
          </a:xfrm>
        </p:grpSpPr>
        <p:grpSp>
          <p:nvGrpSpPr>
            <p:cNvPr id="331" name="Oval 53"/>
            <p:cNvGrpSpPr/>
            <p:nvPr/>
          </p:nvGrpSpPr>
          <p:grpSpPr>
            <a:xfrm>
              <a:off x="3597120" y="1868040"/>
              <a:ext cx="785880" cy="775800"/>
              <a:chOff x="3597120" y="1868040"/>
              <a:chExt cx="785880" cy="775800"/>
            </a:xfrm>
          </p:grpSpPr>
          <p:pic>
            <p:nvPicPr>
              <p:cNvPr id="332" name="Oval 53"/>
              <p:cNvPicPr/>
              <p:nvPr/>
            </p:nvPicPr>
            <p:blipFill>
              <a:blip r:embed="rId11"/>
              <a:stretch/>
            </p:blipFill>
            <p:spPr>
              <a:xfrm>
                <a:off x="3597120" y="1868040"/>
                <a:ext cx="78588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33" name="Rectangle 332"/>
              <p:cNvSpPr/>
              <p:nvPr/>
            </p:nvSpPr>
            <p:spPr>
              <a:xfrm>
                <a:off x="3749400" y="1996200"/>
                <a:ext cx="47988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34" name="Oval 55"/>
            <p:cNvGrpSpPr/>
            <p:nvPr/>
          </p:nvGrpSpPr>
          <p:grpSpPr>
            <a:xfrm>
              <a:off x="4091760" y="2096280"/>
              <a:ext cx="733320" cy="724320"/>
              <a:chOff x="4091760" y="2096280"/>
              <a:chExt cx="733320" cy="724320"/>
            </a:xfrm>
          </p:grpSpPr>
          <p:pic>
            <p:nvPicPr>
              <p:cNvPr id="335" name="Oval 55"/>
              <p:cNvPicPr/>
              <p:nvPr/>
            </p:nvPicPr>
            <p:blipFill>
              <a:blip r:embed="rId12"/>
              <a:stretch/>
            </p:blipFill>
            <p:spPr>
              <a:xfrm>
                <a:off x="4091760" y="2096280"/>
                <a:ext cx="733320" cy="72432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36" name="Rectangle 335"/>
              <p:cNvSpPr/>
              <p:nvPr/>
            </p:nvSpPr>
            <p:spPr>
              <a:xfrm>
                <a:off x="4233600" y="2217600"/>
                <a:ext cx="446400" cy="43668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37" name="Oval 56"/>
            <p:cNvGrpSpPr/>
            <p:nvPr/>
          </p:nvGrpSpPr>
          <p:grpSpPr>
            <a:xfrm>
              <a:off x="4371480" y="2478600"/>
              <a:ext cx="785880" cy="775800"/>
              <a:chOff x="4371480" y="2478600"/>
              <a:chExt cx="785880" cy="775800"/>
            </a:xfrm>
          </p:grpSpPr>
          <p:pic>
            <p:nvPicPr>
              <p:cNvPr id="338" name="Oval 56"/>
              <p:cNvPicPr/>
              <p:nvPr/>
            </p:nvPicPr>
            <p:blipFill>
              <a:blip r:embed="rId13"/>
              <a:stretch/>
            </p:blipFill>
            <p:spPr>
              <a:xfrm>
                <a:off x="4371480" y="2478600"/>
                <a:ext cx="78588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39" name="Rectangle 338"/>
              <p:cNvSpPr/>
              <p:nvPr/>
            </p:nvSpPr>
            <p:spPr>
              <a:xfrm>
                <a:off x="4523040" y="2603160"/>
                <a:ext cx="47988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40" name="Oval 57"/>
            <p:cNvGrpSpPr/>
            <p:nvPr/>
          </p:nvGrpSpPr>
          <p:grpSpPr>
            <a:xfrm>
              <a:off x="5139720" y="1868040"/>
              <a:ext cx="780120" cy="775800"/>
              <a:chOff x="5139720" y="1868040"/>
              <a:chExt cx="780120" cy="775800"/>
            </a:xfrm>
          </p:grpSpPr>
          <p:pic>
            <p:nvPicPr>
              <p:cNvPr id="341" name="Oval 57"/>
              <p:cNvPicPr/>
              <p:nvPr/>
            </p:nvPicPr>
            <p:blipFill>
              <a:blip r:embed="rId14"/>
              <a:stretch/>
            </p:blipFill>
            <p:spPr>
              <a:xfrm>
                <a:off x="5139720" y="1868040"/>
                <a:ext cx="78012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42" name="Rectangle 341"/>
              <p:cNvSpPr/>
              <p:nvPr/>
            </p:nvSpPr>
            <p:spPr>
              <a:xfrm>
                <a:off x="5288760" y="1996200"/>
                <a:ext cx="47988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43" name="Oval 64"/>
            <p:cNvGrpSpPr/>
            <p:nvPr/>
          </p:nvGrpSpPr>
          <p:grpSpPr>
            <a:xfrm>
              <a:off x="4732200" y="2062080"/>
              <a:ext cx="733320" cy="718560"/>
              <a:chOff x="4732200" y="2062080"/>
              <a:chExt cx="733320" cy="718560"/>
            </a:xfrm>
          </p:grpSpPr>
          <p:pic>
            <p:nvPicPr>
              <p:cNvPr id="344" name="Oval 64"/>
              <p:cNvPicPr/>
              <p:nvPr/>
            </p:nvPicPr>
            <p:blipFill>
              <a:blip r:embed="rId15"/>
              <a:stretch/>
            </p:blipFill>
            <p:spPr>
              <a:xfrm>
                <a:off x="4732200" y="2062080"/>
                <a:ext cx="733320" cy="71856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45" name="Rectangle 344"/>
              <p:cNvSpPr/>
              <p:nvPr/>
            </p:nvSpPr>
            <p:spPr>
              <a:xfrm>
                <a:off x="4875480" y="2180160"/>
                <a:ext cx="446400" cy="43668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46" name="Oval 65"/>
            <p:cNvGrpSpPr/>
            <p:nvPr/>
          </p:nvGrpSpPr>
          <p:grpSpPr>
            <a:xfrm>
              <a:off x="3597120" y="2341800"/>
              <a:ext cx="785880" cy="775800"/>
              <a:chOff x="3597120" y="2341800"/>
              <a:chExt cx="785880" cy="775800"/>
            </a:xfrm>
          </p:grpSpPr>
          <p:pic>
            <p:nvPicPr>
              <p:cNvPr id="347" name="Oval 65"/>
              <p:cNvPicPr/>
              <p:nvPr/>
            </p:nvPicPr>
            <p:blipFill>
              <a:blip r:embed="rId16"/>
              <a:stretch/>
            </p:blipFill>
            <p:spPr>
              <a:xfrm>
                <a:off x="3597120" y="2341800"/>
                <a:ext cx="78588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48" name="Rectangle 347"/>
              <p:cNvSpPr/>
              <p:nvPr/>
            </p:nvSpPr>
            <p:spPr>
              <a:xfrm>
                <a:off x="3750840" y="2467800"/>
                <a:ext cx="47988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49" name="Oval 66"/>
            <p:cNvGrpSpPr/>
            <p:nvPr/>
          </p:nvGrpSpPr>
          <p:grpSpPr>
            <a:xfrm>
              <a:off x="4383000" y="1668600"/>
              <a:ext cx="780120" cy="775800"/>
              <a:chOff x="4383000" y="1668600"/>
              <a:chExt cx="780120" cy="775800"/>
            </a:xfrm>
          </p:grpSpPr>
          <p:pic>
            <p:nvPicPr>
              <p:cNvPr id="350" name="Oval 66"/>
              <p:cNvPicPr/>
              <p:nvPr/>
            </p:nvPicPr>
            <p:blipFill>
              <a:blip r:embed="rId17"/>
              <a:stretch/>
            </p:blipFill>
            <p:spPr>
              <a:xfrm>
                <a:off x="4383000" y="1668600"/>
                <a:ext cx="78012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51" name="Rectangle 350"/>
              <p:cNvSpPr/>
              <p:nvPr/>
            </p:nvSpPr>
            <p:spPr>
              <a:xfrm>
                <a:off x="4532040" y="1794240"/>
                <a:ext cx="47988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52" name="Oval 96"/>
            <p:cNvGrpSpPr/>
            <p:nvPr/>
          </p:nvGrpSpPr>
          <p:grpSpPr>
            <a:xfrm>
              <a:off x="5139720" y="2341800"/>
              <a:ext cx="780120" cy="775800"/>
              <a:chOff x="5139720" y="2341800"/>
              <a:chExt cx="780120" cy="775800"/>
            </a:xfrm>
          </p:grpSpPr>
          <p:pic>
            <p:nvPicPr>
              <p:cNvPr id="353" name="Oval 96"/>
              <p:cNvPicPr/>
              <p:nvPr/>
            </p:nvPicPr>
            <p:blipFill>
              <a:blip r:embed="rId18"/>
              <a:stretch/>
            </p:blipFill>
            <p:spPr>
              <a:xfrm>
                <a:off x="5139720" y="2341800"/>
                <a:ext cx="78012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54" name="Rectangle 353"/>
              <p:cNvSpPr/>
              <p:nvPr/>
            </p:nvSpPr>
            <p:spPr>
              <a:xfrm>
                <a:off x="5288760" y="2467800"/>
                <a:ext cx="47988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</p:grpSp>
      <p:grpSp>
        <p:nvGrpSpPr>
          <p:cNvPr id="355" name="Group 97"/>
          <p:cNvGrpSpPr/>
          <p:nvPr/>
        </p:nvGrpSpPr>
        <p:grpSpPr>
          <a:xfrm>
            <a:off x="4992840" y="411120"/>
            <a:ext cx="2320920" cy="1585800"/>
            <a:chOff x="4992840" y="411120"/>
            <a:chExt cx="2320920" cy="1585800"/>
          </a:xfrm>
        </p:grpSpPr>
        <p:grpSp>
          <p:nvGrpSpPr>
            <p:cNvPr id="356" name="Oval 98"/>
            <p:cNvGrpSpPr/>
            <p:nvPr/>
          </p:nvGrpSpPr>
          <p:grpSpPr>
            <a:xfrm>
              <a:off x="4992840" y="615600"/>
              <a:ext cx="785160" cy="772920"/>
              <a:chOff x="4992840" y="615600"/>
              <a:chExt cx="785160" cy="772920"/>
            </a:xfrm>
          </p:grpSpPr>
          <p:pic>
            <p:nvPicPr>
              <p:cNvPr id="357" name="Oval 98"/>
              <p:cNvPicPr/>
              <p:nvPr/>
            </p:nvPicPr>
            <p:blipFill>
              <a:blip r:embed="rId19"/>
              <a:stretch/>
            </p:blipFill>
            <p:spPr>
              <a:xfrm>
                <a:off x="4992840" y="615600"/>
                <a:ext cx="785160" cy="77292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58" name="Rectangle 357"/>
              <p:cNvSpPr/>
              <p:nvPr/>
            </p:nvSpPr>
            <p:spPr>
              <a:xfrm>
                <a:off x="5144400" y="741960"/>
                <a:ext cx="479160" cy="47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59" name="Oval 99"/>
            <p:cNvGrpSpPr/>
            <p:nvPr/>
          </p:nvGrpSpPr>
          <p:grpSpPr>
            <a:xfrm>
              <a:off x="5481360" y="843120"/>
              <a:ext cx="738720" cy="716040"/>
              <a:chOff x="5481360" y="843120"/>
              <a:chExt cx="738720" cy="716040"/>
            </a:xfrm>
          </p:grpSpPr>
          <p:pic>
            <p:nvPicPr>
              <p:cNvPr id="360" name="Oval 99"/>
              <p:cNvPicPr/>
              <p:nvPr/>
            </p:nvPicPr>
            <p:blipFill>
              <a:blip r:embed="rId20"/>
              <a:stretch/>
            </p:blipFill>
            <p:spPr>
              <a:xfrm>
                <a:off x="5481360" y="843120"/>
                <a:ext cx="738720" cy="71604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61" name="Rectangle 360"/>
              <p:cNvSpPr/>
              <p:nvPr/>
            </p:nvSpPr>
            <p:spPr>
              <a:xfrm>
                <a:off x="5627880" y="962640"/>
                <a:ext cx="445680" cy="43524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62" name="Oval 100"/>
            <p:cNvGrpSpPr/>
            <p:nvPr/>
          </p:nvGrpSpPr>
          <p:grpSpPr>
            <a:xfrm>
              <a:off x="5766480" y="1218240"/>
              <a:ext cx="779400" cy="778680"/>
              <a:chOff x="5766480" y="1218240"/>
              <a:chExt cx="779400" cy="778680"/>
            </a:xfrm>
          </p:grpSpPr>
          <p:pic>
            <p:nvPicPr>
              <p:cNvPr id="363" name="Oval 100"/>
              <p:cNvPicPr/>
              <p:nvPr/>
            </p:nvPicPr>
            <p:blipFill>
              <a:blip r:embed="rId21"/>
              <a:stretch/>
            </p:blipFill>
            <p:spPr>
              <a:xfrm>
                <a:off x="5766480" y="1218240"/>
                <a:ext cx="779400" cy="77868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64" name="Rectangle 363"/>
              <p:cNvSpPr/>
              <p:nvPr/>
            </p:nvSpPr>
            <p:spPr>
              <a:xfrm>
                <a:off x="5916600" y="1346760"/>
                <a:ext cx="479160" cy="47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65" name="Oval 101"/>
            <p:cNvGrpSpPr/>
            <p:nvPr/>
          </p:nvGrpSpPr>
          <p:grpSpPr>
            <a:xfrm>
              <a:off x="6528600" y="615600"/>
              <a:ext cx="785160" cy="772920"/>
              <a:chOff x="6528600" y="615600"/>
              <a:chExt cx="785160" cy="772920"/>
            </a:xfrm>
          </p:grpSpPr>
          <p:pic>
            <p:nvPicPr>
              <p:cNvPr id="366" name="Oval 101"/>
              <p:cNvPicPr/>
              <p:nvPr/>
            </p:nvPicPr>
            <p:blipFill>
              <a:blip r:embed="rId22"/>
              <a:stretch/>
            </p:blipFill>
            <p:spPr>
              <a:xfrm>
                <a:off x="6528600" y="615600"/>
                <a:ext cx="785160" cy="77292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67" name="Rectangle 366"/>
              <p:cNvSpPr/>
              <p:nvPr/>
            </p:nvSpPr>
            <p:spPr>
              <a:xfrm>
                <a:off x="6681600" y="741960"/>
                <a:ext cx="479160" cy="47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68" name="Oval 102"/>
            <p:cNvGrpSpPr/>
            <p:nvPr/>
          </p:nvGrpSpPr>
          <p:grpSpPr>
            <a:xfrm>
              <a:off x="6127200" y="808920"/>
              <a:ext cx="732960" cy="716040"/>
              <a:chOff x="6127200" y="808920"/>
              <a:chExt cx="732960" cy="716040"/>
            </a:xfrm>
          </p:grpSpPr>
          <p:pic>
            <p:nvPicPr>
              <p:cNvPr id="369" name="Oval 102"/>
              <p:cNvPicPr/>
              <p:nvPr/>
            </p:nvPicPr>
            <p:blipFill>
              <a:blip r:embed="rId23"/>
              <a:stretch/>
            </p:blipFill>
            <p:spPr>
              <a:xfrm>
                <a:off x="6127200" y="808920"/>
                <a:ext cx="732960" cy="71604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70" name="Rectangle 369"/>
              <p:cNvSpPr/>
              <p:nvPr/>
            </p:nvSpPr>
            <p:spPr>
              <a:xfrm>
                <a:off x="6269040" y="925200"/>
                <a:ext cx="445680" cy="43524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71" name="Oval 103"/>
            <p:cNvGrpSpPr/>
            <p:nvPr/>
          </p:nvGrpSpPr>
          <p:grpSpPr>
            <a:xfrm>
              <a:off x="4992840" y="1087560"/>
              <a:ext cx="785160" cy="772920"/>
              <a:chOff x="4992840" y="1087560"/>
              <a:chExt cx="785160" cy="772920"/>
            </a:xfrm>
          </p:grpSpPr>
          <p:pic>
            <p:nvPicPr>
              <p:cNvPr id="372" name="Oval 103"/>
              <p:cNvPicPr/>
              <p:nvPr/>
            </p:nvPicPr>
            <p:blipFill>
              <a:blip r:embed="rId24"/>
              <a:stretch/>
            </p:blipFill>
            <p:spPr>
              <a:xfrm>
                <a:off x="4992840" y="1087560"/>
                <a:ext cx="785160" cy="77292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73" name="Rectangle 372"/>
              <p:cNvSpPr/>
              <p:nvPr/>
            </p:nvSpPr>
            <p:spPr>
              <a:xfrm>
                <a:off x="5145840" y="1211400"/>
                <a:ext cx="479160" cy="47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74" name="Oval 104"/>
            <p:cNvGrpSpPr/>
            <p:nvPr/>
          </p:nvGrpSpPr>
          <p:grpSpPr>
            <a:xfrm>
              <a:off x="5772240" y="411120"/>
              <a:ext cx="785160" cy="778680"/>
              <a:chOff x="5772240" y="411120"/>
              <a:chExt cx="785160" cy="778680"/>
            </a:xfrm>
          </p:grpSpPr>
          <p:pic>
            <p:nvPicPr>
              <p:cNvPr id="375" name="Oval 104"/>
              <p:cNvPicPr/>
              <p:nvPr/>
            </p:nvPicPr>
            <p:blipFill>
              <a:blip r:embed="rId25"/>
              <a:stretch/>
            </p:blipFill>
            <p:spPr>
              <a:xfrm>
                <a:off x="5772240" y="411120"/>
                <a:ext cx="785160" cy="77868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76" name="Rectangle 375"/>
              <p:cNvSpPr/>
              <p:nvPr/>
            </p:nvSpPr>
            <p:spPr>
              <a:xfrm>
                <a:off x="5925960" y="540360"/>
                <a:ext cx="479160" cy="47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77" name="Oval 105"/>
            <p:cNvGrpSpPr/>
            <p:nvPr/>
          </p:nvGrpSpPr>
          <p:grpSpPr>
            <a:xfrm>
              <a:off x="6528600" y="1087560"/>
              <a:ext cx="785160" cy="772920"/>
              <a:chOff x="6528600" y="1087560"/>
              <a:chExt cx="785160" cy="772920"/>
            </a:xfrm>
          </p:grpSpPr>
          <p:pic>
            <p:nvPicPr>
              <p:cNvPr id="378" name="Oval 105"/>
              <p:cNvPicPr/>
              <p:nvPr/>
            </p:nvPicPr>
            <p:blipFill>
              <a:blip r:embed="rId26"/>
              <a:stretch/>
            </p:blipFill>
            <p:spPr>
              <a:xfrm>
                <a:off x="6528600" y="1087560"/>
                <a:ext cx="785160" cy="77292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79" name="Rectangle 378"/>
              <p:cNvSpPr/>
              <p:nvPr/>
            </p:nvSpPr>
            <p:spPr>
              <a:xfrm>
                <a:off x="6681600" y="1211400"/>
                <a:ext cx="479160" cy="4755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</p:grpSp>
      <p:grpSp>
        <p:nvGrpSpPr>
          <p:cNvPr id="380" name="Group 106"/>
          <p:cNvGrpSpPr/>
          <p:nvPr/>
        </p:nvGrpSpPr>
        <p:grpSpPr>
          <a:xfrm>
            <a:off x="2209680" y="2913120"/>
            <a:ext cx="2322720" cy="1585800"/>
            <a:chOff x="2209680" y="2913120"/>
            <a:chExt cx="2322720" cy="1585800"/>
          </a:xfrm>
        </p:grpSpPr>
        <p:grpSp>
          <p:nvGrpSpPr>
            <p:cNvPr id="381" name="Oval 107"/>
            <p:cNvGrpSpPr/>
            <p:nvPr/>
          </p:nvGrpSpPr>
          <p:grpSpPr>
            <a:xfrm>
              <a:off x="2209680" y="3112560"/>
              <a:ext cx="781920" cy="781560"/>
              <a:chOff x="2209680" y="3112560"/>
              <a:chExt cx="781920" cy="781560"/>
            </a:xfrm>
          </p:grpSpPr>
          <p:pic>
            <p:nvPicPr>
              <p:cNvPr id="382" name="Oval 107"/>
              <p:cNvPicPr/>
              <p:nvPr/>
            </p:nvPicPr>
            <p:blipFill>
              <a:blip r:embed="rId27"/>
              <a:stretch/>
            </p:blipFill>
            <p:spPr>
              <a:xfrm>
                <a:off x="2209680" y="3112560"/>
                <a:ext cx="781920" cy="78156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83" name="Rectangle 382"/>
              <p:cNvSpPr/>
              <p:nvPr/>
            </p:nvSpPr>
            <p:spPr>
              <a:xfrm>
                <a:off x="2358720" y="3241800"/>
                <a:ext cx="48096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84" name="Oval 108"/>
            <p:cNvGrpSpPr/>
            <p:nvPr/>
          </p:nvGrpSpPr>
          <p:grpSpPr>
            <a:xfrm>
              <a:off x="2699640" y="3346560"/>
              <a:ext cx="735120" cy="718560"/>
              <a:chOff x="2699640" y="3346560"/>
              <a:chExt cx="735120" cy="718560"/>
            </a:xfrm>
          </p:grpSpPr>
          <p:pic>
            <p:nvPicPr>
              <p:cNvPr id="385" name="Oval 108"/>
              <p:cNvPicPr/>
              <p:nvPr/>
            </p:nvPicPr>
            <p:blipFill>
              <a:blip r:embed="rId28"/>
              <a:stretch/>
            </p:blipFill>
            <p:spPr>
              <a:xfrm>
                <a:off x="2699640" y="3346560"/>
                <a:ext cx="735120" cy="71856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86" name="Rectangle 385"/>
              <p:cNvSpPr/>
              <p:nvPr/>
            </p:nvSpPr>
            <p:spPr>
              <a:xfrm>
                <a:off x="2844000" y="3463200"/>
                <a:ext cx="447480" cy="43668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87" name="Oval 109"/>
            <p:cNvGrpSpPr/>
            <p:nvPr/>
          </p:nvGrpSpPr>
          <p:grpSpPr>
            <a:xfrm>
              <a:off x="2980080" y="3723120"/>
              <a:ext cx="787680" cy="775800"/>
              <a:chOff x="2980080" y="3723120"/>
              <a:chExt cx="787680" cy="775800"/>
            </a:xfrm>
          </p:grpSpPr>
          <p:pic>
            <p:nvPicPr>
              <p:cNvPr id="388" name="Oval 109"/>
              <p:cNvPicPr/>
              <p:nvPr/>
            </p:nvPicPr>
            <p:blipFill>
              <a:blip r:embed="rId29"/>
              <a:stretch/>
            </p:blipFill>
            <p:spPr>
              <a:xfrm>
                <a:off x="2980080" y="3723120"/>
                <a:ext cx="78768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89" name="Rectangle 388"/>
              <p:cNvSpPr/>
              <p:nvPr/>
            </p:nvSpPr>
            <p:spPr>
              <a:xfrm>
                <a:off x="3134160" y="3848760"/>
                <a:ext cx="48096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90" name="Oval 110"/>
            <p:cNvGrpSpPr/>
            <p:nvPr/>
          </p:nvGrpSpPr>
          <p:grpSpPr>
            <a:xfrm>
              <a:off x="3750480" y="3112560"/>
              <a:ext cx="781920" cy="781560"/>
              <a:chOff x="3750480" y="3112560"/>
              <a:chExt cx="781920" cy="781560"/>
            </a:xfrm>
          </p:grpSpPr>
          <p:pic>
            <p:nvPicPr>
              <p:cNvPr id="391" name="Oval 110"/>
              <p:cNvPicPr/>
              <p:nvPr/>
            </p:nvPicPr>
            <p:blipFill>
              <a:blip r:embed="rId30"/>
              <a:stretch/>
            </p:blipFill>
            <p:spPr>
              <a:xfrm>
                <a:off x="3750480" y="3112560"/>
                <a:ext cx="781920" cy="78156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92" name="Rectangle 391"/>
              <p:cNvSpPr/>
              <p:nvPr/>
            </p:nvSpPr>
            <p:spPr>
              <a:xfrm>
                <a:off x="3902040" y="3241800"/>
                <a:ext cx="48096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93" name="Oval 111"/>
            <p:cNvGrpSpPr/>
            <p:nvPr/>
          </p:nvGrpSpPr>
          <p:grpSpPr>
            <a:xfrm>
              <a:off x="3341880" y="3306600"/>
              <a:ext cx="741240" cy="718560"/>
              <a:chOff x="3341880" y="3306600"/>
              <a:chExt cx="741240" cy="718560"/>
            </a:xfrm>
          </p:grpSpPr>
          <p:pic>
            <p:nvPicPr>
              <p:cNvPr id="394" name="Oval 111"/>
              <p:cNvPicPr/>
              <p:nvPr/>
            </p:nvPicPr>
            <p:blipFill>
              <a:blip r:embed="rId31"/>
              <a:stretch/>
            </p:blipFill>
            <p:spPr>
              <a:xfrm>
                <a:off x="3341880" y="3306600"/>
                <a:ext cx="741240" cy="71856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95" name="Rectangle 394"/>
              <p:cNvSpPr/>
              <p:nvPr/>
            </p:nvSpPr>
            <p:spPr>
              <a:xfrm>
                <a:off x="3488040" y="3425760"/>
                <a:ext cx="447480" cy="43668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96" name="Oval 112"/>
            <p:cNvGrpSpPr/>
            <p:nvPr/>
          </p:nvGrpSpPr>
          <p:grpSpPr>
            <a:xfrm>
              <a:off x="2209680" y="3586320"/>
              <a:ext cx="781920" cy="775800"/>
              <a:chOff x="2209680" y="3586320"/>
              <a:chExt cx="781920" cy="775800"/>
            </a:xfrm>
          </p:grpSpPr>
          <p:pic>
            <p:nvPicPr>
              <p:cNvPr id="397" name="Oval 112"/>
              <p:cNvPicPr/>
              <p:nvPr/>
            </p:nvPicPr>
            <p:blipFill>
              <a:blip r:embed="rId32"/>
              <a:stretch/>
            </p:blipFill>
            <p:spPr>
              <a:xfrm>
                <a:off x="2209680" y="3586320"/>
                <a:ext cx="78192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398" name="Rectangle 397"/>
              <p:cNvSpPr/>
              <p:nvPr/>
            </p:nvSpPr>
            <p:spPr>
              <a:xfrm>
                <a:off x="2360160" y="3713040"/>
                <a:ext cx="48096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399" name="Oval 113"/>
            <p:cNvGrpSpPr/>
            <p:nvPr/>
          </p:nvGrpSpPr>
          <p:grpSpPr>
            <a:xfrm>
              <a:off x="2991600" y="2913120"/>
              <a:ext cx="787680" cy="775800"/>
              <a:chOff x="2991600" y="2913120"/>
              <a:chExt cx="787680" cy="775800"/>
            </a:xfrm>
          </p:grpSpPr>
          <p:pic>
            <p:nvPicPr>
              <p:cNvPr id="400" name="Oval 113"/>
              <p:cNvPicPr/>
              <p:nvPr/>
            </p:nvPicPr>
            <p:blipFill>
              <a:blip r:embed="rId33"/>
              <a:stretch/>
            </p:blipFill>
            <p:spPr>
              <a:xfrm>
                <a:off x="2991600" y="2913120"/>
                <a:ext cx="78768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401" name="Rectangle 400"/>
              <p:cNvSpPr/>
              <p:nvPr/>
            </p:nvSpPr>
            <p:spPr>
              <a:xfrm>
                <a:off x="3143160" y="3039480"/>
                <a:ext cx="48096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402" name="Oval 114"/>
            <p:cNvGrpSpPr/>
            <p:nvPr/>
          </p:nvGrpSpPr>
          <p:grpSpPr>
            <a:xfrm>
              <a:off x="3750480" y="3586320"/>
              <a:ext cx="781920" cy="775800"/>
              <a:chOff x="3750480" y="3586320"/>
              <a:chExt cx="781920" cy="775800"/>
            </a:xfrm>
          </p:grpSpPr>
          <p:pic>
            <p:nvPicPr>
              <p:cNvPr id="403" name="Oval 114"/>
              <p:cNvPicPr/>
              <p:nvPr/>
            </p:nvPicPr>
            <p:blipFill>
              <a:blip r:embed="rId34"/>
              <a:stretch/>
            </p:blipFill>
            <p:spPr>
              <a:xfrm>
                <a:off x="3750480" y="3586320"/>
                <a:ext cx="78192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404" name="Rectangle 403"/>
              <p:cNvSpPr/>
              <p:nvPr/>
            </p:nvSpPr>
            <p:spPr>
              <a:xfrm>
                <a:off x="3902040" y="3713040"/>
                <a:ext cx="48096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</p:grpSp>
      <p:grpSp>
        <p:nvGrpSpPr>
          <p:cNvPr id="405" name="Group 115"/>
          <p:cNvGrpSpPr/>
          <p:nvPr/>
        </p:nvGrpSpPr>
        <p:grpSpPr>
          <a:xfrm>
            <a:off x="5006880" y="2913120"/>
            <a:ext cx="2320920" cy="1585800"/>
            <a:chOff x="5006880" y="2913120"/>
            <a:chExt cx="2320920" cy="1585800"/>
          </a:xfrm>
        </p:grpSpPr>
        <p:grpSp>
          <p:nvGrpSpPr>
            <p:cNvPr id="406" name="Oval 116"/>
            <p:cNvGrpSpPr/>
            <p:nvPr/>
          </p:nvGrpSpPr>
          <p:grpSpPr>
            <a:xfrm>
              <a:off x="5006880" y="3112560"/>
              <a:ext cx="785160" cy="781560"/>
              <a:chOff x="5006880" y="3112560"/>
              <a:chExt cx="785160" cy="781560"/>
            </a:xfrm>
          </p:grpSpPr>
          <p:pic>
            <p:nvPicPr>
              <p:cNvPr id="407" name="Oval 116"/>
              <p:cNvPicPr/>
              <p:nvPr/>
            </p:nvPicPr>
            <p:blipFill>
              <a:blip r:embed="rId35"/>
              <a:stretch/>
            </p:blipFill>
            <p:spPr>
              <a:xfrm>
                <a:off x="5006880" y="3112560"/>
                <a:ext cx="785160" cy="78156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408" name="Rectangle 407"/>
              <p:cNvSpPr/>
              <p:nvPr/>
            </p:nvSpPr>
            <p:spPr>
              <a:xfrm>
                <a:off x="5160240" y="3241800"/>
                <a:ext cx="47916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409" name="Oval 117"/>
            <p:cNvGrpSpPr/>
            <p:nvPr/>
          </p:nvGrpSpPr>
          <p:grpSpPr>
            <a:xfrm>
              <a:off x="5501160" y="3346560"/>
              <a:ext cx="732960" cy="718560"/>
              <a:chOff x="5501160" y="3346560"/>
              <a:chExt cx="732960" cy="718560"/>
            </a:xfrm>
          </p:grpSpPr>
          <p:pic>
            <p:nvPicPr>
              <p:cNvPr id="410" name="Oval 117"/>
              <p:cNvPicPr/>
              <p:nvPr/>
            </p:nvPicPr>
            <p:blipFill>
              <a:blip r:embed="rId36"/>
              <a:stretch/>
            </p:blipFill>
            <p:spPr>
              <a:xfrm>
                <a:off x="5501160" y="3346560"/>
                <a:ext cx="732960" cy="71856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411" name="Rectangle 410"/>
              <p:cNvSpPr/>
              <p:nvPr/>
            </p:nvSpPr>
            <p:spPr>
              <a:xfrm>
                <a:off x="5644080" y="3463200"/>
                <a:ext cx="445680" cy="43668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412" name="Oval 118"/>
            <p:cNvGrpSpPr/>
            <p:nvPr/>
          </p:nvGrpSpPr>
          <p:grpSpPr>
            <a:xfrm>
              <a:off x="5780520" y="3723120"/>
              <a:ext cx="785160" cy="775800"/>
              <a:chOff x="5780520" y="3723120"/>
              <a:chExt cx="785160" cy="775800"/>
            </a:xfrm>
          </p:grpSpPr>
          <p:pic>
            <p:nvPicPr>
              <p:cNvPr id="413" name="Oval 118"/>
              <p:cNvPicPr/>
              <p:nvPr/>
            </p:nvPicPr>
            <p:blipFill>
              <a:blip r:embed="rId37"/>
              <a:stretch/>
            </p:blipFill>
            <p:spPr>
              <a:xfrm>
                <a:off x="5780520" y="3723120"/>
                <a:ext cx="78516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414" name="Rectangle 413"/>
              <p:cNvSpPr/>
              <p:nvPr/>
            </p:nvSpPr>
            <p:spPr>
              <a:xfrm>
                <a:off x="5932800" y="3848760"/>
                <a:ext cx="47916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415" name="Oval 119"/>
            <p:cNvGrpSpPr/>
            <p:nvPr/>
          </p:nvGrpSpPr>
          <p:grpSpPr>
            <a:xfrm>
              <a:off x="6548400" y="3112560"/>
              <a:ext cx="779400" cy="781560"/>
              <a:chOff x="6548400" y="3112560"/>
              <a:chExt cx="779400" cy="781560"/>
            </a:xfrm>
          </p:grpSpPr>
          <p:pic>
            <p:nvPicPr>
              <p:cNvPr id="416" name="Oval 119"/>
              <p:cNvPicPr/>
              <p:nvPr/>
            </p:nvPicPr>
            <p:blipFill>
              <a:blip r:embed="rId38"/>
              <a:stretch/>
            </p:blipFill>
            <p:spPr>
              <a:xfrm>
                <a:off x="6548400" y="3112560"/>
                <a:ext cx="779400" cy="78156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417" name="Rectangle 416"/>
              <p:cNvSpPr/>
              <p:nvPr/>
            </p:nvSpPr>
            <p:spPr>
              <a:xfrm>
                <a:off x="6697440" y="3241800"/>
                <a:ext cx="47916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418" name="Oval 120"/>
            <p:cNvGrpSpPr/>
            <p:nvPr/>
          </p:nvGrpSpPr>
          <p:grpSpPr>
            <a:xfrm>
              <a:off x="6141240" y="3306600"/>
              <a:ext cx="732960" cy="718560"/>
              <a:chOff x="6141240" y="3306600"/>
              <a:chExt cx="732960" cy="718560"/>
            </a:xfrm>
          </p:grpSpPr>
          <p:pic>
            <p:nvPicPr>
              <p:cNvPr id="419" name="Oval 120"/>
              <p:cNvPicPr/>
              <p:nvPr/>
            </p:nvPicPr>
            <p:blipFill>
              <a:blip r:embed="rId39"/>
              <a:stretch/>
            </p:blipFill>
            <p:spPr>
              <a:xfrm>
                <a:off x="6141240" y="3306600"/>
                <a:ext cx="732960" cy="71856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420" name="Rectangle 419"/>
              <p:cNvSpPr/>
              <p:nvPr/>
            </p:nvSpPr>
            <p:spPr>
              <a:xfrm>
                <a:off x="6285240" y="3425760"/>
                <a:ext cx="445680" cy="43668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8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Al</a:t>
                </a:r>
                <a:endParaRPr lang="en-GB" sz="18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421" name="Oval 121"/>
            <p:cNvGrpSpPr/>
            <p:nvPr/>
          </p:nvGrpSpPr>
          <p:grpSpPr>
            <a:xfrm>
              <a:off x="5012640" y="3586320"/>
              <a:ext cx="779400" cy="775800"/>
              <a:chOff x="5012640" y="3586320"/>
              <a:chExt cx="779400" cy="775800"/>
            </a:xfrm>
          </p:grpSpPr>
          <p:pic>
            <p:nvPicPr>
              <p:cNvPr id="422" name="Oval 121"/>
              <p:cNvPicPr/>
              <p:nvPr/>
            </p:nvPicPr>
            <p:blipFill>
              <a:blip r:embed="rId40"/>
              <a:stretch/>
            </p:blipFill>
            <p:spPr>
              <a:xfrm>
                <a:off x="5012640" y="3586320"/>
                <a:ext cx="77940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423" name="Rectangle 422"/>
              <p:cNvSpPr/>
              <p:nvPr/>
            </p:nvSpPr>
            <p:spPr>
              <a:xfrm>
                <a:off x="5161680" y="3713040"/>
                <a:ext cx="47916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424" name="Oval 122"/>
            <p:cNvGrpSpPr/>
            <p:nvPr/>
          </p:nvGrpSpPr>
          <p:grpSpPr>
            <a:xfrm>
              <a:off x="5792040" y="2913120"/>
              <a:ext cx="779400" cy="775800"/>
              <a:chOff x="5792040" y="2913120"/>
              <a:chExt cx="779400" cy="775800"/>
            </a:xfrm>
          </p:grpSpPr>
          <p:pic>
            <p:nvPicPr>
              <p:cNvPr id="425" name="Oval 122"/>
              <p:cNvPicPr/>
              <p:nvPr/>
            </p:nvPicPr>
            <p:blipFill>
              <a:blip r:embed="rId41"/>
              <a:stretch/>
            </p:blipFill>
            <p:spPr>
              <a:xfrm>
                <a:off x="5792040" y="2913120"/>
                <a:ext cx="77940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426" name="Rectangle 425"/>
              <p:cNvSpPr/>
              <p:nvPr/>
            </p:nvSpPr>
            <p:spPr>
              <a:xfrm>
                <a:off x="5941800" y="3039480"/>
                <a:ext cx="47916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  <p:grpSp>
          <p:nvGrpSpPr>
            <p:cNvPr id="427" name="Oval 123"/>
            <p:cNvGrpSpPr/>
            <p:nvPr/>
          </p:nvGrpSpPr>
          <p:grpSpPr>
            <a:xfrm>
              <a:off x="6548400" y="3586320"/>
              <a:ext cx="779400" cy="775800"/>
              <a:chOff x="6548400" y="3586320"/>
              <a:chExt cx="779400" cy="775800"/>
            </a:xfrm>
          </p:grpSpPr>
          <p:pic>
            <p:nvPicPr>
              <p:cNvPr id="428" name="Oval 123"/>
              <p:cNvPicPr/>
              <p:nvPr/>
            </p:nvPicPr>
            <p:blipFill>
              <a:blip r:embed="rId42"/>
              <a:stretch/>
            </p:blipFill>
            <p:spPr>
              <a:xfrm>
                <a:off x="6548400" y="3586320"/>
                <a:ext cx="779400" cy="775800"/>
              </a:xfrm>
              <a:prstGeom prst="rect">
                <a:avLst/>
              </a:prstGeom>
              <a:noFill/>
              <a:ln w="0">
                <a:noFill/>
              </a:ln>
            </p:spPr>
          </p:pic>
          <p:sp>
            <p:nvSpPr>
              <p:cNvPr id="429" name="Rectangle 428"/>
              <p:cNvSpPr/>
              <p:nvPr/>
            </p:nvSpPr>
            <p:spPr>
              <a:xfrm>
                <a:off x="6697440" y="3713040"/>
                <a:ext cx="479160" cy="47736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68760" tIns="34200" rIns="68760" bIns="34200" anchor="ctr">
                <a:noAutofit/>
              </a:bodyPr>
              <a:lstStyle/>
              <a:p>
                <a:pPr algn="ctr">
                  <a:lnSpc>
                    <a:spcPct val="100000"/>
                  </a:lnSpc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</a:pPr>
                <a:r>
                  <a:rPr lang="en-US" sz="1500" b="1" u="none" strike="noStrike">
                    <a:solidFill>
                      <a:srgbClr val="FFFFFF"/>
                    </a:solidFill>
                    <a:effectLst/>
                    <a:uFillTx/>
                    <a:latin typeface="Arial"/>
                    <a:ea typeface="Museo 300"/>
                  </a:rPr>
                  <a:t>I</a:t>
                </a:r>
                <a:endParaRPr lang="en-GB" sz="15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</p:grpSp>
      <p:sp>
        <p:nvSpPr>
          <p:cNvPr id="430" name="Rounded Rectangle 124"/>
          <p:cNvSpPr/>
          <p:nvPr/>
        </p:nvSpPr>
        <p:spPr>
          <a:xfrm>
            <a:off x="258840" y="1808280"/>
            <a:ext cx="2485800" cy="1341360"/>
          </a:xfrm>
          <a:prstGeom prst="roundRect">
            <a:avLst>
              <a:gd name="adj" fmla="val 16667"/>
            </a:avLst>
          </a:prstGeom>
          <a:solidFill>
            <a:srgbClr val="FFFF00">
              <a:alpha val="35000"/>
            </a:srgbClr>
          </a:solidFill>
          <a:ln w="76320">
            <a:solidFill>
              <a:srgbClr val="E46C0A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0" u="none" strike="noStrike">
                <a:solidFill>
                  <a:srgbClr val="F79646"/>
                </a:solidFill>
                <a:effectLst/>
                <a:uFillTx/>
                <a:latin typeface="Museo Sans 500"/>
                <a:ea typeface="Museo Sans 500"/>
              </a:rPr>
              <a:t>aluminium iodide</a:t>
            </a:r>
            <a:endParaRPr lang="en-GB" sz="24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Editorialstage xmlns="5c7d88b2-bc5d-47d8-b067-5f30c82b40fb" xsi:nil="true"/>
    <TaxCatchAll xmlns="9e3c562f-56b0-4bc9-96c8-d04b0986855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1AE40B0-2B77-40CF-B328-D40D4BB0669D}">
  <ds:schemaRefs>
    <ds:schemaRef ds:uri="9e3c562f-56b0-4bc9-96c8-d04b09868558"/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infopath/2007/PartnerControls"/>
    <ds:schemaRef ds:uri="5c7d88b2-bc5d-47d8-b067-5f30c82b40fb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E0CD952-49B6-48D8-98E4-7CF4898E8FC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6FDB8A-C315-4521-80A3-EB1BFFE164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</TotalTime>
  <Words>158</Words>
  <Application>Microsoft Office PowerPoint</Application>
  <PresentationFormat>Custom</PresentationFormat>
  <Paragraphs>132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Museo Sans 500</vt:lpstr>
      <vt:lpstr>Times New Roman</vt:lpstr>
      <vt:lpstr>Office</vt:lpstr>
      <vt:lpstr>Clarifying compounds and mixtures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Clarifying compounds and mixtures slides</dc:title>
  <dc:subject/>
  <dc:creator>Royal Society of Chemistry</dc:creator>
  <cp:keywords>Exhibition chemistry; practical; 14-16; compounds and mixtures; demonstration; </cp:keywords>
  <dc:description>From http://rsc.li/EiC617ec; technician notes also available. </dc:description>
  <cp:lastModifiedBy>Hannah Griffiths</cp:lastModifiedBy>
  <cp:revision>10</cp:revision>
  <dcterms:created xsi:type="dcterms:W3CDTF">2017-09-24T12:59:22Z</dcterms:created>
  <dcterms:modified xsi:type="dcterms:W3CDTF">2026-08-17T11:40:06Z</dcterms:modified>
  <dc:language>en-GB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Template">
    <vt:lpwstr>Powerpoint presentations</vt:lpwstr>
  </property>
  <property fmtid="{D5CDD505-2E9C-101B-9397-08002B2CF9AE}" pid="4" name="MediaServiceImageTags">
    <vt:lpwstr/>
  </property>
</Properties>
</file>