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6"/>
  </p:notesMasterIdLst>
  <p:sldIdLst>
    <p:sldId id="285" r:id="rId5"/>
    <p:sldId id="287" r:id="rId6"/>
    <p:sldId id="288" r:id="rId7"/>
    <p:sldId id="308" r:id="rId8"/>
    <p:sldId id="322" r:id="rId9"/>
    <p:sldId id="320" r:id="rId10"/>
    <p:sldId id="319" r:id="rId11"/>
    <p:sldId id="318" r:id="rId12"/>
    <p:sldId id="314" r:id="rId13"/>
    <p:sldId id="321" r:id="rId14"/>
    <p:sldId id="317"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3898FDF-1F87-EDD6-6458-059E95E842BE}" name="Kirsty Patterson" initials="KP" userId="S::pattersonk@rsc.org::06c453ef-d90e-4cbc-ba6b-1bf363c3e0a9" providerId="AD"/>
  <p188:author id="{C74B60E9-655C-E89A-6316-3841AD519658}" name="Juliet Kennard" initials="JK" userId="S::KennardJ@rsc.org::171ce03e-ecb9-44f8-bcbb-a85643c4c66a"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Microsoft account" initials="Ma" lastIdx="1" clrIdx="0">
    <p:extLst>
      <p:ext uri="{19B8F6BF-5375-455C-9EA6-DF929625EA0E}">
        <p15:presenceInfo xmlns:p15="http://schemas.microsoft.com/office/powerpoint/2012/main" userId="d6e4dffb00ad9f69" providerId="Windows Live"/>
      </p:ext>
    </p:extLst>
  </p:cmAuthor>
  <p:cmAuthor id="2" name="Nina Notman" initials="NN" lastIdx="15"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F62"/>
    <a:srgbClr val="E0E88E"/>
    <a:srgbClr val="E6F1EF"/>
    <a:srgbClr val="EDF6F9"/>
    <a:srgbClr val="48A9C5"/>
    <a:srgbClr val="FAE7EA"/>
    <a:srgbClr val="F7DBE0"/>
    <a:srgbClr val="F4CFD5"/>
    <a:srgbClr val="FF9E1B"/>
    <a:srgbClr val="C8102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2D314EA-037F-BBBC-3A46-49937843A25C}" v="5" dt="2025-09-03T09:54:02.232"/>
    <p1510:client id="{633F9C6F-65CE-426E-8C1F-37AAD1CDC8EB}" v="170" dt="2025-09-03T11:48:28.564"/>
    <p1510:client id="{645395ED-FE04-4B8E-A279-A215C74C9EBC}" v="4" dt="2025-09-03T12:48:58.575"/>
    <p1510:client id="{CBD4666A-C61F-48DB-B4A7-AD95B63AAB39}" v="201" dt="2025-09-03T10:16:13.41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0124"/>
    <p:restoredTop sz="80928" autoAdjust="0"/>
  </p:normalViewPr>
  <p:slideViewPr>
    <p:cSldViewPr snapToGrid="0" snapToObjects="1">
      <p:cViewPr varScale="1">
        <p:scale>
          <a:sx n="90" d="100"/>
          <a:sy n="90" d="100"/>
        </p:scale>
        <p:origin x="1668" y="108"/>
      </p:cViewPr>
      <p:guideLst>
        <p:guide orient="horz" pos="2160"/>
        <p:guide pos="3840"/>
      </p:guideLst>
    </p:cSldViewPr>
  </p:slideViewPr>
  <p:notesTextViewPr>
    <p:cViewPr>
      <p:scale>
        <a:sx n="1" d="1"/>
        <a:sy n="1" d="1"/>
      </p:scale>
      <p:origin x="0" y="0"/>
    </p:cViewPr>
  </p:notesTextViewPr>
  <p:sorterViewPr>
    <p:cViewPr>
      <p:scale>
        <a:sx n="80" d="100"/>
        <a:sy n="8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commentAuthors" Target="commentAuthors.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8/10/relationships/authors" Target="authors.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uliet Kennard" userId="S::kennardj@rsc.org::171ce03e-ecb9-44f8-bcbb-a85643c4c66a" providerId="AD" clId="Web-{12D314EA-037F-BBBC-3A46-49937843A25C}"/>
    <pc:docChg chg="modSld">
      <pc:chgData name="Juliet Kennard" userId="S::kennardj@rsc.org::171ce03e-ecb9-44f8-bcbb-a85643c4c66a" providerId="AD" clId="Web-{12D314EA-037F-BBBC-3A46-49937843A25C}" dt="2025-09-03T09:54:02.232" v="3"/>
      <pc:docMkLst>
        <pc:docMk/>
      </pc:docMkLst>
      <pc:sldChg chg="addSp modSp">
        <pc:chgData name="Juliet Kennard" userId="S::kennardj@rsc.org::171ce03e-ecb9-44f8-bcbb-a85643c4c66a" providerId="AD" clId="Web-{12D314EA-037F-BBBC-3A46-49937843A25C}" dt="2025-09-03T09:54:02.232" v="3"/>
        <pc:sldMkLst>
          <pc:docMk/>
          <pc:sldMk cId="1484570259" sldId="318"/>
        </pc:sldMkLst>
        <pc:spChg chg="add">
          <ac:chgData name="Juliet Kennard" userId="S::kennardj@rsc.org::171ce03e-ecb9-44f8-bcbb-a85643c4c66a" providerId="AD" clId="Web-{12D314EA-037F-BBBC-3A46-49937843A25C}" dt="2025-09-03T09:54:02.232" v="3"/>
          <ac:spMkLst>
            <pc:docMk/>
            <pc:sldMk cId="1484570259" sldId="318"/>
            <ac:spMk id="2" creationId="{746A1038-278F-508C-927E-9B9314055A5B}"/>
          </ac:spMkLst>
        </pc:spChg>
        <pc:spChg chg="mod">
          <ac:chgData name="Juliet Kennard" userId="S::kennardj@rsc.org::171ce03e-ecb9-44f8-bcbb-a85643c4c66a" providerId="AD" clId="Web-{12D314EA-037F-BBBC-3A46-49937843A25C}" dt="2025-09-03T09:53:41.857" v="2"/>
          <ac:spMkLst>
            <pc:docMk/>
            <pc:sldMk cId="1484570259" sldId="318"/>
            <ac:spMk id="10" creationId="{B73CEE36-C193-6BC4-FC1B-AF7874A838B2}"/>
          </ac:spMkLst>
        </pc:spChg>
      </pc:sldChg>
    </pc:docChg>
  </pc:docChgLst>
  <pc:docChgLst>
    <pc:chgData name="Kirsty Patterson" userId="06c453ef-d90e-4cbc-ba6b-1bf363c3e0a9" providerId="ADAL" clId="{645395ED-FE04-4B8E-A279-A215C74C9EBC}"/>
    <pc:docChg chg="custSel addSld delSld modSld">
      <pc:chgData name="Kirsty Patterson" userId="06c453ef-d90e-4cbc-ba6b-1bf363c3e0a9" providerId="ADAL" clId="{645395ED-FE04-4B8E-A279-A215C74C9EBC}" dt="2025-09-03T12:49:02.910" v="104" actId="20577"/>
      <pc:docMkLst>
        <pc:docMk/>
      </pc:docMkLst>
      <pc:sldChg chg="modSp">
        <pc:chgData name="Kirsty Patterson" userId="06c453ef-d90e-4cbc-ba6b-1bf363c3e0a9" providerId="ADAL" clId="{645395ED-FE04-4B8E-A279-A215C74C9EBC}" dt="2025-09-03T12:20:35.702" v="28" actId="1076"/>
        <pc:sldMkLst>
          <pc:docMk/>
          <pc:sldMk cId="838779603" sldId="308"/>
        </pc:sldMkLst>
        <pc:spChg chg="mod">
          <ac:chgData name="Kirsty Patterson" userId="06c453ef-d90e-4cbc-ba6b-1bf363c3e0a9" providerId="ADAL" clId="{645395ED-FE04-4B8E-A279-A215C74C9EBC}" dt="2025-09-03T12:20:35.702" v="28" actId="1076"/>
          <ac:spMkLst>
            <pc:docMk/>
            <pc:sldMk cId="838779603" sldId="308"/>
            <ac:spMk id="5" creationId="{D54B86A2-7E5C-6FD7-B6AE-9F9F7E792D28}"/>
          </ac:spMkLst>
        </pc:spChg>
        <pc:picChg chg="mod">
          <ac:chgData name="Kirsty Patterson" userId="06c453ef-d90e-4cbc-ba6b-1bf363c3e0a9" providerId="ADAL" clId="{645395ED-FE04-4B8E-A279-A215C74C9EBC}" dt="2025-09-03T12:20:35.702" v="28" actId="1076"/>
          <ac:picMkLst>
            <pc:docMk/>
            <pc:sldMk cId="838779603" sldId="308"/>
            <ac:picMk id="1026" creationId="{AC5A0637-A6BE-0700-6A87-3508937FE530}"/>
          </ac:picMkLst>
        </pc:picChg>
      </pc:sldChg>
      <pc:sldChg chg="del">
        <pc:chgData name="Kirsty Patterson" userId="06c453ef-d90e-4cbc-ba6b-1bf363c3e0a9" providerId="ADAL" clId="{645395ED-FE04-4B8E-A279-A215C74C9EBC}" dt="2025-09-03T12:19:59.526" v="27" actId="47"/>
        <pc:sldMkLst>
          <pc:docMk/>
          <pc:sldMk cId="1133255081" sldId="315"/>
        </pc:sldMkLst>
      </pc:sldChg>
      <pc:sldChg chg="modSp mod">
        <pc:chgData name="Kirsty Patterson" userId="06c453ef-d90e-4cbc-ba6b-1bf363c3e0a9" providerId="ADAL" clId="{645395ED-FE04-4B8E-A279-A215C74C9EBC}" dt="2025-09-03T12:49:02.910" v="104" actId="20577"/>
        <pc:sldMkLst>
          <pc:docMk/>
          <pc:sldMk cId="1484570259" sldId="318"/>
        </pc:sldMkLst>
        <pc:spChg chg="mod">
          <ac:chgData name="Kirsty Patterson" userId="06c453ef-d90e-4cbc-ba6b-1bf363c3e0a9" providerId="ADAL" clId="{645395ED-FE04-4B8E-A279-A215C74C9EBC}" dt="2025-09-03T12:19:12.276" v="6" actId="20577"/>
          <ac:spMkLst>
            <pc:docMk/>
            <pc:sldMk cId="1484570259" sldId="318"/>
            <ac:spMk id="223" creationId="{12F0F5E7-0FB7-D96A-20A1-C1A1ED00AC62}"/>
          </ac:spMkLst>
        </pc:spChg>
        <pc:spChg chg="mod">
          <ac:chgData name="Kirsty Patterson" userId="06c453ef-d90e-4cbc-ba6b-1bf363c3e0a9" providerId="ADAL" clId="{645395ED-FE04-4B8E-A279-A215C74C9EBC}" dt="2025-09-03T12:19:21.220" v="16" actId="20577"/>
          <ac:spMkLst>
            <pc:docMk/>
            <pc:sldMk cId="1484570259" sldId="318"/>
            <ac:spMk id="224" creationId="{7CDEECFE-E5F7-FF23-E5FF-1AFDE7589BBC}"/>
          </ac:spMkLst>
        </pc:spChg>
        <pc:spChg chg="mod">
          <ac:chgData name="Kirsty Patterson" userId="06c453ef-d90e-4cbc-ba6b-1bf363c3e0a9" providerId="ADAL" clId="{645395ED-FE04-4B8E-A279-A215C74C9EBC}" dt="2025-09-03T12:19:39.538" v="26" actId="20577"/>
          <ac:spMkLst>
            <pc:docMk/>
            <pc:sldMk cId="1484570259" sldId="318"/>
            <ac:spMk id="226" creationId="{20882795-0057-C842-D9B5-C57DB3B38884}"/>
          </ac:spMkLst>
        </pc:spChg>
        <pc:spChg chg="mod">
          <ac:chgData name="Kirsty Patterson" userId="06c453ef-d90e-4cbc-ba6b-1bf363c3e0a9" providerId="ADAL" clId="{645395ED-FE04-4B8E-A279-A215C74C9EBC}" dt="2025-09-03T12:49:02.910" v="104" actId="20577"/>
          <ac:spMkLst>
            <pc:docMk/>
            <pc:sldMk cId="1484570259" sldId="318"/>
            <ac:spMk id="255" creationId="{A49B6597-B3CA-DAD9-B92B-CA3B25C156F0}"/>
          </ac:spMkLst>
        </pc:spChg>
      </pc:sldChg>
      <pc:sldChg chg="addSp delSp modSp add mod">
        <pc:chgData name="Kirsty Patterson" userId="06c453ef-d90e-4cbc-ba6b-1bf363c3e0a9" providerId="ADAL" clId="{645395ED-FE04-4B8E-A279-A215C74C9EBC}" dt="2025-09-03T12:38:08.801" v="87" actId="1076"/>
        <pc:sldMkLst>
          <pc:docMk/>
          <pc:sldMk cId="191694572" sldId="322"/>
        </pc:sldMkLst>
        <pc:spChg chg="mod">
          <ac:chgData name="Kirsty Patterson" userId="06c453ef-d90e-4cbc-ba6b-1bf363c3e0a9" providerId="ADAL" clId="{645395ED-FE04-4B8E-A279-A215C74C9EBC}" dt="2025-09-03T12:34:17.094" v="53" actId="20577"/>
          <ac:spMkLst>
            <pc:docMk/>
            <pc:sldMk cId="191694572" sldId="322"/>
            <ac:spMk id="2" creationId="{CF01D727-EF87-216F-8D3B-EACAD9A673AF}"/>
          </ac:spMkLst>
        </pc:spChg>
        <pc:spChg chg="add mod">
          <ac:chgData name="Kirsty Patterson" userId="06c453ef-d90e-4cbc-ba6b-1bf363c3e0a9" providerId="ADAL" clId="{645395ED-FE04-4B8E-A279-A215C74C9EBC}" dt="2025-09-03T12:35:26.616" v="66" actId="255"/>
          <ac:spMkLst>
            <pc:docMk/>
            <pc:sldMk cId="191694572" sldId="322"/>
            <ac:spMk id="5" creationId="{672176A0-0A58-EFF5-1B37-E451F45AE407}"/>
          </ac:spMkLst>
        </pc:spChg>
        <pc:spChg chg="add mod">
          <ac:chgData name="Kirsty Patterson" userId="06c453ef-d90e-4cbc-ba6b-1bf363c3e0a9" providerId="ADAL" clId="{645395ED-FE04-4B8E-A279-A215C74C9EBC}" dt="2025-09-03T12:38:08.801" v="87" actId="1076"/>
          <ac:spMkLst>
            <pc:docMk/>
            <pc:sldMk cId="191694572" sldId="322"/>
            <ac:spMk id="10" creationId="{C6EDC34C-7B0A-3FEC-9CDD-101333E4A8B7}"/>
          </ac:spMkLst>
        </pc:spChg>
        <pc:picChg chg="del">
          <ac:chgData name="Kirsty Patterson" userId="06c453ef-d90e-4cbc-ba6b-1bf363c3e0a9" providerId="ADAL" clId="{645395ED-FE04-4B8E-A279-A215C74C9EBC}" dt="2025-09-03T12:34:10.014" v="31" actId="478"/>
          <ac:picMkLst>
            <pc:docMk/>
            <pc:sldMk cId="191694572" sldId="322"/>
            <ac:picMk id="4" creationId="{7ABF5E71-44EA-2E51-2E34-72D4F913455E}"/>
          </ac:picMkLst>
        </pc:picChg>
        <pc:picChg chg="add del mod">
          <ac:chgData name="Kirsty Patterson" userId="06c453ef-d90e-4cbc-ba6b-1bf363c3e0a9" providerId="ADAL" clId="{645395ED-FE04-4B8E-A279-A215C74C9EBC}" dt="2025-09-03T12:36:52.753" v="76" actId="478"/>
          <ac:picMkLst>
            <pc:docMk/>
            <pc:sldMk cId="191694572" sldId="322"/>
            <ac:picMk id="7" creationId="{C102E837-69CE-EC06-FB4A-425E6245EE63}"/>
          </ac:picMkLst>
        </pc:picChg>
        <pc:picChg chg="del">
          <ac:chgData name="Kirsty Patterson" userId="06c453ef-d90e-4cbc-ba6b-1bf363c3e0a9" providerId="ADAL" clId="{645395ED-FE04-4B8E-A279-A215C74C9EBC}" dt="2025-09-03T12:34:08.344" v="30" actId="478"/>
          <ac:picMkLst>
            <pc:docMk/>
            <pc:sldMk cId="191694572" sldId="322"/>
            <ac:picMk id="8" creationId="{62A35508-1434-0FDC-6735-779C625A7864}"/>
          </ac:picMkLst>
        </pc:picChg>
      </pc:sldChg>
    </pc:docChg>
  </pc:docChgLst>
  <pc:docChgLst>
    <pc:chgData name="Juliet Kennard" userId="171ce03e-ecb9-44f8-bcbb-a85643c4c66a" providerId="ADAL" clId="{CBD4666A-C61F-48DB-B4A7-AD95B63AAB39}"/>
    <pc:docChg chg="undo custSel addSld delSld modSld">
      <pc:chgData name="Juliet Kennard" userId="171ce03e-ecb9-44f8-bcbb-a85643c4c66a" providerId="ADAL" clId="{CBD4666A-C61F-48DB-B4A7-AD95B63AAB39}" dt="2025-09-03T10:15:52.391" v="200" actId="962"/>
      <pc:docMkLst>
        <pc:docMk/>
      </pc:docMkLst>
      <pc:sldChg chg="modSp mod">
        <pc:chgData name="Juliet Kennard" userId="171ce03e-ecb9-44f8-bcbb-a85643c4c66a" providerId="ADAL" clId="{CBD4666A-C61F-48DB-B4A7-AD95B63AAB39}" dt="2025-09-03T09:42:30.685" v="37" actId="113"/>
        <pc:sldMkLst>
          <pc:docMk/>
          <pc:sldMk cId="838779603" sldId="308"/>
        </pc:sldMkLst>
        <pc:spChg chg="mod">
          <ac:chgData name="Juliet Kennard" userId="171ce03e-ecb9-44f8-bcbb-a85643c4c66a" providerId="ADAL" clId="{CBD4666A-C61F-48DB-B4A7-AD95B63AAB39}" dt="2025-09-03T09:42:26.911" v="36" actId="113"/>
          <ac:spMkLst>
            <pc:docMk/>
            <pc:sldMk cId="838779603" sldId="308"/>
            <ac:spMk id="3" creationId="{F75AD0E3-9FEE-1049-ADFC-491236E572AB}"/>
          </ac:spMkLst>
        </pc:spChg>
        <pc:spChg chg="mod">
          <ac:chgData name="Juliet Kennard" userId="171ce03e-ecb9-44f8-bcbb-a85643c4c66a" providerId="ADAL" clId="{CBD4666A-C61F-48DB-B4A7-AD95B63AAB39}" dt="2025-09-03T09:42:09.602" v="35" actId="207"/>
          <ac:spMkLst>
            <pc:docMk/>
            <pc:sldMk cId="838779603" sldId="308"/>
            <ac:spMk id="5" creationId="{D54B86A2-7E5C-6FD7-B6AE-9F9F7E792D28}"/>
          </ac:spMkLst>
        </pc:spChg>
        <pc:spChg chg="mod">
          <ac:chgData name="Juliet Kennard" userId="171ce03e-ecb9-44f8-bcbb-a85643c4c66a" providerId="ADAL" clId="{CBD4666A-C61F-48DB-B4A7-AD95B63AAB39}" dt="2025-09-03T09:42:30.685" v="37" actId="113"/>
          <ac:spMkLst>
            <pc:docMk/>
            <pc:sldMk cId="838779603" sldId="308"/>
            <ac:spMk id="8" creationId="{F75AD0E3-9FEE-1049-ADFC-491236E572AB}"/>
          </ac:spMkLst>
        </pc:spChg>
        <pc:picChg chg="mod">
          <ac:chgData name="Juliet Kennard" userId="171ce03e-ecb9-44f8-bcbb-a85643c4c66a" providerId="ADAL" clId="{CBD4666A-C61F-48DB-B4A7-AD95B63AAB39}" dt="2025-09-03T09:41:26.112" v="33" actId="1035"/>
          <ac:picMkLst>
            <pc:docMk/>
            <pc:sldMk cId="838779603" sldId="308"/>
            <ac:picMk id="1026" creationId="{AC5A0637-A6BE-0700-6A87-3508937FE530}"/>
          </ac:picMkLst>
        </pc:picChg>
      </pc:sldChg>
      <pc:sldChg chg="addSp delSp modSp mod">
        <pc:chgData name="Juliet Kennard" userId="171ce03e-ecb9-44f8-bcbb-a85643c4c66a" providerId="ADAL" clId="{CBD4666A-C61F-48DB-B4A7-AD95B63AAB39}" dt="2025-09-03T10:15:52.391" v="200" actId="962"/>
        <pc:sldMkLst>
          <pc:docMk/>
          <pc:sldMk cId="1484570259" sldId="318"/>
        </pc:sldMkLst>
        <pc:spChg chg="del mod">
          <ac:chgData name="Juliet Kennard" userId="171ce03e-ecb9-44f8-bcbb-a85643c4c66a" providerId="ADAL" clId="{CBD4666A-C61F-48DB-B4A7-AD95B63AAB39}" dt="2025-09-03T09:54:32.096" v="83" actId="478"/>
          <ac:spMkLst>
            <pc:docMk/>
            <pc:sldMk cId="1484570259" sldId="318"/>
            <ac:spMk id="2" creationId="{746A1038-278F-508C-927E-9B9314055A5B}"/>
          </ac:spMkLst>
        </pc:spChg>
        <pc:spChg chg="mod">
          <ac:chgData name="Juliet Kennard" userId="171ce03e-ecb9-44f8-bcbb-a85643c4c66a" providerId="ADAL" clId="{CBD4666A-C61F-48DB-B4A7-AD95B63AAB39}" dt="2025-09-03T10:09:02.642" v="137" actId="1035"/>
          <ac:spMkLst>
            <pc:docMk/>
            <pc:sldMk cId="1484570259" sldId="318"/>
            <ac:spMk id="6" creationId="{F367CDEB-2E3B-68E6-F308-2C18CE92E477}"/>
          </ac:spMkLst>
        </pc:spChg>
        <pc:spChg chg="mod">
          <ac:chgData name="Juliet Kennard" userId="171ce03e-ecb9-44f8-bcbb-a85643c4c66a" providerId="ADAL" clId="{CBD4666A-C61F-48DB-B4A7-AD95B63AAB39}" dt="2025-09-03T10:08:55.858" v="129" actId="1035"/>
          <ac:spMkLst>
            <pc:docMk/>
            <pc:sldMk cId="1484570259" sldId="318"/>
            <ac:spMk id="7" creationId="{3F75D745-1592-0E69-8FB7-0277AA2F4656}"/>
          </ac:spMkLst>
        </pc:spChg>
        <pc:spChg chg="mod">
          <ac:chgData name="Juliet Kennard" userId="171ce03e-ecb9-44f8-bcbb-a85643c4c66a" providerId="ADAL" clId="{CBD4666A-C61F-48DB-B4A7-AD95B63AAB39}" dt="2025-09-03T10:08:33.225" v="103" actId="208"/>
          <ac:spMkLst>
            <pc:docMk/>
            <pc:sldMk cId="1484570259" sldId="318"/>
            <ac:spMk id="10" creationId="{B73CEE36-C193-6BC4-FC1B-AF7874A838B2}"/>
          </ac:spMkLst>
        </pc:spChg>
        <pc:spChg chg="mod">
          <ac:chgData name="Juliet Kennard" userId="171ce03e-ecb9-44f8-bcbb-a85643c4c66a" providerId="ADAL" clId="{CBD4666A-C61F-48DB-B4A7-AD95B63AAB39}" dt="2025-09-03T10:10:47.569" v="160" actId="14100"/>
          <ac:spMkLst>
            <pc:docMk/>
            <pc:sldMk cId="1484570259" sldId="318"/>
            <ac:spMk id="15" creationId="{09FA1132-4485-4FB6-49AC-CC1107120A6E}"/>
          </ac:spMkLst>
        </pc:spChg>
        <pc:spChg chg="mod">
          <ac:chgData name="Juliet Kennard" userId="171ce03e-ecb9-44f8-bcbb-a85643c4c66a" providerId="ADAL" clId="{CBD4666A-C61F-48DB-B4A7-AD95B63AAB39}" dt="2025-09-03T09:46:45.083" v="43" actId="1037"/>
          <ac:spMkLst>
            <pc:docMk/>
            <pc:sldMk cId="1484570259" sldId="318"/>
            <ac:spMk id="161" creationId="{596295E1-CCF2-D87E-812A-6BF4A650B87E}"/>
          </ac:spMkLst>
        </pc:spChg>
        <pc:spChg chg="mod">
          <ac:chgData name="Juliet Kennard" userId="171ce03e-ecb9-44f8-bcbb-a85643c4c66a" providerId="ADAL" clId="{CBD4666A-C61F-48DB-B4A7-AD95B63AAB39}" dt="2025-09-03T10:10:38.801" v="159" actId="14100"/>
          <ac:spMkLst>
            <pc:docMk/>
            <pc:sldMk cId="1484570259" sldId="318"/>
            <ac:spMk id="165" creationId="{CAF36624-2EE4-74F2-C5B8-5AD1AD1A5F62}"/>
          </ac:spMkLst>
        </pc:spChg>
        <pc:spChg chg="mod">
          <ac:chgData name="Juliet Kennard" userId="171ce03e-ecb9-44f8-bcbb-a85643c4c66a" providerId="ADAL" clId="{CBD4666A-C61F-48DB-B4A7-AD95B63AAB39}" dt="2025-09-03T10:11:10.640" v="171" actId="14100"/>
          <ac:spMkLst>
            <pc:docMk/>
            <pc:sldMk cId="1484570259" sldId="318"/>
            <ac:spMk id="223" creationId="{12F0F5E7-0FB7-D96A-20A1-C1A1ED00AC62}"/>
          </ac:spMkLst>
        </pc:spChg>
        <pc:spChg chg="mod">
          <ac:chgData name="Juliet Kennard" userId="171ce03e-ecb9-44f8-bcbb-a85643c4c66a" providerId="ADAL" clId="{CBD4666A-C61F-48DB-B4A7-AD95B63AAB39}" dt="2025-09-03T10:11:29.416" v="173" actId="14100"/>
          <ac:spMkLst>
            <pc:docMk/>
            <pc:sldMk cId="1484570259" sldId="318"/>
            <ac:spMk id="224" creationId="{7CDEECFE-E5F7-FF23-E5FF-1AFDE7589BBC}"/>
          </ac:spMkLst>
        </pc:spChg>
        <pc:spChg chg="mod">
          <ac:chgData name="Juliet Kennard" userId="171ce03e-ecb9-44f8-bcbb-a85643c4c66a" providerId="ADAL" clId="{CBD4666A-C61F-48DB-B4A7-AD95B63AAB39}" dt="2025-09-03T10:12:16.089" v="177" actId="1076"/>
          <ac:spMkLst>
            <pc:docMk/>
            <pc:sldMk cId="1484570259" sldId="318"/>
            <ac:spMk id="226" creationId="{20882795-0057-C842-D9B5-C57DB3B38884}"/>
          </ac:spMkLst>
        </pc:spChg>
        <pc:spChg chg="mod">
          <ac:chgData name="Juliet Kennard" userId="171ce03e-ecb9-44f8-bcbb-a85643c4c66a" providerId="ADAL" clId="{CBD4666A-C61F-48DB-B4A7-AD95B63AAB39}" dt="2025-09-03T10:12:39.570" v="178" actId="20577"/>
          <ac:spMkLst>
            <pc:docMk/>
            <pc:sldMk cId="1484570259" sldId="318"/>
            <ac:spMk id="227" creationId="{45743069-586A-B88B-9866-EE98DE1BE36D}"/>
          </ac:spMkLst>
        </pc:spChg>
        <pc:spChg chg="mod">
          <ac:chgData name="Juliet Kennard" userId="171ce03e-ecb9-44f8-bcbb-a85643c4c66a" providerId="ADAL" clId="{CBD4666A-C61F-48DB-B4A7-AD95B63AAB39}" dt="2025-09-03T10:14:30.163" v="194" actId="1035"/>
          <ac:spMkLst>
            <pc:docMk/>
            <pc:sldMk cId="1484570259" sldId="318"/>
            <ac:spMk id="255" creationId="{A49B6597-B3CA-DAD9-B92B-CA3B25C156F0}"/>
          </ac:spMkLst>
        </pc:spChg>
        <pc:spChg chg="mod topLvl">
          <ac:chgData name="Juliet Kennard" userId="171ce03e-ecb9-44f8-bcbb-a85643c4c66a" providerId="ADAL" clId="{CBD4666A-C61F-48DB-B4A7-AD95B63AAB39}" dt="2025-09-03T10:15:43.715" v="199" actId="164"/>
          <ac:spMkLst>
            <pc:docMk/>
            <pc:sldMk cId="1484570259" sldId="318"/>
            <ac:spMk id="261" creationId="{7FFA5661-1A43-07FA-78C2-DA66751F2B40}"/>
          </ac:spMkLst>
        </pc:spChg>
        <pc:spChg chg="mod topLvl">
          <ac:chgData name="Juliet Kennard" userId="171ce03e-ecb9-44f8-bcbb-a85643c4c66a" providerId="ADAL" clId="{CBD4666A-C61F-48DB-B4A7-AD95B63AAB39}" dt="2025-09-03T10:15:43.715" v="199" actId="164"/>
          <ac:spMkLst>
            <pc:docMk/>
            <pc:sldMk cId="1484570259" sldId="318"/>
            <ac:spMk id="262" creationId="{A0D5449F-7472-A4A3-47C6-F17453A07986}"/>
          </ac:spMkLst>
        </pc:spChg>
        <pc:spChg chg="mod topLvl">
          <ac:chgData name="Juliet Kennard" userId="171ce03e-ecb9-44f8-bcbb-a85643c4c66a" providerId="ADAL" clId="{CBD4666A-C61F-48DB-B4A7-AD95B63AAB39}" dt="2025-09-03T10:15:43.715" v="199" actId="164"/>
          <ac:spMkLst>
            <pc:docMk/>
            <pc:sldMk cId="1484570259" sldId="318"/>
            <ac:spMk id="263" creationId="{CE5F5DB5-7AA0-ACFD-F559-A4C1E201F0AB}"/>
          </ac:spMkLst>
        </pc:spChg>
        <pc:spChg chg="mod topLvl">
          <ac:chgData name="Juliet Kennard" userId="171ce03e-ecb9-44f8-bcbb-a85643c4c66a" providerId="ADAL" clId="{CBD4666A-C61F-48DB-B4A7-AD95B63AAB39}" dt="2025-09-03T10:15:43.715" v="199" actId="164"/>
          <ac:spMkLst>
            <pc:docMk/>
            <pc:sldMk cId="1484570259" sldId="318"/>
            <ac:spMk id="264" creationId="{04976F82-8B41-5B2D-AE8D-1F333F227C90}"/>
          </ac:spMkLst>
        </pc:spChg>
        <pc:spChg chg="mod topLvl">
          <ac:chgData name="Juliet Kennard" userId="171ce03e-ecb9-44f8-bcbb-a85643c4c66a" providerId="ADAL" clId="{CBD4666A-C61F-48DB-B4A7-AD95B63AAB39}" dt="2025-09-03T10:15:43.715" v="199" actId="164"/>
          <ac:spMkLst>
            <pc:docMk/>
            <pc:sldMk cId="1484570259" sldId="318"/>
            <ac:spMk id="265" creationId="{61379C6F-34CC-2166-335E-B4EB4E39400C}"/>
          </ac:spMkLst>
        </pc:spChg>
        <pc:spChg chg="mod topLvl">
          <ac:chgData name="Juliet Kennard" userId="171ce03e-ecb9-44f8-bcbb-a85643c4c66a" providerId="ADAL" clId="{CBD4666A-C61F-48DB-B4A7-AD95B63AAB39}" dt="2025-09-03T10:15:43.715" v="199" actId="164"/>
          <ac:spMkLst>
            <pc:docMk/>
            <pc:sldMk cId="1484570259" sldId="318"/>
            <ac:spMk id="266" creationId="{FE255C71-C256-8548-F4E7-19C76C394A91}"/>
          </ac:spMkLst>
        </pc:spChg>
        <pc:spChg chg="mod topLvl">
          <ac:chgData name="Juliet Kennard" userId="171ce03e-ecb9-44f8-bcbb-a85643c4c66a" providerId="ADAL" clId="{CBD4666A-C61F-48DB-B4A7-AD95B63AAB39}" dt="2025-09-03T10:15:43.715" v="199" actId="164"/>
          <ac:spMkLst>
            <pc:docMk/>
            <pc:sldMk cId="1484570259" sldId="318"/>
            <ac:spMk id="267" creationId="{7531F21D-0905-5E0D-663D-C2DE5D158A7C}"/>
          </ac:spMkLst>
        </pc:spChg>
        <pc:spChg chg="mod topLvl">
          <ac:chgData name="Juliet Kennard" userId="171ce03e-ecb9-44f8-bcbb-a85643c4c66a" providerId="ADAL" clId="{CBD4666A-C61F-48DB-B4A7-AD95B63AAB39}" dt="2025-09-03T10:15:43.715" v="199" actId="164"/>
          <ac:spMkLst>
            <pc:docMk/>
            <pc:sldMk cId="1484570259" sldId="318"/>
            <ac:spMk id="268" creationId="{A1E23AE7-8AF1-0A73-453A-2C996C160F54}"/>
          </ac:spMkLst>
        </pc:spChg>
        <pc:spChg chg="mod">
          <ac:chgData name="Juliet Kennard" userId="171ce03e-ecb9-44f8-bcbb-a85643c4c66a" providerId="ADAL" clId="{CBD4666A-C61F-48DB-B4A7-AD95B63AAB39}" dt="2025-09-03T09:46:59.599" v="44" actId="165"/>
          <ac:spMkLst>
            <pc:docMk/>
            <pc:sldMk cId="1484570259" sldId="318"/>
            <ac:spMk id="269" creationId="{7788DA91-A27B-4A49-6D93-18FD26BA5AE9}"/>
          </ac:spMkLst>
        </pc:spChg>
        <pc:spChg chg="mod">
          <ac:chgData name="Juliet Kennard" userId="171ce03e-ecb9-44f8-bcbb-a85643c4c66a" providerId="ADAL" clId="{CBD4666A-C61F-48DB-B4A7-AD95B63AAB39}" dt="2025-09-03T09:46:59.599" v="44" actId="165"/>
          <ac:spMkLst>
            <pc:docMk/>
            <pc:sldMk cId="1484570259" sldId="318"/>
            <ac:spMk id="270" creationId="{AA4A7DAB-C541-2ADE-6014-D91BE627B33B}"/>
          </ac:spMkLst>
        </pc:spChg>
        <pc:spChg chg="mod">
          <ac:chgData name="Juliet Kennard" userId="171ce03e-ecb9-44f8-bcbb-a85643c4c66a" providerId="ADAL" clId="{CBD4666A-C61F-48DB-B4A7-AD95B63AAB39}" dt="2025-09-03T09:50:35.307" v="80" actId="1037"/>
          <ac:spMkLst>
            <pc:docMk/>
            <pc:sldMk cId="1484570259" sldId="318"/>
            <ac:spMk id="271" creationId="{8A9A22EA-DC86-B6DD-E91D-AE99CE06434B}"/>
          </ac:spMkLst>
        </pc:spChg>
        <pc:spChg chg="mod">
          <ac:chgData name="Juliet Kennard" userId="171ce03e-ecb9-44f8-bcbb-a85643c4c66a" providerId="ADAL" clId="{CBD4666A-C61F-48DB-B4A7-AD95B63AAB39}" dt="2025-09-03T09:55:13.914" v="92" actId="1037"/>
          <ac:spMkLst>
            <pc:docMk/>
            <pc:sldMk cId="1484570259" sldId="318"/>
            <ac:spMk id="287" creationId="{C1741427-CE59-25FB-EEBE-8D642B093BE5}"/>
          </ac:spMkLst>
        </pc:spChg>
        <pc:spChg chg="mod">
          <ac:chgData name="Juliet Kennard" userId="171ce03e-ecb9-44f8-bcbb-a85643c4c66a" providerId="ADAL" clId="{CBD4666A-C61F-48DB-B4A7-AD95B63AAB39}" dt="2025-09-03T09:55:19.017" v="93" actId="14100"/>
          <ac:spMkLst>
            <pc:docMk/>
            <pc:sldMk cId="1484570259" sldId="318"/>
            <ac:spMk id="293" creationId="{C122502F-E6C9-63CD-83DF-7500A46C759B}"/>
          </ac:spMkLst>
        </pc:spChg>
        <pc:grpChg chg="add mod">
          <ac:chgData name="Juliet Kennard" userId="171ce03e-ecb9-44f8-bcbb-a85643c4c66a" providerId="ADAL" clId="{CBD4666A-C61F-48DB-B4A7-AD95B63AAB39}" dt="2025-09-03T10:15:52.391" v="200" actId="962"/>
          <ac:grpSpMkLst>
            <pc:docMk/>
            <pc:sldMk cId="1484570259" sldId="318"/>
            <ac:grpSpMk id="5" creationId="{236B9457-13EE-127F-52FA-49CE911349EF}"/>
          </ac:grpSpMkLst>
        </pc:grpChg>
        <pc:grpChg chg="mod">
          <ac:chgData name="Juliet Kennard" userId="171ce03e-ecb9-44f8-bcbb-a85643c4c66a" providerId="ADAL" clId="{CBD4666A-C61F-48DB-B4A7-AD95B63AAB39}" dt="2025-09-03T10:15:43.715" v="199" actId="164"/>
          <ac:grpSpMkLst>
            <pc:docMk/>
            <pc:sldMk cId="1484570259" sldId="318"/>
            <ac:grpSpMk id="260" creationId="{9ECD4458-2ECF-3F84-C98E-CFB6C4551AFC}"/>
          </ac:grpSpMkLst>
        </pc:grpChg>
        <pc:picChg chg="mod">
          <ac:chgData name="Juliet Kennard" userId="171ce03e-ecb9-44f8-bcbb-a85643c4c66a" providerId="ADAL" clId="{CBD4666A-C61F-48DB-B4A7-AD95B63AAB39}" dt="2025-09-03T10:13:33.675" v="181" actId="14100"/>
          <ac:picMkLst>
            <pc:docMk/>
            <pc:sldMk cId="1484570259" sldId="318"/>
            <ac:picMk id="118" creationId="{10A65B4D-6E50-97C7-B8A8-EB54501F8D6B}"/>
          </ac:picMkLst>
        </pc:picChg>
        <pc:picChg chg="mod">
          <ac:chgData name="Juliet Kennard" userId="171ce03e-ecb9-44f8-bcbb-a85643c4c66a" providerId="ADAL" clId="{CBD4666A-C61F-48DB-B4A7-AD95B63AAB39}" dt="2025-09-03T10:14:32.498" v="198" actId="1035"/>
          <ac:picMkLst>
            <pc:docMk/>
            <pc:sldMk cId="1484570259" sldId="318"/>
            <ac:picMk id="119" creationId="{77D6564C-0E7A-74B4-7581-F37A03F54808}"/>
          </ac:picMkLst>
        </pc:picChg>
      </pc:sldChg>
      <pc:sldChg chg="new del">
        <pc:chgData name="Juliet Kennard" userId="171ce03e-ecb9-44f8-bcbb-a85643c4c66a" providerId="ADAL" clId="{CBD4666A-C61F-48DB-B4A7-AD95B63AAB39}" dt="2025-09-02T13:35:23.594" v="1" actId="680"/>
        <pc:sldMkLst>
          <pc:docMk/>
          <pc:sldMk cId="1902853719" sldId="319"/>
        </pc:sldMkLst>
      </pc:sldChg>
      <pc:sldChg chg="addSp delSp modSp add del mod">
        <pc:chgData name="Juliet Kennard" userId="171ce03e-ecb9-44f8-bcbb-a85643c4c66a" providerId="ADAL" clId="{CBD4666A-C61F-48DB-B4A7-AD95B63AAB39}" dt="2025-09-02T13:42:56.416" v="17" actId="2696"/>
        <pc:sldMkLst>
          <pc:docMk/>
          <pc:sldMk cId="2289091214" sldId="319"/>
        </pc:sldMkLst>
        <pc:spChg chg="add mod ord">
          <ac:chgData name="Juliet Kennard" userId="171ce03e-ecb9-44f8-bcbb-a85643c4c66a" providerId="ADAL" clId="{CBD4666A-C61F-48DB-B4A7-AD95B63AAB39}" dt="2025-09-02T13:36:54.708" v="15" actId="1076"/>
          <ac:spMkLst>
            <pc:docMk/>
            <pc:sldMk cId="2289091214" sldId="319"/>
            <ac:spMk id="2" creationId="{878737E0-F4FC-A57C-2887-23687B79EA32}"/>
          </ac:spMkLst>
        </pc:spChg>
        <pc:spChg chg="del">
          <ac:chgData name="Juliet Kennard" userId="171ce03e-ecb9-44f8-bcbb-a85643c4c66a" providerId="ADAL" clId="{CBD4666A-C61F-48DB-B4A7-AD95B63AAB39}" dt="2025-09-02T13:35:31.476" v="3" actId="478"/>
          <ac:spMkLst>
            <pc:docMk/>
            <pc:sldMk cId="2289091214" sldId="319"/>
            <ac:spMk id="3" creationId="{0E3C435B-CC0F-7B2C-1888-BF2988168DA3}"/>
          </ac:spMkLst>
        </pc:spChg>
        <pc:spChg chg="mod ord">
          <ac:chgData name="Juliet Kennard" userId="171ce03e-ecb9-44f8-bcbb-a85643c4c66a" providerId="ADAL" clId="{CBD4666A-C61F-48DB-B4A7-AD95B63AAB39}" dt="2025-09-02T13:36:33.152" v="12" actId="167"/>
          <ac:spMkLst>
            <pc:docMk/>
            <pc:sldMk cId="2289091214" sldId="319"/>
            <ac:spMk id="165" creationId="{9AADA57C-81FC-034E-F84E-FAE4027FFE78}"/>
          </ac:spMkLst>
        </pc:spChg>
        <pc:spChg chg="mod">
          <ac:chgData name="Juliet Kennard" userId="171ce03e-ecb9-44f8-bcbb-a85643c4c66a" providerId="ADAL" clId="{CBD4666A-C61F-48DB-B4A7-AD95B63AAB39}" dt="2025-09-02T13:36:47.686" v="14" actId="1076"/>
          <ac:spMkLst>
            <pc:docMk/>
            <pc:sldMk cId="2289091214" sldId="319"/>
            <ac:spMk id="221" creationId="{974BC321-0592-E245-BC4C-1AEB2D050084}"/>
          </ac:spMkLst>
        </pc:spChg>
        <pc:spChg chg="mod">
          <ac:chgData name="Juliet Kennard" userId="171ce03e-ecb9-44f8-bcbb-a85643c4c66a" providerId="ADAL" clId="{CBD4666A-C61F-48DB-B4A7-AD95B63AAB39}" dt="2025-09-02T13:37:03.843" v="16" actId="1076"/>
          <ac:spMkLst>
            <pc:docMk/>
            <pc:sldMk cId="2289091214" sldId="319"/>
            <ac:spMk id="222" creationId="{7F21C120-9385-D38A-0FBC-CD770733C866}"/>
          </ac:spMkLst>
        </pc:spChg>
      </pc:sldChg>
    </pc:docChg>
  </pc:docChgLst>
  <pc:docChgLst>
    <pc:chgData name="Kirsty Patterson" userId="06c453ef-d90e-4cbc-ba6b-1bf363c3e0a9" providerId="ADAL" clId="{633F9C6F-65CE-426E-8C1F-37AAD1CDC8EB}"/>
    <pc:docChg chg="undo custSel addSld delSld modSld modMainMaster">
      <pc:chgData name="Kirsty Patterson" userId="06c453ef-d90e-4cbc-ba6b-1bf363c3e0a9" providerId="ADAL" clId="{633F9C6F-65CE-426E-8C1F-37AAD1CDC8EB}" dt="2025-09-03T12:04:34.071" v="1552" actId="20577"/>
      <pc:docMkLst>
        <pc:docMk/>
      </pc:docMkLst>
      <pc:sldChg chg="modSp mod modNotesTx">
        <pc:chgData name="Kirsty Patterson" userId="06c453ef-d90e-4cbc-ba6b-1bf363c3e0a9" providerId="ADAL" clId="{633F9C6F-65CE-426E-8C1F-37AAD1CDC8EB}" dt="2025-09-03T12:04:34.071" v="1552" actId="20577"/>
        <pc:sldMkLst>
          <pc:docMk/>
          <pc:sldMk cId="2568952825" sldId="285"/>
        </pc:sldMkLst>
        <pc:spChg chg="mod">
          <ac:chgData name="Kirsty Patterson" userId="06c453ef-d90e-4cbc-ba6b-1bf363c3e0a9" providerId="ADAL" clId="{633F9C6F-65CE-426E-8C1F-37AAD1CDC8EB}" dt="2025-09-03T12:04:34.071" v="1552" actId="20577"/>
          <ac:spMkLst>
            <pc:docMk/>
            <pc:sldMk cId="2568952825" sldId="285"/>
            <ac:spMk id="3" creationId="{43659C8E-78EE-3343-ACDB-1DFC7EBECCFE}"/>
          </ac:spMkLst>
        </pc:spChg>
        <pc:spChg chg="mod">
          <ac:chgData name="Kirsty Patterson" userId="06c453ef-d90e-4cbc-ba6b-1bf363c3e0a9" providerId="ADAL" clId="{633F9C6F-65CE-426E-8C1F-37AAD1CDC8EB}" dt="2025-09-03T09:12:24.108" v="1010" actId="962"/>
          <ac:spMkLst>
            <pc:docMk/>
            <pc:sldMk cId="2568952825" sldId="285"/>
            <ac:spMk id="5" creationId="{16690963-FBA0-AF4E-A657-665C8B160DA1}"/>
          </ac:spMkLst>
        </pc:spChg>
      </pc:sldChg>
      <pc:sldChg chg="addSp delSp modSp mod modNotesTx">
        <pc:chgData name="Kirsty Patterson" userId="06c453ef-d90e-4cbc-ba6b-1bf363c3e0a9" providerId="ADAL" clId="{633F9C6F-65CE-426E-8C1F-37AAD1CDC8EB}" dt="2025-09-03T09:18:57.403" v="1129" actId="478"/>
        <pc:sldMkLst>
          <pc:docMk/>
          <pc:sldMk cId="1833564579" sldId="287"/>
        </pc:sldMkLst>
        <pc:spChg chg="mod">
          <ac:chgData name="Kirsty Patterson" userId="06c453ef-d90e-4cbc-ba6b-1bf363c3e0a9" providerId="ADAL" clId="{633F9C6F-65CE-426E-8C1F-37AAD1CDC8EB}" dt="2025-09-02T15:44:58.097" v="342" actId="14100"/>
          <ac:spMkLst>
            <pc:docMk/>
            <pc:sldMk cId="1833564579" sldId="287"/>
            <ac:spMk id="3" creationId="{A392CD0D-586A-C746-A628-7A9409208494}"/>
          </ac:spMkLst>
        </pc:spChg>
        <pc:spChg chg="del mod">
          <ac:chgData name="Kirsty Patterson" userId="06c453ef-d90e-4cbc-ba6b-1bf363c3e0a9" providerId="ADAL" clId="{633F9C6F-65CE-426E-8C1F-37AAD1CDC8EB}" dt="2025-09-03T09:18:57.403" v="1129" actId="478"/>
          <ac:spMkLst>
            <pc:docMk/>
            <pc:sldMk cId="1833564579" sldId="287"/>
            <ac:spMk id="4" creationId="{00000000-0000-0000-0000-000000000000}"/>
          </ac:spMkLst>
        </pc:spChg>
        <pc:spChg chg="ord">
          <ac:chgData name="Kirsty Patterson" userId="06c453ef-d90e-4cbc-ba6b-1bf363c3e0a9" providerId="ADAL" clId="{633F9C6F-65CE-426E-8C1F-37AAD1CDC8EB}" dt="2025-09-03T09:18:38.158" v="1127" actId="13244"/>
          <ac:spMkLst>
            <pc:docMk/>
            <pc:sldMk cId="1833564579" sldId="287"/>
            <ac:spMk id="5" creationId="{864BD236-113E-444D-9271-431AB16BEF04}"/>
          </ac:spMkLst>
        </pc:spChg>
        <pc:spChg chg="add mod">
          <ac:chgData name="Kirsty Patterson" userId="06c453ef-d90e-4cbc-ba6b-1bf363c3e0a9" providerId="ADAL" clId="{633F9C6F-65CE-426E-8C1F-37AAD1CDC8EB}" dt="2025-09-02T16:01:58.768" v="792" actId="1076"/>
          <ac:spMkLst>
            <pc:docMk/>
            <pc:sldMk cId="1833564579" sldId="287"/>
            <ac:spMk id="9" creationId="{A25CCDBB-28D9-550B-FE6C-A1AA679B281B}"/>
          </ac:spMkLst>
        </pc:spChg>
        <pc:picChg chg="del">
          <ac:chgData name="Kirsty Patterson" userId="06c453ef-d90e-4cbc-ba6b-1bf363c3e0a9" providerId="ADAL" clId="{633F9C6F-65CE-426E-8C1F-37AAD1CDC8EB}" dt="2025-09-02T15:43:57.168" v="324" actId="478"/>
          <ac:picMkLst>
            <pc:docMk/>
            <pc:sldMk cId="1833564579" sldId="287"/>
            <ac:picMk id="6" creationId="{00000000-0000-0000-0000-000000000000}"/>
          </ac:picMkLst>
        </pc:picChg>
        <pc:picChg chg="add mod">
          <ac:chgData name="Kirsty Patterson" userId="06c453ef-d90e-4cbc-ba6b-1bf363c3e0a9" providerId="ADAL" clId="{633F9C6F-65CE-426E-8C1F-37AAD1CDC8EB}" dt="2025-09-02T16:31:51.895" v="825" actId="962"/>
          <ac:picMkLst>
            <pc:docMk/>
            <pc:sldMk cId="1833564579" sldId="287"/>
            <ac:picMk id="8" creationId="{A9D0609A-7305-0574-53CB-CC88F4A59C1E}"/>
          </ac:picMkLst>
        </pc:picChg>
      </pc:sldChg>
      <pc:sldChg chg="addSp modSp mod modNotesTx">
        <pc:chgData name="Kirsty Patterson" userId="06c453ef-d90e-4cbc-ba6b-1bf363c3e0a9" providerId="ADAL" clId="{633F9C6F-65CE-426E-8C1F-37AAD1CDC8EB}" dt="2025-09-03T11:49:12.263" v="1551" actId="207"/>
        <pc:sldMkLst>
          <pc:docMk/>
          <pc:sldMk cId="838779603" sldId="308"/>
        </pc:sldMkLst>
        <pc:spChg chg="mod">
          <ac:chgData name="Kirsty Patterson" userId="06c453ef-d90e-4cbc-ba6b-1bf363c3e0a9" providerId="ADAL" clId="{633F9C6F-65CE-426E-8C1F-37AAD1CDC8EB}" dt="2025-09-03T09:19:43.942" v="1130" actId="12"/>
          <ac:spMkLst>
            <pc:docMk/>
            <pc:sldMk cId="838779603" sldId="308"/>
            <ac:spMk id="3" creationId="{F75AD0E3-9FEE-1049-ADFC-491236E572AB}"/>
          </ac:spMkLst>
        </pc:spChg>
        <pc:spChg chg="add mod">
          <ac:chgData name="Kirsty Patterson" userId="06c453ef-d90e-4cbc-ba6b-1bf363c3e0a9" providerId="ADAL" clId="{633F9C6F-65CE-426E-8C1F-37AAD1CDC8EB}" dt="2025-09-03T11:49:12.263" v="1551" actId="207"/>
          <ac:spMkLst>
            <pc:docMk/>
            <pc:sldMk cId="838779603" sldId="308"/>
            <ac:spMk id="5" creationId="{D54B86A2-7E5C-6FD7-B6AE-9F9F7E792D28}"/>
          </ac:spMkLst>
        </pc:spChg>
        <pc:spChg chg="mod">
          <ac:chgData name="Kirsty Patterson" userId="06c453ef-d90e-4cbc-ba6b-1bf363c3e0a9" providerId="ADAL" clId="{633F9C6F-65CE-426E-8C1F-37AAD1CDC8EB}" dt="2025-09-03T09:21:37.583" v="1136" actId="1076"/>
          <ac:spMkLst>
            <pc:docMk/>
            <pc:sldMk cId="838779603" sldId="308"/>
            <ac:spMk id="8" creationId="{F75AD0E3-9FEE-1049-ADFC-491236E572AB}"/>
          </ac:spMkLst>
        </pc:spChg>
        <pc:picChg chg="add mod">
          <ac:chgData name="Kirsty Patterson" userId="06c453ef-d90e-4cbc-ba6b-1bf363c3e0a9" providerId="ADAL" clId="{633F9C6F-65CE-426E-8C1F-37AAD1CDC8EB}" dt="2025-09-03T11:48:28.564" v="1548" actId="1076"/>
          <ac:picMkLst>
            <pc:docMk/>
            <pc:sldMk cId="838779603" sldId="308"/>
            <ac:picMk id="1026" creationId="{AC5A0637-A6BE-0700-6A87-3508937FE530}"/>
          </ac:picMkLst>
        </pc:picChg>
      </pc:sldChg>
      <pc:sldChg chg="delSp modSp mod modNotesTx">
        <pc:chgData name="Kirsty Patterson" userId="06c453ef-d90e-4cbc-ba6b-1bf363c3e0a9" providerId="ADAL" clId="{633F9C6F-65CE-426E-8C1F-37AAD1CDC8EB}" dt="2025-09-03T10:02:14.813" v="1535" actId="20577"/>
        <pc:sldMkLst>
          <pc:docMk/>
          <pc:sldMk cId="795151928" sldId="314"/>
        </pc:sldMkLst>
        <pc:spChg chg="mod">
          <ac:chgData name="Kirsty Patterson" userId="06c453ef-d90e-4cbc-ba6b-1bf363c3e0a9" providerId="ADAL" clId="{633F9C6F-65CE-426E-8C1F-37AAD1CDC8EB}" dt="2025-09-03T10:02:14.813" v="1535" actId="20577"/>
          <ac:spMkLst>
            <pc:docMk/>
            <pc:sldMk cId="795151928" sldId="314"/>
            <ac:spMk id="3" creationId="{F75AD0E3-9FEE-1049-ADFC-491236E572AB}"/>
          </ac:spMkLst>
        </pc:spChg>
        <pc:grpChg chg="del">
          <ac:chgData name="Kirsty Patterson" userId="06c453ef-d90e-4cbc-ba6b-1bf363c3e0a9" providerId="ADAL" clId="{633F9C6F-65CE-426E-8C1F-37AAD1CDC8EB}" dt="2025-09-03T09:08:22.367" v="959" actId="478"/>
          <ac:grpSpMkLst>
            <pc:docMk/>
            <pc:sldMk cId="795151928" sldId="314"/>
            <ac:grpSpMk id="36" creationId="{00000000-0000-0000-0000-000000000000}"/>
          </ac:grpSpMkLst>
        </pc:grpChg>
        <pc:grpChg chg="del">
          <ac:chgData name="Kirsty Patterson" userId="06c453ef-d90e-4cbc-ba6b-1bf363c3e0a9" providerId="ADAL" clId="{633F9C6F-65CE-426E-8C1F-37AAD1CDC8EB}" dt="2025-09-03T09:08:23.031" v="960" actId="478"/>
          <ac:grpSpMkLst>
            <pc:docMk/>
            <pc:sldMk cId="795151928" sldId="314"/>
            <ac:grpSpMk id="40" creationId="{00000000-0000-0000-0000-000000000000}"/>
          </ac:grpSpMkLst>
        </pc:grpChg>
        <pc:grpChg chg="del">
          <ac:chgData name="Kirsty Patterson" userId="06c453ef-d90e-4cbc-ba6b-1bf363c3e0a9" providerId="ADAL" clId="{633F9C6F-65CE-426E-8C1F-37AAD1CDC8EB}" dt="2025-09-03T09:08:23.527" v="961" actId="478"/>
          <ac:grpSpMkLst>
            <pc:docMk/>
            <pc:sldMk cId="795151928" sldId="314"/>
            <ac:grpSpMk id="50" creationId="{00000000-0000-0000-0000-000000000000}"/>
          </ac:grpSpMkLst>
        </pc:grpChg>
        <pc:grpChg chg="del">
          <ac:chgData name="Kirsty Patterson" userId="06c453ef-d90e-4cbc-ba6b-1bf363c3e0a9" providerId="ADAL" clId="{633F9C6F-65CE-426E-8C1F-37AAD1CDC8EB}" dt="2025-09-03T09:08:24.022" v="962" actId="478"/>
          <ac:grpSpMkLst>
            <pc:docMk/>
            <pc:sldMk cId="795151928" sldId="314"/>
            <ac:grpSpMk id="56" creationId="{00000000-0000-0000-0000-000000000000}"/>
          </ac:grpSpMkLst>
        </pc:grpChg>
      </pc:sldChg>
      <pc:sldChg chg="addSp modSp mod">
        <pc:chgData name="Kirsty Patterson" userId="06c453ef-d90e-4cbc-ba6b-1bf363c3e0a9" providerId="ADAL" clId="{633F9C6F-65CE-426E-8C1F-37AAD1CDC8EB}" dt="2025-09-03T09:17:37.841" v="1100" actId="20577"/>
        <pc:sldMkLst>
          <pc:docMk/>
          <pc:sldMk cId="1133255081" sldId="315"/>
        </pc:sldMkLst>
        <pc:spChg chg="add mod">
          <ac:chgData name="Kirsty Patterson" userId="06c453ef-d90e-4cbc-ba6b-1bf363c3e0a9" providerId="ADAL" clId="{633F9C6F-65CE-426E-8C1F-37AAD1CDC8EB}" dt="2025-09-03T09:17:37.841" v="1100" actId="20577"/>
          <ac:spMkLst>
            <pc:docMk/>
            <pc:sldMk cId="1133255081" sldId="315"/>
            <ac:spMk id="3" creationId="{88432881-085C-5705-3B71-F5283AC614EE}"/>
          </ac:spMkLst>
        </pc:spChg>
        <pc:spChg chg="mod">
          <ac:chgData name="Kirsty Patterson" userId="06c453ef-d90e-4cbc-ba6b-1bf363c3e0a9" providerId="ADAL" clId="{633F9C6F-65CE-426E-8C1F-37AAD1CDC8EB}" dt="2025-09-03T09:14:14.418" v="1040" actId="962"/>
          <ac:spMkLst>
            <pc:docMk/>
            <pc:sldMk cId="1133255081" sldId="315"/>
            <ac:spMk id="101" creationId="{93ADDB68-E24A-4972-8E93-2D275A9B1770}"/>
          </ac:spMkLst>
        </pc:spChg>
        <pc:spChg chg="mod">
          <ac:chgData name="Kirsty Patterson" userId="06c453ef-d90e-4cbc-ba6b-1bf363c3e0a9" providerId="ADAL" clId="{633F9C6F-65CE-426E-8C1F-37AAD1CDC8EB}" dt="2025-09-03T09:14:07.059" v="1028" actId="962"/>
          <ac:spMkLst>
            <pc:docMk/>
            <pc:sldMk cId="1133255081" sldId="315"/>
            <ac:spMk id="161" creationId="{00000000-0000-0000-0000-000000000000}"/>
          </ac:spMkLst>
        </pc:spChg>
        <pc:spChg chg="mod">
          <ac:chgData name="Kirsty Patterson" userId="06c453ef-d90e-4cbc-ba6b-1bf363c3e0a9" providerId="ADAL" clId="{633F9C6F-65CE-426E-8C1F-37AAD1CDC8EB}" dt="2025-09-03T09:14:04.971" v="1024" actId="962"/>
          <ac:spMkLst>
            <pc:docMk/>
            <pc:sldMk cId="1133255081" sldId="315"/>
            <ac:spMk id="164" creationId="{00000000-0000-0000-0000-000000000000}"/>
          </ac:spMkLst>
        </pc:spChg>
        <pc:spChg chg="mod">
          <ac:chgData name="Kirsty Patterson" userId="06c453ef-d90e-4cbc-ba6b-1bf363c3e0a9" providerId="ADAL" clId="{633F9C6F-65CE-426E-8C1F-37AAD1CDC8EB}" dt="2025-09-03T09:14:05.524" v="1025" actId="962"/>
          <ac:spMkLst>
            <pc:docMk/>
            <pc:sldMk cId="1133255081" sldId="315"/>
            <ac:spMk id="165" creationId="{00000000-0000-0000-0000-000000000000}"/>
          </ac:spMkLst>
        </pc:spChg>
        <pc:spChg chg="mod">
          <ac:chgData name="Kirsty Patterson" userId="06c453ef-d90e-4cbc-ba6b-1bf363c3e0a9" providerId="ADAL" clId="{633F9C6F-65CE-426E-8C1F-37AAD1CDC8EB}" dt="2025-09-03T09:14:11.365" v="1035" actId="962"/>
          <ac:spMkLst>
            <pc:docMk/>
            <pc:sldMk cId="1133255081" sldId="315"/>
            <ac:spMk id="271" creationId="{00000000-0000-0000-0000-000000000000}"/>
          </ac:spMkLst>
        </pc:spChg>
        <pc:spChg chg="mod">
          <ac:chgData name="Kirsty Patterson" userId="06c453ef-d90e-4cbc-ba6b-1bf363c3e0a9" providerId="ADAL" clId="{633F9C6F-65CE-426E-8C1F-37AAD1CDC8EB}" dt="2025-09-03T09:14:08.909" v="1031" actId="962"/>
          <ac:spMkLst>
            <pc:docMk/>
            <pc:sldMk cId="1133255081" sldId="315"/>
            <ac:spMk id="272" creationId="{00000000-0000-0000-0000-000000000000}"/>
          </ac:spMkLst>
        </pc:spChg>
        <pc:spChg chg="mod">
          <ac:chgData name="Kirsty Patterson" userId="06c453ef-d90e-4cbc-ba6b-1bf363c3e0a9" providerId="ADAL" clId="{633F9C6F-65CE-426E-8C1F-37AAD1CDC8EB}" dt="2025-09-03T09:14:09.518" v="1032" actId="962"/>
          <ac:spMkLst>
            <pc:docMk/>
            <pc:sldMk cId="1133255081" sldId="315"/>
            <ac:spMk id="273" creationId="{00000000-0000-0000-0000-000000000000}"/>
          </ac:spMkLst>
        </pc:spChg>
        <pc:spChg chg="mod">
          <ac:chgData name="Kirsty Patterson" userId="06c453ef-d90e-4cbc-ba6b-1bf363c3e0a9" providerId="ADAL" clId="{633F9C6F-65CE-426E-8C1F-37AAD1CDC8EB}" dt="2025-09-03T09:14:12.675" v="1037" actId="962"/>
          <ac:spMkLst>
            <pc:docMk/>
            <pc:sldMk cId="1133255081" sldId="315"/>
            <ac:spMk id="284" creationId="{00000000-0000-0000-0000-000000000000}"/>
          </ac:spMkLst>
        </pc:spChg>
        <pc:spChg chg="mod">
          <ac:chgData name="Kirsty Patterson" userId="06c453ef-d90e-4cbc-ba6b-1bf363c3e0a9" providerId="ADAL" clId="{633F9C6F-65CE-426E-8C1F-37AAD1CDC8EB}" dt="2025-09-03T09:14:10.572" v="1034" actId="962"/>
          <ac:spMkLst>
            <pc:docMk/>
            <pc:sldMk cId="1133255081" sldId="315"/>
            <ac:spMk id="285" creationId="{00000000-0000-0000-0000-000000000000}"/>
          </ac:spMkLst>
        </pc:spChg>
        <pc:spChg chg="mod">
          <ac:chgData name="Kirsty Patterson" userId="06c453ef-d90e-4cbc-ba6b-1bf363c3e0a9" providerId="ADAL" clId="{633F9C6F-65CE-426E-8C1F-37AAD1CDC8EB}" dt="2025-09-03T09:14:12.032" v="1036" actId="962"/>
          <ac:spMkLst>
            <pc:docMk/>
            <pc:sldMk cId="1133255081" sldId="315"/>
            <ac:spMk id="287" creationId="{00000000-0000-0000-0000-000000000000}"/>
          </ac:spMkLst>
        </pc:spChg>
        <pc:spChg chg="mod">
          <ac:chgData name="Kirsty Patterson" userId="06c453ef-d90e-4cbc-ba6b-1bf363c3e0a9" providerId="ADAL" clId="{633F9C6F-65CE-426E-8C1F-37AAD1CDC8EB}" dt="2025-09-03T09:14:03.849" v="1022" actId="962"/>
          <ac:spMkLst>
            <pc:docMk/>
            <pc:sldMk cId="1133255081" sldId="315"/>
            <ac:spMk id="288" creationId="{93ADDB68-E24A-4972-8E93-2D275A9B1770}"/>
          </ac:spMkLst>
        </pc:spChg>
        <pc:spChg chg="mod">
          <ac:chgData name="Kirsty Patterson" userId="06c453ef-d90e-4cbc-ba6b-1bf363c3e0a9" providerId="ADAL" clId="{633F9C6F-65CE-426E-8C1F-37AAD1CDC8EB}" dt="2025-09-03T09:13:57.640" v="1017" actId="962"/>
          <ac:spMkLst>
            <pc:docMk/>
            <pc:sldMk cId="1133255081" sldId="315"/>
            <ac:spMk id="289" creationId="{93ADDB68-E24A-4972-8E93-2D275A9B1770}"/>
          </ac:spMkLst>
        </pc:spChg>
        <pc:spChg chg="mod">
          <ac:chgData name="Kirsty Patterson" userId="06c453ef-d90e-4cbc-ba6b-1bf363c3e0a9" providerId="ADAL" clId="{633F9C6F-65CE-426E-8C1F-37AAD1CDC8EB}" dt="2025-09-03T09:14:01.683" v="1019" actId="962"/>
          <ac:spMkLst>
            <pc:docMk/>
            <pc:sldMk cId="1133255081" sldId="315"/>
            <ac:spMk id="290" creationId="{00000000-0000-0000-0000-000000000000}"/>
          </ac:spMkLst>
        </pc:spChg>
        <pc:spChg chg="mod">
          <ac:chgData name="Kirsty Patterson" userId="06c453ef-d90e-4cbc-ba6b-1bf363c3e0a9" providerId="ADAL" clId="{633F9C6F-65CE-426E-8C1F-37AAD1CDC8EB}" dt="2025-09-03T09:13:59.083" v="1018" actId="962"/>
          <ac:spMkLst>
            <pc:docMk/>
            <pc:sldMk cId="1133255081" sldId="315"/>
            <ac:spMk id="291" creationId="{93ADDB68-E24A-4972-8E93-2D275A9B1770}"/>
          </ac:spMkLst>
        </pc:spChg>
        <pc:spChg chg="mod">
          <ac:chgData name="Kirsty Patterson" userId="06c453ef-d90e-4cbc-ba6b-1bf363c3e0a9" providerId="ADAL" clId="{633F9C6F-65CE-426E-8C1F-37AAD1CDC8EB}" dt="2025-09-03T09:14:13.247" v="1038" actId="962"/>
          <ac:spMkLst>
            <pc:docMk/>
            <pc:sldMk cId="1133255081" sldId="315"/>
            <ac:spMk id="292" creationId="{00000000-0000-0000-0000-000000000000}"/>
          </ac:spMkLst>
        </pc:spChg>
        <pc:spChg chg="mod">
          <ac:chgData name="Kirsty Patterson" userId="06c453ef-d90e-4cbc-ba6b-1bf363c3e0a9" providerId="ADAL" clId="{633F9C6F-65CE-426E-8C1F-37AAD1CDC8EB}" dt="2025-09-03T09:14:13.842" v="1039" actId="962"/>
          <ac:spMkLst>
            <pc:docMk/>
            <pc:sldMk cId="1133255081" sldId="315"/>
            <ac:spMk id="293" creationId="{00000000-0000-0000-0000-000000000000}"/>
          </ac:spMkLst>
        </pc:spChg>
        <pc:grpChg chg="mod">
          <ac:chgData name="Kirsty Patterson" userId="06c453ef-d90e-4cbc-ba6b-1bf363c3e0a9" providerId="ADAL" clId="{633F9C6F-65CE-426E-8C1F-37AAD1CDC8EB}" dt="2025-09-03T09:14:07.612" v="1029" actId="962"/>
          <ac:grpSpMkLst>
            <pc:docMk/>
            <pc:sldMk cId="1133255081" sldId="315"/>
            <ac:grpSpMk id="5" creationId="{00000000-0000-0000-0000-000000000000}"/>
          </ac:grpSpMkLst>
        </pc:grpChg>
        <pc:grpChg chg="mod">
          <ac:chgData name="Kirsty Patterson" userId="06c453ef-d90e-4cbc-ba6b-1bf363c3e0a9" providerId="ADAL" clId="{633F9C6F-65CE-426E-8C1F-37AAD1CDC8EB}" dt="2025-09-03T09:14:06.531" v="1027" actId="962"/>
          <ac:grpSpMkLst>
            <pc:docMk/>
            <pc:sldMk cId="1133255081" sldId="315"/>
            <ac:grpSpMk id="122" creationId="{EB7708B4-E445-418B-89B5-8E160D2A4C04}"/>
          </ac:grpSpMkLst>
        </pc:grpChg>
        <pc:grpChg chg="mod">
          <ac:chgData name="Kirsty Patterson" userId="06c453ef-d90e-4cbc-ba6b-1bf363c3e0a9" providerId="ADAL" clId="{633F9C6F-65CE-426E-8C1F-37AAD1CDC8EB}" dt="2025-09-03T09:14:02.430" v="1020" actId="962"/>
          <ac:grpSpMkLst>
            <pc:docMk/>
            <pc:sldMk cId="1133255081" sldId="315"/>
            <ac:grpSpMk id="126" creationId="{803138CD-5EB2-4550-B114-8726CD386C54}"/>
          </ac:grpSpMkLst>
        </pc:grpChg>
        <pc:grpChg chg="mod">
          <ac:chgData name="Kirsty Patterson" userId="06c453ef-d90e-4cbc-ba6b-1bf363c3e0a9" providerId="ADAL" clId="{633F9C6F-65CE-426E-8C1F-37AAD1CDC8EB}" dt="2025-09-03T09:14:06.026" v="1026" actId="962"/>
          <ac:grpSpMkLst>
            <pc:docMk/>
            <pc:sldMk cId="1133255081" sldId="315"/>
            <ac:grpSpMk id="169" creationId="{00000000-0000-0000-0000-000000000000}"/>
          </ac:grpSpMkLst>
        </pc:grpChg>
        <pc:grpChg chg="mod">
          <ac:chgData name="Kirsty Patterson" userId="06c453ef-d90e-4cbc-ba6b-1bf363c3e0a9" providerId="ADAL" clId="{633F9C6F-65CE-426E-8C1F-37AAD1CDC8EB}" dt="2025-09-03T09:14:08.118" v="1030" actId="962"/>
          <ac:grpSpMkLst>
            <pc:docMk/>
            <pc:sldMk cId="1133255081" sldId="315"/>
            <ac:grpSpMk id="259" creationId="{00000000-0000-0000-0000-000000000000}"/>
          </ac:grpSpMkLst>
        </pc:grpChg>
        <pc:grpChg chg="mod">
          <ac:chgData name="Kirsty Patterson" userId="06c453ef-d90e-4cbc-ba6b-1bf363c3e0a9" providerId="ADAL" clId="{633F9C6F-65CE-426E-8C1F-37AAD1CDC8EB}" dt="2025-09-03T09:14:10.040" v="1033" actId="962"/>
          <ac:grpSpMkLst>
            <pc:docMk/>
            <pc:sldMk cId="1133255081" sldId="315"/>
            <ac:grpSpMk id="274" creationId="{00000000-0000-0000-0000-000000000000}"/>
          </ac:grpSpMkLst>
        </pc:grpChg>
        <pc:grpChg chg="mod">
          <ac:chgData name="Kirsty Patterson" userId="06c453ef-d90e-4cbc-ba6b-1bf363c3e0a9" providerId="ADAL" clId="{633F9C6F-65CE-426E-8C1F-37AAD1CDC8EB}" dt="2025-09-03T09:14:04.442" v="1023" actId="962"/>
          <ac:grpSpMkLst>
            <pc:docMk/>
            <pc:sldMk cId="1133255081" sldId="315"/>
            <ac:grpSpMk id="276" creationId="{00000000-0000-0000-0000-000000000000}"/>
          </ac:grpSpMkLst>
        </pc:grpChg>
        <pc:picChg chg="mod">
          <ac:chgData name="Kirsty Patterson" userId="06c453ef-d90e-4cbc-ba6b-1bf363c3e0a9" providerId="ADAL" clId="{633F9C6F-65CE-426E-8C1F-37AAD1CDC8EB}" dt="2025-09-03T09:14:03.183" v="1021" actId="962"/>
          <ac:picMkLst>
            <pc:docMk/>
            <pc:sldMk cId="1133255081" sldId="315"/>
            <ac:picMk id="119" creationId="{4A0E9AE4-0608-4EC1-89BF-967416562EEA}"/>
          </ac:picMkLst>
        </pc:picChg>
      </pc:sldChg>
      <pc:sldChg chg="delSp del mod">
        <pc:chgData name="Kirsty Patterson" userId="06c453ef-d90e-4cbc-ba6b-1bf363c3e0a9" providerId="ADAL" clId="{633F9C6F-65CE-426E-8C1F-37AAD1CDC8EB}" dt="2025-09-02T15:59:52.102" v="724" actId="47"/>
        <pc:sldMkLst>
          <pc:docMk/>
          <pc:sldMk cId="1452064641" sldId="316"/>
        </pc:sldMkLst>
        <pc:picChg chg="del">
          <ac:chgData name="Kirsty Patterson" userId="06c453ef-d90e-4cbc-ba6b-1bf363c3e0a9" providerId="ADAL" clId="{633F9C6F-65CE-426E-8C1F-37AAD1CDC8EB}" dt="2025-09-02T15:56:29.823" v="701" actId="478"/>
          <ac:picMkLst>
            <pc:docMk/>
            <pc:sldMk cId="1452064641" sldId="316"/>
            <ac:picMk id="7" creationId="{00000000-0000-0000-0000-000000000000}"/>
          </ac:picMkLst>
        </pc:picChg>
      </pc:sldChg>
      <pc:sldChg chg="modSp mod modNotesTx">
        <pc:chgData name="Kirsty Patterson" userId="06c453ef-d90e-4cbc-ba6b-1bf363c3e0a9" providerId="ADAL" clId="{633F9C6F-65CE-426E-8C1F-37AAD1CDC8EB}" dt="2025-09-03T09:29:26.936" v="1431" actId="6549"/>
        <pc:sldMkLst>
          <pc:docMk/>
          <pc:sldMk cId="2503325028" sldId="317"/>
        </pc:sldMkLst>
        <pc:spChg chg="mod">
          <ac:chgData name="Kirsty Patterson" userId="06c453ef-d90e-4cbc-ba6b-1bf363c3e0a9" providerId="ADAL" clId="{633F9C6F-65CE-426E-8C1F-37AAD1CDC8EB}" dt="2025-09-03T09:18:18.965" v="1126" actId="207"/>
          <ac:spMkLst>
            <pc:docMk/>
            <pc:sldMk cId="2503325028" sldId="317"/>
            <ac:spMk id="3" creationId="{F75AD0E3-9FEE-1049-ADFC-491236E572AB}"/>
          </ac:spMkLst>
        </pc:spChg>
      </pc:sldChg>
      <pc:sldChg chg="addSp delSp modSp add mod modNotesTx">
        <pc:chgData name="Kirsty Patterson" userId="06c453ef-d90e-4cbc-ba6b-1bf363c3e0a9" providerId="ADAL" clId="{633F9C6F-65CE-426E-8C1F-37AAD1CDC8EB}" dt="2025-09-03T09:17:53.435" v="1124" actId="20577"/>
        <pc:sldMkLst>
          <pc:docMk/>
          <pc:sldMk cId="1484570259" sldId="318"/>
        </pc:sldMkLst>
        <pc:spChg chg="add del mod">
          <ac:chgData name="Kirsty Patterson" userId="06c453ef-d90e-4cbc-ba6b-1bf363c3e0a9" providerId="ADAL" clId="{633F9C6F-65CE-426E-8C1F-37AAD1CDC8EB}" dt="2025-09-02T15:27:03.900" v="195" actId="478"/>
          <ac:spMkLst>
            <pc:docMk/>
            <pc:sldMk cId="1484570259" sldId="318"/>
            <ac:spMk id="3" creationId="{5BA146D1-CD20-880E-02E0-6064BE652BCA}"/>
          </ac:spMkLst>
        </pc:spChg>
        <pc:spChg chg="add mod ord">
          <ac:chgData name="Kirsty Patterson" userId="06c453ef-d90e-4cbc-ba6b-1bf363c3e0a9" providerId="ADAL" clId="{633F9C6F-65CE-426E-8C1F-37AAD1CDC8EB}" dt="2025-09-03T09:14:22.895" v="1045" actId="962"/>
          <ac:spMkLst>
            <pc:docMk/>
            <pc:sldMk cId="1484570259" sldId="318"/>
            <ac:spMk id="4" creationId="{FFD8C43A-FEC4-502C-7378-D59C6E04E27F}"/>
          </ac:spMkLst>
        </pc:spChg>
        <pc:spChg chg="add mod ord">
          <ac:chgData name="Kirsty Patterson" userId="06c453ef-d90e-4cbc-ba6b-1bf363c3e0a9" providerId="ADAL" clId="{633F9C6F-65CE-426E-8C1F-37AAD1CDC8EB}" dt="2025-09-03T09:14:23.727" v="1046" actId="962"/>
          <ac:spMkLst>
            <pc:docMk/>
            <pc:sldMk cId="1484570259" sldId="318"/>
            <ac:spMk id="6" creationId="{F367CDEB-2E3B-68E6-F308-2C18CE92E477}"/>
          </ac:spMkLst>
        </pc:spChg>
        <pc:spChg chg="add mod ord">
          <ac:chgData name="Kirsty Patterson" userId="06c453ef-d90e-4cbc-ba6b-1bf363c3e0a9" providerId="ADAL" clId="{633F9C6F-65CE-426E-8C1F-37AAD1CDC8EB}" dt="2025-09-03T09:14:20.582" v="1043" actId="962"/>
          <ac:spMkLst>
            <pc:docMk/>
            <pc:sldMk cId="1484570259" sldId="318"/>
            <ac:spMk id="7" creationId="{3F75D745-1592-0E69-8FB7-0277AA2F4656}"/>
          </ac:spMkLst>
        </pc:spChg>
        <pc:spChg chg="add del mod">
          <ac:chgData name="Kirsty Patterson" userId="06c453ef-d90e-4cbc-ba6b-1bf363c3e0a9" providerId="ADAL" clId="{633F9C6F-65CE-426E-8C1F-37AAD1CDC8EB}" dt="2025-09-02T08:46:59.055" v="87" actId="478"/>
          <ac:spMkLst>
            <pc:docMk/>
            <pc:sldMk cId="1484570259" sldId="318"/>
            <ac:spMk id="8" creationId="{21A863D9-C227-E792-0161-E4D48C1CDA3F}"/>
          </ac:spMkLst>
        </pc:spChg>
        <pc:spChg chg="add mod ord">
          <ac:chgData name="Kirsty Patterson" userId="06c453ef-d90e-4cbc-ba6b-1bf363c3e0a9" providerId="ADAL" clId="{633F9C6F-65CE-426E-8C1F-37AAD1CDC8EB}" dt="2025-09-03T09:14:21.786" v="1044" actId="962"/>
          <ac:spMkLst>
            <pc:docMk/>
            <pc:sldMk cId="1484570259" sldId="318"/>
            <ac:spMk id="9" creationId="{B0F7785A-EC69-BD60-D797-0AB422925C5F}"/>
          </ac:spMkLst>
        </pc:spChg>
        <pc:spChg chg="add mod">
          <ac:chgData name="Kirsty Patterson" userId="06c453ef-d90e-4cbc-ba6b-1bf363c3e0a9" providerId="ADAL" clId="{633F9C6F-65CE-426E-8C1F-37AAD1CDC8EB}" dt="2025-09-03T09:17:07.054" v="1076" actId="962"/>
          <ac:spMkLst>
            <pc:docMk/>
            <pc:sldMk cId="1484570259" sldId="318"/>
            <ac:spMk id="10" creationId="{B73CEE36-C193-6BC4-FC1B-AF7874A838B2}"/>
          </ac:spMkLst>
        </pc:spChg>
        <pc:spChg chg="add mod ord">
          <ac:chgData name="Kirsty Patterson" userId="06c453ef-d90e-4cbc-ba6b-1bf363c3e0a9" providerId="ADAL" clId="{633F9C6F-65CE-426E-8C1F-37AAD1CDC8EB}" dt="2025-09-03T09:14:18.917" v="1042" actId="962"/>
          <ac:spMkLst>
            <pc:docMk/>
            <pc:sldMk cId="1484570259" sldId="318"/>
            <ac:spMk id="11" creationId="{4E6724E6-376A-652B-610A-2F7F4564BE29}"/>
          </ac:spMkLst>
        </pc:spChg>
        <pc:spChg chg="add mod ord">
          <ac:chgData name="Kirsty Patterson" userId="06c453ef-d90e-4cbc-ba6b-1bf363c3e0a9" providerId="ADAL" clId="{633F9C6F-65CE-426E-8C1F-37AAD1CDC8EB}" dt="2025-09-03T09:14:17.479" v="1041" actId="962"/>
          <ac:spMkLst>
            <pc:docMk/>
            <pc:sldMk cId="1484570259" sldId="318"/>
            <ac:spMk id="12" creationId="{D9351211-FCEA-FFD1-459B-8C24BCDD2B51}"/>
          </ac:spMkLst>
        </pc:spChg>
        <pc:spChg chg="add mod">
          <ac:chgData name="Kirsty Patterson" userId="06c453ef-d90e-4cbc-ba6b-1bf363c3e0a9" providerId="ADAL" clId="{633F9C6F-65CE-426E-8C1F-37AAD1CDC8EB}" dt="2025-09-03T09:17:53.435" v="1124" actId="20577"/>
          <ac:spMkLst>
            <pc:docMk/>
            <pc:sldMk cId="1484570259" sldId="318"/>
            <ac:spMk id="13" creationId="{13BE609F-D8F3-FF6D-1357-798C235C102B}"/>
          </ac:spMkLst>
        </pc:spChg>
        <pc:spChg chg="mod">
          <ac:chgData name="Kirsty Patterson" userId="06c453ef-d90e-4cbc-ba6b-1bf363c3e0a9" providerId="ADAL" clId="{633F9C6F-65CE-426E-8C1F-37AAD1CDC8EB}" dt="2025-09-02T15:28:43.230" v="268" actId="947"/>
          <ac:spMkLst>
            <pc:docMk/>
            <pc:sldMk cId="1484570259" sldId="318"/>
            <ac:spMk id="15" creationId="{09FA1132-4485-4FB6-49AC-CC1107120A6E}"/>
          </ac:spMkLst>
        </pc:spChg>
        <pc:spChg chg="del">
          <ac:chgData name="Kirsty Patterson" userId="06c453ef-d90e-4cbc-ba6b-1bf363c3e0a9" providerId="ADAL" clId="{633F9C6F-65CE-426E-8C1F-37AAD1CDC8EB}" dt="2025-09-02T08:43:45.439" v="47" actId="478"/>
          <ac:spMkLst>
            <pc:docMk/>
            <pc:sldMk cId="1484570259" sldId="318"/>
            <ac:spMk id="101" creationId="{5E3870D3-B86F-025A-506E-4B16D3BCD061}"/>
          </ac:spMkLst>
        </pc:spChg>
        <pc:spChg chg="mod">
          <ac:chgData name="Kirsty Patterson" userId="06c453ef-d90e-4cbc-ba6b-1bf363c3e0a9" providerId="ADAL" clId="{633F9C6F-65CE-426E-8C1F-37AAD1CDC8EB}" dt="2025-09-03T09:15:32.121" v="1055" actId="962"/>
          <ac:spMkLst>
            <pc:docMk/>
            <pc:sldMk cId="1484570259" sldId="318"/>
            <ac:spMk id="161" creationId="{596295E1-CCF2-D87E-812A-6BF4A650B87E}"/>
          </ac:spMkLst>
        </pc:spChg>
        <pc:spChg chg="del">
          <ac:chgData name="Kirsty Patterson" userId="06c453ef-d90e-4cbc-ba6b-1bf363c3e0a9" providerId="ADAL" clId="{633F9C6F-65CE-426E-8C1F-37AAD1CDC8EB}" dt="2025-09-02T08:36:41.685" v="2" actId="478"/>
          <ac:spMkLst>
            <pc:docMk/>
            <pc:sldMk cId="1484570259" sldId="318"/>
            <ac:spMk id="164" creationId="{3154F48E-E3FB-3183-AF94-EEF59848FC44}"/>
          </ac:spMkLst>
        </pc:spChg>
        <pc:spChg chg="mod">
          <ac:chgData name="Kirsty Patterson" userId="06c453ef-d90e-4cbc-ba6b-1bf363c3e0a9" providerId="ADAL" clId="{633F9C6F-65CE-426E-8C1F-37AAD1CDC8EB}" dt="2025-09-03T09:15:22.640" v="1053" actId="962"/>
          <ac:spMkLst>
            <pc:docMk/>
            <pc:sldMk cId="1484570259" sldId="318"/>
            <ac:spMk id="165" creationId="{CAF36624-2EE4-74F2-C5B8-5AD1AD1A5F62}"/>
          </ac:spMkLst>
        </pc:spChg>
        <pc:spChg chg="del mod">
          <ac:chgData name="Kirsty Patterson" userId="06c453ef-d90e-4cbc-ba6b-1bf363c3e0a9" providerId="ADAL" clId="{633F9C6F-65CE-426E-8C1F-37AAD1CDC8EB}" dt="2025-09-02T15:27:53.395" v="261" actId="478"/>
          <ac:spMkLst>
            <pc:docMk/>
            <pc:sldMk cId="1484570259" sldId="318"/>
            <ac:spMk id="221" creationId="{45A29260-47F4-FEB5-CE1C-BA012DC59BEB}"/>
          </ac:spMkLst>
        </pc:spChg>
        <pc:spChg chg="mod">
          <ac:chgData name="Kirsty Patterson" userId="06c453ef-d90e-4cbc-ba6b-1bf363c3e0a9" providerId="ADAL" clId="{633F9C6F-65CE-426E-8C1F-37AAD1CDC8EB}" dt="2025-09-02T15:30:39.676" v="280"/>
          <ac:spMkLst>
            <pc:docMk/>
            <pc:sldMk cId="1484570259" sldId="318"/>
            <ac:spMk id="222" creationId="{41EC2966-EEB2-E6D4-A11C-24C6277750DA}"/>
          </ac:spMkLst>
        </pc:spChg>
        <pc:spChg chg="mod">
          <ac:chgData name="Kirsty Patterson" userId="06c453ef-d90e-4cbc-ba6b-1bf363c3e0a9" providerId="ADAL" clId="{633F9C6F-65CE-426E-8C1F-37AAD1CDC8EB}" dt="2025-09-02T15:29:08.220" v="272"/>
          <ac:spMkLst>
            <pc:docMk/>
            <pc:sldMk cId="1484570259" sldId="318"/>
            <ac:spMk id="223" creationId="{12F0F5E7-0FB7-D96A-20A1-C1A1ED00AC62}"/>
          </ac:spMkLst>
        </pc:spChg>
        <pc:spChg chg="mod">
          <ac:chgData name="Kirsty Patterson" userId="06c453ef-d90e-4cbc-ba6b-1bf363c3e0a9" providerId="ADAL" clId="{633F9C6F-65CE-426E-8C1F-37AAD1CDC8EB}" dt="2025-09-02T15:32:13.577" v="299" actId="1076"/>
          <ac:spMkLst>
            <pc:docMk/>
            <pc:sldMk cId="1484570259" sldId="318"/>
            <ac:spMk id="224" creationId="{7CDEECFE-E5F7-FF23-E5FF-1AFDE7589BBC}"/>
          </ac:spMkLst>
        </pc:spChg>
        <pc:spChg chg="mod">
          <ac:chgData name="Kirsty Patterson" userId="06c453ef-d90e-4cbc-ba6b-1bf363c3e0a9" providerId="ADAL" clId="{633F9C6F-65CE-426E-8C1F-37AAD1CDC8EB}" dt="2025-09-03T08:33:51.269" v="849" actId="20577"/>
          <ac:spMkLst>
            <pc:docMk/>
            <pc:sldMk cId="1484570259" sldId="318"/>
            <ac:spMk id="226" creationId="{20882795-0057-C842-D9B5-C57DB3B38884}"/>
          </ac:spMkLst>
        </pc:spChg>
        <pc:spChg chg="mod">
          <ac:chgData name="Kirsty Patterson" userId="06c453ef-d90e-4cbc-ba6b-1bf363c3e0a9" providerId="ADAL" clId="{633F9C6F-65CE-426E-8C1F-37AAD1CDC8EB}" dt="2025-09-02T15:30:58.105" v="285" actId="6549"/>
          <ac:spMkLst>
            <pc:docMk/>
            <pc:sldMk cId="1484570259" sldId="318"/>
            <ac:spMk id="227" creationId="{45743069-586A-B88B-9866-EE98DE1BE36D}"/>
          </ac:spMkLst>
        </pc:spChg>
        <pc:spChg chg="mod">
          <ac:chgData name="Kirsty Patterson" userId="06c453ef-d90e-4cbc-ba6b-1bf363c3e0a9" providerId="ADAL" clId="{633F9C6F-65CE-426E-8C1F-37AAD1CDC8EB}" dt="2025-09-03T09:16:40.281" v="1067" actId="962"/>
          <ac:spMkLst>
            <pc:docMk/>
            <pc:sldMk cId="1484570259" sldId="318"/>
            <ac:spMk id="271" creationId="{8A9A22EA-DC86-B6DD-E91D-AE99CE06434B}"/>
          </ac:spMkLst>
        </pc:spChg>
        <pc:spChg chg="mod">
          <ac:chgData name="Kirsty Patterson" userId="06c453ef-d90e-4cbc-ba6b-1bf363c3e0a9" providerId="ADAL" clId="{633F9C6F-65CE-426E-8C1F-37AAD1CDC8EB}" dt="2025-09-03T09:16:06.598" v="1059" actId="962"/>
          <ac:spMkLst>
            <pc:docMk/>
            <pc:sldMk cId="1484570259" sldId="318"/>
            <ac:spMk id="272" creationId="{83B20F66-E534-4754-0783-68E64EAA4A71}"/>
          </ac:spMkLst>
        </pc:spChg>
        <pc:spChg chg="mod">
          <ac:chgData name="Kirsty Patterson" userId="06c453ef-d90e-4cbc-ba6b-1bf363c3e0a9" providerId="ADAL" clId="{633F9C6F-65CE-426E-8C1F-37AAD1CDC8EB}" dt="2025-09-03T09:16:11.665" v="1061" actId="962"/>
          <ac:spMkLst>
            <pc:docMk/>
            <pc:sldMk cId="1484570259" sldId="318"/>
            <ac:spMk id="273" creationId="{32281793-5C5F-2D2B-363B-E74B98C4D84A}"/>
          </ac:spMkLst>
        </pc:spChg>
        <pc:spChg chg="mod">
          <ac:chgData name="Kirsty Patterson" userId="06c453ef-d90e-4cbc-ba6b-1bf363c3e0a9" providerId="ADAL" clId="{633F9C6F-65CE-426E-8C1F-37AAD1CDC8EB}" dt="2025-09-02T08:41:07.420" v="36" actId="20577"/>
          <ac:spMkLst>
            <pc:docMk/>
            <pc:sldMk cId="1484570259" sldId="318"/>
            <ac:spMk id="278" creationId="{A535BE05-3E8E-4F16-F5B0-78578E0F5402}"/>
          </ac:spMkLst>
        </pc:spChg>
        <pc:spChg chg="mod">
          <ac:chgData name="Kirsty Patterson" userId="06c453ef-d90e-4cbc-ba6b-1bf363c3e0a9" providerId="ADAL" clId="{633F9C6F-65CE-426E-8C1F-37AAD1CDC8EB}" dt="2025-09-03T09:16:51.674" v="1071" actId="962"/>
          <ac:spMkLst>
            <pc:docMk/>
            <pc:sldMk cId="1484570259" sldId="318"/>
            <ac:spMk id="284" creationId="{CD68050E-C25D-BC21-89E9-8E5F09211A0D}"/>
          </ac:spMkLst>
        </pc:spChg>
        <pc:spChg chg="mod">
          <ac:chgData name="Kirsty Patterson" userId="06c453ef-d90e-4cbc-ba6b-1bf363c3e0a9" providerId="ADAL" clId="{633F9C6F-65CE-426E-8C1F-37AAD1CDC8EB}" dt="2025-09-03T09:16:32.411" v="1065" actId="962"/>
          <ac:spMkLst>
            <pc:docMk/>
            <pc:sldMk cId="1484570259" sldId="318"/>
            <ac:spMk id="285" creationId="{5F4502C3-F233-FC60-65D1-62845BA483CD}"/>
          </ac:spMkLst>
        </pc:spChg>
        <pc:spChg chg="mod">
          <ac:chgData name="Kirsty Patterson" userId="06c453ef-d90e-4cbc-ba6b-1bf363c3e0a9" providerId="ADAL" clId="{633F9C6F-65CE-426E-8C1F-37AAD1CDC8EB}" dt="2025-09-02T15:29:41.641" v="278"/>
          <ac:spMkLst>
            <pc:docMk/>
            <pc:sldMk cId="1484570259" sldId="318"/>
            <ac:spMk id="286" creationId="{38A207F6-8BED-A30F-691F-D8BD8D530129}"/>
          </ac:spMkLst>
        </pc:spChg>
        <pc:spChg chg="mod">
          <ac:chgData name="Kirsty Patterson" userId="06c453ef-d90e-4cbc-ba6b-1bf363c3e0a9" providerId="ADAL" clId="{633F9C6F-65CE-426E-8C1F-37AAD1CDC8EB}" dt="2025-09-03T09:16:46.597" v="1069" actId="962"/>
          <ac:spMkLst>
            <pc:docMk/>
            <pc:sldMk cId="1484570259" sldId="318"/>
            <ac:spMk id="287" creationId="{C1741427-CE59-25FB-EEBE-8D642B093BE5}"/>
          </ac:spMkLst>
        </pc:spChg>
        <pc:spChg chg="del">
          <ac:chgData name="Kirsty Patterson" userId="06c453ef-d90e-4cbc-ba6b-1bf363c3e0a9" providerId="ADAL" clId="{633F9C6F-65CE-426E-8C1F-37AAD1CDC8EB}" dt="2025-09-02T08:38:00.950" v="5" actId="478"/>
          <ac:spMkLst>
            <pc:docMk/>
            <pc:sldMk cId="1484570259" sldId="318"/>
            <ac:spMk id="288" creationId="{43433E76-0697-D0D6-A2A5-B17583418053}"/>
          </ac:spMkLst>
        </pc:spChg>
        <pc:spChg chg="del">
          <ac:chgData name="Kirsty Patterson" userId="06c453ef-d90e-4cbc-ba6b-1bf363c3e0a9" providerId="ADAL" clId="{633F9C6F-65CE-426E-8C1F-37AAD1CDC8EB}" dt="2025-09-02T08:44:00.398" v="50" actId="478"/>
          <ac:spMkLst>
            <pc:docMk/>
            <pc:sldMk cId="1484570259" sldId="318"/>
            <ac:spMk id="289" creationId="{FA230D5C-E982-E5BA-2F03-608199BAF85B}"/>
          </ac:spMkLst>
        </pc:spChg>
        <pc:spChg chg="del mod ord">
          <ac:chgData name="Kirsty Patterson" userId="06c453ef-d90e-4cbc-ba6b-1bf363c3e0a9" providerId="ADAL" clId="{633F9C6F-65CE-426E-8C1F-37AAD1CDC8EB}" dt="2025-09-02T15:25:34.214" v="156" actId="478"/>
          <ac:spMkLst>
            <pc:docMk/>
            <pc:sldMk cId="1484570259" sldId="318"/>
            <ac:spMk id="290" creationId="{4696EE7B-9FAD-4B15-0F43-DA3FF7813AF1}"/>
          </ac:spMkLst>
        </pc:spChg>
        <pc:spChg chg="del">
          <ac:chgData name="Kirsty Patterson" userId="06c453ef-d90e-4cbc-ba6b-1bf363c3e0a9" providerId="ADAL" clId="{633F9C6F-65CE-426E-8C1F-37AAD1CDC8EB}" dt="2025-09-02T08:38:02.277" v="6" actId="478"/>
          <ac:spMkLst>
            <pc:docMk/>
            <pc:sldMk cId="1484570259" sldId="318"/>
            <ac:spMk id="291" creationId="{BB8BB4FA-6961-3D64-9EDD-8DD75643DDE5}"/>
          </ac:spMkLst>
        </pc:spChg>
        <pc:spChg chg="mod">
          <ac:chgData name="Kirsty Patterson" userId="06c453ef-d90e-4cbc-ba6b-1bf363c3e0a9" providerId="ADAL" clId="{633F9C6F-65CE-426E-8C1F-37AAD1CDC8EB}" dt="2025-09-03T09:16:58.539" v="1073" actId="962"/>
          <ac:spMkLst>
            <pc:docMk/>
            <pc:sldMk cId="1484570259" sldId="318"/>
            <ac:spMk id="292" creationId="{E24E4837-0619-F6E7-AF12-9C30E88AE3E5}"/>
          </ac:spMkLst>
        </pc:spChg>
        <pc:spChg chg="mod">
          <ac:chgData name="Kirsty Patterson" userId="06c453ef-d90e-4cbc-ba6b-1bf363c3e0a9" providerId="ADAL" clId="{633F9C6F-65CE-426E-8C1F-37AAD1CDC8EB}" dt="2025-09-03T09:17:04.973" v="1075" actId="962"/>
          <ac:spMkLst>
            <pc:docMk/>
            <pc:sldMk cId="1484570259" sldId="318"/>
            <ac:spMk id="293" creationId="{C122502F-E6C9-63CD-83DF-7500A46C759B}"/>
          </ac:spMkLst>
        </pc:spChg>
        <pc:grpChg chg="del">
          <ac:chgData name="Kirsty Patterson" userId="06c453ef-d90e-4cbc-ba6b-1bf363c3e0a9" providerId="ADAL" clId="{633F9C6F-65CE-426E-8C1F-37AAD1CDC8EB}" dt="2025-09-02T08:36:14.211" v="1" actId="478"/>
          <ac:grpSpMkLst>
            <pc:docMk/>
            <pc:sldMk cId="1484570259" sldId="318"/>
            <ac:grpSpMk id="5" creationId="{6305F060-4D1E-7C6B-C909-AE31D2C50AF4}"/>
          </ac:grpSpMkLst>
        </pc:grpChg>
        <pc:grpChg chg="del mod">
          <ac:chgData name="Kirsty Patterson" userId="06c453ef-d90e-4cbc-ba6b-1bf363c3e0a9" providerId="ADAL" clId="{633F9C6F-65CE-426E-8C1F-37AAD1CDC8EB}" dt="2025-09-02T08:47:59.182" v="99" actId="478"/>
          <ac:grpSpMkLst>
            <pc:docMk/>
            <pc:sldMk cId="1484570259" sldId="318"/>
            <ac:grpSpMk id="122" creationId="{C9404F69-74FD-C244-3070-79FDD586BB23}"/>
          </ac:grpSpMkLst>
        </pc:grpChg>
        <pc:grpChg chg="mod">
          <ac:chgData name="Kirsty Patterson" userId="06c453ef-d90e-4cbc-ba6b-1bf363c3e0a9" providerId="ADAL" clId="{633F9C6F-65CE-426E-8C1F-37AAD1CDC8EB}" dt="2025-09-03T09:14:39.633" v="1048" actId="962"/>
          <ac:grpSpMkLst>
            <pc:docMk/>
            <pc:sldMk cId="1484570259" sldId="318"/>
            <ac:grpSpMk id="126" creationId="{7D7FCB71-BAB4-2AA2-D0FE-C2E1C91AE79B}"/>
          </ac:grpSpMkLst>
        </pc:grpChg>
        <pc:grpChg chg="del">
          <ac:chgData name="Kirsty Patterson" userId="06c453ef-d90e-4cbc-ba6b-1bf363c3e0a9" providerId="ADAL" clId="{633F9C6F-65CE-426E-8C1F-37AAD1CDC8EB}" dt="2025-09-02T08:36:43.398" v="3" actId="478"/>
          <ac:grpSpMkLst>
            <pc:docMk/>
            <pc:sldMk cId="1484570259" sldId="318"/>
            <ac:grpSpMk id="169" creationId="{4364D699-3DED-7F0F-05E4-9B15221ACDDD}"/>
          </ac:grpSpMkLst>
        </pc:grpChg>
        <pc:grpChg chg="mod">
          <ac:chgData name="Kirsty Patterson" userId="06c453ef-d90e-4cbc-ba6b-1bf363c3e0a9" providerId="ADAL" clId="{633F9C6F-65CE-426E-8C1F-37AAD1CDC8EB}" dt="2025-09-03T09:16:00.039" v="1057" actId="962"/>
          <ac:grpSpMkLst>
            <pc:docMk/>
            <pc:sldMk cId="1484570259" sldId="318"/>
            <ac:grpSpMk id="259" creationId="{63D8AEEC-65C0-73D0-E025-842BA177E4C6}"/>
          </ac:grpSpMkLst>
        </pc:grpChg>
        <pc:grpChg chg="mod">
          <ac:chgData name="Kirsty Patterson" userId="06c453ef-d90e-4cbc-ba6b-1bf363c3e0a9" providerId="ADAL" clId="{633F9C6F-65CE-426E-8C1F-37AAD1CDC8EB}" dt="2025-09-03T09:16:26.187" v="1063" actId="962"/>
          <ac:grpSpMkLst>
            <pc:docMk/>
            <pc:sldMk cId="1484570259" sldId="318"/>
            <ac:grpSpMk id="274" creationId="{6275D219-C3EA-E668-E197-B09D9013CB5D}"/>
          </ac:grpSpMkLst>
        </pc:grpChg>
        <pc:grpChg chg="mod">
          <ac:chgData name="Kirsty Patterson" userId="06c453ef-d90e-4cbc-ba6b-1bf363c3e0a9" providerId="ADAL" clId="{633F9C6F-65CE-426E-8C1F-37AAD1CDC8EB}" dt="2025-09-03T09:15:14.251" v="1052" actId="962"/>
          <ac:grpSpMkLst>
            <pc:docMk/>
            <pc:sldMk cId="1484570259" sldId="318"/>
            <ac:grpSpMk id="276" creationId="{486D4847-7265-FD75-3E8F-989DF556E244}"/>
          </ac:grpSpMkLst>
        </pc:grpChg>
        <pc:picChg chg="mod">
          <ac:chgData name="Kirsty Patterson" userId="06c453ef-d90e-4cbc-ba6b-1bf363c3e0a9" providerId="ADAL" clId="{633F9C6F-65CE-426E-8C1F-37AAD1CDC8EB}" dt="2025-09-03T09:14:53.757" v="1050" actId="962"/>
          <ac:picMkLst>
            <pc:docMk/>
            <pc:sldMk cId="1484570259" sldId="318"/>
            <ac:picMk id="119" creationId="{77D6564C-0E7A-74B4-7581-F37A03F54808}"/>
          </ac:picMkLst>
        </pc:picChg>
      </pc:sldChg>
      <pc:sldChg chg="modSp add mod modCm">
        <pc:chgData name="Kirsty Patterson" userId="06c453ef-d90e-4cbc-ba6b-1bf363c3e0a9" providerId="ADAL" clId="{633F9C6F-65CE-426E-8C1F-37AAD1CDC8EB}" dt="2025-09-03T10:00:39.040" v="1533" actId="6549"/>
        <pc:sldMkLst>
          <pc:docMk/>
          <pc:sldMk cId="2994663360" sldId="319"/>
        </pc:sldMkLst>
        <pc:spChg chg="mod">
          <ac:chgData name="Kirsty Patterson" userId="06c453ef-d90e-4cbc-ba6b-1bf363c3e0a9" providerId="ADAL" clId="{633F9C6F-65CE-426E-8C1F-37AAD1CDC8EB}" dt="2025-09-02T15:59:29.079" v="723" actId="20577"/>
          <ac:spMkLst>
            <pc:docMk/>
            <pc:sldMk cId="2994663360" sldId="319"/>
            <ac:spMk id="2" creationId="{B4B2F94F-F18A-DE7B-179C-E9520B62A709}"/>
          </ac:spMkLst>
        </pc:spChg>
        <pc:spChg chg="mod">
          <ac:chgData name="Kirsty Patterson" userId="06c453ef-d90e-4cbc-ba6b-1bf363c3e0a9" providerId="ADAL" clId="{633F9C6F-65CE-426E-8C1F-37AAD1CDC8EB}" dt="2025-09-03T10:00:39.040" v="1533" actId="6549"/>
          <ac:spMkLst>
            <pc:docMk/>
            <pc:sldMk cId="2994663360" sldId="319"/>
            <ac:spMk id="3" creationId="{BEF59BE1-9F5C-896E-F17C-5844252FC412}"/>
          </ac:spMkLst>
        </pc:spChg>
        <pc:picChg chg="mod">
          <ac:chgData name="Kirsty Patterson" userId="06c453ef-d90e-4cbc-ba6b-1bf363c3e0a9" providerId="ADAL" clId="{633F9C6F-65CE-426E-8C1F-37AAD1CDC8EB}" dt="2025-09-03T09:13:40.085" v="1016" actId="962"/>
          <ac:picMkLst>
            <pc:docMk/>
            <pc:sldMk cId="2994663360" sldId="319"/>
            <ac:picMk id="4" creationId="{643A4A6D-FBDC-E8E5-CE3E-DA969012EC29}"/>
          </ac:picMkLst>
        </pc:picChg>
        <pc:extLst>
          <p:ext xmlns:p="http://schemas.openxmlformats.org/presentationml/2006/main" uri="{D6D511B9-2390-475A-947B-AFAB55BFBCF1}">
            <pc226:cmChg xmlns:pc226="http://schemas.microsoft.com/office/powerpoint/2022/06/main/command" chg="mod">
              <pc226:chgData name="Kirsty Patterson" userId="06c453ef-d90e-4cbc-ba6b-1bf363c3e0a9" providerId="ADAL" clId="{633F9C6F-65CE-426E-8C1F-37AAD1CDC8EB}" dt="2025-09-03T10:00:39.040" v="1533" actId="6549"/>
              <pc2:cmMkLst xmlns:pc2="http://schemas.microsoft.com/office/powerpoint/2019/9/main/command">
                <pc:docMk/>
                <pc:sldMk cId="2994663360" sldId="319"/>
                <pc2:cmMk id="{BF0AD249-64D8-4274-AC66-15FEB5A90315}"/>
              </pc2:cmMkLst>
            </pc226:cmChg>
          </p:ext>
        </pc:extLst>
      </pc:sldChg>
      <pc:sldChg chg="addSp delSp modSp add mod">
        <pc:chgData name="Kirsty Patterson" userId="06c453ef-d90e-4cbc-ba6b-1bf363c3e0a9" providerId="ADAL" clId="{633F9C6F-65CE-426E-8C1F-37AAD1CDC8EB}" dt="2025-09-03T09:13:22.921" v="1014" actId="962"/>
        <pc:sldMkLst>
          <pc:docMk/>
          <pc:sldMk cId="248066135" sldId="320"/>
        </pc:sldMkLst>
        <pc:spChg chg="del">
          <ac:chgData name="Kirsty Patterson" userId="06c453ef-d90e-4cbc-ba6b-1bf363c3e0a9" providerId="ADAL" clId="{633F9C6F-65CE-426E-8C1F-37AAD1CDC8EB}" dt="2025-09-02T15:59:57.575" v="725" actId="478"/>
          <ac:spMkLst>
            <pc:docMk/>
            <pc:sldMk cId="248066135" sldId="320"/>
            <ac:spMk id="3" creationId="{0BB8F176-6CF1-2E20-F9BA-56C7B098C7CA}"/>
          </ac:spMkLst>
        </pc:spChg>
        <pc:spChg chg="add del mod">
          <ac:chgData name="Kirsty Patterson" userId="06c453ef-d90e-4cbc-ba6b-1bf363c3e0a9" providerId="ADAL" clId="{633F9C6F-65CE-426E-8C1F-37AAD1CDC8EB}" dt="2025-09-02T16:00:04.307" v="726" actId="478"/>
          <ac:spMkLst>
            <pc:docMk/>
            <pc:sldMk cId="248066135" sldId="320"/>
            <ac:spMk id="7" creationId="{92E1104B-C45A-B092-C9BE-15E7FCB0B447}"/>
          </ac:spMkLst>
        </pc:spChg>
        <pc:picChg chg="mod">
          <ac:chgData name="Kirsty Patterson" userId="06c453ef-d90e-4cbc-ba6b-1bf363c3e0a9" providerId="ADAL" clId="{633F9C6F-65CE-426E-8C1F-37AAD1CDC8EB}" dt="2025-09-03T09:12:49.447" v="1012" actId="962"/>
          <ac:picMkLst>
            <pc:docMk/>
            <pc:sldMk cId="248066135" sldId="320"/>
            <ac:picMk id="4" creationId="{5B3063CE-5BBF-7C8E-D184-2D2730DD2863}"/>
          </ac:picMkLst>
        </pc:picChg>
        <pc:picChg chg="add mod">
          <ac:chgData name="Kirsty Patterson" userId="06c453ef-d90e-4cbc-ba6b-1bf363c3e0a9" providerId="ADAL" clId="{633F9C6F-65CE-426E-8C1F-37AAD1CDC8EB}" dt="2025-09-03T09:13:22.921" v="1014" actId="962"/>
          <ac:picMkLst>
            <pc:docMk/>
            <pc:sldMk cId="248066135" sldId="320"/>
            <ac:picMk id="8" creationId="{5BC61FAE-B31E-AB7C-1E5D-8F3E06366270}"/>
          </ac:picMkLst>
        </pc:picChg>
      </pc:sldChg>
      <pc:sldChg chg="addSp delSp modSp add mod modNotesTx">
        <pc:chgData name="Kirsty Patterson" userId="06c453ef-d90e-4cbc-ba6b-1bf363c3e0a9" providerId="ADAL" clId="{633F9C6F-65CE-426E-8C1F-37AAD1CDC8EB}" dt="2025-09-03T09:29:34.710" v="1439" actId="20577"/>
        <pc:sldMkLst>
          <pc:docMk/>
          <pc:sldMk cId="968618672" sldId="321"/>
        </pc:sldMkLst>
        <pc:spChg chg="mod">
          <ac:chgData name="Kirsty Patterson" userId="06c453ef-d90e-4cbc-ba6b-1bf363c3e0a9" providerId="ADAL" clId="{633F9C6F-65CE-426E-8C1F-37AAD1CDC8EB}" dt="2025-09-03T09:07:23.295" v="953" actId="20577"/>
          <ac:spMkLst>
            <pc:docMk/>
            <pc:sldMk cId="968618672" sldId="321"/>
            <ac:spMk id="3" creationId="{40B8AA66-3055-A414-B431-338459CCA56B}"/>
          </ac:spMkLst>
        </pc:spChg>
        <pc:grpChg chg="del">
          <ac:chgData name="Kirsty Patterson" userId="06c453ef-d90e-4cbc-ba6b-1bf363c3e0a9" providerId="ADAL" clId="{633F9C6F-65CE-426E-8C1F-37AAD1CDC8EB}" dt="2025-09-03T09:06:13.561" v="898" actId="478"/>
          <ac:grpSpMkLst>
            <pc:docMk/>
            <pc:sldMk cId="968618672" sldId="321"/>
            <ac:grpSpMk id="36" creationId="{3870930A-39B1-3541-A8FC-42746FD87F50}"/>
          </ac:grpSpMkLst>
        </pc:grpChg>
        <pc:grpChg chg="del">
          <ac:chgData name="Kirsty Patterson" userId="06c453ef-d90e-4cbc-ba6b-1bf363c3e0a9" providerId="ADAL" clId="{633F9C6F-65CE-426E-8C1F-37AAD1CDC8EB}" dt="2025-09-03T09:06:14.505" v="899" actId="478"/>
          <ac:grpSpMkLst>
            <pc:docMk/>
            <pc:sldMk cId="968618672" sldId="321"/>
            <ac:grpSpMk id="40" creationId="{296A2088-D530-1044-BD49-AB3E4C9EE8C4}"/>
          </ac:grpSpMkLst>
        </pc:grpChg>
        <pc:grpChg chg="del">
          <ac:chgData name="Kirsty Patterson" userId="06c453ef-d90e-4cbc-ba6b-1bf363c3e0a9" providerId="ADAL" clId="{633F9C6F-65CE-426E-8C1F-37AAD1CDC8EB}" dt="2025-09-03T09:06:15.247" v="900" actId="478"/>
          <ac:grpSpMkLst>
            <pc:docMk/>
            <pc:sldMk cId="968618672" sldId="321"/>
            <ac:grpSpMk id="50" creationId="{5F943619-69BE-5CFB-5A92-60ED764D5071}"/>
          </ac:grpSpMkLst>
        </pc:grpChg>
        <pc:grpChg chg="del">
          <ac:chgData name="Kirsty Patterson" userId="06c453ef-d90e-4cbc-ba6b-1bf363c3e0a9" providerId="ADAL" clId="{633F9C6F-65CE-426E-8C1F-37AAD1CDC8EB}" dt="2025-09-03T09:06:15.932" v="901" actId="478"/>
          <ac:grpSpMkLst>
            <pc:docMk/>
            <pc:sldMk cId="968618672" sldId="321"/>
            <ac:grpSpMk id="56" creationId="{EFDFACEF-BD68-EE19-C39B-97F0EB8BFDCA}"/>
          </ac:grpSpMkLst>
        </pc:grpChg>
        <pc:graphicFrameChg chg="add mod modGraphic">
          <ac:chgData name="Kirsty Patterson" userId="06c453ef-d90e-4cbc-ba6b-1bf363c3e0a9" providerId="ADAL" clId="{633F9C6F-65CE-426E-8C1F-37AAD1CDC8EB}" dt="2025-09-03T09:08:02.092" v="956" actId="1076"/>
          <ac:graphicFrameMkLst>
            <pc:docMk/>
            <pc:sldMk cId="968618672" sldId="321"/>
            <ac:graphicFrameMk id="4" creationId="{3B850E77-F103-FBA1-D544-CEF7AA1754D5}"/>
          </ac:graphicFrameMkLst>
        </pc:graphicFrameChg>
        <pc:picChg chg="add mod">
          <ac:chgData name="Kirsty Patterson" userId="06c453ef-d90e-4cbc-ba6b-1bf363c3e0a9" providerId="ADAL" clId="{633F9C6F-65CE-426E-8C1F-37AAD1CDC8EB}" dt="2025-09-03T09:08:02.092" v="956" actId="1076"/>
          <ac:picMkLst>
            <pc:docMk/>
            <pc:sldMk cId="968618672" sldId="321"/>
            <ac:picMk id="5" creationId="{8C9F60B6-4D7B-C62B-96AA-6C39BD19A5E9}"/>
          </ac:picMkLst>
        </pc:picChg>
        <pc:picChg chg="add mod">
          <ac:chgData name="Kirsty Patterson" userId="06c453ef-d90e-4cbc-ba6b-1bf363c3e0a9" providerId="ADAL" clId="{633F9C6F-65CE-426E-8C1F-37AAD1CDC8EB}" dt="2025-09-03T09:08:02.092" v="956" actId="1076"/>
          <ac:picMkLst>
            <pc:docMk/>
            <pc:sldMk cId="968618672" sldId="321"/>
            <ac:picMk id="7" creationId="{AB4EF65A-87FF-5EF2-EB36-71843396ED45}"/>
          </ac:picMkLst>
        </pc:picChg>
        <pc:picChg chg="add mod">
          <ac:chgData name="Kirsty Patterson" userId="06c453ef-d90e-4cbc-ba6b-1bf363c3e0a9" providerId="ADAL" clId="{633F9C6F-65CE-426E-8C1F-37AAD1CDC8EB}" dt="2025-09-03T09:08:02.092" v="956" actId="1076"/>
          <ac:picMkLst>
            <pc:docMk/>
            <pc:sldMk cId="968618672" sldId="321"/>
            <ac:picMk id="8" creationId="{95E88F3D-2DEF-CBEF-8120-D09102A554A9}"/>
          </ac:picMkLst>
        </pc:picChg>
        <pc:picChg chg="add mod">
          <ac:chgData name="Kirsty Patterson" userId="06c453ef-d90e-4cbc-ba6b-1bf363c3e0a9" providerId="ADAL" clId="{633F9C6F-65CE-426E-8C1F-37AAD1CDC8EB}" dt="2025-09-03T09:08:02.092" v="956" actId="1076"/>
          <ac:picMkLst>
            <pc:docMk/>
            <pc:sldMk cId="968618672" sldId="321"/>
            <ac:picMk id="9" creationId="{DB91F85F-FEBD-4A14-416C-84201EFB785B}"/>
          </ac:picMkLst>
        </pc:picChg>
      </pc:sldChg>
      <pc:sldMasterChg chg="modSldLayout">
        <pc:chgData name="Kirsty Patterson" userId="06c453ef-d90e-4cbc-ba6b-1bf363c3e0a9" providerId="ADAL" clId="{633F9C6F-65CE-426E-8C1F-37AAD1CDC8EB}" dt="2025-09-03T09:11:33.635" v="1009"/>
        <pc:sldMasterMkLst>
          <pc:docMk/>
          <pc:sldMasterMk cId="2405364243" sldId="2147483648"/>
        </pc:sldMasterMkLst>
        <pc:sldLayoutChg chg="modSp">
          <pc:chgData name="Kirsty Patterson" userId="06c453ef-d90e-4cbc-ba6b-1bf363c3e0a9" providerId="ADAL" clId="{633F9C6F-65CE-426E-8C1F-37AAD1CDC8EB}" dt="2025-09-03T09:11:33.635" v="1009"/>
          <pc:sldLayoutMkLst>
            <pc:docMk/>
            <pc:sldMasterMk cId="2405364243" sldId="2147483648"/>
            <pc:sldLayoutMk cId="1226937080" sldId="2147483649"/>
          </pc:sldLayoutMkLst>
          <pc:spChg chg="mod">
            <ac:chgData name="Kirsty Patterson" userId="06c453ef-d90e-4cbc-ba6b-1bf363c3e0a9" providerId="ADAL" clId="{633F9C6F-65CE-426E-8C1F-37AAD1CDC8EB}" dt="2025-09-03T09:11:33.635" v="1009"/>
            <ac:spMkLst>
              <pc:docMk/>
              <pc:sldMasterMk cId="2405364243" sldId="2147483648"/>
              <pc:sldLayoutMk cId="1226937080" sldId="2147483649"/>
              <ac:spMk id="14" creationId="{2281CF7B-F07A-C049-BDB9-748CCF3F310B}"/>
            </ac:spMkLst>
          </pc:spChg>
        </pc:sldLayoutChg>
        <pc:sldLayoutChg chg="modSp mod">
          <pc:chgData name="Kirsty Patterson" userId="06c453ef-d90e-4cbc-ba6b-1bf363c3e0a9" providerId="ADAL" clId="{633F9C6F-65CE-426E-8C1F-37AAD1CDC8EB}" dt="2025-09-03T09:11:28.269" v="1008"/>
          <pc:sldLayoutMkLst>
            <pc:docMk/>
            <pc:sldMasterMk cId="2405364243" sldId="2147483648"/>
            <pc:sldLayoutMk cId="2557262464" sldId="2147483660"/>
          </pc:sldLayoutMkLst>
          <pc:spChg chg="mod">
            <ac:chgData name="Kirsty Patterson" userId="06c453ef-d90e-4cbc-ba6b-1bf363c3e0a9" providerId="ADAL" clId="{633F9C6F-65CE-426E-8C1F-37AAD1CDC8EB}" dt="2025-09-03T09:11:28.269" v="1008"/>
            <ac:spMkLst>
              <pc:docMk/>
              <pc:sldMasterMk cId="2405364243" sldId="2147483648"/>
              <pc:sldLayoutMk cId="2557262464" sldId="2147483660"/>
              <ac:spMk id="17" creationId="{7854A24E-0016-C74A-86CC-C558B7FBB5DF}"/>
            </ac:spMkLst>
          </pc:spChg>
        </pc:sldLayoutChg>
        <pc:sldLayoutChg chg="modSp mod">
          <pc:chgData name="Kirsty Patterson" userId="06c453ef-d90e-4cbc-ba6b-1bf363c3e0a9" providerId="ADAL" clId="{633F9C6F-65CE-426E-8C1F-37AAD1CDC8EB}" dt="2025-09-03T09:11:19.429" v="1007" actId="20577"/>
          <pc:sldLayoutMkLst>
            <pc:docMk/>
            <pc:sldMasterMk cId="2405364243" sldId="2147483648"/>
            <pc:sldLayoutMk cId="4150296504" sldId="2147483682"/>
          </pc:sldLayoutMkLst>
          <pc:spChg chg="mod">
            <ac:chgData name="Kirsty Patterson" userId="06c453ef-d90e-4cbc-ba6b-1bf363c3e0a9" providerId="ADAL" clId="{633F9C6F-65CE-426E-8C1F-37AAD1CDC8EB}" dt="2025-09-03T09:11:19.429" v="1007" actId="20577"/>
            <ac:spMkLst>
              <pc:docMk/>
              <pc:sldMasterMk cId="2405364243" sldId="2147483648"/>
              <pc:sldLayoutMk cId="4150296504" sldId="2147483682"/>
              <ac:spMk id="17" creationId="{E5AB7EBB-737A-9540-BC73-AD8D595C8E34}"/>
            </ac:spMkLst>
          </pc:spChg>
        </pc:sldLayoutChg>
      </pc:sldMasterChg>
    </pc:docChg>
  </pc:docChgLst>
  <pc:docChgLst>
    <pc:chgData name="Kirsty Patterson" userId="06c453ef-d90e-4cbc-ba6b-1bf363c3e0a9" providerId="ADAL" clId="{0CD45DA5-5172-4319-9E20-684EC48AB40C}"/>
    <pc:docChg chg="modSld">
      <pc:chgData name="Kirsty Patterson" userId="06c453ef-d90e-4cbc-ba6b-1bf363c3e0a9" providerId="ADAL" clId="{0CD45DA5-5172-4319-9E20-684EC48AB40C}" dt="2025-08-19T16:02:54.203" v="14" actId="20577"/>
      <pc:docMkLst>
        <pc:docMk/>
      </pc:docMkLst>
      <pc:sldChg chg="modSp mod">
        <pc:chgData name="Kirsty Patterson" userId="06c453ef-d90e-4cbc-ba6b-1bf363c3e0a9" providerId="ADAL" clId="{0CD45DA5-5172-4319-9E20-684EC48AB40C}" dt="2025-08-19T16:02:54.203" v="14" actId="20577"/>
        <pc:sldMkLst>
          <pc:docMk/>
          <pc:sldMk cId="1629480246" sldId="288"/>
        </pc:sldMkLst>
        <pc:spChg chg="mod">
          <ac:chgData name="Kirsty Patterson" userId="06c453ef-d90e-4cbc-ba6b-1bf363c3e0a9" providerId="ADAL" clId="{0CD45DA5-5172-4319-9E20-684EC48AB40C}" dt="2025-08-19T16:02:54.203" v="14" actId="20577"/>
          <ac:spMkLst>
            <pc:docMk/>
            <pc:sldMk cId="1629480246" sldId="288"/>
            <ac:spMk id="3" creationId="{B9B1F842-BC16-354A-84F3-BCA1F48752F2}"/>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AEEED48-490B-498C-AFAF-4FB64EB613D2}" type="datetimeFigureOut">
              <a:rPr lang="en-GB" smtClean="0"/>
              <a:pPr/>
              <a:t>03/09/2025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A0089EF-B1DE-4047-BA7D-1F77644AB9A7}" type="slidenum">
              <a:rPr lang="en-GB" smtClean="0"/>
              <a:pPr/>
              <a:t>‹#›</a:t>
            </a:fld>
            <a:endParaRPr lang="en-GB"/>
          </a:p>
        </p:txBody>
      </p:sp>
    </p:spTree>
    <p:extLst>
      <p:ext uri="{BB962C8B-B14F-4D97-AF65-F5344CB8AC3E}">
        <p14:creationId xmlns:p14="http://schemas.microsoft.com/office/powerpoint/2010/main" val="1081097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www.shutterstock.com/g/Saqib_Raza" TargetMode="External"/><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www.shutterstock.com/g/Saqib_Raza" TargetMode="External"/><Relationship Id="rId2" Type="http://schemas.openxmlformats.org/officeDocument/2006/relationships/slide" Target="../slides/slide2.xml"/><Relationship Id="rId1" Type="http://schemas.openxmlformats.org/officeDocument/2006/relationships/notesMaster" Target="../notesMasters/notesMaster1.xml"/><Relationship Id="rId5" Type="http://schemas.openxmlformats.org/officeDocument/2006/relationships/hyperlink" Target="https://spark.iop.org/brownian-motion-smoke-cell" TargetMode="External"/><Relationship Id="rId4" Type="http://schemas.openxmlformats.org/officeDocument/2006/relationships/hyperlink" Target="https://www.stem.org.uk/resources/elibrary/resource/28836/brownian-motion" TargetMode="Externa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s://rsc.li/4cmvSbS" TargetMode="External"/><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Image © Shutterstock / </a:t>
            </a:r>
            <a:r>
              <a:rPr lang="en-GB" sz="1200" b="0" i="0" u="none" strike="noStrike" kern="1200" dirty="0" err="1">
                <a:solidFill>
                  <a:schemeClr val="tx1"/>
                </a:solidFill>
                <a:effectLst/>
                <a:latin typeface="+mn-lt"/>
                <a:ea typeface="+mn-ea"/>
                <a:cs typeface="+mn-cs"/>
                <a:hlinkClick r:id="rId3" tooltip="Saqib_Raza"/>
              </a:rPr>
              <a:t>Saqib_Raza</a:t>
            </a:r>
            <a:endParaRPr lang="en-GB" dirty="0"/>
          </a:p>
          <a:p>
            <a:endParaRPr lang="en-GB" dirty="0"/>
          </a:p>
        </p:txBody>
      </p:sp>
      <p:sp>
        <p:nvSpPr>
          <p:cNvPr id="4" name="Slide Number Placeholder 3"/>
          <p:cNvSpPr>
            <a:spLocks noGrp="1"/>
          </p:cNvSpPr>
          <p:nvPr>
            <p:ph type="sldNum" sz="quarter" idx="5"/>
          </p:nvPr>
        </p:nvSpPr>
        <p:spPr/>
        <p:txBody>
          <a:bodyPr/>
          <a:lstStyle/>
          <a:p>
            <a:fld id="{DA0089EF-B1DE-4047-BA7D-1F77644AB9A7}" type="slidenum">
              <a:rPr lang="en-GB" smtClean="0"/>
              <a:pPr/>
              <a:t>1</a:t>
            </a:fld>
            <a:endParaRPr lang="en-GB"/>
          </a:p>
        </p:txBody>
      </p:sp>
    </p:spTree>
    <p:extLst>
      <p:ext uri="{BB962C8B-B14F-4D97-AF65-F5344CB8AC3E}">
        <p14:creationId xmlns:p14="http://schemas.microsoft.com/office/powerpoint/2010/main" val="16831659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Image © Shutterstock / </a:t>
            </a:r>
            <a:r>
              <a:rPr lang="en-GB" sz="1200" b="0" i="0" u="none" strike="noStrike" kern="1200" dirty="0" err="1">
                <a:solidFill>
                  <a:schemeClr val="tx1"/>
                </a:solidFill>
                <a:effectLst/>
                <a:latin typeface="+mn-lt"/>
                <a:ea typeface="+mn-ea"/>
                <a:cs typeface="+mn-cs"/>
                <a:hlinkClick r:id="rId3" tooltip="Saqib_Raza"/>
              </a:rPr>
              <a:t>Saqib_Raza</a:t>
            </a: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u="none"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u="none" dirty="0"/>
              <a:t>Use</a:t>
            </a:r>
            <a:r>
              <a:rPr lang="en-GB" u="none" baseline="0" dirty="0"/>
              <a:t> this image to promote discussion at the start of the lesson.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u="none" baseline="0" dirty="0"/>
              <a:t>Here we see, </a:t>
            </a:r>
            <a:r>
              <a:rPr lang="en-GB" sz="1200" b="0" i="0" kern="1200" dirty="0">
                <a:solidFill>
                  <a:schemeClr val="tx1"/>
                </a:solidFill>
                <a:effectLst/>
                <a:latin typeface="+mn-lt"/>
                <a:ea typeface="+mn-ea"/>
                <a:cs typeface="+mn-cs"/>
              </a:rPr>
              <a:t>shafts of sunlight illuminating specks of ‘sparkling’ dust.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u="none" kern="1200" dirty="0">
                <a:solidFill>
                  <a:schemeClr val="tx1"/>
                </a:solidFill>
                <a:effectLst/>
                <a:latin typeface="+mn-lt"/>
                <a:ea typeface="+mn-ea"/>
                <a:cs typeface="+mn-cs"/>
              </a:rPr>
              <a:t>Bring out the idea that particles in the gas state are in continuous motion.</a:t>
            </a:r>
            <a:r>
              <a:rPr lang="en-GB" sz="1200" b="0" i="0" u="none" kern="1200" baseline="0" dirty="0">
                <a:solidFill>
                  <a:schemeClr val="tx1"/>
                </a:solidFill>
                <a:effectLst/>
                <a:latin typeface="+mn-lt"/>
                <a:ea typeface="+mn-ea"/>
                <a:cs typeface="+mn-cs"/>
              </a:rPr>
              <a:t> We know this because over the years scientists have built up a body of evidence through carrying out a range of different experiments.</a:t>
            </a:r>
            <a:endParaRPr lang="en-GB" sz="1200" b="0" i="0" u="none"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i="0" u="none"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u="none" kern="1200" dirty="0">
                <a:solidFill>
                  <a:schemeClr val="tx1"/>
                </a:solidFill>
                <a:effectLst/>
                <a:latin typeface="+mn-lt"/>
                <a:ea typeface="+mn-ea"/>
                <a:cs typeface="+mn-cs"/>
              </a:rPr>
              <a:t>Ask</a:t>
            </a:r>
            <a:r>
              <a:rPr lang="en-GB" sz="1200" b="0" i="0" u="none" kern="1200" baseline="0" dirty="0">
                <a:solidFill>
                  <a:schemeClr val="tx1"/>
                </a:solidFill>
                <a:effectLst/>
                <a:latin typeface="+mn-lt"/>
                <a:ea typeface="+mn-ea"/>
                <a:cs typeface="+mn-cs"/>
              </a:rPr>
              <a:t> for other examples of evidence for moving particles e.g. dust being blow about in the air or sun shining through a crack in the drawn curtains, showing dust in the air.</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i="0" u="none" kern="1200" baseline="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u="none" kern="1200" baseline="0" dirty="0">
                <a:solidFill>
                  <a:schemeClr val="tx1"/>
                </a:solidFill>
                <a:effectLst/>
                <a:latin typeface="+mn-lt"/>
                <a:ea typeface="+mn-ea"/>
                <a:cs typeface="+mn-cs"/>
              </a:rPr>
              <a:t>At this stage, you may wish to demonstrate or use a video clip to show Brownian motion as further evidence. Alternatively this could be a good follow up to the  class practical.</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i="0" u="none" kern="1200" baseline="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u="sng" kern="1200" dirty="0">
                <a:solidFill>
                  <a:schemeClr val="tx1"/>
                </a:solidFill>
                <a:effectLst/>
                <a:latin typeface="+mn-lt"/>
                <a:ea typeface="+mn-ea"/>
                <a:cs typeface="+mn-cs"/>
                <a:hlinkClick r:id="rId4"/>
              </a:rPr>
              <a:t>https://www.stem.org.uk/resources/elibrary/resource/28836/brownian-motion</a:t>
            </a: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u="none"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u="sng" kern="1200" dirty="0">
                <a:solidFill>
                  <a:schemeClr val="tx1"/>
                </a:solidFill>
                <a:effectLst/>
                <a:latin typeface="+mn-lt"/>
                <a:ea typeface="+mn-ea"/>
                <a:cs typeface="+mn-cs"/>
                <a:hlinkClick r:id="rId5"/>
              </a:rPr>
              <a:t>https://spark.iop.org/brownian-motion-smoke-cell</a:t>
            </a: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u="none" dirty="0"/>
          </a:p>
          <a:p>
            <a:endParaRPr lang="en-GB" dirty="0"/>
          </a:p>
        </p:txBody>
      </p:sp>
      <p:sp>
        <p:nvSpPr>
          <p:cNvPr id="4" name="Slide Number Placeholder 3"/>
          <p:cNvSpPr>
            <a:spLocks noGrp="1"/>
          </p:cNvSpPr>
          <p:nvPr>
            <p:ph type="sldNum" sz="quarter" idx="10"/>
          </p:nvPr>
        </p:nvSpPr>
        <p:spPr/>
        <p:txBody>
          <a:bodyPr/>
          <a:lstStyle/>
          <a:p>
            <a:fld id="{DA0089EF-B1DE-4047-BA7D-1F77644AB9A7}" type="slidenum">
              <a:rPr lang="en-GB" smtClean="0"/>
              <a:pPr/>
              <a:t>2</a:t>
            </a:fld>
            <a:endParaRPr lang="en-GB"/>
          </a:p>
        </p:txBody>
      </p:sp>
    </p:spTree>
    <p:extLst>
      <p:ext uri="{BB962C8B-B14F-4D97-AF65-F5344CB8AC3E}">
        <p14:creationId xmlns:p14="http://schemas.microsoft.com/office/powerpoint/2010/main" val="25547832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Mini whiteboard activity</a:t>
            </a:r>
            <a:r>
              <a:rPr lang="en-GB" baseline="0" dirty="0"/>
              <a:t> </a:t>
            </a:r>
          </a:p>
          <a:p>
            <a:pPr marL="171450" indent="-171450">
              <a:buFontTx/>
              <a:buChar char="-"/>
            </a:pPr>
            <a:r>
              <a:rPr lang="en-GB" baseline="0" dirty="0"/>
              <a:t>Draw the piece of equipment named.</a:t>
            </a:r>
          </a:p>
          <a:p>
            <a:pPr marL="171450" indent="-171450">
              <a:buFontTx/>
              <a:buChar char="-"/>
            </a:pPr>
            <a:r>
              <a:rPr lang="en-GB" baseline="0" dirty="0"/>
              <a:t>Name the piece of equipment being held up</a:t>
            </a:r>
          </a:p>
          <a:p>
            <a:pPr marL="171450" indent="-171450">
              <a:buFontTx/>
              <a:buChar char="-"/>
            </a:pPr>
            <a:r>
              <a:rPr lang="en-GB" baseline="0" dirty="0"/>
              <a:t>write down the meaning of the key terms when given the key term</a:t>
            </a:r>
          </a:p>
          <a:p>
            <a:pPr marL="171450" indent="-171450">
              <a:buFontTx/>
              <a:buChar char="-"/>
            </a:pPr>
            <a:r>
              <a:rPr lang="en-GB" baseline="0" dirty="0"/>
              <a:t>write down the key term when given the definition.</a:t>
            </a:r>
          </a:p>
          <a:p>
            <a:pPr marL="171450" indent="-171450">
              <a:buFontTx/>
              <a:buChar char="-"/>
            </a:pPr>
            <a:endParaRPr lang="en-GB" baseline="0" dirty="0"/>
          </a:p>
          <a:p>
            <a:r>
              <a:rPr lang="en-GB" dirty="0">
                <a:latin typeface="Century Gothic" panose="020B0502020202020204" pitchFamily="34" charset="0"/>
              </a:rPr>
              <a:t>Find more support for literacy and vocabulary in our Key Terms support bundle for </a:t>
            </a:r>
            <a:r>
              <a:rPr lang="en-GB" b="1" dirty="0">
                <a:solidFill>
                  <a:srgbClr val="006F62"/>
                </a:solidFill>
                <a:latin typeface="Century Gothic" panose="020B0502020202020204" pitchFamily="34" charset="0"/>
              </a:rPr>
              <a:t>11-14 Particle model, </a:t>
            </a:r>
            <a:r>
              <a:rPr lang="en-GB" b="0" dirty="0">
                <a:solidFill>
                  <a:srgbClr val="006F62"/>
                </a:solidFill>
                <a:latin typeface="Century Gothic" panose="020B0502020202020204" pitchFamily="34" charset="0"/>
              </a:rPr>
              <a:t>a</a:t>
            </a:r>
            <a:r>
              <a:rPr lang="en-GB" dirty="0">
                <a:latin typeface="Century Gothic" panose="020B0502020202020204" pitchFamily="34" charset="0"/>
              </a:rPr>
              <a:t>vailable to download from: </a:t>
            </a:r>
            <a:r>
              <a:rPr lang="en-GB" dirty="0">
                <a:solidFill>
                  <a:srgbClr val="006F62"/>
                </a:solidFill>
                <a:latin typeface="Century Gothic" panose="020B0502020202020204" pitchFamily="34" charset="0"/>
                <a:hlinkClick r:id="rId3">
                  <a:extLst>
                    <a:ext uri="{A12FA001-AC4F-418D-AE19-62706E023703}">
                      <ahyp:hlinkClr xmlns:ahyp="http://schemas.microsoft.com/office/drawing/2018/hyperlinkcolor" val="tx"/>
                    </a:ext>
                  </a:extLst>
                </a:hlinkClick>
              </a:rPr>
              <a:t>rsc.li/4cmvSbS</a:t>
            </a:r>
            <a:r>
              <a:rPr lang="en-GB" dirty="0">
                <a:solidFill>
                  <a:srgbClr val="006F62"/>
                </a:solidFill>
                <a:latin typeface="Century Gothic" panose="020B0502020202020204" pitchFamily="34" charset="0"/>
              </a:rPr>
              <a:t> </a:t>
            </a:r>
          </a:p>
          <a:p>
            <a:pPr marL="0" indent="0">
              <a:buFontTx/>
              <a:buNone/>
            </a:pPr>
            <a:endParaRPr lang="en-GB" dirty="0"/>
          </a:p>
        </p:txBody>
      </p:sp>
      <p:sp>
        <p:nvSpPr>
          <p:cNvPr id="4" name="Slide Number Placeholder 3"/>
          <p:cNvSpPr>
            <a:spLocks noGrp="1"/>
          </p:cNvSpPr>
          <p:nvPr>
            <p:ph type="sldNum" sz="quarter" idx="10"/>
          </p:nvPr>
        </p:nvSpPr>
        <p:spPr/>
        <p:txBody>
          <a:bodyPr/>
          <a:lstStyle/>
          <a:p>
            <a:fld id="{DA0089EF-B1DE-4047-BA7D-1F77644AB9A7}" type="slidenum">
              <a:rPr lang="en-GB" smtClean="0"/>
              <a:pPr/>
              <a:t>4</a:t>
            </a:fld>
            <a:endParaRPr lang="en-GB"/>
          </a:p>
        </p:txBody>
      </p:sp>
    </p:spTree>
    <p:extLst>
      <p:ext uri="{BB962C8B-B14F-4D97-AF65-F5344CB8AC3E}">
        <p14:creationId xmlns:p14="http://schemas.microsoft.com/office/powerpoint/2010/main" val="2256967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A0089EF-B1DE-4047-BA7D-1F77644AB9A7}" type="slidenum">
              <a:rPr lang="en-GB" smtClean="0"/>
              <a:pPr/>
              <a:t>7</a:t>
            </a:fld>
            <a:endParaRPr lang="en-GB"/>
          </a:p>
        </p:txBody>
      </p:sp>
    </p:spTree>
    <p:extLst>
      <p:ext uri="{BB962C8B-B14F-4D97-AF65-F5344CB8AC3E}">
        <p14:creationId xmlns:p14="http://schemas.microsoft.com/office/powerpoint/2010/main" val="6026203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CE1B81-37B2-AAFD-23C0-B21153ADC6D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14DB811-0F7C-6464-F05A-9F2CC33ADC2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9B57CAF-542F-A481-98AA-873BD4543796}"/>
              </a:ext>
            </a:extLst>
          </p:cNvPr>
          <p:cNvSpPr>
            <a:spLocks noGrp="1"/>
          </p:cNvSpPr>
          <p:nvPr>
            <p:ph type="body" idx="1"/>
          </p:nvPr>
        </p:nvSpPr>
        <p:spPr/>
        <p:txBody>
          <a:bodyPr/>
          <a:lstStyle/>
          <a:p>
            <a:r>
              <a:rPr lang="en-GB" b="1" dirty="0"/>
              <a:t>Particles in motion?</a:t>
            </a:r>
          </a:p>
          <a:p>
            <a:pPr marL="228600" lvl="0" indent="-228600">
              <a:buFont typeface="+mj-lt"/>
              <a:buAutoNum type="arabicPeriod"/>
            </a:pPr>
            <a:r>
              <a:rPr lang="en-GB" dirty="0"/>
              <a:t>Put a spatula of calcium carbonate into the first test tube. </a:t>
            </a:r>
          </a:p>
          <a:p>
            <a:pPr marL="228600" lvl="0" indent="-228600">
              <a:buFont typeface="+mj-lt"/>
              <a:buAutoNum type="arabicPeriod"/>
            </a:pPr>
            <a:r>
              <a:rPr lang="en-GB" dirty="0"/>
              <a:t>Add 10 cm</a:t>
            </a:r>
            <a:r>
              <a:rPr lang="en-GB" baseline="30000" dirty="0"/>
              <a:t>3</a:t>
            </a:r>
            <a:r>
              <a:rPr lang="en-GB" dirty="0"/>
              <a:t> of hydrochloric acid </a:t>
            </a:r>
          </a:p>
          <a:p>
            <a:pPr marL="228600" lvl="0" indent="-228600">
              <a:buFont typeface="+mj-lt"/>
              <a:buAutoNum type="arabicPeriod"/>
            </a:pPr>
            <a:r>
              <a:rPr lang="en-GB" dirty="0"/>
              <a:t>Quickly replace the bung and delivery tube. </a:t>
            </a:r>
          </a:p>
          <a:p>
            <a:pPr marL="228600" lvl="0" indent="-228600">
              <a:buFont typeface="+mj-lt"/>
              <a:buAutoNum type="arabicPeriod"/>
            </a:pPr>
            <a:r>
              <a:rPr lang="en-GB" dirty="0"/>
              <a:t>Allow the gas to pass into the second test tube for about one minute,</a:t>
            </a:r>
          </a:p>
          <a:p>
            <a:pPr marL="228600" lvl="0" indent="-228600">
              <a:buFont typeface="+mj-lt"/>
              <a:buAutoNum type="arabicPeriod"/>
            </a:pPr>
            <a:r>
              <a:rPr lang="en-GB" dirty="0"/>
              <a:t>Remove the delivery tube and cork the test tube. </a:t>
            </a:r>
          </a:p>
          <a:p>
            <a:pPr marL="228600" lvl="0" indent="-228600">
              <a:buFont typeface="+mj-lt"/>
              <a:buAutoNum type="arabicPeriod"/>
            </a:pPr>
            <a:r>
              <a:rPr lang="en-GB" dirty="0"/>
              <a:t>Hold the test tube upside down over a similar test tube containing air. Remove the cork and place the tubes mouth-to-mouth. </a:t>
            </a:r>
          </a:p>
          <a:p>
            <a:pPr marL="228600" lvl="0" indent="-228600">
              <a:buFont typeface="+mj-lt"/>
              <a:buAutoNum type="arabicPeriod"/>
            </a:pPr>
            <a:r>
              <a:rPr lang="en-GB" dirty="0"/>
              <a:t>Add a drop of limewater to each test tube; bung and shake the test tube. Record observations,</a:t>
            </a:r>
          </a:p>
          <a:p>
            <a:pPr marL="228600" indent="-228600">
              <a:buFont typeface="+mj-lt"/>
              <a:buAutoNum type="arabicPeriod"/>
            </a:pPr>
            <a:r>
              <a:rPr lang="en-GB" dirty="0"/>
              <a:t>Repeat this experiment but this time at step 6 hold the test tube of air upside down over the test tube of carbon dioxide</a:t>
            </a:r>
            <a:endParaRPr lang="en-GB" sz="1200" dirty="0"/>
          </a:p>
          <a:p>
            <a:pPr marL="228600" indent="-228600">
              <a:buAutoNum type="arabicPeriod"/>
            </a:pPr>
            <a:endParaRPr lang="en-GB" dirty="0"/>
          </a:p>
        </p:txBody>
      </p:sp>
      <p:sp>
        <p:nvSpPr>
          <p:cNvPr id="4" name="Slide Number Placeholder 3">
            <a:extLst>
              <a:ext uri="{FF2B5EF4-FFF2-40B4-BE49-F238E27FC236}">
                <a16:creationId xmlns:a16="http://schemas.microsoft.com/office/drawing/2014/main" id="{EA3AAF73-E508-56CD-1502-5E99FCCD6D2D}"/>
              </a:ext>
            </a:extLst>
          </p:cNvPr>
          <p:cNvSpPr>
            <a:spLocks noGrp="1"/>
          </p:cNvSpPr>
          <p:nvPr>
            <p:ph type="sldNum" sz="quarter" idx="5"/>
          </p:nvPr>
        </p:nvSpPr>
        <p:spPr/>
        <p:txBody>
          <a:bodyPr/>
          <a:lstStyle/>
          <a:p>
            <a:fld id="{6A4DA5DC-95BF-4697-A9FC-A2237F0DBCE8}" type="slidenum">
              <a:rPr lang="en-GB" smtClean="0"/>
              <a:pPr/>
              <a:t>8</a:t>
            </a:fld>
            <a:endParaRPr lang="en-GB"/>
          </a:p>
        </p:txBody>
      </p:sp>
    </p:spTree>
    <p:extLst>
      <p:ext uri="{BB962C8B-B14F-4D97-AF65-F5344CB8AC3E}">
        <p14:creationId xmlns:p14="http://schemas.microsoft.com/office/powerpoint/2010/main" val="235160308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Find answers to these questions and explanations in the teacher notes at https://</a:t>
            </a:r>
            <a:r>
              <a:rPr lang="en-GB" sz="1200" kern="1200" dirty="0">
                <a:solidFill>
                  <a:schemeClr val="tx1"/>
                </a:solidFill>
                <a:effectLst/>
                <a:latin typeface="+mn-lt"/>
                <a:ea typeface="+mn-ea"/>
                <a:cs typeface="+mn-cs"/>
              </a:rPr>
              <a:t>rsc.li/3F6wKBt. </a:t>
            </a:r>
            <a:endParaRPr lang="en-GB" dirty="0"/>
          </a:p>
          <a:p>
            <a:endParaRPr lang="en-GB" dirty="0"/>
          </a:p>
        </p:txBody>
      </p:sp>
      <p:sp>
        <p:nvSpPr>
          <p:cNvPr id="4" name="Slide Number Placeholder 3"/>
          <p:cNvSpPr>
            <a:spLocks noGrp="1"/>
          </p:cNvSpPr>
          <p:nvPr>
            <p:ph type="sldNum" sz="quarter" idx="5"/>
          </p:nvPr>
        </p:nvSpPr>
        <p:spPr/>
        <p:txBody>
          <a:bodyPr/>
          <a:lstStyle/>
          <a:p>
            <a:fld id="{DA0089EF-B1DE-4047-BA7D-1F77644AB9A7}" type="slidenum">
              <a:rPr lang="en-GB" smtClean="0"/>
              <a:pPr/>
              <a:t>9</a:t>
            </a:fld>
            <a:endParaRPr lang="en-GB"/>
          </a:p>
        </p:txBody>
      </p:sp>
    </p:spTree>
    <p:extLst>
      <p:ext uri="{BB962C8B-B14F-4D97-AF65-F5344CB8AC3E}">
        <p14:creationId xmlns:p14="http://schemas.microsoft.com/office/powerpoint/2010/main" val="1258801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Find answers to these questions and explanations in the teacher notes at https://</a:t>
            </a:r>
            <a:r>
              <a:rPr lang="en-GB" sz="1200" kern="1200" dirty="0">
                <a:solidFill>
                  <a:schemeClr val="tx1"/>
                </a:solidFill>
                <a:effectLst/>
                <a:latin typeface="+mn-lt"/>
                <a:ea typeface="+mn-ea"/>
                <a:cs typeface="+mn-cs"/>
              </a:rPr>
              <a:t>rsc.li/3F6wKBt. </a:t>
            </a:r>
            <a:endParaRPr lang="en-GB" dirty="0"/>
          </a:p>
          <a:p>
            <a:endParaRPr lang="en-GB" dirty="0"/>
          </a:p>
        </p:txBody>
      </p:sp>
      <p:sp>
        <p:nvSpPr>
          <p:cNvPr id="4" name="Slide Number Placeholder 3"/>
          <p:cNvSpPr>
            <a:spLocks noGrp="1"/>
          </p:cNvSpPr>
          <p:nvPr>
            <p:ph type="sldNum" sz="quarter" idx="5"/>
          </p:nvPr>
        </p:nvSpPr>
        <p:spPr/>
        <p:txBody>
          <a:bodyPr/>
          <a:lstStyle/>
          <a:p>
            <a:fld id="{DA0089EF-B1DE-4047-BA7D-1F77644AB9A7}" type="slidenum">
              <a:rPr lang="en-GB" smtClean="0"/>
              <a:pPr/>
              <a:t>10</a:t>
            </a:fld>
            <a:endParaRPr lang="en-GB"/>
          </a:p>
        </p:txBody>
      </p:sp>
    </p:spTree>
    <p:extLst>
      <p:ext uri="{BB962C8B-B14F-4D97-AF65-F5344CB8AC3E}">
        <p14:creationId xmlns:p14="http://schemas.microsoft.com/office/powerpoint/2010/main" val="412139764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Find answers to these questions and explanations in the teacher notes at https://</a:t>
            </a:r>
            <a:r>
              <a:rPr lang="en-GB" sz="1200" kern="1200" dirty="0">
                <a:solidFill>
                  <a:schemeClr val="tx1"/>
                </a:solidFill>
                <a:effectLst/>
                <a:latin typeface="+mn-lt"/>
                <a:ea typeface="+mn-ea"/>
                <a:cs typeface="+mn-cs"/>
              </a:rPr>
              <a:t>rsc.li/3F6wKBt. </a:t>
            </a:r>
            <a:endParaRPr lang="en-GB" dirty="0"/>
          </a:p>
          <a:p>
            <a:endParaRPr lang="en-GB" dirty="0"/>
          </a:p>
        </p:txBody>
      </p:sp>
      <p:sp>
        <p:nvSpPr>
          <p:cNvPr id="4" name="Slide Number Placeholder 3"/>
          <p:cNvSpPr>
            <a:spLocks noGrp="1"/>
          </p:cNvSpPr>
          <p:nvPr>
            <p:ph type="sldNum" sz="quarter" idx="5"/>
          </p:nvPr>
        </p:nvSpPr>
        <p:spPr/>
        <p:txBody>
          <a:bodyPr/>
          <a:lstStyle/>
          <a:p>
            <a:fld id="{DA0089EF-B1DE-4047-BA7D-1F77644AB9A7}" type="slidenum">
              <a:rPr lang="en-GB" smtClean="0"/>
              <a:pPr/>
              <a:t>11</a:t>
            </a:fld>
            <a:endParaRPr lang="en-GB"/>
          </a:p>
        </p:txBody>
      </p:sp>
    </p:spTree>
    <p:extLst>
      <p:ext uri="{BB962C8B-B14F-4D97-AF65-F5344CB8AC3E}">
        <p14:creationId xmlns:p14="http://schemas.microsoft.com/office/powerpoint/2010/main" val="947250763"/>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hyperlink" Target="https://rsc.li/3F6wKBt" TargetMode="External"/></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hyperlink" Target="https://rsc.li/3F6wKBt" TargetMode="External"/></Relationships>
</file>

<file path=ppt/slideLayouts/_rels/slideLayout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hyperlink" Target="https://rsc.li/3F6wKBt" TargetMode="Externa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1-14 years Title, single line, generic photo">
    <p:spTree>
      <p:nvGrpSpPr>
        <p:cNvPr id="1" name=""/>
        <p:cNvGrpSpPr/>
        <p:nvPr/>
      </p:nvGrpSpPr>
      <p:grpSpPr>
        <a:xfrm>
          <a:off x="0" y="0"/>
          <a:ext cx="0" cy="0"/>
          <a:chOff x="0" y="0"/>
          <a:chExt cx="0" cy="0"/>
        </a:xfrm>
      </p:grpSpPr>
      <p:grpSp>
        <p:nvGrpSpPr>
          <p:cNvPr id="43" name="Group 42">
            <a:extLst>
              <a:ext uri="{FF2B5EF4-FFF2-40B4-BE49-F238E27FC236}">
                <a16:creationId xmlns:a16="http://schemas.microsoft.com/office/drawing/2014/main" id="{F5168C22-13C5-5042-B68D-D5810F149BD4}"/>
              </a:ext>
            </a:extLst>
          </p:cNvPr>
          <p:cNvGrpSpPr/>
          <p:nvPr userDrawn="1"/>
        </p:nvGrpSpPr>
        <p:grpSpPr>
          <a:xfrm>
            <a:off x="0" y="0"/>
            <a:ext cx="12196800" cy="6858000"/>
            <a:chOff x="0" y="0"/>
            <a:chExt cx="12196800" cy="6858000"/>
          </a:xfrm>
        </p:grpSpPr>
        <p:pic>
          <p:nvPicPr>
            <p:cNvPr id="16" name="Picture 15">
              <a:extLst>
                <a:ext uri="{FF2B5EF4-FFF2-40B4-BE49-F238E27FC236}">
                  <a16:creationId xmlns:a16="http://schemas.microsoft.com/office/drawing/2014/main" id="{01348E18-6A0F-0842-92AA-634472BB458F}"/>
                </a:ext>
              </a:extLst>
            </p:cNvPr>
            <p:cNvPicPr>
              <a:picLocks/>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6800" cy="6858000"/>
            </a:xfrm>
            <a:prstGeom prst="rect">
              <a:avLst/>
            </a:prstGeom>
          </p:spPr>
        </p:pic>
        <p:pic>
          <p:nvPicPr>
            <p:cNvPr id="42" name="Picture 41">
              <a:extLst>
                <a:ext uri="{FF2B5EF4-FFF2-40B4-BE49-F238E27FC236}">
                  <a16:creationId xmlns:a16="http://schemas.microsoft.com/office/drawing/2014/main" id="{7D0D226C-0904-EC4D-9B16-19AD25079747}"/>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5306038" y="0"/>
              <a:ext cx="6855236" cy="6858000"/>
            </a:xfrm>
            <a:prstGeom prst="rect">
              <a:avLst/>
            </a:prstGeom>
          </p:spPr>
        </p:pic>
      </p:grpSp>
      <p:grpSp>
        <p:nvGrpSpPr>
          <p:cNvPr id="98" name="Group 97">
            <a:extLst>
              <a:ext uri="{FF2B5EF4-FFF2-40B4-BE49-F238E27FC236}">
                <a16:creationId xmlns:a16="http://schemas.microsoft.com/office/drawing/2014/main" id="{D1166B66-EF9F-7F44-B3D5-0039E00DA134}"/>
              </a:ext>
            </a:extLst>
          </p:cNvPr>
          <p:cNvGrpSpPr/>
          <p:nvPr userDrawn="1"/>
        </p:nvGrpSpPr>
        <p:grpSpPr>
          <a:xfrm>
            <a:off x="0" y="-1670"/>
            <a:ext cx="7622497" cy="6859670"/>
            <a:chOff x="0" y="-1670"/>
            <a:chExt cx="7622497" cy="6859670"/>
          </a:xfrm>
        </p:grpSpPr>
        <p:pic>
          <p:nvPicPr>
            <p:cNvPr id="84" name="Picture 83">
              <a:extLst>
                <a:ext uri="{FF2B5EF4-FFF2-40B4-BE49-F238E27FC236}">
                  <a16:creationId xmlns:a16="http://schemas.microsoft.com/office/drawing/2014/main" id="{F1E65715-C07C-5A49-8AE3-55777E91145F}"/>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0" y="0"/>
              <a:ext cx="7485972" cy="6858000"/>
            </a:xfrm>
            <a:prstGeom prst="rect">
              <a:avLst/>
            </a:prstGeom>
          </p:spPr>
        </p:pic>
        <p:pic>
          <p:nvPicPr>
            <p:cNvPr id="86" name="Picture 85">
              <a:extLst>
                <a:ext uri="{FF2B5EF4-FFF2-40B4-BE49-F238E27FC236}">
                  <a16:creationId xmlns:a16="http://schemas.microsoft.com/office/drawing/2014/main" id="{2A1E57C7-F139-AD4D-BA28-4F7521ED0599}"/>
                </a:ext>
              </a:extLst>
            </p:cNvPr>
            <p:cNvPicPr>
              <a:picLocks noChangeAspect="1"/>
            </p:cNvPicPr>
            <p:nvPr userDrawn="1"/>
          </p:nvPicPr>
          <p:blipFill>
            <a:blip r:embed="rId5" cstate="print">
              <a:extLst>
                <a:ext uri="{28A0092B-C50C-407E-A947-70E740481C1C}">
                  <a14:useLocalDpi xmlns:a14="http://schemas.microsoft.com/office/drawing/2010/main"/>
                </a:ext>
              </a:extLst>
            </a:blip>
            <a:stretch>
              <a:fillRect/>
            </a:stretch>
          </p:blipFill>
          <p:spPr>
            <a:xfrm>
              <a:off x="3383422" y="-1670"/>
              <a:ext cx="4239075" cy="6858000"/>
            </a:xfrm>
            <a:prstGeom prst="rect">
              <a:avLst/>
            </a:prstGeom>
          </p:spPr>
        </p:pic>
        <p:pic>
          <p:nvPicPr>
            <p:cNvPr id="96" name="Picture 95">
              <a:extLst>
                <a:ext uri="{FF2B5EF4-FFF2-40B4-BE49-F238E27FC236}">
                  <a16:creationId xmlns:a16="http://schemas.microsoft.com/office/drawing/2014/main" id="{6CC0A54E-2863-3942-914D-4D2B8FFDF4BF}"/>
                </a:ext>
              </a:extLst>
            </p:cNvPr>
            <p:cNvPicPr>
              <a:picLocks noChangeAspect="1"/>
            </p:cNvPicPr>
            <p:nvPr userDrawn="1"/>
          </p:nvPicPr>
          <p:blipFill>
            <a:blip r:embed="rId6" cstate="print">
              <a:alphaModFix amt="75000"/>
              <a:extLst>
                <a:ext uri="{28A0092B-C50C-407E-A947-70E740481C1C}">
                  <a14:useLocalDpi xmlns:a14="http://schemas.microsoft.com/office/drawing/2010/main"/>
                </a:ext>
              </a:extLst>
            </a:blip>
            <a:stretch>
              <a:fillRect/>
            </a:stretch>
          </p:blipFill>
          <p:spPr>
            <a:xfrm>
              <a:off x="4023211" y="0"/>
              <a:ext cx="3599286" cy="2832100"/>
            </a:xfrm>
            <a:prstGeom prst="rect">
              <a:avLst/>
            </a:prstGeom>
          </p:spPr>
        </p:pic>
      </p:grpSp>
      <p:sp>
        <p:nvSpPr>
          <p:cNvPr id="2" name="Title 1">
            <a:extLst>
              <a:ext uri="{FF2B5EF4-FFF2-40B4-BE49-F238E27FC236}">
                <a16:creationId xmlns:a16="http://schemas.microsoft.com/office/drawing/2014/main" id="{BB8CB521-08A1-6042-8AA6-46C1C137B9E2}"/>
              </a:ext>
            </a:extLst>
          </p:cNvPr>
          <p:cNvSpPr>
            <a:spLocks noGrp="1"/>
          </p:cNvSpPr>
          <p:nvPr>
            <p:ph type="ctrTitle" hasCustomPrompt="1"/>
          </p:nvPr>
        </p:nvSpPr>
        <p:spPr>
          <a:xfrm>
            <a:off x="540000" y="1238400"/>
            <a:ext cx="5220000" cy="336777"/>
          </a:xfrm>
        </p:spPr>
        <p:txBody>
          <a:bodyPr lIns="0" tIns="0" rIns="0" bIns="0" anchor="t" anchorCtr="0">
            <a:normAutofit/>
          </a:bodyPr>
          <a:lstStyle>
            <a:lvl1pPr algn="l">
              <a:defRPr sz="2400" b="1" i="0">
                <a:latin typeface="Century Gothic" panose="020B0502020202020204" pitchFamily="34" charset="0"/>
              </a:defRPr>
            </a:lvl1pPr>
          </a:lstStyle>
          <a:p>
            <a:r>
              <a:rPr lang="en-GB" dirty="0"/>
              <a:t>11–14 years</a:t>
            </a:r>
            <a:endParaRPr lang="en-US" dirty="0"/>
          </a:p>
        </p:txBody>
      </p:sp>
      <p:sp>
        <p:nvSpPr>
          <p:cNvPr id="3" name="Subtitle 2">
            <a:extLst>
              <a:ext uri="{FF2B5EF4-FFF2-40B4-BE49-F238E27FC236}">
                <a16:creationId xmlns:a16="http://schemas.microsoft.com/office/drawing/2014/main" id="{C274CC80-688D-714B-9546-CAC5C231FAE5}"/>
              </a:ext>
            </a:extLst>
          </p:cNvPr>
          <p:cNvSpPr>
            <a:spLocks noGrp="1"/>
          </p:cNvSpPr>
          <p:nvPr>
            <p:ph type="subTitle" idx="1" hasCustomPrompt="1"/>
          </p:nvPr>
        </p:nvSpPr>
        <p:spPr>
          <a:xfrm>
            <a:off x="540000" y="1980000"/>
            <a:ext cx="5220000" cy="713843"/>
          </a:xfrm>
        </p:spPr>
        <p:txBody>
          <a:bodyPr lIns="0" tIns="0" rIns="0" bIns="0">
            <a:noAutofit/>
          </a:bodyPr>
          <a:lstStyle>
            <a:lvl1pPr marL="0" indent="0" algn="l">
              <a:spcBef>
                <a:spcPts val="0"/>
              </a:spcBef>
              <a:buNone/>
              <a:defRPr sz="5000" b="1" i="0">
                <a:solidFill>
                  <a:srgbClr val="006F62"/>
                </a:solidFill>
                <a:latin typeface="Century Gothic" panose="020B0502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Single line title</a:t>
            </a:r>
            <a:endParaRPr lang="en-US" dirty="0"/>
          </a:p>
        </p:txBody>
      </p:sp>
      <p:pic>
        <p:nvPicPr>
          <p:cNvPr id="7" name="Picture 6">
            <a:extLst>
              <a:ext uri="{FF2B5EF4-FFF2-40B4-BE49-F238E27FC236}">
                <a16:creationId xmlns:a16="http://schemas.microsoft.com/office/drawing/2014/main" id="{320B49D5-F310-A340-BF5B-AB0D4EB1E384}"/>
              </a:ext>
            </a:extLst>
          </p:cNvPr>
          <p:cNvPicPr>
            <a:picLocks noChangeAspect="1"/>
          </p:cNvPicPr>
          <p:nvPr userDrawn="1"/>
        </p:nvPicPr>
        <p:blipFill>
          <a:blip r:embed="rId7" cstate="email">
            <a:extLst>
              <a:ext uri="{28A0092B-C50C-407E-A947-70E740481C1C}">
                <a14:useLocalDpi xmlns:a14="http://schemas.microsoft.com/office/drawing/2010/main"/>
              </a:ext>
            </a:extLst>
          </a:blip>
          <a:stretch>
            <a:fillRect/>
          </a:stretch>
        </p:blipFill>
        <p:spPr>
          <a:xfrm>
            <a:off x="540000" y="5640908"/>
            <a:ext cx="2568960" cy="716919"/>
          </a:xfrm>
          <a:prstGeom prst="rect">
            <a:avLst/>
          </a:prstGeom>
        </p:spPr>
      </p:pic>
      <p:pic>
        <p:nvPicPr>
          <p:cNvPr id="38" name="Picture 37">
            <a:extLst>
              <a:ext uri="{FF2B5EF4-FFF2-40B4-BE49-F238E27FC236}">
                <a16:creationId xmlns:a16="http://schemas.microsoft.com/office/drawing/2014/main" id="{14E3DA79-FDC9-7F4B-9277-8C9EB9346AD6}"/>
              </a:ext>
            </a:extLst>
          </p:cNvPr>
          <p:cNvPicPr>
            <a:picLocks noChangeAspect="1"/>
          </p:cNvPicPr>
          <p:nvPr userDrawn="1"/>
        </p:nvPicPr>
        <p:blipFill>
          <a:blip r:embed="rId8" cstate="print">
            <a:extLst>
              <a:ext uri="{28A0092B-C50C-407E-A947-70E740481C1C}">
                <a14:useLocalDpi xmlns:a14="http://schemas.microsoft.com/office/drawing/2010/main"/>
              </a:ext>
            </a:extLst>
          </a:blip>
          <a:stretch>
            <a:fillRect/>
          </a:stretch>
        </p:blipFill>
        <p:spPr>
          <a:xfrm>
            <a:off x="3648960" y="5816600"/>
            <a:ext cx="1754412" cy="417717"/>
          </a:xfrm>
          <a:prstGeom prst="rect">
            <a:avLst/>
          </a:prstGeom>
        </p:spPr>
      </p:pic>
      <p:sp>
        <p:nvSpPr>
          <p:cNvPr id="14" name="Title 1">
            <a:extLst>
              <a:ext uri="{FF2B5EF4-FFF2-40B4-BE49-F238E27FC236}">
                <a16:creationId xmlns:a16="http://schemas.microsoft.com/office/drawing/2014/main" id="{2281CF7B-F07A-C049-BDB9-748CCF3F310B}"/>
              </a:ext>
            </a:extLst>
          </p:cNvPr>
          <p:cNvSpPr txBox="1">
            <a:spLocks/>
          </p:cNvSpPr>
          <p:nvPr userDrawn="1"/>
        </p:nvSpPr>
        <p:spPr>
          <a:xfrm>
            <a:off x="9450000" y="5850000"/>
            <a:ext cx="2160000" cy="336777"/>
          </a:xfrm>
          <a:prstGeom prst="rect">
            <a:avLst/>
          </a:prstGeom>
        </p:spPr>
        <p:txBody>
          <a:bodyPr vert="horz" lIns="0" tIns="0" rIns="0" bIns="0" rtlCol="0" anchor="b" anchorCtr="0">
            <a:normAutofit/>
          </a:bodyPr>
          <a:lstStyle>
            <a:lvl1pPr algn="l" defTabSz="914400" rtl="0" eaLnBrk="1" latinLnBrk="0" hangingPunct="1">
              <a:lnSpc>
                <a:spcPct val="90000"/>
              </a:lnSpc>
              <a:spcBef>
                <a:spcPct val="0"/>
              </a:spcBef>
              <a:buNone/>
              <a:defRPr sz="2400" b="1" i="0" kern="1200">
                <a:solidFill>
                  <a:schemeClr val="tx1"/>
                </a:solidFill>
                <a:latin typeface="Century Gothic" panose="020B0502020202020204" pitchFamily="34" charset="0"/>
                <a:ea typeface="+mj-ea"/>
                <a:cs typeface="+mj-cs"/>
              </a:defRPr>
            </a:lvl1pPr>
          </a:lstStyle>
          <a:p>
            <a:pPr algn="r"/>
            <a:r>
              <a:rPr lang="en-GB" sz="1600" b="1" i="0" u="none" kern="1200" dirty="0">
                <a:solidFill>
                  <a:schemeClr val="bg1"/>
                </a:solidFill>
                <a:effectLst/>
                <a:latin typeface="Century Gothic" panose="020B0502020202020204" pitchFamily="34" charset="0"/>
                <a:ea typeface="+mj-ea"/>
                <a:cs typeface="+mj-cs"/>
                <a:hlinkClick r:id="rId9">
                  <a:extLst>
                    <a:ext uri="{A12FA001-AC4F-418D-AE19-62706E023703}">
                      <ahyp:hlinkClr xmlns:ahyp="http://schemas.microsoft.com/office/drawing/2018/hyperlinkcolor" val="tx"/>
                    </a:ext>
                  </a:extLst>
                </a:hlinkClick>
              </a:rPr>
              <a:t>rsc.li/3F6wKBt</a:t>
            </a:r>
            <a:r>
              <a:rPr lang="en-GB" sz="1600" b="1" i="0" u="none" kern="1200" dirty="0">
                <a:solidFill>
                  <a:schemeClr val="bg1"/>
                </a:solidFill>
                <a:effectLst/>
                <a:latin typeface="Century Gothic" panose="020B0502020202020204" pitchFamily="34" charset="0"/>
                <a:ea typeface="+mj-ea"/>
                <a:cs typeface="+mj-cs"/>
              </a:rPr>
              <a:t> </a:t>
            </a:r>
            <a:endParaRPr lang="en-US" sz="1600" u="none" dirty="0">
              <a:solidFill>
                <a:schemeClr val="bg1"/>
              </a:solidFill>
            </a:endParaRPr>
          </a:p>
        </p:txBody>
      </p:sp>
    </p:spTree>
    <p:extLst>
      <p:ext uri="{BB962C8B-B14F-4D97-AF65-F5344CB8AC3E}">
        <p14:creationId xmlns:p14="http://schemas.microsoft.com/office/powerpoint/2010/main" val="12269370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1-14 years Title, double line, content photo">
    <p:spTree>
      <p:nvGrpSpPr>
        <p:cNvPr id="1" name=""/>
        <p:cNvGrpSpPr/>
        <p:nvPr/>
      </p:nvGrpSpPr>
      <p:grpSpPr>
        <a:xfrm>
          <a:off x="0" y="0"/>
          <a:ext cx="0" cy="0"/>
          <a:chOff x="0" y="0"/>
          <a:chExt cx="0" cy="0"/>
        </a:xfrm>
      </p:grpSpPr>
      <p:grpSp>
        <p:nvGrpSpPr>
          <p:cNvPr id="12" name="Group 11">
            <a:extLst>
              <a:ext uri="{FF2B5EF4-FFF2-40B4-BE49-F238E27FC236}">
                <a16:creationId xmlns:a16="http://schemas.microsoft.com/office/drawing/2014/main" id="{A411C634-342E-F545-A3E0-966E94C8989E}"/>
              </a:ext>
            </a:extLst>
          </p:cNvPr>
          <p:cNvGrpSpPr/>
          <p:nvPr userDrawn="1"/>
        </p:nvGrpSpPr>
        <p:grpSpPr>
          <a:xfrm>
            <a:off x="0" y="-830"/>
            <a:ext cx="12196800" cy="6858000"/>
            <a:chOff x="0" y="0"/>
            <a:chExt cx="12196800" cy="6858000"/>
          </a:xfrm>
        </p:grpSpPr>
        <p:pic>
          <p:nvPicPr>
            <p:cNvPr id="13" name="Picture 12">
              <a:extLst>
                <a:ext uri="{FF2B5EF4-FFF2-40B4-BE49-F238E27FC236}">
                  <a16:creationId xmlns:a16="http://schemas.microsoft.com/office/drawing/2014/main" id="{F29614DA-6B90-DA48-8139-C28306C4EEAE}"/>
                </a:ext>
              </a:extLst>
            </p:cNvPr>
            <p:cNvPicPr>
              <a:picLocks/>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6800" cy="6858000"/>
            </a:xfrm>
            <a:prstGeom prst="rect">
              <a:avLst/>
            </a:prstGeom>
          </p:spPr>
        </p:pic>
        <p:pic>
          <p:nvPicPr>
            <p:cNvPr id="14" name="Picture 13">
              <a:extLst>
                <a:ext uri="{FF2B5EF4-FFF2-40B4-BE49-F238E27FC236}">
                  <a16:creationId xmlns:a16="http://schemas.microsoft.com/office/drawing/2014/main" id="{E83805CC-C213-4B4C-85F7-4F680A3803D0}"/>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5306038" y="0"/>
              <a:ext cx="6855236" cy="6858000"/>
            </a:xfrm>
            <a:prstGeom prst="rect">
              <a:avLst/>
            </a:prstGeom>
          </p:spPr>
        </p:pic>
      </p:grpSp>
      <p:grpSp>
        <p:nvGrpSpPr>
          <p:cNvPr id="15" name="Group 14">
            <a:extLst>
              <a:ext uri="{FF2B5EF4-FFF2-40B4-BE49-F238E27FC236}">
                <a16:creationId xmlns:a16="http://schemas.microsoft.com/office/drawing/2014/main" id="{33C7BD55-048E-5B42-AB50-9C11D4877717}"/>
              </a:ext>
            </a:extLst>
          </p:cNvPr>
          <p:cNvGrpSpPr/>
          <p:nvPr userDrawn="1"/>
        </p:nvGrpSpPr>
        <p:grpSpPr>
          <a:xfrm>
            <a:off x="0" y="-1670"/>
            <a:ext cx="7622497" cy="6859670"/>
            <a:chOff x="0" y="-1670"/>
            <a:chExt cx="7622497" cy="6859670"/>
          </a:xfrm>
        </p:grpSpPr>
        <p:pic>
          <p:nvPicPr>
            <p:cNvPr id="16" name="Picture 15">
              <a:extLst>
                <a:ext uri="{FF2B5EF4-FFF2-40B4-BE49-F238E27FC236}">
                  <a16:creationId xmlns:a16="http://schemas.microsoft.com/office/drawing/2014/main" id="{B65C8396-5F45-5649-8B5F-3139EE072DC3}"/>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0" y="0"/>
              <a:ext cx="7485972" cy="6858000"/>
            </a:xfrm>
            <a:prstGeom prst="rect">
              <a:avLst/>
            </a:prstGeom>
          </p:spPr>
        </p:pic>
        <p:pic>
          <p:nvPicPr>
            <p:cNvPr id="23" name="Picture 22">
              <a:extLst>
                <a:ext uri="{FF2B5EF4-FFF2-40B4-BE49-F238E27FC236}">
                  <a16:creationId xmlns:a16="http://schemas.microsoft.com/office/drawing/2014/main" id="{5213ADDD-C006-594E-8C60-820DE61636A5}"/>
                </a:ext>
              </a:extLst>
            </p:cNvPr>
            <p:cNvPicPr>
              <a:picLocks noChangeAspect="1"/>
            </p:cNvPicPr>
            <p:nvPr userDrawn="1"/>
          </p:nvPicPr>
          <p:blipFill>
            <a:blip r:embed="rId5" cstate="print">
              <a:extLst>
                <a:ext uri="{28A0092B-C50C-407E-A947-70E740481C1C}">
                  <a14:useLocalDpi xmlns:a14="http://schemas.microsoft.com/office/drawing/2010/main"/>
                </a:ext>
              </a:extLst>
            </a:blip>
            <a:stretch>
              <a:fillRect/>
            </a:stretch>
          </p:blipFill>
          <p:spPr>
            <a:xfrm>
              <a:off x="3383422" y="-1670"/>
              <a:ext cx="4239075" cy="6858000"/>
            </a:xfrm>
            <a:prstGeom prst="rect">
              <a:avLst/>
            </a:prstGeom>
          </p:spPr>
        </p:pic>
        <p:pic>
          <p:nvPicPr>
            <p:cNvPr id="24" name="Picture 23">
              <a:extLst>
                <a:ext uri="{FF2B5EF4-FFF2-40B4-BE49-F238E27FC236}">
                  <a16:creationId xmlns:a16="http://schemas.microsoft.com/office/drawing/2014/main" id="{026E7407-F898-5142-88BB-7D8A2BEEAE05}"/>
                </a:ext>
              </a:extLst>
            </p:cNvPr>
            <p:cNvPicPr>
              <a:picLocks noChangeAspect="1"/>
            </p:cNvPicPr>
            <p:nvPr userDrawn="1"/>
          </p:nvPicPr>
          <p:blipFill>
            <a:blip r:embed="rId6" cstate="print">
              <a:alphaModFix amt="75000"/>
              <a:extLst>
                <a:ext uri="{28A0092B-C50C-407E-A947-70E740481C1C}">
                  <a14:useLocalDpi xmlns:a14="http://schemas.microsoft.com/office/drawing/2010/main"/>
                </a:ext>
              </a:extLst>
            </a:blip>
            <a:stretch>
              <a:fillRect/>
            </a:stretch>
          </p:blipFill>
          <p:spPr>
            <a:xfrm>
              <a:off x="4023211" y="0"/>
              <a:ext cx="3599286" cy="2832100"/>
            </a:xfrm>
            <a:prstGeom prst="rect">
              <a:avLst/>
            </a:prstGeom>
          </p:spPr>
        </p:pic>
      </p:grpSp>
      <p:sp>
        <p:nvSpPr>
          <p:cNvPr id="25" name="Title 1">
            <a:extLst>
              <a:ext uri="{FF2B5EF4-FFF2-40B4-BE49-F238E27FC236}">
                <a16:creationId xmlns:a16="http://schemas.microsoft.com/office/drawing/2014/main" id="{0197BF56-5D37-7C46-9B8F-1EC239150133}"/>
              </a:ext>
            </a:extLst>
          </p:cNvPr>
          <p:cNvSpPr>
            <a:spLocks noGrp="1"/>
          </p:cNvSpPr>
          <p:nvPr>
            <p:ph type="ctrTitle" hasCustomPrompt="1"/>
          </p:nvPr>
        </p:nvSpPr>
        <p:spPr>
          <a:xfrm>
            <a:off x="540000" y="1238400"/>
            <a:ext cx="5220000" cy="336777"/>
          </a:xfrm>
        </p:spPr>
        <p:txBody>
          <a:bodyPr lIns="0" tIns="0" rIns="0" bIns="0" anchor="t" anchorCtr="0">
            <a:normAutofit/>
          </a:bodyPr>
          <a:lstStyle>
            <a:lvl1pPr algn="l">
              <a:defRPr sz="2400" b="1" i="0">
                <a:latin typeface="Century Gothic" panose="020B0502020202020204" pitchFamily="34" charset="0"/>
              </a:defRPr>
            </a:lvl1pPr>
          </a:lstStyle>
          <a:p>
            <a:r>
              <a:rPr lang="en-GB" dirty="0"/>
              <a:t>11–14 years</a:t>
            </a:r>
            <a:endParaRPr lang="en-US" dirty="0"/>
          </a:p>
        </p:txBody>
      </p:sp>
      <p:sp>
        <p:nvSpPr>
          <p:cNvPr id="26" name="Subtitle 2">
            <a:extLst>
              <a:ext uri="{FF2B5EF4-FFF2-40B4-BE49-F238E27FC236}">
                <a16:creationId xmlns:a16="http://schemas.microsoft.com/office/drawing/2014/main" id="{AA51607E-49B0-7845-BF9B-B79131425320}"/>
              </a:ext>
            </a:extLst>
          </p:cNvPr>
          <p:cNvSpPr>
            <a:spLocks noGrp="1"/>
          </p:cNvSpPr>
          <p:nvPr>
            <p:ph type="subTitle" idx="1" hasCustomPrompt="1"/>
          </p:nvPr>
        </p:nvSpPr>
        <p:spPr>
          <a:xfrm>
            <a:off x="540000" y="1980000"/>
            <a:ext cx="5220000" cy="1652200"/>
          </a:xfrm>
        </p:spPr>
        <p:txBody>
          <a:bodyPr lIns="0" tIns="0" rIns="0" bIns="0">
            <a:noAutofit/>
          </a:bodyPr>
          <a:lstStyle>
            <a:lvl1pPr marL="0" indent="0" algn="l">
              <a:spcBef>
                <a:spcPts val="0"/>
              </a:spcBef>
              <a:buNone/>
              <a:defRPr sz="5000" b="1" i="0">
                <a:solidFill>
                  <a:srgbClr val="006F62"/>
                </a:solidFill>
                <a:latin typeface="Century Gothic" panose="020B0502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Double line title with turnover</a:t>
            </a:r>
            <a:endParaRPr lang="en-US" dirty="0"/>
          </a:p>
        </p:txBody>
      </p:sp>
      <p:pic>
        <p:nvPicPr>
          <p:cNvPr id="27" name="Picture 26">
            <a:extLst>
              <a:ext uri="{FF2B5EF4-FFF2-40B4-BE49-F238E27FC236}">
                <a16:creationId xmlns:a16="http://schemas.microsoft.com/office/drawing/2014/main" id="{07D73AB0-DEF7-4046-847B-A28ADD104FA2}"/>
              </a:ext>
            </a:extLst>
          </p:cNvPr>
          <p:cNvPicPr>
            <a:picLocks noChangeAspect="1"/>
          </p:cNvPicPr>
          <p:nvPr userDrawn="1"/>
        </p:nvPicPr>
        <p:blipFill>
          <a:blip r:embed="rId7" cstate="email">
            <a:extLst>
              <a:ext uri="{28A0092B-C50C-407E-A947-70E740481C1C}">
                <a14:useLocalDpi xmlns:a14="http://schemas.microsoft.com/office/drawing/2010/main"/>
              </a:ext>
            </a:extLst>
          </a:blip>
          <a:stretch>
            <a:fillRect/>
          </a:stretch>
        </p:blipFill>
        <p:spPr>
          <a:xfrm>
            <a:off x="540000" y="5640908"/>
            <a:ext cx="2568960" cy="716919"/>
          </a:xfrm>
          <a:prstGeom prst="rect">
            <a:avLst/>
          </a:prstGeom>
        </p:spPr>
      </p:pic>
      <p:pic>
        <p:nvPicPr>
          <p:cNvPr id="28" name="Picture 27">
            <a:extLst>
              <a:ext uri="{FF2B5EF4-FFF2-40B4-BE49-F238E27FC236}">
                <a16:creationId xmlns:a16="http://schemas.microsoft.com/office/drawing/2014/main" id="{1D2D02F5-2384-7B49-A386-3ED4975FF971}"/>
              </a:ext>
            </a:extLst>
          </p:cNvPr>
          <p:cNvPicPr>
            <a:picLocks noChangeAspect="1"/>
          </p:cNvPicPr>
          <p:nvPr userDrawn="1"/>
        </p:nvPicPr>
        <p:blipFill>
          <a:blip r:embed="rId8" cstate="print">
            <a:extLst>
              <a:ext uri="{28A0092B-C50C-407E-A947-70E740481C1C}">
                <a14:useLocalDpi xmlns:a14="http://schemas.microsoft.com/office/drawing/2010/main"/>
              </a:ext>
            </a:extLst>
          </a:blip>
          <a:stretch>
            <a:fillRect/>
          </a:stretch>
        </p:blipFill>
        <p:spPr>
          <a:xfrm>
            <a:off x="3648960" y="5816600"/>
            <a:ext cx="1754412" cy="417717"/>
          </a:xfrm>
          <a:prstGeom prst="rect">
            <a:avLst/>
          </a:prstGeom>
        </p:spPr>
      </p:pic>
      <p:sp>
        <p:nvSpPr>
          <p:cNvPr id="17" name="Title 1">
            <a:extLst>
              <a:ext uri="{FF2B5EF4-FFF2-40B4-BE49-F238E27FC236}">
                <a16:creationId xmlns:a16="http://schemas.microsoft.com/office/drawing/2014/main" id="{7854A24E-0016-C74A-86CC-C558B7FBB5DF}"/>
              </a:ext>
            </a:extLst>
          </p:cNvPr>
          <p:cNvSpPr txBox="1">
            <a:spLocks/>
          </p:cNvSpPr>
          <p:nvPr userDrawn="1"/>
        </p:nvSpPr>
        <p:spPr>
          <a:xfrm>
            <a:off x="9450000" y="5850000"/>
            <a:ext cx="2160000" cy="336777"/>
          </a:xfrm>
          <a:prstGeom prst="rect">
            <a:avLst/>
          </a:prstGeom>
        </p:spPr>
        <p:txBody>
          <a:bodyPr vert="horz" lIns="0" tIns="0" rIns="0" bIns="0" rtlCol="0" anchor="b" anchorCtr="0">
            <a:normAutofit/>
          </a:bodyPr>
          <a:lstStyle>
            <a:lvl1pPr algn="l" defTabSz="914400" rtl="0" eaLnBrk="1" latinLnBrk="0" hangingPunct="1">
              <a:lnSpc>
                <a:spcPct val="90000"/>
              </a:lnSpc>
              <a:spcBef>
                <a:spcPct val="0"/>
              </a:spcBef>
              <a:buNone/>
              <a:defRPr sz="2400" b="1" i="0" kern="1200">
                <a:solidFill>
                  <a:schemeClr val="tx1"/>
                </a:solidFill>
                <a:latin typeface="Century Gothic" panose="020B0502020202020204" pitchFamily="34" charset="0"/>
                <a:ea typeface="+mj-ea"/>
                <a:cs typeface="+mj-cs"/>
              </a:defRPr>
            </a:lvl1pPr>
          </a:lstStyle>
          <a:p>
            <a:pPr algn="r"/>
            <a:r>
              <a:rPr lang="en-GB" sz="1600" b="1" i="0" u="none" kern="1200" dirty="0">
                <a:solidFill>
                  <a:schemeClr val="bg1"/>
                </a:solidFill>
                <a:effectLst/>
                <a:latin typeface="Century Gothic" panose="020B0502020202020204" pitchFamily="34" charset="0"/>
                <a:ea typeface="+mj-ea"/>
                <a:cs typeface="+mj-cs"/>
                <a:hlinkClick r:id="rId9">
                  <a:extLst>
                    <a:ext uri="{A12FA001-AC4F-418D-AE19-62706E023703}">
                      <ahyp:hlinkClr xmlns:ahyp="http://schemas.microsoft.com/office/drawing/2018/hyperlinkcolor" val="tx"/>
                    </a:ext>
                  </a:extLst>
                </a:hlinkClick>
              </a:rPr>
              <a:t>rsc.li/3F6wKBt</a:t>
            </a:r>
            <a:r>
              <a:rPr lang="en-GB" sz="1600" b="1" i="0" u="none" kern="1200" dirty="0">
                <a:solidFill>
                  <a:schemeClr val="bg1"/>
                </a:solidFill>
                <a:effectLst/>
                <a:latin typeface="Century Gothic" panose="020B0502020202020204" pitchFamily="34" charset="0"/>
                <a:ea typeface="+mj-ea"/>
                <a:cs typeface="+mj-cs"/>
              </a:rPr>
              <a:t> </a:t>
            </a:r>
            <a:endParaRPr lang="en-US" sz="1600" u="none" dirty="0">
              <a:solidFill>
                <a:schemeClr val="bg1"/>
              </a:solidFill>
            </a:endParaRPr>
          </a:p>
        </p:txBody>
      </p:sp>
    </p:spTree>
    <p:extLst>
      <p:ext uri="{BB962C8B-B14F-4D97-AF65-F5344CB8AC3E}">
        <p14:creationId xmlns:p14="http://schemas.microsoft.com/office/powerpoint/2010/main" val="25572624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1-14 years Title, triple line, no photo">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C3214C2A-CA33-A842-888E-B812F12CF807}"/>
              </a:ext>
            </a:extLst>
          </p:cNvPr>
          <p:cNvGrpSpPr/>
          <p:nvPr userDrawn="1"/>
        </p:nvGrpSpPr>
        <p:grpSpPr>
          <a:xfrm>
            <a:off x="0" y="0"/>
            <a:ext cx="12196800" cy="6858000"/>
            <a:chOff x="0" y="0"/>
            <a:chExt cx="12196800" cy="6858000"/>
          </a:xfrm>
        </p:grpSpPr>
        <p:pic>
          <p:nvPicPr>
            <p:cNvPr id="7" name="Picture 6">
              <a:extLst>
                <a:ext uri="{FF2B5EF4-FFF2-40B4-BE49-F238E27FC236}">
                  <a16:creationId xmlns:a16="http://schemas.microsoft.com/office/drawing/2014/main" id="{4327CC39-9374-7A48-B80F-E35EE9CF0B37}"/>
                </a:ext>
              </a:extLst>
            </p:cNvPr>
            <p:cNvPicPr>
              <a:picLocks/>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6800" cy="6858000"/>
            </a:xfrm>
            <a:prstGeom prst="rect">
              <a:avLst/>
            </a:prstGeom>
          </p:spPr>
        </p:pic>
        <p:pic>
          <p:nvPicPr>
            <p:cNvPr id="8" name="Picture 7">
              <a:extLst>
                <a:ext uri="{FF2B5EF4-FFF2-40B4-BE49-F238E27FC236}">
                  <a16:creationId xmlns:a16="http://schemas.microsoft.com/office/drawing/2014/main" id="{66772C03-ED45-D342-93E9-6EBA673FF738}"/>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5306038" y="0"/>
              <a:ext cx="6855236" cy="6858000"/>
            </a:xfrm>
            <a:prstGeom prst="rect">
              <a:avLst/>
            </a:prstGeom>
          </p:spPr>
        </p:pic>
      </p:grpSp>
      <p:grpSp>
        <p:nvGrpSpPr>
          <p:cNvPr id="9" name="Group 8">
            <a:extLst>
              <a:ext uri="{FF2B5EF4-FFF2-40B4-BE49-F238E27FC236}">
                <a16:creationId xmlns:a16="http://schemas.microsoft.com/office/drawing/2014/main" id="{32422E4D-C8B1-F447-93AA-3FD97F2A6C7C}"/>
              </a:ext>
            </a:extLst>
          </p:cNvPr>
          <p:cNvGrpSpPr/>
          <p:nvPr userDrawn="1"/>
        </p:nvGrpSpPr>
        <p:grpSpPr>
          <a:xfrm>
            <a:off x="0" y="-1670"/>
            <a:ext cx="7622497" cy="6859670"/>
            <a:chOff x="0" y="-1670"/>
            <a:chExt cx="7622497" cy="6859670"/>
          </a:xfrm>
        </p:grpSpPr>
        <p:pic>
          <p:nvPicPr>
            <p:cNvPr id="10" name="Picture 9">
              <a:extLst>
                <a:ext uri="{FF2B5EF4-FFF2-40B4-BE49-F238E27FC236}">
                  <a16:creationId xmlns:a16="http://schemas.microsoft.com/office/drawing/2014/main" id="{1D282529-8467-4F47-ADC0-2356B7041C81}"/>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0" y="0"/>
              <a:ext cx="7485972" cy="6858000"/>
            </a:xfrm>
            <a:prstGeom prst="rect">
              <a:avLst/>
            </a:prstGeom>
          </p:spPr>
        </p:pic>
        <p:pic>
          <p:nvPicPr>
            <p:cNvPr id="11" name="Picture 10">
              <a:extLst>
                <a:ext uri="{FF2B5EF4-FFF2-40B4-BE49-F238E27FC236}">
                  <a16:creationId xmlns:a16="http://schemas.microsoft.com/office/drawing/2014/main" id="{6F51DED8-6D16-3546-BB8A-1A86FBB8734D}"/>
                </a:ext>
              </a:extLst>
            </p:cNvPr>
            <p:cNvPicPr>
              <a:picLocks noChangeAspect="1"/>
            </p:cNvPicPr>
            <p:nvPr userDrawn="1"/>
          </p:nvPicPr>
          <p:blipFill>
            <a:blip r:embed="rId5" cstate="print">
              <a:extLst>
                <a:ext uri="{28A0092B-C50C-407E-A947-70E740481C1C}">
                  <a14:useLocalDpi xmlns:a14="http://schemas.microsoft.com/office/drawing/2010/main"/>
                </a:ext>
              </a:extLst>
            </a:blip>
            <a:stretch>
              <a:fillRect/>
            </a:stretch>
          </p:blipFill>
          <p:spPr>
            <a:xfrm>
              <a:off x="3383422" y="-1670"/>
              <a:ext cx="4239075" cy="6858000"/>
            </a:xfrm>
            <a:prstGeom prst="rect">
              <a:avLst/>
            </a:prstGeom>
          </p:spPr>
        </p:pic>
        <p:pic>
          <p:nvPicPr>
            <p:cNvPr id="12" name="Picture 11">
              <a:extLst>
                <a:ext uri="{FF2B5EF4-FFF2-40B4-BE49-F238E27FC236}">
                  <a16:creationId xmlns:a16="http://schemas.microsoft.com/office/drawing/2014/main" id="{D2202739-A959-9744-A152-EB3C529DE1BF}"/>
                </a:ext>
              </a:extLst>
            </p:cNvPr>
            <p:cNvPicPr>
              <a:picLocks noChangeAspect="1"/>
            </p:cNvPicPr>
            <p:nvPr userDrawn="1"/>
          </p:nvPicPr>
          <p:blipFill>
            <a:blip r:embed="rId6" cstate="print">
              <a:alphaModFix amt="75000"/>
              <a:extLst>
                <a:ext uri="{28A0092B-C50C-407E-A947-70E740481C1C}">
                  <a14:useLocalDpi xmlns:a14="http://schemas.microsoft.com/office/drawing/2010/main"/>
                </a:ext>
              </a:extLst>
            </a:blip>
            <a:stretch>
              <a:fillRect/>
            </a:stretch>
          </p:blipFill>
          <p:spPr>
            <a:xfrm>
              <a:off x="4023211" y="0"/>
              <a:ext cx="3599286" cy="2832100"/>
            </a:xfrm>
            <a:prstGeom prst="rect">
              <a:avLst/>
            </a:prstGeom>
          </p:spPr>
        </p:pic>
      </p:grpSp>
      <p:sp>
        <p:nvSpPr>
          <p:cNvPr id="13" name="Title 1">
            <a:extLst>
              <a:ext uri="{FF2B5EF4-FFF2-40B4-BE49-F238E27FC236}">
                <a16:creationId xmlns:a16="http://schemas.microsoft.com/office/drawing/2014/main" id="{2AE1447F-978F-5E49-B247-75A265105BE3}"/>
              </a:ext>
            </a:extLst>
          </p:cNvPr>
          <p:cNvSpPr>
            <a:spLocks noGrp="1"/>
          </p:cNvSpPr>
          <p:nvPr>
            <p:ph type="ctrTitle" hasCustomPrompt="1"/>
          </p:nvPr>
        </p:nvSpPr>
        <p:spPr>
          <a:xfrm>
            <a:off x="540000" y="1238400"/>
            <a:ext cx="5220000" cy="336777"/>
          </a:xfrm>
        </p:spPr>
        <p:txBody>
          <a:bodyPr lIns="0" tIns="0" rIns="0" bIns="0" anchor="t" anchorCtr="0">
            <a:normAutofit/>
          </a:bodyPr>
          <a:lstStyle>
            <a:lvl1pPr algn="l">
              <a:defRPr sz="2400" b="1" i="0">
                <a:latin typeface="Century Gothic" panose="020B0502020202020204" pitchFamily="34" charset="0"/>
              </a:defRPr>
            </a:lvl1pPr>
          </a:lstStyle>
          <a:p>
            <a:r>
              <a:rPr lang="en-GB" dirty="0"/>
              <a:t>11–14 years</a:t>
            </a:r>
            <a:endParaRPr lang="en-US" dirty="0"/>
          </a:p>
        </p:txBody>
      </p:sp>
      <p:sp>
        <p:nvSpPr>
          <p:cNvPr id="14" name="Subtitle 2">
            <a:extLst>
              <a:ext uri="{FF2B5EF4-FFF2-40B4-BE49-F238E27FC236}">
                <a16:creationId xmlns:a16="http://schemas.microsoft.com/office/drawing/2014/main" id="{DFA8AA5F-D49E-F447-96D3-96799541904A}"/>
              </a:ext>
            </a:extLst>
          </p:cNvPr>
          <p:cNvSpPr>
            <a:spLocks noGrp="1"/>
          </p:cNvSpPr>
          <p:nvPr>
            <p:ph type="subTitle" idx="1" hasCustomPrompt="1"/>
          </p:nvPr>
        </p:nvSpPr>
        <p:spPr>
          <a:xfrm>
            <a:off x="540000" y="1979999"/>
            <a:ext cx="5220000" cy="2579677"/>
          </a:xfrm>
        </p:spPr>
        <p:txBody>
          <a:bodyPr lIns="0" tIns="0" rIns="0" bIns="0">
            <a:noAutofit/>
          </a:bodyPr>
          <a:lstStyle>
            <a:lvl1pPr marL="0" indent="0" algn="l">
              <a:spcBef>
                <a:spcPts val="0"/>
              </a:spcBef>
              <a:buNone/>
              <a:defRPr sz="5000" b="1" i="0">
                <a:solidFill>
                  <a:srgbClr val="006F62"/>
                </a:solidFill>
                <a:latin typeface="Century Gothic" panose="020B0502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Triple line title with turnover on three lines</a:t>
            </a:r>
            <a:endParaRPr lang="en-US" dirty="0"/>
          </a:p>
        </p:txBody>
      </p:sp>
      <p:pic>
        <p:nvPicPr>
          <p:cNvPr id="15" name="Picture 14">
            <a:extLst>
              <a:ext uri="{FF2B5EF4-FFF2-40B4-BE49-F238E27FC236}">
                <a16:creationId xmlns:a16="http://schemas.microsoft.com/office/drawing/2014/main" id="{36F012F8-82AF-D84F-84FF-3F72B976A026}"/>
              </a:ext>
            </a:extLst>
          </p:cNvPr>
          <p:cNvPicPr>
            <a:picLocks noChangeAspect="1"/>
          </p:cNvPicPr>
          <p:nvPr userDrawn="1"/>
        </p:nvPicPr>
        <p:blipFill>
          <a:blip r:embed="rId7" cstate="email">
            <a:extLst>
              <a:ext uri="{28A0092B-C50C-407E-A947-70E740481C1C}">
                <a14:useLocalDpi xmlns:a14="http://schemas.microsoft.com/office/drawing/2010/main"/>
              </a:ext>
            </a:extLst>
          </a:blip>
          <a:stretch>
            <a:fillRect/>
          </a:stretch>
        </p:blipFill>
        <p:spPr>
          <a:xfrm>
            <a:off x="540000" y="5640908"/>
            <a:ext cx="2568960" cy="716919"/>
          </a:xfrm>
          <a:prstGeom prst="rect">
            <a:avLst/>
          </a:prstGeom>
        </p:spPr>
      </p:pic>
      <p:pic>
        <p:nvPicPr>
          <p:cNvPr id="16" name="Picture 15">
            <a:extLst>
              <a:ext uri="{FF2B5EF4-FFF2-40B4-BE49-F238E27FC236}">
                <a16:creationId xmlns:a16="http://schemas.microsoft.com/office/drawing/2014/main" id="{A6E46DDE-04FF-0948-9D74-AAEC5E80044D}"/>
              </a:ext>
            </a:extLst>
          </p:cNvPr>
          <p:cNvPicPr>
            <a:picLocks noChangeAspect="1"/>
          </p:cNvPicPr>
          <p:nvPr userDrawn="1"/>
        </p:nvPicPr>
        <p:blipFill>
          <a:blip r:embed="rId8" cstate="print">
            <a:extLst>
              <a:ext uri="{28A0092B-C50C-407E-A947-70E740481C1C}">
                <a14:useLocalDpi xmlns:a14="http://schemas.microsoft.com/office/drawing/2010/main"/>
              </a:ext>
            </a:extLst>
          </a:blip>
          <a:stretch>
            <a:fillRect/>
          </a:stretch>
        </p:blipFill>
        <p:spPr>
          <a:xfrm>
            <a:off x="3648960" y="5816600"/>
            <a:ext cx="1754412" cy="417717"/>
          </a:xfrm>
          <a:prstGeom prst="rect">
            <a:avLst/>
          </a:prstGeom>
        </p:spPr>
      </p:pic>
      <p:sp>
        <p:nvSpPr>
          <p:cNvPr id="17" name="Title 1">
            <a:extLst>
              <a:ext uri="{FF2B5EF4-FFF2-40B4-BE49-F238E27FC236}">
                <a16:creationId xmlns:a16="http://schemas.microsoft.com/office/drawing/2014/main" id="{E5AB7EBB-737A-9540-BC73-AD8D595C8E34}"/>
              </a:ext>
            </a:extLst>
          </p:cNvPr>
          <p:cNvSpPr txBox="1">
            <a:spLocks/>
          </p:cNvSpPr>
          <p:nvPr userDrawn="1"/>
        </p:nvSpPr>
        <p:spPr>
          <a:xfrm>
            <a:off x="9450000" y="5850000"/>
            <a:ext cx="2160000" cy="336777"/>
          </a:xfrm>
          <a:prstGeom prst="rect">
            <a:avLst/>
          </a:prstGeom>
        </p:spPr>
        <p:txBody>
          <a:bodyPr vert="horz" lIns="0" tIns="0" rIns="0" bIns="0" rtlCol="0" anchor="b" anchorCtr="0">
            <a:normAutofit/>
          </a:bodyPr>
          <a:lstStyle>
            <a:lvl1pPr algn="l" defTabSz="914400" rtl="0" eaLnBrk="1" latinLnBrk="0" hangingPunct="1">
              <a:lnSpc>
                <a:spcPct val="90000"/>
              </a:lnSpc>
              <a:spcBef>
                <a:spcPct val="0"/>
              </a:spcBef>
              <a:buNone/>
              <a:defRPr sz="2400" b="1" i="0" kern="1200">
                <a:solidFill>
                  <a:schemeClr val="tx1"/>
                </a:solidFill>
                <a:latin typeface="Century Gothic" panose="020B0502020202020204" pitchFamily="34" charset="0"/>
                <a:ea typeface="+mj-ea"/>
                <a:cs typeface="+mj-cs"/>
              </a:defRPr>
            </a:lvl1pPr>
          </a:lstStyle>
          <a:p>
            <a:pPr algn="r"/>
            <a:r>
              <a:rPr lang="en-GB" sz="1600" b="1" i="0" u="none" kern="1200" dirty="0">
                <a:solidFill>
                  <a:schemeClr val="bg1"/>
                </a:solidFill>
                <a:effectLst/>
                <a:latin typeface="Century Gothic" panose="020B0502020202020204" pitchFamily="34" charset="0"/>
                <a:ea typeface="+mj-ea"/>
                <a:cs typeface="+mj-cs"/>
                <a:hlinkClick r:id="rId9">
                  <a:extLst>
                    <a:ext uri="{A12FA001-AC4F-418D-AE19-62706E023703}">
                      <ahyp:hlinkClr xmlns:ahyp="http://schemas.microsoft.com/office/drawing/2018/hyperlinkcolor" val="tx"/>
                    </a:ext>
                  </a:extLst>
                </a:hlinkClick>
              </a:rPr>
              <a:t>rsc.li/3F6wKBt</a:t>
            </a:r>
            <a:r>
              <a:rPr lang="en-GB" sz="1600" b="1" i="0" u="none" kern="1200" dirty="0">
                <a:solidFill>
                  <a:schemeClr val="bg1"/>
                </a:solidFill>
                <a:effectLst/>
                <a:latin typeface="Century Gothic" panose="020B0502020202020204" pitchFamily="34" charset="0"/>
                <a:ea typeface="+mj-ea"/>
                <a:cs typeface="+mj-cs"/>
              </a:rPr>
              <a:t> </a:t>
            </a:r>
            <a:endParaRPr lang="en-US" sz="1600" u="none" dirty="0">
              <a:solidFill>
                <a:schemeClr val="bg1"/>
              </a:solidFill>
            </a:endParaRPr>
          </a:p>
        </p:txBody>
      </p:sp>
    </p:spTree>
    <p:extLst>
      <p:ext uri="{BB962C8B-B14F-4D97-AF65-F5344CB8AC3E}">
        <p14:creationId xmlns:p14="http://schemas.microsoft.com/office/powerpoint/2010/main" val="41502965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1-14 years Content - single column/normal text">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FB3C68B3-D9CA-3F4E-AB37-44F8784A9790}"/>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7398" y="0"/>
            <a:ext cx="3584602" cy="6858000"/>
          </a:xfrm>
          <a:prstGeom prst="rect">
            <a:avLst/>
          </a:prstGeom>
        </p:spPr>
      </p:pic>
      <p:sp>
        <p:nvSpPr>
          <p:cNvPr id="2" name="Title 1">
            <a:extLst>
              <a:ext uri="{FF2B5EF4-FFF2-40B4-BE49-F238E27FC236}">
                <a16:creationId xmlns:a16="http://schemas.microsoft.com/office/drawing/2014/main" id="{34E509EB-9400-F246-80DD-17D9CB1342B4}"/>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006F62"/>
                </a:solidFill>
                <a:latin typeface="Century Gothic" panose="020B0502020202020204" pitchFamily="34" charset="0"/>
              </a:defRPr>
            </a:lvl1pPr>
          </a:lstStyle>
          <a:p>
            <a:r>
              <a:rPr lang="en-GB" dirty="0"/>
              <a:t>Heading</a:t>
            </a:r>
            <a:endParaRPr lang="en-US" dirty="0"/>
          </a:p>
        </p:txBody>
      </p:sp>
      <p:sp>
        <p:nvSpPr>
          <p:cNvPr id="3" name="Content Placeholder 2">
            <a:extLst>
              <a:ext uri="{FF2B5EF4-FFF2-40B4-BE49-F238E27FC236}">
                <a16:creationId xmlns:a16="http://schemas.microsoft.com/office/drawing/2014/main" id="{F6A7337C-FA52-FB46-8FA7-74A8AC54711C}"/>
              </a:ext>
            </a:extLst>
          </p:cNvPr>
          <p:cNvSpPr>
            <a:spLocks noGrp="1"/>
          </p:cNvSpPr>
          <p:nvPr>
            <p:ph idx="1" hasCustomPrompt="1"/>
          </p:nvPr>
        </p:nvSpPr>
        <p:spPr>
          <a:xfrm>
            <a:off x="540000" y="1260000"/>
            <a:ext cx="1008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dirty="0"/>
              <a:t>Here is the text.</a:t>
            </a:r>
          </a:p>
        </p:txBody>
      </p:sp>
      <p:sp>
        <p:nvSpPr>
          <p:cNvPr id="4" name="Rectangle 3">
            <a:extLst>
              <a:ext uri="{FF2B5EF4-FFF2-40B4-BE49-F238E27FC236}">
                <a16:creationId xmlns:a16="http://schemas.microsoft.com/office/drawing/2014/main" id="{54CCCEF2-E4E2-AB4E-966D-3747A105D043}"/>
              </a:ext>
            </a:extLst>
          </p:cNvPr>
          <p:cNvSpPr/>
          <p:nvPr userDrawn="1"/>
        </p:nvSpPr>
        <p:spPr>
          <a:xfrm>
            <a:off x="11382000" y="0"/>
            <a:ext cx="810000" cy="6858000"/>
          </a:xfrm>
          <a:prstGeom prst="rect">
            <a:avLst/>
          </a:prstGeom>
          <a:solidFill>
            <a:srgbClr val="006F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4F873693-78A3-8645-95F7-A9D39792FFA3}"/>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0854930" y="4546600"/>
            <a:ext cx="1333500" cy="2311400"/>
          </a:xfrm>
          <a:prstGeom prst="rect">
            <a:avLst/>
          </a:prstGeom>
        </p:spPr>
      </p:pic>
      <p:pic>
        <p:nvPicPr>
          <p:cNvPr id="19" name="Picture 18">
            <a:extLst>
              <a:ext uri="{FF2B5EF4-FFF2-40B4-BE49-F238E27FC236}">
                <a16:creationId xmlns:a16="http://schemas.microsoft.com/office/drawing/2014/main" id="{F43BE5EB-3D41-8042-848B-10165D647929}"/>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734280" y="4724400"/>
            <a:ext cx="1574800" cy="2133600"/>
          </a:xfrm>
          <a:prstGeom prst="rect">
            <a:avLst/>
          </a:prstGeom>
        </p:spPr>
      </p:pic>
      <p:sp>
        <p:nvSpPr>
          <p:cNvPr id="7" name="Vertical Title 1">
            <a:extLst>
              <a:ext uri="{FF2B5EF4-FFF2-40B4-BE49-F238E27FC236}">
                <a16:creationId xmlns:a16="http://schemas.microsoft.com/office/drawing/2014/main" id="{A91184F5-33EC-7208-FE1A-06C0CB089621}"/>
              </a:ext>
            </a:extLst>
          </p:cNvPr>
          <p:cNvSpPr txBox="1">
            <a:spLocks/>
          </p:cNvSpPr>
          <p:nvPr userDrawn="1"/>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dirty="0">
                <a:solidFill>
                  <a:schemeClr val="bg1"/>
                </a:solidFill>
                <a:latin typeface="Century Gothic" panose="020B0502020202020204" pitchFamily="34" charset="0"/>
              </a:rPr>
              <a:t>Introduction</a:t>
            </a:r>
            <a:endParaRPr lang="en-US" sz="2200" b="1" i="0" dirty="0">
              <a:solidFill>
                <a:schemeClr val="bg1"/>
              </a:solidFill>
              <a:latin typeface="Century Gothic" panose="020B0502020202020204" pitchFamily="34" charset="0"/>
            </a:endParaRPr>
          </a:p>
        </p:txBody>
      </p:sp>
    </p:spTree>
    <p:extLst>
      <p:ext uri="{BB962C8B-B14F-4D97-AF65-F5344CB8AC3E}">
        <p14:creationId xmlns:p14="http://schemas.microsoft.com/office/powerpoint/2010/main" val="32267021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1-14 years Content - single column/bulleted list">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41067C70-ACA3-B14D-96A0-0D77B8CFC9DB}"/>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7398" y="0"/>
            <a:ext cx="3584602" cy="6858000"/>
          </a:xfrm>
          <a:prstGeom prst="rect">
            <a:avLst/>
          </a:prstGeom>
        </p:spPr>
      </p:pic>
      <p:sp>
        <p:nvSpPr>
          <p:cNvPr id="9" name="Title 1">
            <a:extLst>
              <a:ext uri="{FF2B5EF4-FFF2-40B4-BE49-F238E27FC236}">
                <a16:creationId xmlns:a16="http://schemas.microsoft.com/office/drawing/2014/main" id="{02CD3606-77CB-6E4D-9323-AB8EF1219EFD}"/>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006F62"/>
                </a:solidFill>
                <a:latin typeface="Century Gothic" panose="020B0502020202020204" pitchFamily="34" charset="0"/>
              </a:defRPr>
            </a:lvl1pPr>
          </a:lstStyle>
          <a:p>
            <a:r>
              <a:rPr lang="en-GB" dirty="0"/>
              <a:t>Heading</a:t>
            </a:r>
            <a:endParaRPr lang="en-US" dirty="0"/>
          </a:p>
        </p:txBody>
      </p:sp>
      <p:sp>
        <p:nvSpPr>
          <p:cNvPr id="11" name="Rectangle 10">
            <a:extLst>
              <a:ext uri="{FF2B5EF4-FFF2-40B4-BE49-F238E27FC236}">
                <a16:creationId xmlns:a16="http://schemas.microsoft.com/office/drawing/2014/main" id="{7E4FF0AC-E9DB-1248-A929-F5456D977C3B}"/>
              </a:ext>
            </a:extLst>
          </p:cNvPr>
          <p:cNvSpPr/>
          <p:nvPr userDrawn="1"/>
        </p:nvSpPr>
        <p:spPr>
          <a:xfrm>
            <a:off x="11382000" y="0"/>
            <a:ext cx="810000" cy="6858000"/>
          </a:xfrm>
          <a:prstGeom prst="rect">
            <a:avLst/>
          </a:prstGeom>
          <a:solidFill>
            <a:srgbClr val="006F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18028020-C193-574C-845B-55DE20C710D8}"/>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0854930" y="4546600"/>
            <a:ext cx="1333500" cy="2311400"/>
          </a:xfrm>
          <a:prstGeom prst="rect">
            <a:avLst/>
          </a:prstGeom>
        </p:spPr>
      </p:pic>
      <p:pic>
        <p:nvPicPr>
          <p:cNvPr id="14" name="Picture 13">
            <a:extLst>
              <a:ext uri="{FF2B5EF4-FFF2-40B4-BE49-F238E27FC236}">
                <a16:creationId xmlns:a16="http://schemas.microsoft.com/office/drawing/2014/main" id="{C18A1EB2-8DF8-6542-A7A9-0F3B0C8FD399}"/>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734280" y="4724400"/>
            <a:ext cx="1574800" cy="2133600"/>
          </a:xfrm>
          <a:prstGeom prst="rect">
            <a:avLst/>
          </a:prstGeom>
        </p:spPr>
      </p:pic>
      <p:sp>
        <p:nvSpPr>
          <p:cNvPr id="15" name="Content Placeholder 2">
            <a:extLst>
              <a:ext uri="{FF2B5EF4-FFF2-40B4-BE49-F238E27FC236}">
                <a16:creationId xmlns:a16="http://schemas.microsoft.com/office/drawing/2014/main" id="{BA650EB0-B31B-E84E-ABFC-1CF9FBE832D1}"/>
              </a:ext>
            </a:extLst>
          </p:cNvPr>
          <p:cNvSpPr>
            <a:spLocks noGrp="1"/>
          </p:cNvSpPr>
          <p:nvPr>
            <p:ph idx="1" hasCustomPrompt="1"/>
          </p:nvPr>
        </p:nvSpPr>
        <p:spPr>
          <a:xfrm>
            <a:off x="540000" y="1260000"/>
            <a:ext cx="10080000" cy="5040000"/>
          </a:xfrm>
        </p:spPr>
        <p:txBody>
          <a:bodyPr lIns="0" tIns="0" rIns="0" bIns="0">
            <a:normAutofit/>
          </a:bodyPr>
          <a:lstStyle>
            <a:lvl1pPr marL="342900" indent="-342900">
              <a:lnSpc>
                <a:spcPct val="100000"/>
              </a:lnSpc>
              <a:spcBef>
                <a:spcPts val="0"/>
              </a:spcBef>
              <a:spcAft>
                <a:spcPts val="1200"/>
              </a:spcAft>
              <a:buClr>
                <a:srgbClr val="006F62"/>
              </a:buClr>
              <a:buSzPct val="125000"/>
              <a:buFont typeface="Arial" panose="020B0604020202020204" pitchFamily="34" charset="0"/>
              <a:buChar char="•"/>
              <a:defRPr sz="2200" b="0" i="0">
                <a:latin typeface="Century Gothic" panose="020B0502020202020204" pitchFamily="34" charset="0"/>
              </a:defRPr>
            </a:lvl1pPr>
          </a:lstStyle>
          <a:p>
            <a:pPr lvl="0"/>
            <a:r>
              <a:rPr lang="en-GB" dirty="0"/>
              <a:t>Here is the text.</a:t>
            </a:r>
          </a:p>
        </p:txBody>
      </p:sp>
      <p:sp>
        <p:nvSpPr>
          <p:cNvPr id="2" name="Vertical Title 1">
            <a:extLst>
              <a:ext uri="{FF2B5EF4-FFF2-40B4-BE49-F238E27FC236}">
                <a16:creationId xmlns:a16="http://schemas.microsoft.com/office/drawing/2014/main" id="{A17E515C-3F37-BBC7-45DB-6C3B7FE60E0A}"/>
              </a:ext>
            </a:extLst>
          </p:cNvPr>
          <p:cNvSpPr txBox="1">
            <a:spLocks/>
          </p:cNvSpPr>
          <p:nvPr userDrawn="1"/>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dirty="0">
                <a:solidFill>
                  <a:schemeClr val="bg1"/>
                </a:solidFill>
                <a:latin typeface="Century Gothic" panose="020B0502020202020204" pitchFamily="34" charset="0"/>
              </a:rPr>
              <a:t>Learning objectives</a:t>
            </a:r>
            <a:endParaRPr lang="en-US" sz="2200" b="1" i="0" dirty="0">
              <a:solidFill>
                <a:schemeClr val="bg1"/>
              </a:solidFill>
              <a:latin typeface="Century Gothic" panose="020B0502020202020204" pitchFamily="34" charset="0"/>
            </a:endParaRPr>
          </a:p>
        </p:txBody>
      </p:sp>
    </p:spTree>
    <p:extLst>
      <p:ext uri="{BB962C8B-B14F-4D97-AF65-F5344CB8AC3E}">
        <p14:creationId xmlns:p14="http://schemas.microsoft.com/office/powerpoint/2010/main" val="36487092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1-14 years Content - single column/numbered list">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CB543E3E-01B2-EB46-845D-1381317D3CB2}"/>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7398" y="0"/>
            <a:ext cx="3584602" cy="6858000"/>
          </a:xfrm>
          <a:prstGeom prst="rect">
            <a:avLst/>
          </a:prstGeom>
        </p:spPr>
      </p:pic>
      <p:sp>
        <p:nvSpPr>
          <p:cNvPr id="9" name="Title 1">
            <a:extLst>
              <a:ext uri="{FF2B5EF4-FFF2-40B4-BE49-F238E27FC236}">
                <a16:creationId xmlns:a16="http://schemas.microsoft.com/office/drawing/2014/main" id="{C87EC78B-5880-3945-9FAD-DABB5B4826E6}"/>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006F62"/>
                </a:solidFill>
                <a:latin typeface="Century Gothic" panose="020B0502020202020204" pitchFamily="34" charset="0"/>
              </a:defRPr>
            </a:lvl1pPr>
          </a:lstStyle>
          <a:p>
            <a:r>
              <a:rPr lang="en-GB" dirty="0"/>
              <a:t>Heading</a:t>
            </a:r>
            <a:endParaRPr lang="en-US" dirty="0"/>
          </a:p>
        </p:txBody>
      </p:sp>
      <p:sp>
        <p:nvSpPr>
          <p:cNvPr id="10" name="Rectangle 9">
            <a:extLst>
              <a:ext uri="{FF2B5EF4-FFF2-40B4-BE49-F238E27FC236}">
                <a16:creationId xmlns:a16="http://schemas.microsoft.com/office/drawing/2014/main" id="{0D89EB5B-F66A-3E48-BD79-D27C96AA6218}"/>
              </a:ext>
            </a:extLst>
          </p:cNvPr>
          <p:cNvSpPr/>
          <p:nvPr userDrawn="1"/>
        </p:nvSpPr>
        <p:spPr>
          <a:xfrm>
            <a:off x="11382000" y="0"/>
            <a:ext cx="810000" cy="6858000"/>
          </a:xfrm>
          <a:prstGeom prst="rect">
            <a:avLst/>
          </a:prstGeom>
          <a:solidFill>
            <a:srgbClr val="006F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2F046732-56CB-9E44-BD4C-38016D2A9A7F}"/>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0854930" y="4546600"/>
            <a:ext cx="1333500" cy="2311400"/>
          </a:xfrm>
          <a:prstGeom prst="rect">
            <a:avLst/>
          </a:prstGeom>
        </p:spPr>
      </p:pic>
      <p:pic>
        <p:nvPicPr>
          <p:cNvPr id="13" name="Picture 12">
            <a:extLst>
              <a:ext uri="{FF2B5EF4-FFF2-40B4-BE49-F238E27FC236}">
                <a16:creationId xmlns:a16="http://schemas.microsoft.com/office/drawing/2014/main" id="{F989A2B9-415B-2F4C-8BC6-1CD03508DFA0}"/>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734280" y="4724400"/>
            <a:ext cx="1574800" cy="2133600"/>
          </a:xfrm>
          <a:prstGeom prst="rect">
            <a:avLst/>
          </a:prstGeom>
        </p:spPr>
      </p:pic>
      <p:sp>
        <p:nvSpPr>
          <p:cNvPr id="15" name="Content Placeholder 2">
            <a:extLst>
              <a:ext uri="{FF2B5EF4-FFF2-40B4-BE49-F238E27FC236}">
                <a16:creationId xmlns:a16="http://schemas.microsoft.com/office/drawing/2014/main" id="{21F1670D-5751-0349-B530-C491658DFB72}"/>
              </a:ext>
            </a:extLst>
          </p:cNvPr>
          <p:cNvSpPr>
            <a:spLocks noGrp="1"/>
          </p:cNvSpPr>
          <p:nvPr>
            <p:ph idx="1" hasCustomPrompt="1"/>
          </p:nvPr>
        </p:nvSpPr>
        <p:spPr>
          <a:xfrm>
            <a:off x="540000" y="1260000"/>
            <a:ext cx="10080000" cy="5040000"/>
          </a:xfrm>
        </p:spPr>
        <p:txBody>
          <a:bodyPr lIns="0" tIns="0" rIns="0" bIns="0">
            <a:normAutofit/>
          </a:bodyPr>
          <a:lstStyle>
            <a:lvl1pPr marL="457200" indent="-457200">
              <a:lnSpc>
                <a:spcPct val="100000"/>
              </a:lnSpc>
              <a:spcBef>
                <a:spcPts val="0"/>
              </a:spcBef>
              <a:spcAft>
                <a:spcPts val="1200"/>
              </a:spcAft>
              <a:buClr>
                <a:srgbClr val="006F62"/>
              </a:buClr>
              <a:buSzPct val="100000"/>
              <a:buFont typeface="+mj-lt"/>
              <a:buAutoNum type="arabicPeriod"/>
              <a:defRPr sz="2200" b="0" i="0">
                <a:latin typeface="Century Gothic" panose="020B0502020202020204" pitchFamily="34" charset="0"/>
              </a:defRPr>
            </a:lvl1pPr>
          </a:lstStyle>
          <a:p>
            <a:pPr lvl="0"/>
            <a:r>
              <a:rPr lang="en-GB" dirty="0"/>
              <a:t>Here is the text.</a:t>
            </a:r>
          </a:p>
        </p:txBody>
      </p:sp>
      <p:sp>
        <p:nvSpPr>
          <p:cNvPr id="2" name="Vertical Title 1">
            <a:extLst>
              <a:ext uri="{FF2B5EF4-FFF2-40B4-BE49-F238E27FC236}">
                <a16:creationId xmlns:a16="http://schemas.microsoft.com/office/drawing/2014/main" id="{83C8AD84-FA83-87DB-2C20-A021DF61BCC2}"/>
              </a:ext>
            </a:extLst>
          </p:cNvPr>
          <p:cNvSpPr txBox="1">
            <a:spLocks/>
          </p:cNvSpPr>
          <p:nvPr userDrawn="1"/>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dirty="0">
                <a:solidFill>
                  <a:schemeClr val="bg1"/>
                </a:solidFill>
                <a:latin typeface="Century Gothic" panose="020B0502020202020204" pitchFamily="34" charset="0"/>
              </a:rPr>
              <a:t>Side heading</a:t>
            </a:r>
            <a:endParaRPr lang="en-US" sz="2200" b="1" i="0" dirty="0">
              <a:solidFill>
                <a:schemeClr val="bg1"/>
              </a:solidFill>
              <a:latin typeface="Century Gothic" panose="020B0502020202020204" pitchFamily="34" charset="0"/>
            </a:endParaRPr>
          </a:p>
        </p:txBody>
      </p:sp>
    </p:spTree>
    <p:extLst>
      <p:ext uri="{BB962C8B-B14F-4D97-AF65-F5344CB8AC3E}">
        <p14:creationId xmlns:p14="http://schemas.microsoft.com/office/powerpoint/2010/main" val="33603492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1-14 years Content - two columns/normal text">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FB3C68B3-D9CA-3F4E-AB37-44F8784A9790}"/>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7398" y="0"/>
            <a:ext cx="3584602" cy="6858000"/>
          </a:xfrm>
          <a:prstGeom prst="rect">
            <a:avLst/>
          </a:prstGeom>
        </p:spPr>
      </p:pic>
      <p:sp>
        <p:nvSpPr>
          <p:cNvPr id="2" name="Title 1">
            <a:extLst>
              <a:ext uri="{FF2B5EF4-FFF2-40B4-BE49-F238E27FC236}">
                <a16:creationId xmlns:a16="http://schemas.microsoft.com/office/drawing/2014/main" id="{34E509EB-9400-F246-80DD-17D9CB1342B4}"/>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006F62"/>
                </a:solidFill>
                <a:latin typeface="Century Gothic" panose="020B0502020202020204" pitchFamily="34" charset="0"/>
              </a:defRPr>
            </a:lvl1pPr>
          </a:lstStyle>
          <a:p>
            <a:r>
              <a:rPr lang="en-GB" dirty="0"/>
              <a:t>Heading</a:t>
            </a:r>
            <a:endParaRPr lang="en-US" dirty="0"/>
          </a:p>
        </p:txBody>
      </p:sp>
      <p:sp>
        <p:nvSpPr>
          <p:cNvPr id="4" name="Rectangle 3">
            <a:extLst>
              <a:ext uri="{FF2B5EF4-FFF2-40B4-BE49-F238E27FC236}">
                <a16:creationId xmlns:a16="http://schemas.microsoft.com/office/drawing/2014/main" id="{54CCCEF2-E4E2-AB4E-966D-3747A105D043}"/>
              </a:ext>
            </a:extLst>
          </p:cNvPr>
          <p:cNvSpPr/>
          <p:nvPr userDrawn="1"/>
        </p:nvSpPr>
        <p:spPr>
          <a:xfrm>
            <a:off x="11382000" y="0"/>
            <a:ext cx="810000" cy="6858000"/>
          </a:xfrm>
          <a:prstGeom prst="rect">
            <a:avLst/>
          </a:prstGeom>
          <a:solidFill>
            <a:srgbClr val="006F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4F873693-78A3-8645-95F7-A9D39792FFA3}"/>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0854930" y="4546600"/>
            <a:ext cx="1333500" cy="2311400"/>
          </a:xfrm>
          <a:prstGeom prst="rect">
            <a:avLst/>
          </a:prstGeom>
        </p:spPr>
      </p:pic>
      <p:pic>
        <p:nvPicPr>
          <p:cNvPr id="19" name="Picture 18">
            <a:extLst>
              <a:ext uri="{FF2B5EF4-FFF2-40B4-BE49-F238E27FC236}">
                <a16:creationId xmlns:a16="http://schemas.microsoft.com/office/drawing/2014/main" id="{F43BE5EB-3D41-8042-848B-10165D647929}"/>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734280" y="4724400"/>
            <a:ext cx="1574800" cy="2133600"/>
          </a:xfrm>
          <a:prstGeom prst="rect">
            <a:avLst/>
          </a:prstGeom>
        </p:spPr>
      </p:pic>
      <p:sp>
        <p:nvSpPr>
          <p:cNvPr id="9" name="Content Placeholder 2">
            <a:extLst>
              <a:ext uri="{FF2B5EF4-FFF2-40B4-BE49-F238E27FC236}">
                <a16:creationId xmlns:a16="http://schemas.microsoft.com/office/drawing/2014/main" id="{44CF73D6-3D48-1B45-A993-9ADA7101AA45}"/>
              </a:ext>
            </a:extLst>
          </p:cNvPr>
          <p:cNvSpPr>
            <a:spLocks noGrp="1"/>
          </p:cNvSpPr>
          <p:nvPr>
            <p:ph idx="1" hasCustomPrompt="1"/>
          </p:nvPr>
        </p:nvSpPr>
        <p:spPr>
          <a:xfrm>
            <a:off x="540000" y="1260000"/>
            <a:ext cx="477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dirty="0"/>
              <a:t>Here is two-column text.</a:t>
            </a:r>
          </a:p>
        </p:txBody>
      </p:sp>
      <p:sp>
        <p:nvSpPr>
          <p:cNvPr id="10" name="Content Placeholder 2">
            <a:extLst>
              <a:ext uri="{FF2B5EF4-FFF2-40B4-BE49-F238E27FC236}">
                <a16:creationId xmlns:a16="http://schemas.microsoft.com/office/drawing/2014/main" id="{D3DEFFEE-B12C-0C46-9DD2-0B32699A7C75}"/>
              </a:ext>
            </a:extLst>
          </p:cNvPr>
          <p:cNvSpPr>
            <a:spLocks noGrp="1"/>
          </p:cNvSpPr>
          <p:nvPr>
            <p:ph idx="10" hasCustomPrompt="1"/>
          </p:nvPr>
        </p:nvSpPr>
        <p:spPr>
          <a:xfrm>
            <a:off x="5850000" y="1260000"/>
            <a:ext cx="477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dirty="0"/>
              <a:t>Here is two-column text.</a:t>
            </a:r>
          </a:p>
        </p:txBody>
      </p:sp>
      <p:sp>
        <p:nvSpPr>
          <p:cNvPr id="3" name="Vertical Title 1">
            <a:extLst>
              <a:ext uri="{FF2B5EF4-FFF2-40B4-BE49-F238E27FC236}">
                <a16:creationId xmlns:a16="http://schemas.microsoft.com/office/drawing/2014/main" id="{A5187C8B-6202-E83E-EF72-1C1DF0069D8E}"/>
              </a:ext>
            </a:extLst>
          </p:cNvPr>
          <p:cNvSpPr txBox="1">
            <a:spLocks/>
          </p:cNvSpPr>
          <p:nvPr userDrawn="1"/>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dirty="0">
                <a:solidFill>
                  <a:schemeClr val="bg1"/>
                </a:solidFill>
                <a:latin typeface="Century Gothic" panose="020B0502020202020204" pitchFamily="34" charset="0"/>
              </a:rPr>
              <a:t>Side heading</a:t>
            </a:r>
            <a:endParaRPr lang="en-US" sz="2200" b="1" i="0" dirty="0">
              <a:solidFill>
                <a:schemeClr val="bg1"/>
              </a:solidFill>
              <a:latin typeface="Century Gothic" panose="020B0502020202020204" pitchFamily="34" charset="0"/>
            </a:endParaRPr>
          </a:p>
        </p:txBody>
      </p:sp>
    </p:spTree>
    <p:extLst>
      <p:ext uri="{BB962C8B-B14F-4D97-AF65-F5344CB8AC3E}">
        <p14:creationId xmlns:p14="http://schemas.microsoft.com/office/powerpoint/2010/main" val="7523188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1-14 years Content plus image - single column/normal text">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FB3C68B3-D9CA-3F4E-AB37-44F8784A9790}"/>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7398" y="0"/>
            <a:ext cx="3584602" cy="6858000"/>
          </a:xfrm>
          <a:prstGeom prst="rect">
            <a:avLst/>
          </a:prstGeom>
        </p:spPr>
      </p:pic>
      <p:sp>
        <p:nvSpPr>
          <p:cNvPr id="2" name="Title 1">
            <a:extLst>
              <a:ext uri="{FF2B5EF4-FFF2-40B4-BE49-F238E27FC236}">
                <a16:creationId xmlns:a16="http://schemas.microsoft.com/office/drawing/2014/main" id="{34E509EB-9400-F246-80DD-17D9CB1342B4}"/>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006F62"/>
                </a:solidFill>
                <a:latin typeface="Century Gothic" panose="020B0502020202020204" pitchFamily="34" charset="0"/>
              </a:defRPr>
            </a:lvl1pPr>
          </a:lstStyle>
          <a:p>
            <a:r>
              <a:rPr lang="en-GB" dirty="0"/>
              <a:t>Heading</a:t>
            </a:r>
            <a:endParaRPr lang="en-US" dirty="0"/>
          </a:p>
        </p:txBody>
      </p:sp>
      <p:sp>
        <p:nvSpPr>
          <p:cNvPr id="3" name="Content Placeholder 2">
            <a:extLst>
              <a:ext uri="{FF2B5EF4-FFF2-40B4-BE49-F238E27FC236}">
                <a16:creationId xmlns:a16="http://schemas.microsoft.com/office/drawing/2014/main" id="{F6A7337C-FA52-FB46-8FA7-74A8AC54711C}"/>
              </a:ext>
            </a:extLst>
          </p:cNvPr>
          <p:cNvSpPr>
            <a:spLocks noGrp="1"/>
          </p:cNvSpPr>
          <p:nvPr>
            <p:ph idx="1" hasCustomPrompt="1"/>
          </p:nvPr>
        </p:nvSpPr>
        <p:spPr>
          <a:xfrm>
            <a:off x="540000" y="1260000"/>
            <a:ext cx="567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dirty="0"/>
              <a:t>Here is the text.</a:t>
            </a:r>
          </a:p>
        </p:txBody>
      </p:sp>
      <p:sp>
        <p:nvSpPr>
          <p:cNvPr id="4" name="Rectangle 3">
            <a:extLst>
              <a:ext uri="{FF2B5EF4-FFF2-40B4-BE49-F238E27FC236}">
                <a16:creationId xmlns:a16="http://schemas.microsoft.com/office/drawing/2014/main" id="{54CCCEF2-E4E2-AB4E-966D-3747A105D043}"/>
              </a:ext>
            </a:extLst>
          </p:cNvPr>
          <p:cNvSpPr/>
          <p:nvPr userDrawn="1"/>
        </p:nvSpPr>
        <p:spPr>
          <a:xfrm>
            <a:off x="11382000" y="0"/>
            <a:ext cx="810000" cy="6858000"/>
          </a:xfrm>
          <a:prstGeom prst="rect">
            <a:avLst/>
          </a:prstGeom>
          <a:solidFill>
            <a:srgbClr val="006F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4F873693-78A3-8645-95F7-A9D39792FFA3}"/>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0854930" y="4546600"/>
            <a:ext cx="1333500" cy="2311400"/>
          </a:xfrm>
          <a:prstGeom prst="rect">
            <a:avLst/>
          </a:prstGeom>
        </p:spPr>
      </p:pic>
      <p:pic>
        <p:nvPicPr>
          <p:cNvPr id="19" name="Picture 18">
            <a:extLst>
              <a:ext uri="{FF2B5EF4-FFF2-40B4-BE49-F238E27FC236}">
                <a16:creationId xmlns:a16="http://schemas.microsoft.com/office/drawing/2014/main" id="{F43BE5EB-3D41-8042-848B-10165D647929}"/>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734280" y="4724400"/>
            <a:ext cx="1574800" cy="2133600"/>
          </a:xfrm>
          <a:prstGeom prst="rect">
            <a:avLst/>
          </a:prstGeom>
        </p:spPr>
      </p:pic>
      <p:sp>
        <p:nvSpPr>
          <p:cNvPr id="10" name="Content Placeholder 2">
            <a:extLst>
              <a:ext uri="{FF2B5EF4-FFF2-40B4-BE49-F238E27FC236}">
                <a16:creationId xmlns:a16="http://schemas.microsoft.com/office/drawing/2014/main" id="{BBDB531A-9234-7C46-9D42-ED30499DD1E7}"/>
              </a:ext>
            </a:extLst>
          </p:cNvPr>
          <p:cNvSpPr>
            <a:spLocks noGrp="1"/>
          </p:cNvSpPr>
          <p:nvPr>
            <p:ph idx="10" hasCustomPrompt="1"/>
          </p:nvPr>
        </p:nvSpPr>
        <p:spPr>
          <a:xfrm>
            <a:off x="6593800" y="1260000"/>
            <a:ext cx="4023400" cy="5040000"/>
          </a:xfrm>
        </p:spPr>
        <p:txBody>
          <a:bodyPr lIns="0" tIns="0" rIns="0" bIns="0" anchor="ctr" anchorCtr="0">
            <a:normAutofit/>
          </a:bodyPr>
          <a:lstStyle>
            <a:lvl1pPr marL="0" indent="0" algn="ctr">
              <a:lnSpc>
                <a:spcPct val="100000"/>
              </a:lnSpc>
              <a:spcBef>
                <a:spcPts val="0"/>
              </a:spcBef>
              <a:spcAft>
                <a:spcPts val="1200"/>
              </a:spcAft>
              <a:buFontTx/>
              <a:buNone/>
              <a:defRPr sz="1200" b="1" i="0">
                <a:latin typeface="Century Gothic" panose="020B0502020202020204" pitchFamily="34" charset="0"/>
              </a:defRPr>
            </a:lvl1pPr>
          </a:lstStyle>
          <a:p>
            <a:pPr lvl="0"/>
            <a:r>
              <a:rPr lang="en-GB" dirty="0"/>
              <a:t>Image goes here.</a:t>
            </a:r>
          </a:p>
        </p:txBody>
      </p:sp>
    </p:spTree>
    <p:extLst>
      <p:ext uri="{BB962C8B-B14F-4D97-AF65-F5344CB8AC3E}">
        <p14:creationId xmlns:p14="http://schemas.microsoft.com/office/powerpoint/2010/main" val="42728077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1-14 years Table">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FB3C68B3-D9CA-3F4E-AB37-44F8784A9790}"/>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7398" y="0"/>
            <a:ext cx="3584602" cy="6858000"/>
          </a:xfrm>
          <a:prstGeom prst="rect">
            <a:avLst/>
          </a:prstGeom>
        </p:spPr>
      </p:pic>
      <p:sp>
        <p:nvSpPr>
          <p:cNvPr id="4" name="Rectangle 3">
            <a:extLst>
              <a:ext uri="{FF2B5EF4-FFF2-40B4-BE49-F238E27FC236}">
                <a16:creationId xmlns:a16="http://schemas.microsoft.com/office/drawing/2014/main" id="{54CCCEF2-E4E2-AB4E-966D-3747A105D043}"/>
              </a:ext>
            </a:extLst>
          </p:cNvPr>
          <p:cNvSpPr/>
          <p:nvPr userDrawn="1"/>
        </p:nvSpPr>
        <p:spPr>
          <a:xfrm>
            <a:off x="11382000" y="0"/>
            <a:ext cx="810000" cy="6858000"/>
          </a:xfrm>
          <a:prstGeom prst="rect">
            <a:avLst/>
          </a:prstGeom>
          <a:solidFill>
            <a:srgbClr val="006F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4F873693-78A3-8645-95F7-A9D39792FFA3}"/>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0854930" y="4546600"/>
            <a:ext cx="1333500" cy="2311400"/>
          </a:xfrm>
          <a:prstGeom prst="rect">
            <a:avLst/>
          </a:prstGeom>
        </p:spPr>
      </p:pic>
      <p:pic>
        <p:nvPicPr>
          <p:cNvPr id="19" name="Picture 18">
            <a:extLst>
              <a:ext uri="{FF2B5EF4-FFF2-40B4-BE49-F238E27FC236}">
                <a16:creationId xmlns:a16="http://schemas.microsoft.com/office/drawing/2014/main" id="{F43BE5EB-3D41-8042-848B-10165D647929}"/>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734280" y="4724400"/>
            <a:ext cx="1574800" cy="2133600"/>
          </a:xfrm>
          <a:prstGeom prst="rect">
            <a:avLst/>
          </a:prstGeom>
        </p:spPr>
      </p:pic>
      <p:sp>
        <p:nvSpPr>
          <p:cNvPr id="8" name="Content Placeholder 2">
            <a:extLst>
              <a:ext uri="{FF2B5EF4-FFF2-40B4-BE49-F238E27FC236}">
                <a16:creationId xmlns:a16="http://schemas.microsoft.com/office/drawing/2014/main" id="{C0BE649A-7EEA-FA47-B309-34656CF95BAB}"/>
              </a:ext>
            </a:extLst>
          </p:cNvPr>
          <p:cNvSpPr>
            <a:spLocks noGrp="1"/>
          </p:cNvSpPr>
          <p:nvPr>
            <p:ph idx="1" hasCustomPrompt="1"/>
          </p:nvPr>
        </p:nvSpPr>
        <p:spPr>
          <a:xfrm>
            <a:off x="540000" y="1260000"/>
            <a:ext cx="10080000" cy="5040000"/>
          </a:xfrm>
        </p:spPr>
        <p:txBody>
          <a:bodyPr lIns="0" tIns="0" rIns="0" bIns="0" anchor="ctr" anchorCtr="0">
            <a:normAutofit/>
          </a:bodyPr>
          <a:lstStyle>
            <a:lvl1pPr marL="0" indent="0" algn="ctr">
              <a:lnSpc>
                <a:spcPct val="100000"/>
              </a:lnSpc>
              <a:spcBef>
                <a:spcPts val="0"/>
              </a:spcBef>
              <a:spcAft>
                <a:spcPts val="1200"/>
              </a:spcAft>
              <a:buFontTx/>
              <a:buNone/>
              <a:defRPr sz="1200" b="1" i="0">
                <a:latin typeface="Century Gothic" panose="020B0502020202020204" pitchFamily="34" charset="0"/>
              </a:defRPr>
            </a:lvl1pPr>
          </a:lstStyle>
          <a:p>
            <a:pPr lvl="0"/>
            <a:r>
              <a:rPr lang="en-GB" dirty="0"/>
              <a:t>Table goes here.</a:t>
            </a:r>
          </a:p>
        </p:txBody>
      </p:sp>
      <p:sp>
        <p:nvSpPr>
          <p:cNvPr id="9" name="Title 1">
            <a:extLst>
              <a:ext uri="{FF2B5EF4-FFF2-40B4-BE49-F238E27FC236}">
                <a16:creationId xmlns:a16="http://schemas.microsoft.com/office/drawing/2014/main" id="{DDF54D36-4C6E-4A4A-9D38-7C20B2EB3ECC}"/>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006F62"/>
                </a:solidFill>
                <a:latin typeface="Century Gothic" panose="020B0502020202020204" pitchFamily="34" charset="0"/>
              </a:defRPr>
            </a:lvl1pPr>
          </a:lstStyle>
          <a:p>
            <a:r>
              <a:rPr lang="en-GB" dirty="0"/>
              <a:t>Heading</a:t>
            </a:r>
            <a:endParaRPr lang="en-US" dirty="0"/>
          </a:p>
        </p:txBody>
      </p:sp>
    </p:spTree>
    <p:extLst>
      <p:ext uri="{BB962C8B-B14F-4D97-AF65-F5344CB8AC3E}">
        <p14:creationId xmlns:p14="http://schemas.microsoft.com/office/powerpoint/2010/main" val="39817909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1-14 years Content - single column/smaller tex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60F17FE5-8B45-FD4E-B2AA-D3A399E25B68}"/>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7398" y="0"/>
            <a:ext cx="3584602" cy="6858000"/>
          </a:xfrm>
          <a:prstGeom prst="rect">
            <a:avLst/>
          </a:prstGeom>
        </p:spPr>
      </p:pic>
      <p:sp>
        <p:nvSpPr>
          <p:cNvPr id="7" name="Title 1">
            <a:extLst>
              <a:ext uri="{FF2B5EF4-FFF2-40B4-BE49-F238E27FC236}">
                <a16:creationId xmlns:a16="http://schemas.microsoft.com/office/drawing/2014/main" id="{DD3DEB5F-6D25-DB49-A7A3-A2747080F396}"/>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006F62"/>
                </a:solidFill>
                <a:latin typeface="Century Gothic" panose="020B0502020202020204" pitchFamily="34" charset="0"/>
              </a:defRPr>
            </a:lvl1pPr>
          </a:lstStyle>
          <a:p>
            <a:r>
              <a:rPr lang="en-GB" dirty="0"/>
              <a:t>Acknowledgements</a:t>
            </a:r>
            <a:endParaRPr lang="en-US" dirty="0"/>
          </a:p>
        </p:txBody>
      </p:sp>
      <p:sp>
        <p:nvSpPr>
          <p:cNvPr id="8" name="Rectangle 7">
            <a:extLst>
              <a:ext uri="{FF2B5EF4-FFF2-40B4-BE49-F238E27FC236}">
                <a16:creationId xmlns:a16="http://schemas.microsoft.com/office/drawing/2014/main" id="{1246385C-066B-7047-89F4-E951DC4047DE}"/>
              </a:ext>
            </a:extLst>
          </p:cNvPr>
          <p:cNvSpPr/>
          <p:nvPr userDrawn="1"/>
        </p:nvSpPr>
        <p:spPr>
          <a:xfrm>
            <a:off x="11382000" y="0"/>
            <a:ext cx="810000" cy="6858000"/>
          </a:xfrm>
          <a:prstGeom prst="rect">
            <a:avLst/>
          </a:prstGeom>
          <a:solidFill>
            <a:srgbClr val="006F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F9FACF26-A48F-204C-A799-6508E3A7CDD2}"/>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0854930" y="4546600"/>
            <a:ext cx="1333500" cy="2311400"/>
          </a:xfrm>
          <a:prstGeom prst="rect">
            <a:avLst/>
          </a:prstGeom>
        </p:spPr>
      </p:pic>
      <p:pic>
        <p:nvPicPr>
          <p:cNvPr id="10" name="Picture 9">
            <a:extLst>
              <a:ext uri="{FF2B5EF4-FFF2-40B4-BE49-F238E27FC236}">
                <a16:creationId xmlns:a16="http://schemas.microsoft.com/office/drawing/2014/main" id="{FB9F82AE-496C-2044-9F60-068845D6F840}"/>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734280" y="4724400"/>
            <a:ext cx="1574800" cy="2133600"/>
          </a:xfrm>
          <a:prstGeom prst="rect">
            <a:avLst/>
          </a:prstGeom>
        </p:spPr>
      </p:pic>
      <p:sp>
        <p:nvSpPr>
          <p:cNvPr id="12" name="Content Placeholder 2">
            <a:extLst>
              <a:ext uri="{FF2B5EF4-FFF2-40B4-BE49-F238E27FC236}">
                <a16:creationId xmlns:a16="http://schemas.microsoft.com/office/drawing/2014/main" id="{C22F2C8A-D7CD-264F-B813-D73766D1865B}"/>
              </a:ext>
            </a:extLst>
          </p:cNvPr>
          <p:cNvSpPr>
            <a:spLocks noGrp="1"/>
          </p:cNvSpPr>
          <p:nvPr>
            <p:ph idx="1" hasCustomPrompt="1"/>
          </p:nvPr>
        </p:nvSpPr>
        <p:spPr>
          <a:xfrm>
            <a:off x="540000" y="1260000"/>
            <a:ext cx="10080000" cy="5040000"/>
          </a:xfrm>
        </p:spPr>
        <p:txBody>
          <a:bodyPr lIns="0" tIns="0" rIns="0" bIns="0">
            <a:normAutofit/>
          </a:bodyPr>
          <a:lstStyle>
            <a:lvl1pPr marL="230400" indent="-230400">
              <a:lnSpc>
                <a:spcPct val="100000"/>
              </a:lnSpc>
              <a:spcBef>
                <a:spcPts val="0"/>
              </a:spcBef>
              <a:spcAft>
                <a:spcPts val="1200"/>
              </a:spcAft>
              <a:buFontTx/>
              <a:buNone/>
              <a:defRPr sz="1800" b="0" i="0">
                <a:latin typeface="Century Gothic" panose="020B0502020202020204" pitchFamily="34" charset="0"/>
              </a:defRPr>
            </a:lvl1pPr>
          </a:lstStyle>
          <a:p>
            <a:r>
              <a:rPr lang="en-US" dirty="0"/>
              <a:t>Here is the text</a:t>
            </a:r>
          </a:p>
        </p:txBody>
      </p:sp>
    </p:spTree>
    <p:extLst>
      <p:ext uri="{BB962C8B-B14F-4D97-AF65-F5344CB8AC3E}">
        <p14:creationId xmlns:p14="http://schemas.microsoft.com/office/powerpoint/2010/main" val="39278523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4E67905-5208-45C9-91A7-153AFC22B9EB}" type="datetimeFigureOut">
              <a:rPr lang="en-GB" smtClean="0"/>
              <a:pPr/>
              <a:t>03/09/2025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AD7A888-D3E9-4A2B-B344-8C41375D9096}" type="slidenum">
              <a:rPr lang="en-GB" smtClean="0"/>
              <a:pPr/>
              <a:t>‹#›</a:t>
            </a:fld>
            <a:endParaRPr lang="en-GB" dirty="0"/>
          </a:p>
        </p:txBody>
      </p:sp>
    </p:spTree>
    <p:extLst>
      <p:ext uri="{BB962C8B-B14F-4D97-AF65-F5344CB8AC3E}">
        <p14:creationId xmlns:p14="http://schemas.microsoft.com/office/powerpoint/2010/main" val="13385577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FE5FE99-04D4-864B-A80A-C8A4E40F4D1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3A6DAB5F-D1BC-0941-A323-571F5198174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DCBC3C7-2FB0-4543-87F4-792C792E801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B8D5C9B-1D41-4B4A-8E9D-54021847FEFA}" type="datetimeFigureOut">
              <a:rPr lang="en-US" smtClean="0"/>
              <a:pPr/>
              <a:t>9/3/2025</a:t>
            </a:fld>
            <a:endParaRPr lang="en-US"/>
          </a:p>
        </p:txBody>
      </p:sp>
      <p:sp>
        <p:nvSpPr>
          <p:cNvPr id="5" name="Footer Placeholder 4">
            <a:extLst>
              <a:ext uri="{FF2B5EF4-FFF2-40B4-BE49-F238E27FC236}">
                <a16:creationId xmlns:a16="http://schemas.microsoft.com/office/drawing/2014/main" id="{E0A315A7-5034-7B47-AC42-72B007F5CF4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D48891DA-332A-A543-AACF-9B3ADDF2215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8F4554D-C745-0D49-B311-95A2F21E8E70}" type="slidenum">
              <a:rPr lang="en-US" smtClean="0"/>
              <a:pPr/>
              <a:t>‹#›</a:t>
            </a:fld>
            <a:endParaRPr lang="en-US"/>
          </a:p>
        </p:txBody>
      </p:sp>
      <p:sp>
        <p:nvSpPr>
          <p:cNvPr id="7" name="Rectangle 6">
            <a:extLst>
              <a:ext uri="{FF2B5EF4-FFF2-40B4-BE49-F238E27FC236}">
                <a16:creationId xmlns:a16="http://schemas.microsoft.com/office/drawing/2014/main" id="{32B1A816-D175-C045-A883-B30BA8D52EAD}"/>
              </a:ext>
            </a:extLst>
          </p:cNvPr>
          <p:cNvSpPr/>
          <p:nvPr userDrawn="1"/>
        </p:nvSpPr>
        <p:spPr>
          <a:xfrm>
            <a:off x="0" y="0"/>
            <a:ext cx="12192000" cy="68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05364243"/>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82" r:id="rId3"/>
    <p:sldLayoutId id="2147483650" r:id="rId4"/>
    <p:sldLayoutId id="2147483671" r:id="rId5"/>
    <p:sldLayoutId id="2147483667" r:id="rId6"/>
    <p:sldLayoutId id="2147483687" r:id="rId7"/>
    <p:sldLayoutId id="2147483690" r:id="rId8"/>
    <p:sldLayoutId id="2147483694" r:id="rId9"/>
    <p:sldLayoutId id="2147483685"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openxmlformats.org/officeDocument/2006/relationships/hyperlink" Target="https://rsc.li/4cmvSbS" TargetMode="External"/><Relationship Id="rId2" Type="http://schemas.openxmlformats.org/officeDocument/2006/relationships/notesSlide" Target="../notesSlides/notesSlide3.xml"/><Relationship Id="rId1" Type="http://schemas.openxmlformats.org/officeDocument/2006/relationships/slideLayout" Target="../slideLayouts/slideLayout8.xml"/><Relationship Id="rId4" Type="http://schemas.openxmlformats.org/officeDocument/2006/relationships/image" Target="../media/image13.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3" Type="http://schemas.openxmlformats.org/officeDocument/2006/relationships/hyperlink" Target="https://rsc.li/3F6wKBt" TargetMode="External"/><Relationship Id="rId2" Type="http://schemas.openxmlformats.org/officeDocument/2006/relationships/notesSlide" Target="../notesSlides/notesSlide5.xml"/><Relationship Id="rId1" Type="http://schemas.openxmlformats.org/officeDocument/2006/relationships/slideLayout" Target="../slideLayouts/slideLayout11.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hyperlink" Target="https://creativecommons.org/licenses/by-nc-sa/2.0/uk/" TargetMode="Externa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7.xml"/><Relationship Id="rId1" Type="http://schemas.openxmlformats.org/officeDocument/2006/relationships/slideLayout" Target="../slideLayouts/slideLayout8.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6A594D-0639-4A4D-B8F5-D39740E2B0A8}"/>
              </a:ext>
            </a:extLst>
          </p:cNvPr>
          <p:cNvSpPr>
            <a:spLocks noGrp="1"/>
          </p:cNvSpPr>
          <p:nvPr>
            <p:ph type="ctrTitle"/>
          </p:nvPr>
        </p:nvSpPr>
        <p:spPr/>
        <p:txBody>
          <a:bodyPr/>
          <a:lstStyle/>
          <a:p>
            <a:r>
              <a:rPr lang="en-US" dirty="0"/>
              <a:t>11–14 years</a:t>
            </a:r>
          </a:p>
        </p:txBody>
      </p:sp>
      <p:sp>
        <p:nvSpPr>
          <p:cNvPr id="3" name="Subtitle 2">
            <a:extLst>
              <a:ext uri="{FF2B5EF4-FFF2-40B4-BE49-F238E27FC236}">
                <a16:creationId xmlns:a16="http://schemas.microsoft.com/office/drawing/2014/main" id="{43659C8E-78EE-3343-ACDB-1DFC7EBECCFE}"/>
              </a:ext>
            </a:extLst>
          </p:cNvPr>
          <p:cNvSpPr>
            <a:spLocks noGrp="1"/>
          </p:cNvSpPr>
          <p:nvPr>
            <p:ph type="subTitle" idx="1"/>
          </p:nvPr>
        </p:nvSpPr>
        <p:spPr/>
        <p:txBody>
          <a:bodyPr/>
          <a:lstStyle/>
          <a:p>
            <a:r>
              <a:rPr lang="en-US" dirty="0"/>
              <a:t>Particles in motion?</a:t>
            </a:r>
          </a:p>
        </p:txBody>
      </p:sp>
      <p:sp>
        <p:nvSpPr>
          <p:cNvPr id="5" name="Oval 4">
            <a:extLst>
              <a:ext uri="{FF2B5EF4-FFF2-40B4-BE49-F238E27FC236}">
                <a16:creationId xmlns:a16="http://schemas.microsoft.com/office/drawing/2014/main" id="{16690963-FBA0-AF4E-A657-665C8B160DA1}"/>
              </a:ext>
              <a:ext uri="{C183D7F6-B498-43B3-948B-1728B52AA6E4}">
                <adec:decorative xmlns:adec="http://schemas.microsoft.com/office/drawing/2017/decorative" val="1"/>
              </a:ext>
            </a:extLst>
          </p:cNvPr>
          <p:cNvSpPr/>
          <p:nvPr/>
        </p:nvSpPr>
        <p:spPr>
          <a:xfrm flipH="1" flipV="1">
            <a:off x="8827625" y="-870363"/>
            <a:ext cx="4320000" cy="4320000"/>
          </a:xfrm>
          <a:prstGeom prst="ellipse">
            <a:avLst/>
          </a:prstGeom>
          <a:blipFill>
            <a:blip r:embed="rId3">
              <a:extLst>
                <a:ext uri="{28A0092B-C50C-407E-A947-70E740481C1C}">
                  <a14:useLocalDpi xmlns:a14="http://schemas.microsoft.com/office/drawing/2010/main" val="0"/>
                </a:ext>
              </a:extLst>
            </a:blip>
            <a:stretch>
              <a:fillRect/>
            </a:stretch>
          </a:blipFill>
          <a:ln w="127000">
            <a:solidFill>
              <a:srgbClr val="006F6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689528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Vertical Title 1">
            <a:extLst>
              <a:ext uri="{FF2B5EF4-FFF2-40B4-BE49-F238E27FC236}">
                <a16:creationId xmlns:a16="http://schemas.microsoft.com/office/drawing/2014/main" id="{864BD236-113E-444D-9271-431AB16BEF04}"/>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dirty="0">
                <a:solidFill>
                  <a:schemeClr val="bg1"/>
                </a:solidFill>
                <a:latin typeface="Century Gothic" panose="020B0502020202020204" pitchFamily="34" charset="0"/>
              </a:rPr>
              <a:t>Introduction</a:t>
            </a:r>
            <a:endParaRPr lang="en-US" sz="2200" b="1" dirty="0">
              <a:solidFill>
                <a:schemeClr val="bg1"/>
              </a:solidFill>
              <a:latin typeface="Century Gothic" panose="020B0502020202020204" pitchFamily="34" charset="0"/>
            </a:endParaRPr>
          </a:p>
        </p:txBody>
      </p:sp>
      <p:sp>
        <p:nvSpPr>
          <p:cNvPr id="2" name="Title 1">
            <a:extLst>
              <a:ext uri="{FF2B5EF4-FFF2-40B4-BE49-F238E27FC236}">
                <a16:creationId xmlns:a16="http://schemas.microsoft.com/office/drawing/2014/main" id="{E52CF485-D268-EE4F-A331-75DB104260E6}"/>
              </a:ext>
            </a:extLst>
          </p:cNvPr>
          <p:cNvSpPr>
            <a:spLocks noGrp="1"/>
          </p:cNvSpPr>
          <p:nvPr>
            <p:ph type="title"/>
          </p:nvPr>
        </p:nvSpPr>
        <p:spPr>
          <a:xfrm>
            <a:off x="540000" y="540000"/>
            <a:ext cx="9540000" cy="440661"/>
          </a:xfrm>
        </p:spPr>
        <p:txBody>
          <a:bodyPr/>
          <a:lstStyle/>
          <a:p>
            <a:r>
              <a:rPr lang="en-US" dirty="0"/>
              <a:t>Particles in motion</a:t>
            </a:r>
          </a:p>
        </p:txBody>
      </p:sp>
      <p:sp>
        <p:nvSpPr>
          <p:cNvPr id="3" name="Content Placeholder 2">
            <a:extLst>
              <a:ext uri="{FF2B5EF4-FFF2-40B4-BE49-F238E27FC236}">
                <a16:creationId xmlns:a16="http://schemas.microsoft.com/office/drawing/2014/main" id="{A392CD0D-586A-C746-A628-7A9409208494}"/>
              </a:ext>
            </a:extLst>
          </p:cNvPr>
          <p:cNvSpPr>
            <a:spLocks noGrp="1"/>
          </p:cNvSpPr>
          <p:nvPr>
            <p:ph idx="1"/>
          </p:nvPr>
        </p:nvSpPr>
        <p:spPr>
          <a:xfrm>
            <a:off x="575446" y="1426898"/>
            <a:ext cx="1999312" cy="3373702"/>
          </a:xfrm>
        </p:spPr>
        <p:txBody>
          <a:bodyPr>
            <a:normAutofit/>
          </a:bodyPr>
          <a:lstStyle/>
          <a:p>
            <a:r>
              <a:rPr lang="en-GB" dirty="0"/>
              <a:t>Look at the image. </a:t>
            </a:r>
          </a:p>
          <a:p>
            <a:r>
              <a:rPr lang="en-GB" dirty="0"/>
              <a:t>What do you see?</a:t>
            </a:r>
          </a:p>
        </p:txBody>
      </p:sp>
      <p:pic>
        <p:nvPicPr>
          <p:cNvPr id="8" name="Picture 7" descr="Specks of dust floating in front of a black background, illuminated by rays of light from the bottom left of the photograph.">
            <a:extLst>
              <a:ext uri="{FF2B5EF4-FFF2-40B4-BE49-F238E27FC236}">
                <a16:creationId xmlns:a16="http://schemas.microsoft.com/office/drawing/2014/main" id="{A9D0609A-7305-0574-53CB-CC88F4A59C1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0800000">
            <a:off x="2683042" y="1078156"/>
            <a:ext cx="8013032" cy="5341487"/>
          </a:xfrm>
          <a:prstGeom prst="rect">
            <a:avLst/>
          </a:prstGeom>
        </p:spPr>
      </p:pic>
      <p:sp>
        <p:nvSpPr>
          <p:cNvPr id="9" name="TextBox 8">
            <a:extLst>
              <a:ext uri="{FF2B5EF4-FFF2-40B4-BE49-F238E27FC236}">
                <a16:creationId xmlns:a16="http://schemas.microsoft.com/office/drawing/2014/main" id="{A25CCDBB-28D9-550B-FE6C-A1AA679B281B}"/>
              </a:ext>
            </a:extLst>
          </p:cNvPr>
          <p:cNvSpPr txBox="1"/>
          <p:nvPr/>
        </p:nvSpPr>
        <p:spPr>
          <a:xfrm rot="16200000">
            <a:off x="8947848" y="4397728"/>
            <a:ext cx="3777916" cy="369332"/>
          </a:xfrm>
          <a:prstGeom prst="rect">
            <a:avLst/>
          </a:prstGeom>
          <a:noFill/>
        </p:spPr>
        <p:txBody>
          <a:bodyPr wrap="square" rtlCol="0">
            <a:spAutoFit/>
          </a:bodyPr>
          <a:lstStyle/>
          <a:p>
            <a:r>
              <a:rPr lang="en-GB" dirty="0"/>
              <a:t>© Shutterstock / Saqib Raza</a:t>
            </a:r>
          </a:p>
        </p:txBody>
      </p:sp>
    </p:spTree>
    <p:extLst>
      <p:ext uri="{BB962C8B-B14F-4D97-AF65-F5344CB8AC3E}">
        <p14:creationId xmlns:p14="http://schemas.microsoft.com/office/powerpoint/2010/main" val="18335645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31E722-E089-0544-A3BC-10C0F41FA975}"/>
              </a:ext>
            </a:extLst>
          </p:cNvPr>
          <p:cNvSpPr>
            <a:spLocks noGrp="1"/>
          </p:cNvSpPr>
          <p:nvPr>
            <p:ph type="title"/>
          </p:nvPr>
        </p:nvSpPr>
        <p:spPr/>
        <p:txBody>
          <a:bodyPr/>
          <a:lstStyle/>
          <a:p>
            <a:r>
              <a:rPr lang="en-US" dirty="0"/>
              <a:t>Learning objectives</a:t>
            </a:r>
          </a:p>
        </p:txBody>
      </p:sp>
      <p:sp>
        <p:nvSpPr>
          <p:cNvPr id="3" name="Content Placeholder 2">
            <a:extLst>
              <a:ext uri="{FF2B5EF4-FFF2-40B4-BE49-F238E27FC236}">
                <a16:creationId xmlns:a16="http://schemas.microsoft.com/office/drawing/2014/main" id="{B9B1F842-BC16-354A-84F3-BCA1F48752F2}"/>
              </a:ext>
            </a:extLst>
          </p:cNvPr>
          <p:cNvSpPr>
            <a:spLocks noGrp="1"/>
          </p:cNvSpPr>
          <p:nvPr>
            <p:ph idx="1"/>
          </p:nvPr>
        </p:nvSpPr>
        <p:spPr/>
        <p:txBody>
          <a:bodyPr/>
          <a:lstStyle/>
          <a:p>
            <a:pPr marL="0" indent="0">
              <a:buNone/>
            </a:pPr>
            <a:r>
              <a:rPr lang="en-GB" dirty="0"/>
              <a:t>During this lesson, you will:</a:t>
            </a:r>
          </a:p>
          <a:p>
            <a:pPr lvl="0"/>
            <a:r>
              <a:rPr lang="en-GB" dirty="0"/>
              <a:t>investigate the motion of particles in a gas.</a:t>
            </a:r>
          </a:p>
          <a:p>
            <a:pPr lvl="0"/>
            <a:r>
              <a:rPr lang="en-GB" dirty="0"/>
              <a:t>use particle theory to explain your observations.</a:t>
            </a:r>
          </a:p>
          <a:p>
            <a:pPr marL="0" indent="0">
              <a:buNone/>
            </a:pPr>
            <a:endParaRPr lang="en-GB" dirty="0"/>
          </a:p>
        </p:txBody>
      </p:sp>
    </p:spTree>
    <p:extLst>
      <p:ext uri="{BB962C8B-B14F-4D97-AF65-F5344CB8AC3E}">
        <p14:creationId xmlns:p14="http://schemas.microsoft.com/office/powerpoint/2010/main" val="16294802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CC1E2A-2BF0-D440-B7AD-977E4B223F66}"/>
              </a:ext>
            </a:extLst>
          </p:cNvPr>
          <p:cNvSpPr>
            <a:spLocks noGrp="1"/>
          </p:cNvSpPr>
          <p:nvPr>
            <p:ph type="title"/>
          </p:nvPr>
        </p:nvSpPr>
        <p:spPr/>
        <p:txBody>
          <a:bodyPr/>
          <a:lstStyle/>
          <a:p>
            <a:r>
              <a:rPr lang="en-US" dirty="0"/>
              <a:t>Key terms</a:t>
            </a:r>
          </a:p>
        </p:txBody>
      </p:sp>
      <p:sp>
        <p:nvSpPr>
          <p:cNvPr id="3" name="Content Placeholder 2">
            <a:extLst>
              <a:ext uri="{FF2B5EF4-FFF2-40B4-BE49-F238E27FC236}">
                <a16:creationId xmlns:a16="http://schemas.microsoft.com/office/drawing/2014/main" id="{F75AD0E3-9FEE-1049-ADFC-491236E572AB}"/>
              </a:ext>
            </a:extLst>
          </p:cNvPr>
          <p:cNvSpPr>
            <a:spLocks noGrp="1"/>
          </p:cNvSpPr>
          <p:nvPr>
            <p:ph idx="1"/>
          </p:nvPr>
        </p:nvSpPr>
        <p:spPr>
          <a:xfrm>
            <a:off x="539999" y="1156771"/>
            <a:ext cx="3095567" cy="3523229"/>
          </a:xfrm>
        </p:spPr>
        <p:txBody>
          <a:bodyPr>
            <a:normAutofit/>
          </a:bodyPr>
          <a:lstStyle/>
          <a:p>
            <a:pPr lvl="0"/>
            <a:r>
              <a:rPr lang="en-GB" b="1"/>
              <a:t>Equipment words:</a:t>
            </a:r>
          </a:p>
          <a:p>
            <a:pPr marL="342900" lvl="0" indent="-342900">
              <a:buClr>
                <a:srgbClr val="006F62"/>
              </a:buClr>
              <a:buFont typeface="Arial" panose="020B0604020202020204" pitchFamily="34" charset="0"/>
              <a:buChar char="•"/>
            </a:pPr>
            <a:r>
              <a:rPr lang="en-GB" dirty="0"/>
              <a:t>Bung or cork</a:t>
            </a:r>
          </a:p>
          <a:p>
            <a:pPr marL="342900" indent="-342900">
              <a:buClr>
                <a:srgbClr val="006F62"/>
              </a:buClr>
              <a:buFont typeface="Arial" panose="020B0604020202020204" pitchFamily="34" charset="0"/>
              <a:buChar char="•"/>
            </a:pPr>
            <a:r>
              <a:rPr lang="en-GB" dirty="0"/>
              <a:t>Delivery tube</a:t>
            </a:r>
          </a:p>
          <a:p>
            <a:pPr marL="342900" indent="-342900">
              <a:buClr>
                <a:srgbClr val="006F62"/>
              </a:buClr>
              <a:buFont typeface="Arial" panose="020B0604020202020204" pitchFamily="34" charset="0"/>
              <a:buChar char="•"/>
            </a:pPr>
            <a:r>
              <a:rPr lang="en-GB" dirty="0"/>
              <a:t>Dropper</a:t>
            </a:r>
          </a:p>
          <a:p>
            <a:pPr marL="342900" indent="-342900">
              <a:buClr>
                <a:srgbClr val="006F62"/>
              </a:buClr>
              <a:buFont typeface="Arial" panose="020B0604020202020204" pitchFamily="34" charset="0"/>
              <a:buChar char="•"/>
            </a:pPr>
            <a:r>
              <a:rPr lang="en-GB" dirty="0"/>
              <a:t>Measuring cylinder</a:t>
            </a:r>
          </a:p>
          <a:p>
            <a:pPr marL="342900" indent="-342900">
              <a:buClr>
                <a:srgbClr val="006F62"/>
              </a:buClr>
              <a:buFont typeface="Arial" panose="020B0604020202020204" pitchFamily="34" charset="0"/>
              <a:buChar char="•"/>
            </a:pPr>
            <a:r>
              <a:rPr lang="en-GB" dirty="0"/>
              <a:t>Test tube</a:t>
            </a:r>
          </a:p>
          <a:p>
            <a:pPr marL="342900" indent="-342900">
              <a:buClr>
                <a:srgbClr val="006F62"/>
              </a:buClr>
              <a:buFont typeface="Arial" panose="020B0604020202020204" pitchFamily="34" charset="0"/>
              <a:buChar char="•"/>
            </a:pPr>
            <a:r>
              <a:rPr lang="en-GB" dirty="0"/>
              <a:t>Timer </a:t>
            </a:r>
          </a:p>
          <a:p>
            <a:pPr marL="342900" indent="-342900">
              <a:buFont typeface="Arial" panose="020B0604020202020204" pitchFamily="34" charset="0"/>
              <a:buChar char="•"/>
            </a:pPr>
            <a:endParaRPr lang="en-GB" dirty="0"/>
          </a:p>
          <a:p>
            <a:pPr lvl="0"/>
            <a:endParaRPr lang="en-US" dirty="0"/>
          </a:p>
        </p:txBody>
      </p:sp>
      <p:sp>
        <p:nvSpPr>
          <p:cNvPr id="6" name="Title 1">
            <a:extLst>
              <a:ext uri="{FF2B5EF4-FFF2-40B4-BE49-F238E27FC236}">
                <a16:creationId xmlns:a16="http://schemas.microsoft.com/office/drawing/2014/main" id="{E4E77663-259B-104A-AAD0-31021C659F7E}"/>
              </a:ext>
            </a:extLst>
          </p:cNvPr>
          <p:cNvSpPr txBox="1">
            <a:spLocks/>
          </p:cNvSpPr>
          <p:nvPr/>
        </p:nvSpPr>
        <p:spPr>
          <a:xfrm rot="5400000">
            <a:off x="9717000" y="2205000"/>
            <a:ext cx="4140000" cy="810000"/>
          </a:xfrm>
          <a:prstGeom prst="rect">
            <a:avLst/>
          </a:prstGeom>
        </p:spPr>
        <p:txBody>
          <a:bodyPr vert="horz" lIns="0" tIns="0" rIns="0" bIns="0" rtlCol="0" anchor="ctr" anchorCtr="0">
            <a:noAutofit/>
          </a:bodyPr>
          <a:lstStyle>
            <a:lvl1pPr algn="l" defTabSz="914400" rtl="0" eaLnBrk="1" latinLnBrk="0" hangingPunct="1">
              <a:lnSpc>
                <a:spcPct val="90000"/>
              </a:lnSpc>
              <a:spcBef>
                <a:spcPct val="0"/>
              </a:spcBef>
              <a:buNone/>
              <a:defRPr sz="3400" b="1" i="0" kern="1200">
                <a:solidFill>
                  <a:srgbClr val="006F62"/>
                </a:solidFill>
                <a:latin typeface="Century Gothic" panose="020B0502020202020204" pitchFamily="34" charset="0"/>
                <a:ea typeface="+mj-ea"/>
                <a:cs typeface="+mj-cs"/>
              </a:defRPr>
            </a:lvl1pPr>
          </a:lstStyle>
          <a:p>
            <a:r>
              <a:rPr lang="en-GB" sz="2200" dirty="0">
                <a:solidFill>
                  <a:schemeClr val="bg1"/>
                </a:solidFill>
              </a:rPr>
              <a:t>Key terms</a:t>
            </a:r>
            <a:endParaRPr lang="en-US" sz="2200" dirty="0">
              <a:solidFill>
                <a:schemeClr val="bg1"/>
              </a:solidFill>
            </a:endParaRPr>
          </a:p>
        </p:txBody>
      </p:sp>
      <p:sp>
        <p:nvSpPr>
          <p:cNvPr id="8" name="Content Placeholder 2">
            <a:extLst>
              <a:ext uri="{FF2B5EF4-FFF2-40B4-BE49-F238E27FC236}">
                <a16:creationId xmlns:a16="http://schemas.microsoft.com/office/drawing/2014/main" id="{F75AD0E3-9FEE-1049-ADFC-491236E572AB}"/>
              </a:ext>
            </a:extLst>
          </p:cNvPr>
          <p:cNvSpPr>
            <a:spLocks noGrp="1"/>
          </p:cNvSpPr>
          <p:nvPr>
            <p:ph idx="1"/>
          </p:nvPr>
        </p:nvSpPr>
        <p:spPr>
          <a:xfrm>
            <a:off x="3845510" y="1138189"/>
            <a:ext cx="3095567" cy="5701229"/>
          </a:xfrm>
        </p:spPr>
        <p:txBody>
          <a:bodyPr>
            <a:normAutofit/>
          </a:bodyPr>
          <a:lstStyle/>
          <a:p>
            <a:pPr lvl="0"/>
            <a:r>
              <a:rPr lang="en-GB" b="1" dirty="0"/>
              <a:t>Chemistry words:</a:t>
            </a:r>
          </a:p>
          <a:p>
            <a:pPr marL="342900" lvl="0" indent="-342900">
              <a:buClr>
                <a:srgbClr val="006F62"/>
              </a:buClr>
              <a:buFont typeface="Arial" panose="020B0604020202020204" pitchFamily="34" charset="0"/>
              <a:buChar char="•"/>
            </a:pPr>
            <a:r>
              <a:rPr lang="en-GB" dirty="0"/>
              <a:t>Chemical change</a:t>
            </a:r>
          </a:p>
          <a:p>
            <a:pPr marL="342900" indent="-342900">
              <a:buClr>
                <a:srgbClr val="006F62"/>
              </a:buClr>
              <a:buFont typeface="Arial" panose="020B0604020202020204" pitchFamily="34" charset="0"/>
              <a:buChar char="•"/>
            </a:pPr>
            <a:r>
              <a:rPr lang="en-GB" dirty="0"/>
              <a:t>Chemical reaction</a:t>
            </a:r>
          </a:p>
          <a:p>
            <a:pPr marL="342900" indent="-342900">
              <a:buClr>
                <a:srgbClr val="006F62"/>
              </a:buClr>
              <a:buFont typeface="Arial" panose="020B0604020202020204" pitchFamily="34" charset="0"/>
              <a:buChar char="•"/>
            </a:pPr>
            <a:r>
              <a:rPr lang="en-GB" dirty="0"/>
              <a:t>Colourless</a:t>
            </a:r>
          </a:p>
          <a:p>
            <a:pPr marL="342900" indent="-342900">
              <a:buClr>
                <a:srgbClr val="006F62"/>
              </a:buClr>
              <a:buFont typeface="Arial" panose="020B0604020202020204" pitchFamily="34" charset="0"/>
              <a:buChar char="•"/>
            </a:pPr>
            <a:r>
              <a:rPr lang="en-GB" dirty="0"/>
              <a:t>Concentration</a:t>
            </a:r>
          </a:p>
          <a:p>
            <a:pPr marL="342900" indent="-342900">
              <a:buClr>
                <a:srgbClr val="006F62"/>
              </a:buClr>
              <a:buFont typeface="Arial" panose="020B0604020202020204" pitchFamily="34" charset="0"/>
              <a:buChar char="•"/>
            </a:pPr>
            <a:r>
              <a:rPr lang="en-GB" dirty="0"/>
              <a:t>Density</a:t>
            </a:r>
          </a:p>
          <a:p>
            <a:pPr marL="342900" indent="-342900">
              <a:buClr>
                <a:srgbClr val="006F62"/>
              </a:buClr>
              <a:buFont typeface="Arial" panose="020B0604020202020204" pitchFamily="34" charset="0"/>
              <a:buChar char="•"/>
            </a:pPr>
            <a:r>
              <a:rPr lang="en-GB" dirty="0"/>
              <a:t>Diffusion</a:t>
            </a:r>
          </a:p>
          <a:p>
            <a:pPr marL="342900" indent="-342900">
              <a:buClr>
                <a:srgbClr val="006F62"/>
              </a:buClr>
              <a:buFont typeface="Arial" panose="020B0604020202020204" pitchFamily="34" charset="0"/>
              <a:buChar char="•"/>
            </a:pPr>
            <a:r>
              <a:rPr lang="en-GB" dirty="0"/>
              <a:t>Gas</a:t>
            </a:r>
          </a:p>
          <a:p>
            <a:pPr marL="342900" indent="-342900">
              <a:buClr>
                <a:srgbClr val="006F62"/>
              </a:buClr>
              <a:buFont typeface="Arial" panose="020B0604020202020204" pitchFamily="34" charset="0"/>
              <a:buChar char="•"/>
            </a:pPr>
            <a:r>
              <a:rPr lang="en-GB" dirty="0"/>
              <a:t>Limewater</a:t>
            </a:r>
          </a:p>
          <a:p>
            <a:pPr marL="342900" indent="-342900">
              <a:buClr>
                <a:srgbClr val="006F62"/>
              </a:buClr>
              <a:buFont typeface="Arial" panose="020B0604020202020204" pitchFamily="34" charset="0"/>
              <a:buChar char="•"/>
            </a:pPr>
            <a:r>
              <a:rPr lang="en-GB" dirty="0"/>
              <a:t>Liquid</a:t>
            </a:r>
          </a:p>
          <a:p>
            <a:pPr marL="342900" lvl="0" indent="-342900">
              <a:buClr>
                <a:srgbClr val="006F62"/>
              </a:buClr>
              <a:buFont typeface="Arial" panose="020B0604020202020204" pitchFamily="34" charset="0"/>
              <a:buChar char="•"/>
            </a:pPr>
            <a:r>
              <a:rPr lang="en-GB" dirty="0"/>
              <a:t>Particle</a:t>
            </a:r>
          </a:p>
          <a:p>
            <a:pPr marL="342900" lvl="0" indent="-342900">
              <a:buClr>
                <a:srgbClr val="006F62"/>
              </a:buClr>
              <a:buFont typeface="Arial" panose="020B0604020202020204" pitchFamily="34" charset="0"/>
              <a:buChar char="•"/>
            </a:pPr>
            <a:r>
              <a:rPr lang="en-GB" dirty="0"/>
              <a:t>Particle theory</a:t>
            </a:r>
            <a:endParaRPr lang="en-US" dirty="0"/>
          </a:p>
        </p:txBody>
      </p:sp>
      <p:sp>
        <p:nvSpPr>
          <p:cNvPr id="5" name="TextBox 4">
            <a:extLst>
              <a:ext uri="{FF2B5EF4-FFF2-40B4-BE49-F238E27FC236}">
                <a16:creationId xmlns:a16="http://schemas.microsoft.com/office/drawing/2014/main" id="{D54B86A2-7E5C-6FD7-B6AE-9F9F7E792D28}"/>
              </a:ext>
            </a:extLst>
          </p:cNvPr>
          <p:cNvSpPr txBox="1"/>
          <p:nvPr/>
        </p:nvSpPr>
        <p:spPr>
          <a:xfrm>
            <a:off x="7151021" y="540000"/>
            <a:ext cx="3917943" cy="4247317"/>
          </a:xfrm>
          <a:prstGeom prst="rect">
            <a:avLst/>
          </a:prstGeom>
          <a:solidFill>
            <a:srgbClr val="E6F1EF"/>
          </a:solidFill>
          <a:ln w="19050">
            <a:solidFill>
              <a:srgbClr val="006F62"/>
            </a:solidFill>
          </a:ln>
        </p:spPr>
        <p:txBody>
          <a:bodyPr wrap="square">
            <a:spAutoFit/>
          </a:bodyPr>
          <a:lstStyle/>
          <a:p>
            <a:r>
              <a:rPr lang="en-GB" dirty="0">
                <a:latin typeface="Century Gothic" panose="020B0502020202020204" pitchFamily="34" charset="0"/>
              </a:rPr>
              <a:t>Find more support for vocabulary in our Key Terms support bundle for </a:t>
            </a:r>
            <a:r>
              <a:rPr lang="en-GB" b="1" dirty="0">
                <a:solidFill>
                  <a:srgbClr val="006F62"/>
                </a:solidFill>
                <a:latin typeface="Century Gothic" panose="020B0502020202020204" pitchFamily="34" charset="0"/>
              </a:rPr>
              <a:t>11</a:t>
            </a:r>
            <a:r>
              <a:rPr lang="en-GB" dirty="0">
                <a:solidFill>
                  <a:srgbClr val="006F62"/>
                </a:solidFill>
              </a:rPr>
              <a:t>–</a:t>
            </a:r>
            <a:r>
              <a:rPr lang="en-GB" b="1" dirty="0">
                <a:solidFill>
                  <a:srgbClr val="006F62"/>
                </a:solidFill>
                <a:latin typeface="Century Gothic" panose="020B0502020202020204" pitchFamily="34" charset="0"/>
              </a:rPr>
              <a:t>14 Particle model</a:t>
            </a:r>
            <a:r>
              <a:rPr lang="en-GB" dirty="0">
                <a:latin typeface="Century Gothic" panose="020B0502020202020204" pitchFamily="34" charset="0"/>
              </a:rPr>
              <a:t>.</a:t>
            </a:r>
            <a:r>
              <a:rPr lang="en-GB" b="1" dirty="0">
                <a:solidFill>
                  <a:srgbClr val="006F62"/>
                </a:solidFill>
                <a:latin typeface="Century Gothic" panose="020B0502020202020204" pitchFamily="34" charset="0"/>
              </a:rPr>
              <a:t> </a:t>
            </a:r>
          </a:p>
          <a:p>
            <a:endParaRPr lang="en-GB" b="1" dirty="0">
              <a:solidFill>
                <a:srgbClr val="006F62"/>
              </a:solidFill>
              <a:latin typeface="Century Gothic" panose="020B0502020202020204" pitchFamily="34" charset="0"/>
            </a:endParaRPr>
          </a:p>
          <a:p>
            <a:endParaRPr lang="en-GB" b="1" dirty="0">
              <a:solidFill>
                <a:srgbClr val="006F62"/>
              </a:solidFill>
              <a:latin typeface="Century Gothic" panose="020B0502020202020204" pitchFamily="34" charset="0"/>
            </a:endParaRPr>
          </a:p>
          <a:p>
            <a:endParaRPr lang="en-GB" b="1" dirty="0">
              <a:solidFill>
                <a:srgbClr val="006F62"/>
              </a:solidFill>
              <a:latin typeface="Century Gothic" panose="020B0502020202020204" pitchFamily="34" charset="0"/>
            </a:endParaRPr>
          </a:p>
          <a:p>
            <a:endParaRPr lang="en-GB" b="1" dirty="0">
              <a:solidFill>
                <a:srgbClr val="006F62"/>
              </a:solidFill>
              <a:latin typeface="Century Gothic" panose="020B0502020202020204" pitchFamily="34" charset="0"/>
            </a:endParaRPr>
          </a:p>
          <a:p>
            <a:endParaRPr lang="en-GB" b="1" dirty="0">
              <a:solidFill>
                <a:srgbClr val="006F62"/>
              </a:solidFill>
              <a:latin typeface="Century Gothic" panose="020B0502020202020204" pitchFamily="34" charset="0"/>
            </a:endParaRPr>
          </a:p>
          <a:p>
            <a:endParaRPr lang="en-GB" b="1" dirty="0">
              <a:solidFill>
                <a:srgbClr val="006F62"/>
              </a:solidFill>
              <a:latin typeface="Century Gothic" panose="020B0502020202020204" pitchFamily="34" charset="0"/>
            </a:endParaRPr>
          </a:p>
          <a:p>
            <a:endParaRPr lang="en-GB" b="1" dirty="0">
              <a:solidFill>
                <a:srgbClr val="006F62"/>
              </a:solidFill>
              <a:latin typeface="Century Gothic" panose="020B0502020202020204" pitchFamily="34" charset="0"/>
            </a:endParaRPr>
          </a:p>
          <a:p>
            <a:endParaRPr lang="en-GB" b="1" dirty="0">
              <a:solidFill>
                <a:srgbClr val="006F62"/>
              </a:solidFill>
              <a:latin typeface="Century Gothic" panose="020B0502020202020204" pitchFamily="34" charset="0"/>
            </a:endParaRPr>
          </a:p>
          <a:p>
            <a:endParaRPr lang="en-GB" b="1" dirty="0">
              <a:solidFill>
                <a:srgbClr val="006F62"/>
              </a:solidFill>
              <a:latin typeface="Century Gothic" panose="020B0502020202020204" pitchFamily="34" charset="0"/>
            </a:endParaRPr>
          </a:p>
          <a:p>
            <a:endParaRPr lang="en-GB" b="1" dirty="0">
              <a:solidFill>
                <a:srgbClr val="006F62"/>
              </a:solidFill>
              <a:latin typeface="Century Gothic" panose="020B0502020202020204" pitchFamily="34" charset="0"/>
            </a:endParaRPr>
          </a:p>
          <a:p>
            <a:r>
              <a:rPr lang="en-GB" dirty="0">
                <a:latin typeface="Century Gothic" panose="020B0502020202020204" pitchFamily="34" charset="0"/>
              </a:rPr>
              <a:t>Available to download from: </a:t>
            </a:r>
            <a:r>
              <a:rPr lang="en-GB" dirty="0">
                <a:solidFill>
                  <a:srgbClr val="006F62"/>
                </a:solidFill>
                <a:latin typeface="Century Gothic" panose="020B0502020202020204" pitchFamily="34" charset="0"/>
                <a:hlinkClick r:id="rId3">
                  <a:extLst>
                    <a:ext uri="{A12FA001-AC4F-418D-AE19-62706E023703}">
                      <ahyp:hlinkClr xmlns:ahyp="http://schemas.microsoft.com/office/drawing/2018/hyperlinkcolor" val="tx"/>
                    </a:ext>
                  </a:extLst>
                </a:hlinkClick>
              </a:rPr>
              <a:t>rsc.li/4cmvSbS</a:t>
            </a:r>
            <a:r>
              <a:rPr lang="en-GB" dirty="0">
                <a:solidFill>
                  <a:srgbClr val="006F62"/>
                </a:solidFill>
                <a:latin typeface="Century Gothic" panose="020B0502020202020204" pitchFamily="34" charset="0"/>
              </a:rPr>
              <a:t> </a:t>
            </a:r>
          </a:p>
        </p:txBody>
      </p:sp>
      <p:pic>
        <p:nvPicPr>
          <p:cNvPr id="1026" name="Picture 2" descr="Index image key terms_particle model">
            <a:extLst>
              <a:ext uri="{FF2B5EF4-FFF2-40B4-BE49-F238E27FC236}">
                <a16:creationId xmlns:a16="http://schemas.microsoft.com/office/drawing/2014/main" id="{AC5A0637-A6BE-0700-6A87-3508937FE53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73671" y="1610740"/>
            <a:ext cx="3503128" cy="2335419"/>
          </a:xfrm>
          <a:prstGeom prst="rect">
            <a:avLst/>
          </a:prstGeom>
          <a:noFill/>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387796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476FD5-72E5-CB72-B8A8-5E0BF020FB8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F01D727-EF87-216F-8D3B-EACAD9A673AF}"/>
              </a:ext>
            </a:extLst>
          </p:cNvPr>
          <p:cNvSpPr>
            <a:spLocks noGrp="1"/>
          </p:cNvSpPr>
          <p:nvPr>
            <p:ph type="title"/>
          </p:nvPr>
        </p:nvSpPr>
        <p:spPr/>
        <p:txBody>
          <a:bodyPr/>
          <a:lstStyle/>
          <a:p>
            <a:r>
              <a:rPr lang="en-US" dirty="0"/>
              <a:t>Practical experiment</a:t>
            </a:r>
          </a:p>
        </p:txBody>
      </p:sp>
      <p:sp>
        <p:nvSpPr>
          <p:cNvPr id="6" name="Title 1">
            <a:extLst>
              <a:ext uri="{FF2B5EF4-FFF2-40B4-BE49-F238E27FC236}">
                <a16:creationId xmlns:a16="http://schemas.microsoft.com/office/drawing/2014/main" id="{164ACBBE-E5F0-4DF0-3A67-FA9D4B55E090}"/>
              </a:ext>
            </a:extLst>
          </p:cNvPr>
          <p:cNvSpPr txBox="1">
            <a:spLocks/>
          </p:cNvSpPr>
          <p:nvPr/>
        </p:nvSpPr>
        <p:spPr>
          <a:xfrm rot="5400000">
            <a:off x="9717000" y="2205000"/>
            <a:ext cx="4140000" cy="810000"/>
          </a:xfrm>
          <a:prstGeom prst="rect">
            <a:avLst/>
          </a:prstGeom>
        </p:spPr>
        <p:txBody>
          <a:bodyPr vert="horz" lIns="0" tIns="0" rIns="0" bIns="0" rtlCol="0" anchor="ctr" anchorCtr="0">
            <a:noAutofit/>
          </a:bodyPr>
          <a:lstStyle>
            <a:lvl1pPr algn="l" defTabSz="914400" rtl="0" eaLnBrk="1" latinLnBrk="0" hangingPunct="1">
              <a:lnSpc>
                <a:spcPct val="90000"/>
              </a:lnSpc>
              <a:spcBef>
                <a:spcPct val="0"/>
              </a:spcBef>
              <a:buNone/>
              <a:defRPr sz="3400" b="1" i="0" kern="1200">
                <a:solidFill>
                  <a:srgbClr val="006F62"/>
                </a:solidFill>
                <a:latin typeface="Century Gothic" panose="020B0502020202020204" pitchFamily="34" charset="0"/>
                <a:ea typeface="+mj-ea"/>
                <a:cs typeface="+mj-cs"/>
              </a:defRPr>
            </a:lvl1pPr>
          </a:lstStyle>
          <a:p>
            <a:r>
              <a:rPr lang="en-GB" sz="2200" dirty="0">
                <a:solidFill>
                  <a:schemeClr val="bg1"/>
                </a:solidFill>
              </a:rPr>
              <a:t>The practical </a:t>
            </a:r>
            <a:endParaRPr lang="en-US" sz="2200" dirty="0">
              <a:solidFill>
                <a:schemeClr val="bg1"/>
              </a:solidFill>
            </a:endParaRPr>
          </a:p>
        </p:txBody>
      </p:sp>
      <p:sp>
        <p:nvSpPr>
          <p:cNvPr id="5" name="TextBox 4">
            <a:extLst>
              <a:ext uri="{FF2B5EF4-FFF2-40B4-BE49-F238E27FC236}">
                <a16:creationId xmlns:a16="http://schemas.microsoft.com/office/drawing/2014/main" id="{672176A0-0A58-EFF5-1B37-E451F45AE407}"/>
              </a:ext>
            </a:extLst>
          </p:cNvPr>
          <p:cNvSpPr txBox="1"/>
          <p:nvPr/>
        </p:nvSpPr>
        <p:spPr>
          <a:xfrm>
            <a:off x="540000" y="1267045"/>
            <a:ext cx="5130209" cy="4154984"/>
          </a:xfrm>
          <a:prstGeom prst="rect">
            <a:avLst/>
          </a:prstGeom>
          <a:noFill/>
        </p:spPr>
        <p:txBody>
          <a:bodyPr wrap="square">
            <a:spAutoFit/>
          </a:bodyPr>
          <a:lstStyle/>
          <a:p>
            <a:r>
              <a:rPr lang="en-GB" sz="2200" b="0" i="0" u="none" strike="noStrike" baseline="0" dirty="0">
                <a:solidFill>
                  <a:srgbClr val="000000"/>
                </a:solidFill>
                <a:latin typeface="Century Gothic" panose="020B0502020202020204" pitchFamily="34" charset="0"/>
              </a:rPr>
              <a:t>You are going to carry out a practical activity to explore the motion of particles in a gas. </a:t>
            </a:r>
          </a:p>
          <a:p>
            <a:endParaRPr lang="en-GB" sz="2200" b="0" i="0" u="none" strike="noStrike" baseline="0" dirty="0">
              <a:solidFill>
                <a:srgbClr val="000000"/>
              </a:solidFill>
              <a:latin typeface="Century Gothic" panose="020B0502020202020204" pitchFamily="34" charset="0"/>
            </a:endParaRPr>
          </a:p>
          <a:p>
            <a:r>
              <a:rPr lang="en-GB" sz="2200" b="0" i="0" u="none" strike="noStrike" baseline="0" dirty="0">
                <a:solidFill>
                  <a:srgbClr val="000000"/>
                </a:solidFill>
                <a:latin typeface="Century Gothic" panose="020B0502020202020204" pitchFamily="34" charset="0"/>
              </a:rPr>
              <a:t>You will produce a test tube full of carbon dioxide by reacting calcium carbonate with hydrochloric acid.</a:t>
            </a:r>
          </a:p>
          <a:p>
            <a:endParaRPr lang="en-GB" sz="2200" dirty="0">
              <a:solidFill>
                <a:srgbClr val="000000"/>
              </a:solidFill>
              <a:latin typeface="Century Gothic" panose="020B0502020202020204" pitchFamily="34" charset="0"/>
            </a:endParaRPr>
          </a:p>
          <a:p>
            <a:r>
              <a:rPr lang="en-GB" sz="2200" b="0" i="0" u="none" strike="noStrike" baseline="0" dirty="0">
                <a:solidFill>
                  <a:srgbClr val="000000"/>
                </a:solidFill>
                <a:latin typeface="Century Gothic" panose="020B0502020202020204" pitchFamily="34" charset="0"/>
              </a:rPr>
              <a:t>You will then check to see if diffusion occurs by holding the test tube of carbon dioxide over a test tube of air and vice versa. </a:t>
            </a:r>
            <a:endParaRPr lang="en-GB" sz="2200" dirty="0"/>
          </a:p>
        </p:txBody>
      </p:sp>
      <p:sp>
        <p:nvSpPr>
          <p:cNvPr id="10" name="TextBox 9">
            <a:extLst>
              <a:ext uri="{FF2B5EF4-FFF2-40B4-BE49-F238E27FC236}">
                <a16:creationId xmlns:a16="http://schemas.microsoft.com/office/drawing/2014/main" id="{C6EDC34C-7B0A-3FEC-9CDD-101333E4A8B7}"/>
              </a:ext>
            </a:extLst>
          </p:cNvPr>
          <p:cNvSpPr txBox="1"/>
          <p:nvPr/>
        </p:nvSpPr>
        <p:spPr>
          <a:xfrm>
            <a:off x="6188714" y="1012280"/>
            <a:ext cx="4674781" cy="5063950"/>
          </a:xfrm>
          <a:prstGeom prst="rect">
            <a:avLst/>
          </a:prstGeom>
          <a:noFill/>
          <a:ln w="19050">
            <a:solidFill>
              <a:srgbClr val="006F62"/>
            </a:solidFill>
          </a:ln>
        </p:spPr>
        <p:txBody>
          <a:bodyPr wrap="square">
            <a:spAutoFit/>
          </a:bodyPr>
          <a:lstStyle/>
          <a:p>
            <a:pPr>
              <a:lnSpc>
                <a:spcPct val="107000"/>
              </a:lnSpc>
              <a:spcBef>
                <a:spcPts val="1800"/>
              </a:spcBef>
              <a:spcAft>
                <a:spcPts val="800"/>
              </a:spcAft>
              <a:buNone/>
              <a:tabLst>
                <a:tab pos="270510" algn="l"/>
              </a:tabLst>
            </a:pPr>
            <a:r>
              <a:rPr lang="en-GB" sz="2000" b="1" dirty="0">
                <a:solidFill>
                  <a:srgbClr val="006F62"/>
                </a:solidFill>
                <a:effectLst/>
                <a:latin typeface="Century Gothic" panose="020B0502020202020204" pitchFamily="34" charset="0"/>
                <a:ea typeface="Calibri" panose="020F0502020204030204" pitchFamily="34" charset="0"/>
                <a:cs typeface="Arial" panose="020B0604020202020204" pitchFamily="34" charset="0"/>
              </a:rPr>
              <a:t>Equipment (per group)</a:t>
            </a:r>
          </a:p>
          <a:p>
            <a:pPr>
              <a:lnSpc>
                <a:spcPct val="107000"/>
              </a:lnSpc>
              <a:spcBef>
                <a:spcPts val="1500"/>
              </a:spcBef>
              <a:spcAft>
                <a:spcPts val="600"/>
              </a:spcAft>
              <a:buNone/>
            </a:pPr>
            <a:br>
              <a:rPr lang="en-GB" sz="1400" i="1" dirty="0">
                <a:solidFill>
                  <a:srgbClr val="006F62"/>
                </a:solidFill>
                <a:effectLst/>
                <a:latin typeface="Century Gothic" panose="020B0502020202020204" pitchFamily="34" charset="0"/>
                <a:ea typeface="Calibri" panose="020F0502020204030204" pitchFamily="34" charset="0"/>
                <a:cs typeface="Arial" panose="020B0604020202020204" pitchFamily="34" charset="0"/>
              </a:rPr>
            </a:br>
            <a:r>
              <a:rPr lang="en-GB" sz="1400" i="1" dirty="0">
                <a:solidFill>
                  <a:srgbClr val="006F62"/>
                </a:solidFill>
                <a:effectLst/>
                <a:latin typeface="Century Gothic" panose="020B0502020202020204" pitchFamily="34" charset="0"/>
                <a:ea typeface="Calibri" panose="020F0502020204030204" pitchFamily="34" charset="0"/>
                <a:cs typeface="Arial" panose="020B0604020202020204" pitchFamily="34" charset="0"/>
              </a:rPr>
              <a:t>Apparatus </a:t>
            </a:r>
          </a:p>
          <a:p>
            <a:pPr marL="342900" lvl="0" indent="-342900">
              <a:lnSpc>
                <a:spcPct val="107000"/>
              </a:lnSpc>
              <a:spcAft>
                <a:spcPts val="600"/>
              </a:spcAft>
              <a:buClr>
                <a:srgbClr val="006F62"/>
              </a:buClr>
              <a:buSzPts val="1100"/>
              <a:buFont typeface="Symbol" panose="05050102010706020507" pitchFamily="18" charset="2"/>
              <a:buChar char=""/>
            </a:pPr>
            <a:r>
              <a:rPr lang="en-GB" sz="1800" dirty="0">
                <a:effectLst/>
                <a:latin typeface="Century Gothic" panose="020B0502020202020204" pitchFamily="34" charset="0"/>
                <a:ea typeface="Calibri" panose="020F0502020204030204" pitchFamily="34" charset="0"/>
                <a:cs typeface="Arial" panose="020B0604020202020204" pitchFamily="34" charset="0"/>
              </a:rPr>
              <a:t>Test tubes, x 3 </a:t>
            </a:r>
          </a:p>
          <a:p>
            <a:pPr marL="342900" lvl="0" indent="-342900">
              <a:lnSpc>
                <a:spcPct val="107000"/>
              </a:lnSpc>
              <a:spcAft>
                <a:spcPts val="600"/>
              </a:spcAft>
              <a:buClr>
                <a:srgbClr val="006F62"/>
              </a:buClr>
              <a:buSzPts val="1100"/>
              <a:buFont typeface="Symbol" panose="05050102010706020507" pitchFamily="18" charset="2"/>
              <a:buChar char=""/>
            </a:pPr>
            <a:r>
              <a:rPr lang="en-GB" sz="1800" dirty="0">
                <a:effectLst/>
                <a:latin typeface="Century Gothic" panose="020B0502020202020204" pitchFamily="34" charset="0"/>
                <a:ea typeface="Calibri" panose="020F0502020204030204" pitchFamily="34" charset="0"/>
                <a:cs typeface="Arial" panose="020B0604020202020204" pitchFamily="34" charset="0"/>
              </a:rPr>
              <a:t>Cork </a:t>
            </a:r>
          </a:p>
          <a:p>
            <a:pPr marL="342900" lvl="0" indent="-342900">
              <a:lnSpc>
                <a:spcPct val="107000"/>
              </a:lnSpc>
              <a:spcAft>
                <a:spcPts val="600"/>
              </a:spcAft>
              <a:buClr>
                <a:srgbClr val="006F62"/>
              </a:buClr>
              <a:buSzPts val="1100"/>
              <a:buFont typeface="Symbol" panose="05050102010706020507" pitchFamily="18" charset="2"/>
              <a:buChar char=""/>
            </a:pPr>
            <a:r>
              <a:rPr lang="en-GB" sz="1800" dirty="0">
                <a:effectLst/>
                <a:latin typeface="Century Gothic" panose="020B0502020202020204" pitchFamily="34" charset="0"/>
                <a:ea typeface="Calibri" panose="020F0502020204030204" pitchFamily="34" charset="0"/>
                <a:cs typeface="Arial" panose="020B0604020202020204" pitchFamily="34" charset="0"/>
              </a:rPr>
              <a:t>Delivery tube and bung </a:t>
            </a:r>
          </a:p>
          <a:p>
            <a:pPr>
              <a:lnSpc>
                <a:spcPct val="107000"/>
              </a:lnSpc>
              <a:spcBef>
                <a:spcPts val="1500"/>
              </a:spcBef>
              <a:spcAft>
                <a:spcPts val="600"/>
              </a:spcAft>
              <a:buNone/>
            </a:pPr>
            <a:r>
              <a:rPr lang="en-GB" sz="1400" i="1" dirty="0">
                <a:solidFill>
                  <a:srgbClr val="006F62"/>
                </a:solidFill>
                <a:effectLst/>
                <a:latin typeface="Century Gothic" panose="020B0502020202020204" pitchFamily="34" charset="0"/>
                <a:ea typeface="Calibri" panose="020F0502020204030204" pitchFamily="34" charset="0"/>
                <a:cs typeface="Arial" panose="020B0604020202020204" pitchFamily="34" charset="0"/>
              </a:rPr>
              <a:t>Safety equipment</a:t>
            </a:r>
          </a:p>
          <a:p>
            <a:pPr marL="342900" lvl="0" indent="-342900">
              <a:lnSpc>
                <a:spcPct val="107000"/>
              </a:lnSpc>
              <a:spcAft>
                <a:spcPts val="600"/>
              </a:spcAft>
              <a:buClr>
                <a:srgbClr val="006F62"/>
              </a:buClr>
              <a:buSzPts val="1100"/>
              <a:buFont typeface="Symbol" panose="05050102010706020507" pitchFamily="18" charset="2"/>
              <a:buChar char=""/>
            </a:pPr>
            <a:r>
              <a:rPr lang="en-GB" sz="1800" dirty="0">
                <a:effectLst/>
                <a:latin typeface="Century Gothic" panose="020B0502020202020204" pitchFamily="34" charset="0"/>
                <a:ea typeface="Calibri" panose="020F0502020204030204" pitchFamily="34" charset="0"/>
                <a:cs typeface="Arial" panose="020B0604020202020204" pitchFamily="34" charset="0"/>
              </a:rPr>
              <a:t>Eye protection: safety glasses to EN166F</a:t>
            </a:r>
          </a:p>
          <a:p>
            <a:pPr>
              <a:lnSpc>
                <a:spcPct val="107000"/>
              </a:lnSpc>
              <a:spcBef>
                <a:spcPts val="1500"/>
              </a:spcBef>
              <a:spcAft>
                <a:spcPts val="600"/>
              </a:spcAft>
              <a:buNone/>
            </a:pPr>
            <a:r>
              <a:rPr lang="en-GB" sz="1400" i="1" dirty="0">
                <a:solidFill>
                  <a:srgbClr val="006F62"/>
                </a:solidFill>
                <a:effectLst/>
                <a:latin typeface="Century Gothic" panose="020B0502020202020204" pitchFamily="34" charset="0"/>
                <a:ea typeface="Calibri" panose="020F0502020204030204" pitchFamily="34" charset="0"/>
                <a:cs typeface="Arial" panose="020B0604020202020204" pitchFamily="34" charset="0"/>
              </a:rPr>
              <a:t>Chemicals </a:t>
            </a:r>
          </a:p>
          <a:p>
            <a:pPr marL="342900" lvl="0" indent="-342900">
              <a:lnSpc>
                <a:spcPct val="107000"/>
              </a:lnSpc>
              <a:spcAft>
                <a:spcPts val="600"/>
              </a:spcAft>
              <a:buClr>
                <a:srgbClr val="006F62"/>
              </a:buClr>
              <a:buSzPts val="1100"/>
              <a:buFont typeface="Symbol" panose="05050102010706020507" pitchFamily="18" charset="2"/>
              <a:buChar char=""/>
            </a:pPr>
            <a:r>
              <a:rPr lang="en-GB" sz="1800" dirty="0">
                <a:effectLst/>
                <a:latin typeface="Century Gothic" panose="020B0502020202020204" pitchFamily="34" charset="0"/>
                <a:ea typeface="Calibri" panose="020F0502020204030204" pitchFamily="34" charset="0"/>
                <a:cs typeface="Arial" panose="020B0604020202020204" pitchFamily="34" charset="0"/>
              </a:rPr>
              <a:t>Limewater 0.02 mol dm</a:t>
            </a:r>
            <a:r>
              <a:rPr lang="en-GB" sz="1800" baseline="30000" dirty="0">
                <a:effectLst/>
                <a:latin typeface="Century Gothic" panose="020B0502020202020204" pitchFamily="34" charset="0"/>
                <a:ea typeface="Calibri" panose="020F0502020204030204" pitchFamily="34" charset="0"/>
                <a:cs typeface="Arial" panose="020B0604020202020204" pitchFamily="34" charset="0"/>
              </a:rPr>
              <a:t>–3</a:t>
            </a:r>
            <a:r>
              <a:rPr lang="en-GB" sz="1800" dirty="0">
                <a:effectLst/>
                <a:latin typeface="Century Gothic" panose="020B0502020202020204" pitchFamily="34" charset="0"/>
                <a:ea typeface="Calibri" panose="020F0502020204030204" pitchFamily="34" charset="0"/>
                <a:cs typeface="Arial" panose="020B0604020202020204" pitchFamily="34" charset="0"/>
              </a:rPr>
              <a:t> </a:t>
            </a:r>
          </a:p>
          <a:p>
            <a:pPr marL="342900" lvl="0" indent="-342900">
              <a:lnSpc>
                <a:spcPct val="107000"/>
              </a:lnSpc>
              <a:spcAft>
                <a:spcPts val="600"/>
              </a:spcAft>
              <a:buClr>
                <a:srgbClr val="006F62"/>
              </a:buClr>
              <a:buSzPts val="1100"/>
              <a:buFont typeface="Symbol" panose="05050102010706020507" pitchFamily="18" charset="2"/>
              <a:buChar char=""/>
            </a:pPr>
            <a:r>
              <a:rPr lang="en-GB" sz="1800" dirty="0">
                <a:effectLst/>
                <a:latin typeface="Century Gothic" panose="020B0502020202020204" pitchFamily="34" charset="0"/>
                <a:ea typeface="Calibri" panose="020F0502020204030204" pitchFamily="34" charset="0"/>
                <a:cs typeface="Arial" panose="020B0604020202020204" pitchFamily="34" charset="0"/>
              </a:rPr>
              <a:t>Calcium carbonate </a:t>
            </a:r>
          </a:p>
          <a:p>
            <a:pPr marL="342900" lvl="0" indent="-342900">
              <a:lnSpc>
                <a:spcPct val="107000"/>
              </a:lnSpc>
              <a:spcAft>
                <a:spcPts val="600"/>
              </a:spcAft>
              <a:buClr>
                <a:srgbClr val="006F62"/>
              </a:buClr>
              <a:buSzPts val="1100"/>
              <a:buFont typeface="Symbol" panose="05050102010706020507" pitchFamily="18" charset="2"/>
              <a:buChar char=""/>
            </a:pPr>
            <a:r>
              <a:rPr lang="en-GB" sz="1800" dirty="0">
                <a:effectLst/>
                <a:latin typeface="Century Gothic" panose="020B0502020202020204" pitchFamily="34" charset="0"/>
                <a:ea typeface="Calibri" panose="020F0502020204030204" pitchFamily="34" charset="0"/>
                <a:cs typeface="Arial" panose="020B0604020202020204" pitchFamily="34" charset="0"/>
              </a:rPr>
              <a:t>Hydrochloric acid 0.5 mol dm</a:t>
            </a:r>
            <a:r>
              <a:rPr lang="en-GB" sz="1800" baseline="30000" dirty="0">
                <a:effectLst/>
                <a:latin typeface="Century Gothic" panose="020B0502020202020204" pitchFamily="34" charset="0"/>
                <a:ea typeface="Calibri" panose="020F0502020204030204" pitchFamily="34" charset="0"/>
                <a:cs typeface="Arial" panose="020B0604020202020204" pitchFamily="34" charset="0"/>
              </a:rPr>
              <a:t>–3</a:t>
            </a:r>
            <a:r>
              <a:rPr lang="en-GB" sz="1800" dirty="0">
                <a:effectLst/>
                <a:latin typeface="Century Gothic" panose="020B0502020202020204" pitchFamily="34" charset="0"/>
                <a:ea typeface="Calibri" panose="020F0502020204030204" pitchFamily="34" charset="0"/>
                <a:cs typeface="Arial" panose="020B0604020202020204" pitchFamily="34" charset="0"/>
              </a:rPr>
              <a:t> </a:t>
            </a:r>
          </a:p>
        </p:txBody>
      </p:sp>
    </p:spTree>
    <p:extLst>
      <p:ext uri="{BB962C8B-B14F-4D97-AF65-F5344CB8AC3E}">
        <p14:creationId xmlns:p14="http://schemas.microsoft.com/office/powerpoint/2010/main" val="1916945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56875A-B557-184B-22C6-3EB441918E7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77721B4-C4CB-5FD4-C11A-757D75010D95}"/>
              </a:ext>
            </a:extLst>
          </p:cNvPr>
          <p:cNvSpPr>
            <a:spLocks noGrp="1"/>
          </p:cNvSpPr>
          <p:nvPr>
            <p:ph type="title"/>
          </p:nvPr>
        </p:nvSpPr>
        <p:spPr/>
        <p:txBody>
          <a:bodyPr/>
          <a:lstStyle/>
          <a:p>
            <a:r>
              <a:rPr lang="en-US" dirty="0"/>
              <a:t>Diagram</a:t>
            </a:r>
          </a:p>
        </p:txBody>
      </p:sp>
      <p:sp>
        <p:nvSpPr>
          <p:cNvPr id="6" name="Title 1">
            <a:extLst>
              <a:ext uri="{FF2B5EF4-FFF2-40B4-BE49-F238E27FC236}">
                <a16:creationId xmlns:a16="http://schemas.microsoft.com/office/drawing/2014/main" id="{355756AD-6FA4-A14C-CE4A-289C941CC5B5}"/>
              </a:ext>
            </a:extLst>
          </p:cNvPr>
          <p:cNvSpPr txBox="1">
            <a:spLocks/>
          </p:cNvSpPr>
          <p:nvPr/>
        </p:nvSpPr>
        <p:spPr>
          <a:xfrm rot="5400000">
            <a:off x="9717000" y="2205000"/>
            <a:ext cx="4140000" cy="810000"/>
          </a:xfrm>
          <a:prstGeom prst="rect">
            <a:avLst/>
          </a:prstGeom>
        </p:spPr>
        <p:txBody>
          <a:bodyPr vert="horz" lIns="0" tIns="0" rIns="0" bIns="0" rtlCol="0" anchor="ctr" anchorCtr="0">
            <a:noAutofit/>
          </a:bodyPr>
          <a:lstStyle>
            <a:lvl1pPr algn="l" defTabSz="914400" rtl="0" eaLnBrk="1" latinLnBrk="0" hangingPunct="1">
              <a:lnSpc>
                <a:spcPct val="90000"/>
              </a:lnSpc>
              <a:spcBef>
                <a:spcPct val="0"/>
              </a:spcBef>
              <a:buNone/>
              <a:defRPr sz="3400" b="1" i="0" kern="1200">
                <a:solidFill>
                  <a:srgbClr val="006F62"/>
                </a:solidFill>
                <a:latin typeface="Century Gothic" panose="020B0502020202020204" pitchFamily="34" charset="0"/>
                <a:ea typeface="+mj-ea"/>
                <a:cs typeface="+mj-cs"/>
              </a:defRPr>
            </a:lvl1pPr>
          </a:lstStyle>
          <a:p>
            <a:r>
              <a:rPr lang="en-GB" sz="2200" dirty="0">
                <a:solidFill>
                  <a:schemeClr val="bg1"/>
                </a:solidFill>
              </a:rPr>
              <a:t>The practical </a:t>
            </a:r>
            <a:endParaRPr lang="en-US" sz="2200" dirty="0">
              <a:solidFill>
                <a:schemeClr val="bg1"/>
              </a:solidFill>
            </a:endParaRPr>
          </a:p>
        </p:txBody>
      </p:sp>
      <p:pic>
        <p:nvPicPr>
          <p:cNvPr id="4" name="Picture 3" descr="An icon indicating that you should wear safety glasses.">
            <a:extLst>
              <a:ext uri="{FF2B5EF4-FFF2-40B4-BE49-F238E27FC236}">
                <a16:creationId xmlns:a16="http://schemas.microsoft.com/office/drawing/2014/main" id="{5B3063CE-5BBF-7C8E-D184-2D2730DD2863}"/>
              </a:ext>
            </a:extLst>
          </p:cNvPr>
          <p:cNvPicPr>
            <a:picLocks noChangeAspect="1"/>
          </p:cNvPicPr>
          <p:nvPr/>
        </p:nvPicPr>
        <p:blipFill>
          <a:blip r:embed="rId2" cstate="print"/>
          <a:stretch>
            <a:fillRect/>
          </a:stretch>
        </p:blipFill>
        <p:spPr>
          <a:xfrm>
            <a:off x="9979697" y="393208"/>
            <a:ext cx="1032303" cy="926426"/>
          </a:xfrm>
          <a:prstGeom prst="rect">
            <a:avLst/>
          </a:prstGeom>
        </p:spPr>
      </p:pic>
      <p:pic>
        <p:nvPicPr>
          <p:cNvPr id="8" name="Picture 7" descr="A diagram showing the apparatus for the experiment. There are two test tubes. The test tube on the left is just-under half-filled with hydrochloric acid and a few chips of calcium carbonate. There is a bung and delivery tube sealing the top of the test tube. The end of the delivery tube is in the second test tube. This is labelled 'test tube for collecting carbon dioxide'.">
            <a:extLst>
              <a:ext uri="{FF2B5EF4-FFF2-40B4-BE49-F238E27FC236}">
                <a16:creationId xmlns:a16="http://schemas.microsoft.com/office/drawing/2014/main" id="{5BC61FAE-B31E-AB7C-1E5D-8F3E06366270}"/>
              </a:ext>
            </a:extLst>
          </p:cNvPr>
          <p:cNvPicPr>
            <a:picLocks noChangeAspect="1"/>
          </p:cNvPicPr>
          <p:nvPr/>
        </p:nvPicPr>
        <p:blipFill>
          <a:blip r:embed="rId3" cstate="print">
            <a:extLst>
              <a:ext uri="{28A0092B-C50C-407E-A947-70E740481C1C}">
                <a14:useLocalDpi xmlns:a14="http://schemas.microsoft.com/office/drawing/2010/main" val="0"/>
              </a:ext>
            </a:extLst>
          </a:blip>
          <a:srcRect t="4414" b="4414"/>
          <a:stretch>
            <a:fillRect/>
          </a:stretch>
        </p:blipFill>
        <p:spPr bwMode="auto">
          <a:xfrm>
            <a:off x="1585081" y="1319634"/>
            <a:ext cx="7989837" cy="4810187"/>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480661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5B04BE-6164-963C-923D-11579F811CA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4B2F94F-F18A-DE7B-179C-E9520B62A709}"/>
              </a:ext>
            </a:extLst>
          </p:cNvPr>
          <p:cNvSpPr>
            <a:spLocks noGrp="1"/>
          </p:cNvSpPr>
          <p:nvPr>
            <p:ph type="title"/>
          </p:nvPr>
        </p:nvSpPr>
        <p:spPr/>
        <p:txBody>
          <a:bodyPr/>
          <a:lstStyle/>
          <a:p>
            <a:r>
              <a:rPr lang="en-US" dirty="0"/>
              <a:t>Method</a:t>
            </a:r>
          </a:p>
        </p:txBody>
      </p:sp>
      <p:sp>
        <p:nvSpPr>
          <p:cNvPr id="3" name="Content Placeholder 2">
            <a:extLst>
              <a:ext uri="{FF2B5EF4-FFF2-40B4-BE49-F238E27FC236}">
                <a16:creationId xmlns:a16="http://schemas.microsoft.com/office/drawing/2014/main" id="{BEF59BE1-9F5C-896E-F17C-5844252FC412}"/>
              </a:ext>
            </a:extLst>
          </p:cNvPr>
          <p:cNvSpPr>
            <a:spLocks noGrp="1"/>
          </p:cNvSpPr>
          <p:nvPr>
            <p:ph idx="1"/>
          </p:nvPr>
        </p:nvSpPr>
        <p:spPr>
          <a:xfrm>
            <a:off x="560053" y="1127453"/>
            <a:ext cx="9439698" cy="5427239"/>
          </a:xfrm>
        </p:spPr>
        <p:txBody>
          <a:bodyPr>
            <a:normAutofit lnSpcReduction="10000"/>
          </a:bodyPr>
          <a:lstStyle/>
          <a:p>
            <a:pPr marL="457200" lvl="0" indent="-457200">
              <a:buClr>
                <a:srgbClr val="006F62"/>
              </a:buClr>
              <a:buSzPct val="100000"/>
              <a:buFont typeface="+mj-lt"/>
              <a:buAutoNum type="arabicPeriod"/>
            </a:pPr>
            <a:r>
              <a:rPr lang="en-GB" dirty="0"/>
              <a:t>Set up the apparatus as shown in the diagram.</a:t>
            </a:r>
          </a:p>
          <a:p>
            <a:pPr marL="457200" lvl="0" indent="-457200">
              <a:buClr>
                <a:srgbClr val="006F62"/>
              </a:buClr>
              <a:buSzPct val="100000"/>
              <a:buFont typeface="+mj-lt"/>
              <a:buAutoNum type="arabicPeriod"/>
            </a:pPr>
            <a:r>
              <a:rPr lang="en-GB" dirty="0"/>
              <a:t>Put a spatula of calcium carbonate into the first test tube. </a:t>
            </a:r>
          </a:p>
          <a:p>
            <a:pPr marL="457200" lvl="0" indent="-457200">
              <a:buClr>
                <a:srgbClr val="006F62"/>
              </a:buClr>
              <a:buSzPct val="100000"/>
              <a:buFont typeface="+mj-lt"/>
              <a:buAutoNum type="arabicPeriod"/>
            </a:pPr>
            <a:r>
              <a:rPr lang="en-GB" dirty="0"/>
              <a:t>Add 10 cm</a:t>
            </a:r>
            <a:r>
              <a:rPr lang="en-GB" baseline="30000" dirty="0"/>
              <a:t>3</a:t>
            </a:r>
            <a:r>
              <a:rPr lang="en-GB" dirty="0"/>
              <a:t> of hydrochloric acid and quickly replace the bung and delivery tube. </a:t>
            </a:r>
          </a:p>
          <a:p>
            <a:pPr marL="457200" lvl="0" indent="-457200">
              <a:buClr>
                <a:srgbClr val="006F62"/>
              </a:buClr>
              <a:buSzPct val="100000"/>
              <a:buFont typeface="+mj-lt"/>
              <a:buAutoNum type="arabicPeriod"/>
            </a:pPr>
            <a:r>
              <a:rPr lang="en-GB" dirty="0"/>
              <a:t>Carbon dioxide gas is created. Allow the gas to pass into the second test tube for about 1 minute, then remove the delivery tube and cork this second test tube. </a:t>
            </a:r>
          </a:p>
          <a:p>
            <a:pPr marL="457200" lvl="0" indent="-457200">
              <a:buClr>
                <a:srgbClr val="006F62"/>
              </a:buClr>
              <a:buSzPct val="100000"/>
              <a:buFont typeface="+mj-lt"/>
              <a:buAutoNum type="arabicPeriod"/>
            </a:pPr>
            <a:r>
              <a:rPr lang="en-GB" dirty="0"/>
              <a:t>Hold the test tube of carbon dioxide upside down over a similar test tube containing air. </a:t>
            </a:r>
          </a:p>
          <a:p>
            <a:pPr marL="457200" lvl="0" indent="-457200">
              <a:buClr>
                <a:srgbClr val="006F62"/>
              </a:buClr>
              <a:buSzPct val="100000"/>
              <a:buFont typeface="+mj-lt"/>
              <a:buAutoNum type="arabicPeriod"/>
            </a:pPr>
            <a:r>
              <a:rPr lang="en-GB" dirty="0"/>
              <a:t>Remove the cork and place the tubes mouth-to-mouth. </a:t>
            </a:r>
          </a:p>
          <a:p>
            <a:pPr marL="457200" lvl="0" indent="-457200">
              <a:buClr>
                <a:srgbClr val="006F62"/>
              </a:buClr>
              <a:buSzPct val="100000"/>
              <a:buFont typeface="+mj-lt"/>
              <a:buAutoNum type="arabicPeriod"/>
            </a:pPr>
            <a:r>
              <a:rPr lang="en-GB" dirty="0"/>
              <a:t>After 5 minutes, add a drop of limewater to each test tube. Bung and shake the tubes. Record observations.</a:t>
            </a:r>
          </a:p>
          <a:p>
            <a:pPr marL="457200" indent="-457200">
              <a:buClr>
                <a:srgbClr val="006F62"/>
              </a:buClr>
              <a:buSzPct val="100000"/>
              <a:buFont typeface="+mj-lt"/>
              <a:buAutoNum type="arabicPeriod"/>
            </a:pPr>
            <a:r>
              <a:rPr lang="en-GB" dirty="0"/>
              <a:t>Repeat this experiment but this time at step 5 hold the test tube of air upside down over the test tube of carbon dioxide.</a:t>
            </a:r>
            <a:endParaRPr lang="en-US" dirty="0"/>
          </a:p>
        </p:txBody>
      </p:sp>
      <p:sp>
        <p:nvSpPr>
          <p:cNvPr id="6" name="Title 1">
            <a:extLst>
              <a:ext uri="{FF2B5EF4-FFF2-40B4-BE49-F238E27FC236}">
                <a16:creationId xmlns:a16="http://schemas.microsoft.com/office/drawing/2014/main" id="{F67AA5B7-5A89-3EAC-3002-037F76798B4B}"/>
              </a:ext>
            </a:extLst>
          </p:cNvPr>
          <p:cNvSpPr txBox="1">
            <a:spLocks/>
          </p:cNvSpPr>
          <p:nvPr/>
        </p:nvSpPr>
        <p:spPr>
          <a:xfrm rot="5400000">
            <a:off x="9717000" y="2205000"/>
            <a:ext cx="4140000" cy="810000"/>
          </a:xfrm>
          <a:prstGeom prst="rect">
            <a:avLst/>
          </a:prstGeom>
        </p:spPr>
        <p:txBody>
          <a:bodyPr vert="horz" lIns="0" tIns="0" rIns="0" bIns="0" rtlCol="0" anchor="ctr" anchorCtr="0">
            <a:noAutofit/>
          </a:bodyPr>
          <a:lstStyle>
            <a:lvl1pPr algn="l" defTabSz="914400" rtl="0" eaLnBrk="1" latinLnBrk="0" hangingPunct="1">
              <a:lnSpc>
                <a:spcPct val="90000"/>
              </a:lnSpc>
              <a:spcBef>
                <a:spcPct val="0"/>
              </a:spcBef>
              <a:buNone/>
              <a:defRPr sz="3400" b="1" i="0" kern="1200">
                <a:solidFill>
                  <a:srgbClr val="006F62"/>
                </a:solidFill>
                <a:latin typeface="Century Gothic" panose="020B0502020202020204" pitchFamily="34" charset="0"/>
                <a:ea typeface="+mj-ea"/>
                <a:cs typeface="+mj-cs"/>
              </a:defRPr>
            </a:lvl1pPr>
          </a:lstStyle>
          <a:p>
            <a:r>
              <a:rPr lang="en-GB" sz="2200" dirty="0">
                <a:solidFill>
                  <a:schemeClr val="bg1"/>
                </a:solidFill>
              </a:rPr>
              <a:t>The practical </a:t>
            </a:r>
            <a:endParaRPr lang="en-US" sz="2200" dirty="0">
              <a:solidFill>
                <a:schemeClr val="bg1"/>
              </a:solidFill>
            </a:endParaRPr>
          </a:p>
        </p:txBody>
      </p:sp>
      <p:pic>
        <p:nvPicPr>
          <p:cNvPr id="4" name="Picture 3" descr="An icon indicating that you should wear safety glasses.">
            <a:extLst>
              <a:ext uri="{FF2B5EF4-FFF2-40B4-BE49-F238E27FC236}">
                <a16:creationId xmlns:a16="http://schemas.microsoft.com/office/drawing/2014/main" id="{643A4A6D-FBDC-E8E5-CE3E-DA969012EC29}"/>
              </a:ext>
            </a:extLst>
          </p:cNvPr>
          <p:cNvPicPr>
            <a:picLocks noChangeAspect="1"/>
          </p:cNvPicPr>
          <p:nvPr/>
        </p:nvPicPr>
        <p:blipFill>
          <a:blip r:embed="rId3" cstate="print"/>
          <a:stretch>
            <a:fillRect/>
          </a:stretch>
        </p:blipFill>
        <p:spPr>
          <a:xfrm>
            <a:off x="9979697" y="393208"/>
            <a:ext cx="1032303" cy="926426"/>
          </a:xfrm>
          <a:prstGeom prst="rect">
            <a:avLst/>
          </a:prstGeom>
        </p:spPr>
      </p:pic>
    </p:spTree>
    <p:extLst>
      <p:ext uri="{BB962C8B-B14F-4D97-AF65-F5344CB8AC3E}">
        <p14:creationId xmlns:p14="http://schemas.microsoft.com/office/powerpoint/2010/main" val="29946633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009967-4F08-7D8D-9D7E-B26279F82628}"/>
            </a:ext>
          </a:extLst>
        </p:cNvPr>
        <p:cNvGrpSpPr/>
        <p:nvPr/>
      </p:nvGrpSpPr>
      <p:grpSpPr>
        <a:xfrm>
          <a:off x="0" y="0"/>
          <a:ext cx="0" cy="0"/>
          <a:chOff x="0" y="0"/>
          <a:chExt cx="0" cy="0"/>
        </a:xfrm>
      </p:grpSpPr>
      <p:sp>
        <p:nvSpPr>
          <p:cNvPr id="12" name="Bent Arrow 164">
            <a:extLst>
              <a:ext uri="{FF2B5EF4-FFF2-40B4-BE49-F238E27FC236}">
                <a16:creationId xmlns:a16="http://schemas.microsoft.com/office/drawing/2014/main" id="{D9351211-FCEA-FFD1-459B-8C24BCDD2B51}"/>
              </a:ext>
              <a:ext uri="{C183D7F6-B498-43B3-948B-1728B52AA6E4}">
                <adec:decorative xmlns:adec="http://schemas.microsoft.com/office/drawing/2017/decorative" val="1"/>
              </a:ext>
            </a:extLst>
          </p:cNvPr>
          <p:cNvSpPr/>
          <p:nvPr/>
        </p:nvSpPr>
        <p:spPr>
          <a:xfrm rot="15781009" flipV="1">
            <a:off x="7380080" y="1904737"/>
            <a:ext cx="3089608" cy="5043696"/>
          </a:xfrm>
          <a:prstGeom prst="bentArrow">
            <a:avLst>
              <a:gd name="adj1" fmla="val 10452"/>
              <a:gd name="adj2" fmla="val 11278"/>
              <a:gd name="adj3" fmla="val 13034"/>
              <a:gd name="adj4" fmla="val 86966"/>
            </a:avLst>
          </a:prstGeom>
          <a:solidFill>
            <a:schemeClr val="bg2">
              <a:lumMod val="90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11" name="Bent Arrow 164">
            <a:extLst>
              <a:ext uri="{FF2B5EF4-FFF2-40B4-BE49-F238E27FC236}">
                <a16:creationId xmlns:a16="http://schemas.microsoft.com/office/drawing/2014/main" id="{4E6724E6-376A-652B-610A-2F7F4564BE29}"/>
              </a:ext>
              <a:ext uri="{C183D7F6-B498-43B3-948B-1728B52AA6E4}">
                <adec:decorative xmlns:adec="http://schemas.microsoft.com/office/drawing/2017/decorative" val="1"/>
              </a:ext>
            </a:extLst>
          </p:cNvPr>
          <p:cNvSpPr/>
          <p:nvPr/>
        </p:nvSpPr>
        <p:spPr>
          <a:xfrm rot="982232" flipV="1">
            <a:off x="433944" y="1461831"/>
            <a:ext cx="4509736" cy="4572470"/>
          </a:xfrm>
          <a:prstGeom prst="bentArrow">
            <a:avLst>
              <a:gd name="adj1" fmla="val 7066"/>
              <a:gd name="adj2" fmla="val 8427"/>
              <a:gd name="adj3" fmla="val 13034"/>
              <a:gd name="adj4" fmla="val 86966"/>
            </a:avLst>
          </a:prstGeom>
          <a:solidFill>
            <a:schemeClr val="bg2">
              <a:lumMod val="90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Freeform: Shape 6">
            <a:extLst>
              <a:ext uri="{FF2B5EF4-FFF2-40B4-BE49-F238E27FC236}">
                <a16:creationId xmlns:a16="http://schemas.microsoft.com/office/drawing/2014/main" id="{3F75D745-1592-0E69-8FB7-0277AA2F4656}"/>
              </a:ext>
              <a:ext uri="{C183D7F6-B498-43B3-948B-1728B52AA6E4}">
                <adec:decorative xmlns:adec="http://schemas.microsoft.com/office/drawing/2017/decorative" val="1"/>
              </a:ext>
            </a:extLst>
          </p:cNvPr>
          <p:cNvSpPr/>
          <p:nvPr/>
        </p:nvSpPr>
        <p:spPr>
          <a:xfrm>
            <a:off x="6723450" y="23759"/>
            <a:ext cx="1816558" cy="6894095"/>
          </a:xfrm>
          <a:custGeom>
            <a:avLst/>
            <a:gdLst>
              <a:gd name="connsiteX0" fmla="*/ 0 w 1816558"/>
              <a:gd name="connsiteY0" fmla="*/ 0 h 6894095"/>
              <a:gd name="connsiteX1" fmla="*/ 1780674 w 1816558"/>
              <a:gd name="connsiteY1" fmla="*/ 2959769 h 6894095"/>
              <a:gd name="connsiteX2" fmla="*/ 1203158 w 1816558"/>
              <a:gd name="connsiteY2" fmla="*/ 6894095 h 6894095"/>
            </a:gdLst>
            <a:ahLst/>
            <a:cxnLst>
              <a:cxn ang="0">
                <a:pos x="connsiteX0" y="connsiteY0"/>
              </a:cxn>
              <a:cxn ang="0">
                <a:pos x="connsiteX1" y="connsiteY1"/>
              </a:cxn>
              <a:cxn ang="0">
                <a:pos x="connsiteX2" y="connsiteY2"/>
              </a:cxn>
            </a:cxnLst>
            <a:rect l="l" t="t" r="r" b="b"/>
            <a:pathLst>
              <a:path w="1816558" h="6894095">
                <a:moveTo>
                  <a:pt x="0" y="0"/>
                </a:moveTo>
                <a:cubicBezTo>
                  <a:pt x="790074" y="905376"/>
                  <a:pt x="1580148" y="1810753"/>
                  <a:pt x="1780674" y="2959769"/>
                </a:cubicBezTo>
                <a:cubicBezTo>
                  <a:pt x="1981200" y="4108785"/>
                  <a:pt x="1279358" y="6254416"/>
                  <a:pt x="1203158" y="6894095"/>
                </a:cubicBezTo>
              </a:path>
            </a:pathLst>
          </a:custGeom>
          <a:ln w="19050" cap="flat" cmpd="sng" algn="ctr">
            <a:solidFill>
              <a:schemeClr val="accent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txBody>
          <a:bodyPr rtlCol="0" anchor="ctr"/>
          <a:lstStyle/>
          <a:p>
            <a:pPr algn="ctr"/>
            <a:endParaRPr lang="en-GB"/>
          </a:p>
        </p:txBody>
      </p:sp>
      <p:sp>
        <p:nvSpPr>
          <p:cNvPr id="9" name="Right Arrow 289">
            <a:extLst>
              <a:ext uri="{FF2B5EF4-FFF2-40B4-BE49-F238E27FC236}">
                <a16:creationId xmlns:a16="http://schemas.microsoft.com/office/drawing/2014/main" id="{B0F7785A-EC69-BD60-D797-0AB422925C5F}"/>
              </a:ext>
              <a:ext uri="{C183D7F6-B498-43B3-948B-1728B52AA6E4}">
                <adec:decorative xmlns:adec="http://schemas.microsoft.com/office/drawing/2017/decorative" val="1"/>
              </a:ext>
            </a:extLst>
          </p:cNvPr>
          <p:cNvSpPr/>
          <p:nvPr/>
        </p:nvSpPr>
        <p:spPr>
          <a:xfrm rot="10800000" flipV="1">
            <a:off x="3184432" y="415589"/>
            <a:ext cx="7009337" cy="573154"/>
          </a:xfrm>
          <a:prstGeom prst="rightArrow">
            <a:avLst/>
          </a:prstGeom>
          <a:solidFill>
            <a:schemeClr val="bg2">
              <a:lumMod val="90000"/>
            </a:schemeClr>
          </a:solidFill>
          <a:ln>
            <a:solidFill>
              <a:schemeClr val="bg1">
                <a:lumMod val="7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GB"/>
          </a:p>
        </p:txBody>
      </p:sp>
      <p:sp>
        <p:nvSpPr>
          <p:cNvPr id="4" name="Freeform: Shape 3">
            <a:extLst>
              <a:ext uri="{FF2B5EF4-FFF2-40B4-BE49-F238E27FC236}">
                <a16:creationId xmlns:a16="http://schemas.microsoft.com/office/drawing/2014/main" id="{FFD8C43A-FEC4-502C-7378-D59C6E04E27F}"/>
              </a:ext>
              <a:ext uri="{C183D7F6-B498-43B3-948B-1728B52AA6E4}">
                <adec:decorative xmlns:adec="http://schemas.microsoft.com/office/drawing/2017/decorative" val="1"/>
              </a:ext>
            </a:extLst>
          </p:cNvPr>
          <p:cNvSpPr/>
          <p:nvPr/>
        </p:nvSpPr>
        <p:spPr>
          <a:xfrm>
            <a:off x="3428749" y="22449"/>
            <a:ext cx="1816558" cy="6894095"/>
          </a:xfrm>
          <a:custGeom>
            <a:avLst/>
            <a:gdLst>
              <a:gd name="connsiteX0" fmla="*/ 0 w 1816558"/>
              <a:gd name="connsiteY0" fmla="*/ 0 h 6894095"/>
              <a:gd name="connsiteX1" fmla="*/ 1780674 w 1816558"/>
              <a:gd name="connsiteY1" fmla="*/ 2959769 h 6894095"/>
              <a:gd name="connsiteX2" fmla="*/ 1203158 w 1816558"/>
              <a:gd name="connsiteY2" fmla="*/ 6894095 h 6894095"/>
            </a:gdLst>
            <a:ahLst/>
            <a:cxnLst>
              <a:cxn ang="0">
                <a:pos x="connsiteX0" y="connsiteY0"/>
              </a:cxn>
              <a:cxn ang="0">
                <a:pos x="connsiteX1" y="connsiteY1"/>
              </a:cxn>
              <a:cxn ang="0">
                <a:pos x="connsiteX2" y="connsiteY2"/>
              </a:cxn>
            </a:cxnLst>
            <a:rect l="l" t="t" r="r" b="b"/>
            <a:pathLst>
              <a:path w="1816558" h="6894095">
                <a:moveTo>
                  <a:pt x="0" y="0"/>
                </a:moveTo>
                <a:cubicBezTo>
                  <a:pt x="790074" y="905376"/>
                  <a:pt x="1580148" y="1810753"/>
                  <a:pt x="1780674" y="2959769"/>
                </a:cubicBezTo>
                <a:cubicBezTo>
                  <a:pt x="1981200" y="4108785"/>
                  <a:pt x="1279358" y="6254416"/>
                  <a:pt x="1203158" y="6894095"/>
                </a:cubicBezTo>
              </a:path>
            </a:pathLst>
          </a:custGeom>
          <a:ln w="19050" cap="flat" cmpd="sng" algn="ctr">
            <a:solidFill>
              <a:schemeClr val="accent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txBody>
          <a:bodyPr rtlCol="0" anchor="ctr"/>
          <a:lstStyle/>
          <a:p>
            <a:pPr algn="ctr"/>
            <a:endParaRPr lang="en-GB"/>
          </a:p>
        </p:txBody>
      </p:sp>
      <p:sp>
        <p:nvSpPr>
          <p:cNvPr id="6" name="Freeform: Shape 5">
            <a:extLst>
              <a:ext uri="{FF2B5EF4-FFF2-40B4-BE49-F238E27FC236}">
                <a16:creationId xmlns:a16="http://schemas.microsoft.com/office/drawing/2014/main" id="{F367CDEB-2E3B-68E6-F308-2C18CE92E477}"/>
              </a:ext>
              <a:ext uri="{C183D7F6-B498-43B3-948B-1728B52AA6E4}">
                <adec:decorative xmlns:adec="http://schemas.microsoft.com/office/drawing/2017/decorative" val="1"/>
              </a:ext>
            </a:extLst>
          </p:cNvPr>
          <p:cNvSpPr/>
          <p:nvPr/>
        </p:nvSpPr>
        <p:spPr>
          <a:xfrm>
            <a:off x="4796166" y="14235"/>
            <a:ext cx="1816558" cy="6894095"/>
          </a:xfrm>
          <a:custGeom>
            <a:avLst/>
            <a:gdLst>
              <a:gd name="connsiteX0" fmla="*/ 0 w 1816558"/>
              <a:gd name="connsiteY0" fmla="*/ 0 h 6894095"/>
              <a:gd name="connsiteX1" fmla="*/ 1780674 w 1816558"/>
              <a:gd name="connsiteY1" fmla="*/ 2959769 h 6894095"/>
              <a:gd name="connsiteX2" fmla="*/ 1203158 w 1816558"/>
              <a:gd name="connsiteY2" fmla="*/ 6894095 h 6894095"/>
            </a:gdLst>
            <a:ahLst/>
            <a:cxnLst>
              <a:cxn ang="0">
                <a:pos x="connsiteX0" y="connsiteY0"/>
              </a:cxn>
              <a:cxn ang="0">
                <a:pos x="connsiteX1" y="connsiteY1"/>
              </a:cxn>
              <a:cxn ang="0">
                <a:pos x="connsiteX2" y="connsiteY2"/>
              </a:cxn>
            </a:cxnLst>
            <a:rect l="l" t="t" r="r" b="b"/>
            <a:pathLst>
              <a:path w="1816558" h="6894095">
                <a:moveTo>
                  <a:pt x="0" y="0"/>
                </a:moveTo>
                <a:cubicBezTo>
                  <a:pt x="790074" y="905376"/>
                  <a:pt x="1580148" y="1810753"/>
                  <a:pt x="1780674" y="2959769"/>
                </a:cubicBezTo>
                <a:cubicBezTo>
                  <a:pt x="1981200" y="4108785"/>
                  <a:pt x="1279358" y="6254416"/>
                  <a:pt x="1203158" y="6894095"/>
                </a:cubicBezTo>
              </a:path>
            </a:pathLst>
          </a:custGeom>
          <a:ln w="19050" cap="flat" cmpd="sng" algn="ctr">
            <a:solidFill>
              <a:schemeClr val="accent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txBody>
          <a:bodyPr rtlCol="0" anchor="ctr"/>
          <a:lstStyle/>
          <a:p>
            <a:pPr algn="ctr"/>
            <a:endParaRPr lang="en-GB"/>
          </a:p>
        </p:txBody>
      </p:sp>
      <p:sp>
        <p:nvSpPr>
          <p:cNvPr id="226" name="TextBox 225">
            <a:extLst>
              <a:ext uri="{FF2B5EF4-FFF2-40B4-BE49-F238E27FC236}">
                <a16:creationId xmlns:a16="http://schemas.microsoft.com/office/drawing/2014/main" id="{20882795-0057-C842-D9B5-C57DB3B38884}"/>
              </a:ext>
            </a:extLst>
          </p:cNvPr>
          <p:cNvSpPr txBox="1"/>
          <p:nvPr/>
        </p:nvSpPr>
        <p:spPr>
          <a:xfrm>
            <a:off x="7222326" y="5129512"/>
            <a:ext cx="4538422" cy="1239480"/>
          </a:xfrm>
          <a:prstGeom prst="rect">
            <a:avLst/>
          </a:prstGeom>
          <a:solidFill>
            <a:schemeClr val="bg1"/>
          </a:solidFill>
          <a:ln>
            <a:solidFill>
              <a:schemeClr val="tx1"/>
            </a:solidFill>
          </a:ln>
        </p:spPr>
        <p:txBody>
          <a:bodyPr wrap="square" rtlCol="0">
            <a:noAutofit/>
          </a:bodyPr>
          <a:lstStyle/>
          <a:p>
            <a:pPr marL="457200" indent="-457200">
              <a:tabLst>
                <a:tab pos="2870200" algn="r"/>
              </a:tabLst>
            </a:pPr>
            <a:r>
              <a:rPr lang="en-GB" sz="2400" dirty="0"/>
              <a:t>❺ Hold collection test tube above a test tube containing air. </a:t>
            </a:r>
            <a:br>
              <a:rPr lang="en-GB" sz="2400" dirty="0"/>
            </a:br>
            <a:r>
              <a:rPr lang="en-GB" sz="2400" dirty="0"/>
              <a:t>Remove bung for 5 minutes </a:t>
            </a:r>
            <a:r>
              <a:rPr lang="en-GB" sz="2400" dirty="0">
                <a:sym typeface="Wingdings" panose="05000000000000000000" pitchFamily="2" charset="2"/>
              </a:rPr>
              <a:t></a:t>
            </a:r>
            <a:endParaRPr lang="en-GB" sz="2400" dirty="0"/>
          </a:p>
        </p:txBody>
      </p:sp>
      <p:sp>
        <p:nvSpPr>
          <p:cNvPr id="15" name="TextBox 14">
            <a:extLst>
              <a:ext uri="{FF2B5EF4-FFF2-40B4-BE49-F238E27FC236}">
                <a16:creationId xmlns:a16="http://schemas.microsoft.com/office/drawing/2014/main" id="{09FA1132-4485-4FB6-49AC-CC1107120A6E}"/>
              </a:ext>
            </a:extLst>
          </p:cNvPr>
          <p:cNvSpPr txBox="1"/>
          <p:nvPr/>
        </p:nvSpPr>
        <p:spPr>
          <a:xfrm>
            <a:off x="284018" y="270301"/>
            <a:ext cx="2745372" cy="1631497"/>
          </a:xfrm>
          <a:prstGeom prst="rect">
            <a:avLst/>
          </a:prstGeom>
          <a:solidFill>
            <a:schemeClr val="bg1"/>
          </a:solidFill>
          <a:ln>
            <a:solidFill>
              <a:schemeClr val="tx1"/>
            </a:solidFill>
          </a:ln>
        </p:spPr>
        <p:txBody>
          <a:bodyPr wrap="square" rtlCol="0">
            <a:noAutofit/>
          </a:bodyPr>
          <a:lstStyle/>
          <a:p>
            <a:pPr marL="457200" indent="-457200">
              <a:tabLst>
                <a:tab pos="2514600" algn="r"/>
              </a:tabLst>
            </a:pPr>
            <a:r>
              <a:rPr lang="en-GB" sz="2400" dirty="0"/>
              <a:t>❶ </a:t>
            </a:r>
            <a:r>
              <a:rPr lang="en-GB" sz="2400"/>
              <a:t>Add</a:t>
            </a:r>
            <a:r>
              <a:rPr lang="en-GB" sz="2400" dirty="0"/>
              <a:t>:</a:t>
            </a:r>
          </a:p>
          <a:p>
            <a:pPr marL="342900" indent="-342900">
              <a:buFont typeface="Arial" panose="020B0604020202020204" pitchFamily="34" charset="0"/>
              <a:buChar char="•"/>
              <a:tabLst>
                <a:tab pos="2514600" algn="r"/>
              </a:tabLst>
            </a:pPr>
            <a:r>
              <a:rPr lang="en-GB" sz="2400" dirty="0"/>
              <a:t>sodium calcium carbonate </a:t>
            </a:r>
            <a:r>
              <a:rPr lang="en-GB" sz="2400" dirty="0">
                <a:sym typeface="Wingdings" panose="05000000000000000000" pitchFamily="2" charset="2"/>
              </a:rPr>
              <a:t></a:t>
            </a:r>
          </a:p>
          <a:p>
            <a:pPr marL="342900" indent="-342900">
              <a:buFont typeface="Arial" panose="020B0604020202020204" pitchFamily="34" charset="0"/>
              <a:buChar char="•"/>
              <a:tabLst>
                <a:tab pos="2514600" algn="r"/>
              </a:tabLst>
            </a:pPr>
            <a:r>
              <a:rPr lang="en-GB" sz="2400" dirty="0">
                <a:sym typeface="Wingdings" panose="05000000000000000000" pitchFamily="2" charset="2"/>
              </a:rPr>
              <a:t>10 cm</a:t>
            </a:r>
            <a:r>
              <a:rPr lang="en-GB" sz="2400" baseline="30000" dirty="0">
                <a:sym typeface="Wingdings" panose="05000000000000000000" pitchFamily="2" charset="2"/>
              </a:rPr>
              <a:t>3</a:t>
            </a:r>
            <a:r>
              <a:rPr lang="en-GB" sz="2400" dirty="0">
                <a:sym typeface="Wingdings" panose="05000000000000000000" pitchFamily="2" charset="2"/>
              </a:rPr>
              <a:t> of </a:t>
            </a:r>
            <a:r>
              <a:rPr lang="en-GB" sz="2400" dirty="0">
                <a:latin typeface="Cambria Math" panose="02040503050406030204" pitchFamily="18" charset="0"/>
                <a:ea typeface="Cambria Math" panose="02040503050406030204" pitchFamily="18" charset="0"/>
                <a:sym typeface="Wingdings" panose="05000000000000000000" pitchFamily="2" charset="2"/>
              </a:rPr>
              <a:t>HCl</a:t>
            </a:r>
            <a:r>
              <a:rPr lang="en-GB" sz="2400" dirty="0">
                <a:sym typeface="Wingdings" panose="05000000000000000000" pitchFamily="2" charset="2"/>
              </a:rPr>
              <a:t> </a:t>
            </a:r>
            <a:endParaRPr lang="en-GB" sz="2400" dirty="0"/>
          </a:p>
        </p:txBody>
      </p:sp>
      <p:sp>
        <p:nvSpPr>
          <p:cNvPr id="222" name="TextBox 221">
            <a:extLst>
              <a:ext uri="{FF2B5EF4-FFF2-40B4-BE49-F238E27FC236}">
                <a16:creationId xmlns:a16="http://schemas.microsoft.com/office/drawing/2014/main" id="{41EC2966-EEB2-E6D4-A11C-24C6277750DA}"/>
              </a:ext>
            </a:extLst>
          </p:cNvPr>
          <p:cNvSpPr txBox="1"/>
          <p:nvPr/>
        </p:nvSpPr>
        <p:spPr>
          <a:xfrm>
            <a:off x="195944" y="2714585"/>
            <a:ext cx="2745372" cy="1260425"/>
          </a:xfrm>
          <a:prstGeom prst="rect">
            <a:avLst/>
          </a:prstGeom>
          <a:solidFill>
            <a:schemeClr val="bg1"/>
          </a:solidFill>
          <a:ln>
            <a:solidFill>
              <a:schemeClr val="tx1"/>
            </a:solidFill>
          </a:ln>
        </p:spPr>
        <p:txBody>
          <a:bodyPr wrap="square" rtlCol="0">
            <a:noAutofit/>
          </a:bodyPr>
          <a:lstStyle/>
          <a:p>
            <a:pPr marL="457200" indent="-457200">
              <a:tabLst>
                <a:tab pos="2514600" algn="r"/>
              </a:tabLst>
            </a:pPr>
            <a:r>
              <a:rPr lang="en-GB" sz="2400" dirty="0"/>
              <a:t>❷ Quickly add bung and delivery tube	</a:t>
            </a:r>
            <a:r>
              <a:rPr lang="en-GB" sz="2400" dirty="0">
                <a:sym typeface="Wingdings" panose="05000000000000000000" pitchFamily="2" charset="2"/>
              </a:rPr>
              <a:t></a:t>
            </a:r>
            <a:endParaRPr lang="en-GB" sz="2400" dirty="0"/>
          </a:p>
        </p:txBody>
      </p:sp>
      <p:sp>
        <p:nvSpPr>
          <p:cNvPr id="227" name="TextBox 226">
            <a:extLst>
              <a:ext uri="{FF2B5EF4-FFF2-40B4-BE49-F238E27FC236}">
                <a16:creationId xmlns:a16="http://schemas.microsoft.com/office/drawing/2014/main" id="{45743069-586A-B88B-9866-EE98DE1BE36D}"/>
              </a:ext>
            </a:extLst>
          </p:cNvPr>
          <p:cNvSpPr txBox="1"/>
          <p:nvPr/>
        </p:nvSpPr>
        <p:spPr>
          <a:xfrm>
            <a:off x="9174711" y="3240789"/>
            <a:ext cx="2864491" cy="1460085"/>
          </a:xfrm>
          <a:prstGeom prst="rect">
            <a:avLst/>
          </a:prstGeom>
          <a:solidFill>
            <a:schemeClr val="bg1"/>
          </a:solidFill>
          <a:ln>
            <a:solidFill>
              <a:schemeClr val="tx1"/>
            </a:solidFill>
          </a:ln>
        </p:spPr>
        <p:txBody>
          <a:bodyPr wrap="square" rtlCol="0">
            <a:noAutofit/>
          </a:bodyPr>
          <a:lstStyle/>
          <a:p>
            <a:pPr marL="457200" indent="-457200">
              <a:tabLst>
                <a:tab pos="2870200" algn="r"/>
              </a:tabLst>
            </a:pPr>
            <a:r>
              <a:rPr lang="en-GB" sz="2400" dirty="0"/>
              <a:t>❻ Add a drop of limewater to each test tube, cork and shake	</a:t>
            </a:r>
            <a:r>
              <a:rPr lang="en-GB" sz="2400" dirty="0">
                <a:sym typeface="Wingdings" panose="05000000000000000000" pitchFamily="2" charset="2"/>
              </a:rPr>
              <a:t></a:t>
            </a:r>
            <a:endParaRPr lang="en-GB" sz="2400" dirty="0"/>
          </a:p>
        </p:txBody>
      </p:sp>
      <p:grpSp>
        <p:nvGrpSpPr>
          <p:cNvPr id="126" name="Group 125" descr="An ison indiacting that you should record the results in a table.">
            <a:extLst>
              <a:ext uri="{FF2B5EF4-FFF2-40B4-BE49-F238E27FC236}">
                <a16:creationId xmlns:a16="http://schemas.microsoft.com/office/drawing/2014/main" id="{7D7FCB71-BAB4-2AA2-D0FE-C2E1C91AE79B}"/>
              </a:ext>
            </a:extLst>
          </p:cNvPr>
          <p:cNvGrpSpPr/>
          <p:nvPr/>
        </p:nvGrpSpPr>
        <p:grpSpPr>
          <a:xfrm>
            <a:off x="9026849" y="3918332"/>
            <a:ext cx="588226" cy="524189"/>
            <a:chOff x="10472150" y="6178006"/>
            <a:chExt cx="588226" cy="524189"/>
          </a:xfrm>
        </p:grpSpPr>
        <p:grpSp>
          <p:nvGrpSpPr>
            <p:cNvPr id="127" name="Group 126">
              <a:extLst>
                <a:ext uri="{FF2B5EF4-FFF2-40B4-BE49-F238E27FC236}">
                  <a16:creationId xmlns:a16="http://schemas.microsoft.com/office/drawing/2014/main" id="{A21111C6-28F6-D1B4-2C79-A86A7FAD1A89}"/>
                </a:ext>
              </a:extLst>
            </p:cNvPr>
            <p:cNvGrpSpPr/>
            <p:nvPr/>
          </p:nvGrpSpPr>
          <p:grpSpPr>
            <a:xfrm>
              <a:off x="10472150" y="6178006"/>
              <a:ext cx="412932" cy="524189"/>
              <a:chOff x="6714701" y="4669178"/>
              <a:chExt cx="749300" cy="882536"/>
            </a:xfrm>
          </p:grpSpPr>
          <p:sp>
            <p:nvSpPr>
              <p:cNvPr id="132" name="Rectangle 131">
                <a:extLst>
                  <a:ext uri="{FF2B5EF4-FFF2-40B4-BE49-F238E27FC236}">
                    <a16:creationId xmlns:a16="http://schemas.microsoft.com/office/drawing/2014/main" id="{B14E97A1-13FA-6016-FCCC-9BF3626DD3C2}"/>
                  </a:ext>
                </a:extLst>
              </p:cNvPr>
              <p:cNvSpPr/>
              <p:nvPr/>
            </p:nvSpPr>
            <p:spPr>
              <a:xfrm>
                <a:off x="6714701" y="4669178"/>
                <a:ext cx="749300" cy="882536"/>
              </a:xfrm>
              <a:prstGeom prst="rect">
                <a:avLst/>
              </a:prstGeom>
              <a:solidFill>
                <a:srgbClr val="FFFF0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t>c</a:t>
                </a:r>
              </a:p>
            </p:txBody>
          </p:sp>
          <p:grpSp>
            <p:nvGrpSpPr>
              <p:cNvPr id="133" name="Group 132">
                <a:extLst>
                  <a:ext uri="{FF2B5EF4-FFF2-40B4-BE49-F238E27FC236}">
                    <a16:creationId xmlns:a16="http://schemas.microsoft.com/office/drawing/2014/main" id="{A926C9C1-E15F-830B-642D-BA6AAD60E8A3}"/>
                  </a:ext>
                </a:extLst>
              </p:cNvPr>
              <p:cNvGrpSpPr/>
              <p:nvPr/>
            </p:nvGrpSpPr>
            <p:grpSpPr>
              <a:xfrm>
                <a:off x="6807113" y="4755724"/>
                <a:ext cx="577044" cy="178593"/>
                <a:chOff x="6807100" y="4755724"/>
                <a:chExt cx="483600" cy="178593"/>
              </a:xfrm>
            </p:grpSpPr>
            <p:sp>
              <p:nvSpPr>
                <p:cNvPr id="150" name="Rectangle 149">
                  <a:extLst>
                    <a:ext uri="{FF2B5EF4-FFF2-40B4-BE49-F238E27FC236}">
                      <a16:creationId xmlns:a16="http://schemas.microsoft.com/office/drawing/2014/main" id="{1E1FCB00-DFC3-7AA0-676C-163C99BA32D2}"/>
                    </a:ext>
                  </a:extLst>
                </p:cNvPr>
                <p:cNvSpPr/>
                <p:nvPr/>
              </p:nvSpPr>
              <p:spPr>
                <a:xfrm>
                  <a:off x="6807100" y="4755724"/>
                  <a:ext cx="238437" cy="178593"/>
                </a:xfrm>
                <a:prstGeom prst="rect">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1" name="Rectangle 150">
                  <a:extLst>
                    <a:ext uri="{FF2B5EF4-FFF2-40B4-BE49-F238E27FC236}">
                      <a16:creationId xmlns:a16="http://schemas.microsoft.com/office/drawing/2014/main" id="{C7FFB0A5-B558-FB31-34E2-2A9BBD745E92}"/>
                    </a:ext>
                  </a:extLst>
                </p:cNvPr>
                <p:cNvSpPr/>
                <p:nvPr/>
              </p:nvSpPr>
              <p:spPr>
                <a:xfrm>
                  <a:off x="7052263" y="4755724"/>
                  <a:ext cx="238437" cy="178593"/>
                </a:xfrm>
                <a:prstGeom prst="rect">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34" name="Group 133">
                <a:extLst>
                  <a:ext uri="{FF2B5EF4-FFF2-40B4-BE49-F238E27FC236}">
                    <a16:creationId xmlns:a16="http://schemas.microsoft.com/office/drawing/2014/main" id="{B77679B0-5A5C-AC17-0882-316944DB0B8D}"/>
                  </a:ext>
                </a:extLst>
              </p:cNvPr>
              <p:cNvGrpSpPr/>
              <p:nvPr/>
            </p:nvGrpSpPr>
            <p:grpSpPr>
              <a:xfrm>
                <a:off x="6807113" y="4937371"/>
                <a:ext cx="577044" cy="112741"/>
                <a:chOff x="6807100" y="4755724"/>
                <a:chExt cx="483600" cy="178596"/>
              </a:xfrm>
            </p:grpSpPr>
            <p:sp>
              <p:nvSpPr>
                <p:cNvPr id="148" name="Rectangle 147">
                  <a:extLst>
                    <a:ext uri="{FF2B5EF4-FFF2-40B4-BE49-F238E27FC236}">
                      <a16:creationId xmlns:a16="http://schemas.microsoft.com/office/drawing/2014/main" id="{E4C74EAD-7D5A-55D5-35C5-FBFD7E37EC77}"/>
                    </a:ext>
                  </a:extLst>
                </p:cNvPr>
                <p:cNvSpPr/>
                <p:nvPr/>
              </p:nvSpPr>
              <p:spPr>
                <a:xfrm>
                  <a:off x="6807100" y="4755724"/>
                  <a:ext cx="238437" cy="178593"/>
                </a:xfrm>
                <a:prstGeom prst="rect">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9" name="Rectangle 148">
                  <a:extLst>
                    <a:ext uri="{FF2B5EF4-FFF2-40B4-BE49-F238E27FC236}">
                      <a16:creationId xmlns:a16="http://schemas.microsoft.com/office/drawing/2014/main" id="{10F59E97-B252-E782-C916-5399C6024C42}"/>
                    </a:ext>
                  </a:extLst>
                </p:cNvPr>
                <p:cNvSpPr/>
                <p:nvPr/>
              </p:nvSpPr>
              <p:spPr>
                <a:xfrm>
                  <a:off x="7052263" y="4755727"/>
                  <a:ext cx="238437" cy="178593"/>
                </a:xfrm>
                <a:prstGeom prst="rect">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35" name="Group 134">
                <a:extLst>
                  <a:ext uri="{FF2B5EF4-FFF2-40B4-BE49-F238E27FC236}">
                    <a16:creationId xmlns:a16="http://schemas.microsoft.com/office/drawing/2014/main" id="{6E4E5CD8-E79A-4D4F-03EB-D6C194A1B6CA}"/>
                  </a:ext>
                </a:extLst>
              </p:cNvPr>
              <p:cNvGrpSpPr/>
              <p:nvPr/>
            </p:nvGrpSpPr>
            <p:grpSpPr>
              <a:xfrm>
                <a:off x="6807113" y="5054075"/>
                <a:ext cx="577044" cy="112741"/>
                <a:chOff x="6807100" y="4755724"/>
                <a:chExt cx="483600" cy="178596"/>
              </a:xfrm>
            </p:grpSpPr>
            <p:sp>
              <p:nvSpPr>
                <p:cNvPr id="146" name="Rectangle 145">
                  <a:extLst>
                    <a:ext uri="{FF2B5EF4-FFF2-40B4-BE49-F238E27FC236}">
                      <a16:creationId xmlns:a16="http://schemas.microsoft.com/office/drawing/2014/main" id="{B7ADF084-D4CB-C6B7-2DBB-9108435F3AB4}"/>
                    </a:ext>
                  </a:extLst>
                </p:cNvPr>
                <p:cNvSpPr/>
                <p:nvPr/>
              </p:nvSpPr>
              <p:spPr>
                <a:xfrm>
                  <a:off x="6807100" y="4755724"/>
                  <a:ext cx="238437" cy="178593"/>
                </a:xfrm>
                <a:prstGeom prst="rect">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7" name="Rectangle 146">
                  <a:extLst>
                    <a:ext uri="{FF2B5EF4-FFF2-40B4-BE49-F238E27FC236}">
                      <a16:creationId xmlns:a16="http://schemas.microsoft.com/office/drawing/2014/main" id="{83E04087-5F8B-2F06-FF55-221265C25339}"/>
                    </a:ext>
                  </a:extLst>
                </p:cNvPr>
                <p:cNvSpPr/>
                <p:nvPr/>
              </p:nvSpPr>
              <p:spPr>
                <a:xfrm>
                  <a:off x="7052263" y="4755727"/>
                  <a:ext cx="238437" cy="178593"/>
                </a:xfrm>
                <a:prstGeom prst="rect">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36" name="Group 135">
                <a:extLst>
                  <a:ext uri="{FF2B5EF4-FFF2-40B4-BE49-F238E27FC236}">
                    <a16:creationId xmlns:a16="http://schemas.microsoft.com/office/drawing/2014/main" id="{FE89EC00-FB76-2459-B0DB-EFF7350D6012}"/>
                  </a:ext>
                </a:extLst>
              </p:cNvPr>
              <p:cNvGrpSpPr/>
              <p:nvPr/>
            </p:nvGrpSpPr>
            <p:grpSpPr>
              <a:xfrm>
                <a:off x="6807113" y="5171037"/>
                <a:ext cx="577044" cy="112741"/>
                <a:chOff x="6807100" y="4755724"/>
                <a:chExt cx="483600" cy="178596"/>
              </a:xfrm>
            </p:grpSpPr>
            <p:sp>
              <p:nvSpPr>
                <p:cNvPr id="144" name="Rectangle 143">
                  <a:extLst>
                    <a:ext uri="{FF2B5EF4-FFF2-40B4-BE49-F238E27FC236}">
                      <a16:creationId xmlns:a16="http://schemas.microsoft.com/office/drawing/2014/main" id="{A8823E3E-255A-7F26-43B1-74082F2DDD13}"/>
                    </a:ext>
                  </a:extLst>
                </p:cNvPr>
                <p:cNvSpPr/>
                <p:nvPr/>
              </p:nvSpPr>
              <p:spPr>
                <a:xfrm>
                  <a:off x="6807100" y="4755724"/>
                  <a:ext cx="238437" cy="178593"/>
                </a:xfrm>
                <a:prstGeom prst="rect">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5" name="Rectangle 144">
                  <a:extLst>
                    <a:ext uri="{FF2B5EF4-FFF2-40B4-BE49-F238E27FC236}">
                      <a16:creationId xmlns:a16="http://schemas.microsoft.com/office/drawing/2014/main" id="{2B0DADB3-AB2B-C0F3-00AE-88628C3F0CAA}"/>
                    </a:ext>
                  </a:extLst>
                </p:cNvPr>
                <p:cNvSpPr/>
                <p:nvPr/>
              </p:nvSpPr>
              <p:spPr>
                <a:xfrm>
                  <a:off x="7052263" y="4755727"/>
                  <a:ext cx="238437" cy="178593"/>
                </a:xfrm>
                <a:prstGeom prst="rect">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37" name="Group 136">
                <a:extLst>
                  <a:ext uri="{FF2B5EF4-FFF2-40B4-BE49-F238E27FC236}">
                    <a16:creationId xmlns:a16="http://schemas.microsoft.com/office/drawing/2014/main" id="{36E20B91-EDC8-120A-D50E-1CAEBA309BE8}"/>
                  </a:ext>
                </a:extLst>
              </p:cNvPr>
              <p:cNvGrpSpPr/>
              <p:nvPr/>
            </p:nvGrpSpPr>
            <p:grpSpPr>
              <a:xfrm>
                <a:off x="6807113" y="5287741"/>
                <a:ext cx="577044" cy="112741"/>
                <a:chOff x="6807100" y="4755724"/>
                <a:chExt cx="483600" cy="178596"/>
              </a:xfrm>
            </p:grpSpPr>
            <p:sp>
              <p:nvSpPr>
                <p:cNvPr id="142" name="Rectangle 141">
                  <a:extLst>
                    <a:ext uri="{FF2B5EF4-FFF2-40B4-BE49-F238E27FC236}">
                      <a16:creationId xmlns:a16="http://schemas.microsoft.com/office/drawing/2014/main" id="{3190F288-7AC1-C21C-987F-32C29E043DE9}"/>
                    </a:ext>
                  </a:extLst>
                </p:cNvPr>
                <p:cNvSpPr/>
                <p:nvPr/>
              </p:nvSpPr>
              <p:spPr>
                <a:xfrm>
                  <a:off x="6807100" y="4755724"/>
                  <a:ext cx="238437" cy="178593"/>
                </a:xfrm>
                <a:prstGeom prst="rect">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3" name="Rectangle 142">
                  <a:extLst>
                    <a:ext uri="{FF2B5EF4-FFF2-40B4-BE49-F238E27FC236}">
                      <a16:creationId xmlns:a16="http://schemas.microsoft.com/office/drawing/2014/main" id="{E921B517-FC71-130C-B4C7-77260C5BD3E9}"/>
                    </a:ext>
                  </a:extLst>
                </p:cNvPr>
                <p:cNvSpPr/>
                <p:nvPr/>
              </p:nvSpPr>
              <p:spPr>
                <a:xfrm>
                  <a:off x="7052263" y="4755727"/>
                  <a:ext cx="238437" cy="178593"/>
                </a:xfrm>
                <a:prstGeom prst="rect">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38" name="Freeform: Shape 137">
                <a:extLst>
                  <a:ext uri="{FF2B5EF4-FFF2-40B4-BE49-F238E27FC236}">
                    <a16:creationId xmlns:a16="http://schemas.microsoft.com/office/drawing/2014/main" id="{D434C354-3911-7C3A-9FA3-8246471A4E53}"/>
                  </a:ext>
                </a:extLst>
              </p:cNvPr>
              <p:cNvSpPr/>
              <p:nvPr/>
            </p:nvSpPr>
            <p:spPr>
              <a:xfrm>
                <a:off x="6851826" y="4800600"/>
                <a:ext cx="194860" cy="111191"/>
              </a:xfrm>
              <a:custGeom>
                <a:avLst/>
                <a:gdLst>
                  <a:gd name="connsiteX0" fmla="*/ 20688 w 194860"/>
                  <a:gd name="connsiteY0" fmla="*/ 7257 h 111191"/>
                  <a:gd name="connsiteX1" fmla="*/ 17060 w 194860"/>
                  <a:gd name="connsiteY1" fmla="*/ 30843 h 111191"/>
                  <a:gd name="connsiteX2" fmla="*/ 15245 w 194860"/>
                  <a:gd name="connsiteY2" fmla="*/ 36286 h 111191"/>
                  <a:gd name="connsiteX3" fmla="*/ 13431 w 194860"/>
                  <a:gd name="connsiteY3" fmla="*/ 45357 h 111191"/>
                  <a:gd name="connsiteX4" fmla="*/ 11617 w 194860"/>
                  <a:gd name="connsiteY4" fmla="*/ 50800 h 111191"/>
                  <a:gd name="connsiteX5" fmla="*/ 9803 w 194860"/>
                  <a:gd name="connsiteY5" fmla="*/ 58057 h 111191"/>
                  <a:gd name="connsiteX6" fmla="*/ 2545 w 194860"/>
                  <a:gd name="connsiteY6" fmla="*/ 74386 h 111191"/>
                  <a:gd name="connsiteX7" fmla="*/ 731 w 194860"/>
                  <a:gd name="connsiteY7" fmla="*/ 87086 h 111191"/>
                  <a:gd name="connsiteX8" fmla="*/ 7988 w 194860"/>
                  <a:gd name="connsiteY8" fmla="*/ 83457 h 111191"/>
                  <a:gd name="connsiteX9" fmla="*/ 27945 w 194860"/>
                  <a:gd name="connsiteY9" fmla="*/ 67129 h 111191"/>
                  <a:gd name="connsiteX10" fmla="*/ 31574 w 194860"/>
                  <a:gd name="connsiteY10" fmla="*/ 61686 h 111191"/>
                  <a:gd name="connsiteX11" fmla="*/ 33388 w 194860"/>
                  <a:gd name="connsiteY11" fmla="*/ 56243 h 111191"/>
                  <a:gd name="connsiteX12" fmla="*/ 37017 w 194860"/>
                  <a:gd name="connsiteY12" fmla="*/ 50800 h 111191"/>
                  <a:gd name="connsiteX13" fmla="*/ 40645 w 194860"/>
                  <a:gd name="connsiteY13" fmla="*/ 34471 h 111191"/>
                  <a:gd name="connsiteX14" fmla="*/ 46088 w 194860"/>
                  <a:gd name="connsiteY14" fmla="*/ 30843 h 111191"/>
                  <a:gd name="connsiteX15" fmla="*/ 49717 w 194860"/>
                  <a:gd name="connsiteY15" fmla="*/ 59871 h 111191"/>
                  <a:gd name="connsiteX16" fmla="*/ 51531 w 194860"/>
                  <a:gd name="connsiteY16" fmla="*/ 67129 h 111191"/>
                  <a:gd name="connsiteX17" fmla="*/ 56974 w 194860"/>
                  <a:gd name="connsiteY17" fmla="*/ 68943 h 111191"/>
                  <a:gd name="connsiteX18" fmla="*/ 69674 w 194860"/>
                  <a:gd name="connsiteY18" fmla="*/ 52614 h 111191"/>
                  <a:gd name="connsiteX19" fmla="*/ 87817 w 194860"/>
                  <a:gd name="connsiteY19" fmla="*/ 32657 h 111191"/>
                  <a:gd name="connsiteX20" fmla="*/ 95074 w 194860"/>
                  <a:gd name="connsiteY20" fmla="*/ 27214 h 111191"/>
                  <a:gd name="connsiteX21" fmla="*/ 98703 w 194860"/>
                  <a:gd name="connsiteY21" fmla="*/ 32657 h 111191"/>
                  <a:gd name="connsiteX22" fmla="*/ 100517 w 194860"/>
                  <a:gd name="connsiteY22" fmla="*/ 38100 h 111191"/>
                  <a:gd name="connsiteX23" fmla="*/ 107774 w 194860"/>
                  <a:gd name="connsiteY23" fmla="*/ 34471 h 111191"/>
                  <a:gd name="connsiteX24" fmla="*/ 109588 w 194860"/>
                  <a:gd name="connsiteY24" fmla="*/ 25400 h 111191"/>
                  <a:gd name="connsiteX25" fmla="*/ 113217 w 194860"/>
                  <a:gd name="connsiteY25" fmla="*/ 19957 h 111191"/>
                  <a:gd name="connsiteX26" fmla="*/ 111403 w 194860"/>
                  <a:gd name="connsiteY26" fmla="*/ 52614 h 111191"/>
                  <a:gd name="connsiteX27" fmla="*/ 104145 w 194860"/>
                  <a:gd name="connsiteY27" fmla="*/ 76200 h 111191"/>
                  <a:gd name="connsiteX28" fmla="*/ 102331 w 194860"/>
                  <a:gd name="connsiteY28" fmla="*/ 88900 h 111191"/>
                  <a:gd name="connsiteX29" fmla="*/ 100517 w 194860"/>
                  <a:gd name="connsiteY29" fmla="*/ 97971 h 111191"/>
                  <a:gd name="connsiteX30" fmla="*/ 98703 w 194860"/>
                  <a:gd name="connsiteY30" fmla="*/ 110671 h 111191"/>
                  <a:gd name="connsiteX31" fmla="*/ 104145 w 194860"/>
                  <a:gd name="connsiteY31" fmla="*/ 107043 h 111191"/>
                  <a:gd name="connsiteX32" fmla="*/ 115031 w 194860"/>
                  <a:gd name="connsiteY32" fmla="*/ 88900 h 111191"/>
                  <a:gd name="connsiteX33" fmla="*/ 118660 w 194860"/>
                  <a:gd name="connsiteY33" fmla="*/ 81643 h 111191"/>
                  <a:gd name="connsiteX34" fmla="*/ 127731 w 194860"/>
                  <a:gd name="connsiteY34" fmla="*/ 67129 h 111191"/>
                  <a:gd name="connsiteX35" fmla="*/ 134988 w 194860"/>
                  <a:gd name="connsiteY35" fmla="*/ 54429 h 111191"/>
                  <a:gd name="connsiteX36" fmla="*/ 142245 w 194860"/>
                  <a:gd name="connsiteY36" fmla="*/ 38100 h 111191"/>
                  <a:gd name="connsiteX37" fmla="*/ 145874 w 194860"/>
                  <a:gd name="connsiteY37" fmla="*/ 32657 h 111191"/>
                  <a:gd name="connsiteX38" fmla="*/ 149503 w 194860"/>
                  <a:gd name="connsiteY38" fmla="*/ 18143 h 111191"/>
                  <a:gd name="connsiteX39" fmla="*/ 153131 w 194860"/>
                  <a:gd name="connsiteY39" fmla="*/ 10886 h 111191"/>
                  <a:gd name="connsiteX40" fmla="*/ 154945 w 194860"/>
                  <a:gd name="connsiteY40" fmla="*/ 5443 h 111191"/>
                  <a:gd name="connsiteX41" fmla="*/ 165831 w 194860"/>
                  <a:gd name="connsiteY41" fmla="*/ 0 h 111191"/>
                  <a:gd name="connsiteX42" fmla="*/ 174903 w 194860"/>
                  <a:gd name="connsiteY42" fmla="*/ 1814 h 111191"/>
                  <a:gd name="connsiteX43" fmla="*/ 176717 w 194860"/>
                  <a:gd name="connsiteY43" fmla="*/ 54429 h 111191"/>
                  <a:gd name="connsiteX44" fmla="*/ 178531 w 194860"/>
                  <a:gd name="connsiteY44" fmla="*/ 59871 h 111191"/>
                  <a:gd name="connsiteX45" fmla="*/ 183974 w 194860"/>
                  <a:gd name="connsiteY45" fmla="*/ 47171 h 111191"/>
                  <a:gd name="connsiteX46" fmla="*/ 185788 w 194860"/>
                  <a:gd name="connsiteY46" fmla="*/ 41729 h 111191"/>
                  <a:gd name="connsiteX47" fmla="*/ 194860 w 194860"/>
                  <a:gd name="connsiteY47" fmla="*/ 39914 h 111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194860" h="111191">
                    <a:moveTo>
                      <a:pt x="20688" y="7257"/>
                    </a:moveTo>
                    <a:cubicBezTo>
                      <a:pt x="19588" y="16062"/>
                      <a:pt x="19137" y="22536"/>
                      <a:pt x="17060" y="30843"/>
                    </a:cubicBezTo>
                    <a:cubicBezTo>
                      <a:pt x="16596" y="32698"/>
                      <a:pt x="15709" y="34431"/>
                      <a:pt x="15245" y="36286"/>
                    </a:cubicBezTo>
                    <a:cubicBezTo>
                      <a:pt x="14497" y="39277"/>
                      <a:pt x="14179" y="42366"/>
                      <a:pt x="13431" y="45357"/>
                    </a:cubicBezTo>
                    <a:cubicBezTo>
                      <a:pt x="12967" y="47212"/>
                      <a:pt x="12142" y="48961"/>
                      <a:pt x="11617" y="50800"/>
                    </a:cubicBezTo>
                    <a:cubicBezTo>
                      <a:pt x="10932" y="53198"/>
                      <a:pt x="10591" y="55692"/>
                      <a:pt x="9803" y="58057"/>
                    </a:cubicBezTo>
                    <a:cubicBezTo>
                      <a:pt x="7486" y="65007"/>
                      <a:pt x="5707" y="68063"/>
                      <a:pt x="2545" y="74386"/>
                    </a:cubicBezTo>
                    <a:cubicBezTo>
                      <a:pt x="1940" y="78619"/>
                      <a:pt x="-1469" y="83419"/>
                      <a:pt x="731" y="87086"/>
                    </a:cubicBezTo>
                    <a:cubicBezTo>
                      <a:pt x="2123" y="89405"/>
                      <a:pt x="5738" y="84957"/>
                      <a:pt x="7988" y="83457"/>
                    </a:cubicBezTo>
                    <a:cubicBezTo>
                      <a:pt x="13376" y="79865"/>
                      <a:pt x="22968" y="73101"/>
                      <a:pt x="27945" y="67129"/>
                    </a:cubicBezTo>
                    <a:cubicBezTo>
                      <a:pt x="29341" y="65454"/>
                      <a:pt x="30364" y="63500"/>
                      <a:pt x="31574" y="61686"/>
                    </a:cubicBezTo>
                    <a:cubicBezTo>
                      <a:pt x="32179" y="59872"/>
                      <a:pt x="32533" y="57954"/>
                      <a:pt x="33388" y="56243"/>
                    </a:cubicBezTo>
                    <a:cubicBezTo>
                      <a:pt x="34363" y="54293"/>
                      <a:pt x="36251" y="52842"/>
                      <a:pt x="37017" y="50800"/>
                    </a:cubicBezTo>
                    <a:cubicBezTo>
                      <a:pt x="37137" y="50481"/>
                      <a:pt x="39849" y="35665"/>
                      <a:pt x="40645" y="34471"/>
                    </a:cubicBezTo>
                    <a:cubicBezTo>
                      <a:pt x="41854" y="32657"/>
                      <a:pt x="44274" y="32052"/>
                      <a:pt x="46088" y="30843"/>
                    </a:cubicBezTo>
                    <a:cubicBezTo>
                      <a:pt x="50564" y="53216"/>
                      <a:pt x="44697" y="22217"/>
                      <a:pt x="49717" y="59871"/>
                    </a:cubicBezTo>
                    <a:cubicBezTo>
                      <a:pt x="50047" y="62343"/>
                      <a:pt x="49973" y="65182"/>
                      <a:pt x="51531" y="67129"/>
                    </a:cubicBezTo>
                    <a:cubicBezTo>
                      <a:pt x="52726" y="68622"/>
                      <a:pt x="55160" y="68338"/>
                      <a:pt x="56974" y="68943"/>
                    </a:cubicBezTo>
                    <a:lnTo>
                      <a:pt x="69674" y="52614"/>
                    </a:lnTo>
                    <a:cubicBezTo>
                      <a:pt x="74765" y="46135"/>
                      <a:pt x="81312" y="37536"/>
                      <a:pt x="87817" y="32657"/>
                    </a:cubicBezTo>
                    <a:lnTo>
                      <a:pt x="95074" y="27214"/>
                    </a:lnTo>
                    <a:cubicBezTo>
                      <a:pt x="96284" y="29028"/>
                      <a:pt x="97728" y="30707"/>
                      <a:pt x="98703" y="32657"/>
                    </a:cubicBezTo>
                    <a:cubicBezTo>
                      <a:pt x="99558" y="34368"/>
                      <a:pt x="98642" y="37725"/>
                      <a:pt x="100517" y="38100"/>
                    </a:cubicBezTo>
                    <a:cubicBezTo>
                      <a:pt x="103169" y="38630"/>
                      <a:pt x="105355" y="35681"/>
                      <a:pt x="107774" y="34471"/>
                    </a:cubicBezTo>
                    <a:cubicBezTo>
                      <a:pt x="108379" y="31447"/>
                      <a:pt x="108505" y="28287"/>
                      <a:pt x="109588" y="25400"/>
                    </a:cubicBezTo>
                    <a:cubicBezTo>
                      <a:pt x="110354" y="23358"/>
                      <a:pt x="113072" y="17781"/>
                      <a:pt x="113217" y="19957"/>
                    </a:cubicBezTo>
                    <a:cubicBezTo>
                      <a:pt x="113943" y="30835"/>
                      <a:pt x="112309" y="41749"/>
                      <a:pt x="111403" y="52614"/>
                    </a:cubicBezTo>
                    <a:cubicBezTo>
                      <a:pt x="110428" y="64316"/>
                      <a:pt x="109038" y="64784"/>
                      <a:pt x="104145" y="76200"/>
                    </a:cubicBezTo>
                    <a:cubicBezTo>
                      <a:pt x="103540" y="80433"/>
                      <a:pt x="103034" y="84682"/>
                      <a:pt x="102331" y="88900"/>
                    </a:cubicBezTo>
                    <a:cubicBezTo>
                      <a:pt x="101824" y="91942"/>
                      <a:pt x="101024" y="94929"/>
                      <a:pt x="100517" y="97971"/>
                    </a:cubicBezTo>
                    <a:cubicBezTo>
                      <a:pt x="99814" y="102189"/>
                      <a:pt x="97115" y="106700"/>
                      <a:pt x="98703" y="110671"/>
                    </a:cubicBezTo>
                    <a:cubicBezTo>
                      <a:pt x="99513" y="112695"/>
                      <a:pt x="102331" y="108252"/>
                      <a:pt x="104145" y="107043"/>
                    </a:cubicBezTo>
                    <a:cubicBezTo>
                      <a:pt x="107774" y="100995"/>
                      <a:pt x="111877" y="95208"/>
                      <a:pt x="115031" y="88900"/>
                    </a:cubicBezTo>
                    <a:cubicBezTo>
                      <a:pt x="116241" y="86481"/>
                      <a:pt x="117226" y="83936"/>
                      <a:pt x="118660" y="81643"/>
                    </a:cubicBezTo>
                    <a:cubicBezTo>
                      <a:pt x="130430" y="62812"/>
                      <a:pt x="118543" y="85507"/>
                      <a:pt x="127731" y="67129"/>
                    </a:cubicBezTo>
                    <a:cubicBezTo>
                      <a:pt x="131244" y="53071"/>
                      <a:pt x="126673" y="66069"/>
                      <a:pt x="134988" y="54429"/>
                    </a:cubicBezTo>
                    <a:cubicBezTo>
                      <a:pt x="138196" y="49938"/>
                      <a:pt x="139873" y="42844"/>
                      <a:pt x="142245" y="38100"/>
                    </a:cubicBezTo>
                    <a:cubicBezTo>
                      <a:pt x="143220" y="36150"/>
                      <a:pt x="144664" y="34471"/>
                      <a:pt x="145874" y="32657"/>
                    </a:cubicBezTo>
                    <a:cubicBezTo>
                      <a:pt x="146940" y="27325"/>
                      <a:pt x="147409" y="23029"/>
                      <a:pt x="149503" y="18143"/>
                    </a:cubicBezTo>
                    <a:cubicBezTo>
                      <a:pt x="150568" y="15657"/>
                      <a:pt x="152066" y="13372"/>
                      <a:pt x="153131" y="10886"/>
                    </a:cubicBezTo>
                    <a:cubicBezTo>
                      <a:pt x="153884" y="9128"/>
                      <a:pt x="153750" y="6936"/>
                      <a:pt x="154945" y="5443"/>
                    </a:cubicBezTo>
                    <a:cubicBezTo>
                      <a:pt x="157503" y="2245"/>
                      <a:pt x="162245" y="1195"/>
                      <a:pt x="165831" y="0"/>
                    </a:cubicBezTo>
                    <a:cubicBezTo>
                      <a:pt x="168855" y="605"/>
                      <a:pt x="174298" y="-1210"/>
                      <a:pt x="174903" y="1814"/>
                    </a:cubicBezTo>
                    <a:cubicBezTo>
                      <a:pt x="178345" y="19022"/>
                      <a:pt x="175623" y="36914"/>
                      <a:pt x="176717" y="54429"/>
                    </a:cubicBezTo>
                    <a:cubicBezTo>
                      <a:pt x="176836" y="56337"/>
                      <a:pt x="177926" y="58057"/>
                      <a:pt x="178531" y="59871"/>
                    </a:cubicBezTo>
                    <a:cubicBezTo>
                      <a:pt x="182306" y="44769"/>
                      <a:pt x="177709" y="59699"/>
                      <a:pt x="183974" y="47171"/>
                    </a:cubicBezTo>
                    <a:cubicBezTo>
                      <a:pt x="184829" y="45461"/>
                      <a:pt x="184436" y="43081"/>
                      <a:pt x="185788" y="41729"/>
                    </a:cubicBezTo>
                    <a:cubicBezTo>
                      <a:pt x="187986" y="39531"/>
                      <a:pt x="192097" y="39914"/>
                      <a:pt x="194860" y="39914"/>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9" name="Freeform: Shape 138">
                <a:extLst>
                  <a:ext uri="{FF2B5EF4-FFF2-40B4-BE49-F238E27FC236}">
                    <a16:creationId xmlns:a16="http://schemas.microsoft.com/office/drawing/2014/main" id="{6D081D60-03C9-062B-2CFC-B3CBC56465BD}"/>
                  </a:ext>
                </a:extLst>
              </p:cNvPr>
              <p:cNvSpPr/>
              <p:nvPr/>
            </p:nvSpPr>
            <p:spPr>
              <a:xfrm>
                <a:off x="7148286" y="4802414"/>
                <a:ext cx="116114" cy="78368"/>
              </a:xfrm>
              <a:custGeom>
                <a:avLst/>
                <a:gdLst>
                  <a:gd name="connsiteX0" fmla="*/ 12700 w 116114"/>
                  <a:gd name="connsiteY0" fmla="*/ 16329 h 78368"/>
                  <a:gd name="connsiteX1" fmla="*/ 7257 w 116114"/>
                  <a:gd name="connsiteY1" fmla="*/ 36286 h 78368"/>
                  <a:gd name="connsiteX2" fmla="*/ 3628 w 116114"/>
                  <a:gd name="connsiteY2" fmla="*/ 50800 h 78368"/>
                  <a:gd name="connsiteX3" fmla="*/ 0 w 116114"/>
                  <a:gd name="connsiteY3" fmla="*/ 63500 h 78368"/>
                  <a:gd name="connsiteX4" fmla="*/ 3628 w 116114"/>
                  <a:gd name="connsiteY4" fmla="*/ 78015 h 78368"/>
                  <a:gd name="connsiteX5" fmla="*/ 14514 w 116114"/>
                  <a:gd name="connsiteY5" fmla="*/ 70757 h 78368"/>
                  <a:gd name="connsiteX6" fmla="*/ 23585 w 116114"/>
                  <a:gd name="connsiteY6" fmla="*/ 63500 h 78368"/>
                  <a:gd name="connsiteX7" fmla="*/ 32657 w 116114"/>
                  <a:gd name="connsiteY7" fmla="*/ 59872 h 78368"/>
                  <a:gd name="connsiteX8" fmla="*/ 39914 w 116114"/>
                  <a:gd name="connsiteY8" fmla="*/ 54429 h 78368"/>
                  <a:gd name="connsiteX9" fmla="*/ 48985 w 116114"/>
                  <a:gd name="connsiteY9" fmla="*/ 50800 h 78368"/>
                  <a:gd name="connsiteX10" fmla="*/ 56243 w 116114"/>
                  <a:gd name="connsiteY10" fmla="*/ 47172 h 78368"/>
                  <a:gd name="connsiteX11" fmla="*/ 59871 w 116114"/>
                  <a:gd name="connsiteY11" fmla="*/ 41729 h 78368"/>
                  <a:gd name="connsiteX12" fmla="*/ 63500 w 116114"/>
                  <a:gd name="connsiteY12" fmla="*/ 56243 h 78368"/>
                  <a:gd name="connsiteX13" fmla="*/ 68943 w 116114"/>
                  <a:gd name="connsiteY13" fmla="*/ 67129 h 78368"/>
                  <a:gd name="connsiteX14" fmla="*/ 74385 w 116114"/>
                  <a:gd name="connsiteY14" fmla="*/ 65315 h 78368"/>
                  <a:gd name="connsiteX15" fmla="*/ 78014 w 116114"/>
                  <a:gd name="connsiteY15" fmla="*/ 56243 h 78368"/>
                  <a:gd name="connsiteX16" fmla="*/ 81643 w 116114"/>
                  <a:gd name="connsiteY16" fmla="*/ 32657 h 78368"/>
                  <a:gd name="connsiteX17" fmla="*/ 83457 w 116114"/>
                  <a:gd name="connsiteY17" fmla="*/ 12700 h 78368"/>
                  <a:gd name="connsiteX18" fmla="*/ 88900 w 116114"/>
                  <a:gd name="connsiteY18" fmla="*/ 7257 h 78368"/>
                  <a:gd name="connsiteX19" fmla="*/ 103414 w 116114"/>
                  <a:gd name="connsiteY19" fmla="*/ 1815 h 78368"/>
                  <a:gd name="connsiteX20" fmla="*/ 108857 w 116114"/>
                  <a:gd name="connsiteY20" fmla="*/ 0 h 78368"/>
                  <a:gd name="connsiteX21" fmla="*/ 116114 w 116114"/>
                  <a:gd name="connsiteY21" fmla="*/ 5443 h 783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16114" h="78368">
                    <a:moveTo>
                      <a:pt x="12700" y="16329"/>
                    </a:moveTo>
                    <a:cubicBezTo>
                      <a:pt x="8897" y="35336"/>
                      <a:pt x="13395" y="14802"/>
                      <a:pt x="7257" y="36286"/>
                    </a:cubicBezTo>
                    <a:cubicBezTo>
                      <a:pt x="5887" y="41081"/>
                      <a:pt x="4998" y="46005"/>
                      <a:pt x="3628" y="50800"/>
                    </a:cubicBezTo>
                    <a:lnTo>
                      <a:pt x="0" y="63500"/>
                    </a:lnTo>
                    <a:cubicBezTo>
                      <a:pt x="1209" y="68338"/>
                      <a:pt x="-833" y="75785"/>
                      <a:pt x="3628" y="78015"/>
                    </a:cubicBezTo>
                    <a:cubicBezTo>
                      <a:pt x="7529" y="79965"/>
                      <a:pt x="10987" y="73322"/>
                      <a:pt x="14514" y="70757"/>
                    </a:cubicBezTo>
                    <a:cubicBezTo>
                      <a:pt x="17646" y="68479"/>
                      <a:pt x="20265" y="65492"/>
                      <a:pt x="23585" y="63500"/>
                    </a:cubicBezTo>
                    <a:cubicBezTo>
                      <a:pt x="26378" y="61824"/>
                      <a:pt x="29810" y="61454"/>
                      <a:pt x="32657" y="59872"/>
                    </a:cubicBezTo>
                    <a:cubicBezTo>
                      <a:pt x="35300" y="58404"/>
                      <a:pt x="37271" y="55898"/>
                      <a:pt x="39914" y="54429"/>
                    </a:cubicBezTo>
                    <a:cubicBezTo>
                      <a:pt x="42761" y="52847"/>
                      <a:pt x="46009" y="52123"/>
                      <a:pt x="48985" y="50800"/>
                    </a:cubicBezTo>
                    <a:cubicBezTo>
                      <a:pt x="51457" y="49702"/>
                      <a:pt x="53824" y="48381"/>
                      <a:pt x="56243" y="47172"/>
                    </a:cubicBezTo>
                    <a:cubicBezTo>
                      <a:pt x="57452" y="45358"/>
                      <a:pt x="58509" y="40026"/>
                      <a:pt x="59871" y="41729"/>
                    </a:cubicBezTo>
                    <a:cubicBezTo>
                      <a:pt x="62986" y="45623"/>
                      <a:pt x="61923" y="51512"/>
                      <a:pt x="63500" y="56243"/>
                    </a:cubicBezTo>
                    <a:cubicBezTo>
                      <a:pt x="66003" y="63755"/>
                      <a:pt x="64253" y="60095"/>
                      <a:pt x="68943" y="67129"/>
                    </a:cubicBezTo>
                    <a:cubicBezTo>
                      <a:pt x="70757" y="66524"/>
                      <a:pt x="73161" y="66784"/>
                      <a:pt x="74385" y="65315"/>
                    </a:cubicBezTo>
                    <a:cubicBezTo>
                      <a:pt x="76470" y="62813"/>
                      <a:pt x="77375" y="59437"/>
                      <a:pt x="78014" y="56243"/>
                    </a:cubicBezTo>
                    <a:cubicBezTo>
                      <a:pt x="85028" y="21174"/>
                      <a:pt x="76329" y="48593"/>
                      <a:pt x="81643" y="32657"/>
                    </a:cubicBezTo>
                    <a:cubicBezTo>
                      <a:pt x="82248" y="26005"/>
                      <a:pt x="81622" y="19123"/>
                      <a:pt x="83457" y="12700"/>
                    </a:cubicBezTo>
                    <a:cubicBezTo>
                      <a:pt x="84162" y="10233"/>
                      <a:pt x="86812" y="8748"/>
                      <a:pt x="88900" y="7257"/>
                    </a:cubicBezTo>
                    <a:cubicBezTo>
                      <a:pt x="94537" y="3231"/>
                      <a:pt x="97083" y="3624"/>
                      <a:pt x="103414" y="1815"/>
                    </a:cubicBezTo>
                    <a:cubicBezTo>
                      <a:pt x="105253" y="1290"/>
                      <a:pt x="107043" y="605"/>
                      <a:pt x="108857" y="0"/>
                    </a:cubicBezTo>
                    <a:cubicBezTo>
                      <a:pt x="115583" y="2243"/>
                      <a:pt x="113445" y="104"/>
                      <a:pt x="116114" y="5443"/>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0" name="Freeform: Shape 139">
                <a:extLst>
                  <a:ext uri="{FF2B5EF4-FFF2-40B4-BE49-F238E27FC236}">
                    <a16:creationId xmlns:a16="http://schemas.microsoft.com/office/drawing/2014/main" id="{03C1E525-F16D-97A8-307C-416BFCA5B894}"/>
                  </a:ext>
                </a:extLst>
              </p:cNvPr>
              <p:cNvSpPr/>
              <p:nvPr/>
            </p:nvSpPr>
            <p:spPr>
              <a:xfrm>
                <a:off x="6859814" y="4982029"/>
                <a:ext cx="74388" cy="30908"/>
              </a:xfrm>
              <a:custGeom>
                <a:avLst/>
                <a:gdLst>
                  <a:gd name="connsiteX0" fmla="*/ 0 w 74388"/>
                  <a:gd name="connsiteY0" fmla="*/ 0 h 30908"/>
                  <a:gd name="connsiteX1" fmla="*/ 1815 w 74388"/>
                  <a:gd name="connsiteY1" fmla="*/ 25400 h 30908"/>
                  <a:gd name="connsiteX2" fmla="*/ 3629 w 74388"/>
                  <a:gd name="connsiteY2" fmla="*/ 30842 h 30908"/>
                  <a:gd name="connsiteX3" fmla="*/ 16329 w 74388"/>
                  <a:gd name="connsiteY3" fmla="*/ 27214 h 30908"/>
                  <a:gd name="connsiteX4" fmla="*/ 21772 w 74388"/>
                  <a:gd name="connsiteY4" fmla="*/ 23585 h 30908"/>
                  <a:gd name="connsiteX5" fmla="*/ 29029 w 74388"/>
                  <a:gd name="connsiteY5" fmla="*/ 16328 h 30908"/>
                  <a:gd name="connsiteX6" fmla="*/ 34472 w 74388"/>
                  <a:gd name="connsiteY6" fmla="*/ 14514 h 30908"/>
                  <a:gd name="connsiteX7" fmla="*/ 45357 w 74388"/>
                  <a:gd name="connsiteY7" fmla="*/ 9071 h 30908"/>
                  <a:gd name="connsiteX8" fmla="*/ 48986 w 74388"/>
                  <a:gd name="connsiteY8" fmla="*/ 14514 h 30908"/>
                  <a:gd name="connsiteX9" fmla="*/ 50800 w 74388"/>
                  <a:gd name="connsiteY9" fmla="*/ 19957 h 30908"/>
                  <a:gd name="connsiteX10" fmla="*/ 63500 w 74388"/>
                  <a:gd name="connsiteY10" fmla="*/ 14514 h 30908"/>
                  <a:gd name="connsiteX11" fmla="*/ 67129 w 74388"/>
                  <a:gd name="connsiteY11" fmla="*/ 9071 h 30908"/>
                  <a:gd name="connsiteX12" fmla="*/ 72572 w 74388"/>
                  <a:gd name="connsiteY12" fmla="*/ 19957 h 30908"/>
                  <a:gd name="connsiteX13" fmla="*/ 74386 w 74388"/>
                  <a:gd name="connsiteY13" fmla="*/ 10885 h 309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4388" h="30908">
                    <a:moveTo>
                      <a:pt x="0" y="0"/>
                    </a:moveTo>
                    <a:cubicBezTo>
                      <a:pt x="605" y="8467"/>
                      <a:pt x="823" y="16970"/>
                      <a:pt x="1815" y="25400"/>
                    </a:cubicBezTo>
                    <a:cubicBezTo>
                      <a:pt x="2038" y="27299"/>
                      <a:pt x="1732" y="30605"/>
                      <a:pt x="3629" y="30842"/>
                    </a:cubicBezTo>
                    <a:cubicBezTo>
                      <a:pt x="7998" y="31388"/>
                      <a:pt x="12096" y="28423"/>
                      <a:pt x="16329" y="27214"/>
                    </a:cubicBezTo>
                    <a:cubicBezTo>
                      <a:pt x="18143" y="26004"/>
                      <a:pt x="20116" y="25004"/>
                      <a:pt x="21772" y="23585"/>
                    </a:cubicBezTo>
                    <a:cubicBezTo>
                      <a:pt x="24369" y="21359"/>
                      <a:pt x="26245" y="18316"/>
                      <a:pt x="29029" y="16328"/>
                    </a:cubicBezTo>
                    <a:cubicBezTo>
                      <a:pt x="30585" y="15216"/>
                      <a:pt x="32658" y="15119"/>
                      <a:pt x="34472" y="14514"/>
                    </a:cubicBezTo>
                    <a:cubicBezTo>
                      <a:pt x="35617" y="13750"/>
                      <a:pt x="43010" y="8132"/>
                      <a:pt x="45357" y="9071"/>
                    </a:cubicBezTo>
                    <a:cubicBezTo>
                      <a:pt x="47382" y="9881"/>
                      <a:pt x="47776" y="12700"/>
                      <a:pt x="48986" y="14514"/>
                    </a:cubicBezTo>
                    <a:cubicBezTo>
                      <a:pt x="49591" y="16328"/>
                      <a:pt x="49024" y="19247"/>
                      <a:pt x="50800" y="19957"/>
                    </a:cubicBezTo>
                    <a:cubicBezTo>
                      <a:pt x="54460" y="21421"/>
                      <a:pt x="60978" y="16195"/>
                      <a:pt x="63500" y="14514"/>
                    </a:cubicBezTo>
                    <a:cubicBezTo>
                      <a:pt x="64710" y="12700"/>
                      <a:pt x="64948" y="9071"/>
                      <a:pt x="67129" y="9071"/>
                    </a:cubicBezTo>
                    <a:cubicBezTo>
                      <a:pt x="69472" y="9071"/>
                      <a:pt x="72125" y="18616"/>
                      <a:pt x="72572" y="19957"/>
                    </a:cubicBezTo>
                    <a:cubicBezTo>
                      <a:pt x="74533" y="12113"/>
                      <a:pt x="74386" y="15193"/>
                      <a:pt x="74386" y="10885"/>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1" name="Freeform: Shape 140">
                <a:extLst>
                  <a:ext uri="{FF2B5EF4-FFF2-40B4-BE49-F238E27FC236}">
                    <a16:creationId xmlns:a16="http://schemas.microsoft.com/office/drawing/2014/main" id="{17C2F3A8-53A4-0E65-9220-8C9453557D73}"/>
                  </a:ext>
                </a:extLst>
              </p:cNvPr>
              <p:cNvSpPr/>
              <p:nvPr/>
            </p:nvSpPr>
            <p:spPr>
              <a:xfrm>
                <a:off x="7170057" y="4974771"/>
                <a:ext cx="146957" cy="27430"/>
              </a:xfrm>
              <a:custGeom>
                <a:avLst/>
                <a:gdLst>
                  <a:gd name="connsiteX0" fmla="*/ 0 w 146957"/>
                  <a:gd name="connsiteY0" fmla="*/ 3629 h 27430"/>
                  <a:gd name="connsiteX1" fmla="*/ 5443 w 146957"/>
                  <a:gd name="connsiteY1" fmla="*/ 12700 h 27430"/>
                  <a:gd name="connsiteX2" fmla="*/ 14514 w 146957"/>
                  <a:gd name="connsiteY2" fmla="*/ 21772 h 27430"/>
                  <a:gd name="connsiteX3" fmla="*/ 25400 w 146957"/>
                  <a:gd name="connsiteY3" fmla="*/ 25400 h 27430"/>
                  <a:gd name="connsiteX4" fmla="*/ 41729 w 146957"/>
                  <a:gd name="connsiteY4" fmla="*/ 23586 h 27430"/>
                  <a:gd name="connsiteX5" fmla="*/ 50800 w 146957"/>
                  <a:gd name="connsiteY5" fmla="*/ 14515 h 27430"/>
                  <a:gd name="connsiteX6" fmla="*/ 63500 w 146957"/>
                  <a:gd name="connsiteY6" fmla="*/ 5443 h 27430"/>
                  <a:gd name="connsiteX7" fmla="*/ 67129 w 146957"/>
                  <a:gd name="connsiteY7" fmla="*/ 0 h 27430"/>
                  <a:gd name="connsiteX8" fmla="*/ 70757 w 146957"/>
                  <a:gd name="connsiteY8" fmla="*/ 5443 h 27430"/>
                  <a:gd name="connsiteX9" fmla="*/ 72572 w 146957"/>
                  <a:gd name="connsiteY9" fmla="*/ 10886 h 27430"/>
                  <a:gd name="connsiteX10" fmla="*/ 83457 w 146957"/>
                  <a:gd name="connsiteY10" fmla="*/ 7258 h 27430"/>
                  <a:gd name="connsiteX11" fmla="*/ 94343 w 146957"/>
                  <a:gd name="connsiteY11" fmla="*/ 9072 h 27430"/>
                  <a:gd name="connsiteX12" fmla="*/ 108857 w 146957"/>
                  <a:gd name="connsiteY12" fmla="*/ 12700 h 27430"/>
                  <a:gd name="connsiteX13" fmla="*/ 121557 w 146957"/>
                  <a:gd name="connsiteY13" fmla="*/ 16329 h 27430"/>
                  <a:gd name="connsiteX14" fmla="*/ 128814 w 146957"/>
                  <a:gd name="connsiteY14" fmla="*/ 21772 h 27430"/>
                  <a:gd name="connsiteX15" fmla="*/ 134257 w 146957"/>
                  <a:gd name="connsiteY15" fmla="*/ 27215 h 27430"/>
                  <a:gd name="connsiteX16" fmla="*/ 143329 w 146957"/>
                  <a:gd name="connsiteY16" fmla="*/ 25400 h 27430"/>
                  <a:gd name="connsiteX17" fmla="*/ 146957 w 146957"/>
                  <a:gd name="connsiteY17" fmla="*/ 21772 h 274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46957" h="27430">
                    <a:moveTo>
                      <a:pt x="0" y="3629"/>
                    </a:moveTo>
                    <a:cubicBezTo>
                      <a:pt x="1814" y="6653"/>
                      <a:pt x="3574" y="9710"/>
                      <a:pt x="5443" y="12700"/>
                    </a:cubicBezTo>
                    <a:cubicBezTo>
                      <a:pt x="8466" y="17536"/>
                      <a:pt x="9073" y="19354"/>
                      <a:pt x="14514" y="21772"/>
                    </a:cubicBezTo>
                    <a:cubicBezTo>
                      <a:pt x="18009" y="23325"/>
                      <a:pt x="25400" y="25400"/>
                      <a:pt x="25400" y="25400"/>
                    </a:cubicBezTo>
                    <a:cubicBezTo>
                      <a:pt x="30843" y="24795"/>
                      <a:pt x="36695" y="25743"/>
                      <a:pt x="41729" y="23586"/>
                    </a:cubicBezTo>
                    <a:cubicBezTo>
                      <a:pt x="45659" y="21902"/>
                      <a:pt x="47582" y="17331"/>
                      <a:pt x="50800" y="14515"/>
                    </a:cubicBezTo>
                    <a:cubicBezTo>
                      <a:pt x="59040" y="7305"/>
                      <a:pt x="54109" y="14834"/>
                      <a:pt x="63500" y="5443"/>
                    </a:cubicBezTo>
                    <a:cubicBezTo>
                      <a:pt x="65042" y="3901"/>
                      <a:pt x="65919" y="1814"/>
                      <a:pt x="67129" y="0"/>
                    </a:cubicBezTo>
                    <a:cubicBezTo>
                      <a:pt x="68338" y="1814"/>
                      <a:pt x="69782" y="3493"/>
                      <a:pt x="70757" y="5443"/>
                    </a:cubicBezTo>
                    <a:cubicBezTo>
                      <a:pt x="71612" y="7154"/>
                      <a:pt x="70679" y="10615"/>
                      <a:pt x="72572" y="10886"/>
                    </a:cubicBezTo>
                    <a:cubicBezTo>
                      <a:pt x="76358" y="11427"/>
                      <a:pt x="83457" y="7258"/>
                      <a:pt x="83457" y="7258"/>
                    </a:cubicBezTo>
                    <a:cubicBezTo>
                      <a:pt x="87086" y="7863"/>
                      <a:pt x="90746" y="8301"/>
                      <a:pt x="94343" y="9072"/>
                    </a:cubicBezTo>
                    <a:cubicBezTo>
                      <a:pt x="99219" y="10117"/>
                      <a:pt x="104126" y="11122"/>
                      <a:pt x="108857" y="12700"/>
                    </a:cubicBezTo>
                    <a:cubicBezTo>
                      <a:pt x="116665" y="15304"/>
                      <a:pt x="112445" y="14051"/>
                      <a:pt x="121557" y="16329"/>
                    </a:cubicBezTo>
                    <a:cubicBezTo>
                      <a:pt x="123976" y="18143"/>
                      <a:pt x="126518" y="19804"/>
                      <a:pt x="128814" y="21772"/>
                    </a:cubicBezTo>
                    <a:cubicBezTo>
                      <a:pt x="130762" y="23442"/>
                      <a:pt x="131768" y="26593"/>
                      <a:pt x="134257" y="27215"/>
                    </a:cubicBezTo>
                    <a:cubicBezTo>
                      <a:pt x="137249" y="27963"/>
                      <a:pt x="140494" y="26615"/>
                      <a:pt x="143329" y="25400"/>
                    </a:cubicBezTo>
                    <a:cubicBezTo>
                      <a:pt x="144901" y="24726"/>
                      <a:pt x="145748" y="22981"/>
                      <a:pt x="146957" y="21772"/>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28" name="Group 127">
              <a:extLst>
                <a:ext uri="{FF2B5EF4-FFF2-40B4-BE49-F238E27FC236}">
                  <a16:creationId xmlns:a16="http://schemas.microsoft.com/office/drawing/2014/main" id="{FE8963E8-FD76-D73A-E492-134707008B85}"/>
                </a:ext>
              </a:extLst>
            </p:cNvPr>
            <p:cNvGrpSpPr/>
            <p:nvPr/>
          </p:nvGrpSpPr>
          <p:grpSpPr>
            <a:xfrm rot="13829337" flipH="1">
              <a:off x="10811936" y="6047205"/>
              <a:ext cx="114715" cy="382165"/>
              <a:chOff x="9024888" y="4258446"/>
              <a:chExt cx="152548" cy="1829809"/>
            </a:xfrm>
          </p:grpSpPr>
          <p:sp>
            <p:nvSpPr>
              <p:cNvPr id="129" name="Rectangle 128">
                <a:extLst>
                  <a:ext uri="{FF2B5EF4-FFF2-40B4-BE49-F238E27FC236}">
                    <a16:creationId xmlns:a16="http://schemas.microsoft.com/office/drawing/2014/main" id="{1D8CDE0F-070A-C9C9-E6FE-0ADEF7267381}"/>
                  </a:ext>
                </a:extLst>
              </p:cNvPr>
              <p:cNvSpPr/>
              <p:nvPr/>
            </p:nvSpPr>
            <p:spPr>
              <a:xfrm>
                <a:off x="9024888" y="4594611"/>
                <a:ext cx="152548" cy="149364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0" name="Rectangle 129">
                <a:extLst>
                  <a:ext uri="{FF2B5EF4-FFF2-40B4-BE49-F238E27FC236}">
                    <a16:creationId xmlns:a16="http://schemas.microsoft.com/office/drawing/2014/main" id="{86FE78FA-3468-A7A3-D8AC-455C8E9AEB53}"/>
                  </a:ext>
                </a:extLst>
              </p:cNvPr>
              <p:cNvSpPr/>
              <p:nvPr/>
            </p:nvSpPr>
            <p:spPr>
              <a:xfrm>
                <a:off x="9056865" y="4384458"/>
                <a:ext cx="90000" cy="21015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1" name="Isosceles Triangle 130">
                <a:extLst>
                  <a:ext uri="{FF2B5EF4-FFF2-40B4-BE49-F238E27FC236}">
                    <a16:creationId xmlns:a16="http://schemas.microsoft.com/office/drawing/2014/main" id="{AE22749C-0C9F-0F0F-4FA0-81A9459A0B07}"/>
                  </a:ext>
                </a:extLst>
              </p:cNvPr>
              <p:cNvSpPr/>
              <p:nvPr/>
            </p:nvSpPr>
            <p:spPr>
              <a:xfrm>
                <a:off x="9058884" y="4258446"/>
                <a:ext cx="86400" cy="125186"/>
              </a:xfrm>
              <a:prstGeom prst="triangl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255" name="TextBox 254">
            <a:extLst>
              <a:ext uri="{FF2B5EF4-FFF2-40B4-BE49-F238E27FC236}">
                <a16:creationId xmlns:a16="http://schemas.microsoft.com/office/drawing/2014/main" id="{A49B6597-B3CA-DAD9-B92B-CA3B25C156F0}"/>
              </a:ext>
            </a:extLst>
          </p:cNvPr>
          <p:cNvSpPr txBox="1"/>
          <p:nvPr/>
        </p:nvSpPr>
        <p:spPr>
          <a:xfrm>
            <a:off x="211268" y="6172200"/>
            <a:ext cx="2672956" cy="690117"/>
          </a:xfrm>
          <a:prstGeom prst="rect">
            <a:avLst/>
          </a:prstGeom>
          <a:noFill/>
          <a:ln>
            <a:solidFill>
              <a:schemeClr val="tx1"/>
            </a:solidFill>
          </a:ln>
        </p:spPr>
        <p:txBody>
          <a:bodyPr wrap="square" rtlCol="0">
            <a:noAutofit/>
          </a:bodyPr>
          <a:lstStyle/>
          <a:p>
            <a:r>
              <a:rPr lang="en-GB" sz="1200" b="1" dirty="0">
                <a:sym typeface="Wingdings 2" panose="05020102010507070707" pitchFamily="18" charset="2"/>
              </a:rPr>
              <a:t>Royal Society of Chemistry</a:t>
            </a:r>
          </a:p>
          <a:p>
            <a:r>
              <a:rPr lang="en-GB" sz="1200" dirty="0">
                <a:sym typeface="Wingdings 2" panose="05020102010507070707" pitchFamily="18" charset="2"/>
              </a:rPr>
              <a:t>From </a:t>
            </a:r>
            <a:r>
              <a:rPr lang="en-GB" sz="1200" dirty="0">
                <a:hlinkClick r:id="rId3"/>
              </a:rPr>
              <a:t>rsc.li/3F6wKBt</a:t>
            </a:r>
            <a:r>
              <a:rPr lang="en-GB" sz="1200" dirty="0"/>
              <a:t> </a:t>
            </a:r>
            <a:endParaRPr lang="en-GB" sz="1200" dirty="0">
              <a:sym typeface="Wingdings 2" panose="05020102010507070707" pitchFamily="18" charset="2"/>
            </a:endParaRPr>
          </a:p>
        </p:txBody>
      </p:sp>
      <p:pic>
        <p:nvPicPr>
          <p:cNvPr id="118" name="Picture 117" descr="CC-BY-NC-SA icon">
            <a:hlinkClick r:id="rId4"/>
            <a:extLst>
              <a:ext uri="{FF2B5EF4-FFF2-40B4-BE49-F238E27FC236}">
                <a16:creationId xmlns:a16="http://schemas.microsoft.com/office/drawing/2014/main" id="{10A65B4D-6E50-97C7-B8A8-EB54501F8D6B}"/>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982326" y="6423295"/>
            <a:ext cx="1192350" cy="421079"/>
          </a:xfrm>
          <a:prstGeom prst="rect">
            <a:avLst/>
          </a:prstGeom>
          <a:noFill/>
          <a:extLst>
            <a:ext uri="{909E8E84-426E-40DD-AFC4-6F175D3DCCD1}">
              <a14:hiddenFill xmlns:a14="http://schemas.microsoft.com/office/drawing/2010/main">
                <a:solidFill>
                  <a:srgbClr val="FFFFFF"/>
                </a:solidFill>
              </a14:hiddenFill>
            </a:ext>
          </a:extLst>
        </p:spPr>
      </p:pic>
      <p:pic>
        <p:nvPicPr>
          <p:cNvPr id="119" name="Picture 118" descr="An icon indicating that you should wear safety glasses.">
            <a:extLst>
              <a:ext uri="{FF2B5EF4-FFF2-40B4-BE49-F238E27FC236}">
                <a16:creationId xmlns:a16="http://schemas.microsoft.com/office/drawing/2014/main" id="{77D6564C-0E7A-74B4-7581-F37A03F54808}"/>
              </a:ext>
            </a:extLst>
          </p:cNvPr>
          <p:cNvPicPr>
            <a:picLocks noChangeAspect="1"/>
          </p:cNvPicPr>
          <p:nvPr/>
        </p:nvPicPr>
        <p:blipFill>
          <a:blip r:embed="rId6" cstate="print"/>
          <a:stretch>
            <a:fillRect/>
          </a:stretch>
        </p:blipFill>
        <p:spPr>
          <a:xfrm>
            <a:off x="2220902" y="6228469"/>
            <a:ext cx="663322" cy="596990"/>
          </a:xfrm>
          <a:prstGeom prst="rect">
            <a:avLst/>
          </a:prstGeom>
        </p:spPr>
      </p:pic>
      <p:sp>
        <p:nvSpPr>
          <p:cNvPr id="224" name="TextBox 223">
            <a:extLst>
              <a:ext uri="{FF2B5EF4-FFF2-40B4-BE49-F238E27FC236}">
                <a16:creationId xmlns:a16="http://schemas.microsoft.com/office/drawing/2014/main" id="{7CDEECFE-E5F7-FF23-E5FF-1AFDE7589BBC}"/>
              </a:ext>
            </a:extLst>
          </p:cNvPr>
          <p:cNvSpPr txBox="1"/>
          <p:nvPr/>
        </p:nvSpPr>
        <p:spPr>
          <a:xfrm>
            <a:off x="4357063" y="5563914"/>
            <a:ext cx="2536007" cy="833567"/>
          </a:xfrm>
          <a:prstGeom prst="rect">
            <a:avLst/>
          </a:prstGeom>
          <a:solidFill>
            <a:schemeClr val="bg1"/>
          </a:solidFill>
          <a:ln>
            <a:solidFill>
              <a:schemeClr val="tx1"/>
            </a:solidFill>
          </a:ln>
        </p:spPr>
        <p:txBody>
          <a:bodyPr wrap="square" rtlCol="0">
            <a:noAutofit/>
          </a:bodyPr>
          <a:lstStyle/>
          <a:p>
            <a:pPr marL="457200" indent="-457200">
              <a:tabLst>
                <a:tab pos="2870200" algn="r"/>
              </a:tabLst>
            </a:pPr>
            <a:r>
              <a:rPr lang="en-GB" sz="2400" dirty="0"/>
              <a:t>❹ Cork collection test tube 	</a:t>
            </a:r>
            <a:r>
              <a:rPr lang="en-GB" sz="2400" dirty="0">
                <a:sym typeface="Wingdings" panose="05000000000000000000" pitchFamily="2" charset="2"/>
              </a:rPr>
              <a:t></a:t>
            </a:r>
            <a:endParaRPr lang="en-GB" sz="2400" dirty="0"/>
          </a:p>
        </p:txBody>
      </p:sp>
      <p:sp>
        <p:nvSpPr>
          <p:cNvPr id="223" name="TextBox 222">
            <a:extLst>
              <a:ext uri="{FF2B5EF4-FFF2-40B4-BE49-F238E27FC236}">
                <a16:creationId xmlns:a16="http://schemas.microsoft.com/office/drawing/2014/main" id="{12F0F5E7-0FB7-D96A-20A1-C1A1ED00AC62}"/>
              </a:ext>
            </a:extLst>
          </p:cNvPr>
          <p:cNvSpPr txBox="1"/>
          <p:nvPr/>
        </p:nvSpPr>
        <p:spPr>
          <a:xfrm>
            <a:off x="268771" y="4581457"/>
            <a:ext cx="3084494" cy="932572"/>
          </a:xfrm>
          <a:prstGeom prst="rect">
            <a:avLst/>
          </a:prstGeom>
          <a:solidFill>
            <a:schemeClr val="bg1"/>
          </a:solidFill>
          <a:ln>
            <a:solidFill>
              <a:schemeClr val="tx1"/>
            </a:solidFill>
          </a:ln>
        </p:spPr>
        <p:txBody>
          <a:bodyPr wrap="square" rtlCol="0">
            <a:noAutofit/>
          </a:bodyPr>
          <a:lstStyle/>
          <a:p>
            <a:pPr marL="457200" indent="-457200">
              <a:tabLst>
                <a:tab pos="2870200" algn="r"/>
              </a:tabLst>
            </a:pPr>
            <a:r>
              <a:rPr lang="en-GB" sz="2400" dirty="0"/>
              <a:t>❸ Allow gas to collect for 1 minute	</a:t>
            </a:r>
            <a:r>
              <a:rPr lang="en-GB" sz="2400" dirty="0">
                <a:sym typeface="Wingdings" panose="05000000000000000000" pitchFamily="2" charset="2"/>
              </a:rPr>
              <a:t></a:t>
            </a:r>
            <a:endParaRPr lang="en-GB" sz="2400" dirty="0"/>
          </a:p>
        </p:txBody>
      </p:sp>
      <p:grpSp>
        <p:nvGrpSpPr>
          <p:cNvPr id="276" name="Group 275" descr="An icon indicating that you should use a stop clock for 1 minute.">
            <a:extLst>
              <a:ext uri="{FF2B5EF4-FFF2-40B4-BE49-F238E27FC236}">
                <a16:creationId xmlns:a16="http://schemas.microsoft.com/office/drawing/2014/main" id="{486D4847-7265-FD75-3E8F-989DF556E244}"/>
              </a:ext>
            </a:extLst>
          </p:cNvPr>
          <p:cNvGrpSpPr/>
          <p:nvPr/>
        </p:nvGrpSpPr>
        <p:grpSpPr>
          <a:xfrm>
            <a:off x="3417575" y="4881829"/>
            <a:ext cx="749300" cy="682999"/>
            <a:chOff x="9674226" y="1571251"/>
            <a:chExt cx="749300" cy="682999"/>
          </a:xfrm>
        </p:grpSpPr>
        <p:sp>
          <p:nvSpPr>
            <p:cNvPr id="277" name="Rectangle 276">
              <a:extLst>
                <a:ext uri="{FF2B5EF4-FFF2-40B4-BE49-F238E27FC236}">
                  <a16:creationId xmlns:a16="http://schemas.microsoft.com/office/drawing/2014/main" id="{5830B36A-0D50-EF68-2083-918A1D91AA6C}"/>
                </a:ext>
              </a:extLst>
            </p:cNvPr>
            <p:cNvSpPr/>
            <p:nvPr/>
          </p:nvSpPr>
          <p:spPr>
            <a:xfrm>
              <a:off x="9674226" y="1571251"/>
              <a:ext cx="749300" cy="682999"/>
            </a:xfrm>
            <a:prstGeom prst="rect">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8" name="TextBox 277">
              <a:extLst>
                <a:ext uri="{FF2B5EF4-FFF2-40B4-BE49-F238E27FC236}">
                  <a16:creationId xmlns:a16="http://schemas.microsoft.com/office/drawing/2014/main" id="{A535BE05-3E8E-4F16-F5B0-78578E0F5402}"/>
                </a:ext>
              </a:extLst>
            </p:cNvPr>
            <p:cNvSpPr txBox="1"/>
            <p:nvPr/>
          </p:nvSpPr>
          <p:spPr>
            <a:xfrm>
              <a:off x="9725024" y="1638300"/>
              <a:ext cx="650875" cy="338554"/>
            </a:xfrm>
            <a:prstGeom prst="rect">
              <a:avLst/>
            </a:prstGeom>
            <a:noFill/>
            <a:ln w="28575">
              <a:solidFill>
                <a:schemeClr val="tx1"/>
              </a:solidFill>
            </a:ln>
          </p:spPr>
          <p:txBody>
            <a:bodyPr wrap="square" rtlCol="0">
              <a:spAutoFit/>
            </a:bodyPr>
            <a:lstStyle/>
            <a:p>
              <a:pPr algn="ctr"/>
              <a:r>
                <a:rPr lang="en-GB" sz="1600" dirty="0"/>
                <a:t>01.00</a:t>
              </a:r>
            </a:p>
          </p:txBody>
        </p:sp>
        <p:sp>
          <p:nvSpPr>
            <p:cNvPr id="279" name="Rounded Rectangle 278">
              <a:extLst>
                <a:ext uri="{FF2B5EF4-FFF2-40B4-BE49-F238E27FC236}">
                  <a16:creationId xmlns:a16="http://schemas.microsoft.com/office/drawing/2014/main" id="{89168D1A-3980-86A7-91E4-15E54B98115D}"/>
                </a:ext>
              </a:extLst>
            </p:cNvPr>
            <p:cNvSpPr/>
            <p:nvPr/>
          </p:nvSpPr>
          <p:spPr>
            <a:xfrm>
              <a:off x="9726372" y="2038350"/>
              <a:ext cx="165100" cy="165100"/>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0" name="Rounded Rectangle 279">
              <a:extLst>
                <a:ext uri="{FF2B5EF4-FFF2-40B4-BE49-F238E27FC236}">
                  <a16:creationId xmlns:a16="http://schemas.microsoft.com/office/drawing/2014/main" id="{478C2B70-9985-D670-C9F9-3AC9BC352CB0}"/>
                </a:ext>
              </a:extLst>
            </p:cNvPr>
            <p:cNvSpPr/>
            <p:nvPr/>
          </p:nvSpPr>
          <p:spPr>
            <a:xfrm>
              <a:off x="10210799" y="2038350"/>
              <a:ext cx="165100" cy="165100"/>
            </a:xfrm>
            <a:prstGeom prst="round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5" name="Bent Arrow 164">
            <a:extLst>
              <a:ext uri="{FF2B5EF4-FFF2-40B4-BE49-F238E27FC236}">
                <a16:creationId xmlns:a16="http://schemas.microsoft.com/office/drawing/2014/main" id="{CAF36624-2EE4-74F2-C5B8-5AD1AD1A5F62}"/>
              </a:ext>
              <a:ext uri="{C183D7F6-B498-43B3-948B-1728B52AA6E4}">
                <adec:decorative xmlns:adec="http://schemas.microsoft.com/office/drawing/2017/decorative" val="1"/>
              </a:ext>
            </a:extLst>
          </p:cNvPr>
          <p:cNvSpPr/>
          <p:nvPr/>
        </p:nvSpPr>
        <p:spPr>
          <a:xfrm rot="5400000">
            <a:off x="2367133" y="1440144"/>
            <a:ext cx="1631495" cy="917392"/>
          </a:xfrm>
          <a:prstGeom prst="bentArrow">
            <a:avLst>
              <a:gd name="adj1" fmla="val 12778"/>
              <a:gd name="adj2" fmla="val 16111"/>
              <a:gd name="adj3" fmla="val 29444"/>
              <a:gd name="adj4" fmla="val 4375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161" name="Trapezoid 160" descr="A rubber bung.">
            <a:extLst>
              <a:ext uri="{FF2B5EF4-FFF2-40B4-BE49-F238E27FC236}">
                <a16:creationId xmlns:a16="http://schemas.microsoft.com/office/drawing/2014/main" id="{596295E1-CCF2-D87E-812A-6BF4A650B87E}"/>
              </a:ext>
            </a:extLst>
          </p:cNvPr>
          <p:cNvSpPr/>
          <p:nvPr/>
        </p:nvSpPr>
        <p:spPr>
          <a:xfrm flipV="1">
            <a:off x="5524111" y="3039261"/>
            <a:ext cx="509905" cy="502920"/>
          </a:xfrm>
          <a:prstGeom prst="trapezoid">
            <a:avLst>
              <a:gd name="adj" fmla="val 13636"/>
            </a:avLst>
          </a:prstGeom>
          <a:solidFill>
            <a:schemeClr val="accent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5" name="Group 4">
            <a:extLst>
              <a:ext uri="{FF2B5EF4-FFF2-40B4-BE49-F238E27FC236}">
                <a16:creationId xmlns:a16="http://schemas.microsoft.com/office/drawing/2014/main" id="{236B9457-13EE-127F-52FA-49CE911349EF}"/>
              </a:ext>
              <a:ext uri="{C183D7F6-B498-43B3-948B-1728B52AA6E4}">
                <adec:decorative xmlns:adec="http://schemas.microsoft.com/office/drawing/2017/decorative" val="1"/>
              </a:ext>
            </a:extLst>
          </p:cNvPr>
          <p:cNvGrpSpPr/>
          <p:nvPr/>
        </p:nvGrpSpPr>
        <p:grpSpPr>
          <a:xfrm>
            <a:off x="3309871" y="2745636"/>
            <a:ext cx="1758252" cy="1940466"/>
            <a:chOff x="3309871" y="2745636"/>
            <a:chExt cx="1758252" cy="1940466"/>
          </a:xfrm>
        </p:grpSpPr>
        <p:grpSp>
          <p:nvGrpSpPr>
            <p:cNvPr id="260" name="Group 259">
              <a:extLst>
                <a:ext uri="{FF2B5EF4-FFF2-40B4-BE49-F238E27FC236}">
                  <a16:creationId xmlns:a16="http://schemas.microsoft.com/office/drawing/2014/main" id="{9ECD4458-2ECF-3F84-C98E-CFB6C4551AFC}"/>
                </a:ext>
              </a:extLst>
            </p:cNvPr>
            <p:cNvGrpSpPr/>
            <p:nvPr/>
          </p:nvGrpSpPr>
          <p:grpSpPr>
            <a:xfrm>
              <a:off x="3369613" y="3280847"/>
              <a:ext cx="409794" cy="1405255"/>
              <a:chOff x="10413994" y="1974850"/>
              <a:chExt cx="754421" cy="2616203"/>
            </a:xfrm>
          </p:grpSpPr>
          <p:sp>
            <p:nvSpPr>
              <p:cNvPr id="269" name="Freeform 268">
                <a:extLst>
                  <a:ext uri="{FF2B5EF4-FFF2-40B4-BE49-F238E27FC236}">
                    <a16:creationId xmlns:a16="http://schemas.microsoft.com/office/drawing/2014/main" id="{7788DA91-A27B-4A49-6D93-18FD26BA5AE9}"/>
                  </a:ext>
                </a:extLst>
              </p:cNvPr>
              <p:cNvSpPr/>
              <p:nvPr/>
            </p:nvSpPr>
            <p:spPr>
              <a:xfrm>
                <a:off x="10430531" y="3406744"/>
                <a:ext cx="737884" cy="1157096"/>
              </a:xfrm>
              <a:custGeom>
                <a:avLst/>
                <a:gdLst>
                  <a:gd name="connsiteX0" fmla="*/ 0 w 749300"/>
                  <a:gd name="connsiteY0" fmla="*/ 0 h 723900"/>
                  <a:gd name="connsiteX1" fmla="*/ 749300 w 749300"/>
                  <a:gd name="connsiteY1" fmla="*/ 0 h 723900"/>
                  <a:gd name="connsiteX2" fmla="*/ 742950 w 749300"/>
                  <a:gd name="connsiteY2" fmla="*/ 292100 h 723900"/>
                  <a:gd name="connsiteX3" fmla="*/ 381000 w 749300"/>
                  <a:gd name="connsiteY3" fmla="*/ 723900 h 723900"/>
                  <a:gd name="connsiteX4" fmla="*/ 12700 w 749300"/>
                  <a:gd name="connsiteY4" fmla="*/ 285750 h 723900"/>
                  <a:gd name="connsiteX5" fmla="*/ 0 w 749300"/>
                  <a:gd name="connsiteY5" fmla="*/ 0 h 723900"/>
                  <a:gd name="connsiteX0" fmla="*/ 0 w 749300"/>
                  <a:gd name="connsiteY0" fmla="*/ 0 h 723902"/>
                  <a:gd name="connsiteX1" fmla="*/ 749300 w 749300"/>
                  <a:gd name="connsiteY1" fmla="*/ 0 h 723902"/>
                  <a:gd name="connsiteX2" fmla="*/ 742950 w 749300"/>
                  <a:gd name="connsiteY2" fmla="*/ 292100 h 723902"/>
                  <a:gd name="connsiteX3" fmla="*/ 381000 w 749300"/>
                  <a:gd name="connsiteY3" fmla="*/ 723900 h 723902"/>
                  <a:gd name="connsiteX4" fmla="*/ 12700 w 749300"/>
                  <a:gd name="connsiteY4" fmla="*/ 285750 h 723902"/>
                  <a:gd name="connsiteX5" fmla="*/ 0 w 749300"/>
                  <a:gd name="connsiteY5" fmla="*/ 0 h 723902"/>
                  <a:gd name="connsiteX0" fmla="*/ 0 w 818255"/>
                  <a:gd name="connsiteY0" fmla="*/ 0 h 723902"/>
                  <a:gd name="connsiteX1" fmla="*/ 749300 w 818255"/>
                  <a:gd name="connsiteY1" fmla="*/ 0 h 723902"/>
                  <a:gd name="connsiteX2" fmla="*/ 742950 w 818255"/>
                  <a:gd name="connsiteY2" fmla="*/ 292100 h 723902"/>
                  <a:gd name="connsiteX3" fmla="*/ 381000 w 818255"/>
                  <a:gd name="connsiteY3" fmla="*/ 723900 h 723902"/>
                  <a:gd name="connsiteX4" fmla="*/ 12700 w 818255"/>
                  <a:gd name="connsiteY4" fmla="*/ 285750 h 723902"/>
                  <a:gd name="connsiteX5" fmla="*/ 0 w 818255"/>
                  <a:gd name="connsiteY5" fmla="*/ 0 h 723902"/>
                  <a:gd name="connsiteX0" fmla="*/ 0 w 818255"/>
                  <a:gd name="connsiteY0" fmla="*/ 0 h 723902"/>
                  <a:gd name="connsiteX1" fmla="*/ 749300 w 818255"/>
                  <a:gd name="connsiteY1" fmla="*/ 0 h 723902"/>
                  <a:gd name="connsiteX2" fmla="*/ 742950 w 818255"/>
                  <a:gd name="connsiteY2" fmla="*/ 292100 h 723902"/>
                  <a:gd name="connsiteX3" fmla="*/ 381000 w 818255"/>
                  <a:gd name="connsiteY3" fmla="*/ 723900 h 723902"/>
                  <a:gd name="connsiteX4" fmla="*/ 12700 w 818255"/>
                  <a:gd name="connsiteY4" fmla="*/ 285750 h 723902"/>
                  <a:gd name="connsiteX5" fmla="*/ 0 w 818255"/>
                  <a:gd name="connsiteY5" fmla="*/ 0 h 723902"/>
                  <a:gd name="connsiteX0" fmla="*/ 0 w 818255"/>
                  <a:gd name="connsiteY0" fmla="*/ 0 h 723902"/>
                  <a:gd name="connsiteX1" fmla="*/ 749300 w 818255"/>
                  <a:gd name="connsiteY1" fmla="*/ 0 h 723902"/>
                  <a:gd name="connsiteX2" fmla="*/ 742950 w 818255"/>
                  <a:gd name="connsiteY2" fmla="*/ 292100 h 723902"/>
                  <a:gd name="connsiteX3" fmla="*/ 381000 w 818255"/>
                  <a:gd name="connsiteY3" fmla="*/ 723900 h 723902"/>
                  <a:gd name="connsiteX4" fmla="*/ 12700 w 818255"/>
                  <a:gd name="connsiteY4" fmla="*/ 285750 h 723902"/>
                  <a:gd name="connsiteX5" fmla="*/ 0 w 818255"/>
                  <a:gd name="connsiteY5" fmla="*/ 0 h 723902"/>
                  <a:gd name="connsiteX0" fmla="*/ 0 w 803639"/>
                  <a:gd name="connsiteY0" fmla="*/ 0 h 723913"/>
                  <a:gd name="connsiteX1" fmla="*/ 749300 w 803639"/>
                  <a:gd name="connsiteY1" fmla="*/ 0 h 723913"/>
                  <a:gd name="connsiteX2" fmla="*/ 742950 w 803639"/>
                  <a:gd name="connsiteY2" fmla="*/ 292100 h 723913"/>
                  <a:gd name="connsiteX3" fmla="*/ 381000 w 803639"/>
                  <a:gd name="connsiteY3" fmla="*/ 723900 h 723913"/>
                  <a:gd name="connsiteX4" fmla="*/ 12700 w 803639"/>
                  <a:gd name="connsiteY4" fmla="*/ 285750 h 723913"/>
                  <a:gd name="connsiteX5" fmla="*/ 0 w 803639"/>
                  <a:gd name="connsiteY5" fmla="*/ 0 h 723913"/>
                  <a:gd name="connsiteX0" fmla="*/ 0 w 818255"/>
                  <a:gd name="connsiteY0" fmla="*/ 36116 h 760029"/>
                  <a:gd name="connsiteX1" fmla="*/ 749300 w 818255"/>
                  <a:gd name="connsiteY1" fmla="*/ 36116 h 760029"/>
                  <a:gd name="connsiteX2" fmla="*/ 742950 w 818255"/>
                  <a:gd name="connsiteY2" fmla="*/ 328216 h 760029"/>
                  <a:gd name="connsiteX3" fmla="*/ 381000 w 818255"/>
                  <a:gd name="connsiteY3" fmla="*/ 760016 h 760029"/>
                  <a:gd name="connsiteX4" fmla="*/ 12700 w 818255"/>
                  <a:gd name="connsiteY4" fmla="*/ 321866 h 760029"/>
                  <a:gd name="connsiteX5" fmla="*/ 0 w 818255"/>
                  <a:gd name="connsiteY5" fmla="*/ 36116 h 760029"/>
                  <a:gd name="connsiteX0" fmla="*/ 0 w 769762"/>
                  <a:gd name="connsiteY0" fmla="*/ 71169 h 795082"/>
                  <a:gd name="connsiteX1" fmla="*/ 749300 w 769762"/>
                  <a:gd name="connsiteY1" fmla="*/ 71169 h 795082"/>
                  <a:gd name="connsiteX2" fmla="*/ 742950 w 769762"/>
                  <a:gd name="connsiteY2" fmla="*/ 363269 h 795082"/>
                  <a:gd name="connsiteX3" fmla="*/ 381000 w 769762"/>
                  <a:gd name="connsiteY3" fmla="*/ 795069 h 795082"/>
                  <a:gd name="connsiteX4" fmla="*/ 12700 w 769762"/>
                  <a:gd name="connsiteY4" fmla="*/ 356919 h 795082"/>
                  <a:gd name="connsiteX5" fmla="*/ 0 w 769762"/>
                  <a:gd name="connsiteY5" fmla="*/ 71169 h 795082"/>
                  <a:gd name="connsiteX0" fmla="*/ 0 w 896628"/>
                  <a:gd name="connsiteY0" fmla="*/ 19752 h 743665"/>
                  <a:gd name="connsiteX1" fmla="*/ 749300 w 896628"/>
                  <a:gd name="connsiteY1" fmla="*/ 19752 h 743665"/>
                  <a:gd name="connsiteX2" fmla="*/ 742950 w 896628"/>
                  <a:gd name="connsiteY2" fmla="*/ 311852 h 743665"/>
                  <a:gd name="connsiteX3" fmla="*/ 381000 w 896628"/>
                  <a:gd name="connsiteY3" fmla="*/ 743652 h 743665"/>
                  <a:gd name="connsiteX4" fmla="*/ 12700 w 896628"/>
                  <a:gd name="connsiteY4" fmla="*/ 305502 h 743665"/>
                  <a:gd name="connsiteX5" fmla="*/ 0 w 896628"/>
                  <a:gd name="connsiteY5" fmla="*/ 19752 h 743665"/>
                  <a:gd name="connsiteX0" fmla="*/ 0 w 896628"/>
                  <a:gd name="connsiteY0" fmla="*/ 19752 h 743665"/>
                  <a:gd name="connsiteX1" fmla="*/ 749300 w 896628"/>
                  <a:gd name="connsiteY1" fmla="*/ 19752 h 743665"/>
                  <a:gd name="connsiteX2" fmla="*/ 742950 w 896628"/>
                  <a:gd name="connsiteY2" fmla="*/ 311852 h 743665"/>
                  <a:gd name="connsiteX3" fmla="*/ 381000 w 896628"/>
                  <a:gd name="connsiteY3" fmla="*/ 743652 h 743665"/>
                  <a:gd name="connsiteX4" fmla="*/ 12700 w 896628"/>
                  <a:gd name="connsiteY4" fmla="*/ 305502 h 743665"/>
                  <a:gd name="connsiteX5" fmla="*/ 0 w 896628"/>
                  <a:gd name="connsiteY5" fmla="*/ 19752 h 743665"/>
                  <a:gd name="connsiteX0" fmla="*/ 0 w 768651"/>
                  <a:gd name="connsiteY0" fmla="*/ 19752 h 743665"/>
                  <a:gd name="connsiteX1" fmla="*/ 749300 w 768651"/>
                  <a:gd name="connsiteY1" fmla="*/ 19752 h 743665"/>
                  <a:gd name="connsiteX2" fmla="*/ 742950 w 768651"/>
                  <a:gd name="connsiteY2" fmla="*/ 311852 h 743665"/>
                  <a:gd name="connsiteX3" fmla="*/ 381000 w 768651"/>
                  <a:gd name="connsiteY3" fmla="*/ 743652 h 743665"/>
                  <a:gd name="connsiteX4" fmla="*/ 12700 w 768651"/>
                  <a:gd name="connsiteY4" fmla="*/ 305502 h 743665"/>
                  <a:gd name="connsiteX5" fmla="*/ 0 w 768651"/>
                  <a:gd name="connsiteY5" fmla="*/ 19752 h 743665"/>
                  <a:gd name="connsiteX0" fmla="*/ 0 w 768651"/>
                  <a:gd name="connsiteY0" fmla="*/ 21086 h 744999"/>
                  <a:gd name="connsiteX1" fmla="*/ 749300 w 768651"/>
                  <a:gd name="connsiteY1" fmla="*/ 21086 h 744999"/>
                  <a:gd name="connsiteX2" fmla="*/ 742950 w 768651"/>
                  <a:gd name="connsiteY2" fmla="*/ 313186 h 744999"/>
                  <a:gd name="connsiteX3" fmla="*/ 381000 w 768651"/>
                  <a:gd name="connsiteY3" fmla="*/ 744986 h 744999"/>
                  <a:gd name="connsiteX4" fmla="*/ 12700 w 768651"/>
                  <a:gd name="connsiteY4" fmla="*/ 306836 h 744999"/>
                  <a:gd name="connsiteX5" fmla="*/ 0 w 768651"/>
                  <a:gd name="connsiteY5" fmla="*/ 21086 h 744999"/>
                  <a:gd name="connsiteX0" fmla="*/ 0 w 768651"/>
                  <a:gd name="connsiteY0" fmla="*/ 1334 h 725247"/>
                  <a:gd name="connsiteX1" fmla="*/ 749300 w 768651"/>
                  <a:gd name="connsiteY1" fmla="*/ 1334 h 725247"/>
                  <a:gd name="connsiteX2" fmla="*/ 742950 w 768651"/>
                  <a:gd name="connsiteY2" fmla="*/ 293434 h 725247"/>
                  <a:gd name="connsiteX3" fmla="*/ 381000 w 768651"/>
                  <a:gd name="connsiteY3" fmla="*/ 725234 h 725247"/>
                  <a:gd name="connsiteX4" fmla="*/ 12700 w 768651"/>
                  <a:gd name="connsiteY4" fmla="*/ 287084 h 725247"/>
                  <a:gd name="connsiteX5" fmla="*/ 0 w 768651"/>
                  <a:gd name="connsiteY5" fmla="*/ 1334 h 725247"/>
                  <a:gd name="connsiteX0" fmla="*/ 0 w 768651"/>
                  <a:gd name="connsiteY0" fmla="*/ 1334 h 725247"/>
                  <a:gd name="connsiteX1" fmla="*/ 749300 w 768651"/>
                  <a:gd name="connsiteY1" fmla="*/ 1334 h 725247"/>
                  <a:gd name="connsiteX2" fmla="*/ 742950 w 768651"/>
                  <a:gd name="connsiteY2" fmla="*/ 293434 h 725247"/>
                  <a:gd name="connsiteX3" fmla="*/ 381000 w 768651"/>
                  <a:gd name="connsiteY3" fmla="*/ 725234 h 725247"/>
                  <a:gd name="connsiteX4" fmla="*/ 12700 w 768651"/>
                  <a:gd name="connsiteY4" fmla="*/ 287084 h 725247"/>
                  <a:gd name="connsiteX5" fmla="*/ 0 w 768651"/>
                  <a:gd name="connsiteY5" fmla="*/ 1334 h 725247"/>
                  <a:gd name="connsiteX0" fmla="*/ 0 w 751809"/>
                  <a:gd name="connsiteY0" fmla="*/ 1334 h 725236"/>
                  <a:gd name="connsiteX1" fmla="*/ 749300 w 751809"/>
                  <a:gd name="connsiteY1" fmla="*/ 1334 h 725236"/>
                  <a:gd name="connsiteX2" fmla="*/ 742950 w 751809"/>
                  <a:gd name="connsiteY2" fmla="*/ 293434 h 725236"/>
                  <a:gd name="connsiteX3" fmla="*/ 381000 w 751809"/>
                  <a:gd name="connsiteY3" fmla="*/ 725234 h 725236"/>
                  <a:gd name="connsiteX4" fmla="*/ 12700 w 751809"/>
                  <a:gd name="connsiteY4" fmla="*/ 287084 h 725236"/>
                  <a:gd name="connsiteX5" fmla="*/ 0 w 751809"/>
                  <a:gd name="connsiteY5" fmla="*/ 1334 h 725236"/>
                  <a:gd name="connsiteX0" fmla="*/ 0 w 749300"/>
                  <a:gd name="connsiteY0" fmla="*/ 1334 h 725243"/>
                  <a:gd name="connsiteX1" fmla="*/ 749300 w 749300"/>
                  <a:gd name="connsiteY1" fmla="*/ 1334 h 725243"/>
                  <a:gd name="connsiteX2" fmla="*/ 742950 w 749300"/>
                  <a:gd name="connsiteY2" fmla="*/ 293434 h 725243"/>
                  <a:gd name="connsiteX3" fmla="*/ 381000 w 749300"/>
                  <a:gd name="connsiteY3" fmla="*/ 725234 h 725243"/>
                  <a:gd name="connsiteX4" fmla="*/ 12700 w 749300"/>
                  <a:gd name="connsiteY4" fmla="*/ 287084 h 725243"/>
                  <a:gd name="connsiteX5" fmla="*/ 0 w 749300"/>
                  <a:gd name="connsiteY5" fmla="*/ 1334 h 725243"/>
                  <a:gd name="connsiteX0" fmla="*/ 16520 w 765820"/>
                  <a:gd name="connsiteY0" fmla="*/ 6350 h 723909"/>
                  <a:gd name="connsiteX1" fmla="*/ 765820 w 765820"/>
                  <a:gd name="connsiteY1" fmla="*/ 0 h 723909"/>
                  <a:gd name="connsiteX2" fmla="*/ 759470 w 765820"/>
                  <a:gd name="connsiteY2" fmla="*/ 292100 h 723909"/>
                  <a:gd name="connsiteX3" fmla="*/ 397520 w 765820"/>
                  <a:gd name="connsiteY3" fmla="*/ 723900 h 723909"/>
                  <a:gd name="connsiteX4" fmla="*/ 29220 w 765820"/>
                  <a:gd name="connsiteY4" fmla="*/ 285750 h 723909"/>
                  <a:gd name="connsiteX5" fmla="*/ 16520 w 765820"/>
                  <a:gd name="connsiteY5" fmla="*/ 6350 h 723909"/>
                  <a:gd name="connsiteX0" fmla="*/ 0 w 749300"/>
                  <a:gd name="connsiteY0" fmla="*/ 6350 h 723909"/>
                  <a:gd name="connsiteX1" fmla="*/ 749300 w 749300"/>
                  <a:gd name="connsiteY1" fmla="*/ 0 h 723909"/>
                  <a:gd name="connsiteX2" fmla="*/ 742950 w 749300"/>
                  <a:gd name="connsiteY2" fmla="*/ 292100 h 723909"/>
                  <a:gd name="connsiteX3" fmla="*/ 381000 w 749300"/>
                  <a:gd name="connsiteY3" fmla="*/ 723900 h 723909"/>
                  <a:gd name="connsiteX4" fmla="*/ 12700 w 749300"/>
                  <a:gd name="connsiteY4" fmla="*/ 285750 h 723909"/>
                  <a:gd name="connsiteX5" fmla="*/ 0 w 749300"/>
                  <a:gd name="connsiteY5" fmla="*/ 6350 h 723909"/>
                  <a:gd name="connsiteX0" fmla="*/ 0 w 749300"/>
                  <a:gd name="connsiteY0" fmla="*/ 6350 h 723909"/>
                  <a:gd name="connsiteX1" fmla="*/ 749300 w 749300"/>
                  <a:gd name="connsiteY1" fmla="*/ 0 h 723909"/>
                  <a:gd name="connsiteX2" fmla="*/ 742950 w 749300"/>
                  <a:gd name="connsiteY2" fmla="*/ 292100 h 723909"/>
                  <a:gd name="connsiteX3" fmla="*/ 381000 w 749300"/>
                  <a:gd name="connsiteY3" fmla="*/ 723900 h 723909"/>
                  <a:gd name="connsiteX4" fmla="*/ 12700 w 749300"/>
                  <a:gd name="connsiteY4" fmla="*/ 285750 h 723909"/>
                  <a:gd name="connsiteX5" fmla="*/ 0 w 749300"/>
                  <a:gd name="connsiteY5" fmla="*/ 6350 h 723909"/>
                  <a:gd name="connsiteX0" fmla="*/ 26198 w 761210"/>
                  <a:gd name="connsiteY0" fmla="*/ 6350 h 723909"/>
                  <a:gd name="connsiteX1" fmla="*/ 761210 w 761210"/>
                  <a:gd name="connsiteY1" fmla="*/ 0 h 723909"/>
                  <a:gd name="connsiteX2" fmla="*/ 754860 w 761210"/>
                  <a:gd name="connsiteY2" fmla="*/ 292100 h 723909"/>
                  <a:gd name="connsiteX3" fmla="*/ 392910 w 761210"/>
                  <a:gd name="connsiteY3" fmla="*/ 723900 h 723909"/>
                  <a:gd name="connsiteX4" fmla="*/ 24610 w 761210"/>
                  <a:gd name="connsiteY4" fmla="*/ 285750 h 723909"/>
                  <a:gd name="connsiteX5" fmla="*/ 26198 w 761210"/>
                  <a:gd name="connsiteY5" fmla="*/ 6350 h 723909"/>
                  <a:gd name="connsiteX0" fmla="*/ 28118 w 763130"/>
                  <a:gd name="connsiteY0" fmla="*/ 6350 h 723909"/>
                  <a:gd name="connsiteX1" fmla="*/ 763130 w 763130"/>
                  <a:gd name="connsiteY1" fmla="*/ 0 h 723909"/>
                  <a:gd name="connsiteX2" fmla="*/ 756780 w 763130"/>
                  <a:gd name="connsiteY2" fmla="*/ 292100 h 723909"/>
                  <a:gd name="connsiteX3" fmla="*/ 394830 w 763130"/>
                  <a:gd name="connsiteY3" fmla="*/ 723900 h 723909"/>
                  <a:gd name="connsiteX4" fmla="*/ 26530 w 763130"/>
                  <a:gd name="connsiteY4" fmla="*/ 285750 h 723909"/>
                  <a:gd name="connsiteX5" fmla="*/ 28118 w 763130"/>
                  <a:gd name="connsiteY5" fmla="*/ 6350 h 723909"/>
                  <a:gd name="connsiteX0" fmla="*/ 4908 w 739920"/>
                  <a:gd name="connsiteY0" fmla="*/ 6350 h 723909"/>
                  <a:gd name="connsiteX1" fmla="*/ 739920 w 739920"/>
                  <a:gd name="connsiteY1" fmla="*/ 0 h 723909"/>
                  <a:gd name="connsiteX2" fmla="*/ 733570 w 739920"/>
                  <a:gd name="connsiteY2" fmla="*/ 292100 h 723909"/>
                  <a:gd name="connsiteX3" fmla="*/ 371620 w 739920"/>
                  <a:gd name="connsiteY3" fmla="*/ 723900 h 723909"/>
                  <a:gd name="connsiteX4" fmla="*/ 3320 w 739920"/>
                  <a:gd name="connsiteY4" fmla="*/ 285750 h 723909"/>
                  <a:gd name="connsiteX5" fmla="*/ 4908 w 739920"/>
                  <a:gd name="connsiteY5" fmla="*/ 6350 h 723909"/>
                  <a:gd name="connsiteX0" fmla="*/ 4908 w 739920"/>
                  <a:gd name="connsiteY0" fmla="*/ 6350 h 723909"/>
                  <a:gd name="connsiteX1" fmla="*/ 739920 w 739920"/>
                  <a:gd name="connsiteY1" fmla="*/ 0 h 723909"/>
                  <a:gd name="connsiteX2" fmla="*/ 733570 w 739920"/>
                  <a:gd name="connsiteY2" fmla="*/ 292100 h 723909"/>
                  <a:gd name="connsiteX3" fmla="*/ 371620 w 739920"/>
                  <a:gd name="connsiteY3" fmla="*/ 723900 h 723909"/>
                  <a:gd name="connsiteX4" fmla="*/ 3320 w 739920"/>
                  <a:gd name="connsiteY4" fmla="*/ 285750 h 723909"/>
                  <a:gd name="connsiteX5" fmla="*/ 4908 w 739920"/>
                  <a:gd name="connsiteY5" fmla="*/ 6350 h 723909"/>
                  <a:gd name="connsiteX0" fmla="*/ 2870 w 737882"/>
                  <a:gd name="connsiteY0" fmla="*/ 6350 h 723909"/>
                  <a:gd name="connsiteX1" fmla="*/ 737882 w 737882"/>
                  <a:gd name="connsiteY1" fmla="*/ 0 h 723909"/>
                  <a:gd name="connsiteX2" fmla="*/ 731532 w 737882"/>
                  <a:gd name="connsiteY2" fmla="*/ 292100 h 723909"/>
                  <a:gd name="connsiteX3" fmla="*/ 369582 w 737882"/>
                  <a:gd name="connsiteY3" fmla="*/ 723900 h 723909"/>
                  <a:gd name="connsiteX4" fmla="*/ 1282 w 737882"/>
                  <a:gd name="connsiteY4" fmla="*/ 285750 h 723909"/>
                  <a:gd name="connsiteX5" fmla="*/ 2870 w 737882"/>
                  <a:gd name="connsiteY5" fmla="*/ 6350 h 7239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37882" h="723909">
                    <a:moveTo>
                      <a:pt x="2870" y="6350"/>
                    </a:moveTo>
                    <a:lnTo>
                      <a:pt x="737882" y="0"/>
                    </a:lnTo>
                    <a:cubicBezTo>
                      <a:pt x="723120" y="354390"/>
                      <a:pt x="735765" y="-50800"/>
                      <a:pt x="731532" y="292100"/>
                    </a:cubicBezTo>
                    <a:cubicBezTo>
                      <a:pt x="727299" y="635000"/>
                      <a:pt x="491290" y="724958"/>
                      <a:pt x="369582" y="723900"/>
                    </a:cubicBezTo>
                    <a:cubicBezTo>
                      <a:pt x="247874" y="722842"/>
                      <a:pt x="5252" y="617273"/>
                      <a:pt x="1282" y="285750"/>
                    </a:cubicBezTo>
                    <a:cubicBezTo>
                      <a:pt x="-2688" y="-45773"/>
                      <a:pt x="3928" y="482600"/>
                      <a:pt x="2870" y="6350"/>
                    </a:cubicBezTo>
                    <a:close/>
                  </a:path>
                </a:pathLst>
              </a:custGeom>
              <a:solidFill>
                <a:srgbClr val="EDF6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0" name="Freeform 269">
                <a:extLst>
                  <a:ext uri="{FF2B5EF4-FFF2-40B4-BE49-F238E27FC236}">
                    <a16:creationId xmlns:a16="http://schemas.microsoft.com/office/drawing/2014/main" id="{AA4A7DAB-C541-2ADE-6014-D91BE627B33B}"/>
                  </a:ext>
                </a:extLst>
              </p:cNvPr>
              <p:cNvSpPr/>
              <p:nvPr/>
            </p:nvSpPr>
            <p:spPr>
              <a:xfrm>
                <a:off x="10413994" y="1974850"/>
                <a:ext cx="733783" cy="2616203"/>
              </a:xfrm>
              <a:custGeom>
                <a:avLst/>
                <a:gdLst>
                  <a:gd name="connsiteX0" fmla="*/ 36050 w 795698"/>
                  <a:gd name="connsiteY0" fmla="*/ 0 h 2616279"/>
                  <a:gd name="connsiteX1" fmla="*/ 36050 w 795698"/>
                  <a:gd name="connsiteY1" fmla="*/ 2178050 h 2616279"/>
                  <a:gd name="connsiteX2" fmla="*/ 410700 w 795698"/>
                  <a:gd name="connsiteY2" fmla="*/ 2616200 h 2616279"/>
                  <a:gd name="connsiteX3" fmla="*/ 759950 w 795698"/>
                  <a:gd name="connsiteY3" fmla="*/ 2171700 h 2616279"/>
                  <a:gd name="connsiteX4" fmla="*/ 766300 w 795698"/>
                  <a:gd name="connsiteY4" fmla="*/ 12700 h 2616279"/>
                  <a:gd name="connsiteX0" fmla="*/ 27635 w 787283"/>
                  <a:gd name="connsiteY0" fmla="*/ 0 h 2616279"/>
                  <a:gd name="connsiteX1" fmla="*/ 27635 w 787283"/>
                  <a:gd name="connsiteY1" fmla="*/ 2178050 h 2616279"/>
                  <a:gd name="connsiteX2" fmla="*/ 402285 w 787283"/>
                  <a:gd name="connsiteY2" fmla="*/ 2616200 h 2616279"/>
                  <a:gd name="connsiteX3" fmla="*/ 751535 w 787283"/>
                  <a:gd name="connsiteY3" fmla="*/ 2171700 h 2616279"/>
                  <a:gd name="connsiteX4" fmla="*/ 757885 w 787283"/>
                  <a:gd name="connsiteY4" fmla="*/ 12700 h 2616279"/>
                  <a:gd name="connsiteX0" fmla="*/ 27635 w 781551"/>
                  <a:gd name="connsiteY0" fmla="*/ 0 h 2616279"/>
                  <a:gd name="connsiteX1" fmla="*/ 27635 w 781551"/>
                  <a:gd name="connsiteY1" fmla="*/ 2178050 h 2616279"/>
                  <a:gd name="connsiteX2" fmla="*/ 402285 w 781551"/>
                  <a:gd name="connsiteY2" fmla="*/ 2616200 h 2616279"/>
                  <a:gd name="connsiteX3" fmla="*/ 751535 w 781551"/>
                  <a:gd name="connsiteY3" fmla="*/ 2171700 h 2616279"/>
                  <a:gd name="connsiteX4" fmla="*/ 757885 w 781551"/>
                  <a:gd name="connsiteY4" fmla="*/ 12700 h 2616279"/>
                  <a:gd name="connsiteX0" fmla="*/ 27635 w 763164"/>
                  <a:gd name="connsiteY0" fmla="*/ 0 h 2616279"/>
                  <a:gd name="connsiteX1" fmla="*/ 27635 w 763164"/>
                  <a:gd name="connsiteY1" fmla="*/ 2178050 h 2616279"/>
                  <a:gd name="connsiteX2" fmla="*/ 402285 w 763164"/>
                  <a:gd name="connsiteY2" fmla="*/ 2616200 h 2616279"/>
                  <a:gd name="connsiteX3" fmla="*/ 751535 w 763164"/>
                  <a:gd name="connsiteY3" fmla="*/ 2171700 h 2616279"/>
                  <a:gd name="connsiteX4" fmla="*/ 757885 w 763164"/>
                  <a:gd name="connsiteY4" fmla="*/ 12700 h 2616279"/>
                  <a:gd name="connsiteX0" fmla="*/ 27635 w 761412"/>
                  <a:gd name="connsiteY0" fmla="*/ 0 h 2616279"/>
                  <a:gd name="connsiteX1" fmla="*/ 27635 w 761412"/>
                  <a:gd name="connsiteY1" fmla="*/ 2178050 h 2616279"/>
                  <a:gd name="connsiteX2" fmla="*/ 402285 w 761412"/>
                  <a:gd name="connsiteY2" fmla="*/ 2616200 h 2616279"/>
                  <a:gd name="connsiteX3" fmla="*/ 751535 w 761412"/>
                  <a:gd name="connsiteY3" fmla="*/ 2171700 h 2616279"/>
                  <a:gd name="connsiteX4" fmla="*/ 757885 w 761412"/>
                  <a:gd name="connsiteY4" fmla="*/ 12700 h 2616279"/>
                  <a:gd name="connsiteX0" fmla="*/ 4 w 733781"/>
                  <a:gd name="connsiteY0" fmla="*/ 0 h 2616203"/>
                  <a:gd name="connsiteX1" fmla="*/ 4 w 733781"/>
                  <a:gd name="connsiteY1" fmla="*/ 2178050 h 2616203"/>
                  <a:gd name="connsiteX2" fmla="*/ 374654 w 733781"/>
                  <a:gd name="connsiteY2" fmla="*/ 2616200 h 2616203"/>
                  <a:gd name="connsiteX3" fmla="*/ 723904 w 733781"/>
                  <a:gd name="connsiteY3" fmla="*/ 2171700 h 2616203"/>
                  <a:gd name="connsiteX4" fmla="*/ 730254 w 733781"/>
                  <a:gd name="connsiteY4" fmla="*/ 12700 h 2616203"/>
                  <a:gd name="connsiteX0" fmla="*/ 6 w 733783"/>
                  <a:gd name="connsiteY0" fmla="*/ 0 h 2616203"/>
                  <a:gd name="connsiteX1" fmla="*/ 6 w 733783"/>
                  <a:gd name="connsiteY1" fmla="*/ 2178050 h 2616203"/>
                  <a:gd name="connsiteX2" fmla="*/ 374656 w 733783"/>
                  <a:gd name="connsiteY2" fmla="*/ 2616200 h 2616203"/>
                  <a:gd name="connsiteX3" fmla="*/ 723906 w 733783"/>
                  <a:gd name="connsiteY3" fmla="*/ 2171700 h 2616203"/>
                  <a:gd name="connsiteX4" fmla="*/ 730256 w 733783"/>
                  <a:gd name="connsiteY4" fmla="*/ 12700 h 26162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3783" h="2616203">
                    <a:moveTo>
                      <a:pt x="6" y="0"/>
                    </a:moveTo>
                    <a:cubicBezTo>
                      <a:pt x="535" y="2077508"/>
                      <a:pt x="1064" y="1951567"/>
                      <a:pt x="6" y="2178050"/>
                    </a:cubicBezTo>
                    <a:cubicBezTo>
                      <a:pt x="-1052" y="2404533"/>
                      <a:pt x="127006" y="2617258"/>
                      <a:pt x="374656" y="2616200"/>
                    </a:cubicBezTo>
                    <a:cubicBezTo>
                      <a:pt x="622306" y="2615142"/>
                      <a:pt x="715439" y="2440516"/>
                      <a:pt x="723906" y="2171700"/>
                    </a:cubicBezTo>
                    <a:cubicBezTo>
                      <a:pt x="732373" y="1902884"/>
                      <a:pt x="737664" y="1821392"/>
                      <a:pt x="730256" y="12700"/>
                    </a:cubicBezTo>
                  </a:path>
                </a:pathLst>
              </a:cu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61" name="Trapezoid 260">
              <a:extLst>
                <a:ext uri="{FF2B5EF4-FFF2-40B4-BE49-F238E27FC236}">
                  <a16:creationId xmlns:a16="http://schemas.microsoft.com/office/drawing/2014/main" id="{7FFA5661-1A43-07FA-78C2-DA66751F2B40}"/>
                </a:ext>
              </a:extLst>
            </p:cNvPr>
            <p:cNvSpPr/>
            <p:nvPr/>
          </p:nvSpPr>
          <p:spPr>
            <a:xfrm flipV="1">
              <a:off x="3309871" y="3039412"/>
              <a:ext cx="509905" cy="502920"/>
            </a:xfrm>
            <a:prstGeom prst="trapezoid">
              <a:avLst>
                <a:gd name="adj" fmla="val 13636"/>
              </a:avLst>
            </a:prstGeom>
            <a:solidFill>
              <a:schemeClr val="accent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2" name="Freeform 261">
              <a:extLst>
                <a:ext uri="{FF2B5EF4-FFF2-40B4-BE49-F238E27FC236}">
                  <a16:creationId xmlns:a16="http://schemas.microsoft.com/office/drawing/2014/main" id="{A0D5449F-7472-A4A3-47C6-F17453A07986}"/>
                </a:ext>
              </a:extLst>
            </p:cNvPr>
            <p:cNvSpPr/>
            <p:nvPr/>
          </p:nvSpPr>
          <p:spPr>
            <a:xfrm>
              <a:off x="4669539" y="3278727"/>
              <a:ext cx="398584" cy="1405255"/>
            </a:xfrm>
            <a:custGeom>
              <a:avLst/>
              <a:gdLst>
                <a:gd name="connsiteX0" fmla="*/ 36050 w 795698"/>
                <a:gd name="connsiteY0" fmla="*/ 0 h 2616279"/>
                <a:gd name="connsiteX1" fmla="*/ 36050 w 795698"/>
                <a:gd name="connsiteY1" fmla="*/ 2178050 h 2616279"/>
                <a:gd name="connsiteX2" fmla="*/ 410700 w 795698"/>
                <a:gd name="connsiteY2" fmla="*/ 2616200 h 2616279"/>
                <a:gd name="connsiteX3" fmla="*/ 759950 w 795698"/>
                <a:gd name="connsiteY3" fmla="*/ 2171700 h 2616279"/>
                <a:gd name="connsiteX4" fmla="*/ 766300 w 795698"/>
                <a:gd name="connsiteY4" fmla="*/ 12700 h 2616279"/>
                <a:gd name="connsiteX0" fmla="*/ 27635 w 787283"/>
                <a:gd name="connsiteY0" fmla="*/ 0 h 2616279"/>
                <a:gd name="connsiteX1" fmla="*/ 27635 w 787283"/>
                <a:gd name="connsiteY1" fmla="*/ 2178050 h 2616279"/>
                <a:gd name="connsiteX2" fmla="*/ 402285 w 787283"/>
                <a:gd name="connsiteY2" fmla="*/ 2616200 h 2616279"/>
                <a:gd name="connsiteX3" fmla="*/ 751535 w 787283"/>
                <a:gd name="connsiteY3" fmla="*/ 2171700 h 2616279"/>
                <a:gd name="connsiteX4" fmla="*/ 757885 w 787283"/>
                <a:gd name="connsiteY4" fmla="*/ 12700 h 2616279"/>
                <a:gd name="connsiteX0" fmla="*/ 27635 w 781551"/>
                <a:gd name="connsiteY0" fmla="*/ 0 h 2616279"/>
                <a:gd name="connsiteX1" fmla="*/ 27635 w 781551"/>
                <a:gd name="connsiteY1" fmla="*/ 2178050 h 2616279"/>
                <a:gd name="connsiteX2" fmla="*/ 402285 w 781551"/>
                <a:gd name="connsiteY2" fmla="*/ 2616200 h 2616279"/>
                <a:gd name="connsiteX3" fmla="*/ 751535 w 781551"/>
                <a:gd name="connsiteY3" fmla="*/ 2171700 h 2616279"/>
                <a:gd name="connsiteX4" fmla="*/ 757885 w 781551"/>
                <a:gd name="connsiteY4" fmla="*/ 12700 h 2616279"/>
                <a:gd name="connsiteX0" fmla="*/ 27635 w 763164"/>
                <a:gd name="connsiteY0" fmla="*/ 0 h 2616279"/>
                <a:gd name="connsiteX1" fmla="*/ 27635 w 763164"/>
                <a:gd name="connsiteY1" fmla="*/ 2178050 h 2616279"/>
                <a:gd name="connsiteX2" fmla="*/ 402285 w 763164"/>
                <a:gd name="connsiteY2" fmla="*/ 2616200 h 2616279"/>
                <a:gd name="connsiteX3" fmla="*/ 751535 w 763164"/>
                <a:gd name="connsiteY3" fmla="*/ 2171700 h 2616279"/>
                <a:gd name="connsiteX4" fmla="*/ 757885 w 763164"/>
                <a:gd name="connsiteY4" fmla="*/ 12700 h 2616279"/>
                <a:gd name="connsiteX0" fmla="*/ 27635 w 761412"/>
                <a:gd name="connsiteY0" fmla="*/ 0 h 2616279"/>
                <a:gd name="connsiteX1" fmla="*/ 27635 w 761412"/>
                <a:gd name="connsiteY1" fmla="*/ 2178050 h 2616279"/>
                <a:gd name="connsiteX2" fmla="*/ 402285 w 761412"/>
                <a:gd name="connsiteY2" fmla="*/ 2616200 h 2616279"/>
                <a:gd name="connsiteX3" fmla="*/ 751535 w 761412"/>
                <a:gd name="connsiteY3" fmla="*/ 2171700 h 2616279"/>
                <a:gd name="connsiteX4" fmla="*/ 757885 w 761412"/>
                <a:gd name="connsiteY4" fmla="*/ 12700 h 2616279"/>
                <a:gd name="connsiteX0" fmla="*/ 4 w 733781"/>
                <a:gd name="connsiteY0" fmla="*/ 0 h 2616203"/>
                <a:gd name="connsiteX1" fmla="*/ 4 w 733781"/>
                <a:gd name="connsiteY1" fmla="*/ 2178050 h 2616203"/>
                <a:gd name="connsiteX2" fmla="*/ 374654 w 733781"/>
                <a:gd name="connsiteY2" fmla="*/ 2616200 h 2616203"/>
                <a:gd name="connsiteX3" fmla="*/ 723904 w 733781"/>
                <a:gd name="connsiteY3" fmla="*/ 2171700 h 2616203"/>
                <a:gd name="connsiteX4" fmla="*/ 730254 w 733781"/>
                <a:gd name="connsiteY4" fmla="*/ 12700 h 2616203"/>
                <a:gd name="connsiteX0" fmla="*/ 6 w 733783"/>
                <a:gd name="connsiteY0" fmla="*/ 0 h 2616203"/>
                <a:gd name="connsiteX1" fmla="*/ 6 w 733783"/>
                <a:gd name="connsiteY1" fmla="*/ 2178050 h 2616203"/>
                <a:gd name="connsiteX2" fmla="*/ 374656 w 733783"/>
                <a:gd name="connsiteY2" fmla="*/ 2616200 h 2616203"/>
                <a:gd name="connsiteX3" fmla="*/ 723906 w 733783"/>
                <a:gd name="connsiteY3" fmla="*/ 2171700 h 2616203"/>
                <a:gd name="connsiteX4" fmla="*/ 730256 w 733783"/>
                <a:gd name="connsiteY4" fmla="*/ 12700 h 26162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3783" h="2616203">
                  <a:moveTo>
                    <a:pt x="6" y="0"/>
                  </a:moveTo>
                  <a:cubicBezTo>
                    <a:pt x="535" y="2077508"/>
                    <a:pt x="1064" y="1951567"/>
                    <a:pt x="6" y="2178050"/>
                  </a:cubicBezTo>
                  <a:cubicBezTo>
                    <a:pt x="-1052" y="2404533"/>
                    <a:pt x="127006" y="2617258"/>
                    <a:pt x="374656" y="2616200"/>
                  </a:cubicBezTo>
                  <a:cubicBezTo>
                    <a:pt x="622306" y="2615142"/>
                    <a:pt x="715439" y="2440516"/>
                    <a:pt x="723906" y="2171700"/>
                  </a:cubicBezTo>
                  <a:cubicBezTo>
                    <a:pt x="732373" y="1902884"/>
                    <a:pt x="737664" y="1821392"/>
                    <a:pt x="730256" y="12700"/>
                  </a:cubicBezTo>
                </a:path>
              </a:pathLst>
            </a:cu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3" name="Rectangle 262">
              <a:extLst>
                <a:ext uri="{FF2B5EF4-FFF2-40B4-BE49-F238E27FC236}">
                  <a16:creationId xmlns:a16="http://schemas.microsoft.com/office/drawing/2014/main" id="{CE5F5DB5-7AA0-ACFD-F559-A4C1E201F0AB}"/>
                </a:ext>
              </a:extLst>
            </p:cNvPr>
            <p:cNvSpPr/>
            <p:nvPr/>
          </p:nvSpPr>
          <p:spPr>
            <a:xfrm>
              <a:off x="3467229" y="2813993"/>
              <a:ext cx="156697" cy="1130751"/>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264" name="Rectangle 263">
              <a:extLst>
                <a:ext uri="{FF2B5EF4-FFF2-40B4-BE49-F238E27FC236}">
                  <a16:creationId xmlns:a16="http://schemas.microsoft.com/office/drawing/2014/main" id="{04976F82-8B41-5B2D-AE8D-1F333F227C90}"/>
                </a:ext>
              </a:extLst>
            </p:cNvPr>
            <p:cNvSpPr/>
            <p:nvPr/>
          </p:nvSpPr>
          <p:spPr>
            <a:xfrm>
              <a:off x="4793552" y="2813993"/>
              <a:ext cx="147368" cy="1624963"/>
            </a:xfrm>
            <a:prstGeom prst="rect">
              <a:avLst/>
            </a:prstGeom>
            <a:ln>
              <a:solidFill>
                <a:schemeClr val="bg1"/>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265" name="Rectangle 264">
              <a:extLst>
                <a:ext uri="{FF2B5EF4-FFF2-40B4-BE49-F238E27FC236}">
                  <a16:creationId xmlns:a16="http://schemas.microsoft.com/office/drawing/2014/main" id="{61379C6F-34CC-2166-335E-B4EB4E39400C}"/>
                </a:ext>
              </a:extLst>
            </p:cNvPr>
            <p:cNvSpPr/>
            <p:nvPr/>
          </p:nvSpPr>
          <p:spPr>
            <a:xfrm>
              <a:off x="3467228" y="2745636"/>
              <a:ext cx="1462649" cy="140746"/>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266" name="Rectangle 265">
              <a:extLst>
                <a:ext uri="{FF2B5EF4-FFF2-40B4-BE49-F238E27FC236}">
                  <a16:creationId xmlns:a16="http://schemas.microsoft.com/office/drawing/2014/main" id="{FE255C71-C256-8548-F4E7-19C76C394A91}"/>
                </a:ext>
              </a:extLst>
            </p:cNvPr>
            <p:cNvSpPr/>
            <p:nvPr/>
          </p:nvSpPr>
          <p:spPr>
            <a:xfrm>
              <a:off x="4831240" y="2799110"/>
              <a:ext cx="75261" cy="1711917"/>
            </a:xfrm>
            <a:prstGeom prst="rect">
              <a:avLst/>
            </a:prstGeom>
            <a:solidFill>
              <a:schemeClr val="bg1"/>
            </a:solidFill>
            <a:ln>
              <a:solidFill>
                <a:schemeClr val="bg1"/>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267" name="Rectangle 266">
              <a:extLst>
                <a:ext uri="{FF2B5EF4-FFF2-40B4-BE49-F238E27FC236}">
                  <a16:creationId xmlns:a16="http://schemas.microsoft.com/office/drawing/2014/main" id="{7531F21D-0905-5E0D-663D-C2DE5D158A7C}"/>
                </a:ext>
              </a:extLst>
            </p:cNvPr>
            <p:cNvSpPr/>
            <p:nvPr/>
          </p:nvSpPr>
          <p:spPr>
            <a:xfrm>
              <a:off x="3497332" y="2781284"/>
              <a:ext cx="95715" cy="1174605"/>
            </a:xfrm>
            <a:prstGeom prst="rect">
              <a:avLst/>
            </a:prstGeom>
            <a:solidFill>
              <a:schemeClr val="bg1"/>
            </a:solidFill>
            <a:ln>
              <a:solidFill>
                <a:schemeClr val="bg1"/>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268" name="Rectangle 267">
              <a:extLst>
                <a:ext uri="{FF2B5EF4-FFF2-40B4-BE49-F238E27FC236}">
                  <a16:creationId xmlns:a16="http://schemas.microsoft.com/office/drawing/2014/main" id="{A1E23AE7-8AF1-0A73-453A-2C996C160F54}"/>
                </a:ext>
              </a:extLst>
            </p:cNvPr>
            <p:cNvSpPr/>
            <p:nvPr/>
          </p:nvSpPr>
          <p:spPr>
            <a:xfrm>
              <a:off x="3514772" y="2781283"/>
              <a:ext cx="1389620" cy="82899"/>
            </a:xfrm>
            <a:prstGeom prst="rect">
              <a:avLst/>
            </a:prstGeom>
            <a:solidFill>
              <a:schemeClr val="bg1"/>
            </a:solidFill>
            <a:ln>
              <a:solidFill>
                <a:schemeClr val="bg1"/>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grpSp>
      <p:sp>
        <p:nvSpPr>
          <p:cNvPr id="272" name="Freeform 271" descr="A test tube.">
            <a:extLst>
              <a:ext uri="{FF2B5EF4-FFF2-40B4-BE49-F238E27FC236}">
                <a16:creationId xmlns:a16="http://schemas.microsoft.com/office/drawing/2014/main" id="{83B20F66-E534-4754-0783-68E64EAA4A71}"/>
              </a:ext>
            </a:extLst>
          </p:cNvPr>
          <p:cNvSpPr/>
          <p:nvPr/>
        </p:nvSpPr>
        <p:spPr>
          <a:xfrm>
            <a:off x="5585509" y="3332723"/>
            <a:ext cx="398584" cy="1405255"/>
          </a:xfrm>
          <a:custGeom>
            <a:avLst/>
            <a:gdLst>
              <a:gd name="connsiteX0" fmla="*/ 36050 w 795698"/>
              <a:gd name="connsiteY0" fmla="*/ 0 h 2616279"/>
              <a:gd name="connsiteX1" fmla="*/ 36050 w 795698"/>
              <a:gd name="connsiteY1" fmla="*/ 2178050 h 2616279"/>
              <a:gd name="connsiteX2" fmla="*/ 410700 w 795698"/>
              <a:gd name="connsiteY2" fmla="*/ 2616200 h 2616279"/>
              <a:gd name="connsiteX3" fmla="*/ 759950 w 795698"/>
              <a:gd name="connsiteY3" fmla="*/ 2171700 h 2616279"/>
              <a:gd name="connsiteX4" fmla="*/ 766300 w 795698"/>
              <a:gd name="connsiteY4" fmla="*/ 12700 h 2616279"/>
              <a:gd name="connsiteX0" fmla="*/ 27635 w 787283"/>
              <a:gd name="connsiteY0" fmla="*/ 0 h 2616279"/>
              <a:gd name="connsiteX1" fmla="*/ 27635 w 787283"/>
              <a:gd name="connsiteY1" fmla="*/ 2178050 h 2616279"/>
              <a:gd name="connsiteX2" fmla="*/ 402285 w 787283"/>
              <a:gd name="connsiteY2" fmla="*/ 2616200 h 2616279"/>
              <a:gd name="connsiteX3" fmla="*/ 751535 w 787283"/>
              <a:gd name="connsiteY3" fmla="*/ 2171700 h 2616279"/>
              <a:gd name="connsiteX4" fmla="*/ 757885 w 787283"/>
              <a:gd name="connsiteY4" fmla="*/ 12700 h 2616279"/>
              <a:gd name="connsiteX0" fmla="*/ 27635 w 781551"/>
              <a:gd name="connsiteY0" fmla="*/ 0 h 2616279"/>
              <a:gd name="connsiteX1" fmla="*/ 27635 w 781551"/>
              <a:gd name="connsiteY1" fmla="*/ 2178050 h 2616279"/>
              <a:gd name="connsiteX2" fmla="*/ 402285 w 781551"/>
              <a:gd name="connsiteY2" fmla="*/ 2616200 h 2616279"/>
              <a:gd name="connsiteX3" fmla="*/ 751535 w 781551"/>
              <a:gd name="connsiteY3" fmla="*/ 2171700 h 2616279"/>
              <a:gd name="connsiteX4" fmla="*/ 757885 w 781551"/>
              <a:gd name="connsiteY4" fmla="*/ 12700 h 2616279"/>
              <a:gd name="connsiteX0" fmla="*/ 27635 w 763164"/>
              <a:gd name="connsiteY0" fmla="*/ 0 h 2616279"/>
              <a:gd name="connsiteX1" fmla="*/ 27635 w 763164"/>
              <a:gd name="connsiteY1" fmla="*/ 2178050 h 2616279"/>
              <a:gd name="connsiteX2" fmla="*/ 402285 w 763164"/>
              <a:gd name="connsiteY2" fmla="*/ 2616200 h 2616279"/>
              <a:gd name="connsiteX3" fmla="*/ 751535 w 763164"/>
              <a:gd name="connsiteY3" fmla="*/ 2171700 h 2616279"/>
              <a:gd name="connsiteX4" fmla="*/ 757885 w 763164"/>
              <a:gd name="connsiteY4" fmla="*/ 12700 h 2616279"/>
              <a:gd name="connsiteX0" fmla="*/ 27635 w 761412"/>
              <a:gd name="connsiteY0" fmla="*/ 0 h 2616279"/>
              <a:gd name="connsiteX1" fmla="*/ 27635 w 761412"/>
              <a:gd name="connsiteY1" fmla="*/ 2178050 h 2616279"/>
              <a:gd name="connsiteX2" fmla="*/ 402285 w 761412"/>
              <a:gd name="connsiteY2" fmla="*/ 2616200 h 2616279"/>
              <a:gd name="connsiteX3" fmla="*/ 751535 w 761412"/>
              <a:gd name="connsiteY3" fmla="*/ 2171700 h 2616279"/>
              <a:gd name="connsiteX4" fmla="*/ 757885 w 761412"/>
              <a:gd name="connsiteY4" fmla="*/ 12700 h 2616279"/>
              <a:gd name="connsiteX0" fmla="*/ 4 w 733781"/>
              <a:gd name="connsiteY0" fmla="*/ 0 h 2616203"/>
              <a:gd name="connsiteX1" fmla="*/ 4 w 733781"/>
              <a:gd name="connsiteY1" fmla="*/ 2178050 h 2616203"/>
              <a:gd name="connsiteX2" fmla="*/ 374654 w 733781"/>
              <a:gd name="connsiteY2" fmla="*/ 2616200 h 2616203"/>
              <a:gd name="connsiteX3" fmla="*/ 723904 w 733781"/>
              <a:gd name="connsiteY3" fmla="*/ 2171700 h 2616203"/>
              <a:gd name="connsiteX4" fmla="*/ 730254 w 733781"/>
              <a:gd name="connsiteY4" fmla="*/ 12700 h 2616203"/>
              <a:gd name="connsiteX0" fmla="*/ 6 w 733783"/>
              <a:gd name="connsiteY0" fmla="*/ 0 h 2616203"/>
              <a:gd name="connsiteX1" fmla="*/ 6 w 733783"/>
              <a:gd name="connsiteY1" fmla="*/ 2178050 h 2616203"/>
              <a:gd name="connsiteX2" fmla="*/ 374656 w 733783"/>
              <a:gd name="connsiteY2" fmla="*/ 2616200 h 2616203"/>
              <a:gd name="connsiteX3" fmla="*/ 723906 w 733783"/>
              <a:gd name="connsiteY3" fmla="*/ 2171700 h 2616203"/>
              <a:gd name="connsiteX4" fmla="*/ 730256 w 733783"/>
              <a:gd name="connsiteY4" fmla="*/ 12700 h 26162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3783" h="2616203">
                <a:moveTo>
                  <a:pt x="6" y="0"/>
                </a:moveTo>
                <a:cubicBezTo>
                  <a:pt x="535" y="2077508"/>
                  <a:pt x="1064" y="1951567"/>
                  <a:pt x="6" y="2178050"/>
                </a:cubicBezTo>
                <a:cubicBezTo>
                  <a:pt x="-1052" y="2404533"/>
                  <a:pt x="127006" y="2617258"/>
                  <a:pt x="374656" y="2616200"/>
                </a:cubicBezTo>
                <a:cubicBezTo>
                  <a:pt x="622306" y="2615142"/>
                  <a:pt x="715439" y="2440516"/>
                  <a:pt x="723906" y="2171700"/>
                </a:cubicBezTo>
                <a:cubicBezTo>
                  <a:pt x="732373" y="1902884"/>
                  <a:pt x="737664" y="1821392"/>
                  <a:pt x="730256" y="12700"/>
                </a:cubicBezTo>
              </a:path>
            </a:pathLst>
          </a:cu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3" name="Freeform 272" descr="A test tube.">
            <a:extLst>
              <a:ext uri="{FF2B5EF4-FFF2-40B4-BE49-F238E27FC236}">
                <a16:creationId xmlns:a16="http://schemas.microsoft.com/office/drawing/2014/main" id="{32281793-5C5F-2D2B-363B-E74B98C4D84A}"/>
              </a:ext>
            </a:extLst>
          </p:cNvPr>
          <p:cNvSpPr/>
          <p:nvPr/>
        </p:nvSpPr>
        <p:spPr>
          <a:xfrm>
            <a:off x="7056695" y="3200265"/>
            <a:ext cx="398584" cy="1405255"/>
          </a:xfrm>
          <a:custGeom>
            <a:avLst/>
            <a:gdLst>
              <a:gd name="connsiteX0" fmla="*/ 36050 w 795698"/>
              <a:gd name="connsiteY0" fmla="*/ 0 h 2616279"/>
              <a:gd name="connsiteX1" fmla="*/ 36050 w 795698"/>
              <a:gd name="connsiteY1" fmla="*/ 2178050 h 2616279"/>
              <a:gd name="connsiteX2" fmla="*/ 410700 w 795698"/>
              <a:gd name="connsiteY2" fmla="*/ 2616200 h 2616279"/>
              <a:gd name="connsiteX3" fmla="*/ 759950 w 795698"/>
              <a:gd name="connsiteY3" fmla="*/ 2171700 h 2616279"/>
              <a:gd name="connsiteX4" fmla="*/ 766300 w 795698"/>
              <a:gd name="connsiteY4" fmla="*/ 12700 h 2616279"/>
              <a:gd name="connsiteX0" fmla="*/ 27635 w 787283"/>
              <a:gd name="connsiteY0" fmla="*/ 0 h 2616279"/>
              <a:gd name="connsiteX1" fmla="*/ 27635 w 787283"/>
              <a:gd name="connsiteY1" fmla="*/ 2178050 h 2616279"/>
              <a:gd name="connsiteX2" fmla="*/ 402285 w 787283"/>
              <a:gd name="connsiteY2" fmla="*/ 2616200 h 2616279"/>
              <a:gd name="connsiteX3" fmla="*/ 751535 w 787283"/>
              <a:gd name="connsiteY3" fmla="*/ 2171700 h 2616279"/>
              <a:gd name="connsiteX4" fmla="*/ 757885 w 787283"/>
              <a:gd name="connsiteY4" fmla="*/ 12700 h 2616279"/>
              <a:gd name="connsiteX0" fmla="*/ 27635 w 781551"/>
              <a:gd name="connsiteY0" fmla="*/ 0 h 2616279"/>
              <a:gd name="connsiteX1" fmla="*/ 27635 w 781551"/>
              <a:gd name="connsiteY1" fmla="*/ 2178050 h 2616279"/>
              <a:gd name="connsiteX2" fmla="*/ 402285 w 781551"/>
              <a:gd name="connsiteY2" fmla="*/ 2616200 h 2616279"/>
              <a:gd name="connsiteX3" fmla="*/ 751535 w 781551"/>
              <a:gd name="connsiteY3" fmla="*/ 2171700 h 2616279"/>
              <a:gd name="connsiteX4" fmla="*/ 757885 w 781551"/>
              <a:gd name="connsiteY4" fmla="*/ 12700 h 2616279"/>
              <a:gd name="connsiteX0" fmla="*/ 27635 w 763164"/>
              <a:gd name="connsiteY0" fmla="*/ 0 h 2616279"/>
              <a:gd name="connsiteX1" fmla="*/ 27635 w 763164"/>
              <a:gd name="connsiteY1" fmla="*/ 2178050 h 2616279"/>
              <a:gd name="connsiteX2" fmla="*/ 402285 w 763164"/>
              <a:gd name="connsiteY2" fmla="*/ 2616200 h 2616279"/>
              <a:gd name="connsiteX3" fmla="*/ 751535 w 763164"/>
              <a:gd name="connsiteY3" fmla="*/ 2171700 h 2616279"/>
              <a:gd name="connsiteX4" fmla="*/ 757885 w 763164"/>
              <a:gd name="connsiteY4" fmla="*/ 12700 h 2616279"/>
              <a:gd name="connsiteX0" fmla="*/ 27635 w 761412"/>
              <a:gd name="connsiteY0" fmla="*/ 0 h 2616279"/>
              <a:gd name="connsiteX1" fmla="*/ 27635 w 761412"/>
              <a:gd name="connsiteY1" fmla="*/ 2178050 h 2616279"/>
              <a:gd name="connsiteX2" fmla="*/ 402285 w 761412"/>
              <a:gd name="connsiteY2" fmla="*/ 2616200 h 2616279"/>
              <a:gd name="connsiteX3" fmla="*/ 751535 w 761412"/>
              <a:gd name="connsiteY3" fmla="*/ 2171700 h 2616279"/>
              <a:gd name="connsiteX4" fmla="*/ 757885 w 761412"/>
              <a:gd name="connsiteY4" fmla="*/ 12700 h 2616279"/>
              <a:gd name="connsiteX0" fmla="*/ 4 w 733781"/>
              <a:gd name="connsiteY0" fmla="*/ 0 h 2616203"/>
              <a:gd name="connsiteX1" fmla="*/ 4 w 733781"/>
              <a:gd name="connsiteY1" fmla="*/ 2178050 h 2616203"/>
              <a:gd name="connsiteX2" fmla="*/ 374654 w 733781"/>
              <a:gd name="connsiteY2" fmla="*/ 2616200 h 2616203"/>
              <a:gd name="connsiteX3" fmla="*/ 723904 w 733781"/>
              <a:gd name="connsiteY3" fmla="*/ 2171700 h 2616203"/>
              <a:gd name="connsiteX4" fmla="*/ 730254 w 733781"/>
              <a:gd name="connsiteY4" fmla="*/ 12700 h 2616203"/>
              <a:gd name="connsiteX0" fmla="*/ 6 w 733783"/>
              <a:gd name="connsiteY0" fmla="*/ 0 h 2616203"/>
              <a:gd name="connsiteX1" fmla="*/ 6 w 733783"/>
              <a:gd name="connsiteY1" fmla="*/ 2178050 h 2616203"/>
              <a:gd name="connsiteX2" fmla="*/ 374656 w 733783"/>
              <a:gd name="connsiteY2" fmla="*/ 2616200 h 2616203"/>
              <a:gd name="connsiteX3" fmla="*/ 723906 w 733783"/>
              <a:gd name="connsiteY3" fmla="*/ 2171700 h 2616203"/>
              <a:gd name="connsiteX4" fmla="*/ 730256 w 733783"/>
              <a:gd name="connsiteY4" fmla="*/ 12700 h 26162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3783" h="2616203">
                <a:moveTo>
                  <a:pt x="6" y="0"/>
                </a:moveTo>
                <a:cubicBezTo>
                  <a:pt x="535" y="2077508"/>
                  <a:pt x="1064" y="1951567"/>
                  <a:pt x="6" y="2178050"/>
                </a:cubicBezTo>
                <a:cubicBezTo>
                  <a:pt x="-1052" y="2404533"/>
                  <a:pt x="127006" y="2617258"/>
                  <a:pt x="374656" y="2616200"/>
                </a:cubicBezTo>
                <a:cubicBezTo>
                  <a:pt x="622306" y="2615142"/>
                  <a:pt x="715439" y="2440516"/>
                  <a:pt x="723906" y="2171700"/>
                </a:cubicBezTo>
                <a:cubicBezTo>
                  <a:pt x="732373" y="1902884"/>
                  <a:pt x="737664" y="1821392"/>
                  <a:pt x="730256" y="12700"/>
                </a:cubicBezTo>
              </a:path>
            </a:pathLst>
          </a:cu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74" name="Group 273" descr="An icon indicating that you should use a stop clocl for 5 mins.">
            <a:extLst>
              <a:ext uri="{FF2B5EF4-FFF2-40B4-BE49-F238E27FC236}">
                <a16:creationId xmlns:a16="http://schemas.microsoft.com/office/drawing/2014/main" id="{6275D219-C3EA-E668-E197-B09D9013CB5D}"/>
              </a:ext>
            </a:extLst>
          </p:cNvPr>
          <p:cNvGrpSpPr/>
          <p:nvPr/>
        </p:nvGrpSpPr>
        <p:grpSpPr>
          <a:xfrm>
            <a:off x="7628013" y="3878828"/>
            <a:ext cx="749300" cy="682999"/>
            <a:chOff x="9674226" y="1571251"/>
            <a:chExt cx="749300" cy="682999"/>
          </a:xfrm>
        </p:grpSpPr>
        <p:sp>
          <p:nvSpPr>
            <p:cNvPr id="275" name="Rectangle 274">
              <a:extLst>
                <a:ext uri="{FF2B5EF4-FFF2-40B4-BE49-F238E27FC236}">
                  <a16:creationId xmlns:a16="http://schemas.microsoft.com/office/drawing/2014/main" id="{EBC031C4-8DDB-AEBA-0438-7E1D3DA993C5}"/>
                </a:ext>
              </a:extLst>
            </p:cNvPr>
            <p:cNvSpPr/>
            <p:nvPr/>
          </p:nvSpPr>
          <p:spPr>
            <a:xfrm>
              <a:off x="9674226" y="1571251"/>
              <a:ext cx="749300" cy="682999"/>
            </a:xfrm>
            <a:prstGeom prst="rect">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1" name="TextBox 280">
              <a:extLst>
                <a:ext uri="{FF2B5EF4-FFF2-40B4-BE49-F238E27FC236}">
                  <a16:creationId xmlns:a16="http://schemas.microsoft.com/office/drawing/2014/main" id="{D7EED958-2477-FD5C-66B3-21C6D29467A1}"/>
                </a:ext>
              </a:extLst>
            </p:cNvPr>
            <p:cNvSpPr txBox="1"/>
            <p:nvPr/>
          </p:nvSpPr>
          <p:spPr>
            <a:xfrm>
              <a:off x="9725024" y="1638300"/>
              <a:ext cx="650875" cy="338554"/>
            </a:xfrm>
            <a:prstGeom prst="rect">
              <a:avLst/>
            </a:prstGeom>
            <a:noFill/>
            <a:ln w="28575">
              <a:solidFill>
                <a:schemeClr val="tx1"/>
              </a:solidFill>
            </a:ln>
          </p:spPr>
          <p:txBody>
            <a:bodyPr wrap="square" rtlCol="0">
              <a:spAutoFit/>
            </a:bodyPr>
            <a:lstStyle/>
            <a:p>
              <a:pPr algn="ctr"/>
              <a:r>
                <a:rPr lang="en-GB" sz="1600" dirty="0"/>
                <a:t>5.00</a:t>
              </a:r>
            </a:p>
          </p:txBody>
        </p:sp>
        <p:sp>
          <p:nvSpPr>
            <p:cNvPr id="282" name="Rounded Rectangle 281">
              <a:extLst>
                <a:ext uri="{FF2B5EF4-FFF2-40B4-BE49-F238E27FC236}">
                  <a16:creationId xmlns:a16="http://schemas.microsoft.com/office/drawing/2014/main" id="{604BE7EC-36AD-4C9C-7276-A8666EC346D2}"/>
                </a:ext>
              </a:extLst>
            </p:cNvPr>
            <p:cNvSpPr/>
            <p:nvPr/>
          </p:nvSpPr>
          <p:spPr>
            <a:xfrm>
              <a:off x="9726372" y="2038350"/>
              <a:ext cx="165100" cy="165100"/>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3" name="Rounded Rectangle 282">
              <a:extLst>
                <a:ext uri="{FF2B5EF4-FFF2-40B4-BE49-F238E27FC236}">
                  <a16:creationId xmlns:a16="http://schemas.microsoft.com/office/drawing/2014/main" id="{0845E2C1-4371-E0BC-976E-8E4BD3AE84E1}"/>
                </a:ext>
              </a:extLst>
            </p:cNvPr>
            <p:cNvSpPr/>
            <p:nvPr/>
          </p:nvSpPr>
          <p:spPr>
            <a:xfrm>
              <a:off x="10210799" y="2038350"/>
              <a:ext cx="165100" cy="165100"/>
            </a:xfrm>
            <a:prstGeom prst="round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85" name="Freeform 284" descr="A test tube.">
            <a:extLst>
              <a:ext uri="{FF2B5EF4-FFF2-40B4-BE49-F238E27FC236}">
                <a16:creationId xmlns:a16="http://schemas.microsoft.com/office/drawing/2014/main" id="{5F4502C3-F233-FC60-65D1-62845BA483CD}"/>
              </a:ext>
            </a:extLst>
          </p:cNvPr>
          <p:cNvSpPr/>
          <p:nvPr/>
        </p:nvSpPr>
        <p:spPr>
          <a:xfrm>
            <a:off x="9965977" y="1613298"/>
            <a:ext cx="398584" cy="1405255"/>
          </a:xfrm>
          <a:custGeom>
            <a:avLst/>
            <a:gdLst>
              <a:gd name="connsiteX0" fmla="*/ 36050 w 795698"/>
              <a:gd name="connsiteY0" fmla="*/ 0 h 2616279"/>
              <a:gd name="connsiteX1" fmla="*/ 36050 w 795698"/>
              <a:gd name="connsiteY1" fmla="*/ 2178050 h 2616279"/>
              <a:gd name="connsiteX2" fmla="*/ 410700 w 795698"/>
              <a:gd name="connsiteY2" fmla="*/ 2616200 h 2616279"/>
              <a:gd name="connsiteX3" fmla="*/ 759950 w 795698"/>
              <a:gd name="connsiteY3" fmla="*/ 2171700 h 2616279"/>
              <a:gd name="connsiteX4" fmla="*/ 766300 w 795698"/>
              <a:gd name="connsiteY4" fmla="*/ 12700 h 2616279"/>
              <a:gd name="connsiteX0" fmla="*/ 27635 w 787283"/>
              <a:gd name="connsiteY0" fmla="*/ 0 h 2616279"/>
              <a:gd name="connsiteX1" fmla="*/ 27635 w 787283"/>
              <a:gd name="connsiteY1" fmla="*/ 2178050 h 2616279"/>
              <a:gd name="connsiteX2" fmla="*/ 402285 w 787283"/>
              <a:gd name="connsiteY2" fmla="*/ 2616200 h 2616279"/>
              <a:gd name="connsiteX3" fmla="*/ 751535 w 787283"/>
              <a:gd name="connsiteY3" fmla="*/ 2171700 h 2616279"/>
              <a:gd name="connsiteX4" fmla="*/ 757885 w 787283"/>
              <a:gd name="connsiteY4" fmla="*/ 12700 h 2616279"/>
              <a:gd name="connsiteX0" fmla="*/ 27635 w 781551"/>
              <a:gd name="connsiteY0" fmla="*/ 0 h 2616279"/>
              <a:gd name="connsiteX1" fmla="*/ 27635 w 781551"/>
              <a:gd name="connsiteY1" fmla="*/ 2178050 h 2616279"/>
              <a:gd name="connsiteX2" fmla="*/ 402285 w 781551"/>
              <a:gd name="connsiteY2" fmla="*/ 2616200 h 2616279"/>
              <a:gd name="connsiteX3" fmla="*/ 751535 w 781551"/>
              <a:gd name="connsiteY3" fmla="*/ 2171700 h 2616279"/>
              <a:gd name="connsiteX4" fmla="*/ 757885 w 781551"/>
              <a:gd name="connsiteY4" fmla="*/ 12700 h 2616279"/>
              <a:gd name="connsiteX0" fmla="*/ 27635 w 763164"/>
              <a:gd name="connsiteY0" fmla="*/ 0 h 2616279"/>
              <a:gd name="connsiteX1" fmla="*/ 27635 w 763164"/>
              <a:gd name="connsiteY1" fmla="*/ 2178050 h 2616279"/>
              <a:gd name="connsiteX2" fmla="*/ 402285 w 763164"/>
              <a:gd name="connsiteY2" fmla="*/ 2616200 h 2616279"/>
              <a:gd name="connsiteX3" fmla="*/ 751535 w 763164"/>
              <a:gd name="connsiteY3" fmla="*/ 2171700 h 2616279"/>
              <a:gd name="connsiteX4" fmla="*/ 757885 w 763164"/>
              <a:gd name="connsiteY4" fmla="*/ 12700 h 2616279"/>
              <a:gd name="connsiteX0" fmla="*/ 27635 w 761412"/>
              <a:gd name="connsiteY0" fmla="*/ 0 h 2616279"/>
              <a:gd name="connsiteX1" fmla="*/ 27635 w 761412"/>
              <a:gd name="connsiteY1" fmla="*/ 2178050 h 2616279"/>
              <a:gd name="connsiteX2" fmla="*/ 402285 w 761412"/>
              <a:gd name="connsiteY2" fmla="*/ 2616200 h 2616279"/>
              <a:gd name="connsiteX3" fmla="*/ 751535 w 761412"/>
              <a:gd name="connsiteY3" fmla="*/ 2171700 h 2616279"/>
              <a:gd name="connsiteX4" fmla="*/ 757885 w 761412"/>
              <a:gd name="connsiteY4" fmla="*/ 12700 h 2616279"/>
              <a:gd name="connsiteX0" fmla="*/ 4 w 733781"/>
              <a:gd name="connsiteY0" fmla="*/ 0 h 2616203"/>
              <a:gd name="connsiteX1" fmla="*/ 4 w 733781"/>
              <a:gd name="connsiteY1" fmla="*/ 2178050 h 2616203"/>
              <a:gd name="connsiteX2" fmla="*/ 374654 w 733781"/>
              <a:gd name="connsiteY2" fmla="*/ 2616200 h 2616203"/>
              <a:gd name="connsiteX3" fmla="*/ 723904 w 733781"/>
              <a:gd name="connsiteY3" fmla="*/ 2171700 h 2616203"/>
              <a:gd name="connsiteX4" fmla="*/ 730254 w 733781"/>
              <a:gd name="connsiteY4" fmla="*/ 12700 h 2616203"/>
              <a:gd name="connsiteX0" fmla="*/ 6 w 733783"/>
              <a:gd name="connsiteY0" fmla="*/ 0 h 2616203"/>
              <a:gd name="connsiteX1" fmla="*/ 6 w 733783"/>
              <a:gd name="connsiteY1" fmla="*/ 2178050 h 2616203"/>
              <a:gd name="connsiteX2" fmla="*/ 374656 w 733783"/>
              <a:gd name="connsiteY2" fmla="*/ 2616200 h 2616203"/>
              <a:gd name="connsiteX3" fmla="*/ 723906 w 733783"/>
              <a:gd name="connsiteY3" fmla="*/ 2171700 h 2616203"/>
              <a:gd name="connsiteX4" fmla="*/ 730256 w 733783"/>
              <a:gd name="connsiteY4" fmla="*/ 12700 h 26162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3783" h="2616203">
                <a:moveTo>
                  <a:pt x="6" y="0"/>
                </a:moveTo>
                <a:cubicBezTo>
                  <a:pt x="535" y="2077508"/>
                  <a:pt x="1064" y="1951567"/>
                  <a:pt x="6" y="2178050"/>
                </a:cubicBezTo>
                <a:cubicBezTo>
                  <a:pt x="-1052" y="2404533"/>
                  <a:pt x="127006" y="2617258"/>
                  <a:pt x="374656" y="2616200"/>
                </a:cubicBezTo>
                <a:cubicBezTo>
                  <a:pt x="622306" y="2615142"/>
                  <a:pt x="715439" y="2440516"/>
                  <a:pt x="723906" y="2171700"/>
                </a:cubicBezTo>
                <a:cubicBezTo>
                  <a:pt x="732373" y="1902884"/>
                  <a:pt x="737664" y="1821392"/>
                  <a:pt x="730256" y="12700"/>
                </a:cubicBezTo>
              </a:path>
            </a:pathLst>
          </a:cu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6" name="TextBox 285">
            <a:extLst>
              <a:ext uri="{FF2B5EF4-FFF2-40B4-BE49-F238E27FC236}">
                <a16:creationId xmlns:a16="http://schemas.microsoft.com/office/drawing/2014/main" id="{38A207F6-8BED-A30F-691F-D8BD8D530129}"/>
              </a:ext>
            </a:extLst>
          </p:cNvPr>
          <p:cNvSpPr txBox="1"/>
          <p:nvPr/>
        </p:nvSpPr>
        <p:spPr>
          <a:xfrm>
            <a:off x="4286884" y="336203"/>
            <a:ext cx="4177230" cy="816604"/>
          </a:xfrm>
          <a:prstGeom prst="rect">
            <a:avLst/>
          </a:prstGeom>
          <a:solidFill>
            <a:schemeClr val="bg1"/>
          </a:solidFill>
          <a:ln>
            <a:solidFill>
              <a:schemeClr val="tx1"/>
            </a:solidFill>
          </a:ln>
        </p:spPr>
        <p:txBody>
          <a:bodyPr wrap="square" rtlCol="0">
            <a:noAutofit/>
          </a:bodyPr>
          <a:lstStyle/>
          <a:p>
            <a:pPr marL="457200" indent="-457200">
              <a:tabLst>
                <a:tab pos="2870200" algn="r"/>
              </a:tabLst>
            </a:pPr>
            <a:r>
              <a:rPr lang="en-GB" sz="2400" dirty="0"/>
              <a:t>❼ Repeat, but at ❺ hold test tube of air on top 	</a:t>
            </a:r>
            <a:r>
              <a:rPr lang="en-GB" sz="2400" dirty="0">
                <a:sym typeface="Wingdings" panose="05000000000000000000" pitchFamily="2" charset="2"/>
              </a:rPr>
              <a:t></a:t>
            </a:r>
            <a:endParaRPr lang="en-GB" sz="2400" dirty="0"/>
          </a:p>
        </p:txBody>
      </p:sp>
      <p:sp>
        <p:nvSpPr>
          <p:cNvPr id="271" name="Freeform 270" descr="An upside down test tube.">
            <a:extLst>
              <a:ext uri="{FF2B5EF4-FFF2-40B4-BE49-F238E27FC236}">
                <a16:creationId xmlns:a16="http://schemas.microsoft.com/office/drawing/2014/main" id="{8A9A22EA-DC86-B6DD-E91D-AE99CE06434B}"/>
              </a:ext>
            </a:extLst>
          </p:cNvPr>
          <p:cNvSpPr/>
          <p:nvPr/>
        </p:nvSpPr>
        <p:spPr>
          <a:xfrm rot="10800000">
            <a:off x="7054752" y="1786394"/>
            <a:ext cx="398584" cy="1405255"/>
          </a:xfrm>
          <a:custGeom>
            <a:avLst/>
            <a:gdLst>
              <a:gd name="connsiteX0" fmla="*/ 36050 w 795698"/>
              <a:gd name="connsiteY0" fmla="*/ 0 h 2616279"/>
              <a:gd name="connsiteX1" fmla="*/ 36050 w 795698"/>
              <a:gd name="connsiteY1" fmla="*/ 2178050 h 2616279"/>
              <a:gd name="connsiteX2" fmla="*/ 410700 w 795698"/>
              <a:gd name="connsiteY2" fmla="*/ 2616200 h 2616279"/>
              <a:gd name="connsiteX3" fmla="*/ 759950 w 795698"/>
              <a:gd name="connsiteY3" fmla="*/ 2171700 h 2616279"/>
              <a:gd name="connsiteX4" fmla="*/ 766300 w 795698"/>
              <a:gd name="connsiteY4" fmla="*/ 12700 h 2616279"/>
              <a:gd name="connsiteX0" fmla="*/ 27635 w 787283"/>
              <a:gd name="connsiteY0" fmla="*/ 0 h 2616279"/>
              <a:gd name="connsiteX1" fmla="*/ 27635 w 787283"/>
              <a:gd name="connsiteY1" fmla="*/ 2178050 h 2616279"/>
              <a:gd name="connsiteX2" fmla="*/ 402285 w 787283"/>
              <a:gd name="connsiteY2" fmla="*/ 2616200 h 2616279"/>
              <a:gd name="connsiteX3" fmla="*/ 751535 w 787283"/>
              <a:gd name="connsiteY3" fmla="*/ 2171700 h 2616279"/>
              <a:gd name="connsiteX4" fmla="*/ 757885 w 787283"/>
              <a:gd name="connsiteY4" fmla="*/ 12700 h 2616279"/>
              <a:gd name="connsiteX0" fmla="*/ 27635 w 781551"/>
              <a:gd name="connsiteY0" fmla="*/ 0 h 2616279"/>
              <a:gd name="connsiteX1" fmla="*/ 27635 w 781551"/>
              <a:gd name="connsiteY1" fmla="*/ 2178050 h 2616279"/>
              <a:gd name="connsiteX2" fmla="*/ 402285 w 781551"/>
              <a:gd name="connsiteY2" fmla="*/ 2616200 h 2616279"/>
              <a:gd name="connsiteX3" fmla="*/ 751535 w 781551"/>
              <a:gd name="connsiteY3" fmla="*/ 2171700 h 2616279"/>
              <a:gd name="connsiteX4" fmla="*/ 757885 w 781551"/>
              <a:gd name="connsiteY4" fmla="*/ 12700 h 2616279"/>
              <a:gd name="connsiteX0" fmla="*/ 27635 w 763164"/>
              <a:gd name="connsiteY0" fmla="*/ 0 h 2616279"/>
              <a:gd name="connsiteX1" fmla="*/ 27635 w 763164"/>
              <a:gd name="connsiteY1" fmla="*/ 2178050 h 2616279"/>
              <a:gd name="connsiteX2" fmla="*/ 402285 w 763164"/>
              <a:gd name="connsiteY2" fmla="*/ 2616200 h 2616279"/>
              <a:gd name="connsiteX3" fmla="*/ 751535 w 763164"/>
              <a:gd name="connsiteY3" fmla="*/ 2171700 h 2616279"/>
              <a:gd name="connsiteX4" fmla="*/ 757885 w 763164"/>
              <a:gd name="connsiteY4" fmla="*/ 12700 h 2616279"/>
              <a:gd name="connsiteX0" fmla="*/ 27635 w 761412"/>
              <a:gd name="connsiteY0" fmla="*/ 0 h 2616279"/>
              <a:gd name="connsiteX1" fmla="*/ 27635 w 761412"/>
              <a:gd name="connsiteY1" fmla="*/ 2178050 h 2616279"/>
              <a:gd name="connsiteX2" fmla="*/ 402285 w 761412"/>
              <a:gd name="connsiteY2" fmla="*/ 2616200 h 2616279"/>
              <a:gd name="connsiteX3" fmla="*/ 751535 w 761412"/>
              <a:gd name="connsiteY3" fmla="*/ 2171700 h 2616279"/>
              <a:gd name="connsiteX4" fmla="*/ 757885 w 761412"/>
              <a:gd name="connsiteY4" fmla="*/ 12700 h 2616279"/>
              <a:gd name="connsiteX0" fmla="*/ 4 w 733781"/>
              <a:gd name="connsiteY0" fmla="*/ 0 h 2616203"/>
              <a:gd name="connsiteX1" fmla="*/ 4 w 733781"/>
              <a:gd name="connsiteY1" fmla="*/ 2178050 h 2616203"/>
              <a:gd name="connsiteX2" fmla="*/ 374654 w 733781"/>
              <a:gd name="connsiteY2" fmla="*/ 2616200 h 2616203"/>
              <a:gd name="connsiteX3" fmla="*/ 723904 w 733781"/>
              <a:gd name="connsiteY3" fmla="*/ 2171700 h 2616203"/>
              <a:gd name="connsiteX4" fmla="*/ 730254 w 733781"/>
              <a:gd name="connsiteY4" fmla="*/ 12700 h 2616203"/>
              <a:gd name="connsiteX0" fmla="*/ 6 w 733783"/>
              <a:gd name="connsiteY0" fmla="*/ 0 h 2616203"/>
              <a:gd name="connsiteX1" fmla="*/ 6 w 733783"/>
              <a:gd name="connsiteY1" fmla="*/ 2178050 h 2616203"/>
              <a:gd name="connsiteX2" fmla="*/ 374656 w 733783"/>
              <a:gd name="connsiteY2" fmla="*/ 2616200 h 2616203"/>
              <a:gd name="connsiteX3" fmla="*/ 723906 w 733783"/>
              <a:gd name="connsiteY3" fmla="*/ 2171700 h 2616203"/>
              <a:gd name="connsiteX4" fmla="*/ 730256 w 733783"/>
              <a:gd name="connsiteY4" fmla="*/ 12700 h 26162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3783" h="2616203">
                <a:moveTo>
                  <a:pt x="6" y="0"/>
                </a:moveTo>
                <a:cubicBezTo>
                  <a:pt x="535" y="2077508"/>
                  <a:pt x="1064" y="1951567"/>
                  <a:pt x="6" y="2178050"/>
                </a:cubicBezTo>
                <a:cubicBezTo>
                  <a:pt x="-1052" y="2404533"/>
                  <a:pt x="127006" y="2617258"/>
                  <a:pt x="374656" y="2616200"/>
                </a:cubicBezTo>
                <a:cubicBezTo>
                  <a:pt x="622306" y="2615142"/>
                  <a:pt x="715439" y="2440516"/>
                  <a:pt x="723906" y="2171700"/>
                </a:cubicBezTo>
                <a:cubicBezTo>
                  <a:pt x="732373" y="1902884"/>
                  <a:pt x="737664" y="1821392"/>
                  <a:pt x="730256" y="12700"/>
                </a:cubicBezTo>
              </a:path>
            </a:pathLst>
          </a:cu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7" name="Trapezoid 286" descr="A rubber bung.">
            <a:extLst>
              <a:ext uri="{FF2B5EF4-FFF2-40B4-BE49-F238E27FC236}">
                <a16:creationId xmlns:a16="http://schemas.microsoft.com/office/drawing/2014/main" id="{C1741427-CE59-25FB-EEBE-8D642B093BE5}"/>
              </a:ext>
            </a:extLst>
          </p:cNvPr>
          <p:cNvSpPr/>
          <p:nvPr/>
        </p:nvSpPr>
        <p:spPr>
          <a:xfrm flipV="1">
            <a:off x="9260062" y="1529633"/>
            <a:ext cx="464964" cy="502920"/>
          </a:xfrm>
          <a:prstGeom prst="trapezoid">
            <a:avLst>
              <a:gd name="adj" fmla="val 13636"/>
            </a:avLst>
          </a:prstGeom>
          <a:solidFill>
            <a:schemeClr val="accent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4" name="Freeform 283" descr="A pipette.">
            <a:extLst>
              <a:ext uri="{FF2B5EF4-FFF2-40B4-BE49-F238E27FC236}">
                <a16:creationId xmlns:a16="http://schemas.microsoft.com/office/drawing/2014/main" id="{CD68050E-C25D-BC21-89E9-8E5F09211A0D}"/>
              </a:ext>
            </a:extLst>
          </p:cNvPr>
          <p:cNvSpPr/>
          <p:nvPr/>
        </p:nvSpPr>
        <p:spPr>
          <a:xfrm rot="8037114">
            <a:off x="9854904" y="1082457"/>
            <a:ext cx="1490570" cy="245246"/>
          </a:xfrm>
          <a:custGeom>
            <a:avLst/>
            <a:gdLst>
              <a:gd name="connsiteX0" fmla="*/ 3266120 w 3272470"/>
              <a:gd name="connsiteY0" fmla="*/ 177800 h 575802"/>
              <a:gd name="connsiteX1" fmla="*/ 1119820 w 3272470"/>
              <a:gd name="connsiteY1" fmla="*/ 184150 h 575802"/>
              <a:gd name="connsiteX2" fmla="*/ 783270 w 3272470"/>
              <a:gd name="connsiteY2" fmla="*/ 0 h 575802"/>
              <a:gd name="connsiteX3" fmla="*/ 154620 w 3272470"/>
              <a:gd name="connsiteY3" fmla="*/ 184150 h 575802"/>
              <a:gd name="connsiteX4" fmla="*/ 53020 w 3272470"/>
              <a:gd name="connsiteY4" fmla="*/ 431800 h 575802"/>
              <a:gd name="connsiteX5" fmla="*/ 859470 w 3272470"/>
              <a:gd name="connsiteY5" fmla="*/ 571500 h 575802"/>
              <a:gd name="connsiteX6" fmla="*/ 1107120 w 3272470"/>
              <a:gd name="connsiteY6" fmla="*/ 273050 h 575802"/>
              <a:gd name="connsiteX7" fmla="*/ 3272470 w 3272470"/>
              <a:gd name="connsiteY7" fmla="*/ 266700 h 575802"/>
              <a:gd name="connsiteX0" fmla="*/ 3266120 w 3272470"/>
              <a:gd name="connsiteY0" fmla="*/ 177800 h 575802"/>
              <a:gd name="connsiteX1" fmla="*/ 1119820 w 3272470"/>
              <a:gd name="connsiteY1" fmla="*/ 184150 h 575802"/>
              <a:gd name="connsiteX2" fmla="*/ 783270 w 3272470"/>
              <a:gd name="connsiteY2" fmla="*/ 0 h 575802"/>
              <a:gd name="connsiteX3" fmla="*/ 154620 w 3272470"/>
              <a:gd name="connsiteY3" fmla="*/ 184150 h 575802"/>
              <a:gd name="connsiteX4" fmla="*/ 53020 w 3272470"/>
              <a:gd name="connsiteY4" fmla="*/ 431800 h 575802"/>
              <a:gd name="connsiteX5" fmla="*/ 859470 w 3272470"/>
              <a:gd name="connsiteY5" fmla="*/ 571500 h 575802"/>
              <a:gd name="connsiteX6" fmla="*/ 1107120 w 3272470"/>
              <a:gd name="connsiteY6" fmla="*/ 273050 h 575802"/>
              <a:gd name="connsiteX7" fmla="*/ 3272470 w 3272470"/>
              <a:gd name="connsiteY7" fmla="*/ 266700 h 575802"/>
              <a:gd name="connsiteX0" fmla="*/ 3266120 w 3272470"/>
              <a:gd name="connsiteY0" fmla="*/ 177800 h 575802"/>
              <a:gd name="connsiteX1" fmla="*/ 1119820 w 3272470"/>
              <a:gd name="connsiteY1" fmla="*/ 184150 h 575802"/>
              <a:gd name="connsiteX2" fmla="*/ 783270 w 3272470"/>
              <a:gd name="connsiteY2" fmla="*/ 0 h 575802"/>
              <a:gd name="connsiteX3" fmla="*/ 154620 w 3272470"/>
              <a:gd name="connsiteY3" fmla="*/ 184150 h 575802"/>
              <a:gd name="connsiteX4" fmla="*/ 53020 w 3272470"/>
              <a:gd name="connsiteY4" fmla="*/ 431800 h 575802"/>
              <a:gd name="connsiteX5" fmla="*/ 859470 w 3272470"/>
              <a:gd name="connsiteY5" fmla="*/ 571500 h 575802"/>
              <a:gd name="connsiteX6" fmla="*/ 1107120 w 3272470"/>
              <a:gd name="connsiteY6" fmla="*/ 273050 h 575802"/>
              <a:gd name="connsiteX7" fmla="*/ 3272470 w 3272470"/>
              <a:gd name="connsiteY7" fmla="*/ 266700 h 575802"/>
              <a:gd name="connsiteX0" fmla="*/ 3266120 w 3272470"/>
              <a:gd name="connsiteY0" fmla="*/ 177800 h 575802"/>
              <a:gd name="connsiteX1" fmla="*/ 1119820 w 3272470"/>
              <a:gd name="connsiteY1" fmla="*/ 184150 h 575802"/>
              <a:gd name="connsiteX2" fmla="*/ 783270 w 3272470"/>
              <a:gd name="connsiteY2" fmla="*/ 0 h 575802"/>
              <a:gd name="connsiteX3" fmla="*/ 154620 w 3272470"/>
              <a:gd name="connsiteY3" fmla="*/ 184150 h 575802"/>
              <a:gd name="connsiteX4" fmla="*/ 53020 w 3272470"/>
              <a:gd name="connsiteY4" fmla="*/ 431800 h 575802"/>
              <a:gd name="connsiteX5" fmla="*/ 859470 w 3272470"/>
              <a:gd name="connsiteY5" fmla="*/ 571500 h 575802"/>
              <a:gd name="connsiteX6" fmla="*/ 1107120 w 3272470"/>
              <a:gd name="connsiteY6" fmla="*/ 273050 h 575802"/>
              <a:gd name="connsiteX7" fmla="*/ 3272470 w 3272470"/>
              <a:gd name="connsiteY7" fmla="*/ 266700 h 575802"/>
              <a:gd name="connsiteX0" fmla="*/ 3266120 w 3272470"/>
              <a:gd name="connsiteY0" fmla="*/ 177800 h 575802"/>
              <a:gd name="connsiteX1" fmla="*/ 1119820 w 3272470"/>
              <a:gd name="connsiteY1" fmla="*/ 184150 h 575802"/>
              <a:gd name="connsiteX2" fmla="*/ 783270 w 3272470"/>
              <a:gd name="connsiteY2" fmla="*/ 0 h 575802"/>
              <a:gd name="connsiteX3" fmla="*/ 154620 w 3272470"/>
              <a:gd name="connsiteY3" fmla="*/ 184150 h 575802"/>
              <a:gd name="connsiteX4" fmla="*/ 53020 w 3272470"/>
              <a:gd name="connsiteY4" fmla="*/ 431800 h 575802"/>
              <a:gd name="connsiteX5" fmla="*/ 859470 w 3272470"/>
              <a:gd name="connsiteY5" fmla="*/ 571500 h 575802"/>
              <a:gd name="connsiteX6" fmla="*/ 1107120 w 3272470"/>
              <a:gd name="connsiteY6" fmla="*/ 273050 h 575802"/>
              <a:gd name="connsiteX7" fmla="*/ 3272470 w 3272470"/>
              <a:gd name="connsiteY7" fmla="*/ 266700 h 575802"/>
              <a:gd name="connsiteX0" fmla="*/ 3266120 w 3272470"/>
              <a:gd name="connsiteY0" fmla="*/ 177800 h 575802"/>
              <a:gd name="connsiteX1" fmla="*/ 1119820 w 3272470"/>
              <a:gd name="connsiteY1" fmla="*/ 184150 h 575802"/>
              <a:gd name="connsiteX2" fmla="*/ 783270 w 3272470"/>
              <a:gd name="connsiteY2" fmla="*/ 0 h 575802"/>
              <a:gd name="connsiteX3" fmla="*/ 154620 w 3272470"/>
              <a:gd name="connsiteY3" fmla="*/ 184150 h 575802"/>
              <a:gd name="connsiteX4" fmla="*/ 53020 w 3272470"/>
              <a:gd name="connsiteY4" fmla="*/ 431800 h 575802"/>
              <a:gd name="connsiteX5" fmla="*/ 859470 w 3272470"/>
              <a:gd name="connsiteY5" fmla="*/ 571500 h 575802"/>
              <a:gd name="connsiteX6" fmla="*/ 1107120 w 3272470"/>
              <a:gd name="connsiteY6" fmla="*/ 273050 h 575802"/>
              <a:gd name="connsiteX7" fmla="*/ 3272470 w 3272470"/>
              <a:gd name="connsiteY7" fmla="*/ 266700 h 575802"/>
              <a:gd name="connsiteX0" fmla="*/ 3266120 w 3272470"/>
              <a:gd name="connsiteY0" fmla="*/ 177800 h 575802"/>
              <a:gd name="connsiteX1" fmla="*/ 1119820 w 3272470"/>
              <a:gd name="connsiteY1" fmla="*/ 184150 h 575802"/>
              <a:gd name="connsiteX2" fmla="*/ 783270 w 3272470"/>
              <a:gd name="connsiteY2" fmla="*/ 0 h 575802"/>
              <a:gd name="connsiteX3" fmla="*/ 154620 w 3272470"/>
              <a:gd name="connsiteY3" fmla="*/ 184150 h 575802"/>
              <a:gd name="connsiteX4" fmla="*/ 53020 w 3272470"/>
              <a:gd name="connsiteY4" fmla="*/ 431800 h 575802"/>
              <a:gd name="connsiteX5" fmla="*/ 859470 w 3272470"/>
              <a:gd name="connsiteY5" fmla="*/ 571500 h 575802"/>
              <a:gd name="connsiteX6" fmla="*/ 1107120 w 3272470"/>
              <a:gd name="connsiteY6" fmla="*/ 273050 h 575802"/>
              <a:gd name="connsiteX7" fmla="*/ 3272470 w 3272470"/>
              <a:gd name="connsiteY7" fmla="*/ 266700 h 575802"/>
              <a:gd name="connsiteX0" fmla="*/ 3266120 w 3272470"/>
              <a:gd name="connsiteY0" fmla="*/ 177800 h 575802"/>
              <a:gd name="connsiteX1" fmla="*/ 1119820 w 3272470"/>
              <a:gd name="connsiteY1" fmla="*/ 184150 h 575802"/>
              <a:gd name="connsiteX2" fmla="*/ 783270 w 3272470"/>
              <a:gd name="connsiteY2" fmla="*/ 0 h 575802"/>
              <a:gd name="connsiteX3" fmla="*/ 154620 w 3272470"/>
              <a:gd name="connsiteY3" fmla="*/ 184150 h 575802"/>
              <a:gd name="connsiteX4" fmla="*/ 53020 w 3272470"/>
              <a:gd name="connsiteY4" fmla="*/ 431800 h 575802"/>
              <a:gd name="connsiteX5" fmla="*/ 859470 w 3272470"/>
              <a:gd name="connsiteY5" fmla="*/ 571500 h 575802"/>
              <a:gd name="connsiteX6" fmla="*/ 1107120 w 3272470"/>
              <a:gd name="connsiteY6" fmla="*/ 273050 h 575802"/>
              <a:gd name="connsiteX7" fmla="*/ 3272470 w 3272470"/>
              <a:gd name="connsiteY7" fmla="*/ 266700 h 575802"/>
              <a:gd name="connsiteX0" fmla="*/ 3266120 w 3272470"/>
              <a:gd name="connsiteY0" fmla="*/ 177800 h 575802"/>
              <a:gd name="connsiteX1" fmla="*/ 1119820 w 3272470"/>
              <a:gd name="connsiteY1" fmla="*/ 184150 h 575802"/>
              <a:gd name="connsiteX2" fmla="*/ 783270 w 3272470"/>
              <a:gd name="connsiteY2" fmla="*/ 0 h 575802"/>
              <a:gd name="connsiteX3" fmla="*/ 154620 w 3272470"/>
              <a:gd name="connsiteY3" fmla="*/ 184150 h 575802"/>
              <a:gd name="connsiteX4" fmla="*/ 53020 w 3272470"/>
              <a:gd name="connsiteY4" fmla="*/ 431800 h 575802"/>
              <a:gd name="connsiteX5" fmla="*/ 859470 w 3272470"/>
              <a:gd name="connsiteY5" fmla="*/ 571500 h 575802"/>
              <a:gd name="connsiteX6" fmla="*/ 1107120 w 3272470"/>
              <a:gd name="connsiteY6" fmla="*/ 273050 h 575802"/>
              <a:gd name="connsiteX7" fmla="*/ 3272470 w 3272470"/>
              <a:gd name="connsiteY7" fmla="*/ 266700 h 575802"/>
              <a:gd name="connsiteX0" fmla="*/ 3262951 w 3269301"/>
              <a:gd name="connsiteY0" fmla="*/ 177800 h 444679"/>
              <a:gd name="connsiteX1" fmla="*/ 1116651 w 3269301"/>
              <a:gd name="connsiteY1" fmla="*/ 184150 h 444679"/>
              <a:gd name="connsiteX2" fmla="*/ 780101 w 3269301"/>
              <a:gd name="connsiteY2" fmla="*/ 0 h 444679"/>
              <a:gd name="connsiteX3" fmla="*/ 151451 w 3269301"/>
              <a:gd name="connsiteY3" fmla="*/ 184150 h 444679"/>
              <a:gd name="connsiteX4" fmla="*/ 49851 w 3269301"/>
              <a:gd name="connsiteY4" fmla="*/ 431800 h 444679"/>
              <a:gd name="connsiteX5" fmla="*/ 813439 w 3269301"/>
              <a:gd name="connsiteY5" fmla="*/ 395287 h 444679"/>
              <a:gd name="connsiteX6" fmla="*/ 1103951 w 3269301"/>
              <a:gd name="connsiteY6" fmla="*/ 273050 h 444679"/>
              <a:gd name="connsiteX7" fmla="*/ 3269301 w 3269301"/>
              <a:gd name="connsiteY7" fmla="*/ 266700 h 444679"/>
              <a:gd name="connsiteX0" fmla="*/ 3262951 w 3269301"/>
              <a:gd name="connsiteY0" fmla="*/ 194287 h 471479"/>
              <a:gd name="connsiteX1" fmla="*/ 1116651 w 3269301"/>
              <a:gd name="connsiteY1" fmla="*/ 200637 h 471479"/>
              <a:gd name="connsiteX2" fmla="*/ 780101 w 3269301"/>
              <a:gd name="connsiteY2" fmla="*/ 16487 h 471479"/>
              <a:gd name="connsiteX3" fmla="*/ 151451 w 3269301"/>
              <a:gd name="connsiteY3" fmla="*/ 57762 h 471479"/>
              <a:gd name="connsiteX4" fmla="*/ 49851 w 3269301"/>
              <a:gd name="connsiteY4" fmla="*/ 448287 h 471479"/>
              <a:gd name="connsiteX5" fmla="*/ 813439 w 3269301"/>
              <a:gd name="connsiteY5" fmla="*/ 411774 h 471479"/>
              <a:gd name="connsiteX6" fmla="*/ 1103951 w 3269301"/>
              <a:gd name="connsiteY6" fmla="*/ 289537 h 471479"/>
              <a:gd name="connsiteX7" fmla="*/ 3269301 w 3269301"/>
              <a:gd name="connsiteY7" fmla="*/ 283187 h 471479"/>
              <a:gd name="connsiteX0" fmla="*/ 3198705 w 3205055"/>
              <a:gd name="connsiteY0" fmla="*/ 189120 h 407249"/>
              <a:gd name="connsiteX1" fmla="*/ 1052405 w 3205055"/>
              <a:gd name="connsiteY1" fmla="*/ 195470 h 407249"/>
              <a:gd name="connsiteX2" fmla="*/ 715855 w 3205055"/>
              <a:gd name="connsiteY2" fmla="*/ 11320 h 407249"/>
              <a:gd name="connsiteX3" fmla="*/ 87205 w 3205055"/>
              <a:gd name="connsiteY3" fmla="*/ 52595 h 407249"/>
              <a:gd name="connsiteX4" fmla="*/ 76093 w 3205055"/>
              <a:gd name="connsiteY4" fmla="*/ 319295 h 407249"/>
              <a:gd name="connsiteX5" fmla="*/ 749193 w 3205055"/>
              <a:gd name="connsiteY5" fmla="*/ 406607 h 407249"/>
              <a:gd name="connsiteX6" fmla="*/ 1039705 w 3205055"/>
              <a:gd name="connsiteY6" fmla="*/ 284370 h 407249"/>
              <a:gd name="connsiteX7" fmla="*/ 3205055 w 3205055"/>
              <a:gd name="connsiteY7" fmla="*/ 278020 h 407249"/>
              <a:gd name="connsiteX0" fmla="*/ 3196516 w 3202866"/>
              <a:gd name="connsiteY0" fmla="*/ 189120 h 368552"/>
              <a:gd name="connsiteX1" fmla="*/ 1050216 w 3202866"/>
              <a:gd name="connsiteY1" fmla="*/ 195470 h 368552"/>
              <a:gd name="connsiteX2" fmla="*/ 713666 w 3202866"/>
              <a:gd name="connsiteY2" fmla="*/ 11320 h 368552"/>
              <a:gd name="connsiteX3" fmla="*/ 85016 w 3202866"/>
              <a:gd name="connsiteY3" fmla="*/ 52595 h 368552"/>
              <a:gd name="connsiteX4" fmla="*/ 73904 w 3202866"/>
              <a:gd name="connsiteY4" fmla="*/ 319295 h 368552"/>
              <a:gd name="connsiteX5" fmla="*/ 713666 w 3202866"/>
              <a:gd name="connsiteY5" fmla="*/ 363744 h 368552"/>
              <a:gd name="connsiteX6" fmla="*/ 1037516 w 3202866"/>
              <a:gd name="connsiteY6" fmla="*/ 284370 h 368552"/>
              <a:gd name="connsiteX7" fmla="*/ 3202866 w 3202866"/>
              <a:gd name="connsiteY7" fmla="*/ 278020 h 368552"/>
              <a:gd name="connsiteX0" fmla="*/ 3196516 w 3202866"/>
              <a:gd name="connsiteY0" fmla="*/ 156294 h 335726"/>
              <a:gd name="connsiteX1" fmla="*/ 1050216 w 3202866"/>
              <a:gd name="connsiteY1" fmla="*/ 162644 h 335726"/>
              <a:gd name="connsiteX2" fmla="*/ 713666 w 3202866"/>
              <a:gd name="connsiteY2" fmla="*/ 35644 h 335726"/>
              <a:gd name="connsiteX3" fmla="*/ 85016 w 3202866"/>
              <a:gd name="connsiteY3" fmla="*/ 19769 h 335726"/>
              <a:gd name="connsiteX4" fmla="*/ 73904 w 3202866"/>
              <a:gd name="connsiteY4" fmla="*/ 286469 h 335726"/>
              <a:gd name="connsiteX5" fmla="*/ 713666 w 3202866"/>
              <a:gd name="connsiteY5" fmla="*/ 330918 h 335726"/>
              <a:gd name="connsiteX6" fmla="*/ 1037516 w 3202866"/>
              <a:gd name="connsiteY6" fmla="*/ 251544 h 335726"/>
              <a:gd name="connsiteX7" fmla="*/ 3202866 w 3202866"/>
              <a:gd name="connsiteY7" fmla="*/ 245194 h 335726"/>
              <a:gd name="connsiteX0" fmla="*/ 3164659 w 3171009"/>
              <a:gd name="connsiteY0" fmla="*/ 132421 h 311853"/>
              <a:gd name="connsiteX1" fmla="*/ 1018359 w 3171009"/>
              <a:gd name="connsiteY1" fmla="*/ 138771 h 311853"/>
              <a:gd name="connsiteX2" fmla="*/ 681809 w 3171009"/>
              <a:gd name="connsiteY2" fmla="*/ 11771 h 311853"/>
              <a:gd name="connsiteX3" fmla="*/ 129359 w 3171009"/>
              <a:gd name="connsiteY3" fmla="*/ 33996 h 311853"/>
              <a:gd name="connsiteX4" fmla="*/ 42047 w 3171009"/>
              <a:gd name="connsiteY4" fmla="*/ 262596 h 311853"/>
              <a:gd name="connsiteX5" fmla="*/ 681809 w 3171009"/>
              <a:gd name="connsiteY5" fmla="*/ 307045 h 311853"/>
              <a:gd name="connsiteX6" fmla="*/ 1005659 w 3171009"/>
              <a:gd name="connsiteY6" fmla="*/ 227671 h 311853"/>
              <a:gd name="connsiteX7" fmla="*/ 3171009 w 3171009"/>
              <a:gd name="connsiteY7" fmla="*/ 221321 h 311853"/>
              <a:gd name="connsiteX0" fmla="*/ 3163954 w 3170304"/>
              <a:gd name="connsiteY0" fmla="*/ 132421 h 314888"/>
              <a:gd name="connsiteX1" fmla="*/ 1017654 w 3170304"/>
              <a:gd name="connsiteY1" fmla="*/ 138771 h 314888"/>
              <a:gd name="connsiteX2" fmla="*/ 681104 w 3170304"/>
              <a:gd name="connsiteY2" fmla="*/ 11771 h 314888"/>
              <a:gd name="connsiteX3" fmla="*/ 128654 w 3170304"/>
              <a:gd name="connsiteY3" fmla="*/ 33996 h 314888"/>
              <a:gd name="connsiteX4" fmla="*/ 41342 w 3170304"/>
              <a:gd name="connsiteY4" fmla="*/ 262596 h 314888"/>
              <a:gd name="connsiteX5" fmla="*/ 671579 w 3170304"/>
              <a:gd name="connsiteY5" fmla="*/ 311808 h 314888"/>
              <a:gd name="connsiteX6" fmla="*/ 1004954 w 3170304"/>
              <a:gd name="connsiteY6" fmla="*/ 227671 h 314888"/>
              <a:gd name="connsiteX7" fmla="*/ 3170304 w 3170304"/>
              <a:gd name="connsiteY7" fmla="*/ 221321 h 314888"/>
              <a:gd name="connsiteX0" fmla="*/ 3163954 w 3163954"/>
              <a:gd name="connsiteY0" fmla="*/ 132421 h 314888"/>
              <a:gd name="connsiteX1" fmla="*/ 1017654 w 3163954"/>
              <a:gd name="connsiteY1" fmla="*/ 138771 h 314888"/>
              <a:gd name="connsiteX2" fmla="*/ 681104 w 3163954"/>
              <a:gd name="connsiteY2" fmla="*/ 11771 h 314888"/>
              <a:gd name="connsiteX3" fmla="*/ 128654 w 3163954"/>
              <a:gd name="connsiteY3" fmla="*/ 33996 h 314888"/>
              <a:gd name="connsiteX4" fmla="*/ 41342 w 3163954"/>
              <a:gd name="connsiteY4" fmla="*/ 262596 h 314888"/>
              <a:gd name="connsiteX5" fmla="*/ 671579 w 3163954"/>
              <a:gd name="connsiteY5" fmla="*/ 311808 h 314888"/>
              <a:gd name="connsiteX6" fmla="*/ 1004954 w 3163954"/>
              <a:gd name="connsiteY6" fmla="*/ 227671 h 314888"/>
              <a:gd name="connsiteX7" fmla="*/ 3160779 w 3163954"/>
              <a:gd name="connsiteY7" fmla="*/ 218146 h 314888"/>
              <a:gd name="connsiteX0" fmla="*/ 3163954 w 3163954"/>
              <a:gd name="connsiteY0" fmla="*/ 132421 h 314888"/>
              <a:gd name="connsiteX1" fmla="*/ 1017654 w 3163954"/>
              <a:gd name="connsiteY1" fmla="*/ 138771 h 314888"/>
              <a:gd name="connsiteX2" fmla="*/ 681104 w 3163954"/>
              <a:gd name="connsiteY2" fmla="*/ 11771 h 314888"/>
              <a:gd name="connsiteX3" fmla="*/ 128654 w 3163954"/>
              <a:gd name="connsiteY3" fmla="*/ 33996 h 314888"/>
              <a:gd name="connsiteX4" fmla="*/ 41342 w 3163954"/>
              <a:gd name="connsiteY4" fmla="*/ 262596 h 314888"/>
              <a:gd name="connsiteX5" fmla="*/ 671579 w 3163954"/>
              <a:gd name="connsiteY5" fmla="*/ 311808 h 314888"/>
              <a:gd name="connsiteX6" fmla="*/ 1004954 w 3163954"/>
              <a:gd name="connsiteY6" fmla="*/ 227671 h 314888"/>
              <a:gd name="connsiteX7" fmla="*/ 3160779 w 3163954"/>
              <a:gd name="connsiteY7" fmla="*/ 218146 h 314888"/>
              <a:gd name="connsiteX0" fmla="*/ 3163954 w 3163954"/>
              <a:gd name="connsiteY0" fmla="*/ 132421 h 314888"/>
              <a:gd name="connsiteX1" fmla="*/ 1017654 w 3163954"/>
              <a:gd name="connsiteY1" fmla="*/ 138771 h 314888"/>
              <a:gd name="connsiteX2" fmla="*/ 681104 w 3163954"/>
              <a:gd name="connsiteY2" fmla="*/ 11771 h 314888"/>
              <a:gd name="connsiteX3" fmla="*/ 128654 w 3163954"/>
              <a:gd name="connsiteY3" fmla="*/ 33996 h 314888"/>
              <a:gd name="connsiteX4" fmla="*/ 41342 w 3163954"/>
              <a:gd name="connsiteY4" fmla="*/ 262596 h 314888"/>
              <a:gd name="connsiteX5" fmla="*/ 671579 w 3163954"/>
              <a:gd name="connsiteY5" fmla="*/ 311808 h 314888"/>
              <a:gd name="connsiteX6" fmla="*/ 1004954 w 3163954"/>
              <a:gd name="connsiteY6" fmla="*/ 227671 h 314888"/>
              <a:gd name="connsiteX7" fmla="*/ 3160779 w 3163954"/>
              <a:gd name="connsiteY7" fmla="*/ 218146 h 314888"/>
              <a:gd name="connsiteX0" fmla="*/ 3163954 w 3163954"/>
              <a:gd name="connsiteY0" fmla="*/ 132421 h 313985"/>
              <a:gd name="connsiteX1" fmla="*/ 1017654 w 3163954"/>
              <a:gd name="connsiteY1" fmla="*/ 138771 h 313985"/>
              <a:gd name="connsiteX2" fmla="*/ 681104 w 3163954"/>
              <a:gd name="connsiteY2" fmla="*/ 11771 h 313985"/>
              <a:gd name="connsiteX3" fmla="*/ 128654 w 3163954"/>
              <a:gd name="connsiteY3" fmla="*/ 33996 h 313985"/>
              <a:gd name="connsiteX4" fmla="*/ 41342 w 3163954"/>
              <a:gd name="connsiteY4" fmla="*/ 262596 h 313985"/>
              <a:gd name="connsiteX5" fmla="*/ 671579 w 3163954"/>
              <a:gd name="connsiteY5" fmla="*/ 311808 h 313985"/>
              <a:gd name="connsiteX6" fmla="*/ 1011304 w 3163954"/>
              <a:gd name="connsiteY6" fmla="*/ 218146 h 313985"/>
              <a:gd name="connsiteX7" fmla="*/ 3160779 w 3163954"/>
              <a:gd name="connsiteY7" fmla="*/ 218146 h 313985"/>
              <a:gd name="connsiteX0" fmla="*/ 3163954 w 3163954"/>
              <a:gd name="connsiteY0" fmla="*/ 132421 h 313985"/>
              <a:gd name="connsiteX1" fmla="*/ 1017654 w 3163954"/>
              <a:gd name="connsiteY1" fmla="*/ 138771 h 313985"/>
              <a:gd name="connsiteX2" fmla="*/ 681104 w 3163954"/>
              <a:gd name="connsiteY2" fmla="*/ 11771 h 313985"/>
              <a:gd name="connsiteX3" fmla="*/ 128654 w 3163954"/>
              <a:gd name="connsiteY3" fmla="*/ 33996 h 313985"/>
              <a:gd name="connsiteX4" fmla="*/ 41342 w 3163954"/>
              <a:gd name="connsiteY4" fmla="*/ 262596 h 313985"/>
              <a:gd name="connsiteX5" fmla="*/ 671579 w 3163954"/>
              <a:gd name="connsiteY5" fmla="*/ 311808 h 313985"/>
              <a:gd name="connsiteX6" fmla="*/ 1011304 w 3163954"/>
              <a:gd name="connsiteY6" fmla="*/ 218146 h 313985"/>
              <a:gd name="connsiteX7" fmla="*/ 3160779 w 3163954"/>
              <a:gd name="connsiteY7" fmla="*/ 218146 h 313985"/>
              <a:gd name="connsiteX0" fmla="*/ 3163954 w 3163954"/>
              <a:gd name="connsiteY0" fmla="*/ 132421 h 313985"/>
              <a:gd name="connsiteX1" fmla="*/ 1017654 w 3163954"/>
              <a:gd name="connsiteY1" fmla="*/ 138771 h 313985"/>
              <a:gd name="connsiteX2" fmla="*/ 681104 w 3163954"/>
              <a:gd name="connsiteY2" fmla="*/ 11771 h 313985"/>
              <a:gd name="connsiteX3" fmla="*/ 128654 w 3163954"/>
              <a:gd name="connsiteY3" fmla="*/ 33996 h 313985"/>
              <a:gd name="connsiteX4" fmla="*/ 41342 w 3163954"/>
              <a:gd name="connsiteY4" fmla="*/ 262596 h 313985"/>
              <a:gd name="connsiteX5" fmla="*/ 671579 w 3163954"/>
              <a:gd name="connsiteY5" fmla="*/ 311808 h 313985"/>
              <a:gd name="connsiteX6" fmla="*/ 1011304 w 3163954"/>
              <a:gd name="connsiteY6" fmla="*/ 218146 h 313985"/>
              <a:gd name="connsiteX7" fmla="*/ 3160779 w 3163954"/>
              <a:gd name="connsiteY7" fmla="*/ 218146 h 313985"/>
              <a:gd name="connsiteX0" fmla="*/ 3160779 w 3160779"/>
              <a:gd name="connsiteY0" fmla="*/ 135596 h 313985"/>
              <a:gd name="connsiteX1" fmla="*/ 1017654 w 3160779"/>
              <a:gd name="connsiteY1" fmla="*/ 138771 h 313985"/>
              <a:gd name="connsiteX2" fmla="*/ 681104 w 3160779"/>
              <a:gd name="connsiteY2" fmla="*/ 11771 h 313985"/>
              <a:gd name="connsiteX3" fmla="*/ 128654 w 3160779"/>
              <a:gd name="connsiteY3" fmla="*/ 33996 h 313985"/>
              <a:gd name="connsiteX4" fmla="*/ 41342 w 3160779"/>
              <a:gd name="connsiteY4" fmla="*/ 262596 h 313985"/>
              <a:gd name="connsiteX5" fmla="*/ 671579 w 3160779"/>
              <a:gd name="connsiteY5" fmla="*/ 311808 h 313985"/>
              <a:gd name="connsiteX6" fmla="*/ 1011304 w 3160779"/>
              <a:gd name="connsiteY6" fmla="*/ 218146 h 313985"/>
              <a:gd name="connsiteX7" fmla="*/ 3160779 w 3160779"/>
              <a:gd name="connsiteY7" fmla="*/ 218146 h 313985"/>
              <a:gd name="connsiteX0" fmla="*/ 3160779 w 3160779"/>
              <a:gd name="connsiteY0" fmla="*/ 135596 h 313985"/>
              <a:gd name="connsiteX1" fmla="*/ 1017654 w 3160779"/>
              <a:gd name="connsiteY1" fmla="*/ 138771 h 313985"/>
              <a:gd name="connsiteX2" fmla="*/ 681104 w 3160779"/>
              <a:gd name="connsiteY2" fmla="*/ 11771 h 313985"/>
              <a:gd name="connsiteX3" fmla="*/ 128654 w 3160779"/>
              <a:gd name="connsiteY3" fmla="*/ 33996 h 313985"/>
              <a:gd name="connsiteX4" fmla="*/ 41342 w 3160779"/>
              <a:gd name="connsiteY4" fmla="*/ 262596 h 313985"/>
              <a:gd name="connsiteX5" fmla="*/ 671579 w 3160779"/>
              <a:gd name="connsiteY5" fmla="*/ 311808 h 313985"/>
              <a:gd name="connsiteX6" fmla="*/ 1011304 w 3160779"/>
              <a:gd name="connsiteY6" fmla="*/ 218146 h 313985"/>
              <a:gd name="connsiteX7" fmla="*/ 3160779 w 3160779"/>
              <a:gd name="connsiteY7" fmla="*/ 218146 h 313985"/>
              <a:gd name="connsiteX0" fmla="*/ 3164537 w 3164537"/>
              <a:gd name="connsiteY0" fmla="*/ 135596 h 313985"/>
              <a:gd name="connsiteX1" fmla="*/ 1021412 w 3164537"/>
              <a:gd name="connsiteY1" fmla="*/ 138771 h 313985"/>
              <a:gd name="connsiteX2" fmla="*/ 684862 w 3164537"/>
              <a:gd name="connsiteY2" fmla="*/ 11771 h 313985"/>
              <a:gd name="connsiteX3" fmla="*/ 132412 w 3164537"/>
              <a:gd name="connsiteY3" fmla="*/ 33996 h 313985"/>
              <a:gd name="connsiteX4" fmla="*/ 45100 w 3164537"/>
              <a:gd name="connsiteY4" fmla="*/ 262596 h 313985"/>
              <a:gd name="connsiteX5" fmla="*/ 726137 w 3164537"/>
              <a:gd name="connsiteY5" fmla="*/ 311808 h 313985"/>
              <a:gd name="connsiteX6" fmla="*/ 1015062 w 3164537"/>
              <a:gd name="connsiteY6" fmla="*/ 218146 h 313985"/>
              <a:gd name="connsiteX7" fmla="*/ 3164537 w 3164537"/>
              <a:gd name="connsiteY7" fmla="*/ 218146 h 313985"/>
              <a:gd name="connsiteX0" fmla="*/ 3164537 w 3164537"/>
              <a:gd name="connsiteY0" fmla="*/ 136048 h 314437"/>
              <a:gd name="connsiteX1" fmla="*/ 1011887 w 3164537"/>
              <a:gd name="connsiteY1" fmla="*/ 145573 h 314437"/>
              <a:gd name="connsiteX2" fmla="*/ 684862 w 3164537"/>
              <a:gd name="connsiteY2" fmla="*/ 12223 h 314437"/>
              <a:gd name="connsiteX3" fmla="*/ 132412 w 3164537"/>
              <a:gd name="connsiteY3" fmla="*/ 34448 h 314437"/>
              <a:gd name="connsiteX4" fmla="*/ 45100 w 3164537"/>
              <a:gd name="connsiteY4" fmla="*/ 263048 h 314437"/>
              <a:gd name="connsiteX5" fmla="*/ 726137 w 3164537"/>
              <a:gd name="connsiteY5" fmla="*/ 312260 h 314437"/>
              <a:gd name="connsiteX6" fmla="*/ 1015062 w 3164537"/>
              <a:gd name="connsiteY6" fmla="*/ 218598 h 314437"/>
              <a:gd name="connsiteX7" fmla="*/ 3164537 w 3164537"/>
              <a:gd name="connsiteY7" fmla="*/ 218598 h 314437"/>
              <a:gd name="connsiteX0" fmla="*/ 3166357 w 3166357"/>
              <a:gd name="connsiteY0" fmla="*/ 142995 h 321384"/>
              <a:gd name="connsiteX1" fmla="*/ 1013707 w 3166357"/>
              <a:gd name="connsiteY1" fmla="*/ 152520 h 321384"/>
              <a:gd name="connsiteX2" fmla="*/ 737482 w 3166357"/>
              <a:gd name="connsiteY2" fmla="*/ 9645 h 321384"/>
              <a:gd name="connsiteX3" fmla="*/ 134232 w 3166357"/>
              <a:gd name="connsiteY3" fmla="*/ 41395 h 321384"/>
              <a:gd name="connsiteX4" fmla="*/ 46920 w 3166357"/>
              <a:gd name="connsiteY4" fmla="*/ 269995 h 321384"/>
              <a:gd name="connsiteX5" fmla="*/ 727957 w 3166357"/>
              <a:gd name="connsiteY5" fmla="*/ 319207 h 321384"/>
              <a:gd name="connsiteX6" fmla="*/ 1016882 w 3166357"/>
              <a:gd name="connsiteY6" fmla="*/ 225545 h 321384"/>
              <a:gd name="connsiteX7" fmla="*/ 3166357 w 3166357"/>
              <a:gd name="connsiteY7" fmla="*/ 225545 h 321384"/>
              <a:gd name="connsiteX0" fmla="*/ 3166125 w 3166125"/>
              <a:gd name="connsiteY0" fmla="*/ 142995 h 321384"/>
              <a:gd name="connsiteX1" fmla="*/ 1013475 w 3166125"/>
              <a:gd name="connsiteY1" fmla="*/ 152520 h 321384"/>
              <a:gd name="connsiteX2" fmla="*/ 730900 w 3166125"/>
              <a:gd name="connsiteY2" fmla="*/ 9645 h 321384"/>
              <a:gd name="connsiteX3" fmla="*/ 134000 w 3166125"/>
              <a:gd name="connsiteY3" fmla="*/ 41395 h 321384"/>
              <a:gd name="connsiteX4" fmla="*/ 46688 w 3166125"/>
              <a:gd name="connsiteY4" fmla="*/ 269995 h 321384"/>
              <a:gd name="connsiteX5" fmla="*/ 727725 w 3166125"/>
              <a:gd name="connsiteY5" fmla="*/ 319207 h 321384"/>
              <a:gd name="connsiteX6" fmla="*/ 1016650 w 3166125"/>
              <a:gd name="connsiteY6" fmla="*/ 225545 h 321384"/>
              <a:gd name="connsiteX7" fmla="*/ 3166125 w 3166125"/>
              <a:gd name="connsiteY7" fmla="*/ 225545 h 321384"/>
              <a:gd name="connsiteX0" fmla="*/ 3158468 w 3158468"/>
              <a:gd name="connsiteY0" fmla="*/ 159065 h 338000"/>
              <a:gd name="connsiteX1" fmla="*/ 1005818 w 3158468"/>
              <a:gd name="connsiteY1" fmla="*/ 168590 h 338000"/>
              <a:gd name="connsiteX2" fmla="*/ 723243 w 3158468"/>
              <a:gd name="connsiteY2" fmla="*/ 25715 h 338000"/>
              <a:gd name="connsiteX3" fmla="*/ 151743 w 3158468"/>
              <a:gd name="connsiteY3" fmla="*/ 25715 h 338000"/>
              <a:gd name="connsiteX4" fmla="*/ 39031 w 3158468"/>
              <a:gd name="connsiteY4" fmla="*/ 286065 h 338000"/>
              <a:gd name="connsiteX5" fmla="*/ 720068 w 3158468"/>
              <a:gd name="connsiteY5" fmla="*/ 335277 h 338000"/>
              <a:gd name="connsiteX6" fmla="*/ 1008993 w 3158468"/>
              <a:gd name="connsiteY6" fmla="*/ 241615 h 338000"/>
              <a:gd name="connsiteX7" fmla="*/ 3158468 w 3158468"/>
              <a:gd name="connsiteY7" fmla="*/ 241615 h 338000"/>
              <a:gd name="connsiteX0" fmla="*/ 3185752 w 3185752"/>
              <a:gd name="connsiteY0" fmla="*/ 144420 h 323355"/>
              <a:gd name="connsiteX1" fmla="*/ 1033102 w 3185752"/>
              <a:gd name="connsiteY1" fmla="*/ 153945 h 323355"/>
              <a:gd name="connsiteX2" fmla="*/ 750527 w 3185752"/>
              <a:gd name="connsiteY2" fmla="*/ 11070 h 323355"/>
              <a:gd name="connsiteX3" fmla="*/ 179027 w 3185752"/>
              <a:gd name="connsiteY3" fmla="*/ 11070 h 323355"/>
              <a:gd name="connsiteX4" fmla="*/ 66315 w 3185752"/>
              <a:gd name="connsiteY4" fmla="*/ 271420 h 323355"/>
              <a:gd name="connsiteX5" fmla="*/ 747352 w 3185752"/>
              <a:gd name="connsiteY5" fmla="*/ 320632 h 323355"/>
              <a:gd name="connsiteX6" fmla="*/ 1036277 w 3185752"/>
              <a:gd name="connsiteY6" fmla="*/ 226970 h 323355"/>
              <a:gd name="connsiteX7" fmla="*/ 3185752 w 3185752"/>
              <a:gd name="connsiteY7" fmla="*/ 226970 h 323355"/>
              <a:gd name="connsiteX0" fmla="*/ 3185752 w 3185752"/>
              <a:gd name="connsiteY0" fmla="*/ 137397 h 316332"/>
              <a:gd name="connsiteX1" fmla="*/ 1033102 w 3185752"/>
              <a:gd name="connsiteY1" fmla="*/ 146922 h 316332"/>
              <a:gd name="connsiteX2" fmla="*/ 750527 w 3185752"/>
              <a:gd name="connsiteY2" fmla="*/ 4047 h 316332"/>
              <a:gd name="connsiteX3" fmla="*/ 179027 w 3185752"/>
              <a:gd name="connsiteY3" fmla="*/ 4047 h 316332"/>
              <a:gd name="connsiteX4" fmla="*/ 66315 w 3185752"/>
              <a:gd name="connsiteY4" fmla="*/ 264397 h 316332"/>
              <a:gd name="connsiteX5" fmla="*/ 747352 w 3185752"/>
              <a:gd name="connsiteY5" fmla="*/ 313609 h 316332"/>
              <a:gd name="connsiteX6" fmla="*/ 1036277 w 3185752"/>
              <a:gd name="connsiteY6" fmla="*/ 219947 h 316332"/>
              <a:gd name="connsiteX7" fmla="*/ 3185752 w 3185752"/>
              <a:gd name="connsiteY7" fmla="*/ 219947 h 316332"/>
              <a:gd name="connsiteX0" fmla="*/ 3186871 w 3186871"/>
              <a:gd name="connsiteY0" fmla="*/ 137397 h 352654"/>
              <a:gd name="connsiteX1" fmla="*/ 1034221 w 3186871"/>
              <a:gd name="connsiteY1" fmla="*/ 146922 h 352654"/>
              <a:gd name="connsiteX2" fmla="*/ 751646 w 3186871"/>
              <a:gd name="connsiteY2" fmla="*/ 4047 h 352654"/>
              <a:gd name="connsiteX3" fmla="*/ 180146 w 3186871"/>
              <a:gd name="connsiteY3" fmla="*/ 4047 h 352654"/>
              <a:gd name="connsiteX4" fmla="*/ 67434 w 3186871"/>
              <a:gd name="connsiteY4" fmla="*/ 264397 h 352654"/>
              <a:gd name="connsiteX5" fmla="*/ 764346 w 3186871"/>
              <a:gd name="connsiteY5" fmla="*/ 351709 h 352654"/>
              <a:gd name="connsiteX6" fmla="*/ 1037396 w 3186871"/>
              <a:gd name="connsiteY6" fmla="*/ 219947 h 352654"/>
              <a:gd name="connsiteX7" fmla="*/ 3186871 w 3186871"/>
              <a:gd name="connsiteY7" fmla="*/ 219947 h 352654"/>
              <a:gd name="connsiteX0" fmla="*/ 3091323 w 3091323"/>
              <a:gd name="connsiteY0" fmla="*/ 161310 h 410348"/>
              <a:gd name="connsiteX1" fmla="*/ 938673 w 3091323"/>
              <a:gd name="connsiteY1" fmla="*/ 170835 h 410348"/>
              <a:gd name="connsiteX2" fmla="*/ 656098 w 3091323"/>
              <a:gd name="connsiteY2" fmla="*/ 27960 h 410348"/>
              <a:gd name="connsiteX3" fmla="*/ 84598 w 3091323"/>
              <a:gd name="connsiteY3" fmla="*/ 27960 h 410348"/>
              <a:gd name="connsiteX4" fmla="*/ 63961 w 3091323"/>
              <a:gd name="connsiteY4" fmla="*/ 380385 h 410348"/>
              <a:gd name="connsiteX5" fmla="*/ 668798 w 3091323"/>
              <a:gd name="connsiteY5" fmla="*/ 375622 h 410348"/>
              <a:gd name="connsiteX6" fmla="*/ 941848 w 3091323"/>
              <a:gd name="connsiteY6" fmla="*/ 243860 h 410348"/>
              <a:gd name="connsiteX7" fmla="*/ 3091323 w 3091323"/>
              <a:gd name="connsiteY7" fmla="*/ 243860 h 410348"/>
              <a:gd name="connsiteX0" fmla="*/ 3135872 w 3135872"/>
              <a:gd name="connsiteY0" fmla="*/ 161310 h 388300"/>
              <a:gd name="connsiteX1" fmla="*/ 983222 w 3135872"/>
              <a:gd name="connsiteY1" fmla="*/ 170835 h 388300"/>
              <a:gd name="connsiteX2" fmla="*/ 700647 w 3135872"/>
              <a:gd name="connsiteY2" fmla="*/ 27960 h 388300"/>
              <a:gd name="connsiteX3" fmla="*/ 129147 w 3135872"/>
              <a:gd name="connsiteY3" fmla="*/ 27960 h 388300"/>
              <a:gd name="connsiteX4" fmla="*/ 108510 w 3135872"/>
              <a:gd name="connsiteY4" fmla="*/ 380385 h 388300"/>
              <a:gd name="connsiteX5" fmla="*/ 713347 w 3135872"/>
              <a:gd name="connsiteY5" fmla="*/ 375622 h 388300"/>
              <a:gd name="connsiteX6" fmla="*/ 986397 w 3135872"/>
              <a:gd name="connsiteY6" fmla="*/ 243860 h 388300"/>
              <a:gd name="connsiteX7" fmla="*/ 3135872 w 3135872"/>
              <a:gd name="connsiteY7" fmla="*/ 243860 h 388300"/>
              <a:gd name="connsiteX0" fmla="*/ 3159586 w 3159586"/>
              <a:gd name="connsiteY0" fmla="*/ 137258 h 364248"/>
              <a:gd name="connsiteX1" fmla="*/ 1006936 w 3159586"/>
              <a:gd name="connsiteY1" fmla="*/ 146783 h 364248"/>
              <a:gd name="connsiteX2" fmla="*/ 724361 w 3159586"/>
              <a:gd name="connsiteY2" fmla="*/ 3908 h 364248"/>
              <a:gd name="connsiteX3" fmla="*/ 152861 w 3159586"/>
              <a:gd name="connsiteY3" fmla="*/ 3908 h 364248"/>
              <a:gd name="connsiteX4" fmla="*/ 132224 w 3159586"/>
              <a:gd name="connsiteY4" fmla="*/ 356333 h 364248"/>
              <a:gd name="connsiteX5" fmla="*/ 737061 w 3159586"/>
              <a:gd name="connsiteY5" fmla="*/ 351570 h 364248"/>
              <a:gd name="connsiteX6" fmla="*/ 1010111 w 3159586"/>
              <a:gd name="connsiteY6" fmla="*/ 219808 h 364248"/>
              <a:gd name="connsiteX7" fmla="*/ 3159586 w 3159586"/>
              <a:gd name="connsiteY7" fmla="*/ 219808 h 364248"/>
              <a:gd name="connsiteX0" fmla="*/ 3159586 w 3159586"/>
              <a:gd name="connsiteY0" fmla="*/ 137258 h 357785"/>
              <a:gd name="connsiteX1" fmla="*/ 1006936 w 3159586"/>
              <a:gd name="connsiteY1" fmla="*/ 146783 h 357785"/>
              <a:gd name="connsiteX2" fmla="*/ 724361 w 3159586"/>
              <a:gd name="connsiteY2" fmla="*/ 3908 h 357785"/>
              <a:gd name="connsiteX3" fmla="*/ 152861 w 3159586"/>
              <a:gd name="connsiteY3" fmla="*/ 3908 h 357785"/>
              <a:gd name="connsiteX4" fmla="*/ 132224 w 3159586"/>
              <a:gd name="connsiteY4" fmla="*/ 356333 h 357785"/>
              <a:gd name="connsiteX5" fmla="*/ 737061 w 3159586"/>
              <a:gd name="connsiteY5" fmla="*/ 351570 h 357785"/>
              <a:gd name="connsiteX6" fmla="*/ 1010111 w 3159586"/>
              <a:gd name="connsiteY6" fmla="*/ 219808 h 357785"/>
              <a:gd name="connsiteX7" fmla="*/ 3159586 w 3159586"/>
              <a:gd name="connsiteY7" fmla="*/ 219808 h 357785"/>
              <a:gd name="connsiteX0" fmla="*/ 3159586 w 3159586"/>
              <a:gd name="connsiteY0" fmla="*/ 133350 h 353877"/>
              <a:gd name="connsiteX1" fmla="*/ 1006936 w 3159586"/>
              <a:gd name="connsiteY1" fmla="*/ 142875 h 353877"/>
              <a:gd name="connsiteX2" fmla="*/ 724361 w 3159586"/>
              <a:gd name="connsiteY2" fmla="*/ 0 h 353877"/>
              <a:gd name="connsiteX3" fmla="*/ 152861 w 3159586"/>
              <a:gd name="connsiteY3" fmla="*/ 0 h 353877"/>
              <a:gd name="connsiteX4" fmla="*/ 132224 w 3159586"/>
              <a:gd name="connsiteY4" fmla="*/ 352425 h 353877"/>
              <a:gd name="connsiteX5" fmla="*/ 737061 w 3159586"/>
              <a:gd name="connsiteY5" fmla="*/ 347662 h 353877"/>
              <a:gd name="connsiteX6" fmla="*/ 1010111 w 3159586"/>
              <a:gd name="connsiteY6" fmla="*/ 215900 h 353877"/>
              <a:gd name="connsiteX7" fmla="*/ 3159586 w 3159586"/>
              <a:gd name="connsiteY7" fmla="*/ 215900 h 353877"/>
              <a:gd name="connsiteX0" fmla="*/ 3118665 w 3118665"/>
              <a:gd name="connsiteY0" fmla="*/ 133350 h 378827"/>
              <a:gd name="connsiteX1" fmla="*/ 966015 w 3118665"/>
              <a:gd name="connsiteY1" fmla="*/ 142875 h 378827"/>
              <a:gd name="connsiteX2" fmla="*/ 683440 w 3118665"/>
              <a:gd name="connsiteY2" fmla="*/ 0 h 378827"/>
              <a:gd name="connsiteX3" fmla="*/ 111940 w 3118665"/>
              <a:gd name="connsiteY3" fmla="*/ 0 h 378827"/>
              <a:gd name="connsiteX4" fmla="*/ 91303 w 3118665"/>
              <a:gd name="connsiteY4" fmla="*/ 352425 h 378827"/>
              <a:gd name="connsiteX5" fmla="*/ 680265 w 3118665"/>
              <a:gd name="connsiteY5" fmla="*/ 350837 h 378827"/>
              <a:gd name="connsiteX6" fmla="*/ 969190 w 3118665"/>
              <a:gd name="connsiteY6" fmla="*/ 215900 h 378827"/>
              <a:gd name="connsiteX7" fmla="*/ 3118665 w 3118665"/>
              <a:gd name="connsiteY7" fmla="*/ 215900 h 378827"/>
              <a:gd name="connsiteX0" fmla="*/ 3118665 w 3118665"/>
              <a:gd name="connsiteY0" fmla="*/ 133350 h 378827"/>
              <a:gd name="connsiteX1" fmla="*/ 966015 w 3118665"/>
              <a:gd name="connsiteY1" fmla="*/ 142875 h 378827"/>
              <a:gd name="connsiteX2" fmla="*/ 683440 w 3118665"/>
              <a:gd name="connsiteY2" fmla="*/ 0 h 378827"/>
              <a:gd name="connsiteX3" fmla="*/ 111940 w 3118665"/>
              <a:gd name="connsiteY3" fmla="*/ 0 h 378827"/>
              <a:gd name="connsiteX4" fmla="*/ 91303 w 3118665"/>
              <a:gd name="connsiteY4" fmla="*/ 352425 h 378827"/>
              <a:gd name="connsiteX5" fmla="*/ 680265 w 3118665"/>
              <a:gd name="connsiteY5" fmla="*/ 350837 h 378827"/>
              <a:gd name="connsiteX6" fmla="*/ 969190 w 3118665"/>
              <a:gd name="connsiteY6" fmla="*/ 215900 h 378827"/>
              <a:gd name="connsiteX7" fmla="*/ 3118665 w 3118665"/>
              <a:gd name="connsiteY7" fmla="*/ 215900 h 378827"/>
              <a:gd name="connsiteX0" fmla="*/ 3118665 w 3118665"/>
              <a:gd name="connsiteY0" fmla="*/ 133350 h 377444"/>
              <a:gd name="connsiteX1" fmla="*/ 966015 w 3118665"/>
              <a:gd name="connsiteY1" fmla="*/ 142875 h 377444"/>
              <a:gd name="connsiteX2" fmla="*/ 683440 w 3118665"/>
              <a:gd name="connsiteY2" fmla="*/ 0 h 377444"/>
              <a:gd name="connsiteX3" fmla="*/ 111940 w 3118665"/>
              <a:gd name="connsiteY3" fmla="*/ 0 h 377444"/>
              <a:gd name="connsiteX4" fmla="*/ 91303 w 3118665"/>
              <a:gd name="connsiteY4" fmla="*/ 352425 h 377444"/>
              <a:gd name="connsiteX5" fmla="*/ 680265 w 3118665"/>
              <a:gd name="connsiteY5" fmla="*/ 350837 h 377444"/>
              <a:gd name="connsiteX6" fmla="*/ 969190 w 3118665"/>
              <a:gd name="connsiteY6" fmla="*/ 215900 h 377444"/>
              <a:gd name="connsiteX7" fmla="*/ 3118665 w 3118665"/>
              <a:gd name="connsiteY7" fmla="*/ 215900 h 377444"/>
              <a:gd name="connsiteX0" fmla="*/ 3154677 w 3154677"/>
              <a:gd name="connsiteY0" fmla="*/ 133350 h 352425"/>
              <a:gd name="connsiteX1" fmla="*/ 1002027 w 3154677"/>
              <a:gd name="connsiteY1" fmla="*/ 142875 h 352425"/>
              <a:gd name="connsiteX2" fmla="*/ 719452 w 3154677"/>
              <a:gd name="connsiteY2" fmla="*/ 0 h 352425"/>
              <a:gd name="connsiteX3" fmla="*/ 147952 w 3154677"/>
              <a:gd name="connsiteY3" fmla="*/ 0 h 352425"/>
              <a:gd name="connsiteX4" fmla="*/ 127315 w 3154677"/>
              <a:gd name="connsiteY4" fmla="*/ 352425 h 352425"/>
              <a:gd name="connsiteX5" fmla="*/ 716277 w 3154677"/>
              <a:gd name="connsiteY5" fmla="*/ 350837 h 352425"/>
              <a:gd name="connsiteX6" fmla="*/ 1005202 w 3154677"/>
              <a:gd name="connsiteY6" fmla="*/ 215900 h 352425"/>
              <a:gd name="connsiteX7" fmla="*/ 3154677 w 3154677"/>
              <a:gd name="connsiteY7" fmla="*/ 215900 h 352425"/>
              <a:gd name="connsiteX0" fmla="*/ 3154677 w 3154677"/>
              <a:gd name="connsiteY0" fmla="*/ 133350 h 352425"/>
              <a:gd name="connsiteX1" fmla="*/ 1002027 w 3154677"/>
              <a:gd name="connsiteY1" fmla="*/ 142875 h 352425"/>
              <a:gd name="connsiteX2" fmla="*/ 719452 w 3154677"/>
              <a:gd name="connsiteY2" fmla="*/ 0 h 352425"/>
              <a:gd name="connsiteX3" fmla="*/ 147952 w 3154677"/>
              <a:gd name="connsiteY3" fmla="*/ 0 h 352425"/>
              <a:gd name="connsiteX4" fmla="*/ 127315 w 3154677"/>
              <a:gd name="connsiteY4" fmla="*/ 352425 h 352425"/>
              <a:gd name="connsiteX5" fmla="*/ 716277 w 3154677"/>
              <a:gd name="connsiteY5" fmla="*/ 350837 h 352425"/>
              <a:gd name="connsiteX6" fmla="*/ 1005202 w 3154677"/>
              <a:gd name="connsiteY6" fmla="*/ 215900 h 352425"/>
              <a:gd name="connsiteX7" fmla="*/ 3154677 w 3154677"/>
              <a:gd name="connsiteY7" fmla="*/ 215900 h 352425"/>
              <a:gd name="connsiteX0" fmla="*/ 3154677 w 3154677"/>
              <a:gd name="connsiteY0" fmla="*/ 133350 h 352425"/>
              <a:gd name="connsiteX1" fmla="*/ 1002027 w 3154677"/>
              <a:gd name="connsiteY1" fmla="*/ 142875 h 352425"/>
              <a:gd name="connsiteX2" fmla="*/ 719452 w 3154677"/>
              <a:gd name="connsiteY2" fmla="*/ 0 h 352425"/>
              <a:gd name="connsiteX3" fmla="*/ 147952 w 3154677"/>
              <a:gd name="connsiteY3" fmla="*/ 0 h 352425"/>
              <a:gd name="connsiteX4" fmla="*/ 127315 w 3154677"/>
              <a:gd name="connsiteY4" fmla="*/ 352425 h 352425"/>
              <a:gd name="connsiteX5" fmla="*/ 716277 w 3154677"/>
              <a:gd name="connsiteY5" fmla="*/ 350837 h 352425"/>
              <a:gd name="connsiteX6" fmla="*/ 1005202 w 3154677"/>
              <a:gd name="connsiteY6" fmla="*/ 215900 h 352425"/>
              <a:gd name="connsiteX7" fmla="*/ 3154677 w 3154677"/>
              <a:gd name="connsiteY7" fmla="*/ 215900 h 352425"/>
              <a:gd name="connsiteX0" fmla="*/ 3148242 w 3148242"/>
              <a:gd name="connsiteY0" fmla="*/ 133350 h 352425"/>
              <a:gd name="connsiteX1" fmla="*/ 995592 w 3148242"/>
              <a:gd name="connsiteY1" fmla="*/ 142875 h 352425"/>
              <a:gd name="connsiteX2" fmla="*/ 713017 w 3148242"/>
              <a:gd name="connsiteY2" fmla="*/ 0 h 352425"/>
              <a:gd name="connsiteX3" fmla="*/ 141517 w 3148242"/>
              <a:gd name="connsiteY3" fmla="*/ 0 h 352425"/>
              <a:gd name="connsiteX4" fmla="*/ 120880 w 3148242"/>
              <a:gd name="connsiteY4" fmla="*/ 352425 h 352425"/>
              <a:gd name="connsiteX5" fmla="*/ 709842 w 3148242"/>
              <a:gd name="connsiteY5" fmla="*/ 350837 h 352425"/>
              <a:gd name="connsiteX6" fmla="*/ 998767 w 3148242"/>
              <a:gd name="connsiteY6" fmla="*/ 215900 h 352425"/>
              <a:gd name="connsiteX7" fmla="*/ 3148242 w 3148242"/>
              <a:gd name="connsiteY7" fmla="*/ 215900 h 352425"/>
              <a:gd name="connsiteX0" fmla="*/ 3127865 w 3127865"/>
              <a:gd name="connsiteY0" fmla="*/ 133350 h 354169"/>
              <a:gd name="connsiteX1" fmla="*/ 975215 w 3127865"/>
              <a:gd name="connsiteY1" fmla="*/ 142875 h 354169"/>
              <a:gd name="connsiteX2" fmla="*/ 692640 w 3127865"/>
              <a:gd name="connsiteY2" fmla="*/ 0 h 354169"/>
              <a:gd name="connsiteX3" fmla="*/ 121140 w 3127865"/>
              <a:gd name="connsiteY3" fmla="*/ 0 h 354169"/>
              <a:gd name="connsiteX4" fmla="*/ 100503 w 3127865"/>
              <a:gd name="connsiteY4" fmla="*/ 352425 h 354169"/>
              <a:gd name="connsiteX5" fmla="*/ 689465 w 3127865"/>
              <a:gd name="connsiteY5" fmla="*/ 350837 h 354169"/>
              <a:gd name="connsiteX6" fmla="*/ 978390 w 3127865"/>
              <a:gd name="connsiteY6" fmla="*/ 215900 h 354169"/>
              <a:gd name="connsiteX7" fmla="*/ 3127865 w 3127865"/>
              <a:gd name="connsiteY7" fmla="*/ 215900 h 3541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127865" h="354169">
                <a:moveTo>
                  <a:pt x="3127865" y="133350"/>
                </a:moveTo>
                <a:lnTo>
                  <a:pt x="975215" y="142875"/>
                </a:lnTo>
                <a:cubicBezTo>
                  <a:pt x="866207" y="49742"/>
                  <a:pt x="901661" y="1587"/>
                  <a:pt x="692640" y="0"/>
                </a:cubicBezTo>
                <a:lnTo>
                  <a:pt x="121140" y="0"/>
                </a:lnTo>
                <a:cubicBezTo>
                  <a:pt x="-34699" y="1587"/>
                  <a:pt x="-38668" y="347927"/>
                  <a:pt x="100503" y="352425"/>
                </a:cubicBezTo>
                <a:cubicBezTo>
                  <a:pt x="239674" y="356923"/>
                  <a:pt x="493144" y="351366"/>
                  <a:pt x="689465" y="350837"/>
                </a:cubicBezTo>
                <a:cubicBezTo>
                  <a:pt x="883405" y="353483"/>
                  <a:pt x="877848" y="306387"/>
                  <a:pt x="978390" y="215900"/>
                </a:cubicBezTo>
                <a:lnTo>
                  <a:pt x="3127865" y="215900"/>
                </a:lnTo>
              </a:path>
            </a:pathLst>
          </a:cu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2" name="Freeform 291" descr="A test tube.">
            <a:extLst>
              <a:ext uri="{FF2B5EF4-FFF2-40B4-BE49-F238E27FC236}">
                <a16:creationId xmlns:a16="http://schemas.microsoft.com/office/drawing/2014/main" id="{E24E4837-0619-F6E7-AF12-9C30E88AE3E5}"/>
              </a:ext>
            </a:extLst>
          </p:cNvPr>
          <p:cNvSpPr/>
          <p:nvPr/>
        </p:nvSpPr>
        <p:spPr>
          <a:xfrm>
            <a:off x="9295715" y="1668848"/>
            <a:ext cx="398584" cy="1405255"/>
          </a:xfrm>
          <a:custGeom>
            <a:avLst/>
            <a:gdLst>
              <a:gd name="connsiteX0" fmla="*/ 36050 w 795698"/>
              <a:gd name="connsiteY0" fmla="*/ 0 h 2616279"/>
              <a:gd name="connsiteX1" fmla="*/ 36050 w 795698"/>
              <a:gd name="connsiteY1" fmla="*/ 2178050 h 2616279"/>
              <a:gd name="connsiteX2" fmla="*/ 410700 w 795698"/>
              <a:gd name="connsiteY2" fmla="*/ 2616200 h 2616279"/>
              <a:gd name="connsiteX3" fmla="*/ 759950 w 795698"/>
              <a:gd name="connsiteY3" fmla="*/ 2171700 h 2616279"/>
              <a:gd name="connsiteX4" fmla="*/ 766300 w 795698"/>
              <a:gd name="connsiteY4" fmla="*/ 12700 h 2616279"/>
              <a:gd name="connsiteX0" fmla="*/ 27635 w 787283"/>
              <a:gd name="connsiteY0" fmla="*/ 0 h 2616279"/>
              <a:gd name="connsiteX1" fmla="*/ 27635 w 787283"/>
              <a:gd name="connsiteY1" fmla="*/ 2178050 h 2616279"/>
              <a:gd name="connsiteX2" fmla="*/ 402285 w 787283"/>
              <a:gd name="connsiteY2" fmla="*/ 2616200 h 2616279"/>
              <a:gd name="connsiteX3" fmla="*/ 751535 w 787283"/>
              <a:gd name="connsiteY3" fmla="*/ 2171700 h 2616279"/>
              <a:gd name="connsiteX4" fmla="*/ 757885 w 787283"/>
              <a:gd name="connsiteY4" fmla="*/ 12700 h 2616279"/>
              <a:gd name="connsiteX0" fmla="*/ 27635 w 781551"/>
              <a:gd name="connsiteY0" fmla="*/ 0 h 2616279"/>
              <a:gd name="connsiteX1" fmla="*/ 27635 w 781551"/>
              <a:gd name="connsiteY1" fmla="*/ 2178050 h 2616279"/>
              <a:gd name="connsiteX2" fmla="*/ 402285 w 781551"/>
              <a:gd name="connsiteY2" fmla="*/ 2616200 h 2616279"/>
              <a:gd name="connsiteX3" fmla="*/ 751535 w 781551"/>
              <a:gd name="connsiteY3" fmla="*/ 2171700 h 2616279"/>
              <a:gd name="connsiteX4" fmla="*/ 757885 w 781551"/>
              <a:gd name="connsiteY4" fmla="*/ 12700 h 2616279"/>
              <a:gd name="connsiteX0" fmla="*/ 27635 w 763164"/>
              <a:gd name="connsiteY0" fmla="*/ 0 h 2616279"/>
              <a:gd name="connsiteX1" fmla="*/ 27635 w 763164"/>
              <a:gd name="connsiteY1" fmla="*/ 2178050 h 2616279"/>
              <a:gd name="connsiteX2" fmla="*/ 402285 w 763164"/>
              <a:gd name="connsiteY2" fmla="*/ 2616200 h 2616279"/>
              <a:gd name="connsiteX3" fmla="*/ 751535 w 763164"/>
              <a:gd name="connsiteY3" fmla="*/ 2171700 h 2616279"/>
              <a:gd name="connsiteX4" fmla="*/ 757885 w 763164"/>
              <a:gd name="connsiteY4" fmla="*/ 12700 h 2616279"/>
              <a:gd name="connsiteX0" fmla="*/ 27635 w 761412"/>
              <a:gd name="connsiteY0" fmla="*/ 0 h 2616279"/>
              <a:gd name="connsiteX1" fmla="*/ 27635 w 761412"/>
              <a:gd name="connsiteY1" fmla="*/ 2178050 h 2616279"/>
              <a:gd name="connsiteX2" fmla="*/ 402285 w 761412"/>
              <a:gd name="connsiteY2" fmla="*/ 2616200 h 2616279"/>
              <a:gd name="connsiteX3" fmla="*/ 751535 w 761412"/>
              <a:gd name="connsiteY3" fmla="*/ 2171700 h 2616279"/>
              <a:gd name="connsiteX4" fmla="*/ 757885 w 761412"/>
              <a:gd name="connsiteY4" fmla="*/ 12700 h 2616279"/>
              <a:gd name="connsiteX0" fmla="*/ 4 w 733781"/>
              <a:gd name="connsiteY0" fmla="*/ 0 h 2616203"/>
              <a:gd name="connsiteX1" fmla="*/ 4 w 733781"/>
              <a:gd name="connsiteY1" fmla="*/ 2178050 h 2616203"/>
              <a:gd name="connsiteX2" fmla="*/ 374654 w 733781"/>
              <a:gd name="connsiteY2" fmla="*/ 2616200 h 2616203"/>
              <a:gd name="connsiteX3" fmla="*/ 723904 w 733781"/>
              <a:gd name="connsiteY3" fmla="*/ 2171700 h 2616203"/>
              <a:gd name="connsiteX4" fmla="*/ 730254 w 733781"/>
              <a:gd name="connsiteY4" fmla="*/ 12700 h 2616203"/>
              <a:gd name="connsiteX0" fmla="*/ 6 w 733783"/>
              <a:gd name="connsiteY0" fmla="*/ 0 h 2616203"/>
              <a:gd name="connsiteX1" fmla="*/ 6 w 733783"/>
              <a:gd name="connsiteY1" fmla="*/ 2178050 h 2616203"/>
              <a:gd name="connsiteX2" fmla="*/ 374656 w 733783"/>
              <a:gd name="connsiteY2" fmla="*/ 2616200 h 2616203"/>
              <a:gd name="connsiteX3" fmla="*/ 723906 w 733783"/>
              <a:gd name="connsiteY3" fmla="*/ 2171700 h 2616203"/>
              <a:gd name="connsiteX4" fmla="*/ 730256 w 733783"/>
              <a:gd name="connsiteY4" fmla="*/ 12700 h 26162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3783" h="2616203">
                <a:moveTo>
                  <a:pt x="6" y="0"/>
                </a:moveTo>
                <a:cubicBezTo>
                  <a:pt x="535" y="2077508"/>
                  <a:pt x="1064" y="1951567"/>
                  <a:pt x="6" y="2178050"/>
                </a:cubicBezTo>
                <a:cubicBezTo>
                  <a:pt x="-1052" y="2404533"/>
                  <a:pt x="127006" y="2617258"/>
                  <a:pt x="374656" y="2616200"/>
                </a:cubicBezTo>
                <a:cubicBezTo>
                  <a:pt x="622306" y="2615142"/>
                  <a:pt x="715439" y="2440516"/>
                  <a:pt x="723906" y="2171700"/>
                </a:cubicBezTo>
                <a:cubicBezTo>
                  <a:pt x="732373" y="1902884"/>
                  <a:pt x="737664" y="1821392"/>
                  <a:pt x="730256" y="12700"/>
                </a:cubicBezTo>
              </a:path>
            </a:pathLst>
          </a:cu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3" name="Trapezoid 292" descr="A rubber bung.">
            <a:extLst>
              <a:ext uri="{FF2B5EF4-FFF2-40B4-BE49-F238E27FC236}">
                <a16:creationId xmlns:a16="http://schemas.microsoft.com/office/drawing/2014/main" id="{C122502F-E6C9-63CD-83DF-7500A46C759B}"/>
              </a:ext>
            </a:extLst>
          </p:cNvPr>
          <p:cNvSpPr/>
          <p:nvPr/>
        </p:nvSpPr>
        <p:spPr>
          <a:xfrm rot="2245860" flipV="1">
            <a:off x="10507853" y="1453557"/>
            <a:ext cx="461986" cy="502920"/>
          </a:xfrm>
          <a:prstGeom prst="trapezoid">
            <a:avLst>
              <a:gd name="adj" fmla="val 13636"/>
            </a:avLst>
          </a:prstGeom>
          <a:solidFill>
            <a:schemeClr val="accent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Bent Arrow 164">
            <a:extLst>
              <a:ext uri="{FF2B5EF4-FFF2-40B4-BE49-F238E27FC236}">
                <a16:creationId xmlns:a16="http://schemas.microsoft.com/office/drawing/2014/main" id="{B73CEE36-C193-6BC4-FC1B-AF7874A838B2}"/>
              </a:ext>
              <a:ext uri="{C183D7F6-B498-43B3-948B-1728B52AA6E4}">
                <adec:decorative xmlns:adec="http://schemas.microsoft.com/office/drawing/2017/decorative" val="1"/>
              </a:ext>
            </a:extLst>
          </p:cNvPr>
          <p:cNvSpPr/>
          <p:nvPr/>
        </p:nvSpPr>
        <p:spPr>
          <a:xfrm rot="21324689">
            <a:off x="5983848" y="2583835"/>
            <a:ext cx="1052260" cy="893939"/>
          </a:xfrm>
          <a:prstGeom prst="bentArrow">
            <a:avLst>
              <a:gd name="adj1" fmla="val 12166"/>
              <a:gd name="adj2" fmla="val 16111"/>
              <a:gd name="adj3" fmla="val 29444"/>
              <a:gd name="adj4" fmla="val 90278"/>
            </a:avLst>
          </a:prstGeom>
          <a:solidFill>
            <a:schemeClr val="accent3">
              <a:lumMod val="75000"/>
            </a:schemeClr>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13" name="Title 12">
            <a:extLst>
              <a:ext uri="{FF2B5EF4-FFF2-40B4-BE49-F238E27FC236}">
                <a16:creationId xmlns:a16="http://schemas.microsoft.com/office/drawing/2014/main" id="{13BE609F-D8F3-FF6D-1357-798C235C102B}"/>
              </a:ext>
            </a:extLst>
          </p:cNvPr>
          <p:cNvSpPr>
            <a:spLocks noGrp="1"/>
          </p:cNvSpPr>
          <p:nvPr>
            <p:ph type="title"/>
          </p:nvPr>
        </p:nvSpPr>
        <p:spPr>
          <a:xfrm>
            <a:off x="838200" y="-1325563"/>
            <a:ext cx="10515600" cy="1325563"/>
          </a:xfrm>
        </p:spPr>
        <p:txBody>
          <a:bodyPr vert="horz" lIns="91440" tIns="45720" rIns="91440" bIns="45720" rtlCol="0" anchor="b">
            <a:normAutofit/>
          </a:bodyPr>
          <a:lstStyle/>
          <a:p>
            <a:r>
              <a:rPr lang="en-GB" dirty="0"/>
              <a:t>Integrated instructions</a:t>
            </a:r>
          </a:p>
        </p:txBody>
      </p:sp>
    </p:spTree>
    <p:extLst>
      <p:ext uri="{BB962C8B-B14F-4D97-AF65-F5344CB8AC3E}">
        <p14:creationId xmlns:p14="http://schemas.microsoft.com/office/powerpoint/2010/main" val="14845702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CC1E2A-2BF0-D440-B7AD-977E4B223F66}"/>
              </a:ext>
            </a:extLst>
          </p:cNvPr>
          <p:cNvSpPr>
            <a:spLocks noGrp="1"/>
          </p:cNvSpPr>
          <p:nvPr>
            <p:ph type="title"/>
          </p:nvPr>
        </p:nvSpPr>
        <p:spPr/>
        <p:txBody>
          <a:bodyPr/>
          <a:lstStyle/>
          <a:p>
            <a:r>
              <a:rPr lang="en-US" dirty="0"/>
              <a:t>Questions</a:t>
            </a:r>
          </a:p>
        </p:txBody>
      </p:sp>
      <p:sp>
        <p:nvSpPr>
          <p:cNvPr id="3" name="Content Placeholder 2">
            <a:extLst>
              <a:ext uri="{FF2B5EF4-FFF2-40B4-BE49-F238E27FC236}">
                <a16:creationId xmlns:a16="http://schemas.microsoft.com/office/drawing/2014/main" id="{F75AD0E3-9FEE-1049-ADFC-491236E572AB}"/>
              </a:ext>
            </a:extLst>
          </p:cNvPr>
          <p:cNvSpPr>
            <a:spLocks noGrp="1"/>
          </p:cNvSpPr>
          <p:nvPr>
            <p:ph idx="1"/>
          </p:nvPr>
        </p:nvSpPr>
        <p:spPr>
          <a:xfrm>
            <a:off x="539999" y="1259999"/>
            <a:ext cx="10476868" cy="5427239"/>
          </a:xfrm>
        </p:spPr>
        <p:txBody>
          <a:bodyPr>
            <a:normAutofit/>
          </a:bodyPr>
          <a:lstStyle/>
          <a:p>
            <a:pPr marL="457200" lvl="0" indent="-457200">
              <a:buClr>
                <a:srgbClr val="006F62"/>
              </a:buClr>
              <a:buAutoNum type="arabicPeriod"/>
            </a:pPr>
            <a:r>
              <a:rPr lang="en-GB" dirty="0"/>
              <a:t>Write a word equation for the reaction of calcium carbonate with hydrochloric gas.</a:t>
            </a:r>
          </a:p>
          <a:p>
            <a:pPr marL="457200" lvl="0" indent="-457200">
              <a:buClr>
                <a:srgbClr val="006F62"/>
              </a:buClr>
              <a:buAutoNum type="arabicPeriod"/>
            </a:pPr>
            <a:endParaRPr lang="en-GB" dirty="0"/>
          </a:p>
          <a:p>
            <a:pPr marL="457200" lvl="0" indent="-457200">
              <a:buClr>
                <a:srgbClr val="006F62"/>
              </a:buClr>
              <a:buAutoNum type="arabicPeriod"/>
            </a:pPr>
            <a:r>
              <a:rPr lang="en-GB" dirty="0"/>
              <a:t>State the test for carbon dioxide gas.</a:t>
            </a:r>
          </a:p>
          <a:p>
            <a:pPr marL="457200" lvl="0" indent="-457200">
              <a:buClr>
                <a:srgbClr val="006F62"/>
              </a:buClr>
              <a:buAutoNum type="arabicPeriod"/>
            </a:pPr>
            <a:endParaRPr lang="en-GB" dirty="0"/>
          </a:p>
          <a:p>
            <a:pPr marL="457200" lvl="0" indent="-457200">
              <a:buClr>
                <a:srgbClr val="006F62"/>
              </a:buClr>
              <a:buAutoNum type="arabicPeriod"/>
            </a:pPr>
            <a:r>
              <a:rPr lang="en-GB" dirty="0"/>
              <a:t>Which of the four test tubes contained carbon dioxide gas at the end of the experiment? </a:t>
            </a:r>
          </a:p>
          <a:p>
            <a:pPr marL="457200" lvl="0" indent="-457200">
              <a:buClr>
                <a:srgbClr val="006F62"/>
              </a:buClr>
              <a:buAutoNum type="arabicPeriod"/>
            </a:pPr>
            <a:endParaRPr lang="en-GB" dirty="0"/>
          </a:p>
          <a:p>
            <a:pPr marL="457200" lvl="0" indent="-457200">
              <a:buClr>
                <a:srgbClr val="006F62"/>
              </a:buClr>
              <a:buAutoNum type="arabicPeriod"/>
            </a:pPr>
            <a:r>
              <a:rPr lang="en-GB" dirty="0"/>
              <a:t>Which is denser, air or carbon dioxide?</a:t>
            </a:r>
          </a:p>
          <a:p>
            <a:pPr lvl="0"/>
            <a:endParaRPr lang="en-GB" dirty="0"/>
          </a:p>
          <a:p>
            <a:pPr marL="457200" lvl="0" indent="-457200">
              <a:buAutoNum type="arabicPeriod"/>
            </a:pPr>
            <a:endParaRPr lang="en-US" dirty="0"/>
          </a:p>
        </p:txBody>
      </p:sp>
      <p:sp>
        <p:nvSpPr>
          <p:cNvPr id="6" name="Title 1">
            <a:extLst>
              <a:ext uri="{FF2B5EF4-FFF2-40B4-BE49-F238E27FC236}">
                <a16:creationId xmlns:a16="http://schemas.microsoft.com/office/drawing/2014/main" id="{E4E77663-259B-104A-AAD0-31021C659F7E}"/>
              </a:ext>
            </a:extLst>
          </p:cNvPr>
          <p:cNvSpPr txBox="1">
            <a:spLocks/>
          </p:cNvSpPr>
          <p:nvPr/>
        </p:nvSpPr>
        <p:spPr>
          <a:xfrm rot="5400000">
            <a:off x="9717000" y="2205000"/>
            <a:ext cx="4140000" cy="810000"/>
          </a:xfrm>
          <a:prstGeom prst="rect">
            <a:avLst/>
          </a:prstGeom>
        </p:spPr>
        <p:txBody>
          <a:bodyPr vert="horz" lIns="0" tIns="0" rIns="0" bIns="0" rtlCol="0" anchor="ctr" anchorCtr="0">
            <a:noAutofit/>
          </a:bodyPr>
          <a:lstStyle>
            <a:lvl1pPr algn="l" defTabSz="914400" rtl="0" eaLnBrk="1" latinLnBrk="0" hangingPunct="1">
              <a:lnSpc>
                <a:spcPct val="90000"/>
              </a:lnSpc>
              <a:spcBef>
                <a:spcPct val="0"/>
              </a:spcBef>
              <a:buNone/>
              <a:defRPr sz="3400" b="1" i="0" kern="1200">
                <a:solidFill>
                  <a:srgbClr val="006F62"/>
                </a:solidFill>
                <a:latin typeface="Century Gothic" panose="020B0502020202020204" pitchFamily="34" charset="0"/>
                <a:ea typeface="+mj-ea"/>
                <a:cs typeface="+mj-cs"/>
              </a:defRPr>
            </a:lvl1pPr>
          </a:lstStyle>
          <a:p>
            <a:r>
              <a:rPr lang="en-GB" sz="2200" dirty="0">
                <a:solidFill>
                  <a:schemeClr val="bg1"/>
                </a:solidFill>
              </a:rPr>
              <a:t>Questions</a:t>
            </a:r>
            <a:endParaRPr lang="en-US" sz="2200" dirty="0">
              <a:solidFill>
                <a:schemeClr val="bg1"/>
              </a:solidFill>
            </a:endParaRPr>
          </a:p>
        </p:txBody>
      </p:sp>
    </p:spTree>
    <p:extLst>
      <p:ext uri="{BB962C8B-B14F-4D97-AF65-F5344CB8AC3E}">
        <p14:creationId xmlns:p14="http://schemas.microsoft.com/office/powerpoint/2010/main" val="7951519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FE9D67-9EC5-62C8-49AD-00926F1E36C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5087417-3F0F-FFC6-C14D-DBC487487E36}"/>
              </a:ext>
            </a:extLst>
          </p:cNvPr>
          <p:cNvSpPr>
            <a:spLocks noGrp="1"/>
          </p:cNvSpPr>
          <p:nvPr>
            <p:ph type="title"/>
          </p:nvPr>
        </p:nvSpPr>
        <p:spPr/>
        <p:txBody>
          <a:bodyPr/>
          <a:lstStyle/>
          <a:p>
            <a:r>
              <a:rPr lang="en-US" dirty="0"/>
              <a:t>Questions</a:t>
            </a:r>
          </a:p>
        </p:txBody>
      </p:sp>
      <p:sp>
        <p:nvSpPr>
          <p:cNvPr id="3" name="Content Placeholder 2">
            <a:extLst>
              <a:ext uri="{FF2B5EF4-FFF2-40B4-BE49-F238E27FC236}">
                <a16:creationId xmlns:a16="http://schemas.microsoft.com/office/drawing/2014/main" id="{40B8AA66-3055-A414-B431-338459CCA56B}"/>
              </a:ext>
            </a:extLst>
          </p:cNvPr>
          <p:cNvSpPr>
            <a:spLocks noGrp="1"/>
          </p:cNvSpPr>
          <p:nvPr>
            <p:ph idx="1"/>
          </p:nvPr>
        </p:nvSpPr>
        <p:spPr>
          <a:xfrm>
            <a:off x="539999" y="1259999"/>
            <a:ext cx="10476868" cy="5427239"/>
          </a:xfrm>
        </p:spPr>
        <p:txBody>
          <a:bodyPr>
            <a:normAutofit/>
          </a:bodyPr>
          <a:lstStyle/>
          <a:p>
            <a:pPr lvl="0"/>
            <a:r>
              <a:rPr lang="en-GB" dirty="0">
                <a:solidFill>
                  <a:srgbClr val="006F62"/>
                </a:solidFill>
              </a:rPr>
              <a:t>5.   </a:t>
            </a:r>
            <a:r>
              <a:rPr lang="en-GB" dirty="0"/>
              <a:t>Concentration is a measure of the number of particles per unit area.</a:t>
            </a:r>
          </a:p>
          <a:p>
            <a:r>
              <a:rPr lang="en-GB" dirty="0"/>
              <a:t>The diagrams show a sample of gas particles at different concentrations.</a:t>
            </a:r>
          </a:p>
          <a:p>
            <a:endParaRPr lang="en-GB" dirty="0"/>
          </a:p>
          <a:p>
            <a:pPr lvl="0"/>
            <a:endParaRPr lang="en-GB" dirty="0"/>
          </a:p>
          <a:p>
            <a:pPr lvl="0"/>
            <a:endParaRPr lang="en-GB" dirty="0"/>
          </a:p>
          <a:p>
            <a:pPr lvl="0"/>
            <a:endParaRPr lang="en-GB" dirty="0"/>
          </a:p>
          <a:p>
            <a:pPr lvl="0"/>
            <a:endParaRPr lang="en-GB" dirty="0"/>
          </a:p>
          <a:p>
            <a:pPr lvl="0"/>
            <a:endParaRPr lang="en-GB" dirty="0"/>
          </a:p>
          <a:p>
            <a:pPr lvl="0"/>
            <a:r>
              <a:rPr lang="en-GB" dirty="0"/>
              <a:t>List the samples in order from highest concentration to lowest concentration.</a:t>
            </a:r>
          </a:p>
          <a:p>
            <a:pPr lvl="0"/>
            <a:endParaRPr lang="en-GB" dirty="0"/>
          </a:p>
          <a:p>
            <a:pPr marL="457200" lvl="0" indent="-457200">
              <a:buAutoNum type="arabicPeriod"/>
            </a:pPr>
            <a:endParaRPr lang="en-US" dirty="0"/>
          </a:p>
        </p:txBody>
      </p:sp>
      <p:sp>
        <p:nvSpPr>
          <p:cNvPr id="6" name="Title 1">
            <a:extLst>
              <a:ext uri="{FF2B5EF4-FFF2-40B4-BE49-F238E27FC236}">
                <a16:creationId xmlns:a16="http://schemas.microsoft.com/office/drawing/2014/main" id="{23DAED90-A352-70D6-0D79-53B927267A7B}"/>
              </a:ext>
            </a:extLst>
          </p:cNvPr>
          <p:cNvSpPr txBox="1">
            <a:spLocks/>
          </p:cNvSpPr>
          <p:nvPr/>
        </p:nvSpPr>
        <p:spPr>
          <a:xfrm rot="5400000">
            <a:off x="9717000" y="2205000"/>
            <a:ext cx="4140000" cy="810000"/>
          </a:xfrm>
          <a:prstGeom prst="rect">
            <a:avLst/>
          </a:prstGeom>
        </p:spPr>
        <p:txBody>
          <a:bodyPr vert="horz" lIns="0" tIns="0" rIns="0" bIns="0" rtlCol="0" anchor="ctr" anchorCtr="0">
            <a:noAutofit/>
          </a:bodyPr>
          <a:lstStyle>
            <a:lvl1pPr algn="l" defTabSz="914400" rtl="0" eaLnBrk="1" latinLnBrk="0" hangingPunct="1">
              <a:lnSpc>
                <a:spcPct val="90000"/>
              </a:lnSpc>
              <a:spcBef>
                <a:spcPct val="0"/>
              </a:spcBef>
              <a:buNone/>
              <a:defRPr sz="3400" b="1" i="0" kern="1200">
                <a:solidFill>
                  <a:srgbClr val="006F62"/>
                </a:solidFill>
                <a:latin typeface="Century Gothic" panose="020B0502020202020204" pitchFamily="34" charset="0"/>
                <a:ea typeface="+mj-ea"/>
                <a:cs typeface="+mj-cs"/>
              </a:defRPr>
            </a:lvl1pPr>
          </a:lstStyle>
          <a:p>
            <a:r>
              <a:rPr lang="en-GB" sz="2200" dirty="0">
                <a:solidFill>
                  <a:schemeClr val="bg1"/>
                </a:solidFill>
              </a:rPr>
              <a:t>Questions</a:t>
            </a:r>
            <a:endParaRPr lang="en-US" sz="2200" dirty="0">
              <a:solidFill>
                <a:schemeClr val="bg1"/>
              </a:solidFill>
            </a:endParaRPr>
          </a:p>
        </p:txBody>
      </p:sp>
      <p:graphicFrame>
        <p:nvGraphicFramePr>
          <p:cNvPr id="4" name="Table 3">
            <a:extLst>
              <a:ext uri="{FF2B5EF4-FFF2-40B4-BE49-F238E27FC236}">
                <a16:creationId xmlns:a16="http://schemas.microsoft.com/office/drawing/2014/main" id="{3B850E77-F103-FBA1-D544-CEF7AA1754D5}"/>
              </a:ext>
            </a:extLst>
          </p:cNvPr>
          <p:cNvGraphicFramePr>
            <a:graphicFrameLocks noGrp="1"/>
          </p:cNvGraphicFramePr>
          <p:nvPr>
            <p:extLst>
              <p:ext uri="{D42A27DB-BD31-4B8C-83A1-F6EECF244321}">
                <p14:modId xmlns:p14="http://schemas.microsoft.com/office/powerpoint/2010/main" val="3053097354"/>
              </p:ext>
            </p:extLst>
          </p:nvPr>
        </p:nvGraphicFramePr>
        <p:xfrm>
          <a:off x="1427912" y="2456968"/>
          <a:ext cx="8128000" cy="2382520"/>
        </p:xfrm>
        <a:graphic>
          <a:graphicData uri="http://schemas.openxmlformats.org/drawingml/2006/table">
            <a:tbl>
              <a:tblPr firstRow="1" bandRow="1">
                <a:tableStyleId>{2D5ABB26-0587-4C30-8999-92F81FD0307C}</a:tableStyleId>
              </a:tblPr>
              <a:tblGrid>
                <a:gridCol w="2032000">
                  <a:extLst>
                    <a:ext uri="{9D8B030D-6E8A-4147-A177-3AD203B41FA5}">
                      <a16:colId xmlns:a16="http://schemas.microsoft.com/office/drawing/2014/main" val="1882574660"/>
                    </a:ext>
                  </a:extLst>
                </a:gridCol>
                <a:gridCol w="2032000">
                  <a:extLst>
                    <a:ext uri="{9D8B030D-6E8A-4147-A177-3AD203B41FA5}">
                      <a16:colId xmlns:a16="http://schemas.microsoft.com/office/drawing/2014/main" val="4268799382"/>
                    </a:ext>
                  </a:extLst>
                </a:gridCol>
                <a:gridCol w="2032000">
                  <a:extLst>
                    <a:ext uri="{9D8B030D-6E8A-4147-A177-3AD203B41FA5}">
                      <a16:colId xmlns:a16="http://schemas.microsoft.com/office/drawing/2014/main" val="984561461"/>
                    </a:ext>
                  </a:extLst>
                </a:gridCol>
                <a:gridCol w="2032000">
                  <a:extLst>
                    <a:ext uri="{9D8B030D-6E8A-4147-A177-3AD203B41FA5}">
                      <a16:colId xmlns:a16="http://schemas.microsoft.com/office/drawing/2014/main" val="359879432"/>
                    </a:ext>
                  </a:extLst>
                </a:gridCol>
              </a:tblGrid>
              <a:tr h="370840">
                <a:tc>
                  <a:txBody>
                    <a:bodyPr/>
                    <a:lstStyle/>
                    <a:p>
                      <a:pPr algn="ctr"/>
                      <a:endParaRPr lang="en-GB" b="1" dirty="0">
                        <a:solidFill>
                          <a:srgbClr val="006F62"/>
                        </a:solidFill>
                      </a:endParaRPr>
                    </a:p>
                    <a:p>
                      <a:pPr algn="ctr"/>
                      <a:endParaRPr lang="en-GB" b="1" dirty="0">
                        <a:solidFill>
                          <a:srgbClr val="006F62"/>
                        </a:solidFill>
                      </a:endParaRPr>
                    </a:p>
                    <a:p>
                      <a:pPr algn="ctr"/>
                      <a:endParaRPr lang="en-GB" b="1" dirty="0">
                        <a:solidFill>
                          <a:srgbClr val="006F62"/>
                        </a:solidFill>
                      </a:endParaRPr>
                    </a:p>
                    <a:p>
                      <a:pPr algn="ctr"/>
                      <a:endParaRPr lang="en-GB" b="1" dirty="0">
                        <a:solidFill>
                          <a:srgbClr val="006F62"/>
                        </a:solidFill>
                      </a:endParaRPr>
                    </a:p>
                    <a:p>
                      <a:pPr algn="ctr"/>
                      <a:endParaRPr lang="en-GB" b="1" dirty="0">
                        <a:solidFill>
                          <a:srgbClr val="006F62"/>
                        </a:solidFill>
                      </a:endParaRPr>
                    </a:p>
                    <a:p>
                      <a:pPr algn="ctr"/>
                      <a:endParaRPr lang="en-GB" b="1" dirty="0">
                        <a:solidFill>
                          <a:srgbClr val="006F62"/>
                        </a:solidFill>
                      </a:endParaRPr>
                    </a:p>
                    <a:p>
                      <a:pPr algn="ctr"/>
                      <a:endParaRPr lang="en-GB" b="1" dirty="0">
                        <a:solidFill>
                          <a:srgbClr val="006F62"/>
                        </a:solidFill>
                      </a:endParaRPr>
                    </a:p>
                  </a:txBody>
                  <a:tcPr anchor="ctr"/>
                </a:tc>
                <a:tc>
                  <a:txBody>
                    <a:bodyPr/>
                    <a:lstStyle/>
                    <a:p>
                      <a:pPr algn="ctr"/>
                      <a:endParaRPr lang="en-GB" b="1" dirty="0">
                        <a:solidFill>
                          <a:srgbClr val="006F62"/>
                        </a:solidFill>
                      </a:endParaRPr>
                    </a:p>
                  </a:txBody>
                  <a:tcPr anchor="ctr"/>
                </a:tc>
                <a:tc>
                  <a:txBody>
                    <a:bodyPr/>
                    <a:lstStyle/>
                    <a:p>
                      <a:pPr algn="ctr"/>
                      <a:endParaRPr lang="en-GB" b="1" dirty="0">
                        <a:solidFill>
                          <a:srgbClr val="006F62"/>
                        </a:solidFill>
                      </a:endParaRPr>
                    </a:p>
                  </a:txBody>
                  <a:tcPr anchor="ctr"/>
                </a:tc>
                <a:tc>
                  <a:txBody>
                    <a:bodyPr/>
                    <a:lstStyle/>
                    <a:p>
                      <a:pPr algn="ctr"/>
                      <a:endParaRPr lang="en-GB" b="1" dirty="0">
                        <a:solidFill>
                          <a:srgbClr val="006F62"/>
                        </a:solidFill>
                      </a:endParaRPr>
                    </a:p>
                  </a:txBody>
                  <a:tcPr anchor="ctr"/>
                </a:tc>
                <a:extLst>
                  <a:ext uri="{0D108BD9-81ED-4DB2-BD59-A6C34878D82A}">
                    <a16:rowId xmlns:a16="http://schemas.microsoft.com/office/drawing/2014/main" val="63665315"/>
                  </a:ext>
                </a:extLst>
              </a:tr>
              <a:tr h="370840">
                <a:tc>
                  <a:txBody>
                    <a:bodyPr/>
                    <a:lstStyle/>
                    <a:p>
                      <a:pPr algn="ctr"/>
                      <a:r>
                        <a:rPr lang="en-GB" b="1" dirty="0">
                          <a:solidFill>
                            <a:srgbClr val="006F62"/>
                          </a:solidFill>
                        </a:rPr>
                        <a:t>A</a:t>
                      </a:r>
                    </a:p>
                  </a:txBody>
                  <a:tcPr anchor="ctr"/>
                </a:tc>
                <a:tc>
                  <a:txBody>
                    <a:bodyPr/>
                    <a:lstStyle/>
                    <a:p>
                      <a:pPr algn="ctr"/>
                      <a:r>
                        <a:rPr lang="en-GB" b="1" dirty="0">
                          <a:solidFill>
                            <a:srgbClr val="006F62"/>
                          </a:solidFill>
                        </a:rPr>
                        <a:t>B</a:t>
                      </a:r>
                    </a:p>
                  </a:txBody>
                  <a:tcPr anchor="ctr"/>
                </a:tc>
                <a:tc>
                  <a:txBody>
                    <a:bodyPr/>
                    <a:lstStyle/>
                    <a:p>
                      <a:pPr algn="ctr"/>
                      <a:r>
                        <a:rPr lang="en-GB" b="1" dirty="0">
                          <a:solidFill>
                            <a:srgbClr val="006F62"/>
                          </a:solidFill>
                        </a:rPr>
                        <a:t>C</a:t>
                      </a:r>
                    </a:p>
                  </a:txBody>
                  <a:tcPr anchor="ctr"/>
                </a:tc>
                <a:tc>
                  <a:txBody>
                    <a:bodyPr/>
                    <a:lstStyle/>
                    <a:p>
                      <a:pPr algn="ctr"/>
                      <a:r>
                        <a:rPr lang="en-GB" b="1" dirty="0">
                          <a:solidFill>
                            <a:srgbClr val="006F62"/>
                          </a:solidFill>
                        </a:rPr>
                        <a:t>D</a:t>
                      </a:r>
                    </a:p>
                  </a:txBody>
                  <a:tcPr anchor="ctr"/>
                </a:tc>
                <a:extLst>
                  <a:ext uri="{0D108BD9-81ED-4DB2-BD59-A6C34878D82A}">
                    <a16:rowId xmlns:a16="http://schemas.microsoft.com/office/drawing/2014/main" val="3291584702"/>
                  </a:ext>
                </a:extLst>
              </a:tr>
            </a:tbl>
          </a:graphicData>
        </a:graphic>
      </p:graphicFrame>
      <p:pic>
        <p:nvPicPr>
          <p:cNvPr id="5" name="Picture 4" descr="A white square with two green dots.">
            <a:extLst>
              <a:ext uri="{FF2B5EF4-FFF2-40B4-BE49-F238E27FC236}">
                <a16:creationId xmlns:a16="http://schemas.microsoft.com/office/drawing/2014/main" id="{8C9F60B6-4D7B-C62B-96AA-6C39BD19A5E9}"/>
              </a:ext>
            </a:extLst>
          </p:cNvPr>
          <p:cNvPicPr>
            <a:picLocks noChangeAspect="1"/>
          </p:cNvPicPr>
          <p:nvPr/>
        </p:nvPicPr>
        <p:blipFill rotWithShape="1">
          <a:blip r:embed="rId3">
            <a:extLst>
              <a:ext uri="{28A0092B-C50C-407E-A947-70E740481C1C}">
                <a14:useLocalDpi xmlns:a14="http://schemas.microsoft.com/office/drawing/2010/main" val="0"/>
              </a:ext>
            </a:extLst>
          </a:blip>
          <a:srcRect l="20603" t="2564" r="20246" b="3559"/>
          <a:stretch>
            <a:fillRect/>
          </a:stretch>
        </p:blipFill>
        <p:spPr bwMode="auto">
          <a:xfrm>
            <a:off x="1478469" y="2495361"/>
            <a:ext cx="1954287" cy="1954287"/>
          </a:xfrm>
          <a:prstGeom prst="rect">
            <a:avLst/>
          </a:prstGeom>
          <a:ln>
            <a:noFill/>
          </a:ln>
          <a:extLst>
            <a:ext uri="{53640926-AAD7-44D8-BBD7-CCE9431645EC}">
              <a14:shadowObscured xmlns:a14="http://schemas.microsoft.com/office/drawing/2010/main"/>
            </a:ext>
          </a:extLst>
        </p:spPr>
      </p:pic>
      <p:pic>
        <p:nvPicPr>
          <p:cNvPr id="7" name="Picture 6" descr="A white square with eight green dots.">
            <a:extLst>
              <a:ext uri="{FF2B5EF4-FFF2-40B4-BE49-F238E27FC236}">
                <a16:creationId xmlns:a16="http://schemas.microsoft.com/office/drawing/2014/main" id="{AB4EF65A-87FF-5EF2-EB36-71843396ED45}"/>
              </a:ext>
            </a:extLst>
          </p:cNvPr>
          <p:cNvPicPr>
            <a:picLocks noChangeAspect="1"/>
          </p:cNvPicPr>
          <p:nvPr/>
        </p:nvPicPr>
        <p:blipFill>
          <a:blip r:embed="rId4" cstate="print">
            <a:extLst>
              <a:ext uri="{28A0092B-C50C-407E-A947-70E740481C1C}">
                <a14:useLocalDpi xmlns:a14="http://schemas.microsoft.com/office/drawing/2010/main" val="0"/>
              </a:ext>
            </a:extLst>
          </a:blip>
          <a:srcRect l="15831" r="15831"/>
          <a:stretch>
            <a:fillRect/>
          </a:stretch>
        </p:blipFill>
        <p:spPr bwMode="auto">
          <a:xfrm>
            <a:off x="3510844" y="2495361"/>
            <a:ext cx="1954287" cy="1954287"/>
          </a:xfrm>
          <a:prstGeom prst="rect">
            <a:avLst/>
          </a:prstGeom>
          <a:ln>
            <a:noFill/>
          </a:ln>
          <a:extLst>
            <a:ext uri="{53640926-AAD7-44D8-BBD7-CCE9431645EC}">
              <a14:shadowObscured xmlns:a14="http://schemas.microsoft.com/office/drawing/2010/main"/>
            </a:ext>
          </a:extLst>
        </p:spPr>
      </p:pic>
      <p:pic>
        <p:nvPicPr>
          <p:cNvPr id="8" name="Picture 7" descr="A white square with four green dots.">
            <a:extLst>
              <a:ext uri="{FF2B5EF4-FFF2-40B4-BE49-F238E27FC236}">
                <a16:creationId xmlns:a16="http://schemas.microsoft.com/office/drawing/2014/main" id="{95E88F3D-2DEF-CBEF-8120-D09102A554A9}"/>
              </a:ext>
            </a:extLst>
          </p:cNvPr>
          <p:cNvPicPr>
            <a:picLocks noChangeAspect="1"/>
          </p:cNvPicPr>
          <p:nvPr/>
        </p:nvPicPr>
        <p:blipFill>
          <a:blip r:embed="rId5" cstate="print">
            <a:extLst>
              <a:ext uri="{28A0092B-C50C-407E-A947-70E740481C1C}">
                <a14:useLocalDpi xmlns:a14="http://schemas.microsoft.com/office/drawing/2010/main" val="0"/>
              </a:ext>
            </a:extLst>
          </a:blip>
          <a:srcRect l="15831" r="15831"/>
          <a:stretch>
            <a:fillRect/>
          </a:stretch>
        </p:blipFill>
        <p:spPr bwMode="auto">
          <a:xfrm>
            <a:off x="5543219" y="2495360"/>
            <a:ext cx="1954287" cy="1954287"/>
          </a:xfrm>
          <a:prstGeom prst="rect">
            <a:avLst/>
          </a:prstGeom>
          <a:ln>
            <a:noFill/>
          </a:ln>
          <a:extLst>
            <a:ext uri="{53640926-AAD7-44D8-BBD7-CCE9431645EC}">
              <a14:shadowObscured xmlns:a14="http://schemas.microsoft.com/office/drawing/2010/main"/>
            </a:ext>
          </a:extLst>
        </p:spPr>
      </p:pic>
      <p:pic>
        <p:nvPicPr>
          <p:cNvPr id="9" name="Picture 8" descr="A white square with eleven green dots.">
            <a:extLst>
              <a:ext uri="{FF2B5EF4-FFF2-40B4-BE49-F238E27FC236}">
                <a16:creationId xmlns:a16="http://schemas.microsoft.com/office/drawing/2014/main" id="{DB91F85F-FEBD-4A14-416C-84201EFB785B}"/>
              </a:ext>
            </a:extLst>
          </p:cNvPr>
          <p:cNvPicPr>
            <a:picLocks noChangeAspect="1"/>
          </p:cNvPicPr>
          <p:nvPr/>
        </p:nvPicPr>
        <p:blipFill>
          <a:blip r:embed="rId6" cstate="print">
            <a:extLst>
              <a:ext uri="{28A0092B-C50C-407E-A947-70E740481C1C}">
                <a14:useLocalDpi xmlns:a14="http://schemas.microsoft.com/office/drawing/2010/main" val="0"/>
              </a:ext>
            </a:extLst>
          </a:blip>
          <a:srcRect l="15831" r="15831"/>
          <a:stretch>
            <a:fillRect/>
          </a:stretch>
        </p:blipFill>
        <p:spPr bwMode="auto">
          <a:xfrm>
            <a:off x="7575594" y="2495361"/>
            <a:ext cx="1954287" cy="1954287"/>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96861867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CC1E2A-2BF0-D440-B7AD-977E4B223F66}"/>
              </a:ext>
            </a:extLst>
          </p:cNvPr>
          <p:cNvSpPr>
            <a:spLocks noGrp="1"/>
          </p:cNvSpPr>
          <p:nvPr>
            <p:ph type="title"/>
          </p:nvPr>
        </p:nvSpPr>
        <p:spPr/>
        <p:txBody>
          <a:bodyPr/>
          <a:lstStyle/>
          <a:p>
            <a:r>
              <a:rPr lang="en-US" dirty="0"/>
              <a:t>Questions</a:t>
            </a:r>
          </a:p>
        </p:txBody>
      </p:sp>
      <p:sp>
        <p:nvSpPr>
          <p:cNvPr id="3" name="Content Placeholder 2">
            <a:extLst>
              <a:ext uri="{FF2B5EF4-FFF2-40B4-BE49-F238E27FC236}">
                <a16:creationId xmlns:a16="http://schemas.microsoft.com/office/drawing/2014/main" id="{F75AD0E3-9FEE-1049-ADFC-491236E572AB}"/>
              </a:ext>
            </a:extLst>
          </p:cNvPr>
          <p:cNvSpPr>
            <a:spLocks noGrp="1"/>
          </p:cNvSpPr>
          <p:nvPr>
            <p:ph idx="1"/>
          </p:nvPr>
        </p:nvSpPr>
        <p:spPr>
          <a:xfrm>
            <a:off x="539999" y="1259999"/>
            <a:ext cx="10476868" cy="5427239"/>
          </a:xfrm>
        </p:spPr>
        <p:txBody>
          <a:bodyPr>
            <a:normAutofit/>
          </a:bodyPr>
          <a:lstStyle/>
          <a:p>
            <a:r>
              <a:rPr lang="en-GB" dirty="0">
                <a:solidFill>
                  <a:srgbClr val="006F62"/>
                </a:solidFill>
              </a:rPr>
              <a:t>6. </a:t>
            </a:r>
            <a:r>
              <a:rPr lang="en-GB" dirty="0"/>
              <a:t>Complete the sentence.           </a:t>
            </a:r>
          </a:p>
          <a:p>
            <a:r>
              <a:rPr lang="en-GB" sz="3200" b="1" dirty="0">
                <a:solidFill>
                  <a:schemeClr val="accent5">
                    <a:lumMod val="50000"/>
                  </a:schemeClr>
                </a:solidFill>
                <a:latin typeface="Bradley Hand ITC" panose="03070402050302030203" pitchFamily="66" charset="0"/>
              </a:rPr>
              <a:t>Diffusion is … </a:t>
            </a:r>
          </a:p>
          <a:p>
            <a:endParaRPr lang="en-GB" sz="3200" b="1" dirty="0">
              <a:solidFill>
                <a:schemeClr val="accent5">
                  <a:lumMod val="50000"/>
                </a:schemeClr>
              </a:solidFill>
              <a:latin typeface="Bradley Hand ITC" panose="03070402050302030203" pitchFamily="66" charset="0"/>
            </a:endParaRPr>
          </a:p>
          <a:p>
            <a:endParaRPr lang="en-GB" dirty="0"/>
          </a:p>
          <a:p>
            <a:r>
              <a:rPr lang="en-GB" dirty="0">
                <a:solidFill>
                  <a:srgbClr val="006F62"/>
                </a:solidFill>
              </a:rPr>
              <a:t>7. </a:t>
            </a:r>
            <a:r>
              <a:rPr lang="en-GB" dirty="0"/>
              <a:t>Does this experiment support the idea that particles of a gas are in motion? Suggest a reason for your answer.</a:t>
            </a:r>
          </a:p>
          <a:p>
            <a:pPr lvl="0"/>
            <a:endParaRPr lang="en-GB" dirty="0"/>
          </a:p>
          <a:p>
            <a:pPr lvl="0"/>
            <a:endParaRPr lang="en-US" dirty="0"/>
          </a:p>
        </p:txBody>
      </p:sp>
      <p:sp>
        <p:nvSpPr>
          <p:cNvPr id="6" name="Title 1">
            <a:extLst>
              <a:ext uri="{FF2B5EF4-FFF2-40B4-BE49-F238E27FC236}">
                <a16:creationId xmlns:a16="http://schemas.microsoft.com/office/drawing/2014/main" id="{E4E77663-259B-104A-AAD0-31021C659F7E}"/>
              </a:ext>
            </a:extLst>
          </p:cNvPr>
          <p:cNvSpPr txBox="1">
            <a:spLocks/>
          </p:cNvSpPr>
          <p:nvPr/>
        </p:nvSpPr>
        <p:spPr>
          <a:xfrm rot="5400000">
            <a:off x="9717000" y="2205000"/>
            <a:ext cx="4140000" cy="810000"/>
          </a:xfrm>
          <a:prstGeom prst="rect">
            <a:avLst/>
          </a:prstGeom>
        </p:spPr>
        <p:txBody>
          <a:bodyPr vert="horz" lIns="0" tIns="0" rIns="0" bIns="0" rtlCol="0" anchor="ctr" anchorCtr="0">
            <a:noAutofit/>
          </a:bodyPr>
          <a:lstStyle>
            <a:lvl1pPr algn="l" defTabSz="914400" rtl="0" eaLnBrk="1" latinLnBrk="0" hangingPunct="1">
              <a:lnSpc>
                <a:spcPct val="90000"/>
              </a:lnSpc>
              <a:spcBef>
                <a:spcPct val="0"/>
              </a:spcBef>
              <a:buNone/>
              <a:defRPr sz="3400" b="1" i="0" kern="1200">
                <a:solidFill>
                  <a:srgbClr val="006F62"/>
                </a:solidFill>
                <a:latin typeface="Century Gothic" panose="020B0502020202020204" pitchFamily="34" charset="0"/>
                <a:ea typeface="+mj-ea"/>
                <a:cs typeface="+mj-cs"/>
              </a:defRPr>
            </a:lvl1pPr>
          </a:lstStyle>
          <a:p>
            <a:r>
              <a:rPr lang="en-GB" sz="2200" dirty="0">
                <a:solidFill>
                  <a:schemeClr val="bg1"/>
                </a:solidFill>
              </a:rPr>
              <a:t>Questions</a:t>
            </a:r>
            <a:endParaRPr lang="en-US" sz="2200" dirty="0">
              <a:solidFill>
                <a:schemeClr val="bg1"/>
              </a:solidFill>
            </a:endParaRPr>
          </a:p>
        </p:txBody>
      </p:sp>
    </p:spTree>
    <p:extLst>
      <p:ext uri="{BB962C8B-B14F-4D97-AF65-F5344CB8AC3E}">
        <p14:creationId xmlns:p14="http://schemas.microsoft.com/office/powerpoint/2010/main" val="250332502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E45D359969893149933A4D4A74E189F8" ma:contentTypeVersion="13" ma:contentTypeDescription="Create a new document." ma:contentTypeScope="" ma:versionID="1e359e7040c60661ae7072c482267ad9">
  <xsd:schema xmlns:xsd="http://www.w3.org/2001/XMLSchema" xmlns:xs="http://www.w3.org/2001/XMLSchema" xmlns:p="http://schemas.microsoft.com/office/2006/metadata/properties" xmlns:ns2="5c7d88b2-bc5d-47d8-b067-5f30c82b40fb" xmlns:ns3="9e3c562f-56b0-4bc9-96c8-d04b09868558" targetNamespace="http://schemas.microsoft.com/office/2006/metadata/properties" ma:root="true" ma:fieldsID="9332d97d0f911b960840dd6ec88f9031" ns2:_="" ns3:_="">
    <xsd:import namespace="5c7d88b2-bc5d-47d8-b067-5f30c82b40fb"/>
    <xsd:import namespace="9e3c562f-56b0-4bc9-96c8-d04b09868558"/>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element ref="ns2:MediaLengthInSeconds" minOccurs="0"/>
                <xsd:element ref="ns2:Editorialstag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7d88b2-bc5d-47d8-b067-5f30c82b40f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acd698d5-2c6c-40f3-87af-cb5c6c865f62"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Editorialstage" ma:index="20" nillable="true" ma:displayName="Editorial stage" ma:format="Dropdown" ma:internalName="Editorialstage">
      <xsd:simpleType>
        <xsd:restriction base="dms:Choice">
          <xsd:enumeration value="Published"/>
          <xsd:enumeration value="Ready for editor check"/>
          <xsd:enumeration value="QA review received"/>
          <xsd:enumeration value="Received from author"/>
          <xsd:enumeration value="Ready for QA"/>
        </xsd:restriction>
      </xsd:simpleType>
    </xsd:element>
  </xsd:schema>
  <xsd:schema xmlns:xsd="http://www.w3.org/2001/XMLSchema" xmlns:xs="http://www.w3.org/2001/XMLSchema" xmlns:dms="http://schemas.microsoft.com/office/2006/documentManagement/types" xmlns:pc="http://schemas.microsoft.com/office/infopath/2007/PartnerControls" targetNamespace="9e3c562f-56b0-4bc9-96c8-d04b09868558"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dc6a42d3-65da-48b4-a118-af479a0fa813}" ma:internalName="TaxCatchAll" ma:showField="CatchAllData" ma:web="9e3c562f-56b0-4bc9-96c8-d04b0986855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Editorialstage xmlns="5c7d88b2-bc5d-47d8-b067-5f30c82b40fb" xsi:nil="true"/>
    <lcf76f155ced4ddcb4097134ff3c332f xmlns="5c7d88b2-bc5d-47d8-b067-5f30c82b40fb">
      <Terms xmlns="http://schemas.microsoft.com/office/infopath/2007/PartnerControls"/>
    </lcf76f155ced4ddcb4097134ff3c332f>
    <TaxCatchAll xmlns="9e3c562f-56b0-4bc9-96c8-d04b09868558" xsi:nil="true"/>
  </documentManagement>
</p:properties>
</file>

<file path=customXml/itemProps1.xml><?xml version="1.0" encoding="utf-8"?>
<ds:datastoreItem xmlns:ds="http://schemas.openxmlformats.org/officeDocument/2006/customXml" ds:itemID="{206AA997-358D-4658-98D6-7196D65174CE}">
  <ds:schemaRefs>
    <ds:schemaRef ds:uri="http://schemas.microsoft.com/sharepoint/v3/contenttype/forms"/>
  </ds:schemaRefs>
</ds:datastoreItem>
</file>

<file path=customXml/itemProps2.xml><?xml version="1.0" encoding="utf-8"?>
<ds:datastoreItem xmlns:ds="http://schemas.openxmlformats.org/officeDocument/2006/customXml" ds:itemID="{489F969A-5CCF-47A9-BF0D-54F8D67C5C7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c7d88b2-bc5d-47d8-b067-5f30c82b40fb"/>
    <ds:schemaRef ds:uri="9e3c562f-56b0-4bc9-96c8-d04b0986855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C87FBDE-86F5-4B3F-9BB1-AABC43383FFB}">
  <ds:schemaRefs>
    <ds:schemaRef ds:uri="http://purl.org/dc/terms/"/>
    <ds:schemaRef ds:uri="http://schemas.microsoft.com/office/2006/metadata/properties"/>
    <ds:schemaRef ds:uri="http://purl.org/dc/dcmitype/"/>
    <ds:schemaRef ds:uri="http://purl.org/dc/elements/1.1/"/>
    <ds:schemaRef ds:uri="5c7d88b2-bc5d-47d8-b067-5f30c82b40fb"/>
    <ds:schemaRef ds:uri="http://schemas.microsoft.com/office/2006/documentManagement/types"/>
    <ds:schemaRef ds:uri="http://schemas.microsoft.com/office/infopath/2007/PartnerControls"/>
    <ds:schemaRef ds:uri="9e3c562f-56b0-4bc9-96c8-d04b09868558"/>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8914</TotalTime>
  <Words>1045</Words>
  <Application>Microsoft Office PowerPoint</Application>
  <PresentationFormat>Widescreen</PresentationFormat>
  <Paragraphs>166</Paragraphs>
  <Slides>11</Slides>
  <Notes>8</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11</vt:i4>
      </vt:variant>
    </vt:vector>
  </HeadingPairs>
  <TitlesOfParts>
    <vt:vector size="21" baseType="lpstr">
      <vt:lpstr>Arial</vt:lpstr>
      <vt:lpstr>Bradley Hand ITC</vt:lpstr>
      <vt:lpstr>Calibri</vt:lpstr>
      <vt:lpstr>Calibri Light</vt:lpstr>
      <vt:lpstr>Cambria Math</vt:lpstr>
      <vt:lpstr>Century Gothic</vt:lpstr>
      <vt:lpstr>Symbol</vt:lpstr>
      <vt:lpstr>Wingdings</vt:lpstr>
      <vt:lpstr>Wingdings 2</vt:lpstr>
      <vt:lpstr>Office Theme</vt:lpstr>
      <vt:lpstr>11–14 years</vt:lpstr>
      <vt:lpstr>Particles in motion</vt:lpstr>
      <vt:lpstr>Learning objectives</vt:lpstr>
      <vt:lpstr>Key terms</vt:lpstr>
      <vt:lpstr>Practical experiment</vt:lpstr>
      <vt:lpstr>Diagram</vt:lpstr>
      <vt:lpstr>Method</vt:lpstr>
      <vt:lpstr>Integrated instructions</vt:lpstr>
      <vt:lpstr>Questions</vt:lpstr>
      <vt:lpstr>Questions</vt:lpstr>
      <vt:lpstr>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Particles in motion presentation slides</dc:title>
  <dc:creator>Royal Society of Chemistry</dc:creator>
  <cp:keywords>Experiment, particles, practical, science, chemistry, Brownian motion</cp:keywords>
  <dc:description>From https://rsc.li/3F6wKBt; teacher notes and two levels of student sheet also available</dc:description>
  <cp:lastModifiedBy>Kirsty Patterson</cp:lastModifiedBy>
  <cp:revision>618</cp:revision>
  <dcterms:created xsi:type="dcterms:W3CDTF">2021-04-13T16:26:00Z</dcterms:created>
  <dcterms:modified xsi:type="dcterms:W3CDTF">2025-09-03T12:49:11Z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0x010100E45D359969893149933A4D4A74E189F8</vt:lpwstr>
  </property>
  <property fmtid="{D5CDD505-2E9C-101B-9397-08002B2CF9AE}" pid="3" name="MediaServiceImageTags">
    <vt:lpwstr/>
  </property>
</Properties>
</file>