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1"/>
  </p:notesMasterIdLst>
  <p:sldIdLst>
    <p:sldId id="293" r:id="rId5"/>
    <p:sldId id="294" r:id="rId6"/>
    <p:sldId id="297" r:id="rId7"/>
    <p:sldId id="290" r:id="rId8"/>
    <p:sldId id="296" r:id="rId9"/>
    <p:sldId id="298"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1FF72757-5A71-4AE8-BD67-48803ECBEF0B}">
          <p14:sldIdLst>
            <p14:sldId id="293"/>
          </p14:sldIdLst>
        </p14:section>
        <p14:section name="Integrated instructions" id="{64C1D022-18C7-40BA-992A-2955A02C6340}">
          <p14:sldIdLst>
            <p14:sldId id="294"/>
            <p14:sldId id="297"/>
            <p14:sldId id="290"/>
            <p14:sldId id="296"/>
            <p14:sldId id="298"/>
          </p14:sldIdLst>
        </p14:section>
      </p14:section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503DB1F-4D90-F183-C696-415FB87D612B}" name="Georgia Murphy" initials="GM" userId="S::MurphyG@rsc.org::e6114088-85e7-408f-b978-c0430ff13ad8" providerId="AD"/>
  <p188:author id="{5F1CC0B0-84E0-BD6A-D99C-C314168B48E6}" name="Juliet Kennard" initials="JK" userId="S::kennardj@rsc.org::171ce03e-ecb9-44f8-bcbb-a85643c4c66a" providerId="AD"/>
  <p188:author id="{C74B60E9-655C-E89A-6316-3841AD519658}" name="Juliet Kennard" initials="JK" userId="S::KennardJ@rsc.org::171ce03e-ecb9-44f8-bcbb-a85643c4c66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7D2EA4-6D07-4005-9078-3E697FDA4C9E}" v="5" dt="2026-09-04T09:56:12.4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18" Type="http://schemas.microsoft.com/office/2018/10/relationships/authors" Target="author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t Kennard" userId="171ce03e-ecb9-44f8-bcbb-a85643c4c66a" providerId="ADAL" clId="{B465C642-4312-474E-AB32-4E0013FDAC90}"/>
    <pc:docChg chg="undo custSel addSld modSld sldOrd modMainMaster modSection">
      <pc:chgData name="Juliet Kennard" userId="171ce03e-ecb9-44f8-bcbb-a85643c4c66a" providerId="ADAL" clId="{B465C642-4312-474E-AB32-4E0013FDAC90}" dt="2026-08-25T15:14:28.400" v="434" actId="962"/>
      <pc:docMkLst>
        <pc:docMk/>
      </pc:docMkLst>
      <pc:sldChg chg="modSp mod">
        <pc:chgData name="Juliet Kennard" userId="171ce03e-ecb9-44f8-bcbb-a85643c4c66a" providerId="ADAL" clId="{B465C642-4312-474E-AB32-4E0013FDAC90}" dt="2026-08-25T15:13:09.723" v="432" actId="13244"/>
        <pc:sldMkLst>
          <pc:docMk/>
          <pc:sldMk cId="1941601706" sldId="290"/>
        </pc:sldMkLst>
        <pc:spChg chg="mod">
          <ac:chgData name="Juliet Kennard" userId="171ce03e-ecb9-44f8-bcbb-a85643c4c66a" providerId="ADAL" clId="{B465C642-4312-474E-AB32-4E0013FDAC90}" dt="2026-08-25T15:07:32.685" v="398" actId="1076"/>
          <ac:spMkLst>
            <pc:docMk/>
            <pc:sldMk cId="1941601706" sldId="290"/>
            <ac:spMk id="2" creationId="{AC7B62C8-6534-75CF-6A7E-023294045A8C}"/>
          </ac:spMkLst>
        </pc:spChg>
        <pc:spChg chg="mod">
          <ac:chgData name="Juliet Kennard" userId="171ce03e-ecb9-44f8-bcbb-a85643c4c66a" providerId="ADAL" clId="{B465C642-4312-474E-AB32-4E0013FDAC90}" dt="2026-08-25T15:07:32.685" v="398" actId="1076"/>
          <ac:spMkLst>
            <pc:docMk/>
            <pc:sldMk cId="1941601706" sldId="290"/>
            <ac:spMk id="27" creationId="{E4ADD072-413A-BCC5-4303-58F2357433B9}"/>
          </ac:spMkLst>
        </pc:spChg>
        <pc:spChg chg="mod">
          <ac:chgData name="Juliet Kennard" userId="171ce03e-ecb9-44f8-bcbb-a85643c4c66a" providerId="ADAL" clId="{B465C642-4312-474E-AB32-4E0013FDAC90}" dt="2026-08-25T15:07:32.685" v="398" actId="1076"/>
          <ac:spMkLst>
            <pc:docMk/>
            <pc:sldMk cId="1941601706" sldId="290"/>
            <ac:spMk id="28" creationId="{30F7E083-17E4-61AB-A4D4-59CAA764D786}"/>
          </ac:spMkLst>
        </pc:spChg>
        <pc:spChg chg="mod">
          <ac:chgData name="Juliet Kennard" userId="171ce03e-ecb9-44f8-bcbb-a85643c4c66a" providerId="ADAL" clId="{B465C642-4312-474E-AB32-4E0013FDAC90}" dt="2026-08-25T15:07:32.685" v="398" actId="1076"/>
          <ac:spMkLst>
            <pc:docMk/>
            <pc:sldMk cId="1941601706" sldId="290"/>
            <ac:spMk id="29" creationId="{48CA57E7-6049-CBC6-F335-913F6FF44AA7}"/>
          </ac:spMkLst>
        </pc:spChg>
        <pc:spChg chg="mod">
          <ac:chgData name="Juliet Kennard" userId="171ce03e-ecb9-44f8-bcbb-a85643c4c66a" providerId="ADAL" clId="{B465C642-4312-474E-AB32-4E0013FDAC90}" dt="2026-08-25T15:07:32.685" v="398" actId="1076"/>
          <ac:spMkLst>
            <pc:docMk/>
            <pc:sldMk cId="1941601706" sldId="290"/>
            <ac:spMk id="30" creationId="{E99EC289-8DBB-58F4-09D1-B943474CCBB0}"/>
          </ac:spMkLst>
        </pc:spChg>
        <pc:spChg chg="mod">
          <ac:chgData name="Juliet Kennard" userId="171ce03e-ecb9-44f8-bcbb-a85643c4c66a" providerId="ADAL" clId="{B465C642-4312-474E-AB32-4E0013FDAC90}" dt="2026-08-25T15:07:32.685" v="398" actId="1076"/>
          <ac:spMkLst>
            <pc:docMk/>
            <pc:sldMk cId="1941601706" sldId="290"/>
            <ac:spMk id="31" creationId="{F335AF1D-C89F-2D77-3383-CA3A1578CBD6}"/>
          </ac:spMkLst>
        </pc:spChg>
        <pc:spChg chg="mod">
          <ac:chgData name="Juliet Kennard" userId="171ce03e-ecb9-44f8-bcbb-a85643c4c66a" providerId="ADAL" clId="{B465C642-4312-474E-AB32-4E0013FDAC90}" dt="2026-08-25T15:07:32.685" v="398" actId="1076"/>
          <ac:spMkLst>
            <pc:docMk/>
            <pc:sldMk cId="1941601706" sldId="290"/>
            <ac:spMk id="39" creationId="{8A19FAF3-D1A5-06BC-6108-D8D31D3572DD}"/>
          </ac:spMkLst>
        </pc:spChg>
        <pc:spChg chg="mod">
          <ac:chgData name="Juliet Kennard" userId="171ce03e-ecb9-44f8-bcbb-a85643c4c66a" providerId="ADAL" clId="{B465C642-4312-474E-AB32-4E0013FDAC90}" dt="2026-08-25T15:07:32.685" v="398" actId="1076"/>
          <ac:spMkLst>
            <pc:docMk/>
            <pc:sldMk cId="1941601706" sldId="290"/>
            <ac:spMk id="41" creationId="{E044FFFD-F334-E71F-5B80-AFC0E514D019}"/>
          </ac:spMkLst>
        </pc:spChg>
        <pc:spChg chg="mod">
          <ac:chgData name="Juliet Kennard" userId="171ce03e-ecb9-44f8-bcbb-a85643c4c66a" providerId="ADAL" clId="{B465C642-4312-474E-AB32-4E0013FDAC90}" dt="2026-08-25T15:13:09.723" v="432" actId="13244"/>
          <ac:spMkLst>
            <pc:docMk/>
            <pc:sldMk cId="1941601706" sldId="290"/>
            <ac:spMk id="100" creationId="{00000000-0000-0000-0000-000000000000}"/>
          </ac:spMkLst>
        </pc:spChg>
        <pc:spChg chg="mod">
          <ac:chgData name="Juliet Kennard" userId="171ce03e-ecb9-44f8-bcbb-a85643c4c66a" providerId="ADAL" clId="{B465C642-4312-474E-AB32-4E0013FDAC90}" dt="2026-08-25T15:07:32.685" v="398" actId="1076"/>
          <ac:spMkLst>
            <pc:docMk/>
            <pc:sldMk cId="1941601706" sldId="290"/>
            <ac:spMk id="102" creationId="{00000000-0000-0000-0000-000000000000}"/>
          </ac:spMkLst>
        </pc:spChg>
        <pc:spChg chg="mod">
          <ac:chgData name="Juliet Kennard" userId="171ce03e-ecb9-44f8-bcbb-a85643c4c66a" providerId="ADAL" clId="{B465C642-4312-474E-AB32-4E0013FDAC90}" dt="2026-08-25T15:07:32.685" v="398" actId="1076"/>
          <ac:spMkLst>
            <pc:docMk/>
            <pc:sldMk cId="1941601706" sldId="290"/>
            <ac:spMk id="107" creationId="{00000000-0000-0000-0000-000000000000}"/>
          </ac:spMkLst>
        </pc:spChg>
        <pc:spChg chg="mod">
          <ac:chgData name="Juliet Kennard" userId="171ce03e-ecb9-44f8-bcbb-a85643c4c66a" providerId="ADAL" clId="{B465C642-4312-474E-AB32-4E0013FDAC90}" dt="2026-08-24T15:19:16.044" v="345" actId="1036"/>
          <ac:spMkLst>
            <pc:docMk/>
            <pc:sldMk cId="1941601706" sldId="290"/>
            <ac:spMk id="114" creationId="{00000000-0000-0000-0000-000000000000}"/>
          </ac:spMkLst>
        </pc:spChg>
        <pc:spChg chg="mod">
          <ac:chgData name="Juliet Kennard" userId="171ce03e-ecb9-44f8-bcbb-a85643c4c66a" providerId="ADAL" clId="{B465C642-4312-474E-AB32-4E0013FDAC90}" dt="2026-08-24T15:18:46.331" v="334" actId="14100"/>
          <ac:spMkLst>
            <pc:docMk/>
            <pc:sldMk cId="1941601706" sldId="290"/>
            <ac:spMk id="121" creationId="{00000000-0000-0000-0000-000000000000}"/>
          </ac:spMkLst>
        </pc:spChg>
        <pc:grpChg chg="mod">
          <ac:chgData name="Juliet Kennard" userId="171ce03e-ecb9-44f8-bcbb-a85643c4c66a" providerId="ADAL" clId="{B465C642-4312-474E-AB32-4E0013FDAC90}" dt="2026-08-25T15:12:54.751" v="429" actId="962"/>
          <ac:grpSpMkLst>
            <pc:docMk/>
            <pc:sldMk cId="1941601706" sldId="290"/>
            <ac:grpSpMk id="3" creationId="{F3D80D2D-7CAA-BBAD-BEED-51CF192BB20D}"/>
          </ac:grpSpMkLst>
        </pc:grpChg>
        <pc:picChg chg="mod">
          <ac:chgData name="Juliet Kennard" userId="171ce03e-ecb9-44f8-bcbb-a85643c4c66a" providerId="ADAL" clId="{B465C642-4312-474E-AB32-4E0013FDAC90}" dt="2026-08-24T15:22:33.914" v="377" actId="1076"/>
          <ac:picMkLst>
            <pc:docMk/>
            <pc:sldMk cId="1941601706" sldId="290"/>
            <ac:picMk id="15" creationId="{E361460D-DEDE-FA39-D7F9-E7891E9E0C1C}"/>
          </ac:picMkLst>
        </pc:picChg>
      </pc:sldChg>
      <pc:sldChg chg="addSp delSp modSp mod">
        <pc:chgData name="Juliet Kennard" userId="171ce03e-ecb9-44f8-bcbb-a85643c4c66a" providerId="ADAL" clId="{B465C642-4312-474E-AB32-4E0013FDAC90}" dt="2026-08-25T15:12:29.483" v="428" actId="33553"/>
        <pc:sldMkLst>
          <pc:docMk/>
          <pc:sldMk cId="472853854" sldId="293"/>
        </pc:sldMkLst>
        <pc:spChg chg="del">
          <ac:chgData name="Juliet Kennard" userId="171ce03e-ecb9-44f8-bcbb-a85643c4c66a" providerId="ADAL" clId="{B465C642-4312-474E-AB32-4E0013FDAC90}" dt="2026-08-24T14:52:01.622" v="4" actId="478"/>
          <ac:spMkLst>
            <pc:docMk/>
            <pc:sldMk cId="472853854" sldId="293"/>
            <ac:spMk id="2" creationId="{08A35DD6-39D8-2946-B43E-D8B3E9316A1B}"/>
          </ac:spMkLst>
        </pc:spChg>
        <pc:spChg chg="mod">
          <ac:chgData name="Juliet Kennard" userId="171ce03e-ecb9-44f8-bcbb-a85643c4c66a" providerId="ADAL" clId="{B465C642-4312-474E-AB32-4E0013FDAC90}" dt="2026-08-25T15:12:29.483" v="428" actId="33553"/>
          <ac:spMkLst>
            <pc:docMk/>
            <pc:sldMk cId="472853854" sldId="293"/>
            <ac:spMk id="3" creationId="{DFE117A8-3006-844E-A87E-1574BE8ABE1B}"/>
          </ac:spMkLst>
        </pc:spChg>
        <pc:spChg chg="mod">
          <ac:chgData name="Juliet Kennard" userId="171ce03e-ecb9-44f8-bcbb-a85643c4c66a" providerId="ADAL" clId="{B465C642-4312-474E-AB32-4E0013FDAC90}" dt="2026-08-24T14:52:55.634" v="11" actId="1076"/>
          <ac:spMkLst>
            <pc:docMk/>
            <pc:sldMk cId="472853854" sldId="293"/>
            <ac:spMk id="4" creationId="{9C9D35F5-13DB-417F-6E1B-D1BC621A4E37}"/>
          </ac:spMkLst>
        </pc:spChg>
        <pc:spChg chg="add del mod">
          <ac:chgData name="Juliet Kennard" userId="171ce03e-ecb9-44f8-bcbb-a85643c4c66a" providerId="ADAL" clId="{B465C642-4312-474E-AB32-4E0013FDAC90}" dt="2026-08-24T14:52:07.884" v="5" actId="478"/>
          <ac:spMkLst>
            <pc:docMk/>
            <pc:sldMk cId="472853854" sldId="293"/>
            <ac:spMk id="7" creationId="{FA9C43A6-0D7A-8A0C-CA46-35871EF8BDF6}"/>
          </ac:spMkLst>
        </pc:spChg>
        <pc:spChg chg="add del mod">
          <ac:chgData name="Juliet Kennard" userId="171ce03e-ecb9-44f8-bcbb-a85643c4c66a" providerId="ADAL" clId="{B465C642-4312-474E-AB32-4E0013FDAC90}" dt="2026-08-25T15:11:40.300" v="427" actId="478"/>
          <ac:spMkLst>
            <pc:docMk/>
            <pc:sldMk cId="472853854" sldId="293"/>
            <ac:spMk id="8" creationId="{9C30283F-3A30-7AD9-8A46-8DE711CA19A3}"/>
          </ac:spMkLst>
        </pc:spChg>
      </pc:sldChg>
      <pc:sldChg chg="addSp delSp modSp mod">
        <pc:chgData name="Juliet Kennard" userId="171ce03e-ecb9-44f8-bcbb-a85643c4c66a" providerId="ADAL" clId="{B465C642-4312-474E-AB32-4E0013FDAC90}" dt="2026-08-24T15:02:03.099" v="159" actId="20577"/>
        <pc:sldMkLst>
          <pc:docMk/>
          <pc:sldMk cId="1944859480" sldId="294"/>
        </pc:sldMkLst>
        <pc:spChg chg="mod">
          <ac:chgData name="Juliet Kennard" userId="171ce03e-ecb9-44f8-bcbb-a85643c4c66a" providerId="ADAL" clId="{B465C642-4312-474E-AB32-4E0013FDAC90}" dt="2026-08-24T15:02:03.099" v="159" actId="20577"/>
          <ac:spMkLst>
            <pc:docMk/>
            <pc:sldMk cId="1944859480" sldId="294"/>
            <ac:spMk id="3" creationId="{6A59B1BE-418B-A700-C671-97C104E1A549}"/>
          </ac:spMkLst>
        </pc:spChg>
        <pc:spChg chg="add del mod">
          <ac:chgData name="Juliet Kennard" userId="171ce03e-ecb9-44f8-bcbb-a85643c4c66a" providerId="ADAL" clId="{B465C642-4312-474E-AB32-4E0013FDAC90}" dt="2026-08-24T14:57:56.775" v="68" actId="21"/>
          <ac:spMkLst>
            <pc:docMk/>
            <pc:sldMk cId="1944859480" sldId="294"/>
            <ac:spMk id="6" creationId="{8BEEAC17-1775-7487-954A-EF6688410F1D}"/>
          </ac:spMkLst>
        </pc:spChg>
        <pc:spChg chg="add mod">
          <ac:chgData name="Juliet Kennard" userId="171ce03e-ecb9-44f8-bcbb-a85643c4c66a" providerId="ADAL" clId="{B465C642-4312-474E-AB32-4E0013FDAC90}" dt="2026-08-24T14:58:12.612" v="72" actId="255"/>
          <ac:spMkLst>
            <pc:docMk/>
            <pc:sldMk cId="1944859480" sldId="294"/>
            <ac:spMk id="8" creationId="{FA508E91-FC18-D6FF-6337-B66D5F1AC3AD}"/>
          </ac:spMkLst>
        </pc:spChg>
        <pc:picChg chg="del">
          <ac:chgData name="Juliet Kennard" userId="171ce03e-ecb9-44f8-bcbb-a85643c4c66a" providerId="ADAL" clId="{B465C642-4312-474E-AB32-4E0013FDAC90}" dt="2026-08-24T14:57:35.363" v="47" actId="478"/>
          <ac:picMkLst>
            <pc:docMk/>
            <pc:sldMk cId="1944859480" sldId="294"/>
            <ac:picMk id="4" creationId="{A56787D7-85A8-6333-FF4F-1E7FC3C880E6}"/>
          </ac:picMkLst>
        </pc:picChg>
      </pc:sldChg>
      <pc:sldChg chg="addSp delSp modSp mod">
        <pc:chgData name="Juliet Kennard" userId="171ce03e-ecb9-44f8-bcbb-a85643c4c66a" providerId="ADAL" clId="{B465C642-4312-474E-AB32-4E0013FDAC90}" dt="2026-08-25T15:10:58.418" v="425" actId="962"/>
        <pc:sldMkLst>
          <pc:docMk/>
          <pc:sldMk cId="2732575327" sldId="296"/>
        </pc:sldMkLst>
        <pc:spChg chg="mod">
          <ac:chgData name="Juliet Kennard" userId="171ce03e-ecb9-44f8-bcbb-a85643c4c66a" providerId="ADAL" clId="{B465C642-4312-474E-AB32-4E0013FDAC90}" dt="2026-08-24T15:21:40.131" v="369" actId="1076"/>
          <ac:spMkLst>
            <pc:docMk/>
            <pc:sldMk cId="2732575327" sldId="296"/>
            <ac:spMk id="3" creationId="{6B5E1B08-C0CB-3154-398F-1695094557A5}"/>
          </ac:spMkLst>
        </pc:spChg>
        <pc:spChg chg="mod">
          <ac:chgData name="Juliet Kennard" userId="171ce03e-ecb9-44f8-bcbb-a85643c4c66a" providerId="ADAL" clId="{B465C642-4312-474E-AB32-4E0013FDAC90}" dt="2026-08-25T15:08:22.265" v="399" actId="1076"/>
          <ac:spMkLst>
            <pc:docMk/>
            <pc:sldMk cId="2732575327" sldId="296"/>
            <ac:spMk id="4" creationId="{2BFECD0A-9891-4FE1-62FF-C8E88AEE0A0B}"/>
          </ac:spMkLst>
        </pc:spChg>
        <pc:spChg chg="mod">
          <ac:chgData name="Juliet Kennard" userId="171ce03e-ecb9-44f8-bcbb-a85643c4c66a" providerId="ADAL" clId="{B465C642-4312-474E-AB32-4E0013FDAC90}" dt="2026-08-25T15:10:16.359" v="423" actId="1076"/>
          <ac:spMkLst>
            <pc:docMk/>
            <pc:sldMk cId="2732575327" sldId="296"/>
            <ac:spMk id="5" creationId="{5E469DB3-52CC-317A-CC0F-E0D60AED9F08}"/>
          </ac:spMkLst>
        </pc:spChg>
        <pc:spChg chg="add mod">
          <ac:chgData name="Juliet Kennard" userId="171ce03e-ecb9-44f8-bcbb-a85643c4c66a" providerId="ADAL" clId="{B465C642-4312-474E-AB32-4E0013FDAC90}" dt="2026-08-24T15:22:40.771" v="378" actId="1076"/>
          <ac:spMkLst>
            <pc:docMk/>
            <pc:sldMk cId="2732575327" sldId="296"/>
            <ac:spMk id="12" creationId="{00C625CC-1D5B-D9FF-4CE6-8839BF94368B}"/>
          </ac:spMkLst>
        </pc:spChg>
        <pc:spChg chg="mod">
          <ac:chgData name="Juliet Kennard" userId="171ce03e-ecb9-44f8-bcbb-a85643c4c66a" providerId="ADAL" clId="{B465C642-4312-474E-AB32-4E0013FDAC90}" dt="2026-08-25T15:08:22.265" v="399" actId="1076"/>
          <ac:spMkLst>
            <pc:docMk/>
            <pc:sldMk cId="2732575327" sldId="296"/>
            <ac:spMk id="24" creationId="{553F26B5-3C06-8C64-14B3-3FE049569D70}"/>
          </ac:spMkLst>
        </pc:spChg>
        <pc:spChg chg="mod">
          <ac:chgData name="Juliet Kennard" userId="171ce03e-ecb9-44f8-bcbb-a85643c4c66a" providerId="ADAL" clId="{B465C642-4312-474E-AB32-4E0013FDAC90}" dt="2026-08-25T15:08:22.265" v="399" actId="1076"/>
          <ac:spMkLst>
            <pc:docMk/>
            <pc:sldMk cId="2732575327" sldId="296"/>
            <ac:spMk id="26" creationId="{562C1837-F612-8379-6D8F-FA2020FF0F32}"/>
          </ac:spMkLst>
        </pc:spChg>
        <pc:spChg chg="mod">
          <ac:chgData name="Juliet Kennard" userId="171ce03e-ecb9-44f8-bcbb-a85643c4c66a" providerId="ADAL" clId="{B465C642-4312-474E-AB32-4E0013FDAC90}" dt="2026-08-25T15:08:22.265" v="399" actId="1076"/>
          <ac:spMkLst>
            <pc:docMk/>
            <pc:sldMk cId="2732575327" sldId="296"/>
            <ac:spMk id="27" creationId="{E4ADD072-413A-BCC5-4303-58F2357433B9}"/>
          </ac:spMkLst>
        </pc:spChg>
        <pc:spChg chg="mod">
          <ac:chgData name="Juliet Kennard" userId="171ce03e-ecb9-44f8-bcbb-a85643c4c66a" providerId="ADAL" clId="{B465C642-4312-474E-AB32-4E0013FDAC90}" dt="2026-08-25T15:08:22.265" v="399" actId="1076"/>
          <ac:spMkLst>
            <pc:docMk/>
            <pc:sldMk cId="2732575327" sldId="296"/>
            <ac:spMk id="30" creationId="{E99EC289-8DBB-58F4-09D1-B943474CCBB0}"/>
          </ac:spMkLst>
        </pc:spChg>
        <pc:spChg chg="mod">
          <ac:chgData name="Juliet Kennard" userId="171ce03e-ecb9-44f8-bcbb-a85643c4c66a" providerId="ADAL" clId="{B465C642-4312-474E-AB32-4E0013FDAC90}" dt="2026-08-25T15:08:22.265" v="399" actId="1076"/>
          <ac:spMkLst>
            <pc:docMk/>
            <pc:sldMk cId="2732575327" sldId="296"/>
            <ac:spMk id="31" creationId="{F335AF1D-C89F-2D77-3383-CA3A1578CBD6}"/>
          </ac:spMkLst>
        </pc:spChg>
        <pc:spChg chg="mod">
          <ac:chgData name="Juliet Kennard" userId="171ce03e-ecb9-44f8-bcbb-a85643c4c66a" providerId="ADAL" clId="{B465C642-4312-474E-AB32-4E0013FDAC90}" dt="2026-08-25T15:08:22.265" v="399" actId="1076"/>
          <ac:spMkLst>
            <pc:docMk/>
            <pc:sldMk cId="2732575327" sldId="296"/>
            <ac:spMk id="38" creationId="{A8BF0894-F8D5-C3DA-B65A-01AA7C7E182B}"/>
          </ac:spMkLst>
        </pc:spChg>
        <pc:spChg chg="mod">
          <ac:chgData name="Juliet Kennard" userId="171ce03e-ecb9-44f8-bcbb-a85643c4c66a" providerId="ADAL" clId="{B465C642-4312-474E-AB32-4E0013FDAC90}" dt="2026-08-25T15:08:22.265" v="399" actId="1076"/>
          <ac:spMkLst>
            <pc:docMk/>
            <pc:sldMk cId="2732575327" sldId="296"/>
            <ac:spMk id="40" creationId="{C24D55B2-CEB3-78A9-0795-56E92BDA2D83}"/>
          </ac:spMkLst>
        </pc:spChg>
        <pc:spChg chg="del">
          <ac:chgData name="Juliet Kennard" userId="171ce03e-ecb9-44f8-bcbb-a85643c4c66a" providerId="ADAL" clId="{B465C642-4312-474E-AB32-4E0013FDAC90}" dt="2026-08-24T15:18:12.690" v="313" actId="478"/>
          <ac:spMkLst>
            <pc:docMk/>
            <pc:sldMk cId="2732575327" sldId="296"/>
            <ac:spMk id="100" creationId="{00000000-0000-0000-0000-000000000000}"/>
          </ac:spMkLst>
        </pc:spChg>
        <pc:spChg chg="mod">
          <ac:chgData name="Juliet Kennard" userId="171ce03e-ecb9-44f8-bcbb-a85643c4c66a" providerId="ADAL" clId="{B465C642-4312-474E-AB32-4E0013FDAC90}" dt="2026-08-24T15:23:19.399" v="382" actId="948"/>
          <ac:spMkLst>
            <pc:docMk/>
            <pc:sldMk cId="2732575327" sldId="296"/>
            <ac:spMk id="102" creationId="{00000000-0000-0000-0000-000000000000}"/>
          </ac:spMkLst>
        </pc:spChg>
        <pc:spChg chg="mod">
          <ac:chgData name="Juliet Kennard" userId="171ce03e-ecb9-44f8-bcbb-a85643c4c66a" providerId="ADAL" clId="{B465C642-4312-474E-AB32-4E0013FDAC90}" dt="2026-08-25T15:08:22.265" v="399" actId="1076"/>
          <ac:spMkLst>
            <pc:docMk/>
            <pc:sldMk cId="2732575327" sldId="296"/>
            <ac:spMk id="107" creationId="{00000000-0000-0000-0000-000000000000}"/>
          </ac:spMkLst>
        </pc:spChg>
        <pc:spChg chg="mod">
          <ac:chgData name="Juliet Kennard" userId="171ce03e-ecb9-44f8-bcbb-a85643c4c66a" providerId="ADAL" clId="{B465C642-4312-474E-AB32-4E0013FDAC90}" dt="2026-08-24T15:20:36.243" v="358" actId="1076"/>
          <ac:spMkLst>
            <pc:docMk/>
            <pc:sldMk cId="2732575327" sldId="296"/>
            <ac:spMk id="114" creationId="{00000000-0000-0000-0000-000000000000}"/>
          </ac:spMkLst>
        </pc:spChg>
        <pc:spChg chg="mod">
          <ac:chgData name="Juliet Kennard" userId="171ce03e-ecb9-44f8-bcbb-a85643c4c66a" providerId="ADAL" clId="{B465C642-4312-474E-AB32-4E0013FDAC90}" dt="2026-08-24T15:24:09.939" v="386" actId="14100"/>
          <ac:spMkLst>
            <pc:docMk/>
            <pc:sldMk cId="2732575327" sldId="296"/>
            <ac:spMk id="121" creationId="{00000000-0000-0000-0000-000000000000}"/>
          </ac:spMkLst>
        </pc:spChg>
        <pc:grpChg chg="mod">
          <ac:chgData name="Juliet Kennard" userId="171ce03e-ecb9-44f8-bcbb-a85643c4c66a" providerId="ADAL" clId="{B465C642-4312-474E-AB32-4E0013FDAC90}" dt="2026-08-25T15:10:58.418" v="425" actId="962"/>
          <ac:grpSpMkLst>
            <pc:docMk/>
            <pc:sldMk cId="2732575327" sldId="296"/>
            <ac:grpSpMk id="6" creationId="{57828A60-412C-2FB6-2839-570AA07B4AA0}"/>
          </ac:grpSpMkLst>
        </pc:grpChg>
        <pc:picChg chg="mod">
          <ac:chgData name="Juliet Kennard" userId="171ce03e-ecb9-44f8-bcbb-a85643c4c66a" providerId="ADAL" clId="{B465C642-4312-474E-AB32-4E0013FDAC90}" dt="2026-08-24T15:22:43.132" v="379" actId="1076"/>
          <ac:picMkLst>
            <pc:docMk/>
            <pc:sldMk cId="2732575327" sldId="296"/>
            <ac:picMk id="15" creationId="{E361460D-DEDE-FA39-D7F9-E7891E9E0C1C}"/>
          </ac:picMkLst>
        </pc:picChg>
      </pc:sldChg>
      <pc:sldChg chg="addSp delSp modSp new mod">
        <pc:chgData name="Juliet Kennard" userId="171ce03e-ecb9-44f8-bcbb-a85643c4c66a" providerId="ADAL" clId="{B465C642-4312-474E-AB32-4E0013FDAC90}" dt="2026-08-25T15:14:28.400" v="434" actId="962"/>
        <pc:sldMkLst>
          <pc:docMk/>
          <pc:sldMk cId="244855093" sldId="297"/>
        </pc:sldMkLst>
        <pc:spChg chg="mod">
          <ac:chgData name="Juliet Kennard" userId="171ce03e-ecb9-44f8-bcbb-a85643c4c66a" providerId="ADAL" clId="{B465C642-4312-474E-AB32-4E0013FDAC90}" dt="2026-08-24T14:53:25.913" v="31" actId="20577"/>
          <ac:spMkLst>
            <pc:docMk/>
            <pc:sldMk cId="244855093" sldId="297"/>
            <ac:spMk id="2" creationId="{3DD86F13-F7F5-9BC1-1A85-326A90232586}"/>
          </ac:spMkLst>
        </pc:spChg>
        <pc:spChg chg="mod">
          <ac:chgData name="Juliet Kennard" userId="171ce03e-ecb9-44f8-bcbb-a85643c4c66a" providerId="ADAL" clId="{B465C642-4312-474E-AB32-4E0013FDAC90}" dt="2026-08-24T14:55:35.498" v="44" actId="14100"/>
          <ac:spMkLst>
            <pc:docMk/>
            <pc:sldMk cId="244855093" sldId="297"/>
            <ac:spMk id="3" creationId="{4212E4F2-FC59-7348-59D0-AE5D976DABD1}"/>
          </ac:spMkLst>
        </pc:spChg>
        <pc:spChg chg="add del">
          <ac:chgData name="Juliet Kennard" userId="171ce03e-ecb9-44f8-bcbb-a85643c4c66a" providerId="ADAL" clId="{B465C642-4312-474E-AB32-4E0013FDAC90}" dt="2026-08-24T14:58:03.223" v="70" actId="21"/>
          <ac:spMkLst>
            <pc:docMk/>
            <pc:sldMk cId="244855093" sldId="297"/>
            <ac:spMk id="9" creationId="{C843424C-00A8-DCDC-97A5-CAD53EE538D5}"/>
          </ac:spMkLst>
        </pc:spChg>
        <pc:spChg chg="add mod">
          <ac:chgData name="Juliet Kennard" userId="171ce03e-ecb9-44f8-bcbb-a85643c4c66a" providerId="ADAL" clId="{B465C642-4312-474E-AB32-4E0013FDAC90}" dt="2026-08-25T15:14:28.400" v="434" actId="962"/>
          <ac:spMkLst>
            <pc:docMk/>
            <pc:sldMk cId="244855093" sldId="297"/>
            <ac:spMk id="11" creationId="{AB85A1D7-F6F9-BA88-AFC8-992E4BF3EFD8}"/>
          </ac:spMkLst>
        </pc:spChg>
        <pc:picChg chg="add del mod">
          <ac:chgData name="Juliet Kennard" userId="171ce03e-ecb9-44f8-bcbb-a85643c4c66a" providerId="ADAL" clId="{B465C642-4312-474E-AB32-4E0013FDAC90}" dt="2026-08-24T14:53:46.578" v="35" actId="478"/>
          <ac:picMkLst>
            <pc:docMk/>
            <pc:sldMk cId="244855093" sldId="297"/>
            <ac:picMk id="5" creationId="{B8E8E1DE-42DD-16C9-3E4F-475183BA625C}"/>
          </ac:picMkLst>
        </pc:picChg>
        <pc:picChg chg="add del mod">
          <ac:chgData name="Juliet Kennard" userId="171ce03e-ecb9-44f8-bcbb-a85643c4c66a" providerId="ADAL" clId="{B465C642-4312-474E-AB32-4E0013FDAC90}" dt="2026-08-24T14:57:27.921" v="45" actId="478"/>
          <ac:picMkLst>
            <pc:docMk/>
            <pc:sldMk cId="244855093" sldId="297"/>
            <ac:picMk id="7" creationId="{1DF56484-924F-C41F-0444-FE51F20A1982}"/>
          </ac:picMkLst>
        </pc:picChg>
      </pc:sldChg>
      <pc:sldChg chg="modSp add mod ord">
        <pc:chgData name="Juliet Kennard" userId="171ce03e-ecb9-44f8-bcbb-a85643c4c66a" providerId="ADAL" clId="{B465C642-4312-474E-AB32-4E0013FDAC90}" dt="2026-08-25T15:14:19.211" v="433" actId="962"/>
        <pc:sldMkLst>
          <pc:docMk/>
          <pc:sldMk cId="960128497" sldId="298"/>
        </pc:sldMkLst>
        <pc:spChg chg="mod">
          <ac:chgData name="Juliet Kennard" userId="171ce03e-ecb9-44f8-bcbb-a85643c4c66a" providerId="ADAL" clId="{B465C642-4312-474E-AB32-4E0013FDAC90}" dt="2026-08-24T14:58:51.489" v="98" actId="20577"/>
          <ac:spMkLst>
            <pc:docMk/>
            <pc:sldMk cId="960128497" sldId="298"/>
            <ac:spMk id="2" creationId="{F5590835-C563-E2AE-C04F-D4F57D7B8152}"/>
          </ac:spMkLst>
        </pc:spChg>
        <pc:spChg chg="mod">
          <ac:chgData name="Juliet Kennard" userId="171ce03e-ecb9-44f8-bcbb-a85643c4c66a" providerId="ADAL" clId="{B465C642-4312-474E-AB32-4E0013FDAC90}" dt="2026-08-25T15:08:57.221" v="419" actId="20577"/>
          <ac:spMkLst>
            <pc:docMk/>
            <pc:sldMk cId="960128497" sldId="298"/>
            <ac:spMk id="3" creationId="{3F825B6A-0188-5AD7-5C17-EEFC662CA3C0}"/>
          </ac:spMkLst>
        </pc:spChg>
        <pc:spChg chg="mod">
          <ac:chgData name="Juliet Kennard" userId="171ce03e-ecb9-44f8-bcbb-a85643c4c66a" providerId="ADAL" clId="{B465C642-4312-474E-AB32-4E0013FDAC90}" dt="2026-08-25T15:14:19.211" v="433" actId="962"/>
          <ac:spMkLst>
            <pc:docMk/>
            <pc:sldMk cId="960128497" sldId="298"/>
            <ac:spMk id="11" creationId="{CF0BD9A9-0CFE-AF16-C3E2-F48F27CAE0FF}"/>
          </ac:spMkLst>
        </pc:spChg>
      </pc:sldChg>
      <pc:sldMasterChg chg="modSldLayout">
        <pc:chgData name="Juliet Kennard" userId="171ce03e-ecb9-44f8-bcbb-a85643c4c66a" providerId="ADAL" clId="{B465C642-4312-474E-AB32-4E0013FDAC90}" dt="2026-08-24T14:52:40.713" v="9" actId="478"/>
        <pc:sldMasterMkLst>
          <pc:docMk/>
          <pc:sldMasterMk cId="1912234829" sldId="2147483672"/>
        </pc:sldMasterMkLst>
        <pc:sldLayoutChg chg="delSp mod">
          <pc:chgData name="Juliet Kennard" userId="171ce03e-ecb9-44f8-bcbb-a85643c4c66a" providerId="ADAL" clId="{B465C642-4312-474E-AB32-4E0013FDAC90}" dt="2026-08-24T14:52:40.713" v="9" actId="478"/>
          <pc:sldLayoutMkLst>
            <pc:docMk/>
            <pc:sldMasterMk cId="1912234829" sldId="2147483672"/>
            <pc:sldLayoutMk cId="3993923393" sldId="2147483684"/>
          </pc:sldLayoutMkLst>
          <pc:spChg chg="del">
            <ac:chgData name="Juliet Kennard" userId="171ce03e-ecb9-44f8-bcbb-a85643c4c66a" providerId="ADAL" clId="{B465C642-4312-474E-AB32-4E0013FDAC90}" dt="2026-08-24T14:52:40.713" v="9" actId="478"/>
            <ac:spMkLst>
              <pc:docMk/>
              <pc:sldMasterMk cId="1912234829" sldId="2147483672"/>
              <pc:sldLayoutMk cId="3993923393" sldId="2147483684"/>
              <ac:spMk id="2" creationId="{980296CB-FD8F-7B28-2D63-5BD1D318741F}"/>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AE99E1-1495-406F-B49D-BDD45F7BC339}" type="datetimeFigureOut">
              <a:rPr lang="en-GB" smtClean="0"/>
              <a:t>04/09/2026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4DA5DC-95BF-4697-A9FC-A2237F0DBCE8}" type="slidenum">
              <a:rPr lang="en-GB" smtClean="0"/>
              <a:t>‹#›</a:t>
            </a:fld>
            <a:endParaRPr lang="en-GB"/>
          </a:p>
        </p:txBody>
      </p:sp>
    </p:spTree>
    <p:extLst>
      <p:ext uri="{BB962C8B-B14F-4D97-AF65-F5344CB8AC3E}">
        <p14:creationId xmlns:p14="http://schemas.microsoft.com/office/powerpoint/2010/main" val="34356895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Image © David Paterson.</a:t>
            </a:r>
          </a:p>
        </p:txBody>
      </p:sp>
      <p:sp>
        <p:nvSpPr>
          <p:cNvPr id="4" name="Slide Number Placeholder 3"/>
          <p:cNvSpPr>
            <a:spLocks noGrp="1"/>
          </p:cNvSpPr>
          <p:nvPr>
            <p:ph type="sldNum" sz="quarter" idx="5"/>
          </p:nvPr>
        </p:nvSpPr>
        <p:spPr/>
        <p:txBody>
          <a:bodyPr/>
          <a:lstStyle/>
          <a:p>
            <a:fld id="{6A4DA5DC-95BF-4697-A9FC-A2237F0DBCE8}" type="slidenum">
              <a:rPr lang="en-GB" smtClean="0"/>
              <a:t>1</a:t>
            </a:fld>
            <a:endParaRPr lang="en-GB"/>
          </a:p>
        </p:txBody>
      </p:sp>
    </p:spTree>
    <p:extLst>
      <p:ext uri="{BB962C8B-B14F-4D97-AF65-F5344CB8AC3E}">
        <p14:creationId xmlns:p14="http://schemas.microsoft.com/office/powerpoint/2010/main" val="3741704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07000"/>
              </a:lnSpc>
              <a:buFont typeface="+mj-lt"/>
              <a:buNone/>
            </a:pPr>
            <a:r>
              <a:rPr lang="en-GB" sz="2800" b="1"/>
              <a:t>Method</a:t>
            </a:r>
          </a:p>
          <a:p>
            <a:pPr marL="514350" lvl="0" indent="-514350">
              <a:lnSpc>
                <a:spcPct val="107000"/>
              </a:lnSpc>
              <a:buFont typeface="+mj-lt"/>
              <a:buAutoNum type="arabicPeriod"/>
            </a:pPr>
            <a:r>
              <a:rPr lang="en-GB" sz="2800"/>
              <a:t>Add a few crystals of potassium iodide to the left-hand small circle. </a:t>
            </a:r>
          </a:p>
          <a:p>
            <a:pPr marL="514350" lvl="0" indent="-514350">
              <a:lnSpc>
                <a:spcPct val="107000"/>
              </a:lnSpc>
              <a:buFont typeface="+mj-lt"/>
              <a:buAutoNum type="arabicPeriod"/>
            </a:pPr>
            <a:r>
              <a:rPr lang="en-GB" sz="2800"/>
              <a:t>Add a few crystals of lead(II) nitrate(V) to the right-hand small circle. </a:t>
            </a:r>
          </a:p>
          <a:p>
            <a:pPr marL="514350" lvl="0" indent="-514350">
              <a:lnSpc>
                <a:spcPct val="107000"/>
              </a:lnSpc>
              <a:buFont typeface="+mj-lt"/>
              <a:buAutoNum type="arabicPeriod"/>
            </a:pPr>
            <a:r>
              <a:rPr lang="en-GB" sz="2800"/>
              <a:t>Add 10 drops of water to the large central circle. </a:t>
            </a:r>
          </a:p>
          <a:p>
            <a:pPr marL="514350" lvl="0" indent="-514350">
              <a:lnSpc>
                <a:spcPct val="107000"/>
              </a:lnSpc>
              <a:buFont typeface="+mj-lt"/>
              <a:buAutoNum type="arabicPeriod"/>
            </a:pPr>
            <a:r>
              <a:rPr lang="en-GB" sz="2800"/>
              <a:t>Carefully push the crystals into the edges of the water. </a:t>
            </a:r>
          </a:p>
          <a:p>
            <a:pPr marL="514350" lvl="0" indent="-514350">
              <a:lnSpc>
                <a:spcPct val="107000"/>
              </a:lnSpc>
              <a:buFont typeface="+mj-lt"/>
              <a:buAutoNum type="arabicPeriod"/>
            </a:pPr>
            <a:r>
              <a:rPr lang="en-GB" sz="2800"/>
              <a:t>Observe the dissolution of the crystals and the formation of lead iodide.</a:t>
            </a:r>
            <a:endParaRPr lang="en-GB"/>
          </a:p>
        </p:txBody>
      </p:sp>
      <p:sp>
        <p:nvSpPr>
          <p:cNvPr id="4" name="Slide Number Placeholder 3"/>
          <p:cNvSpPr>
            <a:spLocks noGrp="1"/>
          </p:cNvSpPr>
          <p:nvPr>
            <p:ph type="sldNum" sz="quarter" idx="10"/>
          </p:nvPr>
        </p:nvSpPr>
        <p:spPr/>
        <p:txBody>
          <a:bodyPr/>
          <a:lstStyle/>
          <a:p>
            <a:fld id="{6A4DA5DC-95BF-4697-A9FC-A2237F0DBCE8}" type="slidenum">
              <a:rPr lang="en-GB" smtClean="0"/>
              <a:t>4</a:t>
            </a:fld>
            <a:endParaRPr lang="en-GB"/>
          </a:p>
        </p:txBody>
      </p:sp>
    </p:spTree>
    <p:extLst>
      <p:ext uri="{BB962C8B-B14F-4D97-AF65-F5344CB8AC3E}">
        <p14:creationId xmlns:p14="http://schemas.microsoft.com/office/powerpoint/2010/main" val="2893999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07000"/>
              </a:lnSpc>
              <a:buFont typeface="+mj-lt"/>
              <a:buNone/>
            </a:pPr>
            <a:r>
              <a:rPr lang="en-GB" sz="4000" b="1"/>
              <a:t>Method</a:t>
            </a:r>
          </a:p>
          <a:p>
            <a:pPr marL="514350" lvl="0" indent="-514350">
              <a:lnSpc>
                <a:spcPct val="107000"/>
              </a:lnSpc>
              <a:buFont typeface="+mj-lt"/>
              <a:buAutoNum type="arabicPeriod"/>
            </a:pPr>
            <a:r>
              <a:rPr lang="en-GB" sz="4000"/>
              <a:t>Add a few crystals of anhydrous sodium carbonate to the left-hand small circle. </a:t>
            </a:r>
          </a:p>
          <a:p>
            <a:pPr marL="514350" lvl="0" indent="-514350">
              <a:lnSpc>
                <a:spcPct val="107000"/>
              </a:lnSpc>
              <a:buFont typeface="+mj-lt"/>
              <a:buAutoNum type="arabicPeriod"/>
            </a:pPr>
            <a:r>
              <a:rPr lang="en-GB" sz="4000"/>
              <a:t>Add a few crystals of citric acid to the right-hand small circle. </a:t>
            </a:r>
          </a:p>
          <a:p>
            <a:pPr marL="514350" lvl="0" indent="-514350">
              <a:lnSpc>
                <a:spcPct val="107000"/>
              </a:lnSpc>
              <a:buFont typeface="+mj-lt"/>
              <a:buAutoNum type="arabicPeriod"/>
            </a:pPr>
            <a:r>
              <a:rPr lang="en-GB" sz="4000"/>
              <a:t>Add 10 drops of water to the large central circle. </a:t>
            </a:r>
          </a:p>
          <a:p>
            <a:pPr marL="514350" lvl="0" indent="-514350">
              <a:lnSpc>
                <a:spcPct val="107000"/>
              </a:lnSpc>
              <a:buFont typeface="+mj-lt"/>
              <a:buAutoNum type="arabicPeriod"/>
            </a:pPr>
            <a:r>
              <a:rPr lang="en-GB" sz="4000"/>
              <a:t>Add 1 drop of universal indicator solution to the water. </a:t>
            </a:r>
          </a:p>
          <a:p>
            <a:pPr marL="514350" lvl="0" indent="-514350">
              <a:lnSpc>
                <a:spcPct val="107000"/>
              </a:lnSpc>
              <a:buFont typeface="+mj-lt"/>
              <a:buAutoNum type="arabicPeriod"/>
            </a:pPr>
            <a:r>
              <a:rPr lang="en-GB" sz="4000"/>
              <a:t>Carefully push the crystals into the edges of the water. </a:t>
            </a:r>
          </a:p>
          <a:p>
            <a:pPr marL="514350" lvl="0" indent="-514350">
              <a:lnSpc>
                <a:spcPct val="107000"/>
              </a:lnSpc>
              <a:buFont typeface="+mj-lt"/>
              <a:buAutoNum type="arabicPeriod"/>
            </a:pPr>
            <a:r>
              <a:rPr lang="en-GB" sz="4000"/>
              <a:t>Observe the dissolution of the crystals, the change in colour of the indicator and the formation of carbon dioxide bubbles.</a:t>
            </a:r>
            <a:endParaRPr lang="en-GB"/>
          </a:p>
        </p:txBody>
      </p:sp>
      <p:sp>
        <p:nvSpPr>
          <p:cNvPr id="4" name="Slide Number Placeholder 3"/>
          <p:cNvSpPr>
            <a:spLocks noGrp="1"/>
          </p:cNvSpPr>
          <p:nvPr>
            <p:ph type="sldNum" sz="quarter" idx="10"/>
          </p:nvPr>
        </p:nvSpPr>
        <p:spPr/>
        <p:txBody>
          <a:bodyPr/>
          <a:lstStyle/>
          <a:p>
            <a:fld id="{6A4DA5DC-95BF-4697-A9FC-A2237F0DBCE8}" type="slidenum">
              <a:rPr lang="en-GB" smtClean="0"/>
              <a:t>5</a:t>
            </a:fld>
            <a:endParaRPr lang="en-GB"/>
          </a:p>
        </p:txBody>
      </p:sp>
    </p:spTree>
    <p:extLst>
      <p:ext uri="{BB962C8B-B14F-4D97-AF65-F5344CB8AC3E}">
        <p14:creationId xmlns:p14="http://schemas.microsoft.com/office/powerpoint/2010/main" val="33851737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E67905-5208-45C9-91A7-153AFC22B9EB}"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D7A888-D3E9-4A2B-B344-8C41375D9096}" type="slidenum">
              <a:rPr lang="en-GB" smtClean="0"/>
              <a:t>‹#›</a:t>
            </a:fld>
            <a:endParaRPr lang="en-GB"/>
          </a:p>
        </p:txBody>
      </p:sp>
    </p:spTree>
    <p:extLst>
      <p:ext uri="{BB962C8B-B14F-4D97-AF65-F5344CB8AC3E}">
        <p14:creationId xmlns:p14="http://schemas.microsoft.com/office/powerpoint/2010/main" val="1939633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312959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Tree>
    <p:extLst>
      <p:ext uri="{BB962C8B-B14F-4D97-AF65-F5344CB8AC3E}">
        <p14:creationId xmlns:p14="http://schemas.microsoft.com/office/powerpoint/2010/main" val="932106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cstate="screen">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5334000"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3562960"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cstate="screen">
            <a:extLst>
              <a:ext uri="{28A0092B-C50C-407E-A947-70E740481C1C}">
                <a14:useLocalDpi xmlns:a14="http://schemas.microsoft.com/office/drawing/2010/main"/>
              </a:ext>
            </a:extLst>
          </a:blip>
          <a:stretch>
            <a:fillRect/>
          </a:stretch>
        </p:blipFill>
        <p:spPr>
          <a:xfrm>
            <a:off x="4436983"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6"/>
            <a:ext cx="5220000" cy="336777"/>
          </a:xfrm>
        </p:spPr>
        <p:txBody>
          <a:bodyPr lIns="0" tIns="0" rIns="0" bIns="0" anchor="t" anchorCtr="0">
            <a:normAutofit/>
          </a:bodyPr>
          <a:lstStyle>
            <a:lvl1pPr algn="l">
              <a:defRPr sz="1800" b="1" i="0">
                <a:latin typeface="Century Gothic" panose="020B0502020202020204" pitchFamily="34" charset="0"/>
              </a:defRPr>
            </a:lvl1pPr>
          </a:lstStyle>
          <a:p>
            <a:r>
              <a:rPr lang="en-GB"/>
              <a:t>14–16 years</a:t>
            </a:r>
            <a:endParaRPr lang="en-US"/>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3750" b="1" i="0">
                <a:solidFill>
                  <a:srgbClr val="C8102E"/>
                </a:solidFill>
                <a:latin typeface="Century Gothic" panose="020B0502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Triple line title with turnover on three lines</a:t>
            </a:r>
            <a:endParaRPr lang="en-US"/>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540000" y="5640914"/>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cstate="screen">
            <a:extLst>
              <a:ext uri="{28A0092B-C50C-407E-A947-70E740481C1C}">
                <a14:useLocalDpi xmlns:a14="http://schemas.microsoft.com/office/drawing/2010/main"/>
              </a:ext>
            </a:extLst>
          </a:blip>
          <a:stretch>
            <a:fillRect/>
          </a:stretch>
        </p:blipFill>
        <p:spPr>
          <a:xfrm>
            <a:off x="3648963" y="5816606"/>
            <a:ext cx="1754412" cy="417717"/>
          </a:xfrm>
          <a:prstGeom prst="rect">
            <a:avLst/>
          </a:prstGeom>
        </p:spPr>
      </p:pic>
    </p:spTree>
    <p:extLst>
      <p:ext uri="{BB962C8B-B14F-4D97-AF65-F5344CB8AC3E}">
        <p14:creationId xmlns:p14="http://schemas.microsoft.com/office/powerpoint/2010/main" val="399392339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E67905-5208-45C9-91A7-153AFC22B9EB}" type="datetimeFigureOut">
              <a:rPr lang="en-GB" smtClean="0"/>
              <a:t>04/09/2026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D7A888-D3E9-4A2B-B344-8C41375D9096}" type="slidenum">
              <a:rPr lang="en-GB" smtClean="0"/>
              <a:t>‹#›</a:t>
            </a:fld>
            <a:endParaRPr lang="en-GB"/>
          </a:p>
        </p:txBody>
      </p:sp>
    </p:spTree>
    <p:extLst>
      <p:ext uri="{BB962C8B-B14F-4D97-AF65-F5344CB8AC3E}">
        <p14:creationId xmlns:p14="http://schemas.microsoft.com/office/powerpoint/2010/main" val="1912234829"/>
      </p:ext>
    </p:extLst>
  </p:cSld>
  <p:clrMap bg1="lt1" tx1="dk1" bg2="lt2" tx2="dk2" accent1="accent1" accent2="accent2" accent3="accent3" accent4="accent4" accent5="accent5" accent6="accent6" hlink="hlink" folHlink="folHlink"/>
  <p:sldLayoutIdLst>
    <p:sldLayoutId id="2147483674" r:id="rId1"/>
    <p:sldLayoutId id="2147483685" r:id="rId2"/>
    <p:sldLayoutId id="2147483686" r:id="rId3"/>
    <p:sldLayoutId id="2147483684"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hyperlink" Target="https://rsc.li/3dl7WbA" TargetMode="External"/><Relationship Id="rId4" Type="http://schemas.openxmlformats.org/officeDocument/2006/relationships/image" Target="../media/image12.jpeg"/></Relationships>
</file>

<file path=ppt/slides/_rels/slide2.xml.rels><?xml version="1.0" encoding="UTF-8" standalone="yes"?>
<Relationships xmlns="http://schemas.openxmlformats.org/package/2006/relationships"><Relationship Id="rId2" Type="http://schemas.openxmlformats.org/officeDocument/2006/relationships/hyperlink" Target="https://rsc.li/47bIKi5"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rsc.li/3dl7WbA"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hyperlink" Target="https://creativecommons.org/licenses/by-nc-sa/2.0/uk/" TargetMode="Externa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hyperlink" Target="https://rsc.li/3dl7WbA" TargetMode="External"/><Relationship Id="rId5" Type="http://schemas.openxmlformats.org/officeDocument/2006/relationships/image" Target="../media/image14.png"/><Relationship Id="rId4" Type="http://schemas.openxmlformats.org/officeDocument/2006/relationships/hyperlink" Target="https://creativecommons.org/licenses/by-nc-sa/2.0/uk/"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FE117A8-3006-844E-A87E-1574BE8ABE1B}"/>
              </a:ext>
            </a:extLst>
          </p:cNvPr>
          <p:cNvSpPr>
            <a:spLocks noGrp="1"/>
          </p:cNvSpPr>
          <p:nvPr>
            <p:ph type="title" idx="4294967295"/>
          </p:nvPr>
        </p:nvSpPr>
        <p:spPr>
          <a:xfrm>
            <a:off x="530225" y="2205038"/>
            <a:ext cx="5449888" cy="2447925"/>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3750" b="1" i="0" u="none" strike="noStrike" kern="1200" cap="none" spc="0" normalizeH="0" baseline="0" noProof="0">
                <a:ln>
                  <a:noFill/>
                </a:ln>
                <a:solidFill>
                  <a:srgbClr val="C8102E"/>
                </a:solidFill>
                <a:effectLst/>
                <a:uLnTx/>
                <a:uFillTx/>
                <a:latin typeface="Century Gothic"/>
                <a:ea typeface="+mn-ea"/>
                <a:cs typeface="+mn-cs"/>
              </a:rPr>
              <a:t>Microscale precipitation and </a:t>
            </a:r>
            <a:r>
              <a:rPr kumimoji="0" lang="en-US" sz="3750" b="1" i="0" u="none" strike="noStrike" kern="1200" cap="none" spc="0" normalizeH="0" baseline="0" noProof="0" err="1">
                <a:ln>
                  <a:noFill/>
                </a:ln>
                <a:solidFill>
                  <a:srgbClr val="C8102E"/>
                </a:solidFill>
                <a:effectLst/>
                <a:uLnTx/>
                <a:uFillTx/>
                <a:latin typeface="Century Gothic"/>
                <a:ea typeface="+mn-ea"/>
                <a:cs typeface="+mn-cs"/>
              </a:rPr>
              <a:t>neutralisation</a:t>
            </a:r>
            <a:r>
              <a:rPr kumimoji="0" lang="en-US" sz="3750" b="1" i="0" u="none" strike="noStrike" kern="1200" cap="none" spc="0" normalizeH="0" baseline="0" noProof="0">
                <a:ln>
                  <a:noFill/>
                </a:ln>
                <a:solidFill>
                  <a:srgbClr val="C8102E"/>
                </a:solidFill>
                <a:effectLst/>
                <a:uLnTx/>
                <a:uFillTx/>
                <a:latin typeface="Century Gothic"/>
                <a:ea typeface="+mn-ea"/>
                <a:cs typeface="+mn-cs"/>
              </a:rPr>
              <a:t> reactions</a:t>
            </a:r>
            <a:endParaRPr kumimoji="0" lang="en-US" sz="3750" b="1" i="0" u="none" strike="noStrike" kern="1200" cap="none" spc="0" normalizeH="0" baseline="0" noProof="0">
              <a:ln>
                <a:noFill/>
              </a:ln>
              <a:solidFill>
                <a:srgbClr val="C8102E"/>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endParaRPr kumimoji="0" lang="en-US" sz="3750" b="1" i="0" u="none" strike="noStrike" kern="1200" cap="none" spc="0" normalizeH="0" baseline="0" noProof="0">
              <a:ln>
                <a:noFill/>
              </a:ln>
              <a:solidFill>
                <a:srgbClr val="C8102E"/>
              </a:solidFill>
              <a:effectLst/>
              <a:uLnTx/>
              <a:uFillTx/>
              <a:latin typeface="Century Gothic" panose="020B0502020202020204" pitchFamily="34" charset="0"/>
              <a:ea typeface="+mn-ea"/>
              <a:cs typeface="+mn-cs"/>
            </a:endParaRPr>
          </a:p>
          <a:p>
            <a:pPr marL="0" marR="0" lvl="0" indent="0" algn="l"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GB" sz="2800" b="1" i="0" u="none" strike="noStrike" kern="1200" cap="none" spc="0" normalizeH="0" baseline="0" noProof="0">
                <a:ln>
                  <a:noFill/>
                </a:ln>
                <a:solidFill>
                  <a:schemeClr val="tx1"/>
                </a:solidFill>
                <a:effectLst/>
                <a:uLnTx/>
                <a:uFillTx/>
                <a:latin typeface="Century Gothic"/>
                <a:ea typeface="+mn-ea"/>
                <a:cs typeface="+mn-cs"/>
              </a:rPr>
              <a:t>Integrated instructions</a:t>
            </a:r>
            <a:endParaRPr kumimoji="0" lang="en-US" sz="2800" b="1" i="0" u="none" strike="noStrike" kern="1200" cap="none" spc="0" normalizeH="0" baseline="0" noProof="0">
              <a:ln>
                <a:noFill/>
              </a:ln>
              <a:solidFill>
                <a:schemeClr val="tx1"/>
              </a:solidFill>
              <a:effectLst/>
              <a:uLnTx/>
              <a:uFillTx/>
              <a:latin typeface="Century Gothic"/>
              <a:ea typeface="+mn-ea"/>
              <a:cs typeface="+mn-cs"/>
            </a:endParaRPr>
          </a:p>
        </p:txBody>
      </p:sp>
      <p:pic>
        <p:nvPicPr>
          <p:cNvPr id="6" name="Picture 5" descr="A colourful blob of liquid">
            <a:extLst>
              <a:ext uri="{FF2B5EF4-FFF2-40B4-BE49-F238E27FC236}">
                <a16:creationId xmlns:a16="http://schemas.microsoft.com/office/drawing/2014/main" id="{F06A44F9-894F-FD9A-C0D8-CC72B6C715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411903">
            <a:off x="8628778" y="-584817"/>
            <a:ext cx="4320000" cy="4320000"/>
          </a:xfrm>
          <a:prstGeom prst="ellipse">
            <a:avLst/>
          </a:prstGeom>
          <a:blipFill>
            <a:blip r:embed="rId4" cstate="screen">
              <a:extLst>
                <a:ext uri="{28A0092B-C50C-407E-A947-70E740481C1C}">
                  <a14:useLocalDpi xmlns:a14="http://schemas.microsoft.com/office/drawing/2010/main"/>
                </a:ext>
              </a:extLst>
            </a:blip>
            <a:srcRect/>
            <a:stretch>
              <a:fillRect b="1607"/>
            </a:stretch>
          </a:blipFill>
          <a:ln w="127000">
            <a:solidFill>
              <a:srgbClr val="C8102E"/>
            </a:solidFill>
          </a:ln>
        </p:spPr>
      </p:pic>
      <p:sp>
        <p:nvSpPr>
          <p:cNvPr id="4" name="TextBox 3">
            <a:extLst>
              <a:ext uri="{FF2B5EF4-FFF2-40B4-BE49-F238E27FC236}">
                <a16:creationId xmlns:a16="http://schemas.microsoft.com/office/drawing/2014/main" id="{9C9D35F5-13DB-417F-6E1B-D1BC621A4E37}"/>
              </a:ext>
            </a:extLst>
          </p:cNvPr>
          <p:cNvSpPr txBox="1"/>
          <p:nvPr/>
        </p:nvSpPr>
        <p:spPr>
          <a:xfrm>
            <a:off x="7582632" y="5947256"/>
            <a:ext cx="4819954"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a:solidFill>
                  <a:schemeClr val="bg1"/>
                </a:solidFill>
                <a:latin typeface="Century Gothic" panose="020B0502020202020204" pitchFamily="34" charset="0"/>
              </a:rPr>
              <a:t>Downloaded from:  </a:t>
            </a:r>
            <a:r>
              <a:rPr lang="en-GB" b="1">
                <a:solidFill>
                  <a:schemeClr val="bg1"/>
                </a:solidFill>
                <a:latin typeface="Century Gothic" panose="020B0502020202020204" pitchFamily="34" charset="0"/>
                <a:hlinkClick r:id="rId5">
                  <a:extLst>
                    <a:ext uri="{A12FA001-AC4F-418D-AE19-62706E023703}">
                      <ahyp:hlinkClr xmlns:ahyp="http://schemas.microsoft.com/office/drawing/2018/hyperlinkcolor" val="tx"/>
                    </a:ext>
                  </a:extLst>
                </a:hlinkClick>
              </a:rPr>
              <a:t>rsc.li/3dl7WbA</a:t>
            </a:r>
            <a:endParaRPr lang="en-GB" b="1">
              <a:solidFill>
                <a:schemeClr val="bg1"/>
              </a:solidFill>
              <a:latin typeface="Century Gothic" panose="020B0502020202020204" pitchFamily="34" charset="0"/>
            </a:endParaRPr>
          </a:p>
        </p:txBody>
      </p:sp>
    </p:spTree>
    <p:extLst>
      <p:ext uri="{BB962C8B-B14F-4D97-AF65-F5344CB8AC3E}">
        <p14:creationId xmlns:p14="http://schemas.microsoft.com/office/powerpoint/2010/main" val="472853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F1B30-7860-0E79-C046-E709BF5EF046}"/>
              </a:ext>
            </a:extLst>
          </p:cNvPr>
          <p:cNvSpPr>
            <a:spLocks noGrp="1"/>
          </p:cNvSpPr>
          <p:nvPr>
            <p:ph type="title"/>
          </p:nvPr>
        </p:nvSpPr>
        <p:spPr/>
        <p:txBody>
          <a:bodyPr/>
          <a:lstStyle/>
          <a:p>
            <a:r>
              <a:rPr lang="en-GB"/>
              <a:t>Integrated instructions</a:t>
            </a:r>
          </a:p>
        </p:txBody>
      </p:sp>
      <p:sp>
        <p:nvSpPr>
          <p:cNvPr id="3" name="Content Placeholder 2">
            <a:extLst>
              <a:ext uri="{FF2B5EF4-FFF2-40B4-BE49-F238E27FC236}">
                <a16:creationId xmlns:a16="http://schemas.microsoft.com/office/drawing/2014/main" id="{6A59B1BE-418B-A700-C671-97C104E1A549}"/>
              </a:ext>
            </a:extLst>
          </p:cNvPr>
          <p:cNvSpPr>
            <a:spLocks noGrp="1"/>
          </p:cNvSpPr>
          <p:nvPr>
            <p:ph idx="1"/>
          </p:nvPr>
        </p:nvSpPr>
        <p:spPr/>
        <p:txBody>
          <a:bodyPr vert="horz" lIns="0" tIns="0" rIns="0" bIns="0" rtlCol="0" anchor="t">
            <a:normAutofit/>
          </a:bodyPr>
          <a:lstStyle/>
          <a:p>
            <a:pPr marL="0" indent="0">
              <a:buNone/>
            </a:pPr>
            <a:r>
              <a:rPr lang="en-GB" sz="1800">
                <a:latin typeface="Century Gothic" panose="020B0502020202020204" pitchFamily="34" charset="0"/>
              </a:rPr>
              <a:t>Integrated instructions use clear numbering, arrows and simple pictograms</a:t>
            </a:r>
            <a:r>
              <a:rPr lang="en-GB" sz="1800"/>
              <a:t> (</a:t>
            </a:r>
            <a:r>
              <a:rPr lang="en-GB" sz="1800">
                <a:latin typeface="Century Gothic" panose="020B0502020202020204" pitchFamily="34" charset="0"/>
              </a:rPr>
              <a:t>for example,</a:t>
            </a:r>
            <a:r>
              <a:rPr lang="en-GB" sz="1800"/>
              <a:t> </a:t>
            </a:r>
            <a:r>
              <a:rPr lang="en-GB" sz="1800">
                <a:latin typeface="Century Gothic" panose="020B0502020202020204" pitchFamily="34" charset="0"/>
              </a:rPr>
              <a:t>an eye showing when to make observations). They were developed using cognitive load theory and remove unnecessary information. Integrated instructions reduce extraneous load on learners, increasing the capacity of their working memory to think about what they are doing and why.</a:t>
            </a:r>
          </a:p>
          <a:p>
            <a:pPr marL="0" indent="0">
              <a:buNone/>
            </a:pPr>
            <a:r>
              <a:rPr lang="en-GB" sz="1800">
                <a:effectLst/>
                <a:latin typeface="Century Gothic"/>
                <a:ea typeface="Calibri"/>
                <a:cs typeface="Times New Roman"/>
              </a:rPr>
              <a:t>Read more at </a:t>
            </a:r>
            <a:r>
              <a:rPr lang="en-GB" sz="1800" u="sng">
                <a:solidFill>
                  <a:srgbClr val="0563C1"/>
                </a:solidFill>
                <a:effectLst/>
                <a:latin typeface="Century Gothic"/>
                <a:ea typeface="Calibri"/>
                <a:cs typeface="Times New Roman"/>
                <a:hlinkClick r:id="rId2"/>
              </a:rPr>
              <a:t>rsc.li/47bIKi5</a:t>
            </a:r>
            <a:r>
              <a:rPr lang="en-GB" sz="1800">
                <a:effectLst/>
                <a:latin typeface="Century Gothic"/>
                <a:ea typeface="Calibri"/>
                <a:cs typeface="Times New Roman"/>
              </a:rPr>
              <a:t>. </a:t>
            </a:r>
            <a:endParaRPr lang="en-GB" sz="1800">
              <a:latin typeface="Century Gothic"/>
              <a:ea typeface="Calibri"/>
              <a:cs typeface="Times New Roman"/>
            </a:endParaRPr>
          </a:p>
        </p:txBody>
      </p:sp>
      <p:sp>
        <p:nvSpPr>
          <p:cNvPr id="8" name="Vertical Title 1">
            <a:extLst>
              <a:ext uri="{FF2B5EF4-FFF2-40B4-BE49-F238E27FC236}">
                <a16:creationId xmlns:a16="http://schemas.microsoft.com/office/drawing/2014/main" id="{FA508E91-FC18-D6FF-6337-B66D5F1AC3AD}"/>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b="1" i="0">
                <a:solidFill>
                  <a:schemeClr val="bg1"/>
                </a:solidFill>
                <a:latin typeface="Century Gothic" panose="020B0502020202020204" pitchFamily="34" charset="0"/>
              </a:rPr>
              <a:t>Introduction</a:t>
            </a:r>
            <a:endParaRPr lang="en-US" sz="28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9448594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6F13-F7F5-9BC1-1A85-326A90232586}"/>
              </a:ext>
            </a:extLst>
          </p:cNvPr>
          <p:cNvSpPr>
            <a:spLocks noGrp="1"/>
          </p:cNvSpPr>
          <p:nvPr>
            <p:ph type="title"/>
          </p:nvPr>
        </p:nvSpPr>
        <p:spPr/>
        <p:txBody>
          <a:bodyPr/>
          <a:lstStyle/>
          <a:p>
            <a:r>
              <a:rPr lang="en-GB"/>
              <a:t>Learning objectives</a:t>
            </a:r>
          </a:p>
        </p:txBody>
      </p:sp>
      <p:sp>
        <p:nvSpPr>
          <p:cNvPr id="3" name="Content Placeholder 2">
            <a:extLst>
              <a:ext uri="{FF2B5EF4-FFF2-40B4-BE49-F238E27FC236}">
                <a16:creationId xmlns:a16="http://schemas.microsoft.com/office/drawing/2014/main" id="{4212E4F2-FC59-7348-59D0-AE5D976DABD1}"/>
              </a:ext>
            </a:extLst>
          </p:cNvPr>
          <p:cNvSpPr>
            <a:spLocks noGrp="1"/>
          </p:cNvSpPr>
          <p:nvPr>
            <p:ph idx="1"/>
          </p:nvPr>
        </p:nvSpPr>
        <p:spPr>
          <a:xfrm>
            <a:off x="540000" y="1260000"/>
            <a:ext cx="9556500" cy="5040000"/>
          </a:xfrm>
        </p:spPr>
        <p:txBody>
          <a:bodyPr/>
          <a:lstStyle/>
          <a:p>
            <a:pPr marL="457200" lvl="0" indent="-457200">
              <a:buClr>
                <a:srgbClr val="C00000"/>
              </a:buClr>
              <a:buFont typeface="+mj-lt"/>
              <a:buAutoNum type="arabicPeriod"/>
            </a:pPr>
            <a:r>
              <a:rPr lang="en-GB"/>
              <a:t>Make detailed and accurate observations of chemical reactions.</a:t>
            </a:r>
          </a:p>
          <a:p>
            <a:pPr marL="457200" lvl="0" indent="-457200">
              <a:buClr>
                <a:srgbClr val="C00000"/>
              </a:buClr>
              <a:buFont typeface="+mj-lt"/>
              <a:buAutoNum type="arabicPeriod"/>
            </a:pPr>
            <a:r>
              <a:rPr lang="en-GB"/>
              <a:t>Use your observations to infer what is happening as these reactions take place. </a:t>
            </a:r>
          </a:p>
          <a:p>
            <a:endParaRPr lang="en-GB"/>
          </a:p>
        </p:txBody>
      </p:sp>
      <p:sp>
        <p:nvSpPr>
          <p:cNvPr id="11" name="Vertical Title 1">
            <a:extLst>
              <a:ext uri="{FF2B5EF4-FFF2-40B4-BE49-F238E27FC236}">
                <a16:creationId xmlns:a16="http://schemas.microsoft.com/office/drawing/2014/main" id="{AB85A1D7-F6F9-BA88-AFC8-992E4BF3EFD8}"/>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b="1" i="0">
                <a:solidFill>
                  <a:schemeClr val="bg1"/>
                </a:solidFill>
                <a:latin typeface="Century Gothic" panose="020B0502020202020204" pitchFamily="34" charset="0"/>
              </a:rPr>
              <a:t>Learning objectives</a:t>
            </a:r>
            <a:endParaRPr lang="en-US" sz="28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448550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832256A5-0B13-D201-425D-B3DB942F57B7}"/>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GB"/>
              <a:t>Integrated instructions: precipitation</a:t>
            </a:r>
          </a:p>
        </p:txBody>
      </p:sp>
      <p:sp>
        <p:nvSpPr>
          <p:cNvPr id="100" name="TextBox 99">
            <a:extLst>
              <a:ext uri="{C183D7F6-B498-43B3-948B-1728B52AA6E4}">
                <adec:decorative xmlns:adec="http://schemas.microsoft.com/office/drawing/2017/decorative" val="0"/>
              </a:ext>
            </a:extLst>
          </p:cNvPr>
          <p:cNvSpPr txBox="1"/>
          <p:nvPr/>
        </p:nvSpPr>
        <p:spPr>
          <a:xfrm>
            <a:off x="121393" y="6020597"/>
            <a:ext cx="3161719" cy="720016"/>
          </a:xfrm>
          <a:prstGeom prst="rect">
            <a:avLst/>
          </a:prstGeom>
          <a:noFill/>
          <a:ln>
            <a:solidFill>
              <a:schemeClr val="tx1"/>
            </a:solidFill>
          </a:ln>
        </p:spPr>
        <p:txBody>
          <a:bodyPr wrap="square" rtlCol="0">
            <a:noAutofit/>
          </a:bodyPr>
          <a:lstStyle/>
          <a:p>
            <a:r>
              <a:rPr lang="en-GB" sz="1400" b="1">
                <a:solidFill>
                  <a:srgbClr val="C00000"/>
                </a:solidFill>
                <a:latin typeface="Century Gothic" panose="020B0502020202020204" pitchFamily="34" charset="0"/>
                <a:sym typeface="Wingdings 2" panose="05020102010507070707" pitchFamily="18" charset="2"/>
              </a:rPr>
              <a:t>RSC Microscale chemistry</a:t>
            </a:r>
          </a:p>
          <a:p>
            <a:r>
              <a:rPr lang="en-GB" sz="1400" b="1">
                <a:latin typeface="Century Gothic" panose="020B0502020202020204" pitchFamily="34" charset="0"/>
                <a:sym typeface="Wingdings 2" panose="05020102010507070707" pitchFamily="18" charset="2"/>
              </a:rPr>
              <a:t>Precipitation reaction</a:t>
            </a:r>
          </a:p>
          <a:p>
            <a:r>
              <a:rPr lang="en-GB" sz="1400">
                <a:latin typeface="Century Gothic" panose="020B0502020202020204" pitchFamily="34" charset="0"/>
                <a:sym typeface="Wingdings 2" panose="05020102010507070707" pitchFamily="18" charset="2"/>
              </a:rPr>
              <a:t>Downloaded from</a:t>
            </a:r>
            <a:r>
              <a:rPr lang="en-GB" sz="1400">
                <a:solidFill>
                  <a:srgbClr val="C00000"/>
                </a:solidFill>
                <a:latin typeface="Century Gothic" panose="020B0502020202020204" pitchFamily="34" charset="0"/>
                <a:sym typeface="Wingdings 2" panose="05020102010507070707" pitchFamily="18" charset="2"/>
              </a:rPr>
              <a:t> </a:t>
            </a:r>
            <a:r>
              <a:rPr lang="en-GB" sz="1400" b="1">
                <a:solidFill>
                  <a:srgbClr val="C00000"/>
                </a:solidFill>
                <a:latin typeface="Century Gothic" panose="020B0502020202020204" pitchFamily="34" charset="0"/>
                <a:hlinkClick r:id="rId3">
                  <a:extLst>
                    <a:ext uri="{A12FA001-AC4F-418D-AE19-62706E023703}">
                      <ahyp:hlinkClr xmlns:ahyp="http://schemas.microsoft.com/office/drawing/2018/hyperlinkcolor" val="tx"/>
                    </a:ext>
                  </a:extLst>
                </a:hlinkClick>
              </a:rPr>
              <a:t>rsc.li/3dl7WbA</a:t>
            </a:r>
            <a:endParaRPr lang="en-GB" sz="1400">
              <a:solidFill>
                <a:srgbClr val="C00000"/>
              </a:solidFill>
              <a:latin typeface="Century Gothic" panose="020B0502020202020204" pitchFamily="34" charset="0"/>
              <a:sym typeface="Wingdings 2" panose="05020102010507070707" pitchFamily="18" charset="2"/>
            </a:endParaRPr>
          </a:p>
        </p:txBody>
      </p:sp>
      <p:sp>
        <p:nvSpPr>
          <p:cNvPr id="24" name="Oval 23">
            <a:extLst>
              <a:ext uri="{FF2B5EF4-FFF2-40B4-BE49-F238E27FC236}">
                <a16:creationId xmlns:a16="http://schemas.microsoft.com/office/drawing/2014/main" id="{553F26B5-3C06-8C64-14B3-3FE049569D70}"/>
              </a:ext>
              <a:ext uri="{C183D7F6-B498-43B3-948B-1728B52AA6E4}">
                <adec:decorative xmlns:adec="http://schemas.microsoft.com/office/drawing/2017/decorative" val="1"/>
              </a:ext>
            </a:extLst>
          </p:cNvPr>
          <p:cNvSpPr/>
          <p:nvPr/>
        </p:nvSpPr>
        <p:spPr>
          <a:xfrm>
            <a:off x="4413179" y="1233468"/>
            <a:ext cx="3600000" cy="3600000"/>
          </a:xfrm>
          <a:prstGeom prst="ellipse">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E4ADD072-413A-BCC5-4303-58F2357433B9}"/>
              </a:ext>
              <a:ext uri="{C183D7F6-B498-43B3-948B-1728B52AA6E4}">
                <adec:decorative xmlns:adec="http://schemas.microsoft.com/office/drawing/2017/decorative" val="1"/>
              </a:ext>
            </a:extLst>
          </p:cNvPr>
          <p:cNvSpPr/>
          <p:nvPr/>
        </p:nvSpPr>
        <p:spPr>
          <a:xfrm>
            <a:off x="5802160" y="2622449"/>
            <a:ext cx="822037" cy="822037"/>
          </a:xfrm>
          <a:prstGeom prst="ellipse">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48CA57E7-6049-CBC6-F335-913F6FF44AA7}"/>
              </a:ext>
              <a:ext uri="{C183D7F6-B498-43B3-948B-1728B52AA6E4}">
                <adec:decorative xmlns:adec="http://schemas.microsoft.com/office/drawing/2017/decorative" val="1"/>
              </a:ext>
            </a:extLst>
          </p:cNvPr>
          <p:cNvSpPr/>
          <p:nvPr/>
        </p:nvSpPr>
        <p:spPr>
          <a:xfrm>
            <a:off x="6939407" y="2907040"/>
            <a:ext cx="252854" cy="252854"/>
          </a:xfrm>
          <a:prstGeom prst="ellipse">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30F7E083-17E4-61AB-A4D4-59CAA764D786}"/>
              </a:ext>
              <a:ext uri="{C183D7F6-B498-43B3-948B-1728B52AA6E4}">
                <adec:decorative xmlns:adec="http://schemas.microsoft.com/office/drawing/2017/decorative" val="1"/>
              </a:ext>
            </a:extLst>
          </p:cNvPr>
          <p:cNvSpPr/>
          <p:nvPr/>
        </p:nvSpPr>
        <p:spPr>
          <a:xfrm>
            <a:off x="5234822" y="2907040"/>
            <a:ext cx="252854" cy="252854"/>
          </a:xfrm>
          <a:prstGeom prst="ellipse">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ight Arrow 90">
            <a:extLst>
              <a:ext uri="{FF2B5EF4-FFF2-40B4-BE49-F238E27FC236}">
                <a16:creationId xmlns:a16="http://schemas.microsoft.com/office/drawing/2014/main" id="{562C1837-F612-8379-6D8F-FA2020FF0F32}"/>
              </a:ext>
              <a:ext uri="{C183D7F6-B498-43B3-948B-1728B52AA6E4}">
                <adec:decorative xmlns:adec="http://schemas.microsoft.com/office/drawing/2017/decorative" val="1"/>
              </a:ext>
            </a:extLst>
          </p:cNvPr>
          <p:cNvSpPr/>
          <p:nvPr/>
        </p:nvSpPr>
        <p:spPr>
          <a:xfrm>
            <a:off x="3719421" y="2902775"/>
            <a:ext cx="1387514" cy="233676"/>
          </a:xfrm>
          <a:prstGeom prst="rightArrow">
            <a:avLst>
              <a:gd name="adj1" fmla="val 44532"/>
              <a:gd name="adj2" fmla="val 9544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102" name="TextBox 101"/>
          <p:cNvSpPr txBox="1"/>
          <p:nvPr/>
        </p:nvSpPr>
        <p:spPr>
          <a:xfrm>
            <a:off x="808108" y="2713306"/>
            <a:ext cx="2919429" cy="622800"/>
          </a:xfrm>
          <a:prstGeom prst="rect">
            <a:avLst/>
          </a:prstGeom>
          <a:solidFill>
            <a:schemeClr val="bg1"/>
          </a:solidFill>
          <a:ln>
            <a:solidFill>
              <a:schemeClr val="tx1"/>
            </a:solidFill>
          </a:ln>
        </p:spPr>
        <p:txBody>
          <a:bodyPr wrap="square" rtlCol="0">
            <a:noAutofit/>
          </a:bodyPr>
          <a:lstStyle/>
          <a:p>
            <a:r>
              <a:rPr lang="en-GB" sz="3200">
                <a:latin typeface="Century Gothic" panose="020B0502020202020204" pitchFamily="34" charset="0"/>
                <a:sym typeface="Wingdings 2" panose="05020102010507070707" pitchFamily="18" charset="2"/>
              </a:rPr>
              <a:t></a:t>
            </a:r>
            <a:r>
              <a:rPr lang="en-GB" sz="2400">
                <a:sym typeface="Wingdings 2" panose="05020102010507070707" pitchFamily="18" charset="2"/>
              </a:rPr>
              <a:t> </a:t>
            </a:r>
            <a:r>
              <a:rPr lang="en-GB">
                <a:latin typeface="Century Gothic" panose="020B0502020202020204" pitchFamily="34" charset="0"/>
                <a:sym typeface="Wingdings 2" panose="05020102010507070707" pitchFamily="18" charset="2"/>
              </a:rPr>
              <a:t>A few crystals </a:t>
            </a:r>
            <a:r>
              <a:rPr lang="en-GB" sz="2000">
                <a:latin typeface="Cambria Math" panose="02040503050406030204" pitchFamily="18" charset="0"/>
                <a:ea typeface="Cambria Math" panose="02040503050406030204" pitchFamily="18" charset="0"/>
                <a:sym typeface="Wingdings 2" panose="05020102010507070707" pitchFamily="18" charset="2"/>
              </a:rPr>
              <a:t>KI  </a:t>
            </a:r>
            <a:r>
              <a:rPr lang="en-GB" sz="2000">
                <a:sym typeface="Wingdings" panose="05000000000000000000" pitchFamily="2" charset="2"/>
              </a:rPr>
              <a:t></a:t>
            </a:r>
            <a:endParaRPr lang="en-GB" sz="2000">
              <a:sym typeface="Wingdings 2" panose="05020102010507070707" pitchFamily="18" charset="2"/>
            </a:endParaRPr>
          </a:p>
          <a:p>
            <a:pPr algn="r"/>
            <a:r>
              <a:rPr lang="en-GB" sz="2400"/>
              <a:t> </a:t>
            </a:r>
          </a:p>
        </p:txBody>
      </p:sp>
      <p:sp>
        <p:nvSpPr>
          <p:cNvPr id="38" name="Bent Arrow 118">
            <a:extLst>
              <a:ext uri="{FF2B5EF4-FFF2-40B4-BE49-F238E27FC236}">
                <a16:creationId xmlns:a16="http://schemas.microsoft.com/office/drawing/2014/main" id="{A8BF0894-F8D5-C3DA-B65A-01AA7C7E182B}"/>
              </a:ext>
              <a:ext uri="{C183D7F6-B498-43B3-948B-1728B52AA6E4}">
                <adec:decorative xmlns:adec="http://schemas.microsoft.com/office/drawing/2017/decorative" val="1"/>
              </a:ext>
            </a:extLst>
          </p:cNvPr>
          <p:cNvSpPr/>
          <p:nvPr/>
        </p:nvSpPr>
        <p:spPr>
          <a:xfrm rot="5400000">
            <a:off x="5039482" y="1304426"/>
            <a:ext cx="1796614" cy="787400"/>
          </a:xfrm>
          <a:prstGeom prst="bentArrow">
            <a:avLst>
              <a:gd name="adj1" fmla="val 12778"/>
              <a:gd name="adj2" fmla="val 16111"/>
              <a:gd name="adj3" fmla="val 29444"/>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sp>
        <p:nvSpPr>
          <p:cNvPr id="114" name="TextBox 113"/>
          <p:cNvSpPr txBox="1"/>
          <p:nvPr/>
        </p:nvSpPr>
        <p:spPr>
          <a:xfrm>
            <a:off x="2895937" y="518852"/>
            <a:ext cx="2741608" cy="622800"/>
          </a:xfrm>
          <a:prstGeom prst="rect">
            <a:avLst/>
          </a:prstGeom>
          <a:solidFill>
            <a:schemeClr val="bg1"/>
          </a:solidFill>
          <a:ln>
            <a:solidFill>
              <a:schemeClr val="tx1"/>
            </a:solidFill>
          </a:ln>
        </p:spPr>
        <p:txBody>
          <a:bodyPr wrap="square" rtlCol="0">
            <a:noAutofit/>
          </a:bodyPr>
          <a:lstStyle/>
          <a:p>
            <a:r>
              <a:rPr lang="en-GB" sz="3200">
                <a:latin typeface="Century Gothic" panose="020B0502020202020204" pitchFamily="34" charset="0"/>
                <a:sym typeface="Wingdings 2" panose="05020102010507070707" pitchFamily="18" charset="2"/>
              </a:rPr>
              <a:t></a:t>
            </a:r>
            <a:r>
              <a:rPr lang="en-GB" sz="2400">
                <a:sym typeface="Wingdings 2" panose="05020102010507070707" pitchFamily="18" charset="2"/>
              </a:rPr>
              <a:t> </a:t>
            </a:r>
            <a:r>
              <a:rPr lang="en-GB">
                <a:latin typeface="Century Gothic" panose="020B0502020202020204" pitchFamily="34" charset="0"/>
                <a:sym typeface="Wingdings 2" panose="05020102010507070707" pitchFamily="18" charset="2"/>
              </a:rPr>
              <a:t>10 drops water  </a:t>
            </a:r>
            <a:r>
              <a:rPr lang="en-GB" sz="2000">
                <a:sym typeface="Wingdings" panose="05000000000000000000" pitchFamily="2" charset="2"/>
              </a:rPr>
              <a:t></a:t>
            </a:r>
            <a:endParaRPr lang="en-GB" sz="2000">
              <a:sym typeface="Wingdings 2" panose="05020102010507070707" pitchFamily="18" charset="2"/>
            </a:endParaRPr>
          </a:p>
          <a:p>
            <a:pPr algn="r"/>
            <a:r>
              <a:rPr lang="en-GB" sz="2400"/>
              <a:t> </a:t>
            </a:r>
          </a:p>
        </p:txBody>
      </p:sp>
      <p:sp>
        <p:nvSpPr>
          <p:cNvPr id="31" name="Right Arrow 90">
            <a:extLst>
              <a:ext uri="{FF2B5EF4-FFF2-40B4-BE49-F238E27FC236}">
                <a16:creationId xmlns:a16="http://schemas.microsoft.com/office/drawing/2014/main" id="{F335AF1D-C89F-2D77-3383-CA3A1578CBD6}"/>
              </a:ext>
              <a:ext uri="{C183D7F6-B498-43B3-948B-1728B52AA6E4}">
                <adec:decorative xmlns:adec="http://schemas.microsoft.com/office/drawing/2017/decorative" val="1"/>
              </a:ext>
            </a:extLst>
          </p:cNvPr>
          <p:cNvSpPr/>
          <p:nvPr/>
        </p:nvSpPr>
        <p:spPr>
          <a:xfrm flipH="1">
            <a:off x="7319421" y="2902775"/>
            <a:ext cx="1387514" cy="233676"/>
          </a:xfrm>
          <a:prstGeom prst="rightArrow">
            <a:avLst>
              <a:gd name="adj1" fmla="val 44532"/>
              <a:gd name="adj2" fmla="val 9544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107" name="TextBox 106"/>
          <p:cNvSpPr txBox="1"/>
          <p:nvPr/>
        </p:nvSpPr>
        <p:spPr>
          <a:xfrm>
            <a:off x="8545016" y="2576090"/>
            <a:ext cx="2338794" cy="900000"/>
          </a:xfrm>
          <a:prstGeom prst="rect">
            <a:avLst/>
          </a:prstGeom>
          <a:solidFill>
            <a:schemeClr val="bg1"/>
          </a:solidFill>
          <a:ln>
            <a:solidFill>
              <a:schemeClr val="tx1"/>
            </a:solidFill>
          </a:ln>
        </p:spPr>
        <p:txBody>
          <a:bodyPr wrap="square" rtlCol="0">
            <a:noAutofit/>
          </a:bodyPr>
          <a:lstStyle/>
          <a:p>
            <a:pPr defTabSz="447675"/>
            <a:r>
              <a:rPr lang="en-GB" sz="3200">
                <a:latin typeface="Century Gothic" panose="020B0502020202020204" pitchFamily="34" charset="0"/>
                <a:sym typeface="Wingdings 2" panose="05020102010507070707" pitchFamily="18" charset="2"/>
              </a:rPr>
              <a:t> </a:t>
            </a:r>
            <a:r>
              <a:rPr lang="en-GB">
                <a:latin typeface="Century Gothic" panose="020B0502020202020204" pitchFamily="34" charset="0"/>
                <a:sym typeface="Wingdings 2" panose="05020102010507070707" pitchFamily="18" charset="2"/>
              </a:rPr>
              <a:t>A few crystals          	</a:t>
            </a:r>
            <a:r>
              <a:rPr lang="en-GB" sz="2000">
                <a:latin typeface="Cambria Math" panose="02040503050406030204" pitchFamily="18" charset="0"/>
                <a:ea typeface="Cambria Math" panose="02040503050406030204" pitchFamily="18" charset="0"/>
                <a:sym typeface="Wingdings 2" panose="05020102010507070707" pitchFamily="18" charset="2"/>
              </a:rPr>
              <a:t>Pb(NO</a:t>
            </a:r>
            <a:r>
              <a:rPr lang="en-GB" sz="2000" baseline="-25000">
                <a:latin typeface="Cambria Math" panose="02040503050406030204" pitchFamily="18" charset="0"/>
                <a:ea typeface="Cambria Math" panose="02040503050406030204" pitchFamily="18" charset="0"/>
                <a:sym typeface="Wingdings 2" panose="05020102010507070707" pitchFamily="18" charset="2"/>
              </a:rPr>
              <a:t>3</a:t>
            </a:r>
            <a:r>
              <a:rPr lang="en-GB" sz="2000">
                <a:latin typeface="Cambria Math" panose="02040503050406030204" pitchFamily="18" charset="0"/>
                <a:ea typeface="Cambria Math" panose="02040503050406030204" pitchFamily="18" charset="0"/>
                <a:sym typeface="Wingdings 2" panose="05020102010507070707" pitchFamily="18" charset="2"/>
              </a:rPr>
              <a:t>)</a:t>
            </a:r>
            <a:r>
              <a:rPr lang="en-GB" sz="2000" baseline="-25000">
                <a:latin typeface="Cambria Math" panose="02040503050406030204" pitchFamily="18" charset="0"/>
                <a:ea typeface="Cambria Math" panose="02040503050406030204" pitchFamily="18" charset="0"/>
                <a:sym typeface="Wingdings 2" panose="05020102010507070707" pitchFamily="18" charset="2"/>
              </a:rPr>
              <a:t>2  </a:t>
            </a:r>
            <a:r>
              <a:rPr lang="en-GB" sz="2000">
                <a:sym typeface="Wingdings" panose="05000000000000000000" pitchFamily="2" charset="2"/>
              </a:rPr>
              <a:t></a:t>
            </a:r>
            <a:endParaRPr lang="en-GB" sz="2000">
              <a:sym typeface="Wingdings 2" panose="05020102010507070707" pitchFamily="18" charset="2"/>
            </a:endParaRPr>
          </a:p>
          <a:p>
            <a:pPr algn="r"/>
            <a:r>
              <a:rPr lang="en-GB" sz="2400"/>
              <a:t> </a:t>
            </a:r>
          </a:p>
        </p:txBody>
      </p:sp>
      <p:sp>
        <p:nvSpPr>
          <p:cNvPr id="41" name="Bent Arrow 118">
            <a:extLst>
              <a:ext uri="{FF2B5EF4-FFF2-40B4-BE49-F238E27FC236}">
                <a16:creationId xmlns:a16="http://schemas.microsoft.com/office/drawing/2014/main" id="{E044FFFD-F334-E71F-5B80-AFC0E514D019}"/>
              </a:ext>
              <a:ext uri="{C183D7F6-B498-43B3-948B-1728B52AA6E4}">
                <adec:decorative xmlns:adec="http://schemas.microsoft.com/office/drawing/2017/decorative" val="1"/>
              </a:ext>
            </a:extLst>
          </p:cNvPr>
          <p:cNvSpPr/>
          <p:nvPr/>
        </p:nvSpPr>
        <p:spPr>
          <a:xfrm rot="5400000" flipH="1" flipV="1">
            <a:off x="6700201" y="3465462"/>
            <a:ext cx="1180354" cy="1332361"/>
          </a:xfrm>
          <a:prstGeom prst="bentArrow">
            <a:avLst>
              <a:gd name="adj1" fmla="val 6518"/>
              <a:gd name="adj2" fmla="val 12073"/>
              <a:gd name="adj3" fmla="val 18489"/>
              <a:gd name="adj4" fmla="val 67224"/>
            </a:avLst>
          </a:prstGeom>
          <a:solidFill>
            <a:schemeClr val="bg1">
              <a:lumMod val="7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sp>
        <p:nvSpPr>
          <p:cNvPr id="121" name="TextBox 120"/>
          <p:cNvSpPr txBox="1"/>
          <p:nvPr/>
        </p:nvSpPr>
        <p:spPr>
          <a:xfrm>
            <a:off x="7881573" y="4356329"/>
            <a:ext cx="3665679" cy="622800"/>
          </a:xfrm>
          <a:prstGeom prst="rect">
            <a:avLst/>
          </a:prstGeom>
          <a:solidFill>
            <a:schemeClr val="bg1"/>
          </a:solidFill>
          <a:ln>
            <a:solidFill>
              <a:schemeClr val="tx1"/>
            </a:solidFill>
          </a:ln>
        </p:spPr>
        <p:txBody>
          <a:bodyPr wrap="square" rtlCol="0">
            <a:noAutofit/>
          </a:bodyPr>
          <a:lstStyle/>
          <a:p>
            <a:r>
              <a:rPr lang="en-GB" sz="3200">
                <a:latin typeface="Century Gothic" panose="020B0502020202020204" pitchFamily="34" charset="0"/>
                <a:sym typeface="Wingdings 2" panose="05020102010507070707" pitchFamily="18" charset="2"/>
              </a:rPr>
              <a:t> </a:t>
            </a:r>
            <a:r>
              <a:rPr lang="en-GB">
                <a:latin typeface="Century Gothic" panose="020B0502020202020204" pitchFamily="34" charset="0"/>
                <a:sym typeface="Wingdings 2" panose="05020102010507070707" pitchFamily="18" charset="2"/>
              </a:rPr>
              <a:t>Push crystals into water  </a:t>
            </a:r>
            <a:r>
              <a:rPr lang="en-GB" sz="2000">
                <a:sym typeface="Wingdings" panose="05000000000000000000" pitchFamily="2" charset="2"/>
              </a:rPr>
              <a:t></a:t>
            </a:r>
            <a:endParaRPr lang="en-GB" sz="2000">
              <a:sym typeface="Wingdings 2" panose="05020102010507070707" pitchFamily="18" charset="2"/>
            </a:endParaRPr>
          </a:p>
          <a:p>
            <a:pPr algn="r"/>
            <a:r>
              <a:rPr lang="en-GB" sz="2400"/>
              <a:t> </a:t>
            </a:r>
          </a:p>
        </p:txBody>
      </p:sp>
      <p:sp>
        <p:nvSpPr>
          <p:cNvPr id="40" name="Bent Arrow 118">
            <a:extLst>
              <a:ext uri="{FF2B5EF4-FFF2-40B4-BE49-F238E27FC236}">
                <a16:creationId xmlns:a16="http://schemas.microsoft.com/office/drawing/2014/main" id="{C24D55B2-CEB3-78A9-0795-56E92BDA2D83}"/>
              </a:ext>
              <a:ext uri="{C183D7F6-B498-43B3-948B-1728B52AA6E4}">
                <adec:decorative xmlns:adec="http://schemas.microsoft.com/office/drawing/2017/decorative" val="1"/>
              </a:ext>
            </a:extLst>
          </p:cNvPr>
          <p:cNvSpPr/>
          <p:nvPr/>
        </p:nvSpPr>
        <p:spPr>
          <a:xfrm rot="16200000" flipV="1">
            <a:off x="4388724" y="3622540"/>
            <a:ext cx="1494509" cy="1332361"/>
          </a:xfrm>
          <a:prstGeom prst="bentArrow">
            <a:avLst>
              <a:gd name="adj1" fmla="val 6518"/>
              <a:gd name="adj2" fmla="val 12073"/>
              <a:gd name="adj3" fmla="val 18489"/>
              <a:gd name="adj4" fmla="val 67224"/>
            </a:avLst>
          </a:prstGeom>
          <a:solidFill>
            <a:schemeClr val="bg1">
              <a:lumMod val="7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sp>
        <p:nvSpPr>
          <p:cNvPr id="30" name="TextBox 29">
            <a:extLst>
              <a:ext uri="{FF2B5EF4-FFF2-40B4-BE49-F238E27FC236}">
                <a16:creationId xmlns:a16="http://schemas.microsoft.com/office/drawing/2014/main" id="{E99EC289-8DBB-58F4-09D1-B943474CCBB0}"/>
              </a:ext>
            </a:extLst>
          </p:cNvPr>
          <p:cNvSpPr txBox="1"/>
          <p:nvPr/>
        </p:nvSpPr>
        <p:spPr>
          <a:xfrm>
            <a:off x="1047750" y="4718033"/>
            <a:ext cx="3612626" cy="624169"/>
          </a:xfrm>
          <a:prstGeom prst="rect">
            <a:avLst/>
          </a:prstGeom>
          <a:solidFill>
            <a:schemeClr val="bg1"/>
          </a:solidFill>
          <a:ln>
            <a:solidFill>
              <a:schemeClr val="tx1"/>
            </a:solidFill>
          </a:ln>
        </p:spPr>
        <p:txBody>
          <a:bodyPr wrap="square" rtlCol="0">
            <a:noAutofit/>
          </a:bodyPr>
          <a:lstStyle/>
          <a:p>
            <a:r>
              <a:rPr lang="en-GB" sz="3200">
                <a:latin typeface="Century Gothic" panose="020B0502020202020204" pitchFamily="34" charset="0"/>
                <a:sym typeface="Wingdings 2" panose="05020102010507070707" pitchFamily="18" charset="2"/>
              </a:rPr>
              <a:t></a:t>
            </a:r>
            <a:r>
              <a:rPr lang="en-GB" sz="2400">
                <a:sym typeface="Wingdings 2" panose="05020102010507070707" pitchFamily="18" charset="2"/>
              </a:rPr>
              <a:t> </a:t>
            </a:r>
            <a:r>
              <a:rPr lang="en-GB">
                <a:latin typeface="Century Gothic" panose="020B0502020202020204" pitchFamily="34" charset="0"/>
                <a:sym typeface="Wingdings 2" panose="05020102010507070707" pitchFamily="18" charset="2"/>
              </a:rPr>
              <a:t>Push crystals into water  </a:t>
            </a:r>
            <a:r>
              <a:rPr lang="en-GB" sz="2000">
                <a:sym typeface="Wingdings" panose="05000000000000000000" pitchFamily="2" charset="2"/>
              </a:rPr>
              <a:t></a:t>
            </a:r>
            <a:endParaRPr lang="en-GB" sz="2000">
              <a:sym typeface="Wingdings 2" panose="05020102010507070707" pitchFamily="18" charset="2"/>
            </a:endParaRPr>
          </a:p>
          <a:p>
            <a:pPr algn="r"/>
            <a:r>
              <a:rPr lang="en-GB" sz="2400"/>
              <a:t> </a:t>
            </a:r>
          </a:p>
        </p:txBody>
      </p:sp>
      <p:pic>
        <p:nvPicPr>
          <p:cNvPr id="15" name="Picture 14">
            <a:extLst>
              <a:ext uri="{FF2B5EF4-FFF2-40B4-BE49-F238E27FC236}">
                <a16:creationId xmlns:a16="http://schemas.microsoft.com/office/drawing/2014/main" id="{E361460D-DEDE-FA39-D7F9-E7891E9E0C1C}"/>
              </a:ext>
              <a:ext uri="{C183D7F6-B498-43B3-948B-1728B52AA6E4}">
                <adec:decorative xmlns:adec="http://schemas.microsoft.com/office/drawing/2017/decorative" val="1"/>
              </a:ext>
            </a:extLst>
          </p:cNvPr>
          <p:cNvPicPr/>
          <p:nvPr/>
        </p:nvPicPr>
        <p:blipFill>
          <a:blip r:embed="rId4">
            <a:extLst>
              <a:ext uri="{28A0092B-C50C-407E-A947-70E740481C1C}">
                <a14:useLocalDpi xmlns:a14="http://schemas.microsoft.com/office/drawing/2010/main"/>
              </a:ext>
            </a:extLst>
          </a:blip>
          <a:srcRect/>
          <a:stretch>
            <a:fillRect/>
          </a:stretch>
        </p:blipFill>
        <p:spPr bwMode="auto">
          <a:xfrm>
            <a:off x="3412516" y="5991736"/>
            <a:ext cx="835175" cy="777738"/>
          </a:xfrm>
          <a:prstGeom prst="rect">
            <a:avLst/>
          </a:prstGeom>
          <a:noFill/>
          <a:ln>
            <a:noFill/>
          </a:ln>
        </p:spPr>
      </p:pic>
      <p:pic>
        <p:nvPicPr>
          <p:cNvPr id="16" name="Picture 15">
            <a:hlinkClick r:id="rId5"/>
            <a:extLst>
              <a:ext uri="{FF2B5EF4-FFF2-40B4-BE49-F238E27FC236}">
                <a16:creationId xmlns:a16="http://schemas.microsoft.com/office/drawing/2014/main" id="{7F3FEE55-4A4C-859F-7023-829912061684}"/>
              </a:ext>
              <a:ext uri="{C183D7F6-B498-43B3-948B-1728B52AA6E4}">
                <adec:decorative xmlns:adec="http://schemas.microsoft.com/office/drawing/2017/decorative" val="1"/>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0958837" y="6422507"/>
            <a:ext cx="1233163" cy="435493"/>
          </a:xfrm>
          <a:prstGeom prst="rect">
            <a:avLst/>
          </a:prstGeom>
          <a:noFill/>
          <a:extLst>
            <a:ext uri="{909E8E84-426E-40DD-AFC4-6F175D3DCCD1}">
              <a14:hiddenFill xmlns:a14="http://schemas.microsoft.com/office/drawing/2010/main">
                <a:solidFill>
                  <a:srgbClr val="FFFFFF"/>
                </a:solidFill>
              </a14:hiddenFill>
            </a:ext>
          </a:extLst>
        </p:spPr>
      </p:pic>
      <p:grpSp>
        <p:nvGrpSpPr>
          <p:cNvPr id="32" name="Group 31">
            <a:extLst>
              <a:ext uri="{FF2B5EF4-FFF2-40B4-BE49-F238E27FC236}">
                <a16:creationId xmlns:a16="http://schemas.microsoft.com/office/drawing/2014/main" id="{FC0DBBD6-7A38-E686-899A-09017E1A2128}"/>
              </a:ext>
              <a:ext uri="{C183D7F6-B498-43B3-948B-1728B52AA6E4}">
                <adec:decorative xmlns:adec="http://schemas.microsoft.com/office/drawing/2017/decorative" val="1"/>
              </a:ext>
            </a:extLst>
          </p:cNvPr>
          <p:cNvGrpSpPr/>
          <p:nvPr/>
        </p:nvGrpSpPr>
        <p:grpSpPr>
          <a:xfrm rot="7266944" flipV="1">
            <a:off x="3871765" y="2975977"/>
            <a:ext cx="596716" cy="87272"/>
            <a:chOff x="5680541" y="4036155"/>
            <a:chExt cx="1628101" cy="73188"/>
          </a:xfrm>
        </p:grpSpPr>
        <p:cxnSp>
          <p:nvCxnSpPr>
            <p:cNvPr id="33" name="Straight Connector 32">
              <a:extLst>
                <a:ext uri="{FF2B5EF4-FFF2-40B4-BE49-F238E27FC236}">
                  <a16:creationId xmlns:a16="http://schemas.microsoft.com/office/drawing/2014/main" id="{C17E3F20-4753-BFEE-B9F6-4497275E35C8}"/>
                </a:ext>
              </a:extLst>
            </p:cNvPr>
            <p:cNvCxnSpPr>
              <a:cxnSpLocks/>
            </p:cNvCxnSpPr>
            <p:nvPr/>
          </p:nvCxnSpPr>
          <p:spPr>
            <a:xfrm>
              <a:off x="5680541" y="4105037"/>
              <a:ext cx="14895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AD74F81-EB2D-429B-A531-7918C909DF51}"/>
                </a:ext>
              </a:extLst>
            </p:cNvPr>
            <p:cNvCxnSpPr>
              <a:cxnSpLocks/>
            </p:cNvCxnSpPr>
            <p:nvPr/>
          </p:nvCxnSpPr>
          <p:spPr>
            <a:xfrm flipV="1">
              <a:off x="7152570" y="4036155"/>
              <a:ext cx="156072" cy="731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5" name="Group 34">
            <a:extLst>
              <a:ext uri="{FF2B5EF4-FFF2-40B4-BE49-F238E27FC236}">
                <a16:creationId xmlns:a16="http://schemas.microsoft.com/office/drawing/2014/main" id="{D0BE1F72-806E-D8DA-7AD8-622C97501BF2}"/>
              </a:ext>
              <a:ext uri="{C183D7F6-B498-43B3-948B-1728B52AA6E4}">
                <adec:decorative xmlns:adec="http://schemas.microsoft.com/office/drawing/2017/decorative" val="1"/>
              </a:ext>
            </a:extLst>
          </p:cNvPr>
          <p:cNvGrpSpPr/>
          <p:nvPr/>
        </p:nvGrpSpPr>
        <p:grpSpPr>
          <a:xfrm rot="7266944" flipV="1">
            <a:off x="7962947" y="2989831"/>
            <a:ext cx="596716" cy="87272"/>
            <a:chOff x="5680541" y="4036155"/>
            <a:chExt cx="1628101" cy="73188"/>
          </a:xfrm>
        </p:grpSpPr>
        <p:cxnSp>
          <p:nvCxnSpPr>
            <p:cNvPr id="36" name="Straight Connector 35">
              <a:extLst>
                <a:ext uri="{FF2B5EF4-FFF2-40B4-BE49-F238E27FC236}">
                  <a16:creationId xmlns:a16="http://schemas.microsoft.com/office/drawing/2014/main" id="{0971ECFD-EDE7-2377-3165-A54D13C82396}"/>
                </a:ext>
              </a:extLst>
            </p:cNvPr>
            <p:cNvCxnSpPr>
              <a:cxnSpLocks/>
            </p:cNvCxnSpPr>
            <p:nvPr/>
          </p:nvCxnSpPr>
          <p:spPr>
            <a:xfrm>
              <a:off x="5680541" y="4105037"/>
              <a:ext cx="14895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AA56EA38-E9DC-BBE5-CB28-2306060165C7}"/>
                </a:ext>
              </a:extLst>
            </p:cNvPr>
            <p:cNvCxnSpPr>
              <a:cxnSpLocks/>
            </p:cNvCxnSpPr>
            <p:nvPr/>
          </p:nvCxnSpPr>
          <p:spPr>
            <a:xfrm flipV="1">
              <a:off x="7152570" y="4036155"/>
              <a:ext cx="156072" cy="731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9" name="Freeform 159">
            <a:extLst>
              <a:ext uri="{FF2B5EF4-FFF2-40B4-BE49-F238E27FC236}">
                <a16:creationId xmlns:a16="http://schemas.microsoft.com/office/drawing/2014/main" id="{8A19FAF3-D1A5-06BC-6108-D8D31D3572DD}"/>
              </a:ext>
              <a:ext uri="{C183D7F6-B498-43B3-948B-1728B52AA6E4}">
                <adec:decorative xmlns:adec="http://schemas.microsoft.com/office/drawing/2017/decorative" val="1"/>
              </a:ext>
            </a:extLst>
          </p:cNvPr>
          <p:cNvSpPr/>
          <p:nvPr/>
        </p:nvSpPr>
        <p:spPr>
          <a:xfrm rot="7499485">
            <a:off x="5575142" y="655481"/>
            <a:ext cx="1001751" cy="146960"/>
          </a:xfrm>
          <a:custGeom>
            <a:avLst/>
            <a:gdLst>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2951 w 3269301"/>
              <a:gd name="connsiteY0" fmla="*/ 177800 h 444679"/>
              <a:gd name="connsiteX1" fmla="*/ 1116651 w 3269301"/>
              <a:gd name="connsiteY1" fmla="*/ 184150 h 444679"/>
              <a:gd name="connsiteX2" fmla="*/ 780101 w 3269301"/>
              <a:gd name="connsiteY2" fmla="*/ 0 h 444679"/>
              <a:gd name="connsiteX3" fmla="*/ 151451 w 3269301"/>
              <a:gd name="connsiteY3" fmla="*/ 184150 h 444679"/>
              <a:gd name="connsiteX4" fmla="*/ 49851 w 3269301"/>
              <a:gd name="connsiteY4" fmla="*/ 431800 h 444679"/>
              <a:gd name="connsiteX5" fmla="*/ 813439 w 3269301"/>
              <a:gd name="connsiteY5" fmla="*/ 395287 h 444679"/>
              <a:gd name="connsiteX6" fmla="*/ 1103951 w 3269301"/>
              <a:gd name="connsiteY6" fmla="*/ 273050 h 444679"/>
              <a:gd name="connsiteX7" fmla="*/ 3269301 w 3269301"/>
              <a:gd name="connsiteY7" fmla="*/ 266700 h 444679"/>
              <a:gd name="connsiteX0" fmla="*/ 3262951 w 3269301"/>
              <a:gd name="connsiteY0" fmla="*/ 194287 h 471479"/>
              <a:gd name="connsiteX1" fmla="*/ 1116651 w 3269301"/>
              <a:gd name="connsiteY1" fmla="*/ 200637 h 471479"/>
              <a:gd name="connsiteX2" fmla="*/ 780101 w 3269301"/>
              <a:gd name="connsiteY2" fmla="*/ 16487 h 471479"/>
              <a:gd name="connsiteX3" fmla="*/ 151451 w 3269301"/>
              <a:gd name="connsiteY3" fmla="*/ 57762 h 471479"/>
              <a:gd name="connsiteX4" fmla="*/ 49851 w 3269301"/>
              <a:gd name="connsiteY4" fmla="*/ 448287 h 471479"/>
              <a:gd name="connsiteX5" fmla="*/ 813439 w 3269301"/>
              <a:gd name="connsiteY5" fmla="*/ 411774 h 471479"/>
              <a:gd name="connsiteX6" fmla="*/ 1103951 w 3269301"/>
              <a:gd name="connsiteY6" fmla="*/ 289537 h 471479"/>
              <a:gd name="connsiteX7" fmla="*/ 3269301 w 3269301"/>
              <a:gd name="connsiteY7" fmla="*/ 283187 h 471479"/>
              <a:gd name="connsiteX0" fmla="*/ 3198705 w 3205055"/>
              <a:gd name="connsiteY0" fmla="*/ 189120 h 407249"/>
              <a:gd name="connsiteX1" fmla="*/ 1052405 w 3205055"/>
              <a:gd name="connsiteY1" fmla="*/ 195470 h 407249"/>
              <a:gd name="connsiteX2" fmla="*/ 715855 w 3205055"/>
              <a:gd name="connsiteY2" fmla="*/ 11320 h 407249"/>
              <a:gd name="connsiteX3" fmla="*/ 87205 w 3205055"/>
              <a:gd name="connsiteY3" fmla="*/ 52595 h 407249"/>
              <a:gd name="connsiteX4" fmla="*/ 76093 w 3205055"/>
              <a:gd name="connsiteY4" fmla="*/ 319295 h 407249"/>
              <a:gd name="connsiteX5" fmla="*/ 749193 w 3205055"/>
              <a:gd name="connsiteY5" fmla="*/ 406607 h 407249"/>
              <a:gd name="connsiteX6" fmla="*/ 1039705 w 3205055"/>
              <a:gd name="connsiteY6" fmla="*/ 284370 h 407249"/>
              <a:gd name="connsiteX7" fmla="*/ 3205055 w 3205055"/>
              <a:gd name="connsiteY7" fmla="*/ 278020 h 407249"/>
              <a:gd name="connsiteX0" fmla="*/ 3196516 w 3202866"/>
              <a:gd name="connsiteY0" fmla="*/ 189120 h 368552"/>
              <a:gd name="connsiteX1" fmla="*/ 1050216 w 3202866"/>
              <a:gd name="connsiteY1" fmla="*/ 195470 h 368552"/>
              <a:gd name="connsiteX2" fmla="*/ 713666 w 3202866"/>
              <a:gd name="connsiteY2" fmla="*/ 11320 h 368552"/>
              <a:gd name="connsiteX3" fmla="*/ 85016 w 3202866"/>
              <a:gd name="connsiteY3" fmla="*/ 52595 h 368552"/>
              <a:gd name="connsiteX4" fmla="*/ 73904 w 3202866"/>
              <a:gd name="connsiteY4" fmla="*/ 319295 h 368552"/>
              <a:gd name="connsiteX5" fmla="*/ 713666 w 3202866"/>
              <a:gd name="connsiteY5" fmla="*/ 363744 h 368552"/>
              <a:gd name="connsiteX6" fmla="*/ 1037516 w 3202866"/>
              <a:gd name="connsiteY6" fmla="*/ 284370 h 368552"/>
              <a:gd name="connsiteX7" fmla="*/ 3202866 w 3202866"/>
              <a:gd name="connsiteY7" fmla="*/ 278020 h 368552"/>
              <a:gd name="connsiteX0" fmla="*/ 3196516 w 3202866"/>
              <a:gd name="connsiteY0" fmla="*/ 156294 h 335726"/>
              <a:gd name="connsiteX1" fmla="*/ 1050216 w 3202866"/>
              <a:gd name="connsiteY1" fmla="*/ 162644 h 335726"/>
              <a:gd name="connsiteX2" fmla="*/ 713666 w 3202866"/>
              <a:gd name="connsiteY2" fmla="*/ 35644 h 335726"/>
              <a:gd name="connsiteX3" fmla="*/ 85016 w 3202866"/>
              <a:gd name="connsiteY3" fmla="*/ 19769 h 335726"/>
              <a:gd name="connsiteX4" fmla="*/ 73904 w 3202866"/>
              <a:gd name="connsiteY4" fmla="*/ 286469 h 335726"/>
              <a:gd name="connsiteX5" fmla="*/ 713666 w 3202866"/>
              <a:gd name="connsiteY5" fmla="*/ 330918 h 335726"/>
              <a:gd name="connsiteX6" fmla="*/ 1037516 w 3202866"/>
              <a:gd name="connsiteY6" fmla="*/ 251544 h 335726"/>
              <a:gd name="connsiteX7" fmla="*/ 3202866 w 3202866"/>
              <a:gd name="connsiteY7" fmla="*/ 245194 h 335726"/>
              <a:gd name="connsiteX0" fmla="*/ 3164659 w 3171009"/>
              <a:gd name="connsiteY0" fmla="*/ 132421 h 311853"/>
              <a:gd name="connsiteX1" fmla="*/ 1018359 w 3171009"/>
              <a:gd name="connsiteY1" fmla="*/ 138771 h 311853"/>
              <a:gd name="connsiteX2" fmla="*/ 681809 w 3171009"/>
              <a:gd name="connsiteY2" fmla="*/ 11771 h 311853"/>
              <a:gd name="connsiteX3" fmla="*/ 129359 w 3171009"/>
              <a:gd name="connsiteY3" fmla="*/ 33996 h 311853"/>
              <a:gd name="connsiteX4" fmla="*/ 42047 w 3171009"/>
              <a:gd name="connsiteY4" fmla="*/ 262596 h 311853"/>
              <a:gd name="connsiteX5" fmla="*/ 681809 w 3171009"/>
              <a:gd name="connsiteY5" fmla="*/ 307045 h 311853"/>
              <a:gd name="connsiteX6" fmla="*/ 1005659 w 3171009"/>
              <a:gd name="connsiteY6" fmla="*/ 227671 h 311853"/>
              <a:gd name="connsiteX7" fmla="*/ 3171009 w 3171009"/>
              <a:gd name="connsiteY7" fmla="*/ 221321 h 311853"/>
              <a:gd name="connsiteX0" fmla="*/ 3163954 w 3170304"/>
              <a:gd name="connsiteY0" fmla="*/ 132421 h 314888"/>
              <a:gd name="connsiteX1" fmla="*/ 1017654 w 3170304"/>
              <a:gd name="connsiteY1" fmla="*/ 138771 h 314888"/>
              <a:gd name="connsiteX2" fmla="*/ 681104 w 3170304"/>
              <a:gd name="connsiteY2" fmla="*/ 11771 h 314888"/>
              <a:gd name="connsiteX3" fmla="*/ 128654 w 3170304"/>
              <a:gd name="connsiteY3" fmla="*/ 33996 h 314888"/>
              <a:gd name="connsiteX4" fmla="*/ 41342 w 3170304"/>
              <a:gd name="connsiteY4" fmla="*/ 262596 h 314888"/>
              <a:gd name="connsiteX5" fmla="*/ 671579 w 3170304"/>
              <a:gd name="connsiteY5" fmla="*/ 311808 h 314888"/>
              <a:gd name="connsiteX6" fmla="*/ 1004954 w 3170304"/>
              <a:gd name="connsiteY6" fmla="*/ 227671 h 314888"/>
              <a:gd name="connsiteX7" fmla="*/ 3170304 w 3170304"/>
              <a:gd name="connsiteY7" fmla="*/ 221321 h 314888"/>
              <a:gd name="connsiteX0" fmla="*/ 3163954 w 3163954"/>
              <a:gd name="connsiteY0" fmla="*/ 132421 h 314888"/>
              <a:gd name="connsiteX1" fmla="*/ 1017654 w 3163954"/>
              <a:gd name="connsiteY1" fmla="*/ 138771 h 314888"/>
              <a:gd name="connsiteX2" fmla="*/ 681104 w 3163954"/>
              <a:gd name="connsiteY2" fmla="*/ 11771 h 314888"/>
              <a:gd name="connsiteX3" fmla="*/ 128654 w 3163954"/>
              <a:gd name="connsiteY3" fmla="*/ 33996 h 314888"/>
              <a:gd name="connsiteX4" fmla="*/ 41342 w 3163954"/>
              <a:gd name="connsiteY4" fmla="*/ 262596 h 314888"/>
              <a:gd name="connsiteX5" fmla="*/ 671579 w 3163954"/>
              <a:gd name="connsiteY5" fmla="*/ 311808 h 314888"/>
              <a:gd name="connsiteX6" fmla="*/ 1004954 w 3163954"/>
              <a:gd name="connsiteY6" fmla="*/ 227671 h 314888"/>
              <a:gd name="connsiteX7" fmla="*/ 3160779 w 3163954"/>
              <a:gd name="connsiteY7" fmla="*/ 218146 h 314888"/>
              <a:gd name="connsiteX0" fmla="*/ 3163954 w 3163954"/>
              <a:gd name="connsiteY0" fmla="*/ 132421 h 314888"/>
              <a:gd name="connsiteX1" fmla="*/ 1017654 w 3163954"/>
              <a:gd name="connsiteY1" fmla="*/ 138771 h 314888"/>
              <a:gd name="connsiteX2" fmla="*/ 681104 w 3163954"/>
              <a:gd name="connsiteY2" fmla="*/ 11771 h 314888"/>
              <a:gd name="connsiteX3" fmla="*/ 128654 w 3163954"/>
              <a:gd name="connsiteY3" fmla="*/ 33996 h 314888"/>
              <a:gd name="connsiteX4" fmla="*/ 41342 w 3163954"/>
              <a:gd name="connsiteY4" fmla="*/ 262596 h 314888"/>
              <a:gd name="connsiteX5" fmla="*/ 671579 w 3163954"/>
              <a:gd name="connsiteY5" fmla="*/ 311808 h 314888"/>
              <a:gd name="connsiteX6" fmla="*/ 1004954 w 3163954"/>
              <a:gd name="connsiteY6" fmla="*/ 227671 h 314888"/>
              <a:gd name="connsiteX7" fmla="*/ 3160779 w 3163954"/>
              <a:gd name="connsiteY7" fmla="*/ 218146 h 314888"/>
              <a:gd name="connsiteX0" fmla="*/ 3163954 w 3163954"/>
              <a:gd name="connsiteY0" fmla="*/ 132421 h 314888"/>
              <a:gd name="connsiteX1" fmla="*/ 1017654 w 3163954"/>
              <a:gd name="connsiteY1" fmla="*/ 138771 h 314888"/>
              <a:gd name="connsiteX2" fmla="*/ 681104 w 3163954"/>
              <a:gd name="connsiteY2" fmla="*/ 11771 h 314888"/>
              <a:gd name="connsiteX3" fmla="*/ 128654 w 3163954"/>
              <a:gd name="connsiteY3" fmla="*/ 33996 h 314888"/>
              <a:gd name="connsiteX4" fmla="*/ 41342 w 3163954"/>
              <a:gd name="connsiteY4" fmla="*/ 262596 h 314888"/>
              <a:gd name="connsiteX5" fmla="*/ 671579 w 3163954"/>
              <a:gd name="connsiteY5" fmla="*/ 311808 h 314888"/>
              <a:gd name="connsiteX6" fmla="*/ 1004954 w 3163954"/>
              <a:gd name="connsiteY6" fmla="*/ 227671 h 314888"/>
              <a:gd name="connsiteX7" fmla="*/ 3160779 w 3163954"/>
              <a:gd name="connsiteY7" fmla="*/ 218146 h 314888"/>
              <a:gd name="connsiteX0" fmla="*/ 3163954 w 3163954"/>
              <a:gd name="connsiteY0" fmla="*/ 132421 h 313985"/>
              <a:gd name="connsiteX1" fmla="*/ 1017654 w 3163954"/>
              <a:gd name="connsiteY1" fmla="*/ 138771 h 313985"/>
              <a:gd name="connsiteX2" fmla="*/ 681104 w 3163954"/>
              <a:gd name="connsiteY2" fmla="*/ 11771 h 313985"/>
              <a:gd name="connsiteX3" fmla="*/ 128654 w 3163954"/>
              <a:gd name="connsiteY3" fmla="*/ 33996 h 313985"/>
              <a:gd name="connsiteX4" fmla="*/ 41342 w 3163954"/>
              <a:gd name="connsiteY4" fmla="*/ 262596 h 313985"/>
              <a:gd name="connsiteX5" fmla="*/ 671579 w 3163954"/>
              <a:gd name="connsiteY5" fmla="*/ 311808 h 313985"/>
              <a:gd name="connsiteX6" fmla="*/ 1011304 w 3163954"/>
              <a:gd name="connsiteY6" fmla="*/ 218146 h 313985"/>
              <a:gd name="connsiteX7" fmla="*/ 3160779 w 3163954"/>
              <a:gd name="connsiteY7" fmla="*/ 218146 h 313985"/>
              <a:gd name="connsiteX0" fmla="*/ 3163954 w 3163954"/>
              <a:gd name="connsiteY0" fmla="*/ 132421 h 313985"/>
              <a:gd name="connsiteX1" fmla="*/ 1017654 w 3163954"/>
              <a:gd name="connsiteY1" fmla="*/ 138771 h 313985"/>
              <a:gd name="connsiteX2" fmla="*/ 681104 w 3163954"/>
              <a:gd name="connsiteY2" fmla="*/ 11771 h 313985"/>
              <a:gd name="connsiteX3" fmla="*/ 128654 w 3163954"/>
              <a:gd name="connsiteY3" fmla="*/ 33996 h 313985"/>
              <a:gd name="connsiteX4" fmla="*/ 41342 w 3163954"/>
              <a:gd name="connsiteY4" fmla="*/ 262596 h 313985"/>
              <a:gd name="connsiteX5" fmla="*/ 671579 w 3163954"/>
              <a:gd name="connsiteY5" fmla="*/ 311808 h 313985"/>
              <a:gd name="connsiteX6" fmla="*/ 1011304 w 3163954"/>
              <a:gd name="connsiteY6" fmla="*/ 218146 h 313985"/>
              <a:gd name="connsiteX7" fmla="*/ 3160779 w 3163954"/>
              <a:gd name="connsiteY7" fmla="*/ 218146 h 313985"/>
              <a:gd name="connsiteX0" fmla="*/ 3163954 w 3163954"/>
              <a:gd name="connsiteY0" fmla="*/ 132421 h 313985"/>
              <a:gd name="connsiteX1" fmla="*/ 1017654 w 3163954"/>
              <a:gd name="connsiteY1" fmla="*/ 138771 h 313985"/>
              <a:gd name="connsiteX2" fmla="*/ 681104 w 3163954"/>
              <a:gd name="connsiteY2" fmla="*/ 11771 h 313985"/>
              <a:gd name="connsiteX3" fmla="*/ 128654 w 3163954"/>
              <a:gd name="connsiteY3" fmla="*/ 33996 h 313985"/>
              <a:gd name="connsiteX4" fmla="*/ 41342 w 3163954"/>
              <a:gd name="connsiteY4" fmla="*/ 262596 h 313985"/>
              <a:gd name="connsiteX5" fmla="*/ 671579 w 3163954"/>
              <a:gd name="connsiteY5" fmla="*/ 311808 h 313985"/>
              <a:gd name="connsiteX6" fmla="*/ 1011304 w 3163954"/>
              <a:gd name="connsiteY6" fmla="*/ 218146 h 313985"/>
              <a:gd name="connsiteX7" fmla="*/ 3160779 w 3163954"/>
              <a:gd name="connsiteY7" fmla="*/ 218146 h 313985"/>
              <a:gd name="connsiteX0" fmla="*/ 3160779 w 3160779"/>
              <a:gd name="connsiteY0" fmla="*/ 135596 h 313985"/>
              <a:gd name="connsiteX1" fmla="*/ 1017654 w 3160779"/>
              <a:gd name="connsiteY1" fmla="*/ 138771 h 313985"/>
              <a:gd name="connsiteX2" fmla="*/ 681104 w 3160779"/>
              <a:gd name="connsiteY2" fmla="*/ 11771 h 313985"/>
              <a:gd name="connsiteX3" fmla="*/ 128654 w 3160779"/>
              <a:gd name="connsiteY3" fmla="*/ 33996 h 313985"/>
              <a:gd name="connsiteX4" fmla="*/ 41342 w 3160779"/>
              <a:gd name="connsiteY4" fmla="*/ 262596 h 313985"/>
              <a:gd name="connsiteX5" fmla="*/ 671579 w 3160779"/>
              <a:gd name="connsiteY5" fmla="*/ 311808 h 313985"/>
              <a:gd name="connsiteX6" fmla="*/ 1011304 w 3160779"/>
              <a:gd name="connsiteY6" fmla="*/ 218146 h 313985"/>
              <a:gd name="connsiteX7" fmla="*/ 3160779 w 3160779"/>
              <a:gd name="connsiteY7" fmla="*/ 218146 h 313985"/>
              <a:gd name="connsiteX0" fmla="*/ 3160779 w 3160779"/>
              <a:gd name="connsiteY0" fmla="*/ 135596 h 313985"/>
              <a:gd name="connsiteX1" fmla="*/ 1017654 w 3160779"/>
              <a:gd name="connsiteY1" fmla="*/ 138771 h 313985"/>
              <a:gd name="connsiteX2" fmla="*/ 681104 w 3160779"/>
              <a:gd name="connsiteY2" fmla="*/ 11771 h 313985"/>
              <a:gd name="connsiteX3" fmla="*/ 128654 w 3160779"/>
              <a:gd name="connsiteY3" fmla="*/ 33996 h 313985"/>
              <a:gd name="connsiteX4" fmla="*/ 41342 w 3160779"/>
              <a:gd name="connsiteY4" fmla="*/ 262596 h 313985"/>
              <a:gd name="connsiteX5" fmla="*/ 671579 w 3160779"/>
              <a:gd name="connsiteY5" fmla="*/ 311808 h 313985"/>
              <a:gd name="connsiteX6" fmla="*/ 1011304 w 3160779"/>
              <a:gd name="connsiteY6" fmla="*/ 218146 h 313985"/>
              <a:gd name="connsiteX7" fmla="*/ 3160779 w 3160779"/>
              <a:gd name="connsiteY7" fmla="*/ 218146 h 313985"/>
              <a:gd name="connsiteX0" fmla="*/ 3164537 w 3164537"/>
              <a:gd name="connsiteY0" fmla="*/ 135596 h 313985"/>
              <a:gd name="connsiteX1" fmla="*/ 1021412 w 3164537"/>
              <a:gd name="connsiteY1" fmla="*/ 138771 h 313985"/>
              <a:gd name="connsiteX2" fmla="*/ 684862 w 3164537"/>
              <a:gd name="connsiteY2" fmla="*/ 11771 h 313985"/>
              <a:gd name="connsiteX3" fmla="*/ 132412 w 3164537"/>
              <a:gd name="connsiteY3" fmla="*/ 33996 h 313985"/>
              <a:gd name="connsiteX4" fmla="*/ 45100 w 3164537"/>
              <a:gd name="connsiteY4" fmla="*/ 262596 h 313985"/>
              <a:gd name="connsiteX5" fmla="*/ 726137 w 3164537"/>
              <a:gd name="connsiteY5" fmla="*/ 311808 h 313985"/>
              <a:gd name="connsiteX6" fmla="*/ 1015062 w 3164537"/>
              <a:gd name="connsiteY6" fmla="*/ 218146 h 313985"/>
              <a:gd name="connsiteX7" fmla="*/ 3164537 w 3164537"/>
              <a:gd name="connsiteY7" fmla="*/ 218146 h 313985"/>
              <a:gd name="connsiteX0" fmla="*/ 3164537 w 3164537"/>
              <a:gd name="connsiteY0" fmla="*/ 136048 h 314437"/>
              <a:gd name="connsiteX1" fmla="*/ 1011887 w 3164537"/>
              <a:gd name="connsiteY1" fmla="*/ 145573 h 314437"/>
              <a:gd name="connsiteX2" fmla="*/ 684862 w 3164537"/>
              <a:gd name="connsiteY2" fmla="*/ 12223 h 314437"/>
              <a:gd name="connsiteX3" fmla="*/ 132412 w 3164537"/>
              <a:gd name="connsiteY3" fmla="*/ 34448 h 314437"/>
              <a:gd name="connsiteX4" fmla="*/ 45100 w 3164537"/>
              <a:gd name="connsiteY4" fmla="*/ 263048 h 314437"/>
              <a:gd name="connsiteX5" fmla="*/ 726137 w 3164537"/>
              <a:gd name="connsiteY5" fmla="*/ 312260 h 314437"/>
              <a:gd name="connsiteX6" fmla="*/ 1015062 w 3164537"/>
              <a:gd name="connsiteY6" fmla="*/ 218598 h 314437"/>
              <a:gd name="connsiteX7" fmla="*/ 3164537 w 3164537"/>
              <a:gd name="connsiteY7" fmla="*/ 218598 h 314437"/>
              <a:gd name="connsiteX0" fmla="*/ 3166357 w 3166357"/>
              <a:gd name="connsiteY0" fmla="*/ 142995 h 321384"/>
              <a:gd name="connsiteX1" fmla="*/ 1013707 w 3166357"/>
              <a:gd name="connsiteY1" fmla="*/ 152520 h 321384"/>
              <a:gd name="connsiteX2" fmla="*/ 737482 w 3166357"/>
              <a:gd name="connsiteY2" fmla="*/ 9645 h 321384"/>
              <a:gd name="connsiteX3" fmla="*/ 134232 w 3166357"/>
              <a:gd name="connsiteY3" fmla="*/ 41395 h 321384"/>
              <a:gd name="connsiteX4" fmla="*/ 46920 w 3166357"/>
              <a:gd name="connsiteY4" fmla="*/ 269995 h 321384"/>
              <a:gd name="connsiteX5" fmla="*/ 727957 w 3166357"/>
              <a:gd name="connsiteY5" fmla="*/ 319207 h 321384"/>
              <a:gd name="connsiteX6" fmla="*/ 1016882 w 3166357"/>
              <a:gd name="connsiteY6" fmla="*/ 225545 h 321384"/>
              <a:gd name="connsiteX7" fmla="*/ 3166357 w 3166357"/>
              <a:gd name="connsiteY7" fmla="*/ 225545 h 321384"/>
              <a:gd name="connsiteX0" fmla="*/ 3166125 w 3166125"/>
              <a:gd name="connsiteY0" fmla="*/ 142995 h 321384"/>
              <a:gd name="connsiteX1" fmla="*/ 1013475 w 3166125"/>
              <a:gd name="connsiteY1" fmla="*/ 152520 h 321384"/>
              <a:gd name="connsiteX2" fmla="*/ 730900 w 3166125"/>
              <a:gd name="connsiteY2" fmla="*/ 9645 h 321384"/>
              <a:gd name="connsiteX3" fmla="*/ 134000 w 3166125"/>
              <a:gd name="connsiteY3" fmla="*/ 41395 h 321384"/>
              <a:gd name="connsiteX4" fmla="*/ 46688 w 3166125"/>
              <a:gd name="connsiteY4" fmla="*/ 269995 h 321384"/>
              <a:gd name="connsiteX5" fmla="*/ 727725 w 3166125"/>
              <a:gd name="connsiteY5" fmla="*/ 319207 h 321384"/>
              <a:gd name="connsiteX6" fmla="*/ 1016650 w 3166125"/>
              <a:gd name="connsiteY6" fmla="*/ 225545 h 321384"/>
              <a:gd name="connsiteX7" fmla="*/ 3166125 w 3166125"/>
              <a:gd name="connsiteY7" fmla="*/ 225545 h 321384"/>
              <a:gd name="connsiteX0" fmla="*/ 3158468 w 3158468"/>
              <a:gd name="connsiteY0" fmla="*/ 159065 h 338000"/>
              <a:gd name="connsiteX1" fmla="*/ 1005818 w 3158468"/>
              <a:gd name="connsiteY1" fmla="*/ 168590 h 338000"/>
              <a:gd name="connsiteX2" fmla="*/ 723243 w 3158468"/>
              <a:gd name="connsiteY2" fmla="*/ 25715 h 338000"/>
              <a:gd name="connsiteX3" fmla="*/ 151743 w 3158468"/>
              <a:gd name="connsiteY3" fmla="*/ 25715 h 338000"/>
              <a:gd name="connsiteX4" fmla="*/ 39031 w 3158468"/>
              <a:gd name="connsiteY4" fmla="*/ 286065 h 338000"/>
              <a:gd name="connsiteX5" fmla="*/ 720068 w 3158468"/>
              <a:gd name="connsiteY5" fmla="*/ 335277 h 338000"/>
              <a:gd name="connsiteX6" fmla="*/ 1008993 w 3158468"/>
              <a:gd name="connsiteY6" fmla="*/ 241615 h 338000"/>
              <a:gd name="connsiteX7" fmla="*/ 3158468 w 3158468"/>
              <a:gd name="connsiteY7" fmla="*/ 241615 h 338000"/>
              <a:gd name="connsiteX0" fmla="*/ 3185752 w 3185752"/>
              <a:gd name="connsiteY0" fmla="*/ 144420 h 323355"/>
              <a:gd name="connsiteX1" fmla="*/ 1033102 w 3185752"/>
              <a:gd name="connsiteY1" fmla="*/ 153945 h 323355"/>
              <a:gd name="connsiteX2" fmla="*/ 750527 w 3185752"/>
              <a:gd name="connsiteY2" fmla="*/ 11070 h 323355"/>
              <a:gd name="connsiteX3" fmla="*/ 179027 w 3185752"/>
              <a:gd name="connsiteY3" fmla="*/ 11070 h 323355"/>
              <a:gd name="connsiteX4" fmla="*/ 66315 w 3185752"/>
              <a:gd name="connsiteY4" fmla="*/ 271420 h 323355"/>
              <a:gd name="connsiteX5" fmla="*/ 747352 w 3185752"/>
              <a:gd name="connsiteY5" fmla="*/ 320632 h 323355"/>
              <a:gd name="connsiteX6" fmla="*/ 1036277 w 3185752"/>
              <a:gd name="connsiteY6" fmla="*/ 226970 h 323355"/>
              <a:gd name="connsiteX7" fmla="*/ 3185752 w 3185752"/>
              <a:gd name="connsiteY7" fmla="*/ 226970 h 323355"/>
              <a:gd name="connsiteX0" fmla="*/ 3185752 w 3185752"/>
              <a:gd name="connsiteY0" fmla="*/ 137397 h 316332"/>
              <a:gd name="connsiteX1" fmla="*/ 1033102 w 3185752"/>
              <a:gd name="connsiteY1" fmla="*/ 146922 h 316332"/>
              <a:gd name="connsiteX2" fmla="*/ 750527 w 3185752"/>
              <a:gd name="connsiteY2" fmla="*/ 4047 h 316332"/>
              <a:gd name="connsiteX3" fmla="*/ 179027 w 3185752"/>
              <a:gd name="connsiteY3" fmla="*/ 4047 h 316332"/>
              <a:gd name="connsiteX4" fmla="*/ 66315 w 3185752"/>
              <a:gd name="connsiteY4" fmla="*/ 264397 h 316332"/>
              <a:gd name="connsiteX5" fmla="*/ 747352 w 3185752"/>
              <a:gd name="connsiteY5" fmla="*/ 313609 h 316332"/>
              <a:gd name="connsiteX6" fmla="*/ 1036277 w 3185752"/>
              <a:gd name="connsiteY6" fmla="*/ 219947 h 316332"/>
              <a:gd name="connsiteX7" fmla="*/ 3185752 w 3185752"/>
              <a:gd name="connsiteY7" fmla="*/ 219947 h 316332"/>
              <a:gd name="connsiteX0" fmla="*/ 3186871 w 3186871"/>
              <a:gd name="connsiteY0" fmla="*/ 137397 h 352654"/>
              <a:gd name="connsiteX1" fmla="*/ 1034221 w 3186871"/>
              <a:gd name="connsiteY1" fmla="*/ 146922 h 352654"/>
              <a:gd name="connsiteX2" fmla="*/ 751646 w 3186871"/>
              <a:gd name="connsiteY2" fmla="*/ 4047 h 352654"/>
              <a:gd name="connsiteX3" fmla="*/ 180146 w 3186871"/>
              <a:gd name="connsiteY3" fmla="*/ 4047 h 352654"/>
              <a:gd name="connsiteX4" fmla="*/ 67434 w 3186871"/>
              <a:gd name="connsiteY4" fmla="*/ 264397 h 352654"/>
              <a:gd name="connsiteX5" fmla="*/ 764346 w 3186871"/>
              <a:gd name="connsiteY5" fmla="*/ 351709 h 352654"/>
              <a:gd name="connsiteX6" fmla="*/ 1037396 w 3186871"/>
              <a:gd name="connsiteY6" fmla="*/ 219947 h 352654"/>
              <a:gd name="connsiteX7" fmla="*/ 3186871 w 3186871"/>
              <a:gd name="connsiteY7" fmla="*/ 219947 h 352654"/>
              <a:gd name="connsiteX0" fmla="*/ 3091323 w 3091323"/>
              <a:gd name="connsiteY0" fmla="*/ 161310 h 410348"/>
              <a:gd name="connsiteX1" fmla="*/ 938673 w 3091323"/>
              <a:gd name="connsiteY1" fmla="*/ 170835 h 410348"/>
              <a:gd name="connsiteX2" fmla="*/ 656098 w 3091323"/>
              <a:gd name="connsiteY2" fmla="*/ 27960 h 410348"/>
              <a:gd name="connsiteX3" fmla="*/ 84598 w 3091323"/>
              <a:gd name="connsiteY3" fmla="*/ 27960 h 410348"/>
              <a:gd name="connsiteX4" fmla="*/ 63961 w 3091323"/>
              <a:gd name="connsiteY4" fmla="*/ 380385 h 410348"/>
              <a:gd name="connsiteX5" fmla="*/ 668798 w 3091323"/>
              <a:gd name="connsiteY5" fmla="*/ 375622 h 410348"/>
              <a:gd name="connsiteX6" fmla="*/ 941848 w 3091323"/>
              <a:gd name="connsiteY6" fmla="*/ 243860 h 410348"/>
              <a:gd name="connsiteX7" fmla="*/ 3091323 w 3091323"/>
              <a:gd name="connsiteY7" fmla="*/ 243860 h 410348"/>
              <a:gd name="connsiteX0" fmla="*/ 3135872 w 3135872"/>
              <a:gd name="connsiteY0" fmla="*/ 161310 h 388300"/>
              <a:gd name="connsiteX1" fmla="*/ 983222 w 3135872"/>
              <a:gd name="connsiteY1" fmla="*/ 170835 h 388300"/>
              <a:gd name="connsiteX2" fmla="*/ 700647 w 3135872"/>
              <a:gd name="connsiteY2" fmla="*/ 27960 h 388300"/>
              <a:gd name="connsiteX3" fmla="*/ 129147 w 3135872"/>
              <a:gd name="connsiteY3" fmla="*/ 27960 h 388300"/>
              <a:gd name="connsiteX4" fmla="*/ 108510 w 3135872"/>
              <a:gd name="connsiteY4" fmla="*/ 380385 h 388300"/>
              <a:gd name="connsiteX5" fmla="*/ 713347 w 3135872"/>
              <a:gd name="connsiteY5" fmla="*/ 375622 h 388300"/>
              <a:gd name="connsiteX6" fmla="*/ 986397 w 3135872"/>
              <a:gd name="connsiteY6" fmla="*/ 243860 h 388300"/>
              <a:gd name="connsiteX7" fmla="*/ 3135872 w 3135872"/>
              <a:gd name="connsiteY7" fmla="*/ 243860 h 388300"/>
              <a:gd name="connsiteX0" fmla="*/ 3159586 w 3159586"/>
              <a:gd name="connsiteY0" fmla="*/ 137258 h 364248"/>
              <a:gd name="connsiteX1" fmla="*/ 1006936 w 3159586"/>
              <a:gd name="connsiteY1" fmla="*/ 146783 h 364248"/>
              <a:gd name="connsiteX2" fmla="*/ 724361 w 3159586"/>
              <a:gd name="connsiteY2" fmla="*/ 3908 h 364248"/>
              <a:gd name="connsiteX3" fmla="*/ 152861 w 3159586"/>
              <a:gd name="connsiteY3" fmla="*/ 3908 h 364248"/>
              <a:gd name="connsiteX4" fmla="*/ 132224 w 3159586"/>
              <a:gd name="connsiteY4" fmla="*/ 356333 h 364248"/>
              <a:gd name="connsiteX5" fmla="*/ 737061 w 3159586"/>
              <a:gd name="connsiteY5" fmla="*/ 351570 h 364248"/>
              <a:gd name="connsiteX6" fmla="*/ 1010111 w 3159586"/>
              <a:gd name="connsiteY6" fmla="*/ 219808 h 364248"/>
              <a:gd name="connsiteX7" fmla="*/ 3159586 w 3159586"/>
              <a:gd name="connsiteY7" fmla="*/ 219808 h 364248"/>
              <a:gd name="connsiteX0" fmla="*/ 3159586 w 3159586"/>
              <a:gd name="connsiteY0" fmla="*/ 137258 h 357785"/>
              <a:gd name="connsiteX1" fmla="*/ 1006936 w 3159586"/>
              <a:gd name="connsiteY1" fmla="*/ 146783 h 357785"/>
              <a:gd name="connsiteX2" fmla="*/ 724361 w 3159586"/>
              <a:gd name="connsiteY2" fmla="*/ 3908 h 357785"/>
              <a:gd name="connsiteX3" fmla="*/ 152861 w 3159586"/>
              <a:gd name="connsiteY3" fmla="*/ 3908 h 357785"/>
              <a:gd name="connsiteX4" fmla="*/ 132224 w 3159586"/>
              <a:gd name="connsiteY4" fmla="*/ 356333 h 357785"/>
              <a:gd name="connsiteX5" fmla="*/ 737061 w 3159586"/>
              <a:gd name="connsiteY5" fmla="*/ 351570 h 357785"/>
              <a:gd name="connsiteX6" fmla="*/ 1010111 w 3159586"/>
              <a:gd name="connsiteY6" fmla="*/ 219808 h 357785"/>
              <a:gd name="connsiteX7" fmla="*/ 3159586 w 3159586"/>
              <a:gd name="connsiteY7" fmla="*/ 219808 h 357785"/>
              <a:gd name="connsiteX0" fmla="*/ 3159586 w 3159586"/>
              <a:gd name="connsiteY0" fmla="*/ 133350 h 353877"/>
              <a:gd name="connsiteX1" fmla="*/ 1006936 w 3159586"/>
              <a:gd name="connsiteY1" fmla="*/ 142875 h 353877"/>
              <a:gd name="connsiteX2" fmla="*/ 724361 w 3159586"/>
              <a:gd name="connsiteY2" fmla="*/ 0 h 353877"/>
              <a:gd name="connsiteX3" fmla="*/ 152861 w 3159586"/>
              <a:gd name="connsiteY3" fmla="*/ 0 h 353877"/>
              <a:gd name="connsiteX4" fmla="*/ 132224 w 3159586"/>
              <a:gd name="connsiteY4" fmla="*/ 352425 h 353877"/>
              <a:gd name="connsiteX5" fmla="*/ 737061 w 3159586"/>
              <a:gd name="connsiteY5" fmla="*/ 347662 h 353877"/>
              <a:gd name="connsiteX6" fmla="*/ 1010111 w 3159586"/>
              <a:gd name="connsiteY6" fmla="*/ 215900 h 353877"/>
              <a:gd name="connsiteX7" fmla="*/ 3159586 w 3159586"/>
              <a:gd name="connsiteY7" fmla="*/ 215900 h 353877"/>
              <a:gd name="connsiteX0" fmla="*/ 3118665 w 3118665"/>
              <a:gd name="connsiteY0" fmla="*/ 133350 h 378827"/>
              <a:gd name="connsiteX1" fmla="*/ 966015 w 3118665"/>
              <a:gd name="connsiteY1" fmla="*/ 142875 h 378827"/>
              <a:gd name="connsiteX2" fmla="*/ 683440 w 3118665"/>
              <a:gd name="connsiteY2" fmla="*/ 0 h 378827"/>
              <a:gd name="connsiteX3" fmla="*/ 111940 w 3118665"/>
              <a:gd name="connsiteY3" fmla="*/ 0 h 378827"/>
              <a:gd name="connsiteX4" fmla="*/ 91303 w 3118665"/>
              <a:gd name="connsiteY4" fmla="*/ 352425 h 378827"/>
              <a:gd name="connsiteX5" fmla="*/ 680265 w 3118665"/>
              <a:gd name="connsiteY5" fmla="*/ 350837 h 378827"/>
              <a:gd name="connsiteX6" fmla="*/ 969190 w 3118665"/>
              <a:gd name="connsiteY6" fmla="*/ 215900 h 378827"/>
              <a:gd name="connsiteX7" fmla="*/ 3118665 w 3118665"/>
              <a:gd name="connsiteY7" fmla="*/ 215900 h 378827"/>
              <a:gd name="connsiteX0" fmla="*/ 3118665 w 3118665"/>
              <a:gd name="connsiteY0" fmla="*/ 133350 h 378827"/>
              <a:gd name="connsiteX1" fmla="*/ 966015 w 3118665"/>
              <a:gd name="connsiteY1" fmla="*/ 142875 h 378827"/>
              <a:gd name="connsiteX2" fmla="*/ 683440 w 3118665"/>
              <a:gd name="connsiteY2" fmla="*/ 0 h 378827"/>
              <a:gd name="connsiteX3" fmla="*/ 111940 w 3118665"/>
              <a:gd name="connsiteY3" fmla="*/ 0 h 378827"/>
              <a:gd name="connsiteX4" fmla="*/ 91303 w 3118665"/>
              <a:gd name="connsiteY4" fmla="*/ 352425 h 378827"/>
              <a:gd name="connsiteX5" fmla="*/ 680265 w 3118665"/>
              <a:gd name="connsiteY5" fmla="*/ 350837 h 378827"/>
              <a:gd name="connsiteX6" fmla="*/ 969190 w 3118665"/>
              <a:gd name="connsiteY6" fmla="*/ 215900 h 378827"/>
              <a:gd name="connsiteX7" fmla="*/ 3118665 w 3118665"/>
              <a:gd name="connsiteY7" fmla="*/ 215900 h 378827"/>
              <a:gd name="connsiteX0" fmla="*/ 3118665 w 3118665"/>
              <a:gd name="connsiteY0" fmla="*/ 133350 h 377444"/>
              <a:gd name="connsiteX1" fmla="*/ 966015 w 3118665"/>
              <a:gd name="connsiteY1" fmla="*/ 142875 h 377444"/>
              <a:gd name="connsiteX2" fmla="*/ 683440 w 3118665"/>
              <a:gd name="connsiteY2" fmla="*/ 0 h 377444"/>
              <a:gd name="connsiteX3" fmla="*/ 111940 w 3118665"/>
              <a:gd name="connsiteY3" fmla="*/ 0 h 377444"/>
              <a:gd name="connsiteX4" fmla="*/ 91303 w 3118665"/>
              <a:gd name="connsiteY4" fmla="*/ 352425 h 377444"/>
              <a:gd name="connsiteX5" fmla="*/ 680265 w 3118665"/>
              <a:gd name="connsiteY5" fmla="*/ 350837 h 377444"/>
              <a:gd name="connsiteX6" fmla="*/ 969190 w 3118665"/>
              <a:gd name="connsiteY6" fmla="*/ 215900 h 377444"/>
              <a:gd name="connsiteX7" fmla="*/ 3118665 w 3118665"/>
              <a:gd name="connsiteY7" fmla="*/ 215900 h 377444"/>
              <a:gd name="connsiteX0" fmla="*/ 3154677 w 3154677"/>
              <a:gd name="connsiteY0" fmla="*/ 133350 h 352425"/>
              <a:gd name="connsiteX1" fmla="*/ 1002027 w 3154677"/>
              <a:gd name="connsiteY1" fmla="*/ 142875 h 352425"/>
              <a:gd name="connsiteX2" fmla="*/ 719452 w 3154677"/>
              <a:gd name="connsiteY2" fmla="*/ 0 h 352425"/>
              <a:gd name="connsiteX3" fmla="*/ 147952 w 3154677"/>
              <a:gd name="connsiteY3" fmla="*/ 0 h 352425"/>
              <a:gd name="connsiteX4" fmla="*/ 127315 w 3154677"/>
              <a:gd name="connsiteY4" fmla="*/ 352425 h 352425"/>
              <a:gd name="connsiteX5" fmla="*/ 716277 w 3154677"/>
              <a:gd name="connsiteY5" fmla="*/ 350837 h 352425"/>
              <a:gd name="connsiteX6" fmla="*/ 1005202 w 3154677"/>
              <a:gd name="connsiteY6" fmla="*/ 215900 h 352425"/>
              <a:gd name="connsiteX7" fmla="*/ 3154677 w 3154677"/>
              <a:gd name="connsiteY7" fmla="*/ 215900 h 352425"/>
              <a:gd name="connsiteX0" fmla="*/ 3154677 w 3154677"/>
              <a:gd name="connsiteY0" fmla="*/ 133350 h 352425"/>
              <a:gd name="connsiteX1" fmla="*/ 1002027 w 3154677"/>
              <a:gd name="connsiteY1" fmla="*/ 142875 h 352425"/>
              <a:gd name="connsiteX2" fmla="*/ 719452 w 3154677"/>
              <a:gd name="connsiteY2" fmla="*/ 0 h 352425"/>
              <a:gd name="connsiteX3" fmla="*/ 147952 w 3154677"/>
              <a:gd name="connsiteY3" fmla="*/ 0 h 352425"/>
              <a:gd name="connsiteX4" fmla="*/ 127315 w 3154677"/>
              <a:gd name="connsiteY4" fmla="*/ 352425 h 352425"/>
              <a:gd name="connsiteX5" fmla="*/ 716277 w 3154677"/>
              <a:gd name="connsiteY5" fmla="*/ 350837 h 352425"/>
              <a:gd name="connsiteX6" fmla="*/ 1005202 w 3154677"/>
              <a:gd name="connsiteY6" fmla="*/ 215900 h 352425"/>
              <a:gd name="connsiteX7" fmla="*/ 3154677 w 3154677"/>
              <a:gd name="connsiteY7" fmla="*/ 215900 h 352425"/>
              <a:gd name="connsiteX0" fmla="*/ 3154677 w 3154677"/>
              <a:gd name="connsiteY0" fmla="*/ 133350 h 352425"/>
              <a:gd name="connsiteX1" fmla="*/ 1002027 w 3154677"/>
              <a:gd name="connsiteY1" fmla="*/ 142875 h 352425"/>
              <a:gd name="connsiteX2" fmla="*/ 719452 w 3154677"/>
              <a:gd name="connsiteY2" fmla="*/ 0 h 352425"/>
              <a:gd name="connsiteX3" fmla="*/ 147952 w 3154677"/>
              <a:gd name="connsiteY3" fmla="*/ 0 h 352425"/>
              <a:gd name="connsiteX4" fmla="*/ 127315 w 3154677"/>
              <a:gd name="connsiteY4" fmla="*/ 352425 h 352425"/>
              <a:gd name="connsiteX5" fmla="*/ 716277 w 3154677"/>
              <a:gd name="connsiteY5" fmla="*/ 350837 h 352425"/>
              <a:gd name="connsiteX6" fmla="*/ 1005202 w 3154677"/>
              <a:gd name="connsiteY6" fmla="*/ 215900 h 352425"/>
              <a:gd name="connsiteX7" fmla="*/ 3154677 w 3154677"/>
              <a:gd name="connsiteY7" fmla="*/ 215900 h 352425"/>
              <a:gd name="connsiteX0" fmla="*/ 3148242 w 3148242"/>
              <a:gd name="connsiteY0" fmla="*/ 133350 h 352425"/>
              <a:gd name="connsiteX1" fmla="*/ 995592 w 3148242"/>
              <a:gd name="connsiteY1" fmla="*/ 142875 h 352425"/>
              <a:gd name="connsiteX2" fmla="*/ 713017 w 3148242"/>
              <a:gd name="connsiteY2" fmla="*/ 0 h 352425"/>
              <a:gd name="connsiteX3" fmla="*/ 141517 w 3148242"/>
              <a:gd name="connsiteY3" fmla="*/ 0 h 352425"/>
              <a:gd name="connsiteX4" fmla="*/ 120880 w 3148242"/>
              <a:gd name="connsiteY4" fmla="*/ 352425 h 352425"/>
              <a:gd name="connsiteX5" fmla="*/ 709842 w 3148242"/>
              <a:gd name="connsiteY5" fmla="*/ 350837 h 352425"/>
              <a:gd name="connsiteX6" fmla="*/ 998767 w 3148242"/>
              <a:gd name="connsiteY6" fmla="*/ 215900 h 352425"/>
              <a:gd name="connsiteX7" fmla="*/ 3148242 w 3148242"/>
              <a:gd name="connsiteY7" fmla="*/ 215900 h 352425"/>
              <a:gd name="connsiteX0" fmla="*/ 3127865 w 3127865"/>
              <a:gd name="connsiteY0" fmla="*/ 133350 h 354169"/>
              <a:gd name="connsiteX1" fmla="*/ 975215 w 3127865"/>
              <a:gd name="connsiteY1" fmla="*/ 142875 h 354169"/>
              <a:gd name="connsiteX2" fmla="*/ 692640 w 3127865"/>
              <a:gd name="connsiteY2" fmla="*/ 0 h 354169"/>
              <a:gd name="connsiteX3" fmla="*/ 121140 w 3127865"/>
              <a:gd name="connsiteY3" fmla="*/ 0 h 354169"/>
              <a:gd name="connsiteX4" fmla="*/ 100503 w 3127865"/>
              <a:gd name="connsiteY4" fmla="*/ 352425 h 354169"/>
              <a:gd name="connsiteX5" fmla="*/ 689465 w 3127865"/>
              <a:gd name="connsiteY5" fmla="*/ 350837 h 354169"/>
              <a:gd name="connsiteX6" fmla="*/ 978390 w 3127865"/>
              <a:gd name="connsiteY6" fmla="*/ 215900 h 354169"/>
              <a:gd name="connsiteX7" fmla="*/ 3127865 w 3127865"/>
              <a:gd name="connsiteY7" fmla="*/ 215900 h 354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27865" h="354169">
                <a:moveTo>
                  <a:pt x="3127865" y="133350"/>
                </a:moveTo>
                <a:lnTo>
                  <a:pt x="975215" y="142875"/>
                </a:lnTo>
                <a:cubicBezTo>
                  <a:pt x="866207" y="49742"/>
                  <a:pt x="901661" y="1587"/>
                  <a:pt x="692640" y="0"/>
                </a:cubicBezTo>
                <a:lnTo>
                  <a:pt x="121140" y="0"/>
                </a:lnTo>
                <a:cubicBezTo>
                  <a:pt x="-34699" y="1587"/>
                  <a:pt x="-38668" y="347927"/>
                  <a:pt x="100503" y="352425"/>
                </a:cubicBezTo>
                <a:cubicBezTo>
                  <a:pt x="239674" y="356923"/>
                  <a:pt x="493144" y="351366"/>
                  <a:pt x="689465" y="350837"/>
                </a:cubicBezTo>
                <a:cubicBezTo>
                  <a:pt x="883405" y="353483"/>
                  <a:pt x="877848" y="306387"/>
                  <a:pt x="978390" y="215900"/>
                </a:cubicBezTo>
                <a:lnTo>
                  <a:pt x="3127865" y="215900"/>
                </a:ln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grpSp>
        <p:nvGrpSpPr>
          <p:cNvPr id="42" name="Group 41">
            <a:extLst>
              <a:ext uri="{FF2B5EF4-FFF2-40B4-BE49-F238E27FC236}">
                <a16:creationId xmlns:a16="http://schemas.microsoft.com/office/drawing/2014/main" id="{B113292E-8C62-8557-C8FB-38AA0816A61E}"/>
              </a:ext>
              <a:ext uri="{C183D7F6-B498-43B3-948B-1728B52AA6E4}">
                <adec:decorative xmlns:adec="http://schemas.microsoft.com/office/drawing/2017/decorative" val="1"/>
              </a:ext>
            </a:extLst>
          </p:cNvPr>
          <p:cNvGrpSpPr/>
          <p:nvPr/>
        </p:nvGrpSpPr>
        <p:grpSpPr>
          <a:xfrm rot="7266944" flipV="1">
            <a:off x="4701852" y="4894675"/>
            <a:ext cx="596716" cy="87272"/>
            <a:chOff x="5680541" y="4036155"/>
            <a:chExt cx="1628101" cy="73188"/>
          </a:xfrm>
        </p:grpSpPr>
        <p:cxnSp>
          <p:nvCxnSpPr>
            <p:cNvPr id="43" name="Straight Connector 42">
              <a:extLst>
                <a:ext uri="{FF2B5EF4-FFF2-40B4-BE49-F238E27FC236}">
                  <a16:creationId xmlns:a16="http://schemas.microsoft.com/office/drawing/2014/main" id="{463CAE77-FADD-E723-4C39-45D6CE92E980}"/>
                </a:ext>
              </a:extLst>
            </p:cNvPr>
            <p:cNvCxnSpPr>
              <a:cxnSpLocks/>
            </p:cNvCxnSpPr>
            <p:nvPr/>
          </p:nvCxnSpPr>
          <p:spPr>
            <a:xfrm>
              <a:off x="5680541" y="4105037"/>
              <a:ext cx="14895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93687106-8E38-1983-DEFF-9FF8523FECE5}"/>
                </a:ext>
              </a:extLst>
            </p:cNvPr>
            <p:cNvCxnSpPr>
              <a:cxnSpLocks/>
            </p:cNvCxnSpPr>
            <p:nvPr/>
          </p:nvCxnSpPr>
          <p:spPr>
            <a:xfrm flipV="1">
              <a:off x="7152570" y="4036155"/>
              <a:ext cx="156072" cy="731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5" name="Group 44">
            <a:extLst>
              <a:ext uri="{FF2B5EF4-FFF2-40B4-BE49-F238E27FC236}">
                <a16:creationId xmlns:a16="http://schemas.microsoft.com/office/drawing/2014/main" id="{AE3B4333-9E7A-BA13-8290-C2F858606EFD}"/>
              </a:ext>
              <a:ext uri="{C183D7F6-B498-43B3-948B-1728B52AA6E4}">
                <adec:decorative xmlns:adec="http://schemas.microsoft.com/office/drawing/2017/decorative" val="1"/>
              </a:ext>
            </a:extLst>
          </p:cNvPr>
          <p:cNvGrpSpPr/>
          <p:nvPr/>
        </p:nvGrpSpPr>
        <p:grpSpPr>
          <a:xfrm rot="7266944" flipV="1">
            <a:off x="7221669" y="4616694"/>
            <a:ext cx="596716" cy="87272"/>
            <a:chOff x="5680541" y="4036155"/>
            <a:chExt cx="1628101" cy="73188"/>
          </a:xfrm>
        </p:grpSpPr>
        <p:cxnSp>
          <p:nvCxnSpPr>
            <p:cNvPr id="46" name="Straight Connector 45">
              <a:extLst>
                <a:ext uri="{FF2B5EF4-FFF2-40B4-BE49-F238E27FC236}">
                  <a16:creationId xmlns:a16="http://schemas.microsoft.com/office/drawing/2014/main" id="{2D92D158-DC1C-C9D5-90FE-35FFFE8BD2E8}"/>
                </a:ext>
              </a:extLst>
            </p:cNvPr>
            <p:cNvCxnSpPr>
              <a:cxnSpLocks/>
            </p:cNvCxnSpPr>
            <p:nvPr/>
          </p:nvCxnSpPr>
          <p:spPr>
            <a:xfrm>
              <a:off x="5680541" y="4105037"/>
              <a:ext cx="14895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10985E11-88BB-1647-FEFD-2DE2EF7721F6}"/>
                </a:ext>
              </a:extLst>
            </p:cNvPr>
            <p:cNvCxnSpPr>
              <a:cxnSpLocks/>
            </p:cNvCxnSpPr>
            <p:nvPr/>
          </p:nvCxnSpPr>
          <p:spPr>
            <a:xfrm flipV="1">
              <a:off x="7152570" y="4036155"/>
              <a:ext cx="156072" cy="731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TextBox 1">
            <a:extLst>
              <a:ext uri="{FF2B5EF4-FFF2-40B4-BE49-F238E27FC236}">
                <a16:creationId xmlns:a16="http://schemas.microsoft.com/office/drawing/2014/main" id="{AC7B62C8-6534-75CF-6A7E-023294045A8C}"/>
              </a:ext>
            </a:extLst>
          </p:cNvPr>
          <p:cNvSpPr txBox="1"/>
          <p:nvPr/>
        </p:nvSpPr>
        <p:spPr>
          <a:xfrm>
            <a:off x="356979" y="3718162"/>
            <a:ext cx="2098058" cy="622800"/>
          </a:xfrm>
          <a:prstGeom prst="rect">
            <a:avLst/>
          </a:prstGeom>
          <a:solidFill>
            <a:schemeClr val="bg1"/>
          </a:solidFill>
          <a:ln>
            <a:solidFill>
              <a:schemeClr val="tx1"/>
            </a:solidFill>
          </a:ln>
        </p:spPr>
        <p:txBody>
          <a:bodyPr wrap="square" rtlCol="0">
            <a:noAutofit/>
          </a:bodyPr>
          <a:lstStyle/>
          <a:p>
            <a:r>
              <a:rPr lang="en-GB" sz="3200">
                <a:latin typeface="Century Gothic" panose="020B0502020202020204" pitchFamily="34" charset="0"/>
                <a:sym typeface="Wingdings 2" panose="05020102010507070707" pitchFamily="18" charset="2"/>
              </a:rPr>
              <a:t></a:t>
            </a:r>
            <a:r>
              <a:rPr lang="en-GB" sz="2400">
                <a:sym typeface="Wingdings 2" panose="05020102010507070707" pitchFamily="18" charset="2"/>
              </a:rPr>
              <a:t> </a:t>
            </a:r>
            <a:r>
              <a:rPr lang="en-GB">
                <a:latin typeface="Century Gothic" panose="020B0502020202020204" pitchFamily="34" charset="0"/>
                <a:sym typeface="Wingdings 2" panose="05020102010507070707" pitchFamily="18" charset="2"/>
              </a:rPr>
              <a:t>Observe  </a:t>
            </a:r>
            <a:r>
              <a:rPr lang="en-GB" sz="2000">
                <a:sym typeface="Wingdings" panose="05000000000000000000" pitchFamily="2" charset="2"/>
              </a:rPr>
              <a:t></a:t>
            </a:r>
            <a:endParaRPr lang="en-GB" sz="2000">
              <a:sym typeface="Wingdings 2" panose="05020102010507070707" pitchFamily="18" charset="2"/>
            </a:endParaRPr>
          </a:p>
          <a:p>
            <a:pPr algn="r"/>
            <a:r>
              <a:rPr lang="en-GB" sz="2400"/>
              <a:t> </a:t>
            </a:r>
          </a:p>
        </p:txBody>
      </p:sp>
      <p:grpSp>
        <p:nvGrpSpPr>
          <p:cNvPr id="3" name="Group 2">
            <a:extLst>
              <a:ext uri="{FF2B5EF4-FFF2-40B4-BE49-F238E27FC236}">
                <a16:creationId xmlns:a16="http://schemas.microsoft.com/office/drawing/2014/main" id="{F3D80D2D-7CAA-BBAD-BEED-51CF192BB20D}"/>
              </a:ext>
              <a:ext uri="{C183D7F6-B498-43B3-948B-1728B52AA6E4}">
                <adec:decorative xmlns:adec="http://schemas.microsoft.com/office/drawing/2017/decorative" val="1"/>
              </a:ext>
            </a:extLst>
          </p:cNvPr>
          <p:cNvGrpSpPr>
            <a:grpSpLocks/>
          </p:cNvGrpSpPr>
          <p:nvPr/>
        </p:nvGrpSpPr>
        <p:grpSpPr>
          <a:xfrm rot="20063517" flipH="1">
            <a:off x="2548207" y="3673798"/>
            <a:ext cx="889000" cy="889000"/>
            <a:chOff x="3416300" y="2501900"/>
            <a:chExt cx="889000" cy="889000"/>
          </a:xfrm>
        </p:grpSpPr>
        <p:sp>
          <p:nvSpPr>
            <p:cNvPr id="4" name="Arc 3">
              <a:extLst>
                <a:ext uri="{FF2B5EF4-FFF2-40B4-BE49-F238E27FC236}">
                  <a16:creationId xmlns:a16="http://schemas.microsoft.com/office/drawing/2014/main" id="{D3B688E4-F3D6-35FC-CC0A-CB4467EFD91F}"/>
                </a:ext>
              </a:extLst>
            </p:cNvPr>
            <p:cNvSpPr>
              <a:spLocks/>
            </p:cNvSpPr>
            <p:nvPr/>
          </p:nvSpPr>
          <p:spPr>
            <a:xfrm rot="13613037">
              <a:off x="3441700" y="2527300"/>
              <a:ext cx="889000" cy="8382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4AA26179-A829-E925-2728-6CBE956F43CF}"/>
                </a:ext>
              </a:extLst>
            </p:cNvPr>
            <p:cNvCxnSpPr>
              <a:cxnSpLocks/>
            </p:cNvCxnSpPr>
            <p:nvPr/>
          </p:nvCxnSpPr>
          <p:spPr>
            <a:xfrm>
              <a:off x="3416300" y="2514600"/>
              <a:ext cx="622300" cy="406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B1BF2E07-D002-ACFE-29B6-279FA796C8F3}"/>
                </a:ext>
              </a:extLst>
            </p:cNvPr>
            <p:cNvCxnSpPr>
              <a:cxnSpLocks/>
            </p:cNvCxnSpPr>
            <p:nvPr/>
          </p:nvCxnSpPr>
          <p:spPr>
            <a:xfrm flipH="1">
              <a:off x="3416300" y="2921000"/>
              <a:ext cx="622300" cy="406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Oval 6">
              <a:extLst>
                <a:ext uri="{FF2B5EF4-FFF2-40B4-BE49-F238E27FC236}">
                  <a16:creationId xmlns:a16="http://schemas.microsoft.com/office/drawing/2014/main" id="{DE22C426-5BD7-CA0F-C1BD-4578A385B506}"/>
                </a:ext>
              </a:extLst>
            </p:cNvPr>
            <p:cNvSpPr>
              <a:spLocks/>
            </p:cNvSpPr>
            <p:nvPr/>
          </p:nvSpPr>
          <p:spPr>
            <a:xfrm>
              <a:off x="3441700" y="2768600"/>
              <a:ext cx="139700" cy="330200"/>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9416017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832256A5-0B13-D201-425D-B3DB942F57B7}"/>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GB"/>
              <a:t>Integrated instructions: neutralisation</a:t>
            </a:r>
          </a:p>
        </p:txBody>
      </p:sp>
      <p:sp>
        <p:nvSpPr>
          <p:cNvPr id="24" name="Oval 23" descr="Large circle representing petri dish">
            <a:extLst>
              <a:ext uri="{FF2B5EF4-FFF2-40B4-BE49-F238E27FC236}">
                <a16:creationId xmlns:a16="http://schemas.microsoft.com/office/drawing/2014/main" id="{553F26B5-3C06-8C64-14B3-3FE049569D70}"/>
              </a:ext>
            </a:extLst>
          </p:cNvPr>
          <p:cNvSpPr/>
          <p:nvPr/>
        </p:nvSpPr>
        <p:spPr>
          <a:xfrm>
            <a:off x="4254518" y="1207326"/>
            <a:ext cx="3600000" cy="3600000"/>
          </a:xfrm>
          <a:prstGeom prst="ellipse">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Bent Arrow 118">
            <a:extLst>
              <a:ext uri="{FF2B5EF4-FFF2-40B4-BE49-F238E27FC236}">
                <a16:creationId xmlns:a16="http://schemas.microsoft.com/office/drawing/2014/main" id="{A8BF0894-F8D5-C3DA-B65A-01AA7C7E182B}"/>
              </a:ext>
              <a:ext uri="{C183D7F6-B498-43B3-948B-1728B52AA6E4}">
                <adec:decorative xmlns:adec="http://schemas.microsoft.com/office/drawing/2017/decorative" val="1"/>
              </a:ext>
            </a:extLst>
          </p:cNvPr>
          <p:cNvSpPr/>
          <p:nvPr/>
        </p:nvSpPr>
        <p:spPr>
          <a:xfrm rot="5400000">
            <a:off x="4697981" y="1318734"/>
            <a:ext cx="1796614" cy="787400"/>
          </a:xfrm>
          <a:prstGeom prst="bentArrow">
            <a:avLst>
              <a:gd name="adj1" fmla="val 12778"/>
              <a:gd name="adj2" fmla="val 16111"/>
              <a:gd name="adj3" fmla="val 29444"/>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sp>
        <p:nvSpPr>
          <p:cNvPr id="114" name="TextBox 113"/>
          <p:cNvSpPr txBox="1"/>
          <p:nvPr/>
        </p:nvSpPr>
        <p:spPr>
          <a:xfrm>
            <a:off x="2435343" y="508647"/>
            <a:ext cx="2811274" cy="622800"/>
          </a:xfrm>
          <a:prstGeom prst="rect">
            <a:avLst/>
          </a:prstGeom>
          <a:solidFill>
            <a:schemeClr val="bg1"/>
          </a:solidFill>
          <a:ln>
            <a:solidFill>
              <a:schemeClr val="tx1"/>
            </a:solidFill>
          </a:ln>
        </p:spPr>
        <p:txBody>
          <a:bodyPr wrap="square" rtlCol="0">
            <a:noAutofit/>
          </a:bodyPr>
          <a:lstStyle/>
          <a:p>
            <a:r>
              <a:rPr lang="en-GB" sz="3200">
                <a:latin typeface="Century Gothic" panose="020B0502020202020204" pitchFamily="34" charset="0"/>
                <a:sym typeface="Wingdings 2" panose="05020102010507070707" pitchFamily="18" charset="2"/>
              </a:rPr>
              <a:t> </a:t>
            </a:r>
            <a:r>
              <a:rPr lang="en-GB">
                <a:latin typeface="Century Gothic" panose="020B0502020202020204" pitchFamily="34" charset="0"/>
                <a:sym typeface="Wingdings 2" panose="05020102010507070707" pitchFamily="18" charset="2"/>
              </a:rPr>
              <a:t>10 drops water  </a:t>
            </a:r>
            <a:r>
              <a:rPr lang="en-GB" sz="2000">
                <a:sym typeface="Wingdings" panose="05000000000000000000" pitchFamily="2" charset="2"/>
              </a:rPr>
              <a:t></a:t>
            </a:r>
            <a:endParaRPr lang="en-GB" sz="2000">
              <a:sym typeface="Wingdings 2" panose="05020102010507070707" pitchFamily="18" charset="2"/>
            </a:endParaRPr>
          </a:p>
          <a:p>
            <a:pPr algn="r"/>
            <a:r>
              <a:rPr lang="en-GB" sz="2400"/>
              <a:t> </a:t>
            </a:r>
          </a:p>
        </p:txBody>
      </p:sp>
      <p:sp>
        <p:nvSpPr>
          <p:cNvPr id="26" name="Right Arrow 90">
            <a:extLst>
              <a:ext uri="{FF2B5EF4-FFF2-40B4-BE49-F238E27FC236}">
                <a16:creationId xmlns:a16="http://schemas.microsoft.com/office/drawing/2014/main" id="{562C1837-F612-8379-6D8F-FA2020FF0F32}"/>
              </a:ext>
              <a:ext uri="{C183D7F6-B498-43B3-948B-1728B52AA6E4}">
                <adec:decorative xmlns:adec="http://schemas.microsoft.com/office/drawing/2017/decorative" val="1"/>
              </a:ext>
            </a:extLst>
          </p:cNvPr>
          <p:cNvSpPr/>
          <p:nvPr/>
        </p:nvSpPr>
        <p:spPr>
          <a:xfrm>
            <a:off x="3560760" y="2876633"/>
            <a:ext cx="1387514" cy="233676"/>
          </a:xfrm>
          <a:prstGeom prst="rightArrow">
            <a:avLst>
              <a:gd name="adj1" fmla="val 44532"/>
              <a:gd name="adj2" fmla="val 9544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 name="Bent Arrow 118">
            <a:extLst>
              <a:ext uri="{FF2B5EF4-FFF2-40B4-BE49-F238E27FC236}">
                <a16:creationId xmlns:a16="http://schemas.microsoft.com/office/drawing/2014/main" id="{18CF4B94-C41C-A05B-A1EA-1C7C8D6C4E5F}"/>
              </a:ext>
              <a:ext uri="{C183D7F6-B498-43B3-948B-1728B52AA6E4}">
                <adec:decorative xmlns:adec="http://schemas.microsoft.com/office/drawing/2017/decorative" val="1"/>
              </a:ext>
            </a:extLst>
          </p:cNvPr>
          <p:cNvSpPr/>
          <p:nvPr/>
        </p:nvSpPr>
        <p:spPr>
          <a:xfrm rot="16200000" flipH="1">
            <a:off x="5591393" y="1304300"/>
            <a:ext cx="1796614" cy="787400"/>
          </a:xfrm>
          <a:prstGeom prst="bentArrow">
            <a:avLst>
              <a:gd name="adj1" fmla="val 12778"/>
              <a:gd name="adj2" fmla="val 16111"/>
              <a:gd name="adj3" fmla="val 29444"/>
              <a:gd name="adj4" fmla="val 437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sp>
        <p:nvSpPr>
          <p:cNvPr id="3" name="TextBox 2">
            <a:extLst>
              <a:ext uri="{FF2B5EF4-FFF2-40B4-BE49-F238E27FC236}">
                <a16:creationId xmlns:a16="http://schemas.microsoft.com/office/drawing/2014/main" id="{6B5E1B08-C0CB-3154-398F-1695094557A5}"/>
              </a:ext>
            </a:extLst>
          </p:cNvPr>
          <p:cNvSpPr txBox="1"/>
          <p:nvPr/>
        </p:nvSpPr>
        <p:spPr>
          <a:xfrm>
            <a:off x="6907173" y="525820"/>
            <a:ext cx="4854665" cy="622800"/>
          </a:xfrm>
          <a:prstGeom prst="rect">
            <a:avLst/>
          </a:prstGeom>
          <a:solidFill>
            <a:schemeClr val="bg1"/>
          </a:solidFill>
          <a:ln>
            <a:solidFill>
              <a:schemeClr val="tx1"/>
            </a:solidFill>
          </a:ln>
        </p:spPr>
        <p:txBody>
          <a:bodyPr wrap="square" rtlCol="0">
            <a:noAutofit/>
          </a:bodyPr>
          <a:lstStyle/>
          <a:p>
            <a:r>
              <a:rPr lang="en-GB" sz="3200">
                <a:latin typeface="Century Gothic" panose="020B0502020202020204" pitchFamily="34" charset="0"/>
                <a:sym typeface="Wingdings 2" panose="05020102010507070707" pitchFamily="18" charset="2"/>
              </a:rPr>
              <a:t> </a:t>
            </a:r>
            <a:r>
              <a:rPr lang="en-GB">
                <a:latin typeface="Century Gothic" panose="020B0502020202020204" pitchFamily="34" charset="0"/>
                <a:sym typeface="Wingdings 2" panose="05020102010507070707" pitchFamily="18" charset="2"/>
              </a:rPr>
              <a:t>1 drop universal indicator solution  </a:t>
            </a:r>
            <a:r>
              <a:rPr lang="en-GB" sz="2000">
                <a:sym typeface="Wingdings" panose="05000000000000000000" pitchFamily="2" charset="2"/>
              </a:rPr>
              <a:t></a:t>
            </a:r>
            <a:endParaRPr lang="en-GB" sz="2000">
              <a:sym typeface="Wingdings 2" panose="05020102010507070707" pitchFamily="18" charset="2"/>
            </a:endParaRPr>
          </a:p>
          <a:p>
            <a:pPr algn="r"/>
            <a:r>
              <a:rPr lang="en-GB" sz="2400"/>
              <a:t> </a:t>
            </a:r>
          </a:p>
        </p:txBody>
      </p:sp>
      <p:sp>
        <p:nvSpPr>
          <p:cNvPr id="31" name="Right Arrow 90">
            <a:extLst>
              <a:ext uri="{FF2B5EF4-FFF2-40B4-BE49-F238E27FC236}">
                <a16:creationId xmlns:a16="http://schemas.microsoft.com/office/drawing/2014/main" id="{F335AF1D-C89F-2D77-3383-CA3A1578CBD6}"/>
              </a:ext>
              <a:ext uri="{C183D7F6-B498-43B3-948B-1728B52AA6E4}">
                <adec:decorative xmlns:adec="http://schemas.microsoft.com/office/drawing/2017/decorative" val="1"/>
              </a:ext>
            </a:extLst>
          </p:cNvPr>
          <p:cNvSpPr/>
          <p:nvPr/>
        </p:nvSpPr>
        <p:spPr>
          <a:xfrm flipH="1">
            <a:off x="7160760" y="2876633"/>
            <a:ext cx="1387514" cy="233676"/>
          </a:xfrm>
          <a:prstGeom prst="rightArrow">
            <a:avLst>
              <a:gd name="adj1" fmla="val 44532"/>
              <a:gd name="adj2" fmla="val 9544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107" name="TextBox 106"/>
          <p:cNvSpPr txBox="1"/>
          <p:nvPr/>
        </p:nvSpPr>
        <p:spPr>
          <a:xfrm>
            <a:off x="8442941" y="2466176"/>
            <a:ext cx="3186519" cy="900000"/>
          </a:xfrm>
          <a:prstGeom prst="rect">
            <a:avLst/>
          </a:prstGeom>
          <a:solidFill>
            <a:schemeClr val="bg1"/>
          </a:solidFill>
          <a:ln>
            <a:solidFill>
              <a:schemeClr val="tx1"/>
            </a:solidFill>
          </a:ln>
        </p:spPr>
        <p:txBody>
          <a:bodyPr wrap="square" rtlCol="0">
            <a:noAutofit/>
          </a:bodyPr>
          <a:lstStyle/>
          <a:p>
            <a:pPr defTabSz="447675"/>
            <a:r>
              <a:rPr lang="en-GB" sz="3200">
                <a:latin typeface="Century Gothic" panose="020B0502020202020204" pitchFamily="34" charset="0"/>
                <a:sym typeface="Wingdings 2" panose="05020102010507070707" pitchFamily="18" charset="2"/>
              </a:rPr>
              <a:t> </a:t>
            </a:r>
            <a:r>
              <a:rPr lang="en-GB">
                <a:latin typeface="Century Gothic" panose="020B0502020202020204" pitchFamily="34" charset="0"/>
                <a:sym typeface="Wingdings 2" panose="05020102010507070707" pitchFamily="18" charset="2"/>
              </a:rPr>
              <a:t>A few crystals 	</a:t>
            </a:r>
            <a:r>
              <a:rPr lang="en-GB">
                <a:latin typeface="Century Gothic" panose="020B0502020202020204" pitchFamily="34" charset="0"/>
                <a:ea typeface="Cambria Math" panose="02040503050406030204" pitchFamily="18" charset="0"/>
                <a:sym typeface="Wingdings 2" panose="05020102010507070707" pitchFamily="18" charset="2"/>
              </a:rPr>
              <a:t>sodium carbonate  </a:t>
            </a:r>
            <a:r>
              <a:rPr lang="en-GB" sz="2000">
                <a:sym typeface="Wingdings" panose="05000000000000000000" pitchFamily="2" charset="2"/>
              </a:rPr>
              <a:t></a:t>
            </a:r>
            <a:endParaRPr lang="en-GB" sz="2000">
              <a:sym typeface="Wingdings 2" panose="05020102010507070707" pitchFamily="18" charset="2"/>
            </a:endParaRPr>
          </a:p>
          <a:p>
            <a:endParaRPr lang="en-GB" sz="2400">
              <a:sym typeface="Wingdings 2" panose="05020102010507070707" pitchFamily="18" charset="2"/>
            </a:endParaRPr>
          </a:p>
          <a:p>
            <a:pPr algn="r"/>
            <a:r>
              <a:rPr lang="en-GB" sz="2400"/>
              <a:t> </a:t>
            </a:r>
          </a:p>
        </p:txBody>
      </p:sp>
      <p:sp>
        <p:nvSpPr>
          <p:cNvPr id="41" name="Bent Arrow 118">
            <a:extLst>
              <a:ext uri="{FF2B5EF4-FFF2-40B4-BE49-F238E27FC236}">
                <a16:creationId xmlns:a16="http://schemas.microsoft.com/office/drawing/2014/main" id="{E044FFFD-F334-E71F-5B80-AFC0E514D019}"/>
              </a:ext>
              <a:ext uri="{C183D7F6-B498-43B3-948B-1728B52AA6E4}">
                <adec:decorative xmlns:adec="http://schemas.microsoft.com/office/drawing/2017/decorative" val="1"/>
              </a:ext>
            </a:extLst>
          </p:cNvPr>
          <p:cNvSpPr/>
          <p:nvPr/>
        </p:nvSpPr>
        <p:spPr>
          <a:xfrm rot="5400000" flipH="1" flipV="1">
            <a:off x="6541540" y="3439320"/>
            <a:ext cx="1180354" cy="1332361"/>
          </a:xfrm>
          <a:prstGeom prst="bentArrow">
            <a:avLst>
              <a:gd name="adj1" fmla="val 6518"/>
              <a:gd name="adj2" fmla="val 12073"/>
              <a:gd name="adj3" fmla="val 18489"/>
              <a:gd name="adj4" fmla="val 67224"/>
            </a:avLst>
          </a:prstGeom>
          <a:solidFill>
            <a:schemeClr val="bg1">
              <a:lumMod val="7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sp>
        <p:nvSpPr>
          <p:cNvPr id="121" name="TextBox 120"/>
          <p:cNvSpPr txBox="1"/>
          <p:nvPr/>
        </p:nvSpPr>
        <p:spPr>
          <a:xfrm>
            <a:off x="7725466" y="4328526"/>
            <a:ext cx="3679223" cy="622800"/>
          </a:xfrm>
          <a:prstGeom prst="rect">
            <a:avLst/>
          </a:prstGeom>
          <a:solidFill>
            <a:schemeClr val="bg1"/>
          </a:solidFill>
          <a:ln>
            <a:solidFill>
              <a:schemeClr val="tx1"/>
            </a:solidFill>
          </a:ln>
        </p:spPr>
        <p:txBody>
          <a:bodyPr wrap="square" rtlCol="0">
            <a:noAutofit/>
          </a:bodyPr>
          <a:lstStyle/>
          <a:p>
            <a:r>
              <a:rPr lang="en-GB" sz="3200">
                <a:latin typeface="Century Gothic" panose="020B0502020202020204" pitchFamily="34" charset="0"/>
                <a:sym typeface="Wingdings 2" panose="05020102010507070707" pitchFamily="18" charset="2"/>
              </a:rPr>
              <a:t> </a:t>
            </a:r>
            <a:r>
              <a:rPr lang="en-GB">
                <a:latin typeface="Century Gothic" panose="020B0502020202020204" pitchFamily="34" charset="0"/>
                <a:sym typeface="Wingdings 2" panose="05020102010507070707" pitchFamily="18" charset="2"/>
              </a:rPr>
              <a:t>Push crystals into water  </a:t>
            </a:r>
            <a:r>
              <a:rPr lang="en-GB" sz="2000">
                <a:sym typeface="Wingdings" panose="05000000000000000000" pitchFamily="2" charset="2"/>
              </a:rPr>
              <a:t></a:t>
            </a:r>
            <a:endParaRPr lang="en-GB" sz="2000">
              <a:sym typeface="Wingdings 2" panose="05020102010507070707" pitchFamily="18" charset="2"/>
            </a:endParaRPr>
          </a:p>
          <a:p>
            <a:pPr algn="r"/>
            <a:r>
              <a:rPr lang="en-GB" sz="2400"/>
              <a:t> </a:t>
            </a:r>
          </a:p>
        </p:txBody>
      </p:sp>
      <p:sp>
        <p:nvSpPr>
          <p:cNvPr id="40" name="Bent Arrow 118">
            <a:extLst>
              <a:ext uri="{FF2B5EF4-FFF2-40B4-BE49-F238E27FC236}">
                <a16:creationId xmlns:a16="http://schemas.microsoft.com/office/drawing/2014/main" id="{C24D55B2-CEB3-78A9-0795-56E92BDA2D83}"/>
              </a:ext>
              <a:ext uri="{C183D7F6-B498-43B3-948B-1728B52AA6E4}">
                <adec:decorative xmlns:adec="http://schemas.microsoft.com/office/drawing/2017/decorative" val="1"/>
              </a:ext>
            </a:extLst>
          </p:cNvPr>
          <p:cNvSpPr/>
          <p:nvPr/>
        </p:nvSpPr>
        <p:spPr>
          <a:xfrm rot="16200000" flipV="1">
            <a:off x="4079011" y="3747450"/>
            <a:ext cx="1796613" cy="1332361"/>
          </a:xfrm>
          <a:prstGeom prst="bentArrow">
            <a:avLst>
              <a:gd name="adj1" fmla="val 6518"/>
              <a:gd name="adj2" fmla="val 12073"/>
              <a:gd name="adj3" fmla="val 18489"/>
              <a:gd name="adj4" fmla="val 67224"/>
            </a:avLst>
          </a:prstGeom>
          <a:solidFill>
            <a:schemeClr val="bg1">
              <a:lumMod val="7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solidFill>
                <a:schemeClr val="tx1"/>
              </a:solidFill>
            </a:endParaRPr>
          </a:p>
        </p:txBody>
      </p:sp>
      <p:sp>
        <p:nvSpPr>
          <p:cNvPr id="30" name="TextBox 29">
            <a:extLst>
              <a:ext uri="{FF2B5EF4-FFF2-40B4-BE49-F238E27FC236}">
                <a16:creationId xmlns:a16="http://schemas.microsoft.com/office/drawing/2014/main" id="{E99EC289-8DBB-58F4-09D1-B943474CCBB0}"/>
              </a:ext>
            </a:extLst>
          </p:cNvPr>
          <p:cNvSpPr txBox="1"/>
          <p:nvPr/>
        </p:nvSpPr>
        <p:spPr>
          <a:xfrm>
            <a:off x="1091425" y="4914255"/>
            <a:ext cx="3648566" cy="622800"/>
          </a:xfrm>
          <a:prstGeom prst="rect">
            <a:avLst/>
          </a:prstGeom>
          <a:solidFill>
            <a:schemeClr val="bg1"/>
          </a:solidFill>
          <a:ln>
            <a:solidFill>
              <a:schemeClr val="tx1"/>
            </a:solidFill>
          </a:ln>
        </p:spPr>
        <p:txBody>
          <a:bodyPr wrap="square" rtlCol="0">
            <a:noAutofit/>
          </a:bodyPr>
          <a:lstStyle/>
          <a:p>
            <a:r>
              <a:rPr lang="en-GB" sz="3200">
                <a:latin typeface="Century Gothic" panose="020B0502020202020204" pitchFamily="34" charset="0"/>
                <a:sym typeface="Wingdings 2" panose="05020102010507070707" pitchFamily="18" charset="2"/>
              </a:rPr>
              <a:t> </a:t>
            </a:r>
            <a:r>
              <a:rPr lang="en-GB">
                <a:latin typeface="Century Gothic" panose="020B0502020202020204" pitchFamily="34" charset="0"/>
                <a:sym typeface="Wingdings 2" panose="05020102010507070707" pitchFamily="18" charset="2"/>
              </a:rPr>
              <a:t>Push crystals into water  </a:t>
            </a:r>
            <a:r>
              <a:rPr lang="en-GB" sz="2000">
                <a:sym typeface="Wingdings" panose="05000000000000000000" pitchFamily="2" charset="2"/>
              </a:rPr>
              <a:t></a:t>
            </a:r>
            <a:endParaRPr lang="en-GB" sz="2000">
              <a:sym typeface="Wingdings 2" panose="05020102010507070707" pitchFamily="18" charset="2"/>
            </a:endParaRPr>
          </a:p>
          <a:p>
            <a:pPr algn="r"/>
            <a:r>
              <a:rPr lang="en-GB" sz="2400"/>
              <a:t> </a:t>
            </a:r>
          </a:p>
        </p:txBody>
      </p:sp>
      <p:sp>
        <p:nvSpPr>
          <p:cNvPr id="102" name="TextBox 101"/>
          <p:cNvSpPr txBox="1"/>
          <p:nvPr/>
        </p:nvSpPr>
        <p:spPr>
          <a:xfrm>
            <a:off x="1038146" y="2466176"/>
            <a:ext cx="2506980" cy="900000"/>
          </a:xfrm>
          <a:prstGeom prst="rect">
            <a:avLst/>
          </a:prstGeom>
          <a:solidFill>
            <a:schemeClr val="bg1"/>
          </a:solidFill>
          <a:ln>
            <a:solidFill>
              <a:schemeClr val="tx1"/>
            </a:solidFill>
          </a:ln>
        </p:spPr>
        <p:txBody>
          <a:bodyPr wrap="square" rtlCol="0">
            <a:noAutofit/>
          </a:bodyPr>
          <a:lstStyle/>
          <a:p>
            <a:pPr>
              <a:tabLst>
                <a:tab pos="447675" algn="l"/>
              </a:tabLst>
            </a:pPr>
            <a:r>
              <a:rPr lang="en-GB" sz="3200">
                <a:latin typeface="Century Gothic" panose="020B0502020202020204" pitchFamily="34" charset="0"/>
                <a:sym typeface="Wingdings 2" panose="05020102010507070707" pitchFamily="18" charset="2"/>
              </a:rPr>
              <a:t> </a:t>
            </a:r>
            <a:r>
              <a:rPr lang="en-GB">
                <a:latin typeface="Century Gothic" panose="020B0502020202020204" pitchFamily="34" charset="0"/>
                <a:sym typeface="Wingdings 2" panose="05020102010507070707" pitchFamily="18" charset="2"/>
              </a:rPr>
              <a:t>A few crystals 	citric acid  </a:t>
            </a:r>
            <a:r>
              <a:rPr lang="en-GB" sz="2000">
                <a:sym typeface="Wingdings" panose="05000000000000000000" pitchFamily="2" charset="2"/>
              </a:rPr>
              <a:t></a:t>
            </a:r>
            <a:r>
              <a:rPr lang="en-GB" sz="2400">
                <a:sym typeface="Wingdings" panose="05000000000000000000" pitchFamily="2" charset="2"/>
              </a:rPr>
              <a:t> </a:t>
            </a:r>
            <a:endParaRPr lang="en-GB" sz="2400">
              <a:sym typeface="Wingdings 2" panose="05020102010507070707" pitchFamily="18" charset="2"/>
            </a:endParaRPr>
          </a:p>
          <a:p>
            <a:pPr algn="r"/>
            <a:r>
              <a:rPr lang="en-GB" sz="2400"/>
              <a:t> </a:t>
            </a:r>
          </a:p>
        </p:txBody>
      </p:sp>
      <p:pic>
        <p:nvPicPr>
          <p:cNvPr id="15" name="Picture 14">
            <a:extLst>
              <a:ext uri="{FF2B5EF4-FFF2-40B4-BE49-F238E27FC236}">
                <a16:creationId xmlns:a16="http://schemas.microsoft.com/office/drawing/2014/main" id="{E361460D-DEDE-FA39-D7F9-E7891E9E0C1C}"/>
              </a:ext>
              <a:ext uri="{C183D7F6-B498-43B3-948B-1728B52AA6E4}">
                <adec:decorative xmlns:adec="http://schemas.microsoft.com/office/drawing/2017/decorative" val="1"/>
              </a:ext>
            </a:extLst>
          </p:cNvPr>
          <p:cNvPicPr/>
          <p:nvPr/>
        </p:nvPicPr>
        <p:blipFill>
          <a:blip r:embed="rId3">
            <a:extLst>
              <a:ext uri="{28A0092B-C50C-407E-A947-70E740481C1C}">
                <a14:useLocalDpi xmlns:a14="http://schemas.microsoft.com/office/drawing/2010/main"/>
              </a:ext>
            </a:extLst>
          </a:blip>
          <a:srcRect/>
          <a:stretch>
            <a:fillRect/>
          </a:stretch>
        </p:blipFill>
        <p:spPr bwMode="auto">
          <a:xfrm>
            <a:off x="3387613" y="6000399"/>
            <a:ext cx="835175" cy="777738"/>
          </a:xfrm>
          <a:prstGeom prst="rect">
            <a:avLst/>
          </a:prstGeom>
          <a:noFill/>
          <a:ln>
            <a:noFill/>
          </a:ln>
        </p:spPr>
      </p:pic>
      <p:pic>
        <p:nvPicPr>
          <p:cNvPr id="16" name="Picture 15">
            <a:hlinkClick r:id="rId4"/>
            <a:extLst>
              <a:ext uri="{FF2B5EF4-FFF2-40B4-BE49-F238E27FC236}">
                <a16:creationId xmlns:a16="http://schemas.microsoft.com/office/drawing/2014/main" id="{7F3FEE55-4A4C-859F-7023-829912061684}"/>
              </a:ext>
              <a:ext uri="{C183D7F6-B498-43B3-948B-1728B52AA6E4}">
                <adec:decorative xmlns:adec="http://schemas.microsoft.com/office/drawing/2017/decorative" val="1"/>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10958837" y="6422507"/>
            <a:ext cx="1233163" cy="435493"/>
          </a:xfrm>
          <a:prstGeom prst="rect">
            <a:avLst/>
          </a:prstGeom>
          <a:noFill/>
          <a:extLst>
            <a:ext uri="{909E8E84-426E-40DD-AFC4-6F175D3DCCD1}">
              <a14:hiddenFill xmlns:a14="http://schemas.microsoft.com/office/drawing/2010/main">
                <a:solidFill>
                  <a:srgbClr val="FFFFFF"/>
                </a:solidFill>
              </a14:hiddenFill>
            </a:ext>
          </a:extLst>
        </p:spPr>
      </p:pic>
      <p:sp>
        <p:nvSpPr>
          <p:cNvPr id="27" name="Oval 26">
            <a:extLst>
              <a:ext uri="{FF2B5EF4-FFF2-40B4-BE49-F238E27FC236}">
                <a16:creationId xmlns:a16="http://schemas.microsoft.com/office/drawing/2014/main" id="{E4ADD072-413A-BCC5-4303-58F2357433B9}"/>
              </a:ext>
              <a:ext uri="{C183D7F6-B498-43B3-948B-1728B52AA6E4}">
                <adec:decorative xmlns:adec="http://schemas.microsoft.com/office/drawing/2017/decorative" val="1"/>
              </a:ext>
            </a:extLst>
          </p:cNvPr>
          <p:cNvSpPr/>
          <p:nvPr/>
        </p:nvSpPr>
        <p:spPr>
          <a:xfrm>
            <a:off x="5643499" y="2596307"/>
            <a:ext cx="822037" cy="822037"/>
          </a:xfrm>
          <a:prstGeom prst="ellipse">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30F7E083-17E4-61AB-A4D4-59CAA764D786}"/>
              </a:ext>
              <a:ext uri="{C183D7F6-B498-43B3-948B-1728B52AA6E4}">
                <adec:decorative xmlns:adec="http://schemas.microsoft.com/office/drawing/2017/decorative" val="1"/>
              </a:ext>
            </a:extLst>
          </p:cNvPr>
          <p:cNvSpPr/>
          <p:nvPr/>
        </p:nvSpPr>
        <p:spPr>
          <a:xfrm>
            <a:off x="5076161" y="2880898"/>
            <a:ext cx="252854" cy="252854"/>
          </a:xfrm>
          <a:prstGeom prst="ellipse">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id="{48CA57E7-6049-CBC6-F335-913F6FF44AA7}"/>
              </a:ext>
              <a:ext uri="{C183D7F6-B498-43B3-948B-1728B52AA6E4}">
                <adec:decorative xmlns:adec="http://schemas.microsoft.com/office/drawing/2017/decorative" val="1"/>
              </a:ext>
            </a:extLst>
          </p:cNvPr>
          <p:cNvSpPr/>
          <p:nvPr/>
        </p:nvSpPr>
        <p:spPr>
          <a:xfrm>
            <a:off x="6780746" y="2880898"/>
            <a:ext cx="252854" cy="252854"/>
          </a:xfrm>
          <a:prstGeom prst="ellipse">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2" name="Group 31">
            <a:extLst>
              <a:ext uri="{FF2B5EF4-FFF2-40B4-BE49-F238E27FC236}">
                <a16:creationId xmlns:a16="http://schemas.microsoft.com/office/drawing/2014/main" id="{FC0DBBD6-7A38-E686-899A-09017E1A2128}"/>
              </a:ext>
              <a:ext uri="{C183D7F6-B498-43B3-948B-1728B52AA6E4}">
                <adec:decorative xmlns:adec="http://schemas.microsoft.com/office/drawing/2017/decorative" val="1"/>
              </a:ext>
            </a:extLst>
          </p:cNvPr>
          <p:cNvGrpSpPr/>
          <p:nvPr/>
        </p:nvGrpSpPr>
        <p:grpSpPr>
          <a:xfrm rot="7266944" flipV="1">
            <a:off x="3713104" y="2949835"/>
            <a:ext cx="596716" cy="87272"/>
            <a:chOff x="5680541" y="4036155"/>
            <a:chExt cx="1628101" cy="73188"/>
          </a:xfrm>
        </p:grpSpPr>
        <p:cxnSp>
          <p:nvCxnSpPr>
            <p:cNvPr id="33" name="Straight Connector 32">
              <a:extLst>
                <a:ext uri="{FF2B5EF4-FFF2-40B4-BE49-F238E27FC236}">
                  <a16:creationId xmlns:a16="http://schemas.microsoft.com/office/drawing/2014/main" id="{C17E3F20-4753-BFEE-B9F6-4497275E35C8}"/>
                </a:ext>
              </a:extLst>
            </p:cNvPr>
            <p:cNvCxnSpPr>
              <a:cxnSpLocks/>
            </p:cNvCxnSpPr>
            <p:nvPr/>
          </p:nvCxnSpPr>
          <p:spPr>
            <a:xfrm>
              <a:off x="5680541" y="4105037"/>
              <a:ext cx="14895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AD74F81-EB2D-429B-A531-7918C909DF51}"/>
                </a:ext>
              </a:extLst>
            </p:cNvPr>
            <p:cNvCxnSpPr>
              <a:cxnSpLocks/>
            </p:cNvCxnSpPr>
            <p:nvPr/>
          </p:nvCxnSpPr>
          <p:spPr>
            <a:xfrm flipV="1">
              <a:off x="7152570" y="4036155"/>
              <a:ext cx="156072" cy="731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5" name="Group 34">
            <a:extLst>
              <a:ext uri="{FF2B5EF4-FFF2-40B4-BE49-F238E27FC236}">
                <a16:creationId xmlns:a16="http://schemas.microsoft.com/office/drawing/2014/main" id="{D0BE1F72-806E-D8DA-7AD8-622C97501BF2}"/>
              </a:ext>
              <a:ext uri="{C183D7F6-B498-43B3-948B-1728B52AA6E4}">
                <adec:decorative xmlns:adec="http://schemas.microsoft.com/office/drawing/2017/decorative" val="1"/>
              </a:ext>
            </a:extLst>
          </p:cNvPr>
          <p:cNvGrpSpPr/>
          <p:nvPr/>
        </p:nvGrpSpPr>
        <p:grpSpPr>
          <a:xfrm rot="7266944" flipV="1">
            <a:off x="7804286" y="2963689"/>
            <a:ext cx="596716" cy="87272"/>
            <a:chOff x="5680541" y="4036155"/>
            <a:chExt cx="1628101" cy="73188"/>
          </a:xfrm>
        </p:grpSpPr>
        <p:cxnSp>
          <p:nvCxnSpPr>
            <p:cNvPr id="36" name="Straight Connector 35">
              <a:extLst>
                <a:ext uri="{FF2B5EF4-FFF2-40B4-BE49-F238E27FC236}">
                  <a16:creationId xmlns:a16="http://schemas.microsoft.com/office/drawing/2014/main" id="{0971ECFD-EDE7-2377-3165-A54D13C82396}"/>
                </a:ext>
              </a:extLst>
            </p:cNvPr>
            <p:cNvCxnSpPr>
              <a:cxnSpLocks/>
            </p:cNvCxnSpPr>
            <p:nvPr/>
          </p:nvCxnSpPr>
          <p:spPr>
            <a:xfrm>
              <a:off x="5680541" y="4105037"/>
              <a:ext cx="14895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AA56EA38-E9DC-BBE5-CB28-2306060165C7}"/>
                </a:ext>
              </a:extLst>
            </p:cNvPr>
            <p:cNvCxnSpPr>
              <a:cxnSpLocks/>
            </p:cNvCxnSpPr>
            <p:nvPr/>
          </p:nvCxnSpPr>
          <p:spPr>
            <a:xfrm flipV="1">
              <a:off x="7152570" y="4036155"/>
              <a:ext cx="156072" cy="731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9" name="Freeform 159">
            <a:extLst>
              <a:ext uri="{FF2B5EF4-FFF2-40B4-BE49-F238E27FC236}">
                <a16:creationId xmlns:a16="http://schemas.microsoft.com/office/drawing/2014/main" id="{8A19FAF3-D1A5-06BC-6108-D8D31D3572DD}"/>
              </a:ext>
              <a:ext uri="{C183D7F6-B498-43B3-948B-1728B52AA6E4}">
                <adec:decorative xmlns:adec="http://schemas.microsoft.com/office/drawing/2017/decorative" val="1"/>
              </a:ext>
            </a:extLst>
          </p:cNvPr>
          <p:cNvSpPr/>
          <p:nvPr/>
        </p:nvSpPr>
        <p:spPr>
          <a:xfrm rot="7499485">
            <a:off x="5416481" y="629339"/>
            <a:ext cx="1001751" cy="146960"/>
          </a:xfrm>
          <a:custGeom>
            <a:avLst/>
            <a:gdLst>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2951 w 3269301"/>
              <a:gd name="connsiteY0" fmla="*/ 177800 h 444679"/>
              <a:gd name="connsiteX1" fmla="*/ 1116651 w 3269301"/>
              <a:gd name="connsiteY1" fmla="*/ 184150 h 444679"/>
              <a:gd name="connsiteX2" fmla="*/ 780101 w 3269301"/>
              <a:gd name="connsiteY2" fmla="*/ 0 h 444679"/>
              <a:gd name="connsiteX3" fmla="*/ 151451 w 3269301"/>
              <a:gd name="connsiteY3" fmla="*/ 184150 h 444679"/>
              <a:gd name="connsiteX4" fmla="*/ 49851 w 3269301"/>
              <a:gd name="connsiteY4" fmla="*/ 431800 h 444679"/>
              <a:gd name="connsiteX5" fmla="*/ 813439 w 3269301"/>
              <a:gd name="connsiteY5" fmla="*/ 395287 h 444679"/>
              <a:gd name="connsiteX6" fmla="*/ 1103951 w 3269301"/>
              <a:gd name="connsiteY6" fmla="*/ 273050 h 444679"/>
              <a:gd name="connsiteX7" fmla="*/ 3269301 w 3269301"/>
              <a:gd name="connsiteY7" fmla="*/ 266700 h 444679"/>
              <a:gd name="connsiteX0" fmla="*/ 3262951 w 3269301"/>
              <a:gd name="connsiteY0" fmla="*/ 194287 h 471479"/>
              <a:gd name="connsiteX1" fmla="*/ 1116651 w 3269301"/>
              <a:gd name="connsiteY1" fmla="*/ 200637 h 471479"/>
              <a:gd name="connsiteX2" fmla="*/ 780101 w 3269301"/>
              <a:gd name="connsiteY2" fmla="*/ 16487 h 471479"/>
              <a:gd name="connsiteX3" fmla="*/ 151451 w 3269301"/>
              <a:gd name="connsiteY3" fmla="*/ 57762 h 471479"/>
              <a:gd name="connsiteX4" fmla="*/ 49851 w 3269301"/>
              <a:gd name="connsiteY4" fmla="*/ 448287 h 471479"/>
              <a:gd name="connsiteX5" fmla="*/ 813439 w 3269301"/>
              <a:gd name="connsiteY5" fmla="*/ 411774 h 471479"/>
              <a:gd name="connsiteX6" fmla="*/ 1103951 w 3269301"/>
              <a:gd name="connsiteY6" fmla="*/ 289537 h 471479"/>
              <a:gd name="connsiteX7" fmla="*/ 3269301 w 3269301"/>
              <a:gd name="connsiteY7" fmla="*/ 283187 h 471479"/>
              <a:gd name="connsiteX0" fmla="*/ 3198705 w 3205055"/>
              <a:gd name="connsiteY0" fmla="*/ 189120 h 407249"/>
              <a:gd name="connsiteX1" fmla="*/ 1052405 w 3205055"/>
              <a:gd name="connsiteY1" fmla="*/ 195470 h 407249"/>
              <a:gd name="connsiteX2" fmla="*/ 715855 w 3205055"/>
              <a:gd name="connsiteY2" fmla="*/ 11320 h 407249"/>
              <a:gd name="connsiteX3" fmla="*/ 87205 w 3205055"/>
              <a:gd name="connsiteY3" fmla="*/ 52595 h 407249"/>
              <a:gd name="connsiteX4" fmla="*/ 76093 w 3205055"/>
              <a:gd name="connsiteY4" fmla="*/ 319295 h 407249"/>
              <a:gd name="connsiteX5" fmla="*/ 749193 w 3205055"/>
              <a:gd name="connsiteY5" fmla="*/ 406607 h 407249"/>
              <a:gd name="connsiteX6" fmla="*/ 1039705 w 3205055"/>
              <a:gd name="connsiteY6" fmla="*/ 284370 h 407249"/>
              <a:gd name="connsiteX7" fmla="*/ 3205055 w 3205055"/>
              <a:gd name="connsiteY7" fmla="*/ 278020 h 407249"/>
              <a:gd name="connsiteX0" fmla="*/ 3196516 w 3202866"/>
              <a:gd name="connsiteY0" fmla="*/ 189120 h 368552"/>
              <a:gd name="connsiteX1" fmla="*/ 1050216 w 3202866"/>
              <a:gd name="connsiteY1" fmla="*/ 195470 h 368552"/>
              <a:gd name="connsiteX2" fmla="*/ 713666 w 3202866"/>
              <a:gd name="connsiteY2" fmla="*/ 11320 h 368552"/>
              <a:gd name="connsiteX3" fmla="*/ 85016 w 3202866"/>
              <a:gd name="connsiteY3" fmla="*/ 52595 h 368552"/>
              <a:gd name="connsiteX4" fmla="*/ 73904 w 3202866"/>
              <a:gd name="connsiteY4" fmla="*/ 319295 h 368552"/>
              <a:gd name="connsiteX5" fmla="*/ 713666 w 3202866"/>
              <a:gd name="connsiteY5" fmla="*/ 363744 h 368552"/>
              <a:gd name="connsiteX6" fmla="*/ 1037516 w 3202866"/>
              <a:gd name="connsiteY6" fmla="*/ 284370 h 368552"/>
              <a:gd name="connsiteX7" fmla="*/ 3202866 w 3202866"/>
              <a:gd name="connsiteY7" fmla="*/ 278020 h 368552"/>
              <a:gd name="connsiteX0" fmla="*/ 3196516 w 3202866"/>
              <a:gd name="connsiteY0" fmla="*/ 156294 h 335726"/>
              <a:gd name="connsiteX1" fmla="*/ 1050216 w 3202866"/>
              <a:gd name="connsiteY1" fmla="*/ 162644 h 335726"/>
              <a:gd name="connsiteX2" fmla="*/ 713666 w 3202866"/>
              <a:gd name="connsiteY2" fmla="*/ 35644 h 335726"/>
              <a:gd name="connsiteX3" fmla="*/ 85016 w 3202866"/>
              <a:gd name="connsiteY3" fmla="*/ 19769 h 335726"/>
              <a:gd name="connsiteX4" fmla="*/ 73904 w 3202866"/>
              <a:gd name="connsiteY4" fmla="*/ 286469 h 335726"/>
              <a:gd name="connsiteX5" fmla="*/ 713666 w 3202866"/>
              <a:gd name="connsiteY5" fmla="*/ 330918 h 335726"/>
              <a:gd name="connsiteX6" fmla="*/ 1037516 w 3202866"/>
              <a:gd name="connsiteY6" fmla="*/ 251544 h 335726"/>
              <a:gd name="connsiteX7" fmla="*/ 3202866 w 3202866"/>
              <a:gd name="connsiteY7" fmla="*/ 245194 h 335726"/>
              <a:gd name="connsiteX0" fmla="*/ 3164659 w 3171009"/>
              <a:gd name="connsiteY0" fmla="*/ 132421 h 311853"/>
              <a:gd name="connsiteX1" fmla="*/ 1018359 w 3171009"/>
              <a:gd name="connsiteY1" fmla="*/ 138771 h 311853"/>
              <a:gd name="connsiteX2" fmla="*/ 681809 w 3171009"/>
              <a:gd name="connsiteY2" fmla="*/ 11771 h 311853"/>
              <a:gd name="connsiteX3" fmla="*/ 129359 w 3171009"/>
              <a:gd name="connsiteY3" fmla="*/ 33996 h 311853"/>
              <a:gd name="connsiteX4" fmla="*/ 42047 w 3171009"/>
              <a:gd name="connsiteY4" fmla="*/ 262596 h 311853"/>
              <a:gd name="connsiteX5" fmla="*/ 681809 w 3171009"/>
              <a:gd name="connsiteY5" fmla="*/ 307045 h 311853"/>
              <a:gd name="connsiteX6" fmla="*/ 1005659 w 3171009"/>
              <a:gd name="connsiteY6" fmla="*/ 227671 h 311853"/>
              <a:gd name="connsiteX7" fmla="*/ 3171009 w 3171009"/>
              <a:gd name="connsiteY7" fmla="*/ 221321 h 311853"/>
              <a:gd name="connsiteX0" fmla="*/ 3163954 w 3170304"/>
              <a:gd name="connsiteY0" fmla="*/ 132421 h 314888"/>
              <a:gd name="connsiteX1" fmla="*/ 1017654 w 3170304"/>
              <a:gd name="connsiteY1" fmla="*/ 138771 h 314888"/>
              <a:gd name="connsiteX2" fmla="*/ 681104 w 3170304"/>
              <a:gd name="connsiteY2" fmla="*/ 11771 h 314888"/>
              <a:gd name="connsiteX3" fmla="*/ 128654 w 3170304"/>
              <a:gd name="connsiteY3" fmla="*/ 33996 h 314888"/>
              <a:gd name="connsiteX4" fmla="*/ 41342 w 3170304"/>
              <a:gd name="connsiteY4" fmla="*/ 262596 h 314888"/>
              <a:gd name="connsiteX5" fmla="*/ 671579 w 3170304"/>
              <a:gd name="connsiteY5" fmla="*/ 311808 h 314888"/>
              <a:gd name="connsiteX6" fmla="*/ 1004954 w 3170304"/>
              <a:gd name="connsiteY6" fmla="*/ 227671 h 314888"/>
              <a:gd name="connsiteX7" fmla="*/ 3170304 w 3170304"/>
              <a:gd name="connsiteY7" fmla="*/ 221321 h 314888"/>
              <a:gd name="connsiteX0" fmla="*/ 3163954 w 3163954"/>
              <a:gd name="connsiteY0" fmla="*/ 132421 h 314888"/>
              <a:gd name="connsiteX1" fmla="*/ 1017654 w 3163954"/>
              <a:gd name="connsiteY1" fmla="*/ 138771 h 314888"/>
              <a:gd name="connsiteX2" fmla="*/ 681104 w 3163954"/>
              <a:gd name="connsiteY2" fmla="*/ 11771 h 314888"/>
              <a:gd name="connsiteX3" fmla="*/ 128654 w 3163954"/>
              <a:gd name="connsiteY3" fmla="*/ 33996 h 314888"/>
              <a:gd name="connsiteX4" fmla="*/ 41342 w 3163954"/>
              <a:gd name="connsiteY4" fmla="*/ 262596 h 314888"/>
              <a:gd name="connsiteX5" fmla="*/ 671579 w 3163954"/>
              <a:gd name="connsiteY5" fmla="*/ 311808 h 314888"/>
              <a:gd name="connsiteX6" fmla="*/ 1004954 w 3163954"/>
              <a:gd name="connsiteY6" fmla="*/ 227671 h 314888"/>
              <a:gd name="connsiteX7" fmla="*/ 3160779 w 3163954"/>
              <a:gd name="connsiteY7" fmla="*/ 218146 h 314888"/>
              <a:gd name="connsiteX0" fmla="*/ 3163954 w 3163954"/>
              <a:gd name="connsiteY0" fmla="*/ 132421 h 314888"/>
              <a:gd name="connsiteX1" fmla="*/ 1017654 w 3163954"/>
              <a:gd name="connsiteY1" fmla="*/ 138771 h 314888"/>
              <a:gd name="connsiteX2" fmla="*/ 681104 w 3163954"/>
              <a:gd name="connsiteY2" fmla="*/ 11771 h 314888"/>
              <a:gd name="connsiteX3" fmla="*/ 128654 w 3163954"/>
              <a:gd name="connsiteY3" fmla="*/ 33996 h 314888"/>
              <a:gd name="connsiteX4" fmla="*/ 41342 w 3163954"/>
              <a:gd name="connsiteY4" fmla="*/ 262596 h 314888"/>
              <a:gd name="connsiteX5" fmla="*/ 671579 w 3163954"/>
              <a:gd name="connsiteY5" fmla="*/ 311808 h 314888"/>
              <a:gd name="connsiteX6" fmla="*/ 1004954 w 3163954"/>
              <a:gd name="connsiteY6" fmla="*/ 227671 h 314888"/>
              <a:gd name="connsiteX7" fmla="*/ 3160779 w 3163954"/>
              <a:gd name="connsiteY7" fmla="*/ 218146 h 314888"/>
              <a:gd name="connsiteX0" fmla="*/ 3163954 w 3163954"/>
              <a:gd name="connsiteY0" fmla="*/ 132421 h 314888"/>
              <a:gd name="connsiteX1" fmla="*/ 1017654 w 3163954"/>
              <a:gd name="connsiteY1" fmla="*/ 138771 h 314888"/>
              <a:gd name="connsiteX2" fmla="*/ 681104 w 3163954"/>
              <a:gd name="connsiteY2" fmla="*/ 11771 h 314888"/>
              <a:gd name="connsiteX3" fmla="*/ 128654 w 3163954"/>
              <a:gd name="connsiteY3" fmla="*/ 33996 h 314888"/>
              <a:gd name="connsiteX4" fmla="*/ 41342 w 3163954"/>
              <a:gd name="connsiteY4" fmla="*/ 262596 h 314888"/>
              <a:gd name="connsiteX5" fmla="*/ 671579 w 3163954"/>
              <a:gd name="connsiteY5" fmla="*/ 311808 h 314888"/>
              <a:gd name="connsiteX6" fmla="*/ 1004954 w 3163954"/>
              <a:gd name="connsiteY6" fmla="*/ 227671 h 314888"/>
              <a:gd name="connsiteX7" fmla="*/ 3160779 w 3163954"/>
              <a:gd name="connsiteY7" fmla="*/ 218146 h 314888"/>
              <a:gd name="connsiteX0" fmla="*/ 3163954 w 3163954"/>
              <a:gd name="connsiteY0" fmla="*/ 132421 h 313985"/>
              <a:gd name="connsiteX1" fmla="*/ 1017654 w 3163954"/>
              <a:gd name="connsiteY1" fmla="*/ 138771 h 313985"/>
              <a:gd name="connsiteX2" fmla="*/ 681104 w 3163954"/>
              <a:gd name="connsiteY2" fmla="*/ 11771 h 313985"/>
              <a:gd name="connsiteX3" fmla="*/ 128654 w 3163954"/>
              <a:gd name="connsiteY3" fmla="*/ 33996 h 313985"/>
              <a:gd name="connsiteX4" fmla="*/ 41342 w 3163954"/>
              <a:gd name="connsiteY4" fmla="*/ 262596 h 313985"/>
              <a:gd name="connsiteX5" fmla="*/ 671579 w 3163954"/>
              <a:gd name="connsiteY5" fmla="*/ 311808 h 313985"/>
              <a:gd name="connsiteX6" fmla="*/ 1011304 w 3163954"/>
              <a:gd name="connsiteY6" fmla="*/ 218146 h 313985"/>
              <a:gd name="connsiteX7" fmla="*/ 3160779 w 3163954"/>
              <a:gd name="connsiteY7" fmla="*/ 218146 h 313985"/>
              <a:gd name="connsiteX0" fmla="*/ 3163954 w 3163954"/>
              <a:gd name="connsiteY0" fmla="*/ 132421 h 313985"/>
              <a:gd name="connsiteX1" fmla="*/ 1017654 w 3163954"/>
              <a:gd name="connsiteY1" fmla="*/ 138771 h 313985"/>
              <a:gd name="connsiteX2" fmla="*/ 681104 w 3163954"/>
              <a:gd name="connsiteY2" fmla="*/ 11771 h 313985"/>
              <a:gd name="connsiteX3" fmla="*/ 128654 w 3163954"/>
              <a:gd name="connsiteY3" fmla="*/ 33996 h 313985"/>
              <a:gd name="connsiteX4" fmla="*/ 41342 w 3163954"/>
              <a:gd name="connsiteY4" fmla="*/ 262596 h 313985"/>
              <a:gd name="connsiteX5" fmla="*/ 671579 w 3163954"/>
              <a:gd name="connsiteY5" fmla="*/ 311808 h 313985"/>
              <a:gd name="connsiteX6" fmla="*/ 1011304 w 3163954"/>
              <a:gd name="connsiteY6" fmla="*/ 218146 h 313985"/>
              <a:gd name="connsiteX7" fmla="*/ 3160779 w 3163954"/>
              <a:gd name="connsiteY7" fmla="*/ 218146 h 313985"/>
              <a:gd name="connsiteX0" fmla="*/ 3163954 w 3163954"/>
              <a:gd name="connsiteY0" fmla="*/ 132421 h 313985"/>
              <a:gd name="connsiteX1" fmla="*/ 1017654 w 3163954"/>
              <a:gd name="connsiteY1" fmla="*/ 138771 h 313985"/>
              <a:gd name="connsiteX2" fmla="*/ 681104 w 3163954"/>
              <a:gd name="connsiteY2" fmla="*/ 11771 h 313985"/>
              <a:gd name="connsiteX3" fmla="*/ 128654 w 3163954"/>
              <a:gd name="connsiteY3" fmla="*/ 33996 h 313985"/>
              <a:gd name="connsiteX4" fmla="*/ 41342 w 3163954"/>
              <a:gd name="connsiteY4" fmla="*/ 262596 h 313985"/>
              <a:gd name="connsiteX5" fmla="*/ 671579 w 3163954"/>
              <a:gd name="connsiteY5" fmla="*/ 311808 h 313985"/>
              <a:gd name="connsiteX6" fmla="*/ 1011304 w 3163954"/>
              <a:gd name="connsiteY6" fmla="*/ 218146 h 313985"/>
              <a:gd name="connsiteX7" fmla="*/ 3160779 w 3163954"/>
              <a:gd name="connsiteY7" fmla="*/ 218146 h 313985"/>
              <a:gd name="connsiteX0" fmla="*/ 3160779 w 3160779"/>
              <a:gd name="connsiteY0" fmla="*/ 135596 h 313985"/>
              <a:gd name="connsiteX1" fmla="*/ 1017654 w 3160779"/>
              <a:gd name="connsiteY1" fmla="*/ 138771 h 313985"/>
              <a:gd name="connsiteX2" fmla="*/ 681104 w 3160779"/>
              <a:gd name="connsiteY2" fmla="*/ 11771 h 313985"/>
              <a:gd name="connsiteX3" fmla="*/ 128654 w 3160779"/>
              <a:gd name="connsiteY3" fmla="*/ 33996 h 313985"/>
              <a:gd name="connsiteX4" fmla="*/ 41342 w 3160779"/>
              <a:gd name="connsiteY4" fmla="*/ 262596 h 313985"/>
              <a:gd name="connsiteX5" fmla="*/ 671579 w 3160779"/>
              <a:gd name="connsiteY5" fmla="*/ 311808 h 313985"/>
              <a:gd name="connsiteX6" fmla="*/ 1011304 w 3160779"/>
              <a:gd name="connsiteY6" fmla="*/ 218146 h 313985"/>
              <a:gd name="connsiteX7" fmla="*/ 3160779 w 3160779"/>
              <a:gd name="connsiteY7" fmla="*/ 218146 h 313985"/>
              <a:gd name="connsiteX0" fmla="*/ 3160779 w 3160779"/>
              <a:gd name="connsiteY0" fmla="*/ 135596 h 313985"/>
              <a:gd name="connsiteX1" fmla="*/ 1017654 w 3160779"/>
              <a:gd name="connsiteY1" fmla="*/ 138771 h 313985"/>
              <a:gd name="connsiteX2" fmla="*/ 681104 w 3160779"/>
              <a:gd name="connsiteY2" fmla="*/ 11771 h 313985"/>
              <a:gd name="connsiteX3" fmla="*/ 128654 w 3160779"/>
              <a:gd name="connsiteY3" fmla="*/ 33996 h 313985"/>
              <a:gd name="connsiteX4" fmla="*/ 41342 w 3160779"/>
              <a:gd name="connsiteY4" fmla="*/ 262596 h 313985"/>
              <a:gd name="connsiteX5" fmla="*/ 671579 w 3160779"/>
              <a:gd name="connsiteY5" fmla="*/ 311808 h 313985"/>
              <a:gd name="connsiteX6" fmla="*/ 1011304 w 3160779"/>
              <a:gd name="connsiteY6" fmla="*/ 218146 h 313985"/>
              <a:gd name="connsiteX7" fmla="*/ 3160779 w 3160779"/>
              <a:gd name="connsiteY7" fmla="*/ 218146 h 313985"/>
              <a:gd name="connsiteX0" fmla="*/ 3164537 w 3164537"/>
              <a:gd name="connsiteY0" fmla="*/ 135596 h 313985"/>
              <a:gd name="connsiteX1" fmla="*/ 1021412 w 3164537"/>
              <a:gd name="connsiteY1" fmla="*/ 138771 h 313985"/>
              <a:gd name="connsiteX2" fmla="*/ 684862 w 3164537"/>
              <a:gd name="connsiteY2" fmla="*/ 11771 h 313985"/>
              <a:gd name="connsiteX3" fmla="*/ 132412 w 3164537"/>
              <a:gd name="connsiteY3" fmla="*/ 33996 h 313985"/>
              <a:gd name="connsiteX4" fmla="*/ 45100 w 3164537"/>
              <a:gd name="connsiteY4" fmla="*/ 262596 h 313985"/>
              <a:gd name="connsiteX5" fmla="*/ 726137 w 3164537"/>
              <a:gd name="connsiteY5" fmla="*/ 311808 h 313985"/>
              <a:gd name="connsiteX6" fmla="*/ 1015062 w 3164537"/>
              <a:gd name="connsiteY6" fmla="*/ 218146 h 313985"/>
              <a:gd name="connsiteX7" fmla="*/ 3164537 w 3164537"/>
              <a:gd name="connsiteY7" fmla="*/ 218146 h 313985"/>
              <a:gd name="connsiteX0" fmla="*/ 3164537 w 3164537"/>
              <a:gd name="connsiteY0" fmla="*/ 136048 h 314437"/>
              <a:gd name="connsiteX1" fmla="*/ 1011887 w 3164537"/>
              <a:gd name="connsiteY1" fmla="*/ 145573 h 314437"/>
              <a:gd name="connsiteX2" fmla="*/ 684862 w 3164537"/>
              <a:gd name="connsiteY2" fmla="*/ 12223 h 314437"/>
              <a:gd name="connsiteX3" fmla="*/ 132412 w 3164537"/>
              <a:gd name="connsiteY3" fmla="*/ 34448 h 314437"/>
              <a:gd name="connsiteX4" fmla="*/ 45100 w 3164537"/>
              <a:gd name="connsiteY4" fmla="*/ 263048 h 314437"/>
              <a:gd name="connsiteX5" fmla="*/ 726137 w 3164537"/>
              <a:gd name="connsiteY5" fmla="*/ 312260 h 314437"/>
              <a:gd name="connsiteX6" fmla="*/ 1015062 w 3164537"/>
              <a:gd name="connsiteY6" fmla="*/ 218598 h 314437"/>
              <a:gd name="connsiteX7" fmla="*/ 3164537 w 3164537"/>
              <a:gd name="connsiteY7" fmla="*/ 218598 h 314437"/>
              <a:gd name="connsiteX0" fmla="*/ 3166357 w 3166357"/>
              <a:gd name="connsiteY0" fmla="*/ 142995 h 321384"/>
              <a:gd name="connsiteX1" fmla="*/ 1013707 w 3166357"/>
              <a:gd name="connsiteY1" fmla="*/ 152520 h 321384"/>
              <a:gd name="connsiteX2" fmla="*/ 737482 w 3166357"/>
              <a:gd name="connsiteY2" fmla="*/ 9645 h 321384"/>
              <a:gd name="connsiteX3" fmla="*/ 134232 w 3166357"/>
              <a:gd name="connsiteY3" fmla="*/ 41395 h 321384"/>
              <a:gd name="connsiteX4" fmla="*/ 46920 w 3166357"/>
              <a:gd name="connsiteY4" fmla="*/ 269995 h 321384"/>
              <a:gd name="connsiteX5" fmla="*/ 727957 w 3166357"/>
              <a:gd name="connsiteY5" fmla="*/ 319207 h 321384"/>
              <a:gd name="connsiteX6" fmla="*/ 1016882 w 3166357"/>
              <a:gd name="connsiteY6" fmla="*/ 225545 h 321384"/>
              <a:gd name="connsiteX7" fmla="*/ 3166357 w 3166357"/>
              <a:gd name="connsiteY7" fmla="*/ 225545 h 321384"/>
              <a:gd name="connsiteX0" fmla="*/ 3166125 w 3166125"/>
              <a:gd name="connsiteY0" fmla="*/ 142995 h 321384"/>
              <a:gd name="connsiteX1" fmla="*/ 1013475 w 3166125"/>
              <a:gd name="connsiteY1" fmla="*/ 152520 h 321384"/>
              <a:gd name="connsiteX2" fmla="*/ 730900 w 3166125"/>
              <a:gd name="connsiteY2" fmla="*/ 9645 h 321384"/>
              <a:gd name="connsiteX3" fmla="*/ 134000 w 3166125"/>
              <a:gd name="connsiteY3" fmla="*/ 41395 h 321384"/>
              <a:gd name="connsiteX4" fmla="*/ 46688 w 3166125"/>
              <a:gd name="connsiteY4" fmla="*/ 269995 h 321384"/>
              <a:gd name="connsiteX5" fmla="*/ 727725 w 3166125"/>
              <a:gd name="connsiteY5" fmla="*/ 319207 h 321384"/>
              <a:gd name="connsiteX6" fmla="*/ 1016650 w 3166125"/>
              <a:gd name="connsiteY6" fmla="*/ 225545 h 321384"/>
              <a:gd name="connsiteX7" fmla="*/ 3166125 w 3166125"/>
              <a:gd name="connsiteY7" fmla="*/ 225545 h 321384"/>
              <a:gd name="connsiteX0" fmla="*/ 3158468 w 3158468"/>
              <a:gd name="connsiteY0" fmla="*/ 159065 h 338000"/>
              <a:gd name="connsiteX1" fmla="*/ 1005818 w 3158468"/>
              <a:gd name="connsiteY1" fmla="*/ 168590 h 338000"/>
              <a:gd name="connsiteX2" fmla="*/ 723243 w 3158468"/>
              <a:gd name="connsiteY2" fmla="*/ 25715 h 338000"/>
              <a:gd name="connsiteX3" fmla="*/ 151743 w 3158468"/>
              <a:gd name="connsiteY3" fmla="*/ 25715 h 338000"/>
              <a:gd name="connsiteX4" fmla="*/ 39031 w 3158468"/>
              <a:gd name="connsiteY4" fmla="*/ 286065 h 338000"/>
              <a:gd name="connsiteX5" fmla="*/ 720068 w 3158468"/>
              <a:gd name="connsiteY5" fmla="*/ 335277 h 338000"/>
              <a:gd name="connsiteX6" fmla="*/ 1008993 w 3158468"/>
              <a:gd name="connsiteY6" fmla="*/ 241615 h 338000"/>
              <a:gd name="connsiteX7" fmla="*/ 3158468 w 3158468"/>
              <a:gd name="connsiteY7" fmla="*/ 241615 h 338000"/>
              <a:gd name="connsiteX0" fmla="*/ 3185752 w 3185752"/>
              <a:gd name="connsiteY0" fmla="*/ 144420 h 323355"/>
              <a:gd name="connsiteX1" fmla="*/ 1033102 w 3185752"/>
              <a:gd name="connsiteY1" fmla="*/ 153945 h 323355"/>
              <a:gd name="connsiteX2" fmla="*/ 750527 w 3185752"/>
              <a:gd name="connsiteY2" fmla="*/ 11070 h 323355"/>
              <a:gd name="connsiteX3" fmla="*/ 179027 w 3185752"/>
              <a:gd name="connsiteY3" fmla="*/ 11070 h 323355"/>
              <a:gd name="connsiteX4" fmla="*/ 66315 w 3185752"/>
              <a:gd name="connsiteY4" fmla="*/ 271420 h 323355"/>
              <a:gd name="connsiteX5" fmla="*/ 747352 w 3185752"/>
              <a:gd name="connsiteY5" fmla="*/ 320632 h 323355"/>
              <a:gd name="connsiteX6" fmla="*/ 1036277 w 3185752"/>
              <a:gd name="connsiteY6" fmla="*/ 226970 h 323355"/>
              <a:gd name="connsiteX7" fmla="*/ 3185752 w 3185752"/>
              <a:gd name="connsiteY7" fmla="*/ 226970 h 323355"/>
              <a:gd name="connsiteX0" fmla="*/ 3185752 w 3185752"/>
              <a:gd name="connsiteY0" fmla="*/ 137397 h 316332"/>
              <a:gd name="connsiteX1" fmla="*/ 1033102 w 3185752"/>
              <a:gd name="connsiteY1" fmla="*/ 146922 h 316332"/>
              <a:gd name="connsiteX2" fmla="*/ 750527 w 3185752"/>
              <a:gd name="connsiteY2" fmla="*/ 4047 h 316332"/>
              <a:gd name="connsiteX3" fmla="*/ 179027 w 3185752"/>
              <a:gd name="connsiteY3" fmla="*/ 4047 h 316332"/>
              <a:gd name="connsiteX4" fmla="*/ 66315 w 3185752"/>
              <a:gd name="connsiteY4" fmla="*/ 264397 h 316332"/>
              <a:gd name="connsiteX5" fmla="*/ 747352 w 3185752"/>
              <a:gd name="connsiteY5" fmla="*/ 313609 h 316332"/>
              <a:gd name="connsiteX6" fmla="*/ 1036277 w 3185752"/>
              <a:gd name="connsiteY6" fmla="*/ 219947 h 316332"/>
              <a:gd name="connsiteX7" fmla="*/ 3185752 w 3185752"/>
              <a:gd name="connsiteY7" fmla="*/ 219947 h 316332"/>
              <a:gd name="connsiteX0" fmla="*/ 3186871 w 3186871"/>
              <a:gd name="connsiteY0" fmla="*/ 137397 h 352654"/>
              <a:gd name="connsiteX1" fmla="*/ 1034221 w 3186871"/>
              <a:gd name="connsiteY1" fmla="*/ 146922 h 352654"/>
              <a:gd name="connsiteX2" fmla="*/ 751646 w 3186871"/>
              <a:gd name="connsiteY2" fmla="*/ 4047 h 352654"/>
              <a:gd name="connsiteX3" fmla="*/ 180146 w 3186871"/>
              <a:gd name="connsiteY3" fmla="*/ 4047 h 352654"/>
              <a:gd name="connsiteX4" fmla="*/ 67434 w 3186871"/>
              <a:gd name="connsiteY4" fmla="*/ 264397 h 352654"/>
              <a:gd name="connsiteX5" fmla="*/ 764346 w 3186871"/>
              <a:gd name="connsiteY5" fmla="*/ 351709 h 352654"/>
              <a:gd name="connsiteX6" fmla="*/ 1037396 w 3186871"/>
              <a:gd name="connsiteY6" fmla="*/ 219947 h 352654"/>
              <a:gd name="connsiteX7" fmla="*/ 3186871 w 3186871"/>
              <a:gd name="connsiteY7" fmla="*/ 219947 h 352654"/>
              <a:gd name="connsiteX0" fmla="*/ 3091323 w 3091323"/>
              <a:gd name="connsiteY0" fmla="*/ 161310 h 410348"/>
              <a:gd name="connsiteX1" fmla="*/ 938673 w 3091323"/>
              <a:gd name="connsiteY1" fmla="*/ 170835 h 410348"/>
              <a:gd name="connsiteX2" fmla="*/ 656098 w 3091323"/>
              <a:gd name="connsiteY2" fmla="*/ 27960 h 410348"/>
              <a:gd name="connsiteX3" fmla="*/ 84598 w 3091323"/>
              <a:gd name="connsiteY3" fmla="*/ 27960 h 410348"/>
              <a:gd name="connsiteX4" fmla="*/ 63961 w 3091323"/>
              <a:gd name="connsiteY4" fmla="*/ 380385 h 410348"/>
              <a:gd name="connsiteX5" fmla="*/ 668798 w 3091323"/>
              <a:gd name="connsiteY5" fmla="*/ 375622 h 410348"/>
              <a:gd name="connsiteX6" fmla="*/ 941848 w 3091323"/>
              <a:gd name="connsiteY6" fmla="*/ 243860 h 410348"/>
              <a:gd name="connsiteX7" fmla="*/ 3091323 w 3091323"/>
              <a:gd name="connsiteY7" fmla="*/ 243860 h 410348"/>
              <a:gd name="connsiteX0" fmla="*/ 3135872 w 3135872"/>
              <a:gd name="connsiteY0" fmla="*/ 161310 h 388300"/>
              <a:gd name="connsiteX1" fmla="*/ 983222 w 3135872"/>
              <a:gd name="connsiteY1" fmla="*/ 170835 h 388300"/>
              <a:gd name="connsiteX2" fmla="*/ 700647 w 3135872"/>
              <a:gd name="connsiteY2" fmla="*/ 27960 h 388300"/>
              <a:gd name="connsiteX3" fmla="*/ 129147 w 3135872"/>
              <a:gd name="connsiteY3" fmla="*/ 27960 h 388300"/>
              <a:gd name="connsiteX4" fmla="*/ 108510 w 3135872"/>
              <a:gd name="connsiteY4" fmla="*/ 380385 h 388300"/>
              <a:gd name="connsiteX5" fmla="*/ 713347 w 3135872"/>
              <a:gd name="connsiteY5" fmla="*/ 375622 h 388300"/>
              <a:gd name="connsiteX6" fmla="*/ 986397 w 3135872"/>
              <a:gd name="connsiteY6" fmla="*/ 243860 h 388300"/>
              <a:gd name="connsiteX7" fmla="*/ 3135872 w 3135872"/>
              <a:gd name="connsiteY7" fmla="*/ 243860 h 388300"/>
              <a:gd name="connsiteX0" fmla="*/ 3159586 w 3159586"/>
              <a:gd name="connsiteY0" fmla="*/ 137258 h 364248"/>
              <a:gd name="connsiteX1" fmla="*/ 1006936 w 3159586"/>
              <a:gd name="connsiteY1" fmla="*/ 146783 h 364248"/>
              <a:gd name="connsiteX2" fmla="*/ 724361 w 3159586"/>
              <a:gd name="connsiteY2" fmla="*/ 3908 h 364248"/>
              <a:gd name="connsiteX3" fmla="*/ 152861 w 3159586"/>
              <a:gd name="connsiteY3" fmla="*/ 3908 h 364248"/>
              <a:gd name="connsiteX4" fmla="*/ 132224 w 3159586"/>
              <a:gd name="connsiteY4" fmla="*/ 356333 h 364248"/>
              <a:gd name="connsiteX5" fmla="*/ 737061 w 3159586"/>
              <a:gd name="connsiteY5" fmla="*/ 351570 h 364248"/>
              <a:gd name="connsiteX6" fmla="*/ 1010111 w 3159586"/>
              <a:gd name="connsiteY6" fmla="*/ 219808 h 364248"/>
              <a:gd name="connsiteX7" fmla="*/ 3159586 w 3159586"/>
              <a:gd name="connsiteY7" fmla="*/ 219808 h 364248"/>
              <a:gd name="connsiteX0" fmla="*/ 3159586 w 3159586"/>
              <a:gd name="connsiteY0" fmla="*/ 137258 h 357785"/>
              <a:gd name="connsiteX1" fmla="*/ 1006936 w 3159586"/>
              <a:gd name="connsiteY1" fmla="*/ 146783 h 357785"/>
              <a:gd name="connsiteX2" fmla="*/ 724361 w 3159586"/>
              <a:gd name="connsiteY2" fmla="*/ 3908 h 357785"/>
              <a:gd name="connsiteX3" fmla="*/ 152861 w 3159586"/>
              <a:gd name="connsiteY3" fmla="*/ 3908 h 357785"/>
              <a:gd name="connsiteX4" fmla="*/ 132224 w 3159586"/>
              <a:gd name="connsiteY4" fmla="*/ 356333 h 357785"/>
              <a:gd name="connsiteX5" fmla="*/ 737061 w 3159586"/>
              <a:gd name="connsiteY5" fmla="*/ 351570 h 357785"/>
              <a:gd name="connsiteX6" fmla="*/ 1010111 w 3159586"/>
              <a:gd name="connsiteY6" fmla="*/ 219808 h 357785"/>
              <a:gd name="connsiteX7" fmla="*/ 3159586 w 3159586"/>
              <a:gd name="connsiteY7" fmla="*/ 219808 h 357785"/>
              <a:gd name="connsiteX0" fmla="*/ 3159586 w 3159586"/>
              <a:gd name="connsiteY0" fmla="*/ 133350 h 353877"/>
              <a:gd name="connsiteX1" fmla="*/ 1006936 w 3159586"/>
              <a:gd name="connsiteY1" fmla="*/ 142875 h 353877"/>
              <a:gd name="connsiteX2" fmla="*/ 724361 w 3159586"/>
              <a:gd name="connsiteY2" fmla="*/ 0 h 353877"/>
              <a:gd name="connsiteX3" fmla="*/ 152861 w 3159586"/>
              <a:gd name="connsiteY3" fmla="*/ 0 h 353877"/>
              <a:gd name="connsiteX4" fmla="*/ 132224 w 3159586"/>
              <a:gd name="connsiteY4" fmla="*/ 352425 h 353877"/>
              <a:gd name="connsiteX5" fmla="*/ 737061 w 3159586"/>
              <a:gd name="connsiteY5" fmla="*/ 347662 h 353877"/>
              <a:gd name="connsiteX6" fmla="*/ 1010111 w 3159586"/>
              <a:gd name="connsiteY6" fmla="*/ 215900 h 353877"/>
              <a:gd name="connsiteX7" fmla="*/ 3159586 w 3159586"/>
              <a:gd name="connsiteY7" fmla="*/ 215900 h 353877"/>
              <a:gd name="connsiteX0" fmla="*/ 3118665 w 3118665"/>
              <a:gd name="connsiteY0" fmla="*/ 133350 h 378827"/>
              <a:gd name="connsiteX1" fmla="*/ 966015 w 3118665"/>
              <a:gd name="connsiteY1" fmla="*/ 142875 h 378827"/>
              <a:gd name="connsiteX2" fmla="*/ 683440 w 3118665"/>
              <a:gd name="connsiteY2" fmla="*/ 0 h 378827"/>
              <a:gd name="connsiteX3" fmla="*/ 111940 w 3118665"/>
              <a:gd name="connsiteY3" fmla="*/ 0 h 378827"/>
              <a:gd name="connsiteX4" fmla="*/ 91303 w 3118665"/>
              <a:gd name="connsiteY4" fmla="*/ 352425 h 378827"/>
              <a:gd name="connsiteX5" fmla="*/ 680265 w 3118665"/>
              <a:gd name="connsiteY5" fmla="*/ 350837 h 378827"/>
              <a:gd name="connsiteX6" fmla="*/ 969190 w 3118665"/>
              <a:gd name="connsiteY6" fmla="*/ 215900 h 378827"/>
              <a:gd name="connsiteX7" fmla="*/ 3118665 w 3118665"/>
              <a:gd name="connsiteY7" fmla="*/ 215900 h 378827"/>
              <a:gd name="connsiteX0" fmla="*/ 3118665 w 3118665"/>
              <a:gd name="connsiteY0" fmla="*/ 133350 h 378827"/>
              <a:gd name="connsiteX1" fmla="*/ 966015 w 3118665"/>
              <a:gd name="connsiteY1" fmla="*/ 142875 h 378827"/>
              <a:gd name="connsiteX2" fmla="*/ 683440 w 3118665"/>
              <a:gd name="connsiteY2" fmla="*/ 0 h 378827"/>
              <a:gd name="connsiteX3" fmla="*/ 111940 w 3118665"/>
              <a:gd name="connsiteY3" fmla="*/ 0 h 378827"/>
              <a:gd name="connsiteX4" fmla="*/ 91303 w 3118665"/>
              <a:gd name="connsiteY4" fmla="*/ 352425 h 378827"/>
              <a:gd name="connsiteX5" fmla="*/ 680265 w 3118665"/>
              <a:gd name="connsiteY5" fmla="*/ 350837 h 378827"/>
              <a:gd name="connsiteX6" fmla="*/ 969190 w 3118665"/>
              <a:gd name="connsiteY6" fmla="*/ 215900 h 378827"/>
              <a:gd name="connsiteX7" fmla="*/ 3118665 w 3118665"/>
              <a:gd name="connsiteY7" fmla="*/ 215900 h 378827"/>
              <a:gd name="connsiteX0" fmla="*/ 3118665 w 3118665"/>
              <a:gd name="connsiteY0" fmla="*/ 133350 h 377444"/>
              <a:gd name="connsiteX1" fmla="*/ 966015 w 3118665"/>
              <a:gd name="connsiteY1" fmla="*/ 142875 h 377444"/>
              <a:gd name="connsiteX2" fmla="*/ 683440 w 3118665"/>
              <a:gd name="connsiteY2" fmla="*/ 0 h 377444"/>
              <a:gd name="connsiteX3" fmla="*/ 111940 w 3118665"/>
              <a:gd name="connsiteY3" fmla="*/ 0 h 377444"/>
              <a:gd name="connsiteX4" fmla="*/ 91303 w 3118665"/>
              <a:gd name="connsiteY4" fmla="*/ 352425 h 377444"/>
              <a:gd name="connsiteX5" fmla="*/ 680265 w 3118665"/>
              <a:gd name="connsiteY5" fmla="*/ 350837 h 377444"/>
              <a:gd name="connsiteX6" fmla="*/ 969190 w 3118665"/>
              <a:gd name="connsiteY6" fmla="*/ 215900 h 377444"/>
              <a:gd name="connsiteX7" fmla="*/ 3118665 w 3118665"/>
              <a:gd name="connsiteY7" fmla="*/ 215900 h 377444"/>
              <a:gd name="connsiteX0" fmla="*/ 3154677 w 3154677"/>
              <a:gd name="connsiteY0" fmla="*/ 133350 h 352425"/>
              <a:gd name="connsiteX1" fmla="*/ 1002027 w 3154677"/>
              <a:gd name="connsiteY1" fmla="*/ 142875 h 352425"/>
              <a:gd name="connsiteX2" fmla="*/ 719452 w 3154677"/>
              <a:gd name="connsiteY2" fmla="*/ 0 h 352425"/>
              <a:gd name="connsiteX3" fmla="*/ 147952 w 3154677"/>
              <a:gd name="connsiteY3" fmla="*/ 0 h 352425"/>
              <a:gd name="connsiteX4" fmla="*/ 127315 w 3154677"/>
              <a:gd name="connsiteY4" fmla="*/ 352425 h 352425"/>
              <a:gd name="connsiteX5" fmla="*/ 716277 w 3154677"/>
              <a:gd name="connsiteY5" fmla="*/ 350837 h 352425"/>
              <a:gd name="connsiteX6" fmla="*/ 1005202 w 3154677"/>
              <a:gd name="connsiteY6" fmla="*/ 215900 h 352425"/>
              <a:gd name="connsiteX7" fmla="*/ 3154677 w 3154677"/>
              <a:gd name="connsiteY7" fmla="*/ 215900 h 352425"/>
              <a:gd name="connsiteX0" fmla="*/ 3154677 w 3154677"/>
              <a:gd name="connsiteY0" fmla="*/ 133350 h 352425"/>
              <a:gd name="connsiteX1" fmla="*/ 1002027 w 3154677"/>
              <a:gd name="connsiteY1" fmla="*/ 142875 h 352425"/>
              <a:gd name="connsiteX2" fmla="*/ 719452 w 3154677"/>
              <a:gd name="connsiteY2" fmla="*/ 0 h 352425"/>
              <a:gd name="connsiteX3" fmla="*/ 147952 w 3154677"/>
              <a:gd name="connsiteY3" fmla="*/ 0 h 352425"/>
              <a:gd name="connsiteX4" fmla="*/ 127315 w 3154677"/>
              <a:gd name="connsiteY4" fmla="*/ 352425 h 352425"/>
              <a:gd name="connsiteX5" fmla="*/ 716277 w 3154677"/>
              <a:gd name="connsiteY5" fmla="*/ 350837 h 352425"/>
              <a:gd name="connsiteX6" fmla="*/ 1005202 w 3154677"/>
              <a:gd name="connsiteY6" fmla="*/ 215900 h 352425"/>
              <a:gd name="connsiteX7" fmla="*/ 3154677 w 3154677"/>
              <a:gd name="connsiteY7" fmla="*/ 215900 h 352425"/>
              <a:gd name="connsiteX0" fmla="*/ 3154677 w 3154677"/>
              <a:gd name="connsiteY0" fmla="*/ 133350 h 352425"/>
              <a:gd name="connsiteX1" fmla="*/ 1002027 w 3154677"/>
              <a:gd name="connsiteY1" fmla="*/ 142875 h 352425"/>
              <a:gd name="connsiteX2" fmla="*/ 719452 w 3154677"/>
              <a:gd name="connsiteY2" fmla="*/ 0 h 352425"/>
              <a:gd name="connsiteX3" fmla="*/ 147952 w 3154677"/>
              <a:gd name="connsiteY3" fmla="*/ 0 h 352425"/>
              <a:gd name="connsiteX4" fmla="*/ 127315 w 3154677"/>
              <a:gd name="connsiteY4" fmla="*/ 352425 h 352425"/>
              <a:gd name="connsiteX5" fmla="*/ 716277 w 3154677"/>
              <a:gd name="connsiteY5" fmla="*/ 350837 h 352425"/>
              <a:gd name="connsiteX6" fmla="*/ 1005202 w 3154677"/>
              <a:gd name="connsiteY6" fmla="*/ 215900 h 352425"/>
              <a:gd name="connsiteX7" fmla="*/ 3154677 w 3154677"/>
              <a:gd name="connsiteY7" fmla="*/ 215900 h 352425"/>
              <a:gd name="connsiteX0" fmla="*/ 3148242 w 3148242"/>
              <a:gd name="connsiteY0" fmla="*/ 133350 h 352425"/>
              <a:gd name="connsiteX1" fmla="*/ 995592 w 3148242"/>
              <a:gd name="connsiteY1" fmla="*/ 142875 h 352425"/>
              <a:gd name="connsiteX2" fmla="*/ 713017 w 3148242"/>
              <a:gd name="connsiteY2" fmla="*/ 0 h 352425"/>
              <a:gd name="connsiteX3" fmla="*/ 141517 w 3148242"/>
              <a:gd name="connsiteY3" fmla="*/ 0 h 352425"/>
              <a:gd name="connsiteX4" fmla="*/ 120880 w 3148242"/>
              <a:gd name="connsiteY4" fmla="*/ 352425 h 352425"/>
              <a:gd name="connsiteX5" fmla="*/ 709842 w 3148242"/>
              <a:gd name="connsiteY5" fmla="*/ 350837 h 352425"/>
              <a:gd name="connsiteX6" fmla="*/ 998767 w 3148242"/>
              <a:gd name="connsiteY6" fmla="*/ 215900 h 352425"/>
              <a:gd name="connsiteX7" fmla="*/ 3148242 w 3148242"/>
              <a:gd name="connsiteY7" fmla="*/ 215900 h 352425"/>
              <a:gd name="connsiteX0" fmla="*/ 3127865 w 3127865"/>
              <a:gd name="connsiteY0" fmla="*/ 133350 h 354169"/>
              <a:gd name="connsiteX1" fmla="*/ 975215 w 3127865"/>
              <a:gd name="connsiteY1" fmla="*/ 142875 h 354169"/>
              <a:gd name="connsiteX2" fmla="*/ 692640 w 3127865"/>
              <a:gd name="connsiteY2" fmla="*/ 0 h 354169"/>
              <a:gd name="connsiteX3" fmla="*/ 121140 w 3127865"/>
              <a:gd name="connsiteY3" fmla="*/ 0 h 354169"/>
              <a:gd name="connsiteX4" fmla="*/ 100503 w 3127865"/>
              <a:gd name="connsiteY4" fmla="*/ 352425 h 354169"/>
              <a:gd name="connsiteX5" fmla="*/ 689465 w 3127865"/>
              <a:gd name="connsiteY5" fmla="*/ 350837 h 354169"/>
              <a:gd name="connsiteX6" fmla="*/ 978390 w 3127865"/>
              <a:gd name="connsiteY6" fmla="*/ 215900 h 354169"/>
              <a:gd name="connsiteX7" fmla="*/ 3127865 w 3127865"/>
              <a:gd name="connsiteY7" fmla="*/ 215900 h 354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27865" h="354169">
                <a:moveTo>
                  <a:pt x="3127865" y="133350"/>
                </a:moveTo>
                <a:lnTo>
                  <a:pt x="975215" y="142875"/>
                </a:lnTo>
                <a:cubicBezTo>
                  <a:pt x="866207" y="49742"/>
                  <a:pt x="901661" y="1587"/>
                  <a:pt x="692640" y="0"/>
                </a:cubicBezTo>
                <a:lnTo>
                  <a:pt x="121140" y="0"/>
                </a:lnTo>
                <a:cubicBezTo>
                  <a:pt x="-34699" y="1587"/>
                  <a:pt x="-38668" y="347927"/>
                  <a:pt x="100503" y="352425"/>
                </a:cubicBezTo>
                <a:cubicBezTo>
                  <a:pt x="239674" y="356923"/>
                  <a:pt x="493144" y="351366"/>
                  <a:pt x="689465" y="350837"/>
                </a:cubicBezTo>
                <a:cubicBezTo>
                  <a:pt x="883405" y="353483"/>
                  <a:pt x="877848" y="306387"/>
                  <a:pt x="978390" y="215900"/>
                </a:cubicBezTo>
                <a:lnTo>
                  <a:pt x="3127865" y="215900"/>
                </a:ln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grpSp>
        <p:nvGrpSpPr>
          <p:cNvPr id="42" name="Group 41">
            <a:extLst>
              <a:ext uri="{FF2B5EF4-FFF2-40B4-BE49-F238E27FC236}">
                <a16:creationId xmlns:a16="http://schemas.microsoft.com/office/drawing/2014/main" id="{B113292E-8C62-8557-C8FB-38AA0816A61E}"/>
              </a:ext>
              <a:ext uri="{C183D7F6-B498-43B3-948B-1728B52AA6E4}">
                <adec:decorative xmlns:adec="http://schemas.microsoft.com/office/drawing/2017/decorative" val="1"/>
              </a:ext>
            </a:extLst>
          </p:cNvPr>
          <p:cNvGrpSpPr/>
          <p:nvPr/>
        </p:nvGrpSpPr>
        <p:grpSpPr>
          <a:xfrm rot="7266944" flipV="1">
            <a:off x="4818726" y="5013962"/>
            <a:ext cx="596716" cy="87272"/>
            <a:chOff x="5680541" y="4036155"/>
            <a:chExt cx="1628101" cy="73188"/>
          </a:xfrm>
        </p:grpSpPr>
        <p:cxnSp>
          <p:nvCxnSpPr>
            <p:cNvPr id="43" name="Straight Connector 42" descr="Symbol representing a spatula">
              <a:extLst>
                <a:ext uri="{FF2B5EF4-FFF2-40B4-BE49-F238E27FC236}">
                  <a16:creationId xmlns:a16="http://schemas.microsoft.com/office/drawing/2014/main" id="{463CAE77-FADD-E723-4C39-45D6CE92E980}"/>
                </a:ext>
              </a:extLst>
            </p:cNvPr>
            <p:cNvCxnSpPr>
              <a:cxnSpLocks/>
            </p:cNvCxnSpPr>
            <p:nvPr/>
          </p:nvCxnSpPr>
          <p:spPr>
            <a:xfrm>
              <a:off x="5680541" y="4105037"/>
              <a:ext cx="14895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93687106-8E38-1983-DEFF-9FF8523FECE5}"/>
                </a:ext>
              </a:extLst>
            </p:cNvPr>
            <p:cNvCxnSpPr>
              <a:cxnSpLocks/>
            </p:cNvCxnSpPr>
            <p:nvPr/>
          </p:nvCxnSpPr>
          <p:spPr>
            <a:xfrm flipV="1">
              <a:off x="7152570" y="4036155"/>
              <a:ext cx="156072" cy="731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5" name="Group 44">
            <a:extLst>
              <a:ext uri="{FF2B5EF4-FFF2-40B4-BE49-F238E27FC236}">
                <a16:creationId xmlns:a16="http://schemas.microsoft.com/office/drawing/2014/main" id="{AE3B4333-9E7A-BA13-8290-C2F858606EFD}"/>
              </a:ext>
              <a:ext uri="{C183D7F6-B498-43B3-948B-1728B52AA6E4}">
                <adec:decorative xmlns:adec="http://schemas.microsoft.com/office/drawing/2017/decorative" val="1"/>
              </a:ext>
            </a:extLst>
          </p:cNvPr>
          <p:cNvGrpSpPr/>
          <p:nvPr/>
        </p:nvGrpSpPr>
        <p:grpSpPr>
          <a:xfrm rot="7266944" flipV="1">
            <a:off x="7063008" y="4590552"/>
            <a:ext cx="596716" cy="87272"/>
            <a:chOff x="5680541" y="4036155"/>
            <a:chExt cx="1628101" cy="73188"/>
          </a:xfrm>
        </p:grpSpPr>
        <p:cxnSp>
          <p:nvCxnSpPr>
            <p:cNvPr id="46" name="Straight Connector 45">
              <a:extLst>
                <a:ext uri="{FF2B5EF4-FFF2-40B4-BE49-F238E27FC236}">
                  <a16:creationId xmlns:a16="http://schemas.microsoft.com/office/drawing/2014/main" id="{2D92D158-DC1C-C9D5-90FE-35FFFE8BD2E8}"/>
                </a:ext>
              </a:extLst>
            </p:cNvPr>
            <p:cNvCxnSpPr>
              <a:cxnSpLocks/>
            </p:cNvCxnSpPr>
            <p:nvPr/>
          </p:nvCxnSpPr>
          <p:spPr>
            <a:xfrm>
              <a:off x="5680541" y="4105037"/>
              <a:ext cx="148951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10985E11-88BB-1647-FEFD-2DE2EF7721F6}"/>
                </a:ext>
              </a:extLst>
            </p:cNvPr>
            <p:cNvCxnSpPr>
              <a:cxnSpLocks/>
            </p:cNvCxnSpPr>
            <p:nvPr/>
          </p:nvCxnSpPr>
          <p:spPr>
            <a:xfrm flipV="1">
              <a:off x="7152570" y="4036155"/>
              <a:ext cx="156072" cy="7318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 name="Freeform 159">
            <a:extLst>
              <a:ext uri="{FF2B5EF4-FFF2-40B4-BE49-F238E27FC236}">
                <a16:creationId xmlns:a16="http://schemas.microsoft.com/office/drawing/2014/main" id="{2BFECD0A-9891-4FE1-62FF-C8E88AEE0A0B}"/>
              </a:ext>
              <a:ext uri="{C183D7F6-B498-43B3-948B-1728B52AA6E4}">
                <adec:decorative xmlns:adec="http://schemas.microsoft.com/office/drawing/2017/decorative" val="1"/>
              </a:ext>
            </a:extLst>
          </p:cNvPr>
          <p:cNvSpPr/>
          <p:nvPr/>
        </p:nvSpPr>
        <p:spPr>
          <a:xfrm rot="7499485">
            <a:off x="5904178" y="1406993"/>
            <a:ext cx="1001751" cy="146960"/>
          </a:xfrm>
          <a:custGeom>
            <a:avLst/>
            <a:gdLst>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6120 w 3272470"/>
              <a:gd name="connsiteY0" fmla="*/ 177800 h 575802"/>
              <a:gd name="connsiteX1" fmla="*/ 1119820 w 3272470"/>
              <a:gd name="connsiteY1" fmla="*/ 184150 h 575802"/>
              <a:gd name="connsiteX2" fmla="*/ 783270 w 3272470"/>
              <a:gd name="connsiteY2" fmla="*/ 0 h 575802"/>
              <a:gd name="connsiteX3" fmla="*/ 154620 w 3272470"/>
              <a:gd name="connsiteY3" fmla="*/ 184150 h 575802"/>
              <a:gd name="connsiteX4" fmla="*/ 53020 w 3272470"/>
              <a:gd name="connsiteY4" fmla="*/ 431800 h 575802"/>
              <a:gd name="connsiteX5" fmla="*/ 859470 w 3272470"/>
              <a:gd name="connsiteY5" fmla="*/ 571500 h 575802"/>
              <a:gd name="connsiteX6" fmla="*/ 1107120 w 3272470"/>
              <a:gd name="connsiteY6" fmla="*/ 273050 h 575802"/>
              <a:gd name="connsiteX7" fmla="*/ 3272470 w 3272470"/>
              <a:gd name="connsiteY7" fmla="*/ 266700 h 575802"/>
              <a:gd name="connsiteX0" fmla="*/ 3262951 w 3269301"/>
              <a:gd name="connsiteY0" fmla="*/ 177800 h 444679"/>
              <a:gd name="connsiteX1" fmla="*/ 1116651 w 3269301"/>
              <a:gd name="connsiteY1" fmla="*/ 184150 h 444679"/>
              <a:gd name="connsiteX2" fmla="*/ 780101 w 3269301"/>
              <a:gd name="connsiteY2" fmla="*/ 0 h 444679"/>
              <a:gd name="connsiteX3" fmla="*/ 151451 w 3269301"/>
              <a:gd name="connsiteY3" fmla="*/ 184150 h 444679"/>
              <a:gd name="connsiteX4" fmla="*/ 49851 w 3269301"/>
              <a:gd name="connsiteY4" fmla="*/ 431800 h 444679"/>
              <a:gd name="connsiteX5" fmla="*/ 813439 w 3269301"/>
              <a:gd name="connsiteY5" fmla="*/ 395287 h 444679"/>
              <a:gd name="connsiteX6" fmla="*/ 1103951 w 3269301"/>
              <a:gd name="connsiteY6" fmla="*/ 273050 h 444679"/>
              <a:gd name="connsiteX7" fmla="*/ 3269301 w 3269301"/>
              <a:gd name="connsiteY7" fmla="*/ 266700 h 444679"/>
              <a:gd name="connsiteX0" fmla="*/ 3262951 w 3269301"/>
              <a:gd name="connsiteY0" fmla="*/ 194287 h 471479"/>
              <a:gd name="connsiteX1" fmla="*/ 1116651 w 3269301"/>
              <a:gd name="connsiteY1" fmla="*/ 200637 h 471479"/>
              <a:gd name="connsiteX2" fmla="*/ 780101 w 3269301"/>
              <a:gd name="connsiteY2" fmla="*/ 16487 h 471479"/>
              <a:gd name="connsiteX3" fmla="*/ 151451 w 3269301"/>
              <a:gd name="connsiteY3" fmla="*/ 57762 h 471479"/>
              <a:gd name="connsiteX4" fmla="*/ 49851 w 3269301"/>
              <a:gd name="connsiteY4" fmla="*/ 448287 h 471479"/>
              <a:gd name="connsiteX5" fmla="*/ 813439 w 3269301"/>
              <a:gd name="connsiteY5" fmla="*/ 411774 h 471479"/>
              <a:gd name="connsiteX6" fmla="*/ 1103951 w 3269301"/>
              <a:gd name="connsiteY6" fmla="*/ 289537 h 471479"/>
              <a:gd name="connsiteX7" fmla="*/ 3269301 w 3269301"/>
              <a:gd name="connsiteY7" fmla="*/ 283187 h 471479"/>
              <a:gd name="connsiteX0" fmla="*/ 3198705 w 3205055"/>
              <a:gd name="connsiteY0" fmla="*/ 189120 h 407249"/>
              <a:gd name="connsiteX1" fmla="*/ 1052405 w 3205055"/>
              <a:gd name="connsiteY1" fmla="*/ 195470 h 407249"/>
              <a:gd name="connsiteX2" fmla="*/ 715855 w 3205055"/>
              <a:gd name="connsiteY2" fmla="*/ 11320 h 407249"/>
              <a:gd name="connsiteX3" fmla="*/ 87205 w 3205055"/>
              <a:gd name="connsiteY3" fmla="*/ 52595 h 407249"/>
              <a:gd name="connsiteX4" fmla="*/ 76093 w 3205055"/>
              <a:gd name="connsiteY4" fmla="*/ 319295 h 407249"/>
              <a:gd name="connsiteX5" fmla="*/ 749193 w 3205055"/>
              <a:gd name="connsiteY5" fmla="*/ 406607 h 407249"/>
              <a:gd name="connsiteX6" fmla="*/ 1039705 w 3205055"/>
              <a:gd name="connsiteY6" fmla="*/ 284370 h 407249"/>
              <a:gd name="connsiteX7" fmla="*/ 3205055 w 3205055"/>
              <a:gd name="connsiteY7" fmla="*/ 278020 h 407249"/>
              <a:gd name="connsiteX0" fmla="*/ 3196516 w 3202866"/>
              <a:gd name="connsiteY0" fmla="*/ 189120 h 368552"/>
              <a:gd name="connsiteX1" fmla="*/ 1050216 w 3202866"/>
              <a:gd name="connsiteY1" fmla="*/ 195470 h 368552"/>
              <a:gd name="connsiteX2" fmla="*/ 713666 w 3202866"/>
              <a:gd name="connsiteY2" fmla="*/ 11320 h 368552"/>
              <a:gd name="connsiteX3" fmla="*/ 85016 w 3202866"/>
              <a:gd name="connsiteY3" fmla="*/ 52595 h 368552"/>
              <a:gd name="connsiteX4" fmla="*/ 73904 w 3202866"/>
              <a:gd name="connsiteY4" fmla="*/ 319295 h 368552"/>
              <a:gd name="connsiteX5" fmla="*/ 713666 w 3202866"/>
              <a:gd name="connsiteY5" fmla="*/ 363744 h 368552"/>
              <a:gd name="connsiteX6" fmla="*/ 1037516 w 3202866"/>
              <a:gd name="connsiteY6" fmla="*/ 284370 h 368552"/>
              <a:gd name="connsiteX7" fmla="*/ 3202866 w 3202866"/>
              <a:gd name="connsiteY7" fmla="*/ 278020 h 368552"/>
              <a:gd name="connsiteX0" fmla="*/ 3196516 w 3202866"/>
              <a:gd name="connsiteY0" fmla="*/ 156294 h 335726"/>
              <a:gd name="connsiteX1" fmla="*/ 1050216 w 3202866"/>
              <a:gd name="connsiteY1" fmla="*/ 162644 h 335726"/>
              <a:gd name="connsiteX2" fmla="*/ 713666 w 3202866"/>
              <a:gd name="connsiteY2" fmla="*/ 35644 h 335726"/>
              <a:gd name="connsiteX3" fmla="*/ 85016 w 3202866"/>
              <a:gd name="connsiteY3" fmla="*/ 19769 h 335726"/>
              <a:gd name="connsiteX4" fmla="*/ 73904 w 3202866"/>
              <a:gd name="connsiteY4" fmla="*/ 286469 h 335726"/>
              <a:gd name="connsiteX5" fmla="*/ 713666 w 3202866"/>
              <a:gd name="connsiteY5" fmla="*/ 330918 h 335726"/>
              <a:gd name="connsiteX6" fmla="*/ 1037516 w 3202866"/>
              <a:gd name="connsiteY6" fmla="*/ 251544 h 335726"/>
              <a:gd name="connsiteX7" fmla="*/ 3202866 w 3202866"/>
              <a:gd name="connsiteY7" fmla="*/ 245194 h 335726"/>
              <a:gd name="connsiteX0" fmla="*/ 3164659 w 3171009"/>
              <a:gd name="connsiteY0" fmla="*/ 132421 h 311853"/>
              <a:gd name="connsiteX1" fmla="*/ 1018359 w 3171009"/>
              <a:gd name="connsiteY1" fmla="*/ 138771 h 311853"/>
              <a:gd name="connsiteX2" fmla="*/ 681809 w 3171009"/>
              <a:gd name="connsiteY2" fmla="*/ 11771 h 311853"/>
              <a:gd name="connsiteX3" fmla="*/ 129359 w 3171009"/>
              <a:gd name="connsiteY3" fmla="*/ 33996 h 311853"/>
              <a:gd name="connsiteX4" fmla="*/ 42047 w 3171009"/>
              <a:gd name="connsiteY4" fmla="*/ 262596 h 311853"/>
              <a:gd name="connsiteX5" fmla="*/ 681809 w 3171009"/>
              <a:gd name="connsiteY5" fmla="*/ 307045 h 311853"/>
              <a:gd name="connsiteX6" fmla="*/ 1005659 w 3171009"/>
              <a:gd name="connsiteY6" fmla="*/ 227671 h 311853"/>
              <a:gd name="connsiteX7" fmla="*/ 3171009 w 3171009"/>
              <a:gd name="connsiteY7" fmla="*/ 221321 h 311853"/>
              <a:gd name="connsiteX0" fmla="*/ 3163954 w 3170304"/>
              <a:gd name="connsiteY0" fmla="*/ 132421 h 314888"/>
              <a:gd name="connsiteX1" fmla="*/ 1017654 w 3170304"/>
              <a:gd name="connsiteY1" fmla="*/ 138771 h 314888"/>
              <a:gd name="connsiteX2" fmla="*/ 681104 w 3170304"/>
              <a:gd name="connsiteY2" fmla="*/ 11771 h 314888"/>
              <a:gd name="connsiteX3" fmla="*/ 128654 w 3170304"/>
              <a:gd name="connsiteY3" fmla="*/ 33996 h 314888"/>
              <a:gd name="connsiteX4" fmla="*/ 41342 w 3170304"/>
              <a:gd name="connsiteY4" fmla="*/ 262596 h 314888"/>
              <a:gd name="connsiteX5" fmla="*/ 671579 w 3170304"/>
              <a:gd name="connsiteY5" fmla="*/ 311808 h 314888"/>
              <a:gd name="connsiteX6" fmla="*/ 1004954 w 3170304"/>
              <a:gd name="connsiteY6" fmla="*/ 227671 h 314888"/>
              <a:gd name="connsiteX7" fmla="*/ 3170304 w 3170304"/>
              <a:gd name="connsiteY7" fmla="*/ 221321 h 314888"/>
              <a:gd name="connsiteX0" fmla="*/ 3163954 w 3163954"/>
              <a:gd name="connsiteY0" fmla="*/ 132421 h 314888"/>
              <a:gd name="connsiteX1" fmla="*/ 1017654 w 3163954"/>
              <a:gd name="connsiteY1" fmla="*/ 138771 h 314888"/>
              <a:gd name="connsiteX2" fmla="*/ 681104 w 3163954"/>
              <a:gd name="connsiteY2" fmla="*/ 11771 h 314888"/>
              <a:gd name="connsiteX3" fmla="*/ 128654 w 3163954"/>
              <a:gd name="connsiteY3" fmla="*/ 33996 h 314888"/>
              <a:gd name="connsiteX4" fmla="*/ 41342 w 3163954"/>
              <a:gd name="connsiteY4" fmla="*/ 262596 h 314888"/>
              <a:gd name="connsiteX5" fmla="*/ 671579 w 3163954"/>
              <a:gd name="connsiteY5" fmla="*/ 311808 h 314888"/>
              <a:gd name="connsiteX6" fmla="*/ 1004954 w 3163954"/>
              <a:gd name="connsiteY6" fmla="*/ 227671 h 314888"/>
              <a:gd name="connsiteX7" fmla="*/ 3160779 w 3163954"/>
              <a:gd name="connsiteY7" fmla="*/ 218146 h 314888"/>
              <a:gd name="connsiteX0" fmla="*/ 3163954 w 3163954"/>
              <a:gd name="connsiteY0" fmla="*/ 132421 h 314888"/>
              <a:gd name="connsiteX1" fmla="*/ 1017654 w 3163954"/>
              <a:gd name="connsiteY1" fmla="*/ 138771 h 314888"/>
              <a:gd name="connsiteX2" fmla="*/ 681104 w 3163954"/>
              <a:gd name="connsiteY2" fmla="*/ 11771 h 314888"/>
              <a:gd name="connsiteX3" fmla="*/ 128654 w 3163954"/>
              <a:gd name="connsiteY3" fmla="*/ 33996 h 314888"/>
              <a:gd name="connsiteX4" fmla="*/ 41342 w 3163954"/>
              <a:gd name="connsiteY4" fmla="*/ 262596 h 314888"/>
              <a:gd name="connsiteX5" fmla="*/ 671579 w 3163954"/>
              <a:gd name="connsiteY5" fmla="*/ 311808 h 314888"/>
              <a:gd name="connsiteX6" fmla="*/ 1004954 w 3163954"/>
              <a:gd name="connsiteY6" fmla="*/ 227671 h 314888"/>
              <a:gd name="connsiteX7" fmla="*/ 3160779 w 3163954"/>
              <a:gd name="connsiteY7" fmla="*/ 218146 h 314888"/>
              <a:gd name="connsiteX0" fmla="*/ 3163954 w 3163954"/>
              <a:gd name="connsiteY0" fmla="*/ 132421 h 314888"/>
              <a:gd name="connsiteX1" fmla="*/ 1017654 w 3163954"/>
              <a:gd name="connsiteY1" fmla="*/ 138771 h 314888"/>
              <a:gd name="connsiteX2" fmla="*/ 681104 w 3163954"/>
              <a:gd name="connsiteY2" fmla="*/ 11771 h 314888"/>
              <a:gd name="connsiteX3" fmla="*/ 128654 w 3163954"/>
              <a:gd name="connsiteY3" fmla="*/ 33996 h 314888"/>
              <a:gd name="connsiteX4" fmla="*/ 41342 w 3163954"/>
              <a:gd name="connsiteY4" fmla="*/ 262596 h 314888"/>
              <a:gd name="connsiteX5" fmla="*/ 671579 w 3163954"/>
              <a:gd name="connsiteY5" fmla="*/ 311808 h 314888"/>
              <a:gd name="connsiteX6" fmla="*/ 1004954 w 3163954"/>
              <a:gd name="connsiteY6" fmla="*/ 227671 h 314888"/>
              <a:gd name="connsiteX7" fmla="*/ 3160779 w 3163954"/>
              <a:gd name="connsiteY7" fmla="*/ 218146 h 314888"/>
              <a:gd name="connsiteX0" fmla="*/ 3163954 w 3163954"/>
              <a:gd name="connsiteY0" fmla="*/ 132421 h 313985"/>
              <a:gd name="connsiteX1" fmla="*/ 1017654 w 3163954"/>
              <a:gd name="connsiteY1" fmla="*/ 138771 h 313985"/>
              <a:gd name="connsiteX2" fmla="*/ 681104 w 3163954"/>
              <a:gd name="connsiteY2" fmla="*/ 11771 h 313985"/>
              <a:gd name="connsiteX3" fmla="*/ 128654 w 3163954"/>
              <a:gd name="connsiteY3" fmla="*/ 33996 h 313985"/>
              <a:gd name="connsiteX4" fmla="*/ 41342 w 3163954"/>
              <a:gd name="connsiteY4" fmla="*/ 262596 h 313985"/>
              <a:gd name="connsiteX5" fmla="*/ 671579 w 3163954"/>
              <a:gd name="connsiteY5" fmla="*/ 311808 h 313985"/>
              <a:gd name="connsiteX6" fmla="*/ 1011304 w 3163954"/>
              <a:gd name="connsiteY6" fmla="*/ 218146 h 313985"/>
              <a:gd name="connsiteX7" fmla="*/ 3160779 w 3163954"/>
              <a:gd name="connsiteY7" fmla="*/ 218146 h 313985"/>
              <a:gd name="connsiteX0" fmla="*/ 3163954 w 3163954"/>
              <a:gd name="connsiteY0" fmla="*/ 132421 h 313985"/>
              <a:gd name="connsiteX1" fmla="*/ 1017654 w 3163954"/>
              <a:gd name="connsiteY1" fmla="*/ 138771 h 313985"/>
              <a:gd name="connsiteX2" fmla="*/ 681104 w 3163954"/>
              <a:gd name="connsiteY2" fmla="*/ 11771 h 313985"/>
              <a:gd name="connsiteX3" fmla="*/ 128654 w 3163954"/>
              <a:gd name="connsiteY3" fmla="*/ 33996 h 313985"/>
              <a:gd name="connsiteX4" fmla="*/ 41342 w 3163954"/>
              <a:gd name="connsiteY4" fmla="*/ 262596 h 313985"/>
              <a:gd name="connsiteX5" fmla="*/ 671579 w 3163954"/>
              <a:gd name="connsiteY5" fmla="*/ 311808 h 313985"/>
              <a:gd name="connsiteX6" fmla="*/ 1011304 w 3163954"/>
              <a:gd name="connsiteY6" fmla="*/ 218146 h 313985"/>
              <a:gd name="connsiteX7" fmla="*/ 3160779 w 3163954"/>
              <a:gd name="connsiteY7" fmla="*/ 218146 h 313985"/>
              <a:gd name="connsiteX0" fmla="*/ 3163954 w 3163954"/>
              <a:gd name="connsiteY0" fmla="*/ 132421 h 313985"/>
              <a:gd name="connsiteX1" fmla="*/ 1017654 w 3163954"/>
              <a:gd name="connsiteY1" fmla="*/ 138771 h 313985"/>
              <a:gd name="connsiteX2" fmla="*/ 681104 w 3163954"/>
              <a:gd name="connsiteY2" fmla="*/ 11771 h 313985"/>
              <a:gd name="connsiteX3" fmla="*/ 128654 w 3163954"/>
              <a:gd name="connsiteY3" fmla="*/ 33996 h 313985"/>
              <a:gd name="connsiteX4" fmla="*/ 41342 w 3163954"/>
              <a:gd name="connsiteY4" fmla="*/ 262596 h 313985"/>
              <a:gd name="connsiteX5" fmla="*/ 671579 w 3163954"/>
              <a:gd name="connsiteY5" fmla="*/ 311808 h 313985"/>
              <a:gd name="connsiteX6" fmla="*/ 1011304 w 3163954"/>
              <a:gd name="connsiteY6" fmla="*/ 218146 h 313985"/>
              <a:gd name="connsiteX7" fmla="*/ 3160779 w 3163954"/>
              <a:gd name="connsiteY7" fmla="*/ 218146 h 313985"/>
              <a:gd name="connsiteX0" fmla="*/ 3160779 w 3160779"/>
              <a:gd name="connsiteY0" fmla="*/ 135596 h 313985"/>
              <a:gd name="connsiteX1" fmla="*/ 1017654 w 3160779"/>
              <a:gd name="connsiteY1" fmla="*/ 138771 h 313985"/>
              <a:gd name="connsiteX2" fmla="*/ 681104 w 3160779"/>
              <a:gd name="connsiteY2" fmla="*/ 11771 h 313985"/>
              <a:gd name="connsiteX3" fmla="*/ 128654 w 3160779"/>
              <a:gd name="connsiteY3" fmla="*/ 33996 h 313985"/>
              <a:gd name="connsiteX4" fmla="*/ 41342 w 3160779"/>
              <a:gd name="connsiteY4" fmla="*/ 262596 h 313985"/>
              <a:gd name="connsiteX5" fmla="*/ 671579 w 3160779"/>
              <a:gd name="connsiteY5" fmla="*/ 311808 h 313985"/>
              <a:gd name="connsiteX6" fmla="*/ 1011304 w 3160779"/>
              <a:gd name="connsiteY6" fmla="*/ 218146 h 313985"/>
              <a:gd name="connsiteX7" fmla="*/ 3160779 w 3160779"/>
              <a:gd name="connsiteY7" fmla="*/ 218146 h 313985"/>
              <a:gd name="connsiteX0" fmla="*/ 3160779 w 3160779"/>
              <a:gd name="connsiteY0" fmla="*/ 135596 h 313985"/>
              <a:gd name="connsiteX1" fmla="*/ 1017654 w 3160779"/>
              <a:gd name="connsiteY1" fmla="*/ 138771 h 313985"/>
              <a:gd name="connsiteX2" fmla="*/ 681104 w 3160779"/>
              <a:gd name="connsiteY2" fmla="*/ 11771 h 313985"/>
              <a:gd name="connsiteX3" fmla="*/ 128654 w 3160779"/>
              <a:gd name="connsiteY3" fmla="*/ 33996 h 313985"/>
              <a:gd name="connsiteX4" fmla="*/ 41342 w 3160779"/>
              <a:gd name="connsiteY4" fmla="*/ 262596 h 313985"/>
              <a:gd name="connsiteX5" fmla="*/ 671579 w 3160779"/>
              <a:gd name="connsiteY5" fmla="*/ 311808 h 313985"/>
              <a:gd name="connsiteX6" fmla="*/ 1011304 w 3160779"/>
              <a:gd name="connsiteY6" fmla="*/ 218146 h 313985"/>
              <a:gd name="connsiteX7" fmla="*/ 3160779 w 3160779"/>
              <a:gd name="connsiteY7" fmla="*/ 218146 h 313985"/>
              <a:gd name="connsiteX0" fmla="*/ 3164537 w 3164537"/>
              <a:gd name="connsiteY0" fmla="*/ 135596 h 313985"/>
              <a:gd name="connsiteX1" fmla="*/ 1021412 w 3164537"/>
              <a:gd name="connsiteY1" fmla="*/ 138771 h 313985"/>
              <a:gd name="connsiteX2" fmla="*/ 684862 w 3164537"/>
              <a:gd name="connsiteY2" fmla="*/ 11771 h 313985"/>
              <a:gd name="connsiteX3" fmla="*/ 132412 w 3164537"/>
              <a:gd name="connsiteY3" fmla="*/ 33996 h 313985"/>
              <a:gd name="connsiteX4" fmla="*/ 45100 w 3164537"/>
              <a:gd name="connsiteY4" fmla="*/ 262596 h 313985"/>
              <a:gd name="connsiteX5" fmla="*/ 726137 w 3164537"/>
              <a:gd name="connsiteY5" fmla="*/ 311808 h 313985"/>
              <a:gd name="connsiteX6" fmla="*/ 1015062 w 3164537"/>
              <a:gd name="connsiteY6" fmla="*/ 218146 h 313985"/>
              <a:gd name="connsiteX7" fmla="*/ 3164537 w 3164537"/>
              <a:gd name="connsiteY7" fmla="*/ 218146 h 313985"/>
              <a:gd name="connsiteX0" fmla="*/ 3164537 w 3164537"/>
              <a:gd name="connsiteY0" fmla="*/ 136048 h 314437"/>
              <a:gd name="connsiteX1" fmla="*/ 1011887 w 3164537"/>
              <a:gd name="connsiteY1" fmla="*/ 145573 h 314437"/>
              <a:gd name="connsiteX2" fmla="*/ 684862 w 3164537"/>
              <a:gd name="connsiteY2" fmla="*/ 12223 h 314437"/>
              <a:gd name="connsiteX3" fmla="*/ 132412 w 3164537"/>
              <a:gd name="connsiteY3" fmla="*/ 34448 h 314437"/>
              <a:gd name="connsiteX4" fmla="*/ 45100 w 3164537"/>
              <a:gd name="connsiteY4" fmla="*/ 263048 h 314437"/>
              <a:gd name="connsiteX5" fmla="*/ 726137 w 3164537"/>
              <a:gd name="connsiteY5" fmla="*/ 312260 h 314437"/>
              <a:gd name="connsiteX6" fmla="*/ 1015062 w 3164537"/>
              <a:gd name="connsiteY6" fmla="*/ 218598 h 314437"/>
              <a:gd name="connsiteX7" fmla="*/ 3164537 w 3164537"/>
              <a:gd name="connsiteY7" fmla="*/ 218598 h 314437"/>
              <a:gd name="connsiteX0" fmla="*/ 3166357 w 3166357"/>
              <a:gd name="connsiteY0" fmla="*/ 142995 h 321384"/>
              <a:gd name="connsiteX1" fmla="*/ 1013707 w 3166357"/>
              <a:gd name="connsiteY1" fmla="*/ 152520 h 321384"/>
              <a:gd name="connsiteX2" fmla="*/ 737482 w 3166357"/>
              <a:gd name="connsiteY2" fmla="*/ 9645 h 321384"/>
              <a:gd name="connsiteX3" fmla="*/ 134232 w 3166357"/>
              <a:gd name="connsiteY3" fmla="*/ 41395 h 321384"/>
              <a:gd name="connsiteX4" fmla="*/ 46920 w 3166357"/>
              <a:gd name="connsiteY4" fmla="*/ 269995 h 321384"/>
              <a:gd name="connsiteX5" fmla="*/ 727957 w 3166357"/>
              <a:gd name="connsiteY5" fmla="*/ 319207 h 321384"/>
              <a:gd name="connsiteX6" fmla="*/ 1016882 w 3166357"/>
              <a:gd name="connsiteY6" fmla="*/ 225545 h 321384"/>
              <a:gd name="connsiteX7" fmla="*/ 3166357 w 3166357"/>
              <a:gd name="connsiteY7" fmla="*/ 225545 h 321384"/>
              <a:gd name="connsiteX0" fmla="*/ 3166125 w 3166125"/>
              <a:gd name="connsiteY0" fmla="*/ 142995 h 321384"/>
              <a:gd name="connsiteX1" fmla="*/ 1013475 w 3166125"/>
              <a:gd name="connsiteY1" fmla="*/ 152520 h 321384"/>
              <a:gd name="connsiteX2" fmla="*/ 730900 w 3166125"/>
              <a:gd name="connsiteY2" fmla="*/ 9645 h 321384"/>
              <a:gd name="connsiteX3" fmla="*/ 134000 w 3166125"/>
              <a:gd name="connsiteY3" fmla="*/ 41395 h 321384"/>
              <a:gd name="connsiteX4" fmla="*/ 46688 w 3166125"/>
              <a:gd name="connsiteY4" fmla="*/ 269995 h 321384"/>
              <a:gd name="connsiteX5" fmla="*/ 727725 w 3166125"/>
              <a:gd name="connsiteY5" fmla="*/ 319207 h 321384"/>
              <a:gd name="connsiteX6" fmla="*/ 1016650 w 3166125"/>
              <a:gd name="connsiteY6" fmla="*/ 225545 h 321384"/>
              <a:gd name="connsiteX7" fmla="*/ 3166125 w 3166125"/>
              <a:gd name="connsiteY7" fmla="*/ 225545 h 321384"/>
              <a:gd name="connsiteX0" fmla="*/ 3158468 w 3158468"/>
              <a:gd name="connsiteY0" fmla="*/ 159065 h 338000"/>
              <a:gd name="connsiteX1" fmla="*/ 1005818 w 3158468"/>
              <a:gd name="connsiteY1" fmla="*/ 168590 h 338000"/>
              <a:gd name="connsiteX2" fmla="*/ 723243 w 3158468"/>
              <a:gd name="connsiteY2" fmla="*/ 25715 h 338000"/>
              <a:gd name="connsiteX3" fmla="*/ 151743 w 3158468"/>
              <a:gd name="connsiteY3" fmla="*/ 25715 h 338000"/>
              <a:gd name="connsiteX4" fmla="*/ 39031 w 3158468"/>
              <a:gd name="connsiteY4" fmla="*/ 286065 h 338000"/>
              <a:gd name="connsiteX5" fmla="*/ 720068 w 3158468"/>
              <a:gd name="connsiteY5" fmla="*/ 335277 h 338000"/>
              <a:gd name="connsiteX6" fmla="*/ 1008993 w 3158468"/>
              <a:gd name="connsiteY6" fmla="*/ 241615 h 338000"/>
              <a:gd name="connsiteX7" fmla="*/ 3158468 w 3158468"/>
              <a:gd name="connsiteY7" fmla="*/ 241615 h 338000"/>
              <a:gd name="connsiteX0" fmla="*/ 3185752 w 3185752"/>
              <a:gd name="connsiteY0" fmla="*/ 144420 h 323355"/>
              <a:gd name="connsiteX1" fmla="*/ 1033102 w 3185752"/>
              <a:gd name="connsiteY1" fmla="*/ 153945 h 323355"/>
              <a:gd name="connsiteX2" fmla="*/ 750527 w 3185752"/>
              <a:gd name="connsiteY2" fmla="*/ 11070 h 323355"/>
              <a:gd name="connsiteX3" fmla="*/ 179027 w 3185752"/>
              <a:gd name="connsiteY3" fmla="*/ 11070 h 323355"/>
              <a:gd name="connsiteX4" fmla="*/ 66315 w 3185752"/>
              <a:gd name="connsiteY4" fmla="*/ 271420 h 323355"/>
              <a:gd name="connsiteX5" fmla="*/ 747352 w 3185752"/>
              <a:gd name="connsiteY5" fmla="*/ 320632 h 323355"/>
              <a:gd name="connsiteX6" fmla="*/ 1036277 w 3185752"/>
              <a:gd name="connsiteY6" fmla="*/ 226970 h 323355"/>
              <a:gd name="connsiteX7" fmla="*/ 3185752 w 3185752"/>
              <a:gd name="connsiteY7" fmla="*/ 226970 h 323355"/>
              <a:gd name="connsiteX0" fmla="*/ 3185752 w 3185752"/>
              <a:gd name="connsiteY0" fmla="*/ 137397 h 316332"/>
              <a:gd name="connsiteX1" fmla="*/ 1033102 w 3185752"/>
              <a:gd name="connsiteY1" fmla="*/ 146922 h 316332"/>
              <a:gd name="connsiteX2" fmla="*/ 750527 w 3185752"/>
              <a:gd name="connsiteY2" fmla="*/ 4047 h 316332"/>
              <a:gd name="connsiteX3" fmla="*/ 179027 w 3185752"/>
              <a:gd name="connsiteY3" fmla="*/ 4047 h 316332"/>
              <a:gd name="connsiteX4" fmla="*/ 66315 w 3185752"/>
              <a:gd name="connsiteY4" fmla="*/ 264397 h 316332"/>
              <a:gd name="connsiteX5" fmla="*/ 747352 w 3185752"/>
              <a:gd name="connsiteY5" fmla="*/ 313609 h 316332"/>
              <a:gd name="connsiteX6" fmla="*/ 1036277 w 3185752"/>
              <a:gd name="connsiteY6" fmla="*/ 219947 h 316332"/>
              <a:gd name="connsiteX7" fmla="*/ 3185752 w 3185752"/>
              <a:gd name="connsiteY7" fmla="*/ 219947 h 316332"/>
              <a:gd name="connsiteX0" fmla="*/ 3186871 w 3186871"/>
              <a:gd name="connsiteY0" fmla="*/ 137397 h 352654"/>
              <a:gd name="connsiteX1" fmla="*/ 1034221 w 3186871"/>
              <a:gd name="connsiteY1" fmla="*/ 146922 h 352654"/>
              <a:gd name="connsiteX2" fmla="*/ 751646 w 3186871"/>
              <a:gd name="connsiteY2" fmla="*/ 4047 h 352654"/>
              <a:gd name="connsiteX3" fmla="*/ 180146 w 3186871"/>
              <a:gd name="connsiteY3" fmla="*/ 4047 h 352654"/>
              <a:gd name="connsiteX4" fmla="*/ 67434 w 3186871"/>
              <a:gd name="connsiteY4" fmla="*/ 264397 h 352654"/>
              <a:gd name="connsiteX5" fmla="*/ 764346 w 3186871"/>
              <a:gd name="connsiteY5" fmla="*/ 351709 h 352654"/>
              <a:gd name="connsiteX6" fmla="*/ 1037396 w 3186871"/>
              <a:gd name="connsiteY6" fmla="*/ 219947 h 352654"/>
              <a:gd name="connsiteX7" fmla="*/ 3186871 w 3186871"/>
              <a:gd name="connsiteY7" fmla="*/ 219947 h 352654"/>
              <a:gd name="connsiteX0" fmla="*/ 3091323 w 3091323"/>
              <a:gd name="connsiteY0" fmla="*/ 161310 h 410348"/>
              <a:gd name="connsiteX1" fmla="*/ 938673 w 3091323"/>
              <a:gd name="connsiteY1" fmla="*/ 170835 h 410348"/>
              <a:gd name="connsiteX2" fmla="*/ 656098 w 3091323"/>
              <a:gd name="connsiteY2" fmla="*/ 27960 h 410348"/>
              <a:gd name="connsiteX3" fmla="*/ 84598 w 3091323"/>
              <a:gd name="connsiteY3" fmla="*/ 27960 h 410348"/>
              <a:gd name="connsiteX4" fmla="*/ 63961 w 3091323"/>
              <a:gd name="connsiteY4" fmla="*/ 380385 h 410348"/>
              <a:gd name="connsiteX5" fmla="*/ 668798 w 3091323"/>
              <a:gd name="connsiteY5" fmla="*/ 375622 h 410348"/>
              <a:gd name="connsiteX6" fmla="*/ 941848 w 3091323"/>
              <a:gd name="connsiteY6" fmla="*/ 243860 h 410348"/>
              <a:gd name="connsiteX7" fmla="*/ 3091323 w 3091323"/>
              <a:gd name="connsiteY7" fmla="*/ 243860 h 410348"/>
              <a:gd name="connsiteX0" fmla="*/ 3135872 w 3135872"/>
              <a:gd name="connsiteY0" fmla="*/ 161310 h 388300"/>
              <a:gd name="connsiteX1" fmla="*/ 983222 w 3135872"/>
              <a:gd name="connsiteY1" fmla="*/ 170835 h 388300"/>
              <a:gd name="connsiteX2" fmla="*/ 700647 w 3135872"/>
              <a:gd name="connsiteY2" fmla="*/ 27960 h 388300"/>
              <a:gd name="connsiteX3" fmla="*/ 129147 w 3135872"/>
              <a:gd name="connsiteY3" fmla="*/ 27960 h 388300"/>
              <a:gd name="connsiteX4" fmla="*/ 108510 w 3135872"/>
              <a:gd name="connsiteY4" fmla="*/ 380385 h 388300"/>
              <a:gd name="connsiteX5" fmla="*/ 713347 w 3135872"/>
              <a:gd name="connsiteY5" fmla="*/ 375622 h 388300"/>
              <a:gd name="connsiteX6" fmla="*/ 986397 w 3135872"/>
              <a:gd name="connsiteY6" fmla="*/ 243860 h 388300"/>
              <a:gd name="connsiteX7" fmla="*/ 3135872 w 3135872"/>
              <a:gd name="connsiteY7" fmla="*/ 243860 h 388300"/>
              <a:gd name="connsiteX0" fmla="*/ 3159586 w 3159586"/>
              <a:gd name="connsiteY0" fmla="*/ 137258 h 364248"/>
              <a:gd name="connsiteX1" fmla="*/ 1006936 w 3159586"/>
              <a:gd name="connsiteY1" fmla="*/ 146783 h 364248"/>
              <a:gd name="connsiteX2" fmla="*/ 724361 w 3159586"/>
              <a:gd name="connsiteY2" fmla="*/ 3908 h 364248"/>
              <a:gd name="connsiteX3" fmla="*/ 152861 w 3159586"/>
              <a:gd name="connsiteY3" fmla="*/ 3908 h 364248"/>
              <a:gd name="connsiteX4" fmla="*/ 132224 w 3159586"/>
              <a:gd name="connsiteY4" fmla="*/ 356333 h 364248"/>
              <a:gd name="connsiteX5" fmla="*/ 737061 w 3159586"/>
              <a:gd name="connsiteY5" fmla="*/ 351570 h 364248"/>
              <a:gd name="connsiteX6" fmla="*/ 1010111 w 3159586"/>
              <a:gd name="connsiteY6" fmla="*/ 219808 h 364248"/>
              <a:gd name="connsiteX7" fmla="*/ 3159586 w 3159586"/>
              <a:gd name="connsiteY7" fmla="*/ 219808 h 364248"/>
              <a:gd name="connsiteX0" fmla="*/ 3159586 w 3159586"/>
              <a:gd name="connsiteY0" fmla="*/ 137258 h 357785"/>
              <a:gd name="connsiteX1" fmla="*/ 1006936 w 3159586"/>
              <a:gd name="connsiteY1" fmla="*/ 146783 h 357785"/>
              <a:gd name="connsiteX2" fmla="*/ 724361 w 3159586"/>
              <a:gd name="connsiteY2" fmla="*/ 3908 h 357785"/>
              <a:gd name="connsiteX3" fmla="*/ 152861 w 3159586"/>
              <a:gd name="connsiteY3" fmla="*/ 3908 h 357785"/>
              <a:gd name="connsiteX4" fmla="*/ 132224 w 3159586"/>
              <a:gd name="connsiteY4" fmla="*/ 356333 h 357785"/>
              <a:gd name="connsiteX5" fmla="*/ 737061 w 3159586"/>
              <a:gd name="connsiteY5" fmla="*/ 351570 h 357785"/>
              <a:gd name="connsiteX6" fmla="*/ 1010111 w 3159586"/>
              <a:gd name="connsiteY6" fmla="*/ 219808 h 357785"/>
              <a:gd name="connsiteX7" fmla="*/ 3159586 w 3159586"/>
              <a:gd name="connsiteY7" fmla="*/ 219808 h 357785"/>
              <a:gd name="connsiteX0" fmla="*/ 3159586 w 3159586"/>
              <a:gd name="connsiteY0" fmla="*/ 133350 h 353877"/>
              <a:gd name="connsiteX1" fmla="*/ 1006936 w 3159586"/>
              <a:gd name="connsiteY1" fmla="*/ 142875 h 353877"/>
              <a:gd name="connsiteX2" fmla="*/ 724361 w 3159586"/>
              <a:gd name="connsiteY2" fmla="*/ 0 h 353877"/>
              <a:gd name="connsiteX3" fmla="*/ 152861 w 3159586"/>
              <a:gd name="connsiteY3" fmla="*/ 0 h 353877"/>
              <a:gd name="connsiteX4" fmla="*/ 132224 w 3159586"/>
              <a:gd name="connsiteY4" fmla="*/ 352425 h 353877"/>
              <a:gd name="connsiteX5" fmla="*/ 737061 w 3159586"/>
              <a:gd name="connsiteY5" fmla="*/ 347662 h 353877"/>
              <a:gd name="connsiteX6" fmla="*/ 1010111 w 3159586"/>
              <a:gd name="connsiteY6" fmla="*/ 215900 h 353877"/>
              <a:gd name="connsiteX7" fmla="*/ 3159586 w 3159586"/>
              <a:gd name="connsiteY7" fmla="*/ 215900 h 353877"/>
              <a:gd name="connsiteX0" fmla="*/ 3118665 w 3118665"/>
              <a:gd name="connsiteY0" fmla="*/ 133350 h 378827"/>
              <a:gd name="connsiteX1" fmla="*/ 966015 w 3118665"/>
              <a:gd name="connsiteY1" fmla="*/ 142875 h 378827"/>
              <a:gd name="connsiteX2" fmla="*/ 683440 w 3118665"/>
              <a:gd name="connsiteY2" fmla="*/ 0 h 378827"/>
              <a:gd name="connsiteX3" fmla="*/ 111940 w 3118665"/>
              <a:gd name="connsiteY3" fmla="*/ 0 h 378827"/>
              <a:gd name="connsiteX4" fmla="*/ 91303 w 3118665"/>
              <a:gd name="connsiteY4" fmla="*/ 352425 h 378827"/>
              <a:gd name="connsiteX5" fmla="*/ 680265 w 3118665"/>
              <a:gd name="connsiteY5" fmla="*/ 350837 h 378827"/>
              <a:gd name="connsiteX6" fmla="*/ 969190 w 3118665"/>
              <a:gd name="connsiteY6" fmla="*/ 215900 h 378827"/>
              <a:gd name="connsiteX7" fmla="*/ 3118665 w 3118665"/>
              <a:gd name="connsiteY7" fmla="*/ 215900 h 378827"/>
              <a:gd name="connsiteX0" fmla="*/ 3118665 w 3118665"/>
              <a:gd name="connsiteY0" fmla="*/ 133350 h 378827"/>
              <a:gd name="connsiteX1" fmla="*/ 966015 w 3118665"/>
              <a:gd name="connsiteY1" fmla="*/ 142875 h 378827"/>
              <a:gd name="connsiteX2" fmla="*/ 683440 w 3118665"/>
              <a:gd name="connsiteY2" fmla="*/ 0 h 378827"/>
              <a:gd name="connsiteX3" fmla="*/ 111940 w 3118665"/>
              <a:gd name="connsiteY3" fmla="*/ 0 h 378827"/>
              <a:gd name="connsiteX4" fmla="*/ 91303 w 3118665"/>
              <a:gd name="connsiteY4" fmla="*/ 352425 h 378827"/>
              <a:gd name="connsiteX5" fmla="*/ 680265 w 3118665"/>
              <a:gd name="connsiteY5" fmla="*/ 350837 h 378827"/>
              <a:gd name="connsiteX6" fmla="*/ 969190 w 3118665"/>
              <a:gd name="connsiteY6" fmla="*/ 215900 h 378827"/>
              <a:gd name="connsiteX7" fmla="*/ 3118665 w 3118665"/>
              <a:gd name="connsiteY7" fmla="*/ 215900 h 378827"/>
              <a:gd name="connsiteX0" fmla="*/ 3118665 w 3118665"/>
              <a:gd name="connsiteY0" fmla="*/ 133350 h 377444"/>
              <a:gd name="connsiteX1" fmla="*/ 966015 w 3118665"/>
              <a:gd name="connsiteY1" fmla="*/ 142875 h 377444"/>
              <a:gd name="connsiteX2" fmla="*/ 683440 w 3118665"/>
              <a:gd name="connsiteY2" fmla="*/ 0 h 377444"/>
              <a:gd name="connsiteX3" fmla="*/ 111940 w 3118665"/>
              <a:gd name="connsiteY3" fmla="*/ 0 h 377444"/>
              <a:gd name="connsiteX4" fmla="*/ 91303 w 3118665"/>
              <a:gd name="connsiteY4" fmla="*/ 352425 h 377444"/>
              <a:gd name="connsiteX5" fmla="*/ 680265 w 3118665"/>
              <a:gd name="connsiteY5" fmla="*/ 350837 h 377444"/>
              <a:gd name="connsiteX6" fmla="*/ 969190 w 3118665"/>
              <a:gd name="connsiteY6" fmla="*/ 215900 h 377444"/>
              <a:gd name="connsiteX7" fmla="*/ 3118665 w 3118665"/>
              <a:gd name="connsiteY7" fmla="*/ 215900 h 377444"/>
              <a:gd name="connsiteX0" fmla="*/ 3154677 w 3154677"/>
              <a:gd name="connsiteY0" fmla="*/ 133350 h 352425"/>
              <a:gd name="connsiteX1" fmla="*/ 1002027 w 3154677"/>
              <a:gd name="connsiteY1" fmla="*/ 142875 h 352425"/>
              <a:gd name="connsiteX2" fmla="*/ 719452 w 3154677"/>
              <a:gd name="connsiteY2" fmla="*/ 0 h 352425"/>
              <a:gd name="connsiteX3" fmla="*/ 147952 w 3154677"/>
              <a:gd name="connsiteY3" fmla="*/ 0 h 352425"/>
              <a:gd name="connsiteX4" fmla="*/ 127315 w 3154677"/>
              <a:gd name="connsiteY4" fmla="*/ 352425 h 352425"/>
              <a:gd name="connsiteX5" fmla="*/ 716277 w 3154677"/>
              <a:gd name="connsiteY5" fmla="*/ 350837 h 352425"/>
              <a:gd name="connsiteX6" fmla="*/ 1005202 w 3154677"/>
              <a:gd name="connsiteY6" fmla="*/ 215900 h 352425"/>
              <a:gd name="connsiteX7" fmla="*/ 3154677 w 3154677"/>
              <a:gd name="connsiteY7" fmla="*/ 215900 h 352425"/>
              <a:gd name="connsiteX0" fmla="*/ 3154677 w 3154677"/>
              <a:gd name="connsiteY0" fmla="*/ 133350 h 352425"/>
              <a:gd name="connsiteX1" fmla="*/ 1002027 w 3154677"/>
              <a:gd name="connsiteY1" fmla="*/ 142875 h 352425"/>
              <a:gd name="connsiteX2" fmla="*/ 719452 w 3154677"/>
              <a:gd name="connsiteY2" fmla="*/ 0 h 352425"/>
              <a:gd name="connsiteX3" fmla="*/ 147952 w 3154677"/>
              <a:gd name="connsiteY3" fmla="*/ 0 h 352425"/>
              <a:gd name="connsiteX4" fmla="*/ 127315 w 3154677"/>
              <a:gd name="connsiteY4" fmla="*/ 352425 h 352425"/>
              <a:gd name="connsiteX5" fmla="*/ 716277 w 3154677"/>
              <a:gd name="connsiteY5" fmla="*/ 350837 h 352425"/>
              <a:gd name="connsiteX6" fmla="*/ 1005202 w 3154677"/>
              <a:gd name="connsiteY6" fmla="*/ 215900 h 352425"/>
              <a:gd name="connsiteX7" fmla="*/ 3154677 w 3154677"/>
              <a:gd name="connsiteY7" fmla="*/ 215900 h 352425"/>
              <a:gd name="connsiteX0" fmla="*/ 3154677 w 3154677"/>
              <a:gd name="connsiteY0" fmla="*/ 133350 h 352425"/>
              <a:gd name="connsiteX1" fmla="*/ 1002027 w 3154677"/>
              <a:gd name="connsiteY1" fmla="*/ 142875 h 352425"/>
              <a:gd name="connsiteX2" fmla="*/ 719452 w 3154677"/>
              <a:gd name="connsiteY2" fmla="*/ 0 h 352425"/>
              <a:gd name="connsiteX3" fmla="*/ 147952 w 3154677"/>
              <a:gd name="connsiteY3" fmla="*/ 0 h 352425"/>
              <a:gd name="connsiteX4" fmla="*/ 127315 w 3154677"/>
              <a:gd name="connsiteY4" fmla="*/ 352425 h 352425"/>
              <a:gd name="connsiteX5" fmla="*/ 716277 w 3154677"/>
              <a:gd name="connsiteY5" fmla="*/ 350837 h 352425"/>
              <a:gd name="connsiteX6" fmla="*/ 1005202 w 3154677"/>
              <a:gd name="connsiteY6" fmla="*/ 215900 h 352425"/>
              <a:gd name="connsiteX7" fmla="*/ 3154677 w 3154677"/>
              <a:gd name="connsiteY7" fmla="*/ 215900 h 352425"/>
              <a:gd name="connsiteX0" fmla="*/ 3148242 w 3148242"/>
              <a:gd name="connsiteY0" fmla="*/ 133350 h 352425"/>
              <a:gd name="connsiteX1" fmla="*/ 995592 w 3148242"/>
              <a:gd name="connsiteY1" fmla="*/ 142875 h 352425"/>
              <a:gd name="connsiteX2" fmla="*/ 713017 w 3148242"/>
              <a:gd name="connsiteY2" fmla="*/ 0 h 352425"/>
              <a:gd name="connsiteX3" fmla="*/ 141517 w 3148242"/>
              <a:gd name="connsiteY3" fmla="*/ 0 h 352425"/>
              <a:gd name="connsiteX4" fmla="*/ 120880 w 3148242"/>
              <a:gd name="connsiteY4" fmla="*/ 352425 h 352425"/>
              <a:gd name="connsiteX5" fmla="*/ 709842 w 3148242"/>
              <a:gd name="connsiteY5" fmla="*/ 350837 h 352425"/>
              <a:gd name="connsiteX6" fmla="*/ 998767 w 3148242"/>
              <a:gd name="connsiteY6" fmla="*/ 215900 h 352425"/>
              <a:gd name="connsiteX7" fmla="*/ 3148242 w 3148242"/>
              <a:gd name="connsiteY7" fmla="*/ 215900 h 352425"/>
              <a:gd name="connsiteX0" fmla="*/ 3127865 w 3127865"/>
              <a:gd name="connsiteY0" fmla="*/ 133350 h 354169"/>
              <a:gd name="connsiteX1" fmla="*/ 975215 w 3127865"/>
              <a:gd name="connsiteY1" fmla="*/ 142875 h 354169"/>
              <a:gd name="connsiteX2" fmla="*/ 692640 w 3127865"/>
              <a:gd name="connsiteY2" fmla="*/ 0 h 354169"/>
              <a:gd name="connsiteX3" fmla="*/ 121140 w 3127865"/>
              <a:gd name="connsiteY3" fmla="*/ 0 h 354169"/>
              <a:gd name="connsiteX4" fmla="*/ 100503 w 3127865"/>
              <a:gd name="connsiteY4" fmla="*/ 352425 h 354169"/>
              <a:gd name="connsiteX5" fmla="*/ 689465 w 3127865"/>
              <a:gd name="connsiteY5" fmla="*/ 350837 h 354169"/>
              <a:gd name="connsiteX6" fmla="*/ 978390 w 3127865"/>
              <a:gd name="connsiteY6" fmla="*/ 215900 h 354169"/>
              <a:gd name="connsiteX7" fmla="*/ 3127865 w 3127865"/>
              <a:gd name="connsiteY7" fmla="*/ 215900 h 354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27865" h="354169">
                <a:moveTo>
                  <a:pt x="3127865" y="133350"/>
                </a:moveTo>
                <a:lnTo>
                  <a:pt x="975215" y="142875"/>
                </a:lnTo>
                <a:cubicBezTo>
                  <a:pt x="866207" y="49742"/>
                  <a:pt x="901661" y="1587"/>
                  <a:pt x="692640" y="0"/>
                </a:cubicBezTo>
                <a:lnTo>
                  <a:pt x="121140" y="0"/>
                </a:lnTo>
                <a:cubicBezTo>
                  <a:pt x="-34699" y="1587"/>
                  <a:pt x="-38668" y="347927"/>
                  <a:pt x="100503" y="352425"/>
                </a:cubicBezTo>
                <a:cubicBezTo>
                  <a:pt x="239674" y="356923"/>
                  <a:pt x="493144" y="351366"/>
                  <a:pt x="689465" y="350837"/>
                </a:cubicBezTo>
                <a:cubicBezTo>
                  <a:pt x="883405" y="353483"/>
                  <a:pt x="877848" y="306387"/>
                  <a:pt x="978390" y="215900"/>
                </a:cubicBezTo>
                <a:lnTo>
                  <a:pt x="3127865" y="215900"/>
                </a:ln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5" name="TextBox 4">
            <a:extLst>
              <a:ext uri="{FF2B5EF4-FFF2-40B4-BE49-F238E27FC236}">
                <a16:creationId xmlns:a16="http://schemas.microsoft.com/office/drawing/2014/main" id="{5E469DB3-52CC-317A-CC0F-E0D60AED9F08}"/>
              </a:ext>
            </a:extLst>
          </p:cNvPr>
          <p:cNvSpPr txBox="1"/>
          <p:nvPr/>
        </p:nvSpPr>
        <p:spPr>
          <a:xfrm>
            <a:off x="375004" y="3832293"/>
            <a:ext cx="2174326" cy="622800"/>
          </a:xfrm>
          <a:prstGeom prst="rect">
            <a:avLst/>
          </a:prstGeom>
          <a:solidFill>
            <a:schemeClr val="bg1"/>
          </a:solidFill>
          <a:ln>
            <a:solidFill>
              <a:schemeClr val="tx1"/>
            </a:solidFill>
          </a:ln>
        </p:spPr>
        <p:txBody>
          <a:bodyPr wrap="square" rtlCol="0">
            <a:noAutofit/>
          </a:bodyPr>
          <a:lstStyle/>
          <a:p>
            <a:r>
              <a:rPr lang="en-GB" sz="3200">
                <a:latin typeface="Century Gothic" panose="020B0502020202020204" pitchFamily="34" charset="0"/>
                <a:sym typeface="Wingdings 2" panose="05020102010507070707" pitchFamily="18" charset="2"/>
              </a:rPr>
              <a:t> </a:t>
            </a:r>
            <a:r>
              <a:rPr lang="en-GB">
                <a:latin typeface="Century Gothic" panose="020B0502020202020204" pitchFamily="34" charset="0"/>
                <a:sym typeface="Wingdings 2" panose="05020102010507070707" pitchFamily="18" charset="2"/>
              </a:rPr>
              <a:t>Observe  </a:t>
            </a:r>
            <a:r>
              <a:rPr lang="en-GB" sz="2000">
                <a:sym typeface="Wingdings" panose="05000000000000000000" pitchFamily="2" charset="2"/>
              </a:rPr>
              <a:t></a:t>
            </a:r>
            <a:endParaRPr lang="en-GB" sz="2000">
              <a:sym typeface="Wingdings 2" panose="05020102010507070707" pitchFamily="18" charset="2"/>
            </a:endParaRPr>
          </a:p>
          <a:p>
            <a:pPr algn="r"/>
            <a:r>
              <a:rPr lang="en-GB" sz="2400"/>
              <a:t> </a:t>
            </a:r>
          </a:p>
        </p:txBody>
      </p:sp>
      <p:grpSp>
        <p:nvGrpSpPr>
          <p:cNvPr id="6" name="Group 5" descr="An eye symbol representing observation">
            <a:extLst>
              <a:ext uri="{FF2B5EF4-FFF2-40B4-BE49-F238E27FC236}">
                <a16:creationId xmlns:a16="http://schemas.microsoft.com/office/drawing/2014/main" id="{57828A60-412C-2FB6-2839-570AA07B4AA0}"/>
              </a:ext>
            </a:extLst>
          </p:cNvPr>
          <p:cNvGrpSpPr>
            <a:grpSpLocks/>
          </p:cNvGrpSpPr>
          <p:nvPr/>
        </p:nvGrpSpPr>
        <p:grpSpPr>
          <a:xfrm rot="20063517" flipH="1">
            <a:off x="2405615" y="3780642"/>
            <a:ext cx="889000" cy="889000"/>
            <a:chOff x="3416300" y="2501900"/>
            <a:chExt cx="889000" cy="889000"/>
          </a:xfrm>
        </p:grpSpPr>
        <p:sp>
          <p:nvSpPr>
            <p:cNvPr id="7" name="Arc 6">
              <a:extLst>
                <a:ext uri="{FF2B5EF4-FFF2-40B4-BE49-F238E27FC236}">
                  <a16:creationId xmlns:a16="http://schemas.microsoft.com/office/drawing/2014/main" id="{E602B237-3ECF-DCFB-CF79-624E1E20EC32}"/>
                </a:ext>
              </a:extLst>
            </p:cNvPr>
            <p:cNvSpPr>
              <a:spLocks/>
            </p:cNvSpPr>
            <p:nvPr/>
          </p:nvSpPr>
          <p:spPr>
            <a:xfrm rot="13613037">
              <a:off x="3441700" y="2527300"/>
              <a:ext cx="889000" cy="838200"/>
            </a:xfrm>
            <a:prstGeom prst="arc">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8" name="Straight Connector 7">
              <a:extLst>
                <a:ext uri="{FF2B5EF4-FFF2-40B4-BE49-F238E27FC236}">
                  <a16:creationId xmlns:a16="http://schemas.microsoft.com/office/drawing/2014/main" id="{7BB2522B-D086-D580-0448-E0E98487008F}"/>
                </a:ext>
              </a:extLst>
            </p:cNvPr>
            <p:cNvCxnSpPr>
              <a:cxnSpLocks/>
            </p:cNvCxnSpPr>
            <p:nvPr/>
          </p:nvCxnSpPr>
          <p:spPr>
            <a:xfrm>
              <a:off x="3416300" y="2514600"/>
              <a:ext cx="622300" cy="406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C18DC1B-3940-372F-ABF3-32A508577754}"/>
                </a:ext>
              </a:extLst>
            </p:cNvPr>
            <p:cNvCxnSpPr>
              <a:cxnSpLocks/>
            </p:cNvCxnSpPr>
            <p:nvPr/>
          </p:nvCxnSpPr>
          <p:spPr>
            <a:xfrm flipH="1">
              <a:off x="3416300" y="2921000"/>
              <a:ext cx="622300" cy="4064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Oval 9">
              <a:extLst>
                <a:ext uri="{FF2B5EF4-FFF2-40B4-BE49-F238E27FC236}">
                  <a16:creationId xmlns:a16="http://schemas.microsoft.com/office/drawing/2014/main" id="{09C367AE-D3AB-705C-8AF1-5CC3BE143AB2}"/>
                </a:ext>
              </a:extLst>
            </p:cNvPr>
            <p:cNvSpPr>
              <a:spLocks/>
            </p:cNvSpPr>
            <p:nvPr/>
          </p:nvSpPr>
          <p:spPr>
            <a:xfrm>
              <a:off x="3441700" y="2768600"/>
              <a:ext cx="139700" cy="330200"/>
            </a:xfrm>
            <a:prstGeom prst="ellipse">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 name="TextBox 11">
            <a:extLst>
              <a:ext uri="{FF2B5EF4-FFF2-40B4-BE49-F238E27FC236}">
                <a16:creationId xmlns:a16="http://schemas.microsoft.com/office/drawing/2014/main" id="{00C625CC-1D5B-D9FF-4CE6-8839BF94368B}"/>
              </a:ext>
              <a:ext uri="{C183D7F6-B498-43B3-948B-1728B52AA6E4}">
                <adec:decorative xmlns:adec="http://schemas.microsoft.com/office/drawing/2017/decorative" val="1"/>
              </a:ext>
            </a:extLst>
          </p:cNvPr>
          <p:cNvSpPr txBox="1"/>
          <p:nvPr/>
        </p:nvSpPr>
        <p:spPr>
          <a:xfrm>
            <a:off x="104186" y="6019376"/>
            <a:ext cx="3161719" cy="720016"/>
          </a:xfrm>
          <a:prstGeom prst="rect">
            <a:avLst/>
          </a:prstGeom>
          <a:noFill/>
          <a:ln>
            <a:solidFill>
              <a:schemeClr val="tx1"/>
            </a:solidFill>
          </a:ln>
        </p:spPr>
        <p:txBody>
          <a:bodyPr wrap="square" rtlCol="0">
            <a:noAutofit/>
          </a:bodyPr>
          <a:lstStyle/>
          <a:p>
            <a:r>
              <a:rPr lang="en-GB" sz="1400" b="1">
                <a:solidFill>
                  <a:srgbClr val="C00000"/>
                </a:solidFill>
                <a:latin typeface="Century Gothic" panose="020B0502020202020204" pitchFamily="34" charset="0"/>
                <a:sym typeface="Wingdings 2" panose="05020102010507070707" pitchFamily="18" charset="2"/>
              </a:rPr>
              <a:t>RSC Microscale chemistry</a:t>
            </a:r>
          </a:p>
          <a:p>
            <a:r>
              <a:rPr lang="en-GB" sz="1400" b="1">
                <a:latin typeface="Century Gothic" panose="020B0502020202020204" pitchFamily="34" charset="0"/>
                <a:sym typeface="Wingdings 2" panose="05020102010507070707" pitchFamily="18" charset="2"/>
              </a:rPr>
              <a:t>Neutralisation reaction</a:t>
            </a:r>
          </a:p>
          <a:p>
            <a:r>
              <a:rPr lang="en-GB" sz="1400">
                <a:latin typeface="Century Gothic" panose="020B0502020202020204" pitchFamily="34" charset="0"/>
                <a:sym typeface="Wingdings 2" panose="05020102010507070707" pitchFamily="18" charset="2"/>
              </a:rPr>
              <a:t>Downloaded from</a:t>
            </a:r>
            <a:r>
              <a:rPr lang="en-GB" sz="1400">
                <a:solidFill>
                  <a:srgbClr val="C00000"/>
                </a:solidFill>
                <a:latin typeface="Century Gothic" panose="020B0502020202020204" pitchFamily="34" charset="0"/>
                <a:sym typeface="Wingdings 2" panose="05020102010507070707" pitchFamily="18" charset="2"/>
              </a:rPr>
              <a:t> </a:t>
            </a:r>
            <a:r>
              <a:rPr lang="en-GB" sz="1400" b="1">
                <a:solidFill>
                  <a:srgbClr val="C00000"/>
                </a:solidFill>
                <a:latin typeface="Century Gothic" panose="020B0502020202020204" pitchFamily="34" charset="0"/>
                <a:hlinkClick r:id="rId6">
                  <a:extLst>
                    <a:ext uri="{A12FA001-AC4F-418D-AE19-62706E023703}">
                      <ahyp:hlinkClr xmlns:ahyp="http://schemas.microsoft.com/office/drawing/2018/hyperlinkcolor" val="tx"/>
                    </a:ext>
                  </a:extLst>
                </a:hlinkClick>
              </a:rPr>
              <a:t>rsc.li/3dl7WbA</a:t>
            </a:r>
            <a:endParaRPr lang="en-GB" sz="1400">
              <a:solidFill>
                <a:srgbClr val="C00000"/>
              </a:solidFill>
              <a:latin typeface="Century Gothic" panose="020B0502020202020204" pitchFamily="34" charset="0"/>
              <a:sym typeface="Wingdings 2" panose="05020102010507070707" pitchFamily="18" charset="2"/>
            </a:endParaRPr>
          </a:p>
        </p:txBody>
      </p:sp>
    </p:spTree>
    <p:extLst>
      <p:ext uri="{BB962C8B-B14F-4D97-AF65-F5344CB8AC3E}">
        <p14:creationId xmlns:p14="http://schemas.microsoft.com/office/powerpoint/2010/main" val="27325753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E80E7-EE91-7F7C-13FA-024AA48F28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590835-C563-E2AE-C04F-D4F57D7B8152}"/>
              </a:ext>
            </a:extLst>
          </p:cNvPr>
          <p:cNvSpPr>
            <a:spLocks noGrp="1"/>
          </p:cNvSpPr>
          <p:nvPr>
            <p:ph type="title"/>
          </p:nvPr>
        </p:nvSpPr>
        <p:spPr/>
        <p:txBody>
          <a:bodyPr/>
          <a:lstStyle/>
          <a:p>
            <a:r>
              <a:rPr lang="en-GB"/>
              <a:t>Discussion questions</a:t>
            </a:r>
          </a:p>
        </p:txBody>
      </p:sp>
      <p:sp>
        <p:nvSpPr>
          <p:cNvPr id="3" name="Content Placeholder 2">
            <a:extLst>
              <a:ext uri="{FF2B5EF4-FFF2-40B4-BE49-F238E27FC236}">
                <a16:creationId xmlns:a16="http://schemas.microsoft.com/office/drawing/2014/main" id="{3F825B6A-0188-5AD7-5C17-EEFC662CA3C0}"/>
              </a:ext>
            </a:extLst>
          </p:cNvPr>
          <p:cNvSpPr>
            <a:spLocks noGrp="1"/>
          </p:cNvSpPr>
          <p:nvPr>
            <p:ph idx="1"/>
          </p:nvPr>
        </p:nvSpPr>
        <p:spPr>
          <a:xfrm>
            <a:off x="540000" y="1260000"/>
            <a:ext cx="9556500" cy="5040000"/>
          </a:xfrm>
        </p:spPr>
        <p:txBody>
          <a:bodyPr/>
          <a:lstStyle/>
          <a:p>
            <a:r>
              <a:rPr lang="en-GB" b="1"/>
              <a:t>Prompt questions for precipitation reaction</a:t>
            </a:r>
          </a:p>
          <a:p>
            <a:pPr marL="342900" lvl="0" indent="-342900">
              <a:buClr>
                <a:srgbClr val="C00000"/>
              </a:buClr>
              <a:buSzPct val="115000"/>
              <a:buFont typeface="Arial" panose="020B0604020202020204" pitchFamily="34" charset="0"/>
              <a:buChar char="•"/>
            </a:pPr>
            <a:r>
              <a:rPr lang="en-GB"/>
              <a:t>What has happened to the lead nitrate crystals?</a:t>
            </a:r>
          </a:p>
          <a:p>
            <a:pPr marL="342900" lvl="0" indent="-342900">
              <a:buClr>
                <a:srgbClr val="C00000"/>
              </a:buClr>
              <a:buSzPct val="115000"/>
              <a:buFont typeface="Arial" panose="020B0604020202020204" pitchFamily="34" charset="0"/>
              <a:buChar char="•"/>
            </a:pPr>
            <a:r>
              <a:rPr lang="en-GB"/>
              <a:t>What has happened to the potassium iodide?</a:t>
            </a:r>
          </a:p>
          <a:p>
            <a:pPr marL="342900" lvl="0" indent="-342900">
              <a:buClr>
                <a:srgbClr val="C00000"/>
              </a:buClr>
              <a:buSzPct val="115000"/>
              <a:buFont typeface="Arial" panose="020B0604020202020204" pitchFamily="34" charset="0"/>
              <a:buChar char="•"/>
            </a:pPr>
            <a:r>
              <a:rPr lang="en-GB"/>
              <a:t>What is the yellow band appearing in the drop?</a:t>
            </a:r>
          </a:p>
          <a:p>
            <a:pPr marL="342900" lvl="0" indent="-342900">
              <a:buClr>
                <a:srgbClr val="C00000"/>
              </a:buClr>
              <a:buSzPct val="115000"/>
              <a:buFont typeface="Arial" panose="020B0604020202020204" pitchFamily="34" charset="0"/>
              <a:buChar char="•"/>
            </a:pPr>
            <a:r>
              <a:rPr lang="en-GB"/>
              <a:t>Why is the yellow band nearer to one side than the other?</a:t>
            </a:r>
          </a:p>
          <a:p>
            <a:endParaRPr lang="en-GB" b="1"/>
          </a:p>
          <a:p>
            <a:r>
              <a:rPr lang="en-GB" b="1"/>
              <a:t>Prompt questions for neutralisation reaction</a:t>
            </a:r>
          </a:p>
          <a:p>
            <a:pPr marL="342900" lvl="0" indent="-342900">
              <a:buClr>
                <a:srgbClr val="C00000"/>
              </a:buClr>
              <a:buSzPct val="115000"/>
              <a:buFont typeface="Arial" panose="020B0604020202020204" pitchFamily="34" charset="0"/>
              <a:buChar char="•"/>
            </a:pPr>
            <a:r>
              <a:rPr lang="en-GB"/>
              <a:t>What do the changes to the colour of the indicator on each side of the drop show?</a:t>
            </a:r>
          </a:p>
          <a:p>
            <a:pPr marL="342900" lvl="0" indent="-342900">
              <a:buClr>
                <a:srgbClr val="C00000"/>
              </a:buClr>
              <a:buSzPct val="115000"/>
              <a:buFont typeface="Arial" panose="020B0604020202020204" pitchFamily="34" charset="0"/>
              <a:buChar char="•"/>
            </a:pPr>
            <a:r>
              <a:rPr lang="en-GB"/>
              <a:t>What is happening where the solutions meet?</a:t>
            </a:r>
          </a:p>
          <a:p>
            <a:endParaRPr lang="en-GB"/>
          </a:p>
        </p:txBody>
      </p:sp>
      <p:sp>
        <p:nvSpPr>
          <p:cNvPr id="11" name="Vertical Title 1">
            <a:extLst>
              <a:ext uri="{FF2B5EF4-FFF2-40B4-BE49-F238E27FC236}">
                <a16:creationId xmlns:a16="http://schemas.microsoft.com/office/drawing/2014/main" id="{CF0BD9A9-0CFE-AF16-C3E2-F48F27CAE0FF}"/>
              </a:ext>
              <a:ext uri="{C183D7F6-B498-43B3-948B-1728B52AA6E4}">
                <adec:decorative xmlns:adec="http://schemas.microsoft.com/office/drawing/2017/decorative" val="1"/>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800" b="1" i="0">
                <a:solidFill>
                  <a:schemeClr val="bg1"/>
                </a:solidFill>
                <a:latin typeface="Century Gothic" panose="020B0502020202020204" pitchFamily="34" charset="0"/>
              </a:rPr>
              <a:t>Discussion questions</a:t>
            </a:r>
            <a:endParaRPr lang="en-US" sz="2800" b="1" i="0">
              <a:solidFill>
                <a:schemeClr val="bg1"/>
              </a:solidFill>
              <a:latin typeface="Century Gothic" panose="020B0502020202020204" pitchFamily="34" charset="0"/>
            </a:endParaRPr>
          </a:p>
        </p:txBody>
      </p:sp>
    </p:spTree>
    <p:extLst>
      <p:ext uri="{BB962C8B-B14F-4D97-AF65-F5344CB8AC3E}">
        <p14:creationId xmlns:p14="http://schemas.microsoft.com/office/powerpoint/2010/main" val="9601284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11E0F7C-2C1E-46D3-9075-152D8A0C34A3}"/>
</file>

<file path=customXml/itemProps2.xml><?xml version="1.0" encoding="utf-8"?>
<ds:datastoreItem xmlns:ds="http://schemas.openxmlformats.org/officeDocument/2006/customXml" ds:itemID="{900960F0-ECAC-4E0E-B882-D59142520847}">
  <ds:schemaRefs>
    <ds:schemaRef ds:uri="27e564b6-8a00-461c-8d45-4d4e49e620eb"/>
    <ds:schemaRef ds:uri="72ad90e4-f9f8-4758-a1e3-0a7f403e271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EE3F6584-FC0E-4836-A64E-D446D265CC7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6</Slides>
  <Notes>3</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Microscale precipitation and neutralisation reactions  Integrated instructions</vt:lpstr>
      <vt:lpstr>Integrated instructions</vt:lpstr>
      <vt:lpstr>Learning objectives</vt:lpstr>
      <vt:lpstr>Integrated instructions: precipitation</vt:lpstr>
      <vt:lpstr>Integrated instructions: neutralisation</vt:lpstr>
      <vt:lpstr>Discussion questions</vt:lpstr>
    </vt:vector>
  </TitlesOfParts>
  <Company>Royal Society of Chemistry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Microscale precipitation and neutralisation integrated instructions</dc:title>
  <dc:creator>Royal Society of Chemistry</dc:creator>
  <cp:keywords>observation, skills, microscale, neutralisation, precipitation, precipitate, universal indicator; neutralisation; diffusion; particle model</cp:keywords>
  <dc:description>From https://rsc.li/3sEJuwX, Simple distillation practical video</dc:description>
  <cp:revision>1</cp:revision>
  <dcterms:created xsi:type="dcterms:W3CDTF">2017-10-18T10:44:09Z</dcterms:created>
  <dcterms:modified xsi:type="dcterms:W3CDTF">2026-09-04T09:56:17Z</dcterms:modified>
  <cp:category>From rsc.li/3dl7WbA; teacher and technician notes also available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Order">
    <vt:r8>1178000</vt:r8>
  </property>
  <property fmtid="{D5CDD505-2E9C-101B-9397-08002B2CF9AE}" pid="5" name="xd_Signature">
    <vt:bool>false</vt:bool>
  </property>
  <property fmtid="{D5CDD505-2E9C-101B-9397-08002B2CF9AE}" pid="6" name="xd_ProgID">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ies>
</file>