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95" r:id="rId5"/>
  </p:sldMasterIdLst>
  <p:notesMasterIdLst>
    <p:notesMasterId r:id="rId41"/>
  </p:notesMasterIdLst>
  <p:sldIdLst>
    <p:sldId id="284" r:id="rId6"/>
    <p:sldId id="287" r:id="rId7"/>
    <p:sldId id="290" r:id="rId8"/>
    <p:sldId id="352" r:id="rId9"/>
    <p:sldId id="354" r:id="rId10"/>
    <p:sldId id="305" r:id="rId11"/>
    <p:sldId id="304" r:id="rId12"/>
    <p:sldId id="310" r:id="rId13"/>
    <p:sldId id="309" r:id="rId14"/>
    <p:sldId id="308" r:id="rId15"/>
    <p:sldId id="307" r:id="rId16"/>
    <p:sldId id="303" r:id="rId17"/>
    <p:sldId id="314" r:id="rId18"/>
    <p:sldId id="313" r:id="rId19"/>
    <p:sldId id="312" r:id="rId20"/>
    <p:sldId id="319" r:id="rId21"/>
    <p:sldId id="318" r:id="rId22"/>
    <p:sldId id="317" r:id="rId23"/>
    <p:sldId id="316" r:id="rId24"/>
    <p:sldId id="315" r:id="rId25"/>
    <p:sldId id="311" r:id="rId26"/>
    <p:sldId id="320" r:id="rId27"/>
    <p:sldId id="327" r:id="rId28"/>
    <p:sldId id="328" r:id="rId29"/>
    <p:sldId id="329" r:id="rId30"/>
    <p:sldId id="355" r:id="rId31"/>
    <p:sldId id="325" r:id="rId32"/>
    <p:sldId id="330" r:id="rId33"/>
    <p:sldId id="331" r:id="rId34"/>
    <p:sldId id="332" r:id="rId35"/>
    <p:sldId id="323" r:id="rId36"/>
    <p:sldId id="324" r:id="rId37"/>
    <p:sldId id="322" r:id="rId38"/>
    <p:sldId id="321" r:id="rId39"/>
    <p:sldId id="3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ntents page" id="{89B51693-B179-4B3F-BD42-9805B00D7F44}">
          <p14:sldIdLst>
            <p14:sldId id="284"/>
            <p14:sldId id="287"/>
            <p14:sldId id="290"/>
          </p14:sldIdLst>
        </p14:section>
        <p14:section name="Atoms and molecules" id="{56EF5697-89AD-4F0D-87CB-DAF35A6D1177}">
          <p14:sldIdLst>
            <p14:sldId id="352"/>
            <p14:sldId id="354"/>
          </p14:sldIdLst>
        </p14:section>
        <p14:section name="Properties of elements and compounds" id="{4985A1DB-A904-4FDE-973F-00232E868E69}">
          <p14:sldIdLst>
            <p14:sldId id="305"/>
            <p14:sldId id="304"/>
            <p14:sldId id="310"/>
            <p14:sldId id="309"/>
            <p14:sldId id="308"/>
            <p14:sldId id="307"/>
            <p14:sldId id="303"/>
          </p14:sldIdLst>
        </p14:section>
        <p14:section name="Separating mixtures" id="{DFD37854-1244-465C-9BF1-3968B9D8B93A}">
          <p14:sldIdLst>
            <p14:sldId id="314"/>
            <p14:sldId id="313"/>
            <p14:sldId id="312"/>
            <p14:sldId id="319"/>
            <p14:sldId id="318"/>
            <p14:sldId id="317"/>
            <p14:sldId id="316"/>
            <p14:sldId id="315"/>
            <p14:sldId id="311"/>
            <p14:sldId id="320"/>
            <p14:sldId id="327"/>
          </p14:sldIdLst>
        </p14:section>
        <p14:section name="Solutions" id="{2F296A45-40FD-4484-9140-23BF14603C7C}">
          <p14:sldIdLst>
            <p14:sldId id="328"/>
            <p14:sldId id="329"/>
            <p14:sldId id="355"/>
            <p14:sldId id="325"/>
            <p14:sldId id="330"/>
            <p14:sldId id="331"/>
            <p14:sldId id="332"/>
          </p14:sldIdLst>
        </p14:section>
        <p14:section name="Symbols and formulas" id="{F168B400-7408-42BD-A713-830F393BA43B}">
          <p14:sldIdLst>
            <p14:sldId id="323"/>
            <p14:sldId id="324"/>
            <p14:sldId id="322"/>
            <p14:sldId id="321"/>
            <p14:sldId id="348"/>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CB590E26-5BB2-912E-5893-7B2FE87A4A2F}" name="Hannah Sycamore" initials="HS" userId="S::sycamoreh@rsc.org::b4770bae-8292-4e0f-8212-963b4c6b3ded" providerId="AD"/>
  <p188:author id="{D2371552-BB1A-7295-3334-3FDD11079F0D}" name="Emily Kelly" initials="EK" userId="S::kellye@rsc.org::129b2903-a77d-4011-b626-fdf346dce13b" providerId="AD"/>
  <p188:author id="{A2C96F82-BDB2-8AAD-6866-CE2FC57B15A1}" name="Hannah Sycamore" initials="HS" userId="S::SycamoreH@rsc.org::b4770bae-8292-4e0f-8212-963b4c6b3ded" providerId="AD"/>
  <p188:author id="{D2819F89-D87D-49B0-16C9-8C350766A297}" name="Chloe Francis" initials="CF" userId="S::cfranci4@ed.ac.uk::8d3b53a6-a100-4271-bebc-67aacbe99af3" providerId="AD"/>
  <p188:author id="{4ABE0490-048B-22EF-1BC1-1CF64EC4D232}" name="Jo Pugh" initials="JP" userId="1187eaa31d8c3d2c" providerId="Windows Live"/>
  <p188:author id="{0642D9E0-4AB5-1527-D585-585AF472C4D7}" name="Katie Haylor" initials="KH" userId="S::haylork@rsc.org::79d54f7f-ffc1-4b04-bab6-1092a29c2844" providerId="AD"/>
  <p188:author id="{C74B60E9-655C-E89A-6316-3841AD519658}" name="Juliet Kennard" initials="JK" userId="S::KennardJ@rsc.org::171ce03e-ecb9-44f8-bcbb-a85643c4c66a" providerId="AD"/>
  <p188:author id="{C36308F0-51AC-5142-7DAC-24FF2205701D}" name="Chloe Francis" initials="CF" userId="0e03794e4d89e062" providerId="Windows Live"/>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F2F8EE"/>
    <a:srgbClr val="E6F1EF"/>
    <a:srgbClr val="EDF6F9"/>
    <a:srgbClr val="48A9C5"/>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93CE6A-451A-4A89-9BC0-CBC27B63A77A}" v="4" vWet="5" dt="2025-12-16T12:19:36.092"/>
    <p1510:client id="{E1D99F9C-C40B-46F1-8D53-C16358ACE633}" v="2245" dt="2025-12-16T14:04:47.119"/>
    <p1510:client id="{F10067F1-AAB1-4363-8557-B81458AD5276}" v="109" dt="2025-12-17T09:03:48.474"/>
    <p1510:client id="{F847C816-7906-424D-B61E-B3E6E0F39B04}" v="1397" dt="2025-12-17T09:17:55.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modMainMaster">
      <pc:chgData name="Juliet Kennard" userId="171ce03e-ecb9-44f8-bcbb-a85643c4c66a" providerId="ADAL" clId="{B465C642-4312-474E-AB32-4E0013FDAC90}" dt="2025-12-17T09:17:55.347" v="5952" actId="962"/>
      <pc:docMkLst>
        <pc:docMk/>
      </pc:docMkLst>
      <pc:sldChg chg="modSp mod">
        <pc:chgData name="Juliet Kennard" userId="171ce03e-ecb9-44f8-bcbb-a85643c4c66a" providerId="ADAL" clId="{B465C642-4312-474E-AB32-4E0013FDAC90}" dt="2025-12-16T14:05:27.036" v="2978" actId="962"/>
        <pc:sldMkLst>
          <pc:docMk/>
          <pc:sldMk cId="1883610943" sldId="284"/>
        </pc:sldMkLst>
        <pc:spChg chg="mod">
          <ac:chgData name="Juliet Kennard" userId="171ce03e-ecb9-44f8-bcbb-a85643c4c66a" providerId="ADAL" clId="{B465C642-4312-474E-AB32-4E0013FDAC90}" dt="2025-12-16T14:05:27.036" v="2978" actId="962"/>
          <ac:spMkLst>
            <pc:docMk/>
            <pc:sldMk cId="1883610943" sldId="284"/>
            <ac:spMk id="8" creationId="{A7335F0B-29F5-2648-9B20-470CA4A491D6}"/>
          </ac:spMkLst>
        </pc:spChg>
      </pc:sldChg>
      <pc:sldChg chg="modSp mod">
        <pc:chgData name="Juliet Kennard" userId="171ce03e-ecb9-44f8-bcbb-a85643c4c66a" providerId="ADAL" clId="{B465C642-4312-474E-AB32-4E0013FDAC90}" dt="2025-12-16T14:05:27.046" v="2979" actId="962"/>
        <pc:sldMkLst>
          <pc:docMk/>
          <pc:sldMk cId="1833564579" sldId="287"/>
        </pc:sldMkLst>
        <pc:spChg chg="mod">
          <ac:chgData name="Juliet Kennard" userId="171ce03e-ecb9-44f8-bcbb-a85643c4c66a" providerId="ADAL" clId="{B465C642-4312-474E-AB32-4E0013FDAC90}" dt="2025-12-15T08:20:49.924" v="1" actId="1076"/>
          <ac:spMkLst>
            <pc:docMk/>
            <pc:sldMk cId="1833564579" sldId="287"/>
            <ac:spMk id="2" creationId="{E52CF485-D268-EE4F-A331-75DB104260E6}"/>
          </ac:spMkLst>
        </pc:spChg>
        <pc:spChg chg="mod">
          <ac:chgData name="Juliet Kennard" userId="171ce03e-ecb9-44f8-bcbb-a85643c4c66a" providerId="ADAL" clId="{B465C642-4312-474E-AB32-4E0013FDAC90}" dt="2025-12-15T16:37:01.461" v="144"/>
          <ac:spMkLst>
            <pc:docMk/>
            <pc:sldMk cId="1833564579" sldId="287"/>
            <ac:spMk id="3" creationId="{A392CD0D-586A-C746-A628-7A9409208494}"/>
          </ac:spMkLst>
        </pc:spChg>
        <pc:spChg chg="mod">
          <ac:chgData name="Juliet Kennard" userId="171ce03e-ecb9-44f8-bcbb-a85643c4c66a" providerId="ADAL" clId="{B465C642-4312-474E-AB32-4E0013FDAC90}" dt="2025-12-16T14:05:27.046" v="2979" actId="962"/>
          <ac:spMkLst>
            <pc:docMk/>
            <pc:sldMk cId="1833564579" sldId="287"/>
            <ac:spMk id="5" creationId="{864BD236-113E-444D-9271-431AB16BEF04}"/>
          </ac:spMkLst>
        </pc:spChg>
        <pc:spChg chg="mod">
          <ac:chgData name="Juliet Kennard" userId="171ce03e-ecb9-44f8-bcbb-a85643c4c66a" providerId="ADAL" clId="{B465C642-4312-474E-AB32-4E0013FDAC90}" dt="2025-12-15T08:20:44.807" v="0" actId="1076"/>
          <ac:spMkLst>
            <pc:docMk/>
            <pc:sldMk cId="1833564579" sldId="287"/>
            <ac:spMk id="6" creationId="{B521C34A-023F-2FAD-46BD-E7ABCE1694A1}"/>
          </ac:spMkLst>
        </pc:spChg>
      </pc:sldChg>
      <pc:sldChg chg="modSp mod">
        <pc:chgData name="Juliet Kennard" userId="171ce03e-ecb9-44f8-bcbb-a85643c4c66a" providerId="ADAL" clId="{B465C642-4312-474E-AB32-4E0013FDAC90}" dt="2025-12-16T14:05:27.057" v="2980" actId="962"/>
        <pc:sldMkLst>
          <pc:docMk/>
          <pc:sldMk cId="557151720" sldId="290"/>
        </pc:sldMkLst>
        <pc:spChg chg="mod">
          <ac:chgData name="Juliet Kennard" userId="171ce03e-ecb9-44f8-bcbb-a85643c4c66a" providerId="ADAL" clId="{B465C642-4312-474E-AB32-4E0013FDAC90}" dt="2025-12-16T12:34:38.667" v="888" actId="20577"/>
          <ac:spMkLst>
            <pc:docMk/>
            <pc:sldMk cId="557151720" sldId="290"/>
            <ac:spMk id="3" creationId="{E3AF79A3-5629-8A03-EB66-1133BA1DC21E}"/>
          </ac:spMkLst>
        </pc:spChg>
        <pc:spChg chg="mod">
          <ac:chgData name="Juliet Kennard" userId="171ce03e-ecb9-44f8-bcbb-a85643c4c66a" providerId="ADAL" clId="{B465C642-4312-474E-AB32-4E0013FDAC90}" dt="2025-12-16T14:05:27.057" v="2980" actId="962"/>
          <ac:spMkLst>
            <pc:docMk/>
            <pc:sldMk cId="557151720" sldId="290"/>
            <ac:spMk id="5" creationId="{99938941-CD8A-F528-BCDF-8C857DD57661}"/>
          </ac:spMkLst>
        </pc:spChg>
      </pc:sldChg>
      <pc:sldChg chg="delSp modSp mod">
        <pc:chgData name="Juliet Kennard" userId="171ce03e-ecb9-44f8-bcbb-a85643c4c66a" providerId="ADAL" clId="{B465C642-4312-474E-AB32-4E0013FDAC90}" dt="2025-12-16T14:05:27.150" v="2990" actId="962"/>
        <pc:sldMkLst>
          <pc:docMk/>
          <pc:sldMk cId="863759990" sldId="303"/>
        </pc:sldMkLst>
        <pc:spChg chg="mod">
          <ac:chgData name="Juliet Kennard" userId="171ce03e-ecb9-44f8-bcbb-a85643c4c66a" providerId="ADAL" clId="{B465C642-4312-474E-AB32-4E0013FDAC90}" dt="2025-12-16T14:05:27.150" v="2990" actId="962"/>
          <ac:spMkLst>
            <pc:docMk/>
            <pc:sldMk cId="863759990" sldId="303"/>
            <ac:spMk id="4" creationId="{8A5660E6-13DE-ACFC-7E29-8369FD272951}"/>
          </ac:spMkLst>
        </pc:spChg>
        <pc:spChg chg="mod">
          <ac:chgData name="Juliet Kennard" userId="171ce03e-ecb9-44f8-bcbb-a85643c4c66a" providerId="ADAL" clId="{B465C642-4312-474E-AB32-4E0013FDAC90}" dt="2025-12-15T18:29:42.046" v="744" actId="1038"/>
          <ac:spMkLst>
            <pc:docMk/>
            <pc:sldMk cId="863759990" sldId="303"/>
            <ac:spMk id="5" creationId="{21DD0A53-24D7-EDFB-CE1B-22BA0DF78702}"/>
          </ac:spMkLst>
        </pc:spChg>
        <pc:spChg chg="mod">
          <ac:chgData name="Juliet Kennard" userId="171ce03e-ecb9-44f8-bcbb-a85643c4c66a" providerId="ADAL" clId="{B465C642-4312-474E-AB32-4E0013FDAC90}" dt="2025-12-16T10:59:30.868" v="799" actId="20577"/>
          <ac:spMkLst>
            <pc:docMk/>
            <pc:sldMk cId="863759990" sldId="303"/>
            <ac:spMk id="8" creationId="{66D3191B-9539-E52D-AB1E-63A278708B3B}"/>
          </ac:spMkLst>
        </pc:spChg>
        <pc:spChg chg="mod">
          <ac:chgData name="Juliet Kennard" userId="171ce03e-ecb9-44f8-bcbb-a85643c4c66a" providerId="ADAL" clId="{B465C642-4312-474E-AB32-4E0013FDAC90}" dt="2025-12-16T10:59:32.422" v="800" actId="20577"/>
          <ac:spMkLst>
            <pc:docMk/>
            <pc:sldMk cId="863759990" sldId="303"/>
            <ac:spMk id="14" creationId="{C7A5EBE2-F2FE-C4E7-3F64-FA17251E79CF}"/>
          </ac:spMkLst>
        </pc:spChg>
        <pc:spChg chg="del mod">
          <ac:chgData name="Juliet Kennard" userId="171ce03e-ecb9-44f8-bcbb-a85643c4c66a" providerId="ADAL" clId="{B465C642-4312-474E-AB32-4E0013FDAC90}" dt="2025-12-16T12:08:54.322" v="803" actId="478"/>
          <ac:spMkLst>
            <pc:docMk/>
            <pc:sldMk cId="863759990" sldId="303"/>
            <ac:spMk id="20" creationId="{E718AC91-41CA-DD17-DD2D-4536E79C0395}"/>
          </ac:spMkLst>
        </pc:spChg>
        <pc:picChg chg="mod">
          <ac:chgData name="Juliet Kennard" userId="171ce03e-ecb9-44f8-bcbb-a85643c4c66a" providerId="ADAL" clId="{B465C642-4312-474E-AB32-4E0013FDAC90}" dt="2025-12-16T12:09:28.236" v="810" actId="1035"/>
          <ac:picMkLst>
            <pc:docMk/>
            <pc:sldMk cId="863759990" sldId="303"/>
            <ac:picMk id="12" creationId="{B2EC66BB-A22F-602A-A0D8-395609BBC596}"/>
          </ac:picMkLst>
        </pc:picChg>
        <pc:picChg chg="mod">
          <ac:chgData name="Juliet Kennard" userId="171ce03e-ecb9-44f8-bcbb-a85643c4c66a" providerId="ADAL" clId="{B465C642-4312-474E-AB32-4E0013FDAC90}" dt="2025-12-16T12:09:31.714" v="811" actId="1037"/>
          <ac:picMkLst>
            <pc:docMk/>
            <pc:sldMk cId="863759990" sldId="303"/>
            <ac:picMk id="18" creationId="{17E7E82B-5BAB-1D50-AB82-F069A07C9D8A}"/>
          </ac:picMkLst>
        </pc:picChg>
      </pc:sldChg>
      <pc:sldChg chg="addSp delSp modSp mod">
        <pc:chgData name="Juliet Kennard" userId="171ce03e-ecb9-44f8-bcbb-a85643c4c66a" providerId="ADAL" clId="{B465C642-4312-474E-AB32-4E0013FDAC90}" dt="2025-12-16T14:05:27.098" v="2985" actId="962"/>
        <pc:sldMkLst>
          <pc:docMk/>
          <pc:sldMk cId="4144109584" sldId="304"/>
        </pc:sldMkLst>
        <pc:spChg chg="mod">
          <ac:chgData name="Juliet Kennard" userId="171ce03e-ecb9-44f8-bcbb-a85643c4c66a" providerId="ADAL" clId="{B465C642-4312-474E-AB32-4E0013FDAC90}" dt="2025-12-16T14:05:27.092" v="2983" actId="962"/>
          <ac:spMkLst>
            <pc:docMk/>
            <pc:sldMk cId="4144109584" sldId="304"/>
            <ac:spMk id="4" creationId="{F0D0921F-F862-539A-0F0E-439E5D13EEDD}"/>
          </ac:spMkLst>
        </pc:spChg>
        <pc:spChg chg="mod">
          <ac:chgData name="Juliet Kennard" userId="171ce03e-ecb9-44f8-bcbb-a85643c4c66a" providerId="ADAL" clId="{B465C642-4312-474E-AB32-4E0013FDAC90}" dt="2025-12-15T15:07:15.565" v="64" actId="21"/>
          <ac:spMkLst>
            <pc:docMk/>
            <pc:sldMk cId="4144109584" sldId="304"/>
            <ac:spMk id="5" creationId="{70EEA350-D743-632B-72E5-D76B6AD6DF9F}"/>
          </ac:spMkLst>
        </pc:spChg>
        <pc:spChg chg="add mod">
          <ac:chgData name="Juliet Kennard" userId="171ce03e-ecb9-44f8-bcbb-a85643c4c66a" providerId="ADAL" clId="{B465C642-4312-474E-AB32-4E0013FDAC90}" dt="2025-12-16T12:45:31.084" v="2966" actId="1076"/>
          <ac:spMkLst>
            <pc:docMk/>
            <pc:sldMk cId="4144109584" sldId="304"/>
            <ac:spMk id="7" creationId="{E6B80C07-B587-33E4-E270-C918ADA61A66}"/>
          </ac:spMkLst>
        </pc:spChg>
        <pc:spChg chg="mod">
          <ac:chgData name="Juliet Kennard" userId="171ce03e-ecb9-44f8-bcbb-a85643c4c66a" providerId="ADAL" clId="{B465C642-4312-474E-AB32-4E0013FDAC90}" dt="2025-12-15T16:40:04.836" v="163" actId="20577"/>
          <ac:spMkLst>
            <pc:docMk/>
            <pc:sldMk cId="4144109584" sldId="304"/>
            <ac:spMk id="8" creationId="{BC2BFDE7-4432-09D8-5F1D-DFDF8AFC509C}"/>
          </ac:spMkLst>
        </pc:spChg>
        <pc:spChg chg="mod">
          <ac:chgData name="Juliet Kennard" userId="171ce03e-ecb9-44f8-bcbb-a85643c4c66a" providerId="ADAL" clId="{B465C642-4312-474E-AB32-4E0013FDAC90}" dt="2025-12-15T15:16:17.224" v="84" actId="1076"/>
          <ac:spMkLst>
            <pc:docMk/>
            <pc:sldMk cId="4144109584" sldId="304"/>
            <ac:spMk id="9" creationId="{5ACABC78-739F-E70C-C8D8-D23FC30512FE}"/>
          </ac:spMkLst>
        </pc:spChg>
        <pc:spChg chg="mod">
          <ac:chgData name="Juliet Kennard" userId="171ce03e-ecb9-44f8-bcbb-a85643c4c66a" providerId="ADAL" clId="{B465C642-4312-474E-AB32-4E0013FDAC90}" dt="2025-12-15T15:15:28.080" v="70" actId="1076"/>
          <ac:spMkLst>
            <pc:docMk/>
            <pc:sldMk cId="4144109584" sldId="304"/>
            <ac:spMk id="11" creationId="{7DA18FF9-855F-5A3B-FD0F-D6DBF5FA3897}"/>
          </ac:spMkLst>
        </pc:spChg>
        <pc:spChg chg="mod">
          <ac:chgData name="Juliet Kennard" userId="171ce03e-ecb9-44f8-bcbb-a85643c4c66a" providerId="ADAL" clId="{B465C642-4312-474E-AB32-4E0013FDAC90}" dt="2025-12-15T15:15:25.473" v="69" actId="1076"/>
          <ac:spMkLst>
            <pc:docMk/>
            <pc:sldMk cId="4144109584" sldId="304"/>
            <ac:spMk id="12" creationId="{5C02B982-E7A3-9AB8-EE76-3979EFB6571A}"/>
          </ac:spMkLst>
        </pc:spChg>
        <pc:spChg chg="mod">
          <ac:chgData name="Juliet Kennard" userId="171ce03e-ecb9-44f8-bcbb-a85643c4c66a" providerId="ADAL" clId="{B465C642-4312-474E-AB32-4E0013FDAC90}" dt="2025-12-15T15:15:38.520" v="75" actId="1035"/>
          <ac:spMkLst>
            <pc:docMk/>
            <pc:sldMk cId="4144109584" sldId="304"/>
            <ac:spMk id="13" creationId="{7DBE7BBB-4F3C-10CA-EA38-E1A77DC345F0}"/>
          </ac:spMkLst>
        </pc:spChg>
        <pc:spChg chg="mod">
          <ac:chgData name="Juliet Kennard" userId="171ce03e-ecb9-44f8-bcbb-a85643c4c66a" providerId="ADAL" clId="{B465C642-4312-474E-AB32-4E0013FDAC90}" dt="2025-12-15T16:40:05.926" v="164" actId="20577"/>
          <ac:spMkLst>
            <pc:docMk/>
            <pc:sldMk cId="4144109584" sldId="304"/>
            <ac:spMk id="14" creationId="{A2E34FD6-5C4E-9DC6-DD9F-459214911DC3}"/>
          </ac:spMkLst>
        </pc:spChg>
        <pc:spChg chg="mod">
          <ac:chgData name="Juliet Kennard" userId="171ce03e-ecb9-44f8-bcbb-a85643c4c66a" providerId="ADAL" clId="{B465C642-4312-474E-AB32-4E0013FDAC90}" dt="2025-12-15T15:16:04.295" v="83" actId="1076"/>
          <ac:spMkLst>
            <pc:docMk/>
            <pc:sldMk cId="4144109584" sldId="304"/>
            <ac:spMk id="15" creationId="{0E911D26-F3F0-4C04-29ED-146F8A87D496}"/>
          </ac:spMkLst>
        </pc:spChg>
        <pc:spChg chg="add mod">
          <ac:chgData name="Juliet Kennard" userId="171ce03e-ecb9-44f8-bcbb-a85643c4c66a" providerId="ADAL" clId="{B465C642-4312-474E-AB32-4E0013FDAC90}" dt="2025-12-15T16:54:04.401" v="250" actId="1076"/>
          <ac:spMkLst>
            <pc:docMk/>
            <pc:sldMk cId="4144109584" sldId="304"/>
            <ac:spMk id="18" creationId="{ADF1A09E-0425-82BB-4F4C-707FF57FCE1D}"/>
          </ac:spMkLst>
        </pc:spChg>
        <pc:picChg chg="add mod">
          <ac:chgData name="Juliet Kennard" userId="171ce03e-ecb9-44f8-bcbb-a85643c4c66a" providerId="ADAL" clId="{B465C642-4312-474E-AB32-4E0013FDAC90}" dt="2025-12-15T16:54:09.958" v="251" actId="1076"/>
          <ac:picMkLst>
            <pc:docMk/>
            <pc:sldMk cId="4144109584" sldId="304"/>
            <ac:picMk id="17" creationId="{F3D1D91F-8A52-C2F1-FD94-0C71ABD2BCB4}"/>
          </ac:picMkLst>
        </pc:picChg>
        <pc:picChg chg="add mod">
          <ac:chgData name="Juliet Kennard" userId="171ce03e-ecb9-44f8-bcbb-a85643c4c66a" providerId="ADAL" clId="{B465C642-4312-474E-AB32-4E0013FDAC90}" dt="2025-12-16T12:45:04.946" v="2963" actId="962"/>
          <ac:picMkLst>
            <pc:docMk/>
            <pc:sldMk cId="4144109584" sldId="304"/>
            <ac:picMk id="1026" creationId="{8835589F-27FC-AFD4-DD50-86DBFB54C47A}"/>
          </ac:picMkLst>
        </pc:picChg>
        <pc:picChg chg="mod">
          <ac:chgData name="Juliet Kennard" userId="171ce03e-ecb9-44f8-bcbb-a85643c4c66a" providerId="ADAL" clId="{B465C642-4312-474E-AB32-4E0013FDAC90}" dt="2025-12-15T15:16:17.224" v="84" actId="1076"/>
          <ac:picMkLst>
            <pc:docMk/>
            <pc:sldMk cId="4144109584" sldId="304"/>
            <ac:picMk id="1030" creationId="{6382F271-3D76-CC0A-729F-40CDCFDA3E78}"/>
          </ac:picMkLst>
        </pc:picChg>
        <pc:picChg chg="mod">
          <ac:chgData name="Juliet Kennard" userId="171ce03e-ecb9-44f8-bcbb-a85643c4c66a" providerId="ADAL" clId="{B465C642-4312-474E-AB32-4E0013FDAC90}" dt="2025-12-15T15:16:17.224" v="84" actId="1076"/>
          <ac:picMkLst>
            <pc:docMk/>
            <pc:sldMk cId="4144109584" sldId="304"/>
            <ac:picMk id="1032" creationId="{CA7EE064-72EC-60F6-B6D6-341F9E8495E8}"/>
          </ac:picMkLst>
        </pc:picChg>
        <pc:cxnChg chg="add del mod">
          <ac:chgData name="Juliet Kennard" userId="171ce03e-ecb9-44f8-bcbb-a85643c4c66a" providerId="ADAL" clId="{B465C642-4312-474E-AB32-4E0013FDAC90}" dt="2025-12-16T12:45:18.052" v="2965" actId="478"/>
          <ac:cxnSpMkLst>
            <pc:docMk/>
            <pc:sldMk cId="4144109584" sldId="304"/>
            <ac:cxnSpMk id="20" creationId="{66953283-5F62-CAD7-ED3D-B96CC77750E2}"/>
          </ac:cxnSpMkLst>
        </pc:cxnChg>
        <pc:cxnChg chg="add mod">
          <ac:chgData name="Juliet Kennard" userId="171ce03e-ecb9-44f8-bcbb-a85643c4c66a" providerId="ADAL" clId="{B465C642-4312-474E-AB32-4E0013FDAC90}" dt="2025-12-16T14:05:27.095" v="2984" actId="962"/>
          <ac:cxnSpMkLst>
            <pc:docMk/>
            <pc:sldMk cId="4144109584" sldId="304"/>
            <ac:cxnSpMk id="22" creationId="{EAE79AF9-C14E-B6C5-0A30-2CC411CD90FF}"/>
          </ac:cxnSpMkLst>
        </pc:cxnChg>
        <pc:cxnChg chg="add mod">
          <ac:chgData name="Juliet Kennard" userId="171ce03e-ecb9-44f8-bcbb-a85643c4c66a" providerId="ADAL" clId="{B465C642-4312-474E-AB32-4E0013FDAC90}" dt="2025-12-16T14:05:27.098" v="2985" actId="962"/>
          <ac:cxnSpMkLst>
            <pc:docMk/>
            <pc:sldMk cId="4144109584" sldId="304"/>
            <ac:cxnSpMk id="23" creationId="{88FBA2CC-FF36-7514-FF8D-B6F027C3598E}"/>
          </ac:cxnSpMkLst>
        </pc:cxnChg>
      </pc:sldChg>
      <pc:sldChg chg="modSp mod">
        <pc:chgData name="Juliet Kennard" userId="171ce03e-ecb9-44f8-bcbb-a85643c4c66a" providerId="ADAL" clId="{B465C642-4312-474E-AB32-4E0013FDAC90}" dt="2025-12-16T14:05:27.079" v="2982" actId="962"/>
        <pc:sldMkLst>
          <pc:docMk/>
          <pc:sldMk cId="2902383377" sldId="305"/>
        </pc:sldMkLst>
        <pc:spChg chg="mod">
          <ac:chgData name="Juliet Kennard" userId="171ce03e-ecb9-44f8-bcbb-a85643c4c66a" providerId="ADAL" clId="{B465C642-4312-474E-AB32-4E0013FDAC90}" dt="2025-12-15T18:33:05.231" v="757" actId="1076"/>
          <ac:spMkLst>
            <pc:docMk/>
            <pc:sldMk cId="2902383377" sldId="305"/>
            <ac:spMk id="2" creationId="{0BE3EAD4-91DA-C3FE-2F47-6FB76F074EB6}"/>
          </ac:spMkLst>
        </pc:spChg>
        <pc:spChg chg="mod">
          <ac:chgData name="Juliet Kennard" userId="171ce03e-ecb9-44f8-bcbb-a85643c4c66a" providerId="ADAL" clId="{B465C642-4312-474E-AB32-4E0013FDAC90}" dt="2025-12-16T14:05:27.079" v="2982" actId="962"/>
          <ac:spMkLst>
            <pc:docMk/>
            <pc:sldMk cId="2902383377" sldId="305"/>
            <ac:spMk id="4" creationId="{24680332-7115-BBFB-FBB1-71834F795393}"/>
          </ac:spMkLst>
        </pc:spChg>
        <pc:spChg chg="mod">
          <ac:chgData name="Juliet Kennard" userId="171ce03e-ecb9-44f8-bcbb-a85643c4c66a" providerId="ADAL" clId="{B465C642-4312-474E-AB32-4E0013FDAC90}" dt="2025-12-15T18:33:28.398" v="762" actId="1076"/>
          <ac:spMkLst>
            <pc:docMk/>
            <pc:sldMk cId="2902383377" sldId="305"/>
            <ac:spMk id="5" creationId="{CEF87834-E54F-7066-5163-EB77CAD1E935}"/>
          </ac:spMkLst>
        </pc:spChg>
        <pc:spChg chg="mod">
          <ac:chgData name="Juliet Kennard" userId="171ce03e-ecb9-44f8-bcbb-a85643c4c66a" providerId="ADAL" clId="{B465C642-4312-474E-AB32-4E0013FDAC90}" dt="2025-12-15T18:33:08.583" v="758" actId="1076"/>
          <ac:spMkLst>
            <pc:docMk/>
            <pc:sldMk cId="2902383377" sldId="305"/>
            <ac:spMk id="8" creationId="{25C48C6A-3ED0-46C6-CB79-9F135F254C31}"/>
          </ac:spMkLst>
        </pc:spChg>
        <pc:spChg chg="mod ord">
          <ac:chgData name="Juliet Kennard" userId="171ce03e-ecb9-44f8-bcbb-a85643c4c66a" providerId="ADAL" clId="{B465C642-4312-474E-AB32-4E0013FDAC90}" dt="2025-12-15T16:38:53.993" v="156" actId="166"/>
          <ac:spMkLst>
            <pc:docMk/>
            <pc:sldMk cId="2902383377" sldId="305"/>
            <ac:spMk id="9" creationId="{BEB6B2D9-B676-A220-DEDB-6E31E743A784}"/>
          </ac:spMkLst>
        </pc:spChg>
        <pc:spChg chg="mod">
          <ac:chgData name="Juliet Kennard" userId="171ce03e-ecb9-44f8-bcbb-a85643c4c66a" providerId="ADAL" clId="{B465C642-4312-474E-AB32-4E0013FDAC90}" dt="2025-12-15T18:33:34.440" v="763" actId="1076"/>
          <ac:spMkLst>
            <pc:docMk/>
            <pc:sldMk cId="2902383377" sldId="305"/>
            <ac:spMk id="10" creationId="{EAFCBA4F-7D0F-528B-71B0-0D1946FF63F6}"/>
          </ac:spMkLst>
        </pc:spChg>
        <pc:spChg chg="mod">
          <ac:chgData name="Juliet Kennard" userId="171ce03e-ecb9-44f8-bcbb-a85643c4c66a" providerId="ADAL" clId="{B465C642-4312-474E-AB32-4E0013FDAC90}" dt="2025-12-15T08:25:58.749" v="17" actId="1076"/>
          <ac:spMkLst>
            <pc:docMk/>
            <pc:sldMk cId="2902383377" sldId="305"/>
            <ac:spMk id="12" creationId="{AEF06F79-777B-7482-A1CB-E8579BF312FD}"/>
          </ac:spMkLst>
        </pc:spChg>
        <pc:spChg chg="mod">
          <ac:chgData name="Juliet Kennard" userId="171ce03e-ecb9-44f8-bcbb-a85643c4c66a" providerId="ADAL" clId="{B465C642-4312-474E-AB32-4E0013FDAC90}" dt="2025-12-15T18:33:15.854" v="759" actId="1076"/>
          <ac:spMkLst>
            <pc:docMk/>
            <pc:sldMk cId="2902383377" sldId="305"/>
            <ac:spMk id="15" creationId="{10C8CAAA-7342-0339-0E1A-D65A06492169}"/>
          </ac:spMkLst>
        </pc:spChg>
        <pc:picChg chg="mod">
          <ac:chgData name="Juliet Kennard" userId="171ce03e-ecb9-44f8-bcbb-a85643c4c66a" providerId="ADAL" clId="{B465C642-4312-474E-AB32-4E0013FDAC90}" dt="2025-12-16T12:43:53.116" v="2947" actId="962"/>
          <ac:picMkLst>
            <pc:docMk/>
            <pc:sldMk cId="2902383377" sldId="305"/>
            <ac:picMk id="7" creationId="{C4B23713-5582-C32A-46FE-CAA7D4E632EA}"/>
          </ac:picMkLst>
        </pc:picChg>
      </pc:sldChg>
      <pc:sldChg chg="modSp mod">
        <pc:chgData name="Juliet Kennard" userId="171ce03e-ecb9-44f8-bcbb-a85643c4c66a" providerId="ADAL" clId="{B465C642-4312-474E-AB32-4E0013FDAC90}" dt="2025-12-17T09:17:22.120" v="5950" actId="962"/>
        <pc:sldMkLst>
          <pc:docMk/>
          <pc:sldMk cId="2118675005" sldId="307"/>
        </pc:sldMkLst>
        <pc:spChg chg="mod">
          <ac:chgData name="Juliet Kennard" userId="171ce03e-ecb9-44f8-bcbb-a85643c4c66a" providerId="ADAL" clId="{B465C642-4312-474E-AB32-4E0013FDAC90}" dt="2025-12-15T18:29:51.272" v="746" actId="1076"/>
          <ac:spMkLst>
            <pc:docMk/>
            <pc:sldMk cId="2118675005" sldId="307"/>
            <ac:spMk id="2" creationId="{42FAD3D6-002C-EB73-0199-8B493A6474AC}"/>
          </ac:spMkLst>
        </pc:spChg>
        <pc:spChg chg="mod">
          <ac:chgData name="Juliet Kennard" userId="171ce03e-ecb9-44f8-bcbb-a85643c4c66a" providerId="ADAL" clId="{B465C642-4312-474E-AB32-4E0013FDAC90}" dt="2025-12-16T14:05:27.139" v="2989" actId="962"/>
          <ac:spMkLst>
            <pc:docMk/>
            <pc:sldMk cId="2118675005" sldId="307"/>
            <ac:spMk id="4" creationId="{54B384EA-BA32-5360-57FF-F2BA7C31E06D}"/>
          </ac:spMkLst>
        </pc:spChg>
        <pc:spChg chg="mod">
          <ac:chgData name="Juliet Kennard" userId="171ce03e-ecb9-44f8-bcbb-a85643c4c66a" providerId="ADAL" clId="{B465C642-4312-474E-AB32-4E0013FDAC90}" dt="2025-12-15T18:30:03.576" v="749" actId="14100"/>
          <ac:spMkLst>
            <pc:docMk/>
            <pc:sldMk cId="2118675005" sldId="307"/>
            <ac:spMk id="5" creationId="{B44DFAC2-00B4-3250-9320-9753603F8601}"/>
          </ac:spMkLst>
        </pc:spChg>
        <pc:spChg chg="mod">
          <ac:chgData name="Juliet Kennard" userId="171ce03e-ecb9-44f8-bcbb-a85643c4c66a" providerId="ADAL" clId="{B465C642-4312-474E-AB32-4E0013FDAC90}" dt="2025-12-15T18:30:10.071" v="750" actId="20577"/>
          <ac:spMkLst>
            <pc:docMk/>
            <pc:sldMk cId="2118675005" sldId="307"/>
            <ac:spMk id="8" creationId="{BFF6FA81-FF8E-F5D8-B834-DB7B0DF7EC78}"/>
          </ac:spMkLst>
        </pc:spChg>
        <pc:spChg chg="mod">
          <ac:chgData name="Juliet Kennard" userId="171ce03e-ecb9-44f8-bcbb-a85643c4c66a" providerId="ADAL" clId="{B465C642-4312-474E-AB32-4E0013FDAC90}" dt="2025-12-15T18:30:27.744" v="752" actId="1076"/>
          <ac:spMkLst>
            <pc:docMk/>
            <pc:sldMk cId="2118675005" sldId="307"/>
            <ac:spMk id="10" creationId="{11EE3A82-38AC-CEA5-6F49-192278E6E81C}"/>
          </ac:spMkLst>
        </pc:spChg>
        <pc:spChg chg="mod">
          <ac:chgData name="Juliet Kennard" userId="171ce03e-ecb9-44f8-bcbb-a85643c4c66a" providerId="ADAL" clId="{B465C642-4312-474E-AB32-4E0013FDAC90}" dt="2025-12-15T18:30:11.697" v="751" actId="20577"/>
          <ac:spMkLst>
            <pc:docMk/>
            <pc:sldMk cId="2118675005" sldId="307"/>
            <ac:spMk id="14" creationId="{4DC41736-31A2-B52D-E3FE-F58A67435809}"/>
          </ac:spMkLst>
        </pc:spChg>
        <pc:spChg chg="mod">
          <ac:chgData name="Juliet Kennard" userId="171ce03e-ecb9-44f8-bcbb-a85643c4c66a" providerId="ADAL" clId="{B465C642-4312-474E-AB32-4E0013FDAC90}" dt="2025-12-17T09:17:17.926" v="5948" actId="962"/>
          <ac:spMkLst>
            <pc:docMk/>
            <pc:sldMk cId="2118675005" sldId="307"/>
            <ac:spMk id="19" creationId="{E6FB155B-7374-0FBA-1F72-78D4E11E1EEE}"/>
          </ac:spMkLst>
        </pc:spChg>
        <pc:spChg chg="mod">
          <ac:chgData name="Juliet Kennard" userId="171ce03e-ecb9-44f8-bcbb-a85643c4c66a" providerId="ADAL" clId="{B465C642-4312-474E-AB32-4E0013FDAC90}" dt="2025-12-17T09:17:19.921" v="5949" actId="962"/>
          <ac:spMkLst>
            <pc:docMk/>
            <pc:sldMk cId="2118675005" sldId="307"/>
            <ac:spMk id="20" creationId="{096EF1D4-E2BA-2ABE-E1A0-8C813543826D}"/>
          </ac:spMkLst>
        </pc:spChg>
        <pc:spChg chg="mod">
          <ac:chgData name="Juliet Kennard" userId="171ce03e-ecb9-44f8-bcbb-a85643c4c66a" providerId="ADAL" clId="{B465C642-4312-474E-AB32-4E0013FDAC90}" dt="2025-12-17T09:17:22.120" v="5950" actId="962"/>
          <ac:spMkLst>
            <pc:docMk/>
            <pc:sldMk cId="2118675005" sldId="307"/>
            <ac:spMk id="21" creationId="{DF3C3119-4E91-F6D5-9714-500CC623FEE6}"/>
          </ac:spMkLst>
        </pc:spChg>
      </pc:sldChg>
      <pc:sldChg chg="addSp delSp modSp mod">
        <pc:chgData name="Juliet Kennard" userId="171ce03e-ecb9-44f8-bcbb-a85643c4c66a" providerId="ADAL" clId="{B465C642-4312-474E-AB32-4E0013FDAC90}" dt="2025-12-17T09:16:52.063" v="5947" actId="962"/>
        <pc:sldMkLst>
          <pc:docMk/>
          <pc:sldMk cId="2873511937" sldId="308"/>
        </pc:sldMkLst>
        <pc:spChg chg="mod">
          <ac:chgData name="Juliet Kennard" userId="171ce03e-ecb9-44f8-bcbb-a85643c4c66a" providerId="ADAL" clId="{B465C642-4312-474E-AB32-4E0013FDAC90}" dt="2025-12-16T14:05:27.128" v="2988" actId="962"/>
          <ac:spMkLst>
            <pc:docMk/>
            <pc:sldMk cId="2873511937" sldId="308"/>
            <ac:spMk id="4" creationId="{62DEC48E-EEAD-C08A-E030-4E1251163C7C}"/>
          </ac:spMkLst>
        </pc:spChg>
        <pc:spChg chg="mod">
          <ac:chgData name="Juliet Kennard" userId="171ce03e-ecb9-44f8-bcbb-a85643c4c66a" providerId="ADAL" clId="{B465C642-4312-474E-AB32-4E0013FDAC90}" dt="2025-12-15T16:54:45.666" v="254" actId="20577"/>
          <ac:spMkLst>
            <pc:docMk/>
            <pc:sldMk cId="2873511937" sldId="308"/>
            <ac:spMk id="8" creationId="{ADDC7997-64A8-2AB4-F774-8D2036293A1F}"/>
          </ac:spMkLst>
        </pc:spChg>
        <pc:spChg chg="mod">
          <ac:chgData name="Juliet Kennard" userId="171ce03e-ecb9-44f8-bcbb-a85643c4c66a" providerId="ADAL" clId="{B465C642-4312-474E-AB32-4E0013FDAC90}" dt="2025-12-15T15:19:18.007" v="133" actId="1076"/>
          <ac:spMkLst>
            <pc:docMk/>
            <pc:sldMk cId="2873511937" sldId="308"/>
            <ac:spMk id="9" creationId="{0BDADF42-7131-396F-C90F-0AB78ADFDF5F}"/>
          </ac:spMkLst>
        </pc:spChg>
        <pc:spChg chg="mod">
          <ac:chgData name="Juliet Kennard" userId="171ce03e-ecb9-44f8-bcbb-a85643c4c66a" providerId="ADAL" clId="{B465C642-4312-474E-AB32-4E0013FDAC90}" dt="2025-12-15T15:19:07.943" v="131" actId="1076"/>
          <ac:spMkLst>
            <pc:docMk/>
            <pc:sldMk cId="2873511937" sldId="308"/>
            <ac:spMk id="10" creationId="{9EFCDE3B-239A-1A98-8B47-A3BB51BF2280}"/>
          </ac:spMkLst>
        </pc:spChg>
        <pc:spChg chg="mod">
          <ac:chgData name="Juliet Kennard" userId="171ce03e-ecb9-44f8-bcbb-a85643c4c66a" providerId="ADAL" clId="{B465C642-4312-474E-AB32-4E0013FDAC90}" dt="2025-12-15T15:19:12.730" v="132" actId="1076"/>
          <ac:spMkLst>
            <pc:docMk/>
            <pc:sldMk cId="2873511937" sldId="308"/>
            <ac:spMk id="12" creationId="{3F562682-EC67-9723-7EF5-8FB028B7D34E}"/>
          </ac:spMkLst>
        </pc:spChg>
        <pc:spChg chg="mod">
          <ac:chgData name="Juliet Kennard" userId="171ce03e-ecb9-44f8-bcbb-a85643c4c66a" providerId="ADAL" clId="{B465C642-4312-474E-AB32-4E0013FDAC90}" dt="2025-12-16T14:06:19.131" v="3016" actId="20577"/>
          <ac:spMkLst>
            <pc:docMk/>
            <pc:sldMk cId="2873511937" sldId="308"/>
            <ac:spMk id="14" creationId="{91ABB5AB-2B2F-706F-187B-5CFA8159CF3C}"/>
          </ac:spMkLst>
        </pc:spChg>
        <pc:spChg chg="mod">
          <ac:chgData name="Juliet Kennard" userId="171ce03e-ecb9-44f8-bcbb-a85643c4c66a" providerId="ADAL" clId="{B465C642-4312-474E-AB32-4E0013FDAC90}" dt="2025-12-15T15:18:44.407" v="130" actId="1036"/>
          <ac:spMkLst>
            <pc:docMk/>
            <pc:sldMk cId="2873511937" sldId="308"/>
            <ac:spMk id="15" creationId="{A736EEC0-C7E4-26E7-122A-B634A3A22A9F}"/>
          </ac:spMkLst>
        </pc:spChg>
        <pc:picChg chg="del">
          <ac:chgData name="Juliet Kennard" userId="171ce03e-ecb9-44f8-bcbb-a85643c4c66a" providerId="ADAL" clId="{B465C642-4312-474E-AB32-4E0013FDAC90}" dt="2025-12-16T12:18:21.315" v="812" actId="478"/>
          <ac:picMkLst>
            <pc:docMk/>
            <pc:sldMk cId="2873511937" sldId="308"/>
            <ac:picMk id="7" creationId="{BD1D6F81-4E86-A59F-CE35-5D1D9CC07970}"/>
          </ac:picMkLst>
        </pc:picChg>
        <pc:picChg chg="add del">
          <ac:chgData name="Juliet Kennard" userId="171ce03e-ecb9-44f8-bcbb-a85643c4c66a" providerId="ADAL" clId="{B465C642-4312-474E-AB32-4E0013FDAC90}" dt="2025-12-16T12:18:29.026" v="814" actId="478"/>
          <ac:picMkLst>
            <pc:docMk/>
            <pc:sldMk cId="2873511937" sldId="308"/>
            <ac:picMk id="16" creationId="{4FA8FD7F-BA0E-6BB3-4CB7-D19E37C941C9}"/>
          </ac:picMkLst>
        </pc:picChg>
        <pc:picChg chg="add mod">
          <ac:chgData name="Juliet Kennard" userId="171ce03e-ecb9-44f8-bcbb-a85643c4c66a" providerId="ADAL" clId="{B465C642-4312-474E-AB32-4E0013FDAC90}" dt="2025-12-16T12:19:26.377" v="842" actId="1037"/>
          <ac:picMkLst>
            <pc:docMk/>
            <pc:sldMk cId="2873511937" sldId="308"/>
            <ac:picMk id="18" creationId="{EAFDD9C1-C690-9915-6437-9C68E5656ABC}"/>
          </ac:picMkLst>
        </pc:picChg>
        <pc:picChg chg="add mod">
          <ac:chgData name="Juliet Kennard" userId="171ce03e-ecb9-44f8-bcbb-a85643c4c66a" providerId="ADAL" clId="{B465C642-4312-474E-AB32-4E0013FDAC90}" dt="2025-12-17T09:16:52.063" v="5947" actId="962"/>
          <ac:picMkLst>
            <pc:docMk/>
            <pc:sldMk cId="2873511937" sldId="308"/>
            <ac:picMk id="20" creationId="{C24964C2-6BC5-F795-6FEC-7BC8B9DF675A}"/>
          </ac:picMkLst>
        </pc:picChg>
        <pc:picChg chg="mod">
          <ac:chgData name="Juliet Kennard" userId="171ce03e-ecb9-44f8-bcbb-a85643c4c66a" providerId="ADAL" clId="{B465C642-4312-474E-AB32-4E0013FDAC90}" dt="2025-12-15T15:19:18.007" v="133" actId="1076"/>
          <ac:picMkLst>
            <pc:docMk/>
            <pc:sldMk cId="2873511937" sldId="308"/>
            <ac:picMk id="1030" creationId="{01BD9800-399B-54FC-B732-1FD61832F1A9}"/>
          </ac:picMkLst>
        </pc:picChg>
        <pc:picChg chg="mod">
          <ac:chgData name="Juliet Kennard" userId="171ce03e-ecb9-44f8-bcbb-a85643c4c66a" providerId="ADAL" clId="{B465C642-4312-474E-AB32-4E0013FDAC90}" dt="2025-12-15T15:19:18.007" v="133" actId="1076"/>
          <ac:picMkLst>
            <pc:docMk/>
            <pc:sldMk cId="2873511937" sldId="308"/>
            <ac:picMk id="1032" creationId="{77CB1309-8D93-9B8D-8498-1A721A1CEDB7}"/>
          </ac:picMkLst>
        </pc:picChg>
      </pc:sldChg>
      <pc:sldChg chg="modSp mod">
        <pc:chgData name="Juliet Kennard" userId="171ce03e-ecb9-44f8-bcbb-a85643c4c66a" providerId="ADAL" clId="{B465C642-4312-474E-AB32-4E0013FDAC90}" dt="2025-12-16T14:05:27.118" v="2987" actId="962"/>
        <pc:sldMkLst>
          <pc:docMk/>
          <pc:sldMk cId="4220208081" sldId="309"/>
        </pc:sldMkLst>
        <pc:spChg chg="mod">
          <ac:chgData name="Juliet Kennard" userId="171ce03e-ecb9-44f8-bcbb-a85643c4c66a" providerId="ADAL" clId="{B465C642-4312-474E-AB32-4E0013FDAC90}" dt="2025-12-16T14:05:27.118" v="2987" actId="962"/>
          <ac:spMkLst>
            <pc:docMk/>
            <pc:sldMk cId="4220208081" sldId="309"/>
            <ac:spMk id="4" creationId="{A7FC3F03-6D8A-411C-580A-FF690B5AFE43}"/>
          </ac:spMkLst>
        </pc:spChg>
        <pc:spChg chg="mod">
          <ac:chgData name="Juliet Kennard" userId="171ce03e-ecb9-44f8-bcbb-a85643c4c66a" providerId="ADAL" clId="{B465C642-4312-474E-AB32-4E0013FDAC90}" dt="2025-12-15T18:31:20.086" v="753" actId="1076"/>
          <ac:spMkLst>
            <pc:docMk/>
            <pc:sldMk cId="4220208081" sldId="309"/>
            <ac:spMk id="5" creationId="{1A5BD06D-BD7C-7E4C-2244-A8B2EEF3C99A}"/>
          </ac:spMkLst>
        </pc:spChg>
        <pc:spChg chg="mod">
          <ac:chgData name="Juliet Kennard" userId="171ce03e-ecb9-44f8-bcbb-a85643c4c66a" providerId="ADAL" clId="{B465C642-4312-474E-AB32-4E0013FDAC90}" dt="2025-12-15T18:31:28.863" v="755" actId="1076"/>
          <ac:spMkLst>
            <pc:docMk/>
            <pc:sldMk cId="4220208081" sldId="309"/>
            <ac:spMk id="8" creationId="{AAA3BDD2-F44A-5569-093B-0B093991A8AC}"/>
          </ac:spMkLst>
        </pc:spChg>
        <pc:spChg chg="mod">
          <ac:chgData name="Juliet Kennard" userId="171ce03e-ecb9-44f8-bcbb-a85643c4c66a" providerId="ADAL" clId="{B465C642-4312-474E-AB32-4E0013FDAC90}" dt="2025-12-15T15:18:33.879" v="125" actId="1076"/>
          <ac:spMkLst>
            <pc:docMk/>
            <pc:sldMk cId="4220208081" sldId="309"/>
            <ac:spMk id="11" creationId="{359C01B8-E7C5-BE0E-7E3B-6F0F17D92080}"/>
          </ac:spMkLst>
        </pc:spChg>
        <pc:spChg chg="mod">
          <ac:chgData name="Juliet Kennard" userId="171ce03e-ecb9-44f8-bcbb-a85643c4c66a" providerId="ADAL" clId="{B465C642-4312-474E-AB32-4E0013FDAC90}" dt="2025-12-15T16:33:18.575" v="141" actId="20577"/>
          <ac:spMkLst>
            <pc:docMk/>
            <pc:sldMk cId="4220208081" sldId="309"/>
            <ac:spMk id="14" creationId="{BA8EE7A7-6882-6361-C982-2C559108D794}"/>
          </ac:spMkLst>
        </pc:spChg>
        <pc:spChg chg="mod">
          <ac:chgData name="Juliet Kennard" userId="171ce03e-ecb9-44f8-bcbb-a85643c4c66a" providerId="ADAL" clId="{B465C642-4312-474E-AB32-4E0013FDAC90}" dt="2025-12-15T18:31:24.912" v="754" actId="1076"/>
          <ac:spMkLst>
            <pc:docMk/>
            <pc:sldMk cId="4220208081" sldId="309"/>
            <ac:spMk id="15" creationId="{608777B0-6EE3-6A4F-29AE-7F1ED633FAAD}"/>
          </ac:spMkLst>
        </pc:spChg>
        <pc:picChg chg="mod">
          <ac:chgData name="Juliet Kennard" userId="171ce03e-ecb9-44f8-bcbb-a85643c4c66a" providerId="ADAL" clId="{B465C642-4312-474E-AB32-4E0013FDAC90}" dt="2025-12-15T15:18:04.895" v="124" actId="14100"/>
          <ac:picMkLst>
            <pc:docMk/>
            <pc:sldMk cId="4220208081" sldId="309"/>
            <ac:picMk id="7" creationId="{D4EE91A1-94A1-65D9-24A5-136C03188AAA}"/>
          </ac:picMkLst>
        </pc:picChg>
      </pc:sldChg>
      <pc:sldChg chg="addSp delSp modSp mod">
        <pc:chgData name="Juliet Kennard" userId="171ce03e-ecb9-44f8-bcbb-a85643c4c66a" providerId="ADAL" clId="{B465C642-4312-474E-AB32-4E0013FDAC90}" dt="2025-12-17T09:14:34.192" v="5589" actId="962"/>
        <pc:sldMkLst>
          <pc:docMk/>
          <pc:sldMk cId="1406518810" sldId="310"/>
        </pc:sldMkLst>
        <pc:spChg chg="mod">
          <ac:chgData name="Juliet Kennard" userId="171ce03e-ecb9-44f8-bcbb-a85643c4c66a" providerId="ADAL" clId="{B465C642-4312-474E-AB32-4E0013FDAC90}" dt="2025-12-16T14:05:27.108" v="2986" actId="962"/>
          <ac:spMkLst>
            <pc:docMk/>
            <pc:sldMk cId="1406518810" sldId="310"/>
            <ac:spMk id="4" creationId="{8759EC35-422B-8080-1911-9375EFA2723F}"/>
          </ac:spMkLst>
        </pc:spChg>
        <pc:spChg chg="mod">
          <ac:chgData name="Juliet Kennard" userId="171ce03e-ecb9-44f8-bcbb-a85643c4c66a" providerId="ADAL" clId="{B465C642-4312-474E-AB32-4E0013FDAC90}" dt="2025-12-16T14:06:08.911" v="3014" actId="20577"/>
          <ac:spMkLst>
            <pc:docMk/>
            <pc:sldMk cId="1406518810" sldId="310"/>
            <ac:spMk id="8" creationId="{57B4C3B7-0774-B0E7-DCE9-5E1195C89268}"/>
          </ac:spMkLst>
        </pc:spChg>
        <pc:spChg chg="mod">
          <ac:chgData name="Juliet Kennard" userId="171ce03e-ecb9-44f8-bcbb-a85643c4c66a" providerId="ADAL" clId="{B465C642-4312-474E-AB32-4E0013FDAC90}" dt="2025-12-15T15:17:12.070" v="89" actId="1076"/>
          <ac:spMkLst>
            <pc:docMk/>
            <pc:sldMk cId="1406518810" sldId="310"/>
            <ac:spMk id="9" creationId="{2318348B-5683-A0EF-415B-E176CE2EAC73}"/>
          </ac:spMkLst>
        </pc:spChg>
        <pc:spChg chg="del mod">
          <ac:chgData name="Juliet Kennard" userId="171ce03e-ecb9-44f8-bcbb-a85643c4c66a" providerId="ADAL" clId="{B465C642-4312-474E-AB32-4E0013FDAC90}" dt="2025-12-16T10:54:25.664" v="793" actId="478"/>
          <ac:spMkLst>
            <pc:docMk/>
            <pc:sldMk cId="1406518810" sldId="310"/>
            <ac:spMk id="12" creationId="{AC82EFA2-2247-9E68-C1EF-BFA1C392772A}"/>
          </ac:spMkLst>
        </pc:spChg>
        <pc:spChg chg="mod">
          <ac:chgData name="Juliet Kennard" userId="171ce03e-ecb9-44f8-bcbb-a85643c4c66a" providerId="ADAL" clId="{B465C642-4312-474E-AB32-4E0013FDAC90}" dt="2025-12-16T14:06:11.716" v="3015" actId="20577"/>
          <ac:spMkLst>
            <pc:docMk/>
            <pc:sldMk cId="1406518810" sldId="310"/>
            <ac:spMk id="14" creationId="{0789E36B-714B-E56D-6E01-96639A9C9A37}"/>
          </ac:spMkLst>
        </pc:spChg>
        <pc:spChg chg="mod">
          <ac:chgData name="Juliet Kennard" userId="171ce03e-ecb9-44f8-bcbb-a85643c4c66a" providerId="ADAL" clId="{B465C642-4312-474E-AB32-4E0013FDAC90}" dt="2025-12-15T15:17:05.431" v="88" actId="1076"/>
          <ac:spMkLst>
            <pc:docMk/>
            <pc:sldMk cId="1406518810" sldId="310"/>
            <ac:spMk id="15" creationId="{8298FA6F-6384-0161-244B-E7AB3E7D0844}"/>
          </ac:spMkLst>
        </pc:spChg>
        <pc:spChg chg="del mod">
          <ac:chgData name="Juliet Kennard" userId="171ce03e-ecb9-44f8-bcbb-a85643c4c66a" providerId="ADAL" clId="{B465C642-4312-474E-AB32-4E0013FDAC90}" dt="2025-12-16T10:54:12.357" v="789" actId="478"/>
          <ac:spMkLst>
            <pc:docMk/>
            <pc:sldMk cId="1406518810" sldId="310"/>
            <ac:spMk id="17" creationId="{4D8878D2-B44C-530E-3772-73480AD7B4BD}"/>
          </ac:spMkLst>
        </pc:spChg>
        <pc:picChg chg="del">
          <ac:chgData name="Juliet Kennard" userId="171ce03e-ecb9-44f8-bcbb-a85643c4c66a" providerId="ADAL" clId="{B465C642-4312-474E-AB32-4E0013FDAC90}" dt="2025-12-16T09:48:02.986" v="764" actId="478"/>
          <ac:picMkLst>
            <pc:docMk/>
            <pc:sldMk cId="1406518810" sldId="310"/>
            <ac:picMk id="7" creationId="{02014CA9-511A-F96D-A8D9-830767C0A5A9}"/>
          </ac:picMkLst>
        </pc:picChg>
        <pc:picChg chg="add del mod modCrop">
          <ac:chgData name="Juliet Kennard" userId="171ce03e-ecb9-44f8-bcbb-a85643c4c66a" providerId="ADAL" clId="{B465C642-4312-474E-AB32-4E0013FDAC90}" dt="2025-12-16T09:49:24.332" v="769" actId="478"/>
          <ac:picMkLst>
            <pc:docMk/>
            <pc:sldMk cId="1406518810" sldId="310"/>
            <ac:picMk id="11" creationId="{ACCD7D40-5FF4-F7A1-8ADE-58F5C1B899DD}"/>
          </ac:picMkLst>
        </pc:picChg>
        <pc:picChg chg="add mod">
          <ac:chgData name="Juliet Kennard" userId="171ce03e-ecb9-44f8-bcbb-a85643c4c66a" providerId="ADAL" clId="{B465C642-4312-474E-AB32-4E0013FDAC90}" dt="2025-12-17T09:14:34.192" v="5589" actId="962"/>
          <ac:picMkLst>
            <pc:docMk/>
            <pc:sldMk cId="1406518810" sldId="310"/>
            <ac:picMk id="16" creationId="{0A6DA41C-6E09-88CD-9C4F-6C409A717E25}"/>
          </ac:picMkLst>
        </pc:picChg>
        <pc:picChg chg="del">
          <ac:chgData name="Juliet Kennard" userId="171ce03e-ecb9-44f8-bcbb-a85643c4c66a" providerId="ADAL" clId="{B465C642-4312-474E-AB32-4E0013FDAC90}" dt="2025-12-16T10:54:13.205" v="790" actId="478"/>
          <ac:picMkLst>
            <pc:docMk/>
            <pc:sldMk cId="1406518810" sldId="310"/>
            <ac:picMk id="19" creationId="{5A453CB9-55A1-D99C-9058-F72074B6B66D}"/>
          </ac:picMkLst>
        </pc:picChg>
        <pc:picChg chg="add mod modCrop">
          <ac:chgData name="Juliet Kennard" userId="171ce03e-ecb9-44f8-bcbb-a85643c4c66a" providerId="ADAL" clId="{B465C642-4312-474E-AB32-4E0013FDAC90}" dt="2025-12-16T10:54:22.258" v="792" actId="1076"/>
          <ac:picMkLst>
            <pc:docMk/>
            <pc:sldMk cId="1406518810" sldId="310"/>
            <ac:picMk id="20" creationId="{F8663C7B-49EE-9281-4C28-0868A3A42553}"/>
          </ac:picMkLst>
        </pc:picChg>
        <pc:picChg chg="mod">
          <ac:chgData name="Juliet Kennard" userId="171ce03e-ecb9-44f8-bcbb-a85643c4c66a" providerId="ADAL" clId="{B465C642-4312-474E-AB32-4E0013FDAC90}" dt="2025-12-15T15:17:12.070" v="89" actId="1076"/>
          <ac:picMkLst>
            <pc:docMk/>
            <pc:sldMk cId="1406518810" sldId="310"/>
            <ac:picMk id="1030" creationId="{5A98FA90-91B3-4FAE-1A52-FC6138FB17DB}"/>
          </ac:picMkLst>
        </pc:picChg>
        <pc:picChg chg="mod">
          <ac:chgData name="Juliet Kennard" userId="171ce03e-ecb9-44f8-bcbb-a85643c4c66a" providerId="ADAL" clId="{B465C642-4312-474E-AB32-4E0013FDAC90}" dt="2025-12-15T15:17:12.070" v="89" actId="1076"/>
          <ac:picMkLst>
            <pc:docMk/>
            <pc:sldMk cId="1406518810" sldId="310"/>
            <ac:picMk id="1032" creationId="{CAAC766D-2755-3C51-92B9-5A91D13539C0}"/>
          </ac:picMkLst>
        </pc:picChg>
      </pc:sldChg>
      <pc:sldChg chg="addSp delSp modSp mod">
        <pc:chgData name="Juliet Kennard" userId="171ce03e-ecb9-44f8-bcbb-a85643c4c66a" providerId="ADAL" clId="{B465C642-4312-474E-AB32-4E0013FDAC90}" dt="2025-12-16T14:05:27.262" v="3001" actId="962"/>
        <pc:sldMkLst>
          <pc:docMk/>
          <pc:sldMk cId="2556787109" sldId="311"/>
        </pc:sldMkLst>
        <pc:spChg chg="mod">
          <ac:chgData name="Juliet Kennard" userId="171ce03e-ecb9-44f8-bcbb-a85643c4c66a" providerId="ADAL" clId="{B465C642-4312-474E-AB32-4E0013FDAC90}" dt="2025-12-16T14:05:27.262" v="3001" actId="962"/>
          <ac:spMkLst>
            <pc:docMk/>
            <pc:sldMk cId="2556787109" sldId="311"/>
            <ac:spMk id="4" creationId="{84CAD9C7-5086-5C8E-CBE9-A82AA3777399}"/>
          </ac:spMkLst>
        </pc:spChg>
        <pc:spChg chg="mod">
          <ac:chgData name="Juliet Kennard" userId="171ce03e-ecb9-44f8-bcbb-a85643c4c66a" providerId="ADAL" clId="{B465C642-4312-474E-AB32-4E0013FDAC90}" dt="2025-12-16T12:30:25.426" v="865" actId="20577"/>
          <ac:spMkLst>
            <pc:docMk/>
            <pc:sldMk cId="2556787109" sldId="311"/>
            <ac:spMk id="5" creationId="{432762CA-E85C-6C40-F14D-A0ED73F2E11D}"/>
          </ac:spMkLst>
        </pc:spChg>
        <pc:spChg chg="mod">
          <ac:chgData name="Juliet Kennard" userId="171ce03e-ecb9-44f8-bcbb-a85643c4c66a" providerId="ADAL" clId="{B465C642-4312-474E-AB32-4E0013FDAC90}" dt="2025-12-15T18:18:44.022" v="675" actId="20577"/>
          <ac:spMkLst>
            <pc:docMk/>
            <pc:sldMk cId="2556787109" sldId="311"/>
            <ac:spMk id="8" creationId="{ED4EA684-7CAB-6AA9-2738-D4098D199BE4}"/>
          </ac:spMkLst>
        </pc:spChg>
        <pc:spChg chg="mod">
          <ac:chgData name="Juliet Kennard" userId="171ce03e-ecb9-44f8-bcbb-a85643c4c66a" providerId="ADAL" clId="{B465C642-4312-474E-AB32-4E0013FDAC90}" dt="2025-12-15T18:18:10.302" v="672" actId="1076"/>
          <ac:spMkLst>
            <pc:docMk/>
            <pc:sldMk cId="2556787109" sldId="311"/>
            <ac:spMk id="9" creationId="{D343FAE5-DAEC-2925-2D3B-54D43624CD3D}"/>
          </ac:spMkLst>
        </pc:spChg>
        <pc:spChg chg="mod">
          <ac:chgData name="Juliet Kennard" userId="171ce03e-ecb9-44f8-bcbb-a85643c4c66a" providerId="ADAL" clId="{B465C642-4312-474E-AB32-4E0013FDAC90}" dt="2025-12-15T18:18:06.457" v="671" actId="1076"/>
          <ac:spMkLst>
            <pc:docMk/>
            <pc:sldMk cId="2556787109" sldId="311"/>
            <ac:spMk id="10" creationId="{433AB55C-346A-E054-D91D-774E3D636AEB}"/>
          </ac:spMkLst>
        </pc:spChg>
        <pc:spChg chg="mod">
          <ac:chgData name="Juliet Kennard" userId="171ce03e-ecb9-44f8-bcbb-a85643c4c66a" providerId="ADAL" clId="{B465C642-4312-474E-AB32-4E0013FDAC90}" dt="2025-12-15T18:17:54.112" v="669" actId="1076"/>
          <ac:spMkLst>
            <pc:docMk/>
            <pc:sldMk cId="2556787109" sldId="311"/>
            <ac:spMk id="12" creationId="{7BD204C7-9C12-2592-B222-29BCBA39C112}"/>
          </ac:spMkLst>
        </pc:spChg>
        <pc:spChg chg="mod">
          <ac:chgData name="Juliet Kennard" userId="171ce03e-ecb9-44f8-bcbb-a85643c4c66a" providerId="ADAL" clId="{B465C642-4312-474E-AB32-4E0013FDAC90}" dt="2025-12-15T18:18:03.309" v="670" actId="1076"/>
          <ac:spMkLst>
            <pc:docMk/>
            <pc:sldMk cId="2556787109" sldId="311"/>
            <ac:spMk id="13" creationId="{56FD72E4-8287-56BE-0028-BD63D1FCA828}"/>
          </ac:spMkLst>
        </pc:spChg>
        <pc:spChg chg="mod">
          <ac:chgData name="Juliet Kennard" userId="171ce03e-ecb9-44f8-bcbb-a85643c4c66a" providerId="ADAL" clId="{B465C642-4312-474E-AB32-4E0013FDAC90}" dt="2025-12-15T18:18:46.376" v="676" actId="20577"/>
          <ac:spMkLst>
            <pc:docMk/>
            <pc:sldMk cId="2556787109" sldId="311"/>
            <ac:spMk id="14" creationId="{4CE9C7BD-968B-AE3A-C783-C144B0B6CB2A}"/>
          </ac:spMkLst>
        </pc:spChg>
        <pc:picChg chg="del">
          <ac:chgData name="Juliet Kennard" userId="171ce03e-ecb9-44f8-bcbb-a85643c4c66a" providerId="ADAL" clId="{B465C642-4312-474E-AB32-4E0013FDAC90}" dt="2025-12-16T12:25:49.972" v="846" actId="478"/>
          <ac:picMkLst>
            <pc:docMk/>
            <pc:sldMk cId="2556787109" sldId="311"/>
            <ac:picMk id="11" creationId="{65920E5B-DCD0-57C1-F452-AEFB2A2B1276}"/>
          </ac:picMkLst>
        </pc:picChg>
        <pc:picChg chg="add mod modCrop">
          <ac:chgData name="Juliet Kennard" userId="171ce03e-ecb9-44f8-bcbb-a85643c4c66a" providerId="ADAL" clId="{B465C642-4312-474E-AB32-4E0013FDAC90}" dt="2025-12-16T12:29:38.674" v="858" actId="1076"/>
          <ac:picMkLst>
            <pc:docMk/>
            <pc:sldMk cId="2556787109" sldId="311"/>
            <ac:picMk id="16" creationId="{8FEC0AF0-D677-36AD-A465-720DAAC87BE7}"/>
          </ac:picMkLst>
        </pc:picChg>
        <pc:picChg chg="mod">
          <ac:chgData name="Juliet Kennard" userId="171ce03e-ecb9-44f8-bcbb-a85643c4c66a" providerId="ADAL" clId="{B465C642-4312-474E-AB32-4E0013FDAC90}" dt="2025-12-15T18:18:10.302" v="672" actId="1076"/>
          <ac:picMkLst>
            <pc:docMk/>
            <pc:sldMk cId="2556787109" sldId="311"/>
            <ac:picMk id="1030" creationId="{523CC837-8748-4DF5-928E-6625322BC3F0}"/>
          </ac:picMkLst>
        </pc:picChg>
        <pc:picChg chg="mod">
          <ac:chgData name="Juliet Kennard" userId="171ce03e-ecb9-44f8-bcbb-a85643c4c66a" providerId="ADAL" clId="{B465C642-4312-474E-AB32-4E0013FDAC90}" dt="2025-12-15T18:18:10.302" v="672" actId="1076"/>
          <ac:picMkLst>
            <pc:docMk/>
            <pc:sldMk cId="2556787109" sldId="311"/>
            <ac:picMk id="1032" creationId="{0740CB3E-B52E-ADF0-0503-FA46AC5B5CC5}"/>
          </ac:picMkLst>
        </pc:picChg>
      </pc:sldChg>
      <pc:sldChg chg="modSp mod">
        <pc:chgData name="Juliet Kennard" userId="171ce03e-ecb9-44f8-bcbb-a85643c4c66a" providerId="ADAL" clId="{B465C642-4312-474E-AB32-4E0013FDAC90}" dt="2025-12-16T14:07:27.663" v="3168" actId="962"/>
        <pc:sldMkLst>
          <pc:docMk/>
          <pc:sldMk cId="4148255812" sldId="312"/>
        </pc:sldMkLst>
        <pc:spChg chg="mod">
          <ac:chgData name="Juliet Kennard" userId="171ce03e-ecb9-44f8-bcbb-a85643c4c66a" providerId="ADAL" clId="{B465C642-4312-474E-AB32-4E0013FDAC90}" dt="2025-12-16T14:05:27.182" v="2993" actId="962"/>
          <ac:spMkLst>
            <pc:docMk/>
            <pc:sldMk cId="4148255812" sldId="312"/>
            <ac:spMk id="4" creationId="{EC61B7DF-29A4-94D3-7AC5-071C69681E57}"/>
          </ac:spMkLst>
        </pc:spChg>
        <pc:spChg chg="mod">
          <ac:chgData name="Juliet Kennard" userId="171ce03e-ecb9-44f8-bcbb-a85643c4c66a" providerId="ADAL" clId="{B465C642-4312-474E-AB32-4E0013FDAC90}" dt="2025-12-15T18:25:24.462" v="707" actId="1037"/>
          <ac:spMkLst>
            <pc:docMk/>
            <pc:sldMk cId="4148255812" sldId="312"/>
            <ac:spMk id="5" creationId="{83BA3553-8F0A-0272-D538-7C12C622B615}"/>
          </ac:spMkLst>
        </pc:spChg>
        <pc:spChg chg="mod">
          <ac:chgData name="Juliet Kennard" userId="171ce03e-ecb9-44f8-bcbb-a85643c4c66a" providerId="ADAL" clId="{B465C642-4312-474E-AB32-4E0013FDAC90}" dt="2025-12-15T17:00:07.958" v="294" actId="20577"/>
          <ac:spMkLst>
            <pc:docMk/>
            <pc:sldMk cId="4148255812" sldId="312"/>
            <ac:spMk id="8" creationId="{5485172D-3EE4-4BF6-27AC-52B5175824FB}"/>
          </ac:spMkLst>
        </pc:spChg>
        <pc:spChg chg="mod">
          <ac:chgData name="Juliet Kennard" userId="171ce03e-ecb9-44f8-bcbb-a85643c4c66a" providerId="ADAL" clId="{B465C642-4312-474E-AB32-4E0013FDAC90}" dt="2025-12-15T17:00:09.919" v="295" actId="20577"/>
          <ac:spMkLst>
            <pc:docMk/>
            <pc:sldMk cId="4148255812" sldId="312"/>
            <ac:spMk id="14" creationId="{C419868C-A15A-5CFC-E110-DA678BD9098C}"/>
          </ac:spMkLst>
        </pc:spChg>
        <pc:picChg chg="mod">
          <ac:chgData name="Juliet Kennard" userId="171ce03e-ecb9-44f8-bcbb-a85643c4c66a" providerId="ADAL" clId="{B465C642-4312-474E-AB32-4E0013FDAC90}" dt="2025-12-16T14:07:27.663" v="3168" actId="962"/>
          <ac:picMkLst>
            <pc:docMk/>
            <pc:sldMk cId="4148255812" sldId="312"/>
            <ac:picMk id="7" creationId="{3A0B4F8F-9832-AAA4-037C-8D0D57192E8A}"/>
          </ac:picMkLst>
        </pc:picChg>
      </pc:sldChg>
      <pc:sldChg chg="delSp modSp mod">
        <pc:chgData name="Juliet Kennard" userId="171ce03e-ecb9-44f8-bcbb-a85643c4c66a" providerId="ADAL" clId="{B465C642-4312-474E-AB32-4E0013FDAC90}" dt="2025-12-17T08:18:01.443" v="4561" actId="962"/>
        <pc:sldMkLst>
          <pc:docMk/>
          <pc:sldMk cId="2336524503" sldId="313"/>
        </pc:sldMkLst>
        <pc:spChg chg="mod">
          <ac:chgData name="Juliet Kennard" userId="171ce03e-ecb9-44f8-bcbb-a85643c4c66a" providerId="ADAL" clId="{B465C642-4312-474E-AB32-4E0013FDAC90}" dt="2025-12-16T14:05:27.169" v="2992" actId="962"/>
          <ac:spMkLst>
            <pc:docMk/>
            <pc:sldMk cId="2336524503" sldId="313"/>
            <ac:spMk id="4" creationId="{2DE4EB53-A2B8-B299-65B4-0E127E865E99}"/>
          </ac:spMkLst>
        </pc:spChg>
        <pc:spChg chg="mod">
          <ac:chgData name="Juliet Kennard" userId="171ce03e-ecb9-44f8-bcbb-a85643c4c66a" providerId="ADAL" clId="{B465C642-4312-474E-AB32-4E0013FDAC90}" dt="2025-12-15T18:25:39.727" v="719" actId="14100"/>
          <ac:spMkLst>
            <pc:docMk/>
            <pc:sldMk cId="2336524503" sldId="313"/>
            <ac:spMk id="5" creationId="{A0170445-38B6-CB8D-A7CD-748D88B0AB21}"/>
          </ac:spMkLst>
        </pc:spChg>
        <pc:spChg chg="mod">
          <ac:chgData name="Juliet Kennard" userId="171ce03e-ecb9-44f8-bcbb-a85643c4c66a" providerId="ADAL" clId="{B465C642-4312-474E-AB32-4E0013FDAC90}" dt="2025-12-15T18:27:24.650" v="720" actId="20577"/>
          <ac:spMkLst>
            <pc:docMk/>
            <pc:sldMk cId="2336524503" sldId="313"/>
            <ac:spMk id="8" creationId="{6534CBAE-92B1-518D-803B-1EFDDE6B92FA}"/>
          </ac:spMkLst>
        </pc:spChg>
        <pc:spChg chg="mod">
          <ac:chgData name="Juliet Kennard" userId="171ce03e-ecb9-44f8-bcbb-a85643c4c66a" providerId="ADAL" clId="{B465C642-4312-474E-AB32-4E0013FDAC90}" dt="2025-12-15T16:57:56.919" v="265" actId="14100"/>
          <ac:spMkLst>
            <pc:docMk/>
            <pc:sldMk cId="2336524503" sldId="313"/>
            <ac:spMk id="12" creationId="{F5120B88-6ED7-DF72-6804-188CB39B107D}"/>
          </ac:spMkLst>
        </pc:spChg>
        <pc:picChg chg="mod">
          <ac:chgData name="Juliet Kennard" userId="171ce03e-ecb9-44f8-bcbb-a85643c4c66a" providerId="ADAL" clId="{B465C642-4312-474E-AB32-4E0013FDAC90}" dt="2025-12-17T08:18:01.443" v="4561" actId="962"/>
          <ac:picMkLst>
            <pc:docMk/>
            <pc:sldMk cId="2336524503" sldId="313"/>
            <ac:picMk id="6" creationId="{1667F340-268B-DA25-D3DB-33960CD6A301}"/>
          </ac:picMkLst>
        </pc:picChg>
        <pc:picChg chg="mod">
          <ac:chgData name="Juliet Kennard" userId="171ce03e-ecb9-44f8-bcbb-a85643c4c66a" providerId="ADAL" clId="{B465C642-4312-474E-AB32-4E0013FDAC90}" dt="2025-12-17T08:17:18.702" v="4509" actId="962"/>
          <ac:picMkLst>
            <pc:docMk/>
            <pc:sldMk cId="2336524503" sldId="313"/>
            <ac:picMk id="13" creationId="{D6604E80-6666-7160-9464-4B4AB65D3E53}"/>
          </ac:picMkLst>
        </pc:picChg>
      </pc:sldChg>
      <pc:sldChg chg="modSp mod">
        <pc:chgData name="Juliet Kennard" userId="171ce03e-ecb9-44f8-bcbb-a85643c4c66a" providerId="ADAL" clId="{B465C642-4312-474E-AB32-4E0013FDAC90}" dt="2025-12-17T09:17:55.347" v="5952" actId="962"/>
        <pc:sldMkLst>
          <pc:docMk/>
          <pc:sldMk cId="333651438" sldId="314"/>
        </pc:sldMkLst>
        <pc:spChg chg="mod">
          <ac:chgData name="Juliet Kennard" userId="171ce03e-ecb9-44f8-bcbb-a85643c4c66a" providerId="ADAL" clId="{B465C642-4312-474E-AB32-4E0013FDAC90}" dt="2025-12-16T14:05:27.159" v="2991" actId="962"/>
          <ac:spMkLst>
            <pc:docMk/>
            <pc:sldMk cId="333651438" sldId="314"/>
            <ac:spMk id="4" creationId="{69FA5942-0AD3-56D8-CB60-ACAD070CB86F}"/>
          </ac:spMkLst>
        </pc:spChg>
        <pc:spChg chg="mod">
          <ac:chgData name="Juliet Kennard" userId="171ce03e-ecb9-44f8-bcbb-a85643c4c66a" providerId="ADAL" clId="{B465C642-4312-474E-AB32-4E0013FDAC90}" dt="2025-12-15T16:56:24.911" v="260" actId="20577"/>
          <ac:spMkLst>
            <pc:docMk/>
            <pc:sldMk cId="333651438" sldId="314"/>
            <ac:spMk id="8" creationId="{ADC8DF35-329A-43C0-4251-3677D95B89EE}"/>
          </ac:spMkLst>
        </pc:spChg>
        <pc:spChg chg="mod">
          <ac:chgData name="Juliet Kennard" userId="171ce03e-ecb9-44f8-bcbb-a85643c4c66a" providerId="ADAL" clId="{B465C642-4312-474E-AB32-4E0013FDAC90}" dt="2025-12-15T16:57:10.210" v="263" actId="1076"/>
          <ac:spMkLst>
            <pc:docMk/>
            <pc:sldMk cId="333651438" sldId="314"/>
            <ac:spMk id="11" creationId="{0AEFC1E1-9E6E-572D-644C-6863B4B27DCC}"/>
          </ac:spMkLst>
        </pc:spChg>
        <pc:spChg chg="mod">
          <ac:chgData name="Juliet Kennard" userId="171ce03e-ecb9-44f8-bcbb-a85643c4c66a" providerId="ADAL" clId="{B465C642-4312-474E-AB32-4E0013FDAC90}" dt="2025-12-15T18:28:21.527" v="742" actId="1076"/>
          <ac:spMkLst>
            <pc:docMk/>
            <pc:sldMk cId="333651438" sldId="314"/>
            <ac:spMk id="15" creationId="{0733FA04-FF59-B128-9247-7983EE9D3D8F}"/>
          </ac:spMkLst>
        </pc:spChg>
        <pc:picChg chg="mod">
          <ac:chgData name="Juliet Kennard" userId="171ce03e-ecb9-44f8-bcbb-a85643c4c66a" providerId="ADAL" clId="{B465C642-4312-474E-AB32-4E0013FDAC90}" dt="2025-12-15T18:28:05.584" v="722" actId="14100"/>
          <ac:picMkLst>
            <pc:docMk/>
            <pc:sldMk cId="333651438" sldId="314"/>
            <ac:picMk id="3" creationId="{A0605656-5EF9-D2C1-5B67-CE311C61206B}"/>
          </ac:picMkLst>
        </pc:picChg>
        <pc:picChg chg="mod">
          <ac:chgData name="Juliet Kennard" userId="171ce03e-ecb9-44f8-bcbb-a85643c4c66a" providerId="ADAL" clId="{B465C642-4312-474E-AB32-4E0013FDAC90}" dt="2025-12-17T09:17:55.347" v="5952" actId="962"/>
          <ac:picMkLst>
            <pc:docMk/>
            <pc:sldMk cId="333651438" sldId="314"/>
            <ac:picMk id="6" creationId="{B36E6F0E-C321-4719-5E38-DCE7091DC780}"/>
          </ac:picMkLst>
        </pc:picChg>
      </pc:sldChg>
      <pc:sldChg chg="modSp mod">
        <pc:chgData name="Juliet Kennard" userId="171ce03e-ecb9-44f8-bcbb-a85643c4c66a" providerId="ADAL" clId="{B465C642-4312-474E-AB32-4E0013FDAC90}" dt="2025-12-17T08:00:31.337" v="3933" actId="962"/>
        <pc:sldMkLst>
          <pc:docMk/>
          <pc:sldMk cId="2147333144" sldId="315"/>
        </pc:sldMkLst>
        <pc:spChg chg="mod">
          <ac:chgData name="Juliet Kennard" userId="171ce03e-ecb9-44f8-bcbb-a85643c4c66a" providerId="ADAL" clId="{B465C642-4312-474E-AB32-4E0013FDAC90}" dt="2025-12-16T14:05:27.244" v="3000" actId="962"/>
          <ac:spMkLst>
            <pc:docMk/>
            <pc:sldMk cId="2147333144" sldId="315"/>
            <ac:spMk id="4" creationId="{25763E08-D1E3-FB77-9CAF-4A978DA4AF42}"/>
          </ac:spMkLst>
        </pc:spChg>
        <pc:spChg chg="mod">
          <ac:chgData name="Juliet Kennard" userId="171ce03e-ecb9-44f8-bcbb-a85643c4c66a" providerId="ADAL" clId="{B465C642-4312-474E-AB32-4E0013FDAC90}" dt="2025-12-15T18:18:50.038" v="677" actId="20577"/>
          <ac:spMkLst>
            <pc:docMk/>
            <pc:sldMk cId="2147333144" sldId="315"/>
            <ac:spMk id="8" creationId="{5F674C14-F093-4791-2BD3-D076A4D53B84}"/>
          </ac:spMkLst>
        </pc:spChg>
        <pc:spChg chg="mod">
          <ac:chgData name="Juliet Kennard" userId="171ce03e-ecb9-44f8-bcbb-a85643c4c66a" providerId="ADAL" clId="{B465C642-4312-474E-AB32-4E0013FDAC90}" dt="2025-12-15T18:18:51.500" v="678" actId="20577"/>
          <ac:spMkLst>
            <pc:docMk/>
            <pc:sldMk cId="2147333144" sldId="315"/>
            <ac:spMk id="14" creationId="{D0D4118A-2C0E-8DF9-0C92-AE71ECA177F6}"/>
          </ac:spMkLst>
        </pc:spChg>
        <pc:picChg chg="mod">
          <ac:chgData name="Juliet Kennard" userId="171ce03e-ecb9-44f8-bcbb-a85643c4c66a" providerId="ADAL" clId="{B465C642-4312-474E-AB32-4E0013FDAC90}" dt="2025-12-17T08:00:31.337" v="3933" actId="962"/>
          <ac:picMkLst>
            <pc:docMk/>
            <pc:sldMk cId="2147333144" sldId="315"/>
            <ac:picMk id="11" creationId="{31CAD985-C3B2-7ADB-8597-F790F7721CC2}"/>
          </ac:picMkLst>
        </pc:picChg>
      </pc:sldChg>
      <pc:sldChg chg="modSp mod modCm">
        <pc:chgData name="Juliet Kennard" userId="171ce03e-ecb9-44f8-bcbb-a85643c4c66a" providerId="ADAL" clId="{B465C642-4312-474E-AB32-4E0013FDAC90}" dt="2025-12-16T14:05:27.235" v="2999" actId="962"/>
        <pc:sldMkLst>
          <pc:docMk/>
          <pc:sldMk cId="3410516915" sldId="316"/>
        </pc:sldMkLst>
        <pc:spChg chg="mod">
          <ac:chgData name="Juliet Kennard" userId="171ce03e-ecb9-44f8-bcbb-a85643c4c66a" providerId="ADAL" clId="{B465C642-4312-474E-AB32-4E0013FDAC90}" dt="2025-12-16T14:05:27.231" v="2998" actId="962"/>
          <ac:spMkLst>
            <pc:docMk/>
            <pc:sldMk cId="3410516915" sldId="316"/>
            <ac:spMk id="4" creationId="{0369EFFE-9B64-D9BE-A127-4E6FE5EA3C53}"/>
          </ac:spMkLst>
        </pc:spChg>
        <pc:spChg chg="mod">
          <ac:chgData name="Juliet Kennard" userId="171ce03e-ecb9-44f8-bcbb-a85643c4c66a" providerId="ADAL" clId="{B465C642-4312-474E-AB32-4E0013FDAC90}" dt="2025-12-15T18:19:58.063" v="680" actId="20577"/>
          <ac:spMkLst>
            <pc:docMk/>
            <pc:sldMk cId="3410516915" sldId="316"/>
            <ac:spMk id="8" creationId="{E3A4D828-1361-8568-20FD-60F4925EA795}"/>
          </ac:spMkLst>
        </pc:spChg>
        <pc:spChg chg="mod">
          <ac:chgData name="Juliet Kennard" userId="171ce03e-ecb9-44f8-bcbb-a85643c4c66a" providerId="ADAL" clId="{B465C642-4312-474E-AB32-4E0013FDAC90}" dt="2025-12-15T18:19:59.531" v="681" actId="20577"/>
          <ac:spMkLst>
            <pc:docMk/>
            <pc:sldMk cId="3410516915" sldId="316"/>
            <ac:spMk id="14" creationId="{AD21BEB7-C21E-3482-6DEF-93051DF5E1E8}"/>
          </ac:spMkLst>
        </pc:spChg>
        <pc:cxnChg chg="mod">
          <ac:chgData name="Juliet Kennard" userId="171ce03e-ecb9-44f8-bcbb-a85643c4c66a" providerId="ADAL" clId="{B465C642-4312-474E-AB32-4E0013FDAC90}" dt="2025-12-16T14:05:27.235" v="2999" actId="962"/>
          <ac:cxnSpMkLst>
            <pc:docMk/>
            <pc:sldMk cId="3410516915" sldId="316"/>
            <ac:cxnSpMk id="9" creationId="{C9955931-31A2-7253-985F-B9443EFDC984}"/>
          </ac:cxnSpMkLst>
        </pc:cxn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5-12-15T18:19:59.531" v="681" actId="20577"/>
              <pc2:cmMkLst xmlns:pc2="http://schemas.microsoft.com/office/powerpoint/2019/9/main/command">
                <pc:docMk/>
                <pc:sldMk cId="3410516915" sldId="316"/>
                <pc2:cmMk id="{9672B9A1-4764-4E5E-97F5-39176A781191}"/>
              </pc2:cmMkLst>
            </pc226:cmChg>
          </p:ext>
        </pc:extLst>
      </pc:sldChg>
      <pc:sldChg chg="modSp mod">
        <pc:chgData name="Juliet Kennard" userId="171ce03e-ecb9-44f8-bcbb-a85643c4c66a" providerId="ADAL" clId="{B465C642-4312-474E-AB32-4E0013FDAC90}" dt="2025-12-16T14:05:27.220" v="2997" actId="962"/>
        <pc:sldMkLst>
          <pc:docMk/>
          <pc:sldMk cId="256976944" sldId="317"/>
        </pc:sldMkLst>
        <pc:spChg chg="mod">
          <ac:chgData name="Juliet Kennard" userId="171ce03e-ecb9-44f8-bcbb-a85643c4c66a" providerId="ADAL" clId="{B465C642-4312-474E-AB32-4E0013FDAC90}" dt="2025-12-16T14:05:27.215" v="2996" actId="962"/>
          <ac:spMkLst>
            <pc:docMk/>
            <pc:sldMk cId="256976944" sldId="317"/>
            <ac:spMk id="4" creationId="{8B44EC8C-149E-92BD-CF9F-770578DB0F45}"/>
          </ac:spMkLst>
        </pc:spChg>
        <pc:spChg chg="mod">
          <ac:chgData name="Juliet Kennard" userId="171ce03e-ecb9-44f8-bcbb-a85643c4c66a" providerId="ADAL" clId="{B465C642-4312-474E-AB32-4E0013FDAC90}" dt="2025-12-15T18:20:04.934" v="682" actId="20577"/>
          <ac:spMkLst>
            <pc:docMk/>
            <pc:sldMk cId="256976944" sldId="317"/>
            <ac:spMk id="8" creationId="{5C632AFD-027A-E79D-1D15-DAAC411F48A2}"/>
          </ac:spMkLst>
        </pc:spChg>
        <pc:spChg chg="mod">
          <ac:chgData name="Juliet Kennard" userId="171ce03e-ecb9-44f8-bcbb-a85643c4c66a" providerId="ADAL" clId="{B465C642-4312-474E-AB32-4E0013FDAC90}" dt="2025-12-15T18:21:24.303" v="684" actId="1076"/>
          <ac:spMkLst>
            <pc:docMk/>
            <pc:sldMk cId="256976944" sldId="317"/>
            <ac:spMk id="10" creationId="{97DDBA55-17B9-F985-86CE-86E6DC4D038B}"/>
          </ac:spMkLst>
        </pc:spChg>
        <pc:spChg chg="mod">
          <ac:chgData name="Juliet Kennard" userId="171ce03e-ecb9-44f8-bcbb-a85643c4c66a" providerId="ADAL" clId="{B465C642-4312-474E-AB32-4E0013FDAC90}" dt="2025-12-15T18:20:07.097" v="683" actId="20577"/>
          <ac:spMkLst>
            <pc:docMk/>
            <pc:sldMk cId="256976944" sldId="317"/>
            <ac:spMk id="14" creationId="{F2435CC5-5AE8-03A6-F15B-6086FCEF7688}"/>
          </ac:spMkLst>
        </pc:spChg>
        <pc:cxnChg chg="mod">
          <ac:chgData name="Juliet Kennard" userId="171ce03e-ecb9-44f8-bcbb-a85643c4c66a" providerId="ADAL" clId="{B465C642-4312-474E-AB32-4E0013FDAC90}" dt="2025-12-16T14:05:27.220" v="2997" actId="962"/>
          <ac:cxnSpMkLst>
            <pc:docMk/>
            <pc:sldMk cId="256976944" sldId="317"/>
            <ac:cxnSpMk id="9" creationId="{F4C2A813-3139-84B5-C854-3692F7325818}"/>
          </ac:cxnSpMkLst>
        </pc:cxnChg>
      </pc:sldChg>
      <pc:sldChg chg="modSp mod">
        <pc:chgData name="Juliet Kennard" userId="171ce03e-ecb9-44f8-bcbb-a85643c4c66a" providerId="ADAL" clId="{B465C642-4312-474E-AB32-4E0013FDAC90}" dt="2025-12-16T14:09:33.388" v="3818" actId="962"/>
        <pc:sldMkLst>
          <pc:docMk/>
          <pc:sldMk cId="755221004" sldId="318"/>
        </pc:sldMkLst>
        <pc:spChg chg="mod">
          <ac:chgData name="Juliet Kennard" userId="171ce03e-ecb9-44f8-bcbb-a85643c4c66a" providerId="ADAL" clId="{B465C642-4312-474E-AB32-4E0013FDAC90}" dt="2025-12-16T14:05:27.205" v="2995" actId="962"/>
          <ac:spMkLst>
            <pc:docMk/>
            <pc:sldMk cId="755221004" sldId="318"/>
            <ac:spMk id="4" creationId="{D743754B-0536-B70A-0967-794731164609}"/>
          </ac:spMkLst>
        </pc:spChg>
        <pc:spChg chg="mod">
          <ac:chgData name="Juliet Kennard" userId="171ce03e-ecb9-44f8-bcbb-a85643c4c66a" providerId="ADAL" clId="{B465C642-4312-474E-AB32-4E0013FDAC90}" dt="2025-12-15T18:21:30.206" v="685" actId="20577"/>
          <ac:spMkLst>
            <pc:docMk/>
            <pc:sldMk cId="755221004" sldId="318"/>
            <ac:spMk id="8" creationId="{D705A0A0-1CB1-FB09-F89D-07BE66D75DB4}"/>
          </ac:spMkLst>
        </pc:spChg>
        <pc:spChg chg="mod">
          <ac:chgData name="Juliet Kennard" userId="171ce03e-ecb9-44f8-bcbb-a85643c4c66a" providerId="ADAL" clId="{B465C642-4312-474E-AB32-4E0013FDAC90}" dt="2025-12-15T17:02:54.102" v="343" actId="1035"/>
          <ac:spMkLst>
            <pc:docMk/>
            <pc:sldMk cId="755221004" sldId="318"/>
            <ac:spMk id="9" creationId="{5D2D79A6-13BF-450D-7C0D-53354EB807C0}"/>
          </ac:spMkLst>
        </pc:spChg>
        <pc:spChg chg="mod">
          <ac:chgData name="Juliet Kennard" userId="171ce03e-ecb9-44f8-bcbb-a85643c4c66a" providerId="ADAL" clId="{B465C642-4312-474E-AB32-4E0013FDAC90}" dt="2025-12-15T17:02:51.472" v="341" actId="1076"/>
          <ac:spMkLst>
            <pc:docMk/>
            <pc:sldMk cId="755221004" sldId="318"/>
            <ac:spMk id="10" creationId="{F7A8E9A9-0A32-0461-1783-BC88743EEB54}"/>
          </ac:spMkLst>
        </pc:spChg>
        <pc:spChg chg="mod">
          <ac:chgData name="Juliet Kennard" userId="171ce03e-ecb9-44f8-bcbb-a85643c4c66a" providerId="ADAL" clId="{B465C642-4312-474E-AB32-4E0013FDAC90}" dt="2025-12-15T17:02:39.839" v="339" actId="14100"/>
          <ac:spMkLst>
            <pc:docMk/>
            <pc:sldMk cId="755221004" sldId="318"/>
            <ac:spMk id="12" creationId="{6C9BA473-1B6D-1F91-A188-F3771217608D}"/>
          </ac:spMkLst>
        </pc:spChg>
        <pc:spChg chg="mod">
          <ac:chgData name="Juliet Kennard" userId="171ce03e-ecb9-44f8-bcbb-a85643c4c66a" providerId="ADAL" clId="{B465C642-4312-474E-AB32-4E0013FDAC90}" dt="2025-12-15T18:21:32.358" v="686" actId="20577"/>
          <ac:spMkLst>
            <pc:docMk/>
            <pc:sldMk cId="755221004" sldId="318"/>
            <ac:spMk id="14" creationId="{9AED5AA2-8C4A-001A-30C5-F726D8C1E1E7}"/>
          </ac:spMkLst>
        </pc:spChg>
        <pc:picChg chg="mod">
          <ac:chgData name="Juliet Kennard" userId="171ce03e-ecb9-44f8-bcbb-a85643c4c66a" providerId="ADAL" clId="{B465C642-4312-474E-AB32-4E0013FDAC90}" dt="2025-12-16T14:09:33.388" v="3818" actId="962"/>
          <ac:picMkLst>
            <pc:docMk/>
            <pc:sldMk cId="755221004" sldId="318"/>
            <ac:picMk id="7" creationId="{4AABD3BD-C977-FBC9-AFD2-AE37CC97035F}"/>
          </ac:picMkLst>
        </pc:picChg>
        <pc:picChg chg="mod">
          <ac:chgData name="Juliet Kennard" userId="171ce03e-ecb9-44f8-bcbb-a85643c4c66a" providerId="ADAL" clId="{B465C642-4312-474E-AB32-4E0013FDAC90}" dt="2025-12-15T17:02:54.102" v="343" actId="1035"/>
          <ac:picMkLst>
            <pc:docMk/>
            <pc:sldMk cId="755221004" sldId="318"/>
            <ac:picMk id="1030" creationId="{AD5B5B27-4541-2F83-18D6-7365F2CCEB43}"/>
          </ac:picMkLst>
        </pc:picChg>
        <pc:picChg chg="mod">
          <ac:chgData name="Juliet Kennard" userId="171ce03e-ecb9-44f8-bcbb-a85643c4c66a" providerId="ADAL" clId="{B465C642-4312-474E-AB32-4E0013FDAC90}" dt="2025-12-15T17:02:54.102" v="343" actId="1035"/>
          <ac:picMkLst>
            <pc:docMk/>
            <pc:sldMk cId="755221004" sldId="318"/>
            <ac:picMk id="1032" creationId="{08C67651-3E61-4903-6108-14C3BF0FE968}"/>
          </ac:picMkLst>
        </pc:picChg>
      </pc:sldChg>
      <pc:sldChg chg="modSp mod">
        <pc:chgData name="Juliet Kennard" userId="171ce03e-ecb9-44f8-bcbb-a85643c4c66a" providerId="ADAL" clId="{B465C642-4312-474E-AB32-4E0013FDAC90}" dt="2025-12-16T14:08:44.012" v="3540" actId="962"/>
        <pc:sldMkLst>
          <pc:docMk/>
          <pc:sldMk cId="3548017916" sldId="319"/>
        </pc:sldMkLst>
        <pc:spChg chg="mod">
          <ac:chgData name="Juliet Kennard" userId="171ce03e-ecb9-44f8-bcbb-a85643c4c66a" providerId="ADAL" clId="{B465C642-4312-474E-AB32-4E0013FDAC90}" dt="2025-12-16T14:05:27.193" v="2994" actId="962"/>
          <ac:spMkLst>
            <pc:docMk/>
            <pc:sldMk cId="3548017916" sldId="319"/>
            <ac:spMk id="4" creationId="{F1B4E070-8FB7-8E49-D07C-20F526A6C7BA}"/>
          </ac:spMkLst>
        </pc:spChg>
        <pc:spChg chg="mod">
          <ac:chgData name="Juliet Kennard" userId="171ce03e-ecb9-44f8-bcbb-a85643c4c66a" providerId="ADAL" clId="{B465C642-4312-474E-AB32-4E0013FDAC90}" dt="2025-12-15T17:00:30.399" v="312" actId="1038"/>
          <ac:spMkLst>
            <pc:docMk/>
            <pc:sldMk cId="3548017916" sldId="319"/>
            <ac:spMk id="5" creationId="{67FBAD5A-5A9B-0F1D-9BD2-77F4EE2681B8}"/>
          </ac:spMkLst>
        </pc:spChg>
        <pc:spChg chg="mod">
          <ac:chgData name="Juliet Kennard" userId="171ce03e-ecb9-44f8-bcbb-a85643c4c66a" providerId="ADAL" clId="{B465C642-4312-474E-AB32-4E0013FDAC90}" dt="2025-12-15T18:23:11.398" v="687" actId="20577"/>
          <ac:spMkLst>
            <pc:docMk/>
            <pc:sldMk cId="3548017916" sldId="319"/>
            <ac:spMk id="8" creationId="{5336DB3F-25B4-5FE3-4300-0A6716760211}"/>
          </ac:spMkLst>
        </pc:spChg>
        <pc:spChg chg="mod">
          <ac:chgData name="Juliet Kennard" userId="171ce03e-ecb9-44f8-bcbb-a85643c4c66a" providerId="ADAL" clId="{B465C642-4312-474E-AB32-4E0013FDAC90}" dt="2025-12-15T17:00:47.562" v="328" actId="14100"/>
          <ac:spMkLst>
            <pc:docMk/>
            <pc:sldMk cId="3548017916" sldId="319"/>
            <ac:spMk id="12" creationId="{AD180662-3C33-C3E3-BB7C-E51E4060D222}"/>
          </ac:spMkLst>
        </pc:spChg>
        <pc:spChg chg="mod">
          <ac:chgData name="Juliet Kennard" userId="171ce03e-ecb9-44f8-bcbb-a85643c4c66a" providerId="ADAL" clId="{B465C642-4312-474E-AB32-4E0013FDAC90}" dt="2025-12-15T17:01:30.761" v="336" actId="14100"/>
          <ac:spMkLst>
            <pc:docMk/>
            <pc:sldMk cId="3548017916" sldId="319"/>
            <ac:spMk id="14" creationId="{A51FE8BD-9EF0-9CFE-97C9-51E236F99911}"/>
          </ac:spMkLst>
        </pc:spChg>
        <pc:spChg chg="mod">
          <ac:chgData name="Juliet Kennard" userId="171ce03e-ecb9-44f8-bcbb-a85643c4c66a" providerId="ADAL" clId="{B465C642-4312-474E-AB32-4E0013FDAC90}" dt="2025-12-15T17:00:34.143" v="325" actId="1036"/>
          <ac:spMkLst>
            <pc:docMk/>
            <pc:sldMk cId="3548017916" sldId="319"/>
            <ac:spMk id="15" creationId="{AA18DFE1-A709-CD4C-EAF7-C67AE5B899F7}"/>
          </ac:spMkLst>
        </pc:spChg>
        <pc:picChg chg="mod">
          <ac:chgData name="Juliet Kennard" userId="171ce03e-ecb9-44f8-bcbb-a85643c4c66a" providerId="ADAL" clId="{B465C642-4312-474E-AB32-4E0013FDAC90}" dt="2025-12-16T14:07:46.692" v="3170" actId="962"/>
          <ac:picMkLst>
            <pc:docMk/>
            <pc:sldMk cId="3548017916" sldId="319"/>
            <ac:picMk id="6" creationId="{585FF1E9-B775-3860-6617-FC486FDF7B11}"/>
          </ac:picMkLst>
        </pc:picChg>
        <pc:picChg chg="mod">
          <ac:chgData name="Juliet Kennard" userId="171ce03e-ecb9-44f8-bcbb-a85643c4c66a" providerId="ADAL" clId="{B465C642-4312-474E-AB32-4E0013FDAC90}" dt="2025-12-16T14:08:44.012" v="3540" actId="962"/>
          <ac:picMkLst>
            <pc:docMk/>
            <pc:sldMk cId="3548017916" sldId="319"/>
            <ac:picMk id="13" creationId="{4DDE3B16-F809-F605-C136-ED7B3F141CC8}"/>
          </ac:picMkLst>
        </pc:picChg>
      </pc:sldChg>
      <pc:sldChg chg="modSp mod">
        <pc:chgData name="Juliet Kennard" userId="171ce03e-ecb9-44f8-bcbb-a85643c4c66a" providerId="ADAL" clId="{B465C642-4312-474E-AB32-4E0013FDAC90}" dt="2025-12-16T14:05:27.273" v="3002" actId="962"/>
        <pc:sldMkLst>
          <pc:docMk/>
          <pc:sldMk cId="694931681" sldId="320"/>
        </pc:sldMkLst>
        <pc:spChg chg="mod">
          <ac:chgData name="Juliet Kennard" userId="171ce03e-ecb9-44f8-bcbb-a85643c4c66a" providerId="ADAL" clId="{B465C642-4312-474E-AB32-4E0013FDAC90}" dt="2025-12-16T14:05:27.273" v="3002" actId="962"/>
          <ac:spMkLst>
            <pc:docMk/>
            <pc:sldMk cId="694931681" sldId="320"/>
            <ac:spMk id="4" creationId="{A02DCBFE-688C-86B4-48D2-8A8E922EA188}"/>
          </ac:spMkLst>
        </pc:spChg>
        <pc:spChg chg="mod">
          <ac:chgData name="Juliet Kennard" userId="171ce03e-ecb9-44f8-bcbb-a85643c4c66a" providerId="ADAL" clId="{B465C642-4312-474E-AB32-4E0013FDAC90}" dt="2025-12-15T18:16:51.526" v="663" actId="20577"/>
          <ac:spMkLst>
            <pc:docMk/>
            <pc:sldMk cId="694931681" sldId="320"/>
            <ac:spMk id="8" creationId="{D16DB207-1DFF-6F45-BD33-695A9CBE3272}"/>
          </ac:spMkLst>
        </pc:spChg>
        <pc:spChg chg="mod">
          <ac:chgData name="Juliet Kennard" userId="171ce03e-ecb9-44f8-bcbb-a85643c4c66a" providerId="ADAL" clId="{B465C642-4312-474E-AB32-4E0013FDAC90}" dt="2025-12-15T18:17:08.815" v="666" actId="1076"/>
          <ac:spMkLst>
            <pc:docMk/>
            <pc:sldMk cId="694931681" sldId="320"/>
            <ac:spMk id="11" creationId="{2A9B3C2E-CA8B-C11F-9A81-2FBCF7FDCD25}"/>
          </ac:spMkLst>
        </pc:spChg>
        <pc:spChg chg="mod">
          <ac:chgData name="Juliet Kennard" userId="171ce03e-ecb9-44f8-bcbb-a85643c4c66a" providerId="ADAL" clId="{B465C642-4312-474E-AB32-4E0013FDAC90}" dt="2025-12-15T18:16:54.512" v="664" actId="20577"/>
          <ac:spMkLst>
            <pc:docMk/>
            <pc:sldMk cId="694931681" sldId="320"/>
            <ac:spMk id="14" creationId="{261565B8-DBB7-90BB-9A68-CBE6F5295B3E}"/>
          </ac:spMkLst>
        </pc:spChg>
        <pc:picChg chg="mod">
          <ac:chgData name="Juliet Kennard" userId="171ce03e-ecb9-44f8-bcbb-a85643c4c66a" providerId="ADAL" clId="{B465C642-4312-474E-AB32-4E0013FDAC90}" dt="2025-12-15T18:16:43.808" v="662" actId="1076"/>
          <ac:picMkLst>
            <pc:docMk/>
            <pc:sldMk cId="694931681" sldId="320"/>
            <ac:picMk id="7" creationId="{5093B3F4-1D3C-E684-D3B1-6C58BAD0CB8F}"/>
          </ac:picMkLst>
        </pc:picChg>
      </pc:sldChg>
      <pc:sldChg chg="modSp mod">
        <pc:chgData name="Juliet Kennard" userId="171ce03e-ecb9-44f8-bcbb-a85643c4c66a" providerId="ADAL" clId="{B465C642-4312-474E-AB32-4E0013FDAC90}" dt="2025-12-17T08:26:39.802" v="4789" actId="962"/>
        <pc:sldMkLst>
          <pc:docMk/>
          <pc:sldMk cId="1057063667" sldId="321"/>
        </pc:sldMkLst>
        <pc:spChg chg="mod">
          <ac:chgData name="Juliet Kennard" userId="171ce03e-ecb9-44f8-bcbb-a85643c4c66a" providerId="ADAL" clId="{B465C642-4312-474E-AB32-4E0013FDAC90}" dt="2025-12-15T17:05:31.784" v="351" actId="1076"/>
          <ac:spMkLst>
            <pc:docMk/>
            <pc:sldMk cId="1057063667" sldId="321"/>
            <ac:spMk id="2" creationId="{36519291-193D-D029-F44A-76E3A35BF2C5}"/>
          </ac:spMkLst>
        </pc:spChg>
        <pc:spChg chg="mod">
          <ac:chgData name="Juliet Kennard" userId="171ce03e-ecb9-44f8-bcbb-a85643c4c66a" providerId="ADAL" clId="{B465C642-4312-474E-AB32-4E0013FDAC90}" dt="2025-12-16T14:05:27.411" v="3013" actId="962"/>
          <ac:spMkLst>
            <pc:docMk/>
            <pc:sldMk cId="1057063667" sldId="321"/>
            <ac:spMk id="4" creationId="{99AB9399-B576-3C4A-DF6E-0D26FCF14D74}"/>
          </ac:spMkLst>
        </pc:spChg>
        <pc:spChg chg="mod">
          <ac:chgData name="Juliet Kennard" userId="171ce03e-ecb9-44f8-bcbb-a85643c4c66a" providerId="ADAL" clId="{B465C642-4312-474E-AB32-4E0013FDAC90}" dt="2025-12-15T17:05:39.062" v="361" actId="1037"/>
          <ac:spMkLst>
            <pc:docMk/>
            <pc:sldMk cId="1057063667" sldId="321"/>
            <ac:spMk id="5" creationId="{311A248A-208F-A975-6E52-A6211F8C1B28}"/>
          </ac:spMkLst>
        </pc:spChg>
        <pc:spChg chg="mod">
          <ac:chgData name="Juliet Kennard" userId="171ce03e-ecb9-44f8-bcbb-a85643c4c66a" providerId="ADAL" clId="{B465C642-4312-474E-AB32-4E0013FDAC90}" dt="2025-12-15T18:02:49.424" v="495" actId="20577"/>
          <ac:spMkLst>
            <pc:docMk/>
            <pc:sldMk cId="1057063667" sldId="321"/>
            <ac:spMk id="8" creationId="{4BA38EE8-7613-9A48-AA60-2594AA15D09C}"/>
          </ac:spMkLst>
        </pc:spChg>
        <pc:spChg chg="mod">
          <ac:chgData name="Juliet Kennard" userId="171ce03e-ecb9-44f8-bcbb-a85643c4c66a" providerId="ADAL" clId="{B465C642-4312-474E-AB32-4E0013FDAC90}" dt="2025-12-15T17:04:39.445" v="348" actId="1038"/>
          <ac:spMkLst>
            <pc:docMk/>
            <pc:sldMk cId="1057063667" sldId="321"/>
            <ac:spMk id="9" creationId="{3AE103B4-7724-7CDF-5478-C692475315D9}"/>
          </ac:spMkLst>
        </pc:spChg>
        <pc:spChg chg="mod">
          <ac:chgData name="Juliet Kennard" userId="171ce03e-ecb9-44f8-bcbb-a85643c4c66a" providerId="ADAL" clId="{B465C642-4312-474E-AB32-4E0013FDAC90}" dt="2025-12-15T18:02:51.463" v="496" actId="20577"/>
          <ac:spMkLst>
            <pc:docMk/>
            <pc:sldMk cId="1057063667" sldId="321"/>
            <ac:spMk id="14" creationId="{309DBB3D-3EBC-D609-22A1-68FAFE71A7B5}"/>
          </ac:spMkLst>
        </pc:spChg>
        <pc:spChg chg="mod">
          <ac:chgData name="Juliet Kennard" userId="171ce03e-ecb9-44f8-bcbb-a85643c4c66a" providerId="ADAL" clId="{B465C642-4312-474E-AB32-4E0013FDAC90}" dt="2025-12-15T17:49:28.473" v="421" actId="14100"/>
          <ac:spMkLst>
            <pc:docMk/>
            <pc:sldMk cId="1057063667" sldId="321"/>
            <ac:spMk id="15" creationId="{802C398F-FBE0-5B79-7AA7-3E69A1F84905}"/>
          </ac:spMkLst>
        </pc:spChg>
        <pc:grpChg chg="mod">
          <ac:chgData name="Juliet Kennard" userId="171ce03e-ecb9-44f8-bcbb-a85643c4c66a" providerId="ADAL" clId="{B465C642-4312-474E-AB32-4E0013FDAC90}" dt="2025-12-16T14:04:09.022" v="2977" actId="962"/>
          <ac:grpSpMkLst>
            <pc:docMk/>
            <pc:sldMk cId="1057063667" sldId="321"/>
            <ac:grpSpMk id="3" creationId="{296E6DC4-F29D-0F29-26B7-3968F929B651}"/>
          </ac:grpSpMkLst>
        </pc:grpChg>
        <pc:picChg chg="mod">
          <ac:chgData name="Juliet Kennard" userId="171ce03e-ecb9-44f8-bcbb-a85643c4c66a" providerId="ADAL" clId="{B465C642-4312-474E-AB32-4E0013FDAC90}" dt="2025-12-17T08:26:21.364" v="4779" actId="962"/>
          <ac:picMkLst>
            <pc:docMk/>
            <pc:sldMk cId="1057063667" sldId="321"/>
            <ac:picMk id="16" creationId="{E9021BE7-3410-7592-C848-7C4918E60865}"/>
          </ac:picMkLst>
        </pc:picChg>
        <pc:picChg chg="mod">
          <ac:chgData name="Juliet Kennard" userId="171ce03e-ecb9-44f8-bcbb-a85643c4c66a" providerId="ADAL" clId="{B465C642-4312-474E-AB32-4E0013FDAC90}" dt="2025-12-17T08:26:39.802" v="4789" actId="962"/>
          <ac:picMkLst>
            <pc:docMk/>
            <pc:sldMk cId="1057063667" sldId="321"/>
            <ac:picMk id="19" creationId="{E7C025CF-099B-77DB-26B7-83AEFD3621FE}"/>
          </ac:picMkLst>
        </pc:picChg>
        <pc:picChg chg="mod">
          <ac:chgData name="Juliet Kennard" userId="171ce03e-ecb9-44f8-bcbb-a85643c4c66a" providerId="ADAL" clId="{B465C642-4312-474E-AB32-4E0013FDAC90}" dt="2025-12-15T17:04:39.445" v="348" actId="1038"/>
          <ac:picMkLst>
            <pc:docMk/>
            <pc:sldMk cId="1057063667" sldId="321"/>
            <ac:picMk id="1030" creationId="{5F8E5A0D-AC3D-38A1-01F9-22CA53896CF6}"/>
          </ac:picMkLst>
        </pc:picChg>
        <pc:picChg chg="mod">
          <ac:chgData name="Juliet Kennard" userId="171ce03e-ecb9-44f8-bcbb-a85643c4c66a" providerId="ADAL" clId="{B465C642-4312-474E-AB32-4E0013FDAC90}" dt="2025-12-15T17:04:39.445" v="348" actId="1038"/>
          <ac:picMkLst>
            <pc:docMk/>
            <pc:sldMk cId="1057063667" sldId="321"/>
            <ac:picMk id="1032" creationId="{9FBA50D2-A1B3-0D49-060C-677E6C10BA3E}"/>
          </ac:picMkLst>
        </pc:picChg>
      </pc:sldChg>
      <pc:sldChg chg="addSp delSp modSp mod">
        <pc:chgData name="Juliet Kennard" userId="171ce03e-ecb9-44f8-bcbb-a85643c4c66a" providerId="ADAL" clId="{B465C642-4312-474E-AB32-4E0013FDAC90}" dt="2025-12-17T08:22:18.337" v="4569" actId="1076"/>
        <pc:sldMkLst>
          <pc:docMk/>
          <pc:sldMk cId="424021729" sldId="322"/>
        </pc:sldMkLst>
        <pc:spChg chg="mod">
          <ac:chgData name="Juliet Kennard" userId="171ce03e-ecb9-44f8-bcbb-a85643c4c66a" providerId="ADAL" clId="{B465C642-4312-474E-AB32-4E0013FDAC90}" dt="2025-12-15T17:51:23.121" v="425" actId="1076"/>
          <ac:spMkLst>
            <pc:docMk/>
            <pc:sldMk cId="424021729" sldId="322"/>
            <ac:spMk id="2" creationId="{1364E324-C419-326C-7A62-31E11C1D55DB}"/>
          </ac:spMkLst>
        </pc:spChg>
        <pc:spChg chg="mod">
          <ac:chgData name="Juliet Kennard" userId="171ce03e-ecb9-44f8-bcbb-a85643c4c66a" providerId="ADAL" clId="{B465C642-4312-474E-AB32-4E0013FDAC90}" dt="2025-12-16T14:05:27.389" v="3012" actId="962"/>
          <ac:spMkLst>
            <pc:docMk/>
            <pc:sldMk cId="424021729" sldId="322"/>
            <ac:spMk id="4" creationId="{B61309BD-865A-2658-77AC-C57ECF313EA6}"/>
          </ac:spMkLst>
        </pc:spChg>
        <pc:spChg chg="mod">
          <ac:chgData name="Juliet Kennard" userId="171ce03e-ecb9-44f8-bcbb-a85643c4c66a" providerId="ADAL" clId="{B465C642-4312-474E-AB32-4E0013FDAC90}" dt="2025-12-15T18:03:01.575" v="497" actId="20577"/>
          <ac:spMkLst>
            <pc:docMk/>
            <pc:sldMk cId="424021729" sldId="322"/>
            <ac:spMk id="8" creationId="{00ACA3C3-C5C2-68FD-17B4-2AEEF0C00EA7}"/>
          </ac:spMkLst>
        </pc:spChg>
        <pc:spChg chg="mod">
          <ac:chgData name="Juliet Kennard" userId="171ce03e-ecb9-44f8-bcbb-a85643c4c66a" providerId="ADAL" clId="{B465C642-4312-474E-AB32-4E0013FDAC90}" dt="2025-12-15T17:47:59.295" v="413" actId="1076"/>
          <ac:spMkLst>
            <pc:docMk/>
            <pc:sldMk cId="424021729" sldId="322"/>
            <ac:spMk id="12" creationId="{E0CF6247-4C00-A8C8-13F6-6E16A6527A16}"/>
          </ac:spMkLst>
        </pc:spChg>
        <pc:spChg chg="mod">
          <ac:chgData name="Juliet Kennard" userId="171ce03e-ecb9-44f8-bcbb-a85643c4c66a" providerId="ADAL" clId="{B465C642-4312-474E-AB32-4E0013FDAC90}" dt="2025-12-15T18:03:03.735" v="498" actId="20577"/>
          <ac:spMkLst>
            <pc:docMk/>
            <pc:sldMk cId="424021729" sldId="322"/>
            <ac:spMk id="14" creationId="{846B0882-51F8-5DF7-A6B5-57FD2382B619}"/>
          </ac:spMkLst>
        </pc:spChg>
        <pc:spChg chg="mod">
          <ac:chgData name="Juliet Kennard" userId="171ce03e-ecb9-44f8-bcbb-a85643c4c66a" providerId="ADAL" clId="{B465C642-4312-474E-AB32-4E0013FDAC90}" dt="2025-12-15T17:47:35.319" v="388" actId="14100"/>
          <ac:spMkLst>
            <pc:docMk/>
            <pc:sldMk cId="424021729" sldId="322"/>
            <ac:spMk id="15" creationId="{64664846-1172-A86C-E0D9-5215E6475C65}"/>
          </ac:spMkLst>
        </pc:spChg>
        <pc:picChg chg="add mod ord">
          <ac:chgData name="Juliet Kennard" userId="171ce03e-ecb9-44f8-bcbb-a85643c4c66a" providerId="ADAL" clId="{B465C642-4312-474E-AB32-4E0013FDAC90}" dt="2025-12-17T08:22:18.337" v="4569" actId="1076"/>
          <ac:picMkLst>
            <pc:docMk/>
            <pc:sldMk cId="424021729" sldId="322"/>
            <ac:picMk id="3" creationId="{F4583BBA-A0B3-E062-744A-BDDBD6BEAAF8}"/>
          </ac:picMkLst>
        </pc:picChg>
        <pc:picChg chg="del mod">
          <ac:chgData name="Juliet Kennard" userId="171ce03e-ecb9-44f8-bcbb-a85643c4c66a" providerId="ADAL" clId="{B465C642-4312-474E-AB32-4E0013FDAC90}" dt="2025-12-17T08:22:02.915" v="4566" actId="478"/>
          <ac:picMkLst>
            <pc:docMk/>
            <pc:sldMk cId="424021729" sldId="322"/>
            <ac:picMk id="7" creationId="{4C040051-E0A8-8B9E-0BCF-7DB9CFF80EA7}"/>
          </ac:picMkLst>
        </pc:picChg>
      </pc:sldChg>
      <pc:sldChg chg="addSp modSp mod">
        <pc:chgData name="Juliet Kennard" userId="171ce03e-ecb9-44f8-bcbb-a85643c4c66a" providerId="ADAL" clId="{B465C642-4312-474E-AB32-4E0013FDAC90}" dt="2025-12-17T08:27:43.731" v="4803" actId="962"/>
        <pc:sldMkLst>
          <pc:docMk/>
          <pc:sldMk cId="3112921992" sldId="323"/>
        </pc:sldMkLst>
        <pc:spChg chg="mod">
          <ac:chgData name="Juliet Kennard" userId="171ce03e-ecb9-44f8-bcbb-a85643c4c66a" providerId="ADAL" clId="{B465C642-4312-474E-AB32-4E0013FDAC90}" dt="2025-12-15T17:54:04.488" v="431" actId="1076"/>
          <ac:spMkLst>
            <pc:docMk/>
            <pc:sldMk cId="3112921992" sldId="323"/>
            <ac:spMk id="2" creationId="{D2E1B5EF-59B7-59DD-7A4B-AA9CF1C1BA4E}"/>
          </ac:spMkLst>
        </pc:spChg>
        <pc:spChg chg="mod">
          <ac:chgData name="Juliet Kennard" userId="171ce03e-ecb9-44f8-bcbb-a85643c4c66a" providerId="ADAL" clId="{B465C642-4312-474E-AB32-4E0013FDAC90}" dt="2025-12-15T17:54:51.136" v="434" actId="1076"/>
          <ac:spMkLst>
            <pc:docMk/>
            <pc:sldMk cId="3112921992" sldId="323"/>
            <ac:spMk id="3" creationId="{5ABB9F05-3CC0-BED1-4E6C-7C0FFC2A1D7A}"/>
          </ac:spMkLst>
        </pc:spChg>
        <pc:spChg chg="mod">
          <ac:chgData name="Juliet Kennard" userId="171ce03e-ecb9-44f8-bcbb-a85643c4c66a" providerId="ADAL" clId="{B465C642-4312-474E-AB32-4E0013FDAC90}" dt="2025-12-16T14:05:27.365" v="3010" actId="962"/>
          <ac:spMkLst>
            <pc:docMk/>
            <pc:sldMk cId="3112921992" sldId="323"/>
            <ac:spMk id="4" creationId="{0A593572-BE12-635D-FFB4-43F29C63F998}"/>
          </ac:spMkLst>
        </pc:spChg>
        <pc:spChg chg="mod">
          <ac:chgData name="Juliet Kennard" userId="171ce03e-ecb9-44f8-bcbb-a85643c4c66a" providerId="ADAL" clId="{B465C642-4312-474E-AB32-4E0013FDAC90}" dt="2025-12-15T17:54:32.849" v="432" actId="20577"/>
          <ac:spMkLst>
            <pc:docMk/>
            <pc:sldMk cId="3112921992" sldId="323"/>
            <ac:spMk id="8" creationId="{53A86ACF-2011-3C4A-4465-9C26BE324E4A}"/>
          </ac:spMkLst>
        </pc:spChg>
        <pc:spChg chg="mod">
          <ac:chgData name="Juliet Kennard" userId="171ce03e-ecb9-44f8-bcbb-a85643c4c66a" providerId="ADAL" clId="{B465C642-4312-474E-AB32-4E0013FDAC90}" dt="2025-12-15T17:54:54.838" v="435" actId="1076"/>
          <ac:spMkLst>
            <pc:docMk/>
            <pc:sldMk cId="3112921992" sldId="323"/>
            <ac:spMk id="11" creationId="{4FDBAFF0-0A3A-84D5-1E08-351D06968FA8}"/>
          </ac:spMkLst>
        </pc:spChg>
        <pc:spChg chg="mod">
          <ac:chgData name="Juliet Kennard" userId="171ce03e-ecb9-44f8-bcbb-a85643c4c66a" providerId="ADAL" clId="{B465C642-4312-474E-AB32-4E0013FDAC90}" dt="2025-12-15T17:59:37.208" v="469" actId="1037"/>
          <ac:spMkLst>
            <pc:docMk/>
            <pc:sldMk cId="3112921992" sldId="323"/>
            <ac:spMk id="14" creationId="{9C9CBC3D-9E41-2B2B-C986-70EBB4FA919F}"/>
          </ac:spMkLst>
        </pc:spChg>
        <pc:spChg chg="mod">
          <ac:chgData name="Juliet Kennard" userId="171ce03e-ecb9-44f8-bcbb-a85643c4c66a" providerId="ADAL" clId="{B465C642-4312-474E-AB32-4E0013FDAC90}" dt="2025-12-15T17:59:49.355" v="470" actId="164"/>
          <ac:spMkLst>
            <pc:docMk/>
            <pc:sldMk cId="3112921992" sldId="323"/>
            <ac:spMk id="18" creationId="{CF8032DB-E27B-A033-8E1A-FD143ABF5E93}"/>
          </ac:spMkLst>
        </pc:spChg>
        <pc:spChg chg="mod">
          <ac:chgData name="Juliet Kennard" userId="171ce03e-ecb9-44f8-bcbb-a85643c4c66a" providerId="ADAL" clId="{B465C642-4312-474E-AB32-4E0013FDAC90}" dt="2025-12-15T17:59:49.355" v="470" actId="164"/>
          <ac:spMkLst>
            <pc:docMk/>
            <pc:sldMk cId="3112921992" sldId="323"/>
            <ac:spMk id="19" creationId="{15C5FE0B-2BEC-26EF-97DE-97706CCF4161}"/>
          </ac:spMkLst>
        </pc:spChg>
        <pc:picChg chg="mod">
          <ac:chgData name="Juliet Kennard" userId="171ce03e-ecb9-44f8-bcbb-a85643c4c66a" providerId="ADAL" clId="{B465C642-4312-474E-AB32-4E0013FDAC90}" dt="2025-12-17T08:27:43.731" v="4803" actId="962"/>
          <ac:picMkLst>
            <pc:docMk/>
            <pc:sldMk cId="3112921992" sldId="323"/>
            <ac:picMk id="7" creationId="{29DA2477-4684-175C-D53C-6B0144DF82FD}"/>
          </ac:picMkLst>
        </pc:picChg>
        <pc:picChg chg="mod">
          <ac:chgData name="Juliet Kennard" userId="171ce03e-ecb9-44f8-bcbb-a85643c4c66a" providerId="ADAL" clId="{B465C642-4312-474E-AB32-4E0013FDAC90}" dt="2025-12-17T08:27:32.710" v="4801" actId="962"/>
          <ac:picMkLst>
            <pc:docMk/>
            <pc:sldMk cId="3112921992" sldId="323"/>
            <ac:picMk id="12" creationId="{632E9F33-00CC-8648-7F73-3D636D7BB990}"/>
          </ac:picMkLst>
        </pc:picChg>
        <pc:cxnChg chg="add mod">
          <ac:chgData name="Juliet Kennard" userId="171ce03e-ecb9-44f8-bcbb-a85643c4c66a" providerId="ADAL" clId="{B465C642-4312-474E-AB32-4E0013FDAC90}" dt="2025-12-15T17:59:49.355" v="470" actId="164"/>
          <ac:cxnSpMkLst>
            <pc:docMk/>
            <pc:sldMk cId="3112921992" sldId="323"/>
            <ac:cxnSpMk id="9" creationId="{03362AC9-BB08-D531-431F-14B3575F5D6C}"/>
          </ac:cxnSpMkLst>
        </pc:cxnChg>
        <pc:cxnChg chg="add mod">
          <ac:chgData name="Juliet Kennard" userId="171ce03e-ecb9-44f8-bcbb-a85643c4c66a" providerId="ADAL" clId="{B465C642-4312-474E-AB32-4E0013FDAC90}" dt="2025-12-15T17:59:49.355" v="470" actId="164"/>
          <ac:cxnSpMkLst>
            <pc:docMk/>
            <pc:sldMk cId="3112921992" sldId="323"/>
            <ac:cxnSpMk id="17" creationId="{878E492F-4045-F9DC-DD44-5AACD9402D76}"/>
          </ac:cxnSpMkLst>
        </pc:cxnChg>
      </pc:sldChg>
      <pc:sldChg chg="modSp mod">
        <pc:chgData name="Juliet Kennard" userId="171ce03e-ecb9-44f8-bcbb-a85643c4c66a" providerId="ADAL" clId="{B465C642-4312-474E-AB32-4E0013FDAC90}" dt="2025-12-17T08:27:10.192" v="4799" actId="962"/>
        <pc:sldMkLst>
          <pc:docMk/>
          <pc:sldMk cId="106617572" sldId="324"/>
        </pc:sldMkLst>
        <pc:spChg chg="mod">
          <ac:chgData name="Juliet Kennard" userId="171ce03e-ecb9-44f8-bcbb-a85643c4c66a" providerId="ADAL" clId="{B465C642-4312-474E-AB32-4E0013FDAC90}" dt="2025-12-15T17:50:25.751" v="424" actId="1076"/>
          <ac:spMkLst>
            <pc:docMk/>
            <pc:sldMk cId="106617572" sldId="324"/>
            <ac:spMk id="2" creationId="{3E4C5191-05BE-EEC2-2907-D6A32AA19C0A}"/>
          </ac:spMkLst>
        </pc:spChg>
        <pc:spChg chg="mod">
          <ac:chgData name="Juliet Kennard" userId="171ce03e-ecb9-44f8-bcbb-a85643c4c66a" providerId="ADAL" clId="{B465C642-4312-474E-AB32-4E0013FDAC90}" dt="2025-12-16T14:05:27.378" v="3011" actId="962"/>
          <ac:spMkLst>
            <pc:docMk/>
            <pc:sldMk cId="106617572" sldId="324"/>
            <ac:spMk id="4" creationId="{B16818AB-64F3-7C1B-DF29-B3C99E4E532D}"/>
          </ac:spMkLst>
        </pc:spChg>
        <pc:spChg chg="mod">
          <ac:chgData name="Juliet Kennard" userId="171ce03e-ecb9-44f8-bcbb-a85643c4c66a" providerId="ADAL" clId="{B465C642-4312-474E-AB32-4E0013FDAC90}" dt="2025-12-15T17:50:16.439" v="422" actId="1076"/>
          <ac:spMkLst>
            <pc:docMk/>
            <pc:sldMk cId="106617572" sldId="324"/>
            <ac:spMk id="5" creationId="{D9BB180C-7373-1820-ACC2-64D325E5810B}"/>
          </ac:spMkLst>
        </pc:spChg>
        <pc:spChg chg="mod">
          <ac:chgData name="Juliet Kennard" userId="171ce03e-ecb9-44f8-bcbb-a85643c4c66a" providerId="ADAL" clId="{B465C642-4312-474E-AB32-4E0013FDAC90}" dt="2025-12-15T18:03:19.670" v="499" actId="20577"/>
          <ac:spMkLst>
            <pc:docMk/>
            <pc:sldMk cId="106617572" sldId="324"/>
            <ac:spMk id="8" creationId="{CFCB6F48-36E6-5159-85AE-A27CDF5D2DAF}"/>
          </ac:spMkLst>
        </pc:spChg>
        <pc:spChg chg="mod">
          <ac:chgData name="Juliet Kennard" userId="171ce03e-ecb9-44f8-bcbb-a85643c4c66a" providerId="ADAL" clId="{B465C642-4312-474E-AB32-4E0013FDAC90}" dt="2025-12-15T18:03:22.912" v="500" actId="20577"/>
          <ac:spMkLst>
            <pc:docMk/>
            <pc:sldMk cId="106617572" sldId="324"/>
            <ac:spMk id="14" creationId="{173FA9C9-ABD4-1C55-EF02-DE59FCF230C8}"/>
          </ac:spMkLst>
        </pc:spChg>
        <pc:picChg chg="mod">
          <ac:chgData name="Juliet Kennard" userId="171ce03e-ecb9-44f8-bcbb-a85643c4c66a" providerId="ADAL" clId="{B465C642-4312-474E-AB32-4E0013FDAC90}" dt="2025-12-17T08:27:10.192" v="4799" actId="962"/>
          <ac:picMkLst>
            <pc:docMk/>
            <pc:sldMk cId="106617572" sldId="324"/>
            <ac:picMk id="6" creationId="{A3AC97A6-C3F6-1C77-5F9D-51E3069B69F8}"/>
          </ac:picMkLst>
        </pc:picChg>
      </pc:sldChg>
      <pc:sldChg chg="modSp mod">
        <pc:chgData name="Juliet Kennard" userId="171ce03e-ecb9-44f8-bcbb-a85643c4c66a" providerId="ADAL" clId="{B465C642-4312-474E-AB32-4E0013FDAC90}" dt="2025-12-16T14:05:27.320" v="3006" actId="962"/>
        <pc:sldMkLst>
          <pc:docMk/>
          <pc:sldMk cId="1806496416" sldId="325"/>
        </pc:sldMkLst>
        <pc:spChg chg="mod">
          <ac:chgData name="Juliet Kennard" userId="171ce03e-ecb9-44f8-bcbb-a85643c4c66a" providerId="ADAL" clId="{B465C642-4312-474E-AB32-4E0013FDAC90}" dt="2025-12-15T18:05:49.622" v="520" actId="20577"/>
          <ac:spMkLst>
            <pc:docMk/>
            <pc:sldMk cId="1806496416" sldId="325"/>
            <ac:spMk id="97" creationId="{00000000-0000-0000-0000-000000000000}"/>
          </ac:spMkLst>
        </pc:spChg>
        <pc:spChg chg="mod">
          <ac:chgData name="Juliet Kennard" userId="171ce03e-ecb9-44f8-bcbb-a85643c4c66a" providerId="ADAL" clId="{B465C642-4312-474E-AB32-4E0013FDAC90}" dt="2025-12-16T14:05:27.320" v="3006" actId="962"/>
          <ac:spMkLst>
            <pc:docMk/>
            <pc:sldMk cId="1806496416" sldId="325"/>
            <ac:spMk id="99" creationId="{00000000-0000-0000-0000-000000000000}"/>
          </ac:spMkLst>
        </pc:spChg>
        <pc:spChg chg="mod">
          <ac:chgData name="Juliet Kennard" userId="171ce03e-ecb9-44f8-bcbb-a85643c4c66a" providerId="ADAL" clId="{B465C642-4312-474E-AB32-4E0013FDAC90}" dt="2025-12-15T18:05:51.166" v="521" actId="20577"/>
          <ac:spMkLst>
            <pc:docMk/>
            <pc:sldMk cId="1806496416" sldId="325"/>
            <ac:spMk id="103" creationId="{00000000-0000-0000-0000-000000000000}"/>
          </ac:spMkLst>
        </pc:spChg>
      </pc:sldChg>
      <pc:sldChg chg="modSp mod">
        <pc:chgData name="Juliet Kennard" userId="171ce03e-ecb9-44f8-bcbb-a85643c4c66a" providerId="ADAL" clId="{B465C642-4312-474E-AB32-4E0013FDAC90}" dt="2025-12-17T08:20:42.619" v="4562" actId="113"/>
        <pc:sldMkLst>
          <pc:docMk/>
          <pc:sldMk cId="1314069462" sldId="327"/>
        </pc:sldMkLst>
        <pc:spChg chg="mod">
          <ac:chgData name="Juliet Kennard" userId="171ce03e-ecb9-44f8-bcbb-a85643c4c66a" providerId="ADAL" clId="{B465C642-4312-474E-AB32-4E0013FDAC90}" dt="2025-12-16T14:05:27.285" v="3003" actId="962"/>
          <ac:spMkLst>
            <pc:docMk/>
            <pc:sldMk cId="1314069462" sldId="327"/>
            <ac:spMk id="4" creationId="{8C7754D5-541A-A359-1414-8B188E4CCC79}"/>
          </ac:spMkLst>
        </pc:spChg>
        <pc:spChg chg="mod">
          <ac:chgData name="Juliet Kennard" userId="171ce03e-ecb9-44f8-bcbb-a85643c4c66a" providerId="ADAL" clId="{B465C642-4312-474E-AB32-4E0013FDAC90}" dt="2025-12-15T18:14:19.897" v="581" actId="20577"/>
          <ac:spMkLst>
            <pc:docMk/>
            <pc:sldMk cId="1314069462" sldId="327"/>
            <ac:spMk id="5" creationId="{91C025B0-43E9-18BC-3023-2067AF522778}"/>
          </ac:spMkLst>
        </pc:spChg>
        <pc:spChg chg="mod">
          <ac:chgData name="Juliet Kennard" userId="171ce03e-ecb9-44f8-bcbb-a85643c4c66a" providerId="ADAL" clId="{B465C642-4312-474E-AB32-4E0013FDAC90}" dt="2025-12-15T18:14:47.670" v="584" actId="20577"/>
          <ac:spMkLst>
            <pc:docMk/>
            <pc:sldMk cId="1314069462" sldId="327"/>
            <ac:spMk id="8" creationId="{82286C45-54BB-4FA3-F7EC-01FB6D938E72}"/>
          </ac:spMkLst>
        </pc:spChg>
        <pc:spChg chg="mod">
          <ac:chgData name="Juliet Kennard" userId="171ce03e-ecb9-44f8-bcbb-a85643c4c66a" providerId="ADAL" clId="{B465C642-4312-474E-AB32-4E0013FDAC90}" dt="2025-12-15T18:15:43.302" v="604" actId="1036"/>
          <ac:spMkLst>
            <pc:docMk/>
            <pc:sldMk cId="1314069462" sldId="327"/>
            <ac:spMk id="9" creationId="{51DCF080-3407-056E-AFB2-FED15BA780EC}"/>
          </ac:spMkLst>
        </pc:spChg>
        <pc:spChg chg="mod">
          <ac:chgData name="Juliet Kennard" userId="171ce03e-ecb9-44f8-bcbb-a85643c4c66a" providerId="ADAL" clId="{B465C642-4312-474E-AB32-4E0013FDAC90}" dt="2025-12-15T18:15:41.039" v="602" actId="1036"/>
          <ac:spMkLst>
            <pc:docMk/>
            <pc:sldMk cId="1314069462" sldId="327"/>
            <ac:spMk id="10" creationId="{714E1F0D-BC56-19BE-1F02-A0E8D38E5769}"/>
          </ac:spMkLst>
        </pc:spChg>
        <pc:spChg chg="mod">
          <ac:chgData name="Juliet Kennard" userId="171ce03e-ecb9-44f8-bcbb-a85643c4c66a" providerId="ADAL" clId="{B465C642-4312-474E-AB32-4E0013FDAC90}" dt="2025-12-15T18:15:56.069" v="639" actId="1038"/>
          <ac:spMkLst>
            <pc:docMk/>
            <pc:sldMk cId="1314069462" sldId="327"/>
            <ac:spMk id="12" creationId="{99B890BE-5ADE-AFCA-9743-13C24DA4A4DC}"/>
          </ac:spMkLst>
        </pc:spChg>
        <pc:spChg chg="mod">
          <ac:chgData name="Juliet Kennard" userId="171ce03e-ecb9-44f8-bcbb-a85643c4c66a" providerId="ADAL" clId="{B465C642-4312-474E-AB32-4E0013FDAC90}" dt="2025-12-17T08:20:42.619" v="4562" actId="113"/>
          <ac:spMkLst>
            <pc:docMk/>
            <pc:sldMk cId="1314069462" sldId="327"/>
            <ac:spMk id="14" creationId="{0803B6F0-D88F-ADA6-3B94-0C115FB5B842}"/>
          </ac:spMkLst>
        </pc:spChg>
        <pc:spChg chg="mod">
          <ac:chgData name="Juliet Kennard" userId="171ce03e-ecb9-44f8-bcbb-a85643c4c66a" providerId="ADAL" clId="{B465C642-4312-474E-AB32-4E0013FDAC90}" dt="2025-12-15T18:15:47.633" v="614" actId="1038"/>
          <ac:spMkLst>
            <pc:docMk/>
            <pc:sldMk cId="1314069462" sldId="327"/>
            <ac:spMk id="15" creationId="{23F889FE-042E-B770-97FA-A113754B2319}"/>
          </ac:spMkLst>
        </pc:spChg>
        <pc:picChg chg="mod ord">
          <ac:chgData name="Juliet Kennard" userId="171ce03e-ecb9-44f8-bcbb-a85643c4c66a" providerId="ADAL" clId="{B465C642-4312-474E-AB32-4E0013FDAC90}" dt="2025-12-17T08:16:50.076" v="4507" actId="962"/>
          <ac:picMkLst>
            <pc:docMk/>
            <pc:sldMk cId="1314069462" sldId="327"/>
            <ac:picMk id="13" creationId="{86614FD1-AC85-D7B3-E78E-ED5E867C52E0}"/>
          </ac:picMkLst>
        </pc:picChg>
        <pc:picChg chg="mod">
          <ac:chgData name="Juliet Kennard" userId="171ce03e-ecb9-44f8-bcbb-a85643c4c66a" providerId="ADAL" clId="{B465C642-4312-474E-AB32-4E0013FDAC90}" dt="2025-12-15T18:15:43.302" v="604" actId="1036"/>
          <ac:picMkLst>
            <pc:docMk/>
            <pc:sldMk cId="1314069462" sldId="327"/>
            <ac:picMk id="1030" creationId="{E105328B-6D44-DEC1-36D0-D96C93791FA2}"/>
          </ac:picMkLst>
        </pc:picChg>
        <pc:picChg chg="mod">
          <ac:chgData name="Juliet Kennard" userId="171ce03e-ecb9-44f8-bcbb-a85643c4c66a" providerId="ADAL" clId="{B465C642-4312-474E-AB32-4E0013FDAC90}" dt="2025-12-15T18:15:43.302" v="604" actId="1036"/>
          <ac:picMkLst>
            <pc:docMk/>
            <pc:sldMk cId="1314069462" sldId="327"/>
            <ac:picMk id="1032" creationId="{C2DD969C-80B0-6234-1ED3-D9FFAF10C4A4}"/>
          </ac:picMkLst>
        </pc:picChg>
      </pc:sldChg>
      <pc:sldChg chg="modSp mod">
        <pc:chgData name="Juliet Kennard" userId="171ce03e-ecb9-44f8-bcbb-a85643c4c66a" providerId="ADAL" clId="{B465C642-4312-474E-AB32-4E0013FDAC90}" dt="2025-12-16T14:05:27.297" v="3004" actId="962"/>
        <pc:sldMkLst>
          <pc:docMk/>
          <pc:sldMk cId="262706895" sldId="328"/>
        </pc:sldMkLst>
        <pc:spChg chg="mod">
          <ac:chgData name="Juliet Kennard" userId="171ce03e-ecb9-44f8-bcbb-a85643c4c66a" providerId="ADAL" clId="{B465C642-4312-474E-AB32-4E0013FDAC90}" dt="2025-12-15T18:13:37.902" v="538" actId="1076"/>
          <ac:spMkLst>
            <pc:docMk/>
            <pc:sldMk cId="262706895" sldId="328"/>
            <ac:spMk id="2" creationId="{147C6395-965D-D60C-A85B-DF3136871D3D}"/>
          </ac:spMkLst>
        </pc:spChg>
        <pc:spChg chg="mod">
          <ac:chgData name="Juliet Kennard" userId="171ce03e-ecb9-44f8-bcbb-a85643c4c66a" providerId="ADAL" clId="{B465C642-4312-474E-AB32-4E0013FDAC90}" dt="2025-12-15T18:13:24.793" v="536" actId="1076"/>
          <ac:spMkLst>
            <pc:docMk/>
            <pc:sldMk cId="262706895" sldId="328"/>
            <ac:spMk id="3" creationId="{87B6E066-9030-D2D8-21FF-3222433FCC0B}"/>
          </ac:spMkLst>
        </pc:spChg>
        <pc:spChg chg="mod">
          <ac:chgData name="Juliet Kennard" userId="171ce03e-ecb9-44f8-bcbb-a85643c4c66a" providerId="ADAL" clId="{B465C642-4312-474E-AB32-4E0013FDAC90}" dt="2025-12-15T18:09:09.953" v="531" actId="1076"/>
          <ac:spMkLst>
            <pc:docMk/>
            <pc:sldMk cId="262706895" sldId="328"/>
            <ac:spMk id="7" creationId="{F29D432C-55F6-E3E0-9C17-A8540DE400CE}"/>
          </ac:spMkLst>
        </pc:spChg>
        <pc:spChg chg="mod">
          <ac:chgData name="Juliet Kennard" userId="171ce03e-ecb9-44f8-bcbb-a85643c4c66a" providerId="ADAL" clId="{B465C642-4312-474E-AB32-4E0013FDAC90}" dt="2025-12-15T18:13:19.271" v="535" actId="1076"/>
          <ac:spMkLst>
            <pc:docMk/>
            <pc:sldMk cId="262706895" sldId="328"/>
            <ac:spMk id="96" creationId="{00000000-0000-0000-0000-000000000000}"/>
          </ac:spMkLst>
        </pc:spChg>
        <pc:spChg chg="mod">
          <ac:chgData name="Juliet Kennard" userId="171ce03e-ecb9-44f8-bcbb-a85643c4c66a" providerId="ADAL" clId="{B465C642-4312-474E-AB32-4E0013FDAC90}" dt="2025-12-15T18:13:31.239" v="537" actId="1076"/>
          <ac:spMkLst>
            <pc:docMk/>
            <pc:sldMk cId="262706895" sldId="328"/>
            <ac:spMk id="97" creationId="{00000000-0000-0000-0000-000000000000}"/>
          </ac:spMkLst>
        </pc:spChg>
        <pc:spChg chg="mod">
          <ac:chgData name="Juliet Kennard" userId="171ce03e-ecb9-44f8-bcbb-a85643c4c66a" providerId="ADAL" clId="{B465C642-4312-474E-AB32-4E0013FDAC90}" dt="2025-12-16T14:05:27.297" v="3004" actId="962"/>
          <ac:spMkLst>
            <pc:docMk/>
            <pc:sldMk cId="262706895" sldId="328"/>
            <ac:spMk id="99" creationId="{00000000-0000-0000-0000-000000000000}"/>
          </ac:spMkLst>
        </pc:spChg>
        <pc:spChg chg="mod">
          <ac:chgData name="Juliet Kennard" userId="171ce03e-ecb9-44f8-bcbb-a85643c4c66a" providerId="ADAL" clId="{B465C642-4312-474E-AB32-4E0013FDAC90}" dt="2025-12-15T18:09:24.928" v="534" actId="1076"/>
          <ac:spMkLst>
            <pc:docMk/>
            <pc:sldMk cId="262706895" sldId="328"/>
            <ac:spMk id="103" creationId="{00000000-0000-0000-0000-000000000000}"/>
          </ac:spMkLst>
        </pc:spChg>
        <pc:picChg chg="mod">
          <ac:chgData name="Juliet Kennard" userId="171ce03e-ecb9-44f8-bcbb-a85643c4c66a" providerId="ADAL" clId="{B465C642-4312-474E-AB32-4E0013FDAC90}" dt="2025-12-15T18:13:45.134" v="557" actId="1035"/>
          <ac:picMkLst>
            <pc:docMk/>
            <pc:sldMk cId="262706895" sldId="328"/>
            <ac:picMk id="107" creationId="{00000000-0000-0000-0000-000000000000}"/>
          </ac:picMkLst>
        </pc:picChg>
        <pc:picChg chg="mod">
          <ac:chgData name="Juliet Kennard" userId="171ce03e-ecb9-44f8-bcbb-a85643c4c66a" providerId="ADAL" clId="{B465C642-4312-474E-AB32-4E0013FDAC90}" dt="2025-12-15T18:13:50.175" v="579" actId="1036"/>
          <ac:picMkLst>
            <pc:docMk/>
            <pc:sldMk cId="262706895" sldId="328"/>
            <ac:picMk id="108" creationId="{00000000-0000-0000-0000-000000000000}"/>
          </ac:picMkLst>
        </pc:picChg>
      </pc:sldChg>
      <pc:sldChg chg="modSp mod">
        <pc:chgData name="Juliet Kennard" userId="171ce03e-ecb9-44f8-bcbb-a85643c4c66a" providerId="ADAL" clId="{B465C642-4312-474E-AB32-4E0013FDAC90}" dt="2025-12-16T14:05:27.309" v="3005" actId="962"/>
        <pc:sldMkLst>
          <pc:docMk/>
          <pc:sldMk cId="283575131" sldId="329"/>
        </pc:sldMkLst>
        <pc:spChg chg="mod">
          <ac:chgData name="Juliet Kennard" userId="171ce03e-ecb9-44f8-bcbb-a85643c4c66a" providerId="ADAL" clId="{B465C642-4312-474E-AB32-4E0013FDAC90}" dt="2025-12-15T18:07:06.518" v="523" actId="1076"/>
          <ac:spMkLst>
            <pc:docMk/>
            <pc:sldMk cId="283575131" sldId="329"/>
            <ac:spMk id="7" creationId="{F29D432C-55F6-E3E0-9C17-A8540DE400CE}"/>
          </ac:spMkLst>
        </pc:spChg>
        <pc:spChg chg="mod">
          <ac:chgData name="Juliet Kennard" userId="171ce03e-ecb9-44f8-bcbb-a85643c4c66a" providerId="ADAL" clId="{B465C642-4312-474E-AB32-4E0013FDAC90}" dt="2025-12-16T14:05:27.309" v="3005" actId="962"/>
          <ac:spMkLst>
            <pc:docMk/>
            <pc:sldMk cId="283575131" sldId="329"/>
            <ac:spMk id="99" creationId="{00000000-0000-0000-0000-000000000000}"/>
          </ac:spMkLst>
        </pc:spChg>
        <pc:spChg chg="mod">
          <ac:chgData name="Juliet Kennard" userId="171ce03e-ecb9-44f8-bcbb-a85643c4c66a" providerId="ADAL" clId="{B465C642-4312-474E-AB32-4E0013FDAC90}" dt="2025-12-15T18:07:11.880" v="524" actId="20577"/>
          <ac:spMkLst>
            <pc:docMk/>
            <pc:sldMk cId="283575131" sldId="329"/>
            <ac:spMk id="103" creationId="{00000000-0000-0000-0000-000000000000}"/>
          </ac:spMkLst>
        </pc:spChg>
        <pc:picChg chg="mod ord">
          <ac:chgData name="Juliet Kennard" userId="171ce03e-ecb9-44f8-bcbb-a85643c4c66a" providerId="ADAL" clId="{B465C642-4312-474E-AB32-4E0013FDAC90}" dt="2025-12-15T18:08:57.902" v="530" actId="1076"/>
          <ac:picMkLst>
            <pc:docMk/>
            <pc:sldMk cId="283575131" sldId="329"/>
            <ac:picMk id="14" creationId="{DFF32180-9559-4A3D-1DFC-9830327BF2A1}"/>
          </ac:picMkLst>
        </pc:picChg>
      </pc:sldChg>
      <pc:sldChg chg="modSp mod">
        <pc:chgData name="Juliet Kennard" userId="171ce03e-ecb9-44f8-bcbb-a85643c4c66a" providerId="ADAL" clId="{B465C642-4312-474E-AB32-4E0013FDAC90}" dt="2025-12-17T08:29:53.689" v="4955" actId="962"/>
        <pc:sldMkLst>
          <pc:docMk/>
          <pc:sldMk cId="3414002495" sldId="330"/>
        </pc:sldMkLst>
        <pc:spChg chg="mod">
          <ac:chgData name="Juliet Kennard" userId="171ce03e-ecb9-44f8-bcbb-a85643c4c66a" providerId="ADAL" clId="{B465C642-4312-474E-AB32-4E0013FDAC90}" dt="2025-12-15T18:02:24.820" v="490" actId="2711"/>
          <ac:spMkLst>
            <pc:docMk/>
            <pc:sldMk cId="3414002495" sldId="330"/>
            <ac:spMk id="3" creationId="{87B6E066-9030-D2D8-21FF-3222433FCC0B}"/>
          </ac:spMkLst>
        </pc:spChg>
        <pc:spChg chg="mod">
          <ac:chgData name="Juliet Kennard" userId="171ce03e-ecb9-44f8-bcbb-a85643c4c66a" providerId="ADAL" clId="{B465C642-4312-474E-AB32-4E0013FDAC90}" dt="2025-12-15T18:02:44.225" v="494" actId="20577"/>
          <ac:spMkLst>
            <pc:docMk/>
            <pc:sldMk cId="3414002495" sldId="330"/>
            <ac:spMk id="97" creationId="{00000000-0000-0000-0000-000000000000}"/>
          </ac:spMkLst>
        </pc:spChg>
        <pc:spChg chg="mod">
          <ac:chgData name="Juliet Kennard" userId="171ce03e-ecb9-44f8-bcbb-a85643c4c66a" providerId="ADAL" clId="{B465C642-4312-474E-AB32-4E0013FDAC90}" dt="2025-12-16T14:05:27.329" v="3007" actId="962"/>
          <ac:spMkLst>
            <pc:docMk/>
            <pc:sldMk cId="3414002495" sldId="330"/>
            <ac:spMk id="99" creationId="{00000000-0000-0000-0000-000000000000}"/>
          </ac:spMkLst>
        </pc:spChg>
        <pc:spChg chg="mod">
          <ac:chgData name="Juliet Kennard" userId="171ce03e-ecb9-44f8-bcbb-a85643c4c66a" providerId="ADAL" clId="{B465C642-4312-474E-AB32-4E0013FDAC90}" dt="2025-12-15T18:02:38.800" v="491" actId="20577"/>
          <ac:spMkLst>
            <pc:docMk/>
            <pc:sldMk cId="3414002495" sldId="330"/>
            <ac:spMk id="103" creationId="{00000000-0000-0000-0000-000000000000}"/>
          </ac:spMkLst>
        </pc:spChg>
        <pc:picChg chg="mod">
          <ac:chgData name="Juliet Kennard" userId="171ce03e-ecb9-44f8-bcbb-a85643c4c66a" providerId="ADAL" clId="{B465C642-4312-474E-AB32-4E0013FDAC90}" dt="2025-12-17T08:29:53.689" v="4955" actId="962"/>
          <ac:picMkLst>
            <pc:docMk/>
            <pc:sldMk cId="3414002495" sldId="330"/>
            <ac:picMk id="4" creationId="{9167D348-D817-737A-2066-E4F19B4847B1}"/>
          </ac:picMkLst>
        </pc:picChg>
      </pc:sldChg>
      <pc:sldChg chg="modSp mod">
        <pc:chgData name="Juliet Kennard" userId="171ce03e-ecb9-44f8-bcbb-a85643c4c66a" providerId="ADAL" clId="{B465C642-4312-474E-AB32-4E0013FDAC90}" dt="2025-12-17T08:28:50.267" v="4909" actId="962"/>
        <pc:sldMkLst>
          <pc:docMk/>
          <pc:sldMk cId="3421065109" sldId="331"/>
        </pc:sldMkLst>
        <pc:spChg chg="mod">
          <ac:chgData name="Juliet Kennard" userId="171ce03e-ecb9-44f8-bcbb-a85643c4c66a" providerId="ADAL" clId="{B465C642-4312-474E-AB32-4E0013FDAC90}" dt="2025-12-15T18:04:41.616" v="519" actId="1076"/>
          <ac:spMkLst>
            <pc:docMk/>
            <pc:sldMk cId="3421065109" sldId="331"/>
            <ac:spMk id="3" creationId="{87B6E066-9030-D2D8-21FF-3222433FCC0B}"/>
          </ac:spMkLst>
        </pc:spChg>
        <pc:spChg chg="mod">
          <ac:chgData name="Juliet Kennard" userId="171ce03e-ecb9-44f8-bcbb-a85643c4c66a" providerId="ADAL" clId="{B465C642-4312-474E-AB32-4E0013FDAC90}" dt="2025-12-15T18:00:36.182" v="474" actId="14100"/>
          <ac:spMkLst>
            <pc:docMk/>
            <pc:sldMk cId="3421065109" sldId="331"/>
            <ac:spMk id="96" creationId="{00000000-0000-0000-0000-000000000000}"/>
          </ac:spMkLst>
        </pc:spChg>
        <pc:spChg chg="mod">
          <ac:chgData name="Juliet Kennard" userId="171ce03e-ecb9-44f8-bcbb-a85643c4c66a" providerId="ADAL" clId="{B465C642-4312-474E-AB32-4E0013FDAC90}" dt="2025-12-15T18:04:33.735" v="505" actId="20577"/>
          <ac:spMkLst>
            <pc:docMk/>
            <pc:sldMk cId="3421065109" sldId="331"/>
            <ac:spMk id="97" creationId="{00000000-0000-0000-0000-000000000000}"/>
          </ac:spMkLst>
        </pc:spChg>
        <pc:spChg chg="mod">
          <ac:chgData name="Juliet Kennard" userId="171ce03e-ecb9-44f8-bcbb-a85643c4c66a" providerId="ADAL" clId="{B465C642-4312-474E-AB32-4E0013FDAC90}" dt="2025-12-16T14:05:27.339" v="3008" actId="962"/>
          <ac:spMkLst>
            <pc:docMk/>
            <pc:sldMk cId="3421065109" sldId="331"/>
            <ac:spMk id="99" creationId="{00000000-0000-0000-0000-000000000000}"/>
          </ac:spMkLst>
        </pc:spChg>
        <pc:spChg chg="mod">
          <ac:chgData name="Juliet Kennard" userId="171ce03e-ecb9-44f8-bcbb-a85643c4c66a" providerId="ADAL" clId="{B465C642-4312-474E-AB32-4E0013FDAC90}" dt="2025-12-15T18:04:32.273" v="504" actId="20577"/>
          <ac:spMkLst>
            <pc:docMk/>
            <pc:sldMk cId="3421065109" sldId="331"/>
            <ac:spMk id="103" creationId="{00000000-0000-0000-0000-000000000000}"/>
          </ac:spMkLst>
        </pc:spChg>
        <pc:picChg chg="mod">
          <ac:chgData name="Juliet Kennard" userId="171ce03e-ecb9-44f8-bcbb-a85643c4c66a" providerId="ADAL" clId="{B465C642-4312-474E-AB32-4E0013FDAC90}" dt="2025-12-17T08:28:50.267" v="4909" actId="962"/>
          <ac:picMkLst>
            <pc:docMk/>
            <pc:sldMk cId="3421065109" sldId="331"/>
            <ac:picMk id="6" creationId="{F9598E76-807B-E88D-3782-21F0E07A8516}"/>
          </ac:picMkLst>
        </pc:picChg>
      </pc:sldChg>
      <pc:sldChg chg="modSp mod">
        <pc:chgData name="Juliet Kennard" userId="171ce03e-ecb9-44f8-bcbb-a85643c4c66a" providerId="ADAL" clId="{B465C642-4312-474E-AB32-4E0013FDAC90}" dt="2025-12-17T08:28:18.363" v="4875" actId="962"/>
        <pc:sldMkLst>
          <pc:docMk/>
          <pc:sldMk cId="594263887" sldId="332"/>
        </pc:sldMkLst>
        <pc:spChg chg="mod">
          <ac:chgData name="Juliet Kennard" userId="171ce03e-ecb9-44f8-bcbb-a85643c4c66a" providerId="ADAL" clId="{B465C642-4312-474E-AB32-4E0013FDAC90}" dt="2025-12-15T18:04:16.135" v="503" actId="948"/>
          <ac:spMkLst>
            <pc:docMk/>
            <pc:sldMk cId="594263887" sldId="332"/>
            <ac:spMk id="3" creationId="{87B6E066-9030-D2D8-21FF-3222433FCC0B}"/>
          </ac:spMkLst>
        </pc:spChg>
        <pc:spChg chg="mod">
          <ac:chgData name="Juliet Kennard" userId="171ce03e-ecb9-44f8-bcbb-a85643c4c66a" providerId="ADAL" clId="{B465C642-4312-474E-AB32-4E0013FDAC90}" dt="2025-12-15T18:00:17.576" v="473" actId="14100"/>
          <ac:spMkLst>
            <pc:docMk/>
            <pc:sldMk cId="594263887" sldId="332"/>
            <ac:spMk id="96" creationId="{00000000-0000-0000-0000-000000000000}"/>
          </ac:spMkLst>
        </pc:spChg>
        <pc:spChg chg="mod">
          <ac:chgData name="Juliet Kennard" userId="171ce03e-ecb9-44f8-bcbb-a85643c4c66a" providerId="ADAL" clId="{B465C642-4312-474E-AB32-4E0013FDAC90}" dt="2025-12-16T14:05:27.349" v="3009" actId="962"/>
          <ac:spMkLst>
            <pc:docMk/>
            <pc:sldMk cId="594263887" sldId="332"/>
            <ac:spMk id="99" creationId="{00000000-0000-0000-0000-000000000000}"/>
          </ac:spMkLst>
        </pc:spChg>
        <pc:picChg chg="mod">
          <ac:chgData name="Juliet Kennard" userId="171ce03e-ecb9-44f8-bcbb-a85643c4c66a" providerId="ADAL" clId="{B465C642-4312-474E-AB32-4E0013FDAC90}" dt="2025-12-17T08:28:18.363" v="4875" actId="962"/>
          <ac:picMkLst>
            <pc:docMk/>
            <pc:sldMk cId="594263887" sldId="332"/>
            <ac:picMk id="4" creationId="{2C186E31-F0C5-89BC-FB69-C275122C7ED9}"/>
          </ac:picMkLst>
        </pc:picChg>
      </pc:sldChg>
      <pc:sldChg chg="modSp mod">
        <pc:chgData name="Juliet Kennard" userId="171ce03e-ecb9-44f8-bcbb-a85643c4c66a" providerId="ADAL" clId="{B465C642-4312-474E-AB32-4E0013FDAC90}" dt="2025-12-16T12:32:49.833" v="869" actId="20577"/>
        <pc:sldMkLst>
          <pc:docMk/>
          <pc:sldMk cId="808799825" sldId="348"/>
        </pc:sldMkLst>
        <pc:spChg chg="mod">
          <ac:chgData name="Juliet Kennard" userId="171ce03e-ecb9-44f8-bcbb-a85643c4c66a" providerId="ADAL" clId="{B465C642-4312-474E-AB32-4E0013FDAC90}" dt="2025-12-16T12:32:49.833" v="869" actId="20577"/>
          <ac:spMkLst>
            <pc:docMk/>
            <pc:sldMk cId="808799825" sldId="348"/>
            <ac:spMk id="4" creationId="{0B9A3072-F7B7-D801-B8C1-64653689D6A0}"/>
          </ac:spMkLst>
        </pc:spChg>
      </pc:sldChg>
      <pc:sldChg chg="modSp mod">
        <pc:chgData name="Juliet Kennard" userId="171ce03e-ecb9-44f8-bcbb-a85643c4c66a" providerId="ADAL" clId="{B465C642-4312-474E-AB32-4E0013FDAC90}" dt="2025-12-17T07:26:21.246" v="3820" actId="13244"/>
        <pc:sldMkLst>
          <pc:docMk/>
          <pc:sldMk cId="2329793115" sldId="352"/>
        </pc:sldMkLst>
        <pc:spChg chg="ord">
          <ac:chgData name="Juliet Kennard" userId="171ce03e-ecb9-44f8-bcbb-a85643c4c66a" providerId="ADAL" clId="{B465C642-4312-474E-AB32-4E0013FDAC90}" dt="2025-12-17T07:26:17.657" v="3819" actId="13244"/>
          <ac:spMkLst>
            <pc:docMk/>
            <pc:sldMk cId="2329793115" sldId="352"/>
            <ac:spMk id="7" creationId="{FF577F1E-42C7-1C40-4F7E-26757600C47D}"/>
          </ac:spMkLst>
        </pc:spChg>
        <pc:spChg chg="mod ord">
          <ac:chgData name="Juliet Kennard" userId="171ce03e-ecb9-44f8-bcbb-a85643c4c66a" providerId="ADAL" clId="{B465C642-4312-474E-AB32-4E0013FDAC90}" dt="2025-12-17T07:26:21.246" v="3820" actId="13244"/>
          <ac:spMkLst>
            <pc:docMk/>
            <pc:sldMk cId="2329793115" sldId="352"/>
            <ac:spMk id="96" creationId="{903EAC31-5D1D-FC42-3A68-5465F6BDFA76}"/>
          </ac:spMkLst>
        </pc:spChg>
        <pc:spChg chg="mod">
          <ac:chgData name="Juliet Kennard" userId="171ce03e-ecb9-44f8-bcbb-a85643c4c66a" providerId="ADAL" clId="{B465C642-4312-474E-AB32-4E0013FDAC90}" dt="2025-12-15T16:37:34.008" v="145" actId="20577"/>
          <ac:spMkLst>
            <pc:docMk/>
            <pc:sldMk cId="2329793115" sldId="352"/>
            <ac:spMk id="103" creationId="{60C8AA96-70DA-78AD-C7DA-625DBD859F1F}"/>
          </ac:spMkLst>
        </pc:spChg>
        <pc:picChg chg="mod">
          <ac:chgData name="Juliet Kennard" userId="171ce03e-ecb9-44f8-bcbb-a85643c4c66a" providerId="ADAL" clId="{B465C642-4312-474E-AB32-4E0013FDAC90}" dt="2025-12-16T12:43:07.380" v="2749" actId="962"/>
          <ac:picMkLst>
            <pc:docMk/>
            <pc:sldMk cId="2329793115" sldId="352"/>
            <ac:picMk id="5" creationId="{EBACE3DF-43B9-FE10-D29B-FAD5F5F9F25F}"/>
          </ac:picMkLst>
        </pc:picChg>
        <pc:picChg chg="mod">
          <ac:chgData name="Juliet Kennard" userId="171ce03e-ecb9-44f8-bcbb-a85643c4c66a" providerId="ADAL" clId="{B465C642-4312-474E-AB32-4E0013FDAC90}" dt="2025-12-16T12:42:55.522" v="2715" actId="962"/>
          <ac:picMkLst>
            <pc:docMk/>
            <pc:sldMk cId="2329793115" sldId="352"/>
            <ac:picMk id="6" creationId="{FC8732AC-38A1-08F3-EA7A-485171AB13EF}"/>
          </ac:picMkLst>
        </pc:picChg>
      </pc:sldChg>
      <pc:sldChg chg="addSp delSp modSp mod">
        <pc:chgData name="Juliet Kennard" userId="171ce03e-ecb9-44f8-bcbb-a85643c4c66a" providerId="ADAL" clId="{B465C642-4312-474E-AB32-4E0013FDAC90}" dt="2025-12-16T14:05:27.069" v="2981" actId="962"/>
        <pc:sldMkLst>
          <pc:docMk/>
          <pc:sldMk cId="3377588205" sldId="354"/>
        </pc:sldMkLst>
        <pc:spChg chg="mod">
          <ac:chgData name="Juliet Kennard" userId="171ce03e-ecb9-44f8-bcbb-a85643c4c66a" providerId="ADAL" clId="{B465C642-4312-474E-AB32-4E0013FDAC90}" dt="2025-12-15T09:14:50.741" v="32" actId="14100"/>
          <ac:spMkLst>
            <pc:docMk/>
            <pc:sldMk cId="3377588205" sldId="354"/>
            <ac:spMk id="3" creationId="{87B6E066-9030-D2D8-21FF-3222433FCC0B}"/>
          </ac:spMkLst>
        </pc:spChg>
        <pc:spChg chg="mod">
          <ac:chgData name="Juliet Kennard" userId="171ce03e-ecb9-44f8-bcbb-a85643c4c66a" providerId="ADAL" clId="{B465C642-4312-474E-AB32-4E0013FDAC90}" dt="2025-12-16T12:36:26.380" v="889" actId="1076"/>
          <ac:spMkLst>
            <pc:docMk/>
            <pc:sldMk cId="3377588205" sldId="354"/>
            <ac:spMk id="11" creationId="{0A464CB4-F0F4-DEF1-ED2C-222947D3B8F4}"/>
          </ac:spMkLst>
        </pc:spChg>
        <pc:spChg chg="mod">
          <ac:chgData name="Juliet Kennard" userId="171ce03e-ecb9-44f8-bcbb-a85643c4c66a" providerId="ADAL" clId="{B465C642-4312-474E-AB32-4E0013FDAC90}" dt="2025-12-15T16:37:40.407" v="147" actId="20577"/>
          <ac:spMkLst>
            <pc:docMk/>
            <pc:sldMk cId="3377588205" sldId="354"/>
            <ac:spMk id="97" creationId="{00000000-0000-0000-0000-000000000000}"/>
          </ac:spMkLst>
        </pc:spChg>
        <pc:spChg chg="mod">
          <ac:chgData name="Juliet Kennard" userId="171ce03e-ecb9-44f8-bcbb-a85643c4c66a" providerId="ADAL" clId="{B465C642-4312-474E-AB32-4E0013FDAC90}" dt="2025-12-15T16:37:38.613" v="146" actId="20577"/>
          <ac:spMkLst>
            <pc:docMk/>
            <pc:sldMk cId="3377588205" sldId="354"/>
            <ac:spMk id="103" creationId="{00000000-0000-0000-0000-000000000000}"/>
          </ac:spMkLst>
        </pc:spChg>
        <pc:picChg chg="mod">
          <ac:chgData name="Juliet Kennard" userId="171ce03e-ecb9-44f8-bcbb-a85643c4c66a" providerId="ADAL" clId="{B465C642-4312-474E-AB32-4E0013FDAC90}" dt="2025-12-16T12:40:27.112" v="1899" actId="962"/>
          <ac:picMkLst>
            <pc:docMk/>
            <pc:sldMk cId="3377588205" sldId="354"/>
            <ac:picMk id="6" creationId="{B1B93020-AC3C-132C-7020-3735778933EC}"/>
          </ac:picMkLst>
        </pc:picChg>
        <pc:picChg chg="mod">
          <ac:chgData name="Juliet Kennard" userId="171ce03e-ecb9-44f8-bcbb-a85643c4c66a" providerId="ADAL" clId="{B465C642-4312-474E-AB32-4E0013FDAC90}" dt="2025-12-16T12:38:55.172" v="1347" actId="962"/>
          <ac:picMkLst>
            <pc:docMk/>
            <pc:sldMk cId="3377588205" sldId="354"/>
            <ac:picMk id="9" creationId="{FF810598-B106-0A58-29A5-AE32105AEB93}"/>
          </ac:picMkLst>
        </pc:picChg>
        <pc:cxnChg chg="add mod">
          <ac:chgData name="Juliet Kennard" userId="171ce03e-ecb9-44f8-bcbb-a85643c4c66a" providerId="ADAL" clId="{B465C642-4312-474E-AB32-4E0013FDAC90}" dt="2025-12-16T14:05:27.069" v="2981" actId="962"/>
          <ac:cxnSpMkLst>
            <pc:docMk/>
            <pc:sldMk cId="3377588205" sldId="354"/>
            <ac:cxnSpMk id="5" creationId="{241D892F-E0B3-93F4-D898-C9F80580C9ED}"/>
          </ac:cxnSpMkLst>
        </pc:cxnChg>
        <pc:cxnChg chg="add del">
          <ac:chgData name="Juliet Kennard" userId="171ce03e-ecb9-44f8-bcbb-a85643c4c66a" providerId="ADAL" clId="{B465C642-4312-474E-AB32-4E0013FDAC90}" dt="2025-12-16T12:37:00.849" v="894" actId="478"/>
          <ac:cxnSpMkLst>
            <pc:docMk/>
            <pc:sldMk cId="3377588205" sldId="354"/>
            <ac:cxnSpMk id="10" creationId="{F7D969D9-4510-11B8-1688-7A7A22240277}"/>
          </ac:cxnSpMkLst>
        </pc:cxnChg>
      </pc:sldChg>
      <pc:sldChg chg="modSp mod">
        <pc:chgData name="Juliet Kennard" userId="171ce03e-ecb9-44f8-bcbb-a85643c4c66a" providerId="ADAL" clId="{B465C642-4312-474E-AB32-4E0013FDAC90}" dt="2025-12-17T08:31:51.589" v="5553" actId="962"/>
        <pc:sldMkLst>
          <pc:docMk/>
          <pc:sldMk cId="1500507839" sldId="355"/>
        </pc:sldMkLst>
        <pc:spChg chg="mod">
          <ac:chgData name="Juliet Kennard" userId="171ce03e-ecb9-44f8-bcbb-a85643c4c66a" providerId="ADAL" clId="{B465C642-4312-474E-AB32-4E0013FDAC90}" dt="2025-12-15T18:06:52.214" v="522" actId="1076"/>
          <ac:spMkLst>
            <pc:docMk/>
            <pc:sldMk cId="1500507839" sldId="355"/>
            <ac:spMk id="104" creationId="{00000000-0000-0000-0000-000000000000}"/>
          </ac:spMkLst>
        </pc:spChg>
        <pc:picChg chg="mod">
          <ac:chgData name="Juliet Kennard" userId="171ce03e-ecb9-44f8-bcbb-a85643c4c66a" providerId="ADAL" clId="{B465C642-4312-474E-AB32-4E0013FDAC90}" dt="2025-12-17T08:31:51.589" v="5553" actId="962"/>
          <ac:picMkLst>
            <pc:docMk/>
            <pc:sldMk cId="1500507839" sldId="355"/>
            <ac:picMk id="6" creationId="{920CEABE-F8A1-8205-BD70-276B18700514}"/>
          </ac:picMkLst>
        </pc:picChg>
      </pc:sldChg>
      <pc:sldMasterChg chg="modSldLayout">
        <pc:chgData name="Juliet Kennard" userId="171ce03e-ecb9-44f8-bcbb-a85643c4c66a" providerId="ADAL" clId="{B465C642-4312-474E-AB32-4E0013FDAC90}" dt="2025-12-17T07:43:40.235" v="3821" actId="14100"/>
        <pc:sldMasterMkLst>
          <pc:docMk/>
          <pc:sldMasterMk cId="2405364243" sldId="2147483648"/>
        </pc:sldMasterMkLst>
        <pc:sldLayoutChg chg="modSp mod">
          <pc:chgData name="Juliet Kennard" userId="171ce03e-ecb9-44f8-bcbb-a85643c4c66a" providerId="ADAL" clId="{B465C642-4312-474E-AB32-4E0013FDAC90}" dt="2025-12-17T07:43:40.235" v="3821" actId="14100"/>
          <pc:sldLayoutMkLst>
            <pc:docMk/>
            <pc:sldMasterMk cId="2405364243" sldId="2147483648"/>
            <pc:sldLayoutMk cId="1226937080" sldId="2147483649"/>
          </pc:sldLayoutMkLst>
          <pc:spChg chg="mod">
            <ac:chgData name="Juliet Kennard" userId="171ce03e-ecb9-44f8-bcbb-a85643c4c66a" providerId="ADAL" clId="{B465C642-4312-474E-AB32-4E0013FDAC90}" dt="2025-12-17T07:43:40.235" v="3821" actId="14100"/>
            <ac:spMkLst>
              <pc:docMk/>
              <pc:sldMasterMk cId="2405364243" sldId="2147483648"/>
              <pc:sldLayoutMk cId="1226937080" sldId="2147483649"/>
              <ac:spMk id="14" creationId="{2281CF7B-F07A-C049-BDB9-748CCF3F310B}"/>
            </ac:spMkLst>
          </pc:spChg>
        </pc:sldLayoutChg>
      </pc:sldMasterChg>
    </pc:docChg>
  </pc:docChgLst>
  <pc:docChgLst>
    <pc:chgData name="Hannah Sycamore" userId="S::sycamoreh@rsc.org::b4770bae-8292-4e0f-8212-963b4c6b3ded" providerId="AD" clId="Web-{6655FF19-51F7-A5F4-4FC5-7202D9B3F28A}"/>
    <pc:docChg chg="mod">
      <pc:chgData name="Hannah Sycamore" userId="S::sycamoreh@rsc.org::b4770bae-8292-4e0f-8212-963b4c6b3ded" providerId="AD" clId="Web-{6655FF19-51F7-A5F4-4FC5-7202D9B3F28A}" dt="2025-11-28T15:27:42.014" v="0"/>
      <pc:docMkLst>
        <pc:docMk/>
      </pc:docMkLst>
    </pc:docChg>
  </pc:docChgLst>
  <pc:docChgLst>
    <pc:chgData name="Hannah Sycamore" userId="S::sycamoreh@rsc.org::b4770bae-8292-4e0f-8212-963b4c6b3ded" providerId="AD" clId="Web-{3BB3554D-9109-E7FC-9844-B4661A4450D9}"/>
    <pc:docChg chg="modSld sldOrd">
      <pc:chgData name="Hannah Sycamore" userId="S::sycamoreh@rsc.org::b4770bae-8292-4e0f-8212-963b4c6b3ded" providerId="AD" clId="Web-{3BB3554D-9109-E7FC-9844-B4661A4450D9}" dt="2025-12-01T11:21:01.277" v="34"/>
      <pc:docMkLst>
        <pc:docMk/>
      </pc:docMkLst>
      <pc:sldChg chg="ord">
        <pc:chgData name="Hannah Sycamore" userId="S::sycamoreh@rsc.org::b4770bae-8292-4e0f-8212-963b4c6b3ded" providerId="AD" clId="Web-{3BB3554D-9109-E7FC-9844-B4661A4450D9}" dt="2025-12-01T11:21:01.277" v="34"/>
        <pc:sldMkLst>
          <pc:docMk/>
          <pc:sldMk cId="4144109584" sldId="304"/>
        </pc:sldMkLst>
      </pc:sldChg>
      <pc:sldChg chg="modSp">
        <pc:chgData name="Hannah Sycamore" userId="S::sycamoreh@rsc.org::b4770bae-8292-4e0f-8212-963b4c6b3ded" providerId="AD" clId="Web-{3BB3554D-9109-E7FC-9844-B4661A4450D9}" dt="2025-12-01T11:17:52.395" v="33" actId="20577"/>
        <pc:sldMkLst>
          <pc:docMk/>
          <pc:sldMk cId="2902383377" sldId="305"/>
        </pc:sldMkLst>
        <pc:spChg chg="mod">
          <ac:chgData name="Hannah Sycamore" userId="S::sycamoreh@rsc.org::b4770bae-8292-4e0f-8212-963b4c6b3ded" providerId="AD" clId="Web-{3BB3554D-9109-E7FC-9844-B4661A4450D9}" dt="2025-12-01T11:17:52.395" v="33" actId="20577"/>
          <ac:spMkLst>
            <pc:docMk/>
            <pc:sldMk cId="2902383377" sldId="305"/>
            <ac:spMk id="10" creationId="{EAFCBA4F-7D0F-528B-71B0-0D1946FF63F6}"/>
          </ac:spMkLst>
        </pc:spChg>
      </pc:sldChg>
      <pc:sldChg chg="modSp">
        <pc:chgData name="Hannah Sycamore" userId="S::sycamoreh@rsc.org::b4770bae-8292-4e0f-8212-963b4c6b3ded" providerId="AD" clId="Web-{3BB3554D-9109-E7FC-9844-B4661A4450D9}" dt="2025-12-01T10:21:12.864" v="15" actId="20577"/>
        <pc:sldMkLst>
          <pc:docMk/>
          <pc:sldMk cId="2118675005" sldId="307"/>
        </pc:sldMkLst>
        <pc:spChg chg="mod">
          <ac:chgData name="Hannah Sycamore" userId="S::sycamoreh@rsc.org::b4770bae-8292-4e0f-8212-963b4c6b3ded" providerId="AD" clId="Web-{3BB3554D-9109-E7FC-9844-B4661A4450D9}" dt="2025-12-01T10:21:12.864" v="15" actId="20577"/>
          <ac:spMkLst>
            <pc:docMk/>
            <pc:sldMk cId="2118675005" sldId="307"/>
            <ac:spMk id="10" creationId="{11EE3A82-38AC-CEA5-6F49-192278E6E81C}"/>
          </ac:spMkLst>
        </pc:spChg>
      </pc:sldChg>
      <pc:sldChg chg="modSp">
        <pc:chgData name="Hannah Sycamore" userId="S::sycamoreh@rsc.org::b4770bae-8292-4e0f-8212-963b4c6b3ded" providerId="AD" clId="Web-{3BB3554D-9109-E7FC-9844-B4661A4450D9}" dt="2025-12-01T10:23:54.312" v="19" actId="14100"/>
        <pc:sldMkLst>
          <pc:docMk/>
          <pc:sldMk cId="256976944" sldId="317"/>
        </pc:sldMkLst>
      </pc:sldChg>
      <pc:sldChg chg="modSp">
        <pc:chgData name="Hannah Sycamore" userId="S::sycamoreh@rsc.org::b4770bae-8292-4e0f-8212-963b4c6b3ded" providerId="AD" clId="Web-{3BB3554D-9109-E7FC-9844-B4661A4450D9}" dt="2025-12-01T10:39:17.743" v="32" actId="20577"/>
        <pc:sldMkLst>
          <pc:docMk/>
          <pc:sldMk cId="424021729" sldId="322"/>
        </pc:sldMkLst>
        <pc:spChg chg="mod">
          <ac:chgData name="Hannah Sycamore" userId="S::sycamoreh@rsc.org::b4770bae-8292-4e0f-8212-963b4c6b3ded" providerId="AD" clId="Web-{3BB3554D-9109-E7FC-9844-B4661A4450D9}" dt="2025-12-01T10:39:17.743" v="32" actId="20577"/>
          <ac:spMkLst>
            <pc:docMk/>
            <pc:sldMk cId="424021729" sldId="322"/>
            <ac:spMk id="10" creationId="{814CECC4-30C1-1CB5-A010-CFD332F6B6E5}"/>
          </ac:spMkLst>
        </pc:spChg>
      </pc:sldChg>
      <pc:sldChg chg="modSp">
        <pc:chgData name="Hannah Sycamore" userId="S::sycamoreh@rsc.org::b4770bae-8292-4e0f-8212-963b4c6b3ded" providerId="AD" clId="Web-{3BB3554D-9109-E7FC-9844-B4661A4450D9}" dt="2025-12-01T10:38:48.802" v="29" actId="20577"/>
        <pc:sldMkLst>
          <pc:docMk/>
          <pc:sldMk cId="3112921992" sldId="323"/>
        </pc:sldMkLst>
        <pc:spChg chg="mod">
          <ac:chgData name="Hannah Sycamore" userId="S::sycamoreh@rsc.org::b4770bae-8292-4e0f-8212-963b4c6b3ded" providerId="AD" clId="Web-{3BB3554D-9109-E7FC-9844-B4661A4450D9}" dt="2025-12-01T10:38:48.802" v="29" actId="20577"/>
          <ac:spMkLst>
            <pc:docMk/>
            <pc:sldMk cId="3112921992" sldId="323"/>
            <ac:spMk id="10" creationId="{2FC3A920-6E39-920B-3406-6B8B44435BE7}"/>
          </ac:spMkLst>
        </pc:spChg>
      </pc:sldChg>
      <pc:sldChg chg="modSp modCm">
        <pc:chgData name="Hannah Sycamore" userId="S::sycamoreh@rsc.org::b4770bae-8292-4e0f-8212-963b4c6b3ded" providerId="AD" clId="Web-{3BB3554D-9109-E7FC-9844-B4661A4450D9}" dt="2025-12-01T10:18:41.914" v="14" actId="20577"/>
        <pc:sldMkLst>
          <pc:docMk/>
          <pc:sldMk cId="106617572" sldId="324"/>
        </pc:sldMkLst>
        <pc:spChg chg="mod">
          <ac:chgData name="Hannah Sycamore" userId="S::sycamoreh@rsc.org::b4770bae-8292-4e0f-8212-963b4c6b3ded" providerId="AD" clId="Web-{3BB3554D-9109-E7FC-9844-B4661A4450D9}" dt="2025-12-01T10:18:32.882" v="12" actId="20577"/>
          <ac:spMkLst>
            <pc:docMk/>
            <pc:sldMk cId="106617572" sldId="324"/>
            <ac:spMk id="8" creationId="{CFCB6F48-36E6-5159-85AE-A27CDF5D2DAF}"/>
          </ac:spMkLst>
        </pc:spChg>
        <pc:spChg chg="mod">
          <ac:chgData name="Hannah Sycamore" userId="S::sycamoreh@rsc.org::b4770bae-8292-4e0f-8212-963b4c6b3ded" providerId="AD" clId="Web-{3BB3554D-9109-E7FC-9844-B4661A4450D9}" dt="2025-12-01T10:18:25.897" v="10" actId="20577"/>
          <ac:spMkLst>
            <pc:docMk/>
            <pc:sldMk cId="106617572" sldId="324"/>
            <ac:spMk id="10" creationId="{DF15E4E1-C144-9F83-A6CA-21ACBAD53DD9}"/>
          </ac:spMkLst>
        </pc:spChg>
        <pc:spChg chg="mod">
          <ac:chgData name="Hannah Sycamore" userId="S::sycamoreh@rsc.org::b4770bae-8292-4e0f-8212-963b4c6b3ded" providerId="AD" clId="Web-{3BB3554D-9109-E7FC-9844-B4661A4450D9}" dt="2025-12-01T10:18:41.914" v="14" actId="20577"/>
          <ac:spMkLst>
            <pc:docMk/>
            <pc:sldMk cId="106617572" sldId="324"/>
            <ac:spMk id="14" creationId="{173FA9C9-ABD4-1C55-EF02-DE59FCF230C8}"/>
          </ac:spMkLst>
        </pc:spChg>
        <pc:extLst>
          <p:ext xmlns:p="http://schemas.openxmlformats.org/presentationml/2006/main" uri="{D6D511B9-2390-475A-947B-AFAB55BFBCF1}">
            <pc226:cmChg xmlns:pc226="http://schemas.microsoft.com/office/powerpoint/2022/06/main/command" chg="mod">
              <pc226:chgData name="Hannah Sycamore" userId="S::sycamoreh@rsc.org::b4770bae-8292-4e0f-8212-963b4c6b3ded" providerId="AD" clId="Web-{3BB3554D-9109-E7FC-9844-B4661A4450D9}" dt="2025-12-01T10:18:35.210" v="13" actId="20577"/>
              <pc2:cmMkLst xmlns:pc2="http://schemas.microsoft.com/office/powerpoint/2019/9/main/command">
                <pc:docMk/>
                <pc:sldMk cId="106617572" sldId="324"/>
                <pc2:cmMk id="{4F208F3B-5AF5-40FB-9962-4B54B30EFD01}"/>
              </pc2:cmMkLst>
            </pc226:cmChg>
          </p:ext>
        </pc:extLst>
      </pc:sldChg>
      <pc:sldChg chg="modSp">
        <pc:chgData name="Hannah Sycamore" userId="S::sycamoreh@rsc.org::b4770bae-8292-4e0f-8212-963b4c6b3ded" providerId="AD" clId="Web-{3BB3554D-9109-E7FC-9844-B4661A4450D9}" dt="2025-12-01T10:37:16.047" v="21" actId="20577"/>
        <pc:sldMkLst>
          <pc:docMk/>
          <pc:sldMk cId="1806496416" sldId="325"/>
        </pc:sldMkLst>
        <pc:spChg chg="mod">
          <ac:chgData name="Hannah Sycamore" userId="S::sycamoreh@rsc.org::b4770bae-8292-4e0f-8212-963b4c6b3ded" providerId="AD" clId="Web-{3BB3554D-9109-E7FC-9844-B4661A4450D9}" dt="2025-12-01T10:37:16.047" v="21" actId="20577"/>
          <ac:spMkLst>
            <pc:docMk/>
            <pc:sldMk cId="1806496416" sldId="325"/>
            <ac:spMk id="104" creationId="{00000000-0000-0000-0000-000000000000}"/>
          </ac:spMkLst>
        </pc:spChg>
      </pc:sldChg>
      <pc:sldChg chg="modSp">
        <pc:chgData name="Hannah Sycamore" userId="S::sycamoreh@rsc.org::b4770bae-8292-4e0f-8212-963b4c6b3ded" providerId="AD" clId="Web-{3BB3554D-9109-E7FC-9844-B4661A4450D9}" dt="2025-12-01T10:07:57.358" v="4" actId="20577"/>
        <pc:sldMkLst>
          <pc:docMk/>
          <pc:sldMk cId="1314069462" sldId="327"/>
        </pc:sldMkLst>
        <pc:spChg chg="mod">
          <ac:chgData name="Hannah Sycamore" userId="S::sycamoreh@rsc.org::b4770bae-8292-4e0f-8212-963b4c6b3ded" providerId="AD" clId="Web-{3BB3554D-9109-E7FC-9844-B4661A4450D9}" dt="2025-12-01T10:07:11.106" v="1" actId="20577"/>
          <ac:spMkLst>
            <pc:docMk/>
            <pc:sldMk cId="1314069462" sldId="327"/>
            <ac:spMk id="10" creationId="{714E1F0D-BC56-19BE-1F02-A0E8D38E5769}"/>
          </ac:spMkLst>
        </pc:spChg>
        <pc:spChg chg="mod">
          <ac:chgData name="Hannah Sycamore" userId="S::sycamoreh@rsc.org::b4770bae-8292-4e0f-8212-963b4c6b3ded" providerId="AD" clId="Web-{3BB3554D-9109-E7FC-9844-B4661A4450D9}" dt="2025-12-01T10:07:57.358" v="4" actId="20577"/>
          <ac:spMkLst>
            <pc:docMk/>
            <pc:sldMk cId="1314069462" sldId="327"/>
            <ac:spMk id="11" creationId="{7127C9FB-E0D0-7456-657C-A1FE25B66197}"/>
          </ac:spMkLst>
        </pc:spChg>
      </pc:sldChg>
      <pc:sldChg chg="modSp">
        <pc:chgData name="Hannah Sycamore" userId="S::sycamoreh@rsc.org::b4770bae-8292-4e0f-8212-963b4c6b3ded" providerId="AD" clId="Web-{3BB3554D-9109-E7FC-9844-B4661A4450D9}" dt="2025-12-01T10:25:46.363" v="20" actId="20577"/>
        <pc:sldMkLst>
          <pc:docMk/>
          <pc:sldMk cId="283575131" sldId="329"/>
        </pc:sldMkLst>
        <pc:spChg chg="mod">
          <ac:chgData name="Hannah Sycamore" userId="S::sycamoreh@rsc.org::b4770bae-8292-4e0f-8212-963b4c6b3ded" providerId="AD" clId="Web-{3BB3554D-9109-E7FC-9844-B4661A4450D9}" dt="2025-12-01T10:25:46.363" v="20" actId="20577"/>
          <ac:spMkLst>
            <pc:docMk/>
            <pc:sldMk cId="283575131" sldId="329"/>
            <ac:spMk id="104" creationId="{00000000-0000-0000-0000-000000000000}"/>
          </ac:spMkLst>
        </pc:spChg>
      </pc:sldChg>
      <pc:sldChg chg="modSp">
        <pc:chgData name="Hannah Sycamore" userId="S::sycamoreh@rsc.org::b4770bae-8292-4e0f-8212-963b4c6b3ded" providerId="AD" clId="Web-{3BB3554D-9109-E7FC-9844-B4661A4450D9}" dt="2025-12-01T10:37:50.158" v="25" actId="20577"/>
        <pc:sldMkLst>
          <pc:docMk/>
          <pc:sldMk cId="3421065109" sldId="331"/>
        </pc:sldMkLst>
        <pc:spChg chg="mod">
          <ac:chgData name="Hannah Sycamore" userId="S::sycamoreh@rsc.org::b4770bae-8292-4e0f-8212-963b4c6b3ded" providerId="AD" clId="Web-{3BB3554D-9109-E7FC-9844-B4661A4450D9}" dt="2025-12-01T10:37:50.158" v="25" actId="20577"/>
          <ac:spMkLst>
            <pc:docMk/>
            <pc:sldMk cId="3421065109" sldId="331"/>
            <ac:spMk id="104" creationId="{00000000-0000-0000-0000-000000000000}"/>
          </ac:spMkLst>
        </pc:spChg>
      </pc:sldChg>
    </pc:docChg>
  </pc:docChgLst>
  <pc:docChgLst>
    <pc:chgData name="Hannah Sycamore" userId="S::sycamoreh@rsc.org::b4770bae-8292-4e0f-8212-963b4c6b3ded" providerId="AD" clId="Web-{6F77C42D-9DFE-C7C5-F015-CBDEFFAA2D77}"/>
    <pc:docChg chg="modSld">
      <pc:chgData name="Hannah Sycamore" userId="S::sycamoreh@rsc.org::b4770bae-8292-4e0f-8212-963b4c6b3ded" providerId="AD" clId="Web-{6F77C42D-9DFE-C7C5-F015-CBDEFFAA2D77}" dt="2025-12-08T16:38:15.402" v="1"/>
      <pc:docMkLst>
        <pc:docMk/>
      </pc:docMkLst>
      <pc:sldChg chg="modSp">
        <pc:chgData name="Hannah Sycamore" userId="S::sycamoreh@rsc.org::b4770bae-8292-4e0f-8212-963b4c6b3ded" providerId="AD" clId="Web-{6F77C42D-9DFE-C7C5-F015-CBDEFFAA2D77}" dt="2025-12-08T16:38:15.402" v="1"/>
        <pc:sldMkLst>
          <pc:docMk/>
          <pc:sldMk cId="333651438" sldId="314"/>
        </pc:sldMkLst>
        <pc:picChg chg="mod modCrop">
          <ac:chgData name="Hannah Sycamore" userId="S::sycamoreh@rsc.org::b4770bae-8292-4e0f-8212-963b4c6b3ded" providerId="AD" clId="Web-{6F77C42D-9DFE-C7C5-F015-CBDEFFAA2D77}" dt="2025-12-08T16:38:15.402" v="1"/>
          <ac:picMkLst>
            <pc:docMk/>
            <pc:sldMk cId="333651438" sldId="314"/>
            <ac:picMk id="6" creationId="{B36E6F0E-C321-4719-5E38-DCE7091DC780}"/>
          </ac:picMkLst>
        </pc:picChg>
      </pc:sldChg>
    </pc:docChg>
  </pc:docChgLst>
  <pc:docChgLst>
    <pc:chgData name="Hannah Sycamore" userId="S::sycamoreh@rsc.org::b4770bae-8292-4e0f-8212-963b4c6b3ded" providerId="AD" clId="Web-{60A2EC96-A937-5DC8-218A-CC71735BE9B5}"/>
    <pc:docChg chg="modSld">
      <pc:chgData name="Hannah Sycamore" userId="S::sycamoreh@rsc.org::b4770bae-8292-4e0f-8212-963b4c6b3ded" providerId="AD" clId="Web-{60A2EC96-A937-5DC8-218A-CC71735BE9B5}" dt="2025-11-28T12:00:26.461" v="15" actId="20577"/>
      <pc:docMkLst>
        <pc:docMk/>
      </pc:docMkLst>
      <pc:sldChg chg="modSp">
        <pc:chgData name="Hannah Sycamore" userId="S::sycamoreh@rsc.org::b4770bae-8292-4e0f-8212-963b4c6b3ded" providerId="AD" clId="Web-{60A2EC96-A937-5DC8-218A-CC71735BE9B5}" dt="2025-11-28T12:00:26.461" v="15" actId="20577"/>
        <pc:sldMkLst>
          <pc:docMk/>
          <pc:sldMk cId="4144109584" sldId="304"/>
        </pc:sldMkLst>
        <pc:spChg chg="mod">
          <ac:chgData name="Hannah Sycamore" userId="S::sycamoreh@rsc.org::b4770bae-8292-4e0f-8212-963b4c6b3ded" providerId="AD" clId="Web-{60A2EC96-A937-5DC8-218A-CC71735BE9B5}" dt="2025-11-28T12:00:26.461" v="15" actId="20577"/>
          <ac:spMkLst>
            <pc:docMk/>
            <pc:sldMk cId="4144109584" sldId="304"/>
            <ac:spMk id="10" creationId="{899BDFC5-3C3B-6833-0D3B-5534C89CA941}"/>
          </ac:spMkLst>
        </pc:spChg>
      </pc:sldChg>
    </pc:docChg>
  </pc:docChgLst>
  <pc:docChgLst>
    <pc:chgData name="Hannah Sycamore" userId="b4770bae-8292-4e0f-8212-963b4c6b3ded" providerId="ADAL" clId="{5132BCB8-2042-4563-B85A-A555447B6316}"/>
    <pc:docChg chg="undo custSel modSld modSection">
      <pc:chgData name="Hannah Sycamore" userId="b4770bae-8292-4e0f-8212-963b4c6b3ded" providerId="ADAL" clId="{5132BCB8-2042-4563-B85A-A555447B6316}" dt="2025-12-17T09:03:48.474" v="11567"/>
      <pc:docMkLst>
        <pc:docMk/>
      </pc:docMkLst>
      <pc:sldChg chg="delSp mod">
        <pc:chgData name="Hannah Sycamore" userId="b4770bae-8292-4e0f-8212-963b4c6b3ded" providerId="ADAL" clId="{5132BCB8-2042-4563-B85A-A555447B6316}" dt="2025-12-16T15:42:00.937" v="1666" actId="478"/>
        <pc:sldMkLst>
          <pc:docMk/>
          <pc:sldMk cId="1883610943" sldId="284"/>
        </pc:sldMkLst>
        <pc:spChg chg="del">
          <ac:chgData name="Hannah Sycamore" userId="b4770bae-8292-4e0f-8212-963b4c6b3ded" providerId="ADAL" clId="{5132BCB8-2042-4563-B85A-A555447B6316}" dt="2025-12-16T15:42:00.937" v="1666" actId="478"/>
          <ac:spMkLst>
            <pc:docMk/>
            <pc:sldMk cId="1883610943" sldId="284"/>
            <ac:spMk id="8" creationId="{A7335F0B-29F5-2648-9B20-470CA4A491D6}"/>
          </ac:spMkLst>
        </pc:spChg>
      </pc:sldChg>
      <pc:sldChg chg="delSp modSp mod">
        <pc:chgData name="Hannah Sycamore" userId="b4770bae-8292-4e0f-8212-963b4c6b3ded" providerId="ADAL" clId="{5132BCB8-2042-4563-B85A-A555447B6316}" dt="2025-12-16T17:21:43.643" v="11481" actId="478"/>
        <pc:sldMkLst>
          <pc:docMk/>
          <pc:sldMk cId="1833564579" sldId="287"/>
        </pc:sldMkLst>
        <pc:spChg chg="del ord">
          <ac:chgData name="Hannah Sycamore" userId="b4770bae-8292-4e0f-8212-963b4c6b3ded" providerId="ADAL" clId="{5132BCB8-2042-4563-B85A-A555447B6316}" dt="2025-12-16T17:21:43.643" v="11481" actId="478"/>
          <ac:spMkLst>
            <pc:docMk/>
            <pc:sldMk cId="1833564579" sldId="287"/>
            <ac:spMk id="5" creationId="{864BD236-113E-444D-9271-431AB16BEF04}"/>
          </ac:spMkLst>
        </pc:spChg>
        <pc:spChg chg="ord">
          <ac:chgData name="Hannah Sycamore" userId="b4770bae-8292-4e0f-8212-963b4c6b3ded" providerId="ADAL" clId="{5132BCB8-2042-4563-B85A-A555447B6316}" dt="2025-12-16T17:21:34.660" v="11480" actId="13244"/>
          <ac:spMkLst>
            <pc:docMk/>
            <pc:sldMk cId="1833564579" sldId="287"/>
            <ac:spMk id="6" creationId="{B521C34A-023F-2FAD-46BD-E7ABCE1694A1}"/>
          </ac:spMkLst>
        </pc:spChg>
      </pc:sldChg>
      <pc:sldChg chg="delSp modSp mod modCm">
        <pc:chgData name="Hannah Sycamore" userId="b4770bae-8292-4e0f-8212-963b4c6b3ded" providerId="ADAL" clId="{5132BCB8-2042-4563-B85A-A555447B6316}" dt="2025-12-17T09:02:21.861" v="11557" actId="3064"/>
        <pc:sldMkLst>
          <pc:docMk/>
          <pc:sldMk cId="863759990" sldId="303"/>
        </pc:sldMkLst>
        <pc:spChg chg="del">
          <ac:chgData name="Hannah Sycamore" userId="b4770bae-8292-4e0f-8212-963b4c6b3ded" providerId="ADAL" clId="{5132BCB8-2042-4563-B85A-A555447B6316}" dt="2025-12-17T08:51:56.789" v="11514" actId="478"/>
          <ac:spMkLst>
            <pc:docMk/>
            <pc:sldMk cId="863759990" sldId="303"/>
            <ac:spMk id="4" creationId="{8A5660E6-13DE-ACFC-7E29-8369FD272951}"/>
          </ac:spMkLst>
        </pc:spChg>
        <pc:spChg chg="mod">
          <ac:chgData name="Hannah Sycamore" userId="b4770bae-8292-4e0f-8212-963b4c6b3ded" providerId="ADAL" clId="{5132BCB8-2042-4563-B85A-A555447B6316}" dt="2025-12-17T09:02:21.861" v="11557" actId="3064"/>
          <ac:spMkLst>
            <pc:docMk/>
            <pc:sldMk cId="863759990" sldId="303"/>
            <ac:spMk id="5" creationId="{21DD0A53-24D7-EDFB-CE1B-22BA0DF78702}"/>
          </ac:spMkLst>
        </pc:spChg>
        <pc:spChg chg="mod">
          <ac:chgData name="Hannah Sycamore" userId="b4770bae-8292-4e0f-8212-963b4c6b3ded" providerId="ADAL" clId="{5132BCB8-2042-4563-B85A-A555447B6316}" dt="2025-12-08T15:30:15.119" v="707" actId="20577"/>
          <ac:spMkLst>
            <pc:docMk/>
            <pc:sldMk cId="863759990" sldId="303"/>
            <ac:spMk id="10" creationId="{5CFBD425-A804-080A-C471-321D9B15C130}"/>
          </ac:spMkLst>
        </pc:spChg>
        <pc:spChg chg="mod">
          <ac:chgData name="Hannah Sycamore" userId="b4770bae-8292-4e0f-8212-963b4c6b3ded" providerId="ADAL" clId="{5132BCB8-2042-4563-B85A-A555447B6316}" dt="2025-12-08T16:43:14.909" v="1348" actId="20577"/>
          <ac:spMkLst>
            <pc:docMk/>
            <pc:sldMk cId="863759990" sldId="303"/>
            <ac:spMk id="13" creationId="{74798AAB-DF6E-E38F-5546-2728AC1C1BAF}"/>
          </ac:spMkLst>
        </pc:spChg>
        <pc:picChg chg="mod">
          <ac:chgData name="Hannah Sycamore" userId="b4770bae-8292-4e0f-8212-963b4c6b3ded" providerId="ADAL" clId="{5132BCB8-2042-4563-B85A-A555447B6316}" dt="2025-12-16T16:20:50.720" v="6270" actId="962"/>
          <ac:picMkLst>
            <pc:docMk/>
            <pc:sldMk cId="863759990" sldId="303"/>
            <ac:picMk id="12" creationId="{B2EC66BB-A22F-602A-A0D8-395609BBC596}"/>
          </ac:picMkLst>
        </pc:picChg>
        <pc:picChg chg="mod">
          <ac:chgData name="Hannah Sycamore" userId="b4770bae-8292-4e0f-8212-963b4c6b3ded" providerId="ADAL" clId="{5132BCB8-2042-4563-B85A-A555447B6316}" dt="2025-12-16T16:21:24.578" v="6328" actId="962"/>
          <ac:picMkLst>
            <pc:docMk/>
            <pc:sldMk cId="863759990" sldId="303"/>
            <ac:picMk id="18" creationId="{17E7E82B-5BAB-1D50-AB82-F069A07C9D8A}"/>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01T14:11:02.852" v="88" actId="20577"/>
              <pc2:cmMkLst xmlns:pc2="http://schemas.microsoft.com/office/powerpoint/2019/9/main/command">
                <pc:docMk/>
                <pc:sldMk cId="863759990" sldId="303"/>
                <pc2:cmMk id="{4885E125-BFCE-425E-8FBE-D271B1A62B6B}"/>
              </pc2:cmMkLst>
            </pc226:cmChg>
          </p:ext>
        </pc:extLst>
      </pc:sldChg>
      <pc:sldChg chg="delSp modSp mod">
        <pc:chgData name="Hannah Sycamore" userId="b4770bae-8292-4e0f-8212-963b4c6b3ded" providerId="ADAL" clId="{5132BCB8-2042-4563-B85A-A555447B6316}" dt="2025-12-17T08:49:52.697" v="11509" actId="478"/>
        <pc:sldMkLst>
          <pc:docMk/>
          <pc:sldMk cId="4144109584" sldId="304"/>
        </pc:sldMkLst>
        <pc:spChg chg="del">
          <ac:chgData name="Hannah Sycamore" userId="b4770bae-8292-4e0f-8212-963b4c6b3ded" providerId="ADAL" clId="{5132BCB8-2042-4563-B85A-A555447B6316}" dt="2025-12-17T08:49:52.697" v="11509" actId="478"/>
          <ac:spMkLst>
            <pc:docMk/>
            <pc:sldMk cId="4144109584" sldId="304"/>
            <ac:spMk id="4" creationId="{F0D0921F-F862-539A-0F0E-439E5D13EEDD}"/>
          </ac:spMkLst>
        </pc:spChg>
        <pc:spChg chg="mod">
          <ac:chgData name="Hannah Sycamore" userId="b4770bae-8292-4e0f-8212-963b4c6b3ded" providerId="ADAL" clId="{5132BCB8-2042-4563-B85A-A555447B6316}" dt="2025-12-08T15:22:35.093" v="625" actId="3064"/>
          <ac:spMkLst>
            <pc:docMk/>
            <pc:sldMk cId="4144109584" sldId="304"/>
            <ac:spMk id="5" creationId="{70EEA350-D743-632B-72E5-D76B6AD6DF9F}"/>
          </ac:spMkLst>
        </pc:spChg>
        <pc:spChg chg="mod topLvl">
          <ac:chgData name="Hannah Sycamore" userId="b4770bae-8292-4e0f-8212-963b4c6b3ded" providerId="ADAL" clId="{5132BCB8-2042-4563-B85A-A555447B6316}" dt="2025-12-16T17:24:17.933" v="11488" actId="165"/>
          <ac:spMkLst>
            <pc:docMk/>
            <pc:sldMk cId="4144109584" sldId="304"/>
            <ac:spMk id="9" creationId="{5ACABC78-739F-E70C-C8D8-D23FC30512FE}"/>
          </ac:spMkLst>
        </pc:spChg>
        <pc:spChg chg="mod">
          <ac:chgData name="Hannah Sycamore" userId="b4770bae-8292-4e0f-8212-963b4c6b3ded" providerId="ADAL" clId="{5132BCB8-2042-4563-B85A-A555447B6316}" dt="2025-12-08T15:22:19.917" v="618" actId="20577"/>
          <ac:spMkLst>
            <pc:docMk/>
            <pc:sldMk cId="4144109584" sldId="304"/>
            <ac:spMk id="10" creationId="{899BDFC5-3C3B-6833-0D3B-5534C89CA941}"/>
          </ac:spMkLst>
        </pc:spChg>
        <pc:spChg chg="mod">
          <ac:chgData name="Hannah Sycamore" userId="b4770bae-8292-4e0f-8212-963b4c6b3ded" providerId="ADAL" clId="{5132BCB8-2042-4563-B85A-A555447B6316}" dt="2025-12-08T16:43:53.215" v="1382" actId="20577"/>
          <ac:spMkLst>
            <pc:docMk/>
            <pc:sldMk cId="4144109584" sldId="304"/>
            <ac:spMk id="13" creationId="{7DBE7BBB-4F3C-10CA-EA38-E1A77DC345F0}"/>
          </ac:spMkLst>
        </pc:spChg>
        <pc:grpChg chg="del mod">
          <ac:chgData name="Hannah Sycamore" userId="b4770bae-8292-4e0f-8212-963b4c6b3ded" providerId="ADAL" clId="{5132BCB8-2042-4563-B85A-A555447B6316}" dt="2025-12-16T17:24:17.933" v="11488" actId="165"/>
          <ac:grpSpMkLst>
            <pc:docMk/>
            <pc:sldMk cId="4144109584" sldId="304"/>
            <ac:grpSpMk id="3" creationId="{382B5826-9A63-4E53-0FA3-AD091FD97BD1}"/>
          </ac:grpSpMkLst>
        </pc:grpChg>
        <pc:picChg chg="mod topLvl">
          <ac:chgData name="Hannah Sycamore" userId="b4770bae-8292-4e0f-8212-963b4c6b3ded" providerId="ADAL" clId="{5132BCB8-2042-4563-B85A-A555447B6316}" dt="2025-12-16T17:24:17.933" v="11488" actId="165"/>
          <ac:picMkLst>
            <pc:docMk/>
            <pc:sldMk cId="4144109584" sldId="304"/>
            <ac:picMk id="1030" creationId="{6382F271-3D76-CC0A-729F-40CDCFDA3E78}"/>
          </ac:picMkLst>
        </pc:picChg>
        <pc:picChg chg="mod topLvl">
          <ac:chgData name="Hannah Sycamore" userId="b4770bae-8292-4e0f-8212-963b4c6b3ded" providerId="ADAL" clId="{5132BCB8-2042-4563-B85A-A555447B6316}" dt="2025-12-16T17:24:17.933" v="11488" actId="165"/>
          <ac:picMkLst>
            <pc:docMk/>
            <pc:sldMk cId="4144109584" sldId="304"/>
            <ac:picMk id="1032" creationId="{CA7EE064-72EC-60F6-B6D6-341F9E8495E8}"/>
          </ac:picMkLst>
        </pc:picChg>
      </pc:sldChg>
      <pc:sldChg chg="delSp modSp mod">
        <pc:chgData name="Hannah Sycamore" userId="b4770bae-8292-4e0f-8212-963b4c6b3ded" providerId="ADAL" clId="{5132BCB8-2042-4563-B85A-A555447B6316}" dt="2025-12-17T08:49:36.877" v="11508" actId="478"/>
        <pc:sldMkLst>
          <pc:docMk/>
          <pc:sldMk cId="2902383377" sldId="305"/>
        </pc:sldMkLst>
        <pc:spChg chg="del">
          <ac:chgData name="Hannah Sycamore" userId="b4770bae-8292-4e0f-8212-963b4c6b3ded" providerId="ADAL" clId="{5132BCB8-2042-4563-B85A-A555447B6316}" dt="2025-12-17T08:49:36.877" v="11508" actId="478"/>
          <ac:spMkLst>
            <pc:docMk/>
            <pc:sldMk cId="2902383377" sldId="305"/>
            <ac:spMk id="4" creationId="{24680332-7115-BBFB-FBB1-71834F795393}"/>
          </ac:spMkLst>
        </pc:spChg>
        <pc:spChg chg="mod">
          <ac:chgData name="Hannah Sycamore" userId="b4770bae-8292-4e0f-8212-963b4c6b3ded" providerId="ADAL" clId="{5132BCB8-2042-4563-B85A-A555447B6316}" dt="2025-12-08T15:02:14.498" v="568" actId="3064"/>
          <ac:spMkLst>
            <pc:docMk/>
            <pc:sldMk cId="2902383377" sldId="305"/>
            <ac:spMk id="5" creationId="{CEF87834-E54F-7066-5163-EB77CAD1E935}"/>
          </ac:spMkLst>
        </pc:spChg>
        <pc:spChg chg="mod">
          <ac:chgData name="Hannah Sycamore" userId="b4770bae-8292-4e0f-8212-963b4c6b3ded" providerId="ADAL" clId="{5132BCB8-2042-4563-B85A-A555447B6316}" dt="2025-12-08T15:25:54.024" v="682" actId="1076"/>
          <ac:spMkLst>
            <pc:docMk/>
            <pc:sldMk cId="2902383377" sldId="305"/>
            <ac:spMk id="10" creationId="{EAFCBA4F-7D0F-528B-71B0-0D1946FF63F6}"/>
          </ac:spMkLst>
        </pc:spChg>
      </pc:sldChg>
      <pc:sldChg chg="delSp modSp mod">
        <pc:chgData name="Hannah Sycamore" userId="b4770bae-8292-4e0f-8212-963b4c6b3ded" providerId="ADAL" clId="{5132BCB8-2042-4563-B85A-A555447B6316}" dt="2025-12-17T08:51:30.828" v="11513" actId="478"/>
        <pc:sldMkLst>
          <pc:docMk/>
          <pc:sldMk cId="2118675005" sldId="307"/>
        </pc:sldMkLst>
        <pc:spChg chg="del">
          <ac:chgData name="Hannah Sycamore" userId="b4770bae-8292-4e0f-8212-963b4c6b3ded" providerId="ADAL" clId="{5132BCB8-2042-4563-B85A-A555447B6316}" dt="2025-12-17T08:51:30.828" v="11513" actId="478"/>
          <ac:spMkLst>
            <pc:docMk/>
            <pc:sldMk cId="2118675005" sldId="307"/>
            <ac:spMk id="4" creationId="{54B384EA-BA32-5360-57FF-F2BA7C31E06D}"/>
          </ac:spMkLst>
        </pc:spChg>
        <pc:spChg chg="mod">
          <ac:chgData name="Hannah Sycamore" userId="b4770bae-8292-4e0f-8212-963b4c6b3ded" providerId="ADAL" clId="{5132BCB8-2042-4563-B85A-A555447B6316}" dt="2025-12-08T15:26:57.872" v="701" actId="3064"/>
          <ac:spMkLst>
            <pc:docMk/>
            <pc:sldMk cId="2118675005" sldId="307"/>
            <ac:spMk id="5" creationId="{B44DFAC2-00B4-3250-9320-9753603F8601}"/>
          </ac:spMkLst>
        </pc:spChg>
        <pc:spChg chg="mod">
          <ac:chgData name="Hannah Sycamore" userId="b4770bae-8292-4e0f-8212-963b4c6b3ded" providerId="ADAL" clId="{5132BCB8-2042-4563-B85A-A555447B6316}" dt="2025-12-08T15:26:28.711" v="694" actId="20577"/>
          <ac:spMkLst>
            <pc:docMk/>
            <pc:sldMk cId="2118675005" sldId="307"/>
            <ac:spMk id="10" creationId="{11EE3A82-38AC-CEA5-6F49-192278E6E81C}"/>
          </ac:spMkLst>
        </pc:spChg>
        <pc:spChg chg="mod">
          <ac:chgData name="Hannah Sycamore" userId="b4770bae-8292-4e0f-8212-963b4c6b3ded" providerId="ADAL" clId="{5132BCB8-2042-4563-B85A-A555447B6316}" dt="2025-12-08T16:43:26.903" v="1364" actId="20577"/>
          <ac:spMkLst>
            <pc:docMk/>
            <pc:sldMk cId="2118675005" sldId="307"/>
            <ac:spMk id="13" creationId="{C4EA3A0E-C9CD-41E3-B4C9-6BDCA657AB32}"/>
          </ac:spMkLst>
        </pc:spChg>
        <pc:picChg chg="mod">
          <ac:chgData name="Hannah Sycamore" userId="b4770bae-8292-4e0f-8212-963b4c6b3ded" providerId="ADAL" clId="{5132BCB8-2042-4563-B85A-A555447B6316}" dt="2025-12-16T16:16:31.382" v="4913" actId="962"/>
          <ac:picMkLst>
            <pc:docMk/>
            <pc:sldMk cId="2118675005" sldId="307"/>
            <ac:picMk id="7" creationId="{92FC4A34-6D50-5973-32D9-1373207C8375}"/>
          </ac:picMkLst>
        </pc:picChg>
        <pc:picChg chg="mod">
          <ac:chgData name="Hannah Sycamore" userId="b4770bae-8292-4e0f-8212-963b4c6b3ded" providerId="ADAL" clId="{5132BCB8-2042-4563-B85A-A555447B6316}" dt="2025-12-16T16:18:24.307" v="5673" actId="962"/>
          <ac:picMkLst>
            <pc:docMk/>
            <pc:sldMk cId="2118675005" sldId="307"/>
            <ac:picMk id="16" creationId="{A1DED4A1-C74C-FA8A-6F6D-CE3C3E83F29F}"/>
          </ac:picMkLst>
        </pc:picChg>
        <pc:picChg chg="mod">
          <ac:chgData name="Hannah Sycamore" userId="b4770bae-8292-4e0f-8212-963b4c6b3ded" providerId="ADAL" clId="{5132BCB8-2042-4563-B85A-A555447B6316}" dt="2025-12-16T16:17:17.163" v="5271" actId="962"/>
          <ac:picMkLst>
            <pc:docMk/>
            <pc:sldMk cId="2118675005" sldId="307"/>
            <ac:picMk id="18" creationId="{16E6D604-9357-C278-E61D-3C7AF9B2D2AB}"/>
          </ac:picMkLst>
        </pc:picChg>
      </pc:sldChg>
      <pc:sldChg chg="addSp delSp modSp mod">
        <pc:chgData name="Hannah Sycamore" userId="b4770bae-8292-4e0f-8212-963b4c6b3ded" providerId="ADAL" clId="{5132BCB8-2042-4563-B85A-A555447B6316}" dt="2025-12-17T08:51:12.847" v="11512" actId="478"/>
        <pc:sldMkLst>
          <pc:docMk/>
          <pc:sldMk cId="2873511937" sldId="308"/>
        </pc:sldMkLst>
        <pc:spChg chg="del">
          <ac:chgData name="Hannah Sycamore" userId="b4770bae-8292-4e0f-8212-963b4c6b3ded" providerId="ADAL" clId="{5132BCB8-2042-4563-B85A-A555447B6316}" dt="2025-12-17T08:51:12.847" v="11512" actId="478"/>
          <ac:spMkLst>
            <pc:docMk/>
            <pc:sldMk cId="2873511937" sldId="308"/>
            <ac:spMk id="4" creationId="{62DEC48E-EEAD-C08A-E030-4E1251163C7C}"/>
          </ac:spMkLst>
        </pc:spChg>
        <pc:spChg chg="mod">
          <ac:chgData name="Hannah Sycamore" userId="b4770bae-8292-4e0f-8212-963b4c6b3ded" providerId="ADAL" clId="{5132BCB8-2042-4563-B85A-A555447B6316}" dt="2025-12-08T15:25:30.873" v="680" actId="3064"/>
          <ac:spMkLst>
            <pc:docMk/>
            <pc:sldMk cId="2873511937" sldId="308"/>
            <ac:spMk id="5" creationId="{D916396F-6AB9-50E3-FACC-5E35B4547D79}"/>
          </ac:spMkLst>
        </pc:spChg>
        <pc:spChg chg="mod topLvl">
          <ac:chgData name="Hannah Sycamore" userId="b4770bae-8292-4e0f-8212-963b4c6b3ded" providerId="ADAL" clId="{5132BCB8-2042-4563-B85A-A555447B6316}" dt="2025-12-16T17:24:43.608" v="11491" actId="165"/>
          <ac:spMkLst>
            <pc:docMk/>
            <pc:sldMk cId="2873511937" sldId="308"/>
            <ac:spMk id="9" creationId="{0BDADF42-7131-396F-C90F-0AB78ADFDF5F}"/>
          </ac:spMkLst>
        </pc:spChg>
        <pc:spChg chg="mod">
          <ac:chgData name="Hannah Sycamore" userId="b4770bae-8292-4e0f-8212-963b4c6b3ded" providerId="ADAL" clId="{5132BCB8-2042-4563-B85A-A555447B6316}" dt="2025-12-08T15:25:13.415" v="673" actId="20577"/>
          <ac:spMkLst>
            <pc:docMk/>
            <pc:sldMk cId="2873511937" sldId="308"/>
            <ac:spMk id="10" creationId="{9EFCDE3B-239A-1A98-8B47-A3BB51BF2280}"/>
          </ac:spMkLst>
        </pc:spChg>
        <pc:spChg chg="mod">
          <ac:chgData name="Hannah Sycamore" userId="b4770bae-8292-4e0f-8212-963b4c6b3ded" providerId="ADAL" clId="{5132BCB8-2042-4563-B85A-A555447B6316}" dt="2025-11-28T12:12:34.482" v="31" actId="14100"/>
          <ac:spMkLst>
            <pc:docMk/>
            <pc:sldMk cId="2873511937" sldId="308"/>
            <ac:spMk id="11" creationId="{04CE4464-93FF-138E-88B0-DA1A5F0ECDAB}"/>
          </ac:spMkLst>
        </pc:spChg>
        <pc:spChg chg="mod">
          <ac:chgData name="Hannah Sycamore" userId="b4770bae-8292-4e0f-8212-963b4c6b3ded" providerId="ADAL" clId="{5132BCB8-2042-4563-B85A-A555447B6316}" dt="2025-11-28T12:12:05.500" v="22" actId="1076"/>
          <ac:spMkLst>
            <pc:docMk/>
            <pc:sldMk cId="2873511937" sldId="308"/>
            <ac:spMk id="12" creationId="{3F562682-EC67-9723-7EF5-8FB028B7D34E}"/>
          </ac:spMkLst>
        </pc:spChg>
        <pc:spChg chg="mod">
          <ac:chgData name="Hannah Sycamore" userId="b4770bae-8292-4e0f-8212-963b4c6b3ded" providerId="ADAL" clId="{5132BCB8-2042-4563-B85A-A555447B6316}" dt="2025-12-08T16:43:33.037" v="1372" actId="20577"/>
          <ac:spMkLst>
            <pc:docMk/>
            <pc:sldMk cId="2873511937" sldId="308"/>
            <ac:spMk id="13" creationId="{9AB91D7A-027B-B794-2153-29B81BEA73B3}"/>
          </ac:spMkLst>
        </pc:spChg>
        <pc:grpChg chg="del mod">
          <ac:chgData name="Hannah Sycamore" userId="b4770bae-8292-4e0f-8212-963b4c6b3ded" providerId="ADAL" clId="{5132BCB8-2042-4563-B85A-A555447B6316}" dt="2025-12-16T17:24:43.608" v="11491" actId="165"/>
          <ac:grpSpMkLst>
            <pc:docMk/>
            <pc:sldMk cId="2873511937" sldId="308"/>
            <ac:grpSpMk id="3" creationId="{607F4E21-2153-A029-72A5-BDE77F64CB5D}"/>
          </ac:grpSpMkLst>
        </pc:grpChg>
        <pc:picChg chg="mod">
          <ac:chgData name="Hannah Sycamore" userId="b4770bae-8292-4e0f-8212-963b4c6b3ded" providerId="ADAL" clId="{5132BCB8-2042-4563-B85A-A555447B6316}" dt="2025-12-16T16:13:31.259" v="4095" actId="962"/>
          <ac:picMkLst>
            <pc:docMk/>
            <pc:sldMk cId="2873511937" sldId="308"/>
            <ac:picMk id="18" creationId="{EAFDD9C1-C690-9915-6437-9C68E5656ABC}"/>
          </ac:picMkLst>
        </pc:picChg>
        <pc:picChg chg="mod">
          <ac:chgData name="Hannah Sycamore" userId="b4770bae-8292-4e0f-8212-963b4c6b3ded" providerId="ADAL" clId="{5132BCB8-2042-4563-B85A-A555447B6316}" dt="2025-12-16T16:14:06.889" v="4239" actId="962"/>
          <ac:picMkLst>
            <pc:docMk/>
            <pc:sldMk cId="2873511937" sldId="308"/>
            <ac:picMk id="20" creationId="{C24964C2-6BC5-F795-6FEC-7BC8B9DF675A}"/>
          </ac:picMkLst>
        </pc:picChg>
        <pc:picChg chg="mod topLvl">
          <ac:chgData name="Hannah Sycamore" userId="b4770bae-8292-4e0f-8212-963b4c6b3ded" providerId="ADAL" clId="{5132BCB8-2042-4563-B85A-A555447B6316}" dt="2025-12-16T17:24:43.608" v="11491" actId="165"/>
          <ac:picMkLst>
            <pc:docMk/>
            <pc:sldMk cId="2873511937" sldId="308"/>
            <ac:picMk id="1030" creationId="{01BD9800-399B-54FC-B732-1FD61832F1A9}"/>
          </ac:picMkLst>
        </pc:picChg>
        <pc:picChg chg="mod topLvl">
          <ac:chgData name="Hannah Sycamore" userId="b4770bae-8292-4e0f-8212-963b4c6b3ded" providerId="ADAL" clId="{5132BCB8-2042-4563-B85A-A555447B6316}" dt="2025-12-16T17:24:43.608" v="11491" actId="165"/>
          <ac:picMkLst>
            <pc:docMk/>
            <pc:sldMk cId="2873511937" sldId="308"/>
            <ac:picMk id="1032" creationId="{77CB1309-8D93-9B8D-8498-1A721A1CEDB7}"/>
          </ac:picMkLst>
        </pc:picChg>
      </pc:sldChg>
      <pc:sldChg chg="delSp modSp mod modCm">
        <pc:chgData name="Hannah Sycamore" userId="b4770bae-8292-4e0f-8212-963b4c6b3ded" providerId="ADAL" clId="{5132BCB8-2042-4563-B85A-A555447B6316}" dt="2025-12-17T08:50:42.232" v="11511" actId="478"/>
        <pc:sldMkLst>
          <pc:docMk/>
          <pc:sldMk cId="4220208081" sldId="309"/>
        </pc:sldMkLst>
        <pc:spChg chg="del">
          <ac:chgData name="Hannah Sycamore" userId="b4770bae-8292-4e0f-8212-963b4c6b3ded" providerId="ADAL" clId="{5132BCB8-2042-4563-B85A-A555447B6316}" dt="2025-12-17T08:50:42.232" v="11511" actId="478"/>
          <ac:spMkLst>
            <pc:docMk/>
            <pc:sldMk cId="4220208081" sldId="309"/>
            <ac:spMk id="4" creationId="{A7FC3F03-6D8A-411C-580A-FF690B5AFE43}"/>
          </ac:spMkLst>
        </pc:spChg>
        <pc:spChg chg="mod">
          <ac:chgData name="Hannah Sycamore" userId="b4770bae-8292-4e0f-8212-963b4c6b3ded" providerId="ADAL" clId="{5132BCB8-2042-4563-B85A-A555447B6316}" dt="2025-12-08T15:23:49.979" v="648" actId="3064"/>
          <ac:spMkLst>
            <pc:docMk/>
            <pc:sldMk cId="4220208081" sldId="309"/>
            <ac:spMk id="5" creationId="{1A5BD06D-BD7C-7E4C-2244-A8B2EEF3C99A}"/>
          </ac:spMkLst>
        </pc:spChg>
        <pc:spChg chg="mod">
          <ac:chgData name="Hannah Sycamore" userId="b4770bae-8292-4e0f-8212-963b4c6b3ded" providerId="ADAL" clId="{5132BCB8-2042-4563-B85A-A555447B6316}" dt="2025-12-08T15:24:37.745" v="663" actId="20577"/>
          <ac:spMkLst>
            <pc:docMk/>
            <pc:sldMk cId="4220208081" sldId="309"/>
            <ac:spMk id="10" creationId="{3210AF08-1460-7053-E8A1-CE4C57FBEA90}"/>
          </ac:spMkLst>
        </pc:spChg>
        <pc:picChg chg="mod">
          <ac:chgData name="Hannah Sycamore" userId="b4770bae-8292-4e0f-8212-963b4c6b3ded" providerId="ADAL" clId="{5132BCB8-2042-4563-B85A-A555447B6316}" dt="2025-12-16T16:11:33.431" v="3833" actId="962"/>
          <ac:picMkLst>
            <pc:docMk/>
            <pc:sldMk cId="4220208081" sldId="309"/>
            <ac:picMk id="7" creationId="{D4EE91A1-94A1-65D9-24A5-136C03188AAA}"/>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01T14:09:31.468" v="66" actId="6549"/>
              <pc2:cmMkLst xmlns:pc2="http://schemas.microsoft.com/office/powerpoint/2019/9/main/command">
                <pc:docMk/>
                <pc:sldMk cId="4220208081" sldId="309"/>
                <pc2:cmMk id="{F84DF789-470C-4526-938B-CD9D39EADAE1}"/>
              </pc2:cmMkLst>
            </pc226:cmChg>
          </p:ext>
        </pc:extLst>
      </pc:sldChg>
      <pc:sldChg chg="delSp modSp mod">
        <pc:chgData name="Hannah Sycamore" userId="b4770bae-8292-4e0f-8212-963b4c6b3ded" providerId="ADAL" clId="{5132BCB8-2042-4563-B85A-A555447B6316}" dt="2025-12-17T08:50:25.222" v="11510" actId="478"/>
        <pc:sldMkLst>
          <pc:docMk/>
          <pc:sldMk cId="1406518810" sldId="310"/>
        </pc:sldMkLst>
        <pc:spChg chg="del">
          <ac:chgData name="Hannah Sycamore" userId="b4770bae-8292-4e0f-8212-963b4c6b3ded" providerId="ADAL" clId="{5132BCB8-2042-4563-B85A-A555447B6316}" dt="2025-12-17T08:50:25.222" v="11510" actId="478"/>
          <ac:spMkLst>
            <pc:docMk/>
            <pc:sldMk cId="1406518810" sldId="310"/>
            <ac:spMk id="4" creationId="{8759EC35-422B-8080-1911-9375EFA2723F}"/>
          </ac:spMkLst>
        </pc:spChg>
        <pc:spChg chg="mod">
          <ac:chgData name="Hannah Sycamore" userId="b4770bae-8292-4e0f-8212-963b4c6b3ded" providerId="ADAL" clId="{5132BCB8-2042-4563-B85A-A555447B6316}" dt="2025-12-08T15:23:20.443" v="641" actId="3064"/>
          <ac:spMkLst>
            <pc:docMk/>
            <pc:sldMk cId="1406518810" sldId="310"/>
            <ac:spMk id="5" creationId="{604CEA33-B697-7883-84DA-6063E144F22D}"/>
          </ac:spMkLst>
        </pc:spChg>
        <pc:spChg chg="mod topLvl">
          <ac:chgData name="Hannah Sycamore" userId="b4770bae-8292-4e0f-8212-963b4c6b3ded" providerId="ADAL" clId="{5132BCB8-2042-4563-B85A-A555447B6316}" dt="2025-12-16T17:24:30.880" v="11490" actId="165"/>
          <ac:spMkLst>
            <pc:docMk/>
            <pc:sldMk cId="1406518810" sldId="310"/>
            <ac:spMk id="9" creationId="{2318348B-5683-A0EF-415B-E176CE2EAC73}"/>
          </ac:spMkLst>
        </pc:spChg>
        <pc:spChg chg="mod">
          <ac:chgData name="Hannah Sycamore" userId="b4770bae-8292-4e0f-8212-963b4c6b3ded" providerId="ADAL" clId="{5132BCB8-2042-4563-B85A-A555447B6316}" dt="2025-12-08T15:23:09.264" v="634" actId="20577"/>
          <ac:spMkLst>
            <pc:docMk/>
            <pc:sldMk cId="1406518810" sldId="310"/>
            <ac:spMk id="10" creationId="{425CAAE1-EE49-2D98-F90C-FEB7174ED56E}"/>
          </ac:spMkLst>
        </pc:spChg>
        <pc:grpChg chg="del mod">
          <ac:chgData name="Hannah Sycamore" userId="b4770bae-8292-4e0f-8212-963b4c6b3ded" providerId="ADAL" clId="{5132BCB8-2042-4563-B85A-A555447B6316}" dt="2025-12-16T17:24:30.880" v="11490" actId="165"/>
          <ac:grpSpMkLst>
            <pc:docMk/>
            <pc:sldMk cId="1406518810" sldId="310"/>
            <ac:grpSpMk id="3" creationId="{9A49E275-1E15-60E0-67FF-75990A453E06}"/>
          </ac:grpSpMkLst>
        </pc:grpChg>
        <pc:picChg chg="mod">
          <ac:chgData name="Hannah Sycamore" userId="b4770bae-8292-4e0f-8212-963b4c6b3ded" providerId="ADAL" clId="{5132BCB8-2042-4563-B85A-A555447B6316}" dt="2025-12-16T15:48:00.127" v="2312" actId="962"/>
          <ac:picMkLst>
            <pc:docMk/>
            <pc:sldMk cId="1406518810" sldId="310"/>
            <ac:picMk id="16" creationId="{0A6DA41C-6E09-88CD-9C4F-6C409A717E25}"/>
          </ac:picMkLst>
        </pc:picChg>
        <pc:picChg chg="mod">
          <ac:chgData name="Hannah Sycamore" userId="b4770bae-8292-4e0f-8212-963b4c6b3ded" providerId="ADAL" clId="{5132BCB8-2042-4563-B85A-A555447B6316}" dt="2025-12-16T15:48:24.090" v="2380" actId="962"/>
          <ac:picMkLst>
            <pc:docMk/>
            <pc:sldMk cId="1406518810" sldId="310"/>
            <ac:picMk id="20" creationId="{F8663C7B-49EE-9281-4C28-0868A3A42553}"/>
          </ac:picMkLst>
        </pc:picChg>
        <pc:picChg chg="mod topLvl">
          <ac:chgData name="Hannah Sycamore" userId="b4770bae-8292-4e0f-8212-963b4c6b3ded" providerId="ADAL" clId="{5132BCB8-2042-4563-B85A-A555447B6316}" dt="2025-12-16T17:24:30.880" v="11490" actId="165"/>
          <ac:picMkLst>
            <pc:docMk/>
            <pc:sldMk cId="1406518810" sldId="310"/>
            <ac:picMk id="1030" creationId="{5A98FA90-91B3-4FAE-1A52-FC6138FB17DB}"/>
          </ac:picMkLst>
        </pc:picChg>
        <pc:picChg chg="mod topLvl">
          <ac:chgData name="Hannah Sycamore" userId="b4770bae-8292-4e0f-8212-963b4c6b3ded" providerId="ADAL" clId="{5132BCB8-2042-4563-B85A-A555447B6316}" dt="2025-12-16T17:24:30.880" v="11490" actId="165"/>
          <ac:picMkLst>
            <pc:docMk/>
            <pc:sldMk cId="1406518810" sldId="310"/>
            <ac:picMk id="1032" creationId="{CAAC766D-2755-3C51-92B9-5A91D13539C0}"/>
          </ac:picMkLst>
        </pc:picChg>
      </pc:sldChg>
      <pc:sldChg chg="addSp delSp modSp mod">
        <pc:chgData name="Hannah Sycamore" userId="b4770bae-8292-4e0f-8212-963b4c6b3ded" providerId="ADAL" clId="{5132BCB8-2042-4563-B85A-A555447B6316}" dt="2025-12-17T08:53:55.280" v="11523" actId="478"/>
        <pc:sldMkLst>
          <pc:docMk/>
          <pc:sldMk cId="2556787109" sldId="311"/>
        </pc:sldMkLst>
        <pc:spChg chg="del">
          <ac:chgData name="Hannah Sycamore" userId="b4770bae-8292-4e0f-8212-963b4c6b3ded" providerId="ADAL" clId="{5132BCB8-2042-4563-B85A-A555447B6316}" dt="2025-12-17T08:53:55.280" v="11523" actId="478"/>
          <ac:spMkLst>
            <pc:docMk/>
            <pc:sldMk cId="2556787109" sldId="311"/>
            <ac:spMk id="4" creationId="{84CAD9C7-5086-5C8E-CBE9-A82AA3777399}"/>
          </ac:spMkLst>
        </pc:spChg>
        <pc:spChg chg="mod">
          <ac:chgData name="Hannah Sycamore" userId="b4770bae-8292-4e0f-8212-963b4c6b3ded" providerId="ADAL" clId="{5132BCB8-2042-4563-B85A-A555447B6316}" dt="2025-12-08T15:51:31.157" v="885" actId="3064"/>
          <ac:spMkLst>
            <pc:docMk/>
            <pc:sldMk cId="2556787109" sldId="311"/>
            <ac:spMk id="5" creationId="{432762CA-E85C-6C40-F14D-A0ED73F2E11D}"/>
          </ac:spMkLst>
        </pc:spChg>
        <pc:spChg chg="add mod">
          <ac:chgData name="Hannah Sycamore" userId="b4770bae-8292-4e0f-8212-963b4c6b3ded" providerId="ADAL" clId="{5132BCB8-2042-4563-B85A-A555447B6316}" dt="2025-12-08T15:51:20.296" v="878" actId="20577"/>
          <ac:spMkLst>
            <pc:docMk/>
            <pc:sldMk cId="2556787109" sldId="311"/>
            <ac:spMk id="6" creationId="{219EF145-923D-0C13-80FA-755AC027E76E}"/>
          </ac:spMkLst>
        </pc:spChg>
        <pc:spChg chg="mod topLvl">
          <ac:chgData name="Hannah Sycamore" userId="b4770bae-8292-4e0f-8212-963b4c6b3ded" providerId="ADAL" clId="{5132BCB8-2042-4563-B85A-A555447B6316}" dt="2025-12-16T17:25:26.576" v="11499" actId="165"/>
          <ac:spMkLst>
            <pc:docMk/>
            <pc:sldMk cId="2556787109" sldId="311"/>
            <ac:spMk id="9" creationId="{D343FAE5-DAEC-2925-2D3B-54D43624CD3D}"/>
          </ac:spMkLst>
        </pc:spChg>
        <pc:spChg chg="mod">
          <ac:chgData name="Hannah Sycamore" userId="b4770bae-8292-4e0f-8212-963b4c6b3ded" providerId="ADAL" clId="{5132BCB8-2042-4563-B85A-A555447B6316}" dt="2025-12-08T16:42:33.438" v="1304" actId="20577"/>
          <ac:spMkLst>
            <pc:docMk/>
            <pc:sldMk cId="2556787109" sldId="311"/>
            <ac:spMk id="13" creationId="{56FD72E4-8287-56BE-0028-BD63D1FCA828}"/>
          </ac:spMkLst>
        </pc:spChg>
        <pc:grpChg chg="del mod">
          <ac:chgData name="Hannah Sycamore" userId="b4770bae-8292-4e0f-8212-963b4c6b3ded" providerId="ADAL" clId="{5132BCB8-2042-4563-B85A-A555447B6316}" dt="2025-12-16T17:25:26.576" v="11499" actId="165"/>
          <ac:grpSpMkLst>
            <pc:docMk/>
            <pc:sldMk cId="2556787109" sldId="311"/>
            <ac:grpSpMk id="3" creationId="{689E3859-EEDC-D92E-715D-F15B0F9DDA7C}"/>
          </ac:grpSpMkLst>
        </pc:grpChg>
        <pc:picChg chg="mod">
          <ac:chgData name="Hannah Sycamore" userId="b4770bae-8292-4e0f-8212-963b4c6b3ded" providerId="ADAL" clId="{5132BCB8-2042-4563-B85A-A555447B6316}" dt="2025-12-16T16:58:46.186" v="10928" actId="962"/>
          <ac:picMkLst>
            <pc:docMk/>
            <pc:sldMk cId="2556787109" sldId="311"/>
            <ac:picMk id="16" creationId="{8FEC0AF0-D677-36AD-A465-720DAAC87BE7}"/>
          </ac:picMkLst>
        </pc:picChg>
        <pc:picChg chg="mod topLvl">
          <ac:chgData name="Hannah Sycamore" userId="b4770bae-8292-4e0f-8212-963b4c6b3ded" providerId="ADAL" clId="{5132BCB8-2042-4563-B85A-A555447B6316}" dt="2025-12-16T17:25:26.576" v="11499" actId="165"/>
          <ac:picMkLst>
            <pc:docMk/>
            <pc:sldMk cId="2556787109" sldId="311"/>
            <ac:picMk id="1030" creationId="{523CC837-8748-4DF5-928E-6625322BC3F0}"/>
          </ac:picMkLst>
        </pc:picChg>
        <pc:picChg chg="mod topLvl">
          <ac:chgData name="Hannah Sycamore" userId="b4770bae-8292-4e0f-8212-963b4c6b3ded" providerId="ADAL" clId="{5132BCB8-2042-4563-B85A-A555447B6316}" dt="2025-12-16T17:25:26.576" v="11499" actId="165"/>
          <ac:picMkLst>
            <pc:docMk/>
            <pc:sldMk cId="2556787109" sldId="311"/>
            <ac:picMk id="1032" creationId="{0740CB3E-B52E-ADF0-0503-FA46AC5B5CC5}"/>
          </ac:picMkLst>
        </pc:picChg>
      </pc:sldChg>
      <pc:sldChg chg="delSp modSp mod">
        <pc:chgData name="Hannah Sycamore" userId="b4770bae-8292-4e0f-8212-963b4c6b3ded" providerId="ADAL" clId="{5132BCB8-2042-4563-B85A-A555447B6316}" dt="2025-12-17T08:53:05.591" v="11517" actId="478"/>
        <pc:sldMkLst>
          <pc:docMk/>
          <pc:sldMk cId="4148255812" sldId="312"/>
        </pc:sldMkLst>
        <pc:spChg chg="del">
          <ac:chgData name="Hannah Sycamore" userId="b4770bae-8292-4e0f-8212-963b4c6b3ded" providerId="ADAL" clId="{5132BCB8-2042-4563-B85A-A555447B6316}" dt="2025-12-17T08:53:05.591" v="11517" actId="478"/>
          <ac:spMkLst>
            <pc:docMk/>
            <pc:sldMk cId="4148255812" sldId="312"/>
            <ac:spMk id="4" creationId="{EC61B7DF-29A4-94D3-7AC5-071C69681E57}"/>
          </ac:spMkLst>
        </pc:spChg>
        <pc:spChg chg="mod">
          <ac:chgData name="Hannah Sycamore" userId="b4770bae-8292-4e0f-8212-963b4c6b3ded" providerId="ADAL" clId="{5132BCB8-2042-4563-B85A-A555447B6316}" dt="2025-12-08T15:39:37.619" v="753" actId="14100"/>
          <ac:spMkLst>
            <pc:docMk/>
            <pc:sldMk cId="4148255812" sldId="312"/>
            <ac:spMk id="5" creationId="{83BA3553-8F0A-0272-D538-7C12C622B615}"/>
          </ac:spMkLst>
        </pc:spChg>
        <pc:spChg chg="mod topLvl">
          <ac:chgData name="Hannah Sycamore" userId="b4770bae-8292-4e0f-8212-963b4c6b3ded" providerId="ADAL" clId="{5132BCB8-2042-4563-B85A-A555447B6316}" dt="2025-12-16T17:24:57.999" v="11493" actId="165"/>
          <ac:spMkLst>
            <pc:docMk/>
            <pc:sldMk cId="4148255812" sldId="312"/>
            <ac:spMk id="9" creationId="{39AF4B9D-3315-9A28-D6A3-A32AF6BD8C77}"/>
          </ac:spMkLst>
        </pc:spChg>
        <pc:spChg chg="mod">
          <ac:chgData name="Hannah Sycamore" userId="b4770bae-8292-4e0f-8212-963b4c6b3ded" providerId="ADAL" clId="{5132BCB8-2042-4563-B85A-A555447B6316}" dt="2025-12-08T15:39:10.518" v="744" actId="20577"/>
          <ac:spMkLst>
            <pc:docMk/>
            <pc:sldMk cId="4148255812" sldId="312"/>
            <ac:spMk id="10" creationId="{22607703-9D44-8D32-97A0-56D8C645EE31}"/>
          </ac:spMkLst>
        </pc:spChg>
        <pc:spChg chg="mod">
          <ac:chgData name="Hannah Sycamore" userId="b4770bae-8292-4e0f-8212-963b4c6b3ded" providerId="ADAL" clId="{5132BCB8-2042-4563-B85A-A555447B6316}" dt="2025-12-08T16:43:05.368" v="1340" actId="20577"/>
          <ac:spMkLst>
            <pc:docMk/>
            <pc:sldMk cId="4148255812" sldId="312"/>
            <ac:spMk id="13" creationId="{9AAD88E6-C944-0186-D1F7-3F65881620CF}"/>
          </ac:spMkLst>
        </pc:spChg>
        <pc:grpChg chg="del mod">
          <ac:chgData name="Hannah Sycamore" userId="b4770bae-8292-4e0f-8212-963b4c6b3ded" providerId="ADAL" clId="{5132BCB8-2042-4563-B85A-A555447B6316}" dt="2025-12-16T17:24:57.999" v="11493" actId="165"/>
          <ac:grpSpMkLst>
            <pc:docMk/>
            <pc:sldMk cId="4148255812" sldId="312"/>
            <ac:grpSpMk id="3" creationId="{46207C7F-F574-1758-4058-04C6BF26974E}"/>
          </ac:grpSpMkLst>
        </pc:grpChg>
        <pc:picChg chg="mod">
          <ac:chgData name="Hannah Sycamore" userId="b4770bae-8292-4e0f-8212-963b4c6b3ded" providerId="ADAL" clId="{5132BCB8-2042-4563-B85A-A555447B6316}" dt="2025-12-16T16:50:31.111" v="9712" actId="962"/>
          <ac:picMkLst>
            <pc:docMk/>
            <pc:sldMk cId="4148255812" sldId="312"/>
            <ac:picMk id="7" creationId="{3A0B4F8F-9832-AAA4-037C-8D0D57192E8A}"/>
          </ac:picMkLst>
        </pc:picChg>
        <pc:picChg chg="mod topLvl">
          <ac:chgData name="Hannah Sycamore" userId="b4770bae-8292-4e0f-8212-963b4c6b3ded" providerId="ADAL" clId="{5132BCB8-2042-4563-B85A-A555447B6316}" dt="2025-12-16T17:24:57.999" v="11493" actId="165"/>
          <ac:picMkLst>
            <pc:docMk/>
            <pc:sldMk cId="4148255812" sldId="312"/>
            <ac:picMk id="1030" creationId="{1800CD46-A75A-71DF-CBBA-859E13ECBC1C}"/>
          </ac:picMkLst>
        </pc:picChg>
        <pc:picChg chg="mod topLvl">
          <ac:chgData name="Hannah Sycamore" userId="b4770bae-8292-4e0f-8212-963b4c6b3ded" providerId="ADAL" clId="{5132BCB8-2042-4563-B85A-A555447B6316}" dt="2025-12-16T17:24:57.999" v="11493" actId="165"/>
          <ac:picMkLst>
            <pc:docMk/>
            <pc:sldMk cId="4148255812" sldId="312"/>
            <ac:picMk id="1032" creationId="{25782457-36FC-C5CE-F1CB-B6AE53B56D18}"/>
          </ac:picMkLst>
        </pc:picChg>
      </pc:sldChg>
      <pc:sldChg chg="addSp delSp modSp mod">
        <pc:chgData name="Hannah Sycamore" userId="b4770bae-8292-4e0f-8212-963b4c6b3ded" providerId="ADAL" clId="{5132BCB8-2042-4563-B85A-A555447B6316}" dt="2025-12-17T08:52:56.295" v="11516" actId="478"/>
        <pc:sldMkLst>
          <pc:docMk/>
          <pc:sldMk cId="2336524503" sldId="313"/>
        </pc:sldMkLst>
        <pc:spChg chg="del">
          <ac:chgData name="Hannah Sycamore" userId="b4770bae-8292-4e0f-8212-963b4c6b3ded" providerId="ADAL" clId="{5132BCB8-2042-4563-B85A-A555447B6316}" dt="2025-12-17T08:52:56.295" v="11516" actId="478"/>
          <ac:spMkLst>
            <pc:docMk/>
            <pc:sldMk cId="2336524503" sldId="313"/>
            <ac:spMk id="4" creationId="{2DE4EB53-A2B8-B299-65B4-0E127E865E99}"/>
          </ac:spMkLst>
        </pc:spChg>
        <pc:spChg chg="mod">
          <ac:chgData name="Hannah Sycamore" userId="b4770bae-8292-4e0f-8212-963b4c6b3ded" providerId="ADAL" clId="{5132BCB8-2042-4563-B85A-A555447B6316}" dt="2025-12-08T15:36:07.020" v="739" actId="3064"/>
          <ac:spMkLst>
            <pc:docMk/>
            <pc:sldMk cId="2336524503" sldId="313"/>
            <ac:spMk id="5" creationId="{A0170445-38B6-CB8D-A7CD-748D88B0AB21}"/>
          </ac:spMkLst>
        </pc:spChg>
        <pc:spChg chg="mod">
          <ac:chgData name="Hannah Sycamore" userId="b4770bae-8292-4e0f-8212-963b4c6b3ded" providerId="ADAL" clId="{5132BCB8-2042-4563-B85A-A555447B6316}" dt="2025-12-08T15:35:14.517" v="732" actId="20577"/>
          <ac:spMkLst>
            <pc:docMk/>
            <pc:sldMk cId="2336524503" sldId="313"/>
            <ac:spMk id="10" creationId="{E4C6BE62-6E9C-A439-67B1-93999CB7F636}"/>
          </ac:spMkLst>
        </pc:spChg>
        <pc:picChg chg="mod">
          <ac:chgData name="Hannah Sycamore" userId="b4770bae-8292-4e0f-8212-963b4c6b3ded" providerId="ADAL" clId="{5132BCB8-2042-4563-B85A-A555447B6316}" dt="2025-12-16T16:36:42.064" v="8178" actId="962"/>
          <ac:picMkLst>
            <pc:docMk/>
            <pc:sldMk cId="2336524503" sldId="313"/>
            <ac:picMk id="6" creationId="{1667F340-268B-DA25-D3DB-33960CD6A301}"/>
          </ac:picMkLst>
        </pc:picChg>
        <pc:picChg chg="add mod">
          <ac:chgData name="Hannah Sycamore" userId="b4770bae-8292-4e0f-8212-963b4c6b3ded" providerId="ADAL" clId="{5132BCB8-2042-4563-B85A-A555447B6316}" dt="2025-12-16T16:53:05.165" v="10072" actId="962"/>
          <ac:picMkLst>
            <pc:docMk/>
            <pc:sldMk cId="2336524503" sldId="313"/>
            <ac:picMk id="13" creationId="{D6604E80-6666-7160-9464-4B4AB65D3E53}"/>
          </ac:picMkLst>
        </pc:picChg>
      </pc:sldChg>
      <pc:sldChg chg="delSp modSp mod">
        <pc:chgData name="Hannah Sycamore" userId="b4770bae-8292-4e0f-8212-963b4c6b3ded" providerId="ADAL" clId="{5132BCB8-2042-4563-B85A-A555447B6316}" dt="2025-12-17T08:52:48.511" v="11515" actId="478"/>
        <pc:sldMkLst>
          <pc:docMk/>
          <pc:sldMk cId="333651438" sldId="314"/>
        </pc:sldMkLst>
        <pc:spChg chg="del">
          <ac:chgData name="Hannah Sycamore" userId="b4770bae-8292-4e0f-8212-963b4c6b3ded" providerId="ADAL" clId="{5132BCB8-2042-4563-B85A-A555447B6316}" dt="2025-12-17T08:52:48.511" v="11515" actId="478"/>
          <ac:spMkLst>
            <pc:docMk/>
            <pc:sldMk cId="333651438" sldId="314"/>
            <ac:spMk id="4" creationId="{69FA5942-0AD3-56D8-CB60-ACAD070CB86F}"/>
          </ac:spMkLst>
        </pc:spChg>
        <pc:spChg chg="mod">
          <ac:chgData name="Hannah Sycamore" userId="b4770bae-8292-4e0f-8212-963b4c6b3ded" providerId="ADAL" clId="{5132BCB8-2042-4563-B85A-A555447B6316}" dt="2025-12-05T15:07:04.700" v="474" actId="3064"/>
          <ac:spMkLst>
            <pc:docMk/>
            <pc:sldMk cId="333651438" sldId="314"/>
            <ac:spMk id="5" creationId="{3A5331B0-9CD7-B141-8894-EF7BD7C9D87A}"/>
          </ac:spMkLst>
        </pc:spChg>
        <pc:spChg chg="mod">
          <ac:chgData name="Hannah Sycamore" userId="b4770bae-8292-4e0f-8212-963b4c6b3ded" providerId="ADAL" clId="{5132BCB8-2042-4563-B85A-A555447B6316}" dt="2025-12-05T14:52:17.600" v="448" actId="14100"/>
          <ac:spMkLst>
            <pc:docMk/>
            <pc:sldMk cId="333651438" sldId="314"/>
            <ac:spMk id="8" creationId="{ADC8DF35-329A-43C0-4251-3677D95B89EE}"/>
          </ac:spMkLst>
        </pc:spChg>
        <pc:spChg chg="mod">
          <ac:chgData name="Hannah Sycamore" userId="b4770bae-8292-4e0f-8212-963b4c6b3ded" providerId="ADAL" clId="{5132BCB8-2042-4563-B85A-A555447B6316}" dt="2025-12-08T15:31:30.765" v="714" actId="20577"/>
          <ac:spMkLst>
            <pc:docMk/>
            <pc:sldMk cId="333651438" sldId="314"/>
            <ac:spMk id="10" creationId="{5225215F-802B-B958-D487-E0DBB0688A49}"/>
          </ac:spMkLst>
        </pc:spChg>
        <pc:spChg chg="mod">
          <ac:chgData name="Hannah Sycamore" userId="b4770bae-8292-4e0f-8212-963b4c6b3ded" providerId="ADAL" clId="{5132BCB8-2042-4563-B85A-A555447B6316}" dt="2025-12-05T14:52:20.550" v="449" actId="1076"/>
          <ac:spMkLst>
            <pc:docMk/>
            <pc:sldMk cId="333651438" sldId="314"/>
            <ac:spMk id="11" creationId="{0AEFC1E1-9E6E-572D-644C-6863B4B27DCC}"/>
          </ac:spMkLst>
        </pc:spChg>
        <pc:spChg chg="mod">
          <ac:chgData name="Hannah Sycamore" userId="b4770bae-8292-4e0f-8212-963b4c6b3ded" providerId="ADAL" clId="{5132BCB8-2042-4563-B85A-A555447B6316}" dt="2025-12-05T14:50:31.029" v="442" actId="1076"/>
          <ac:spMkLst>
            <pc:docMk/>
            <pc:sldMk cId="333651438" sldId="314"/>
            <ac:spMk id="15" creationId="{0733FA04-FF59-B128-9247-7983EE9D3D8F}"/>
          </ac:spMkLst>
        </pc:spChg>
        <pc:picChg chg="mod">
          <ac:chgData name="Hannah Sycamore" userId="b4770bae-8292-4e0f-8212-963b4c6b3ded" providerId="ADAL" clId="{5132BCB8-2042-4563-B85A-A555447B6316}" dt="2025-12-16T16:24:12.358" v="6920" actId="962"/>
          <ac:picMkLst>
            <pc:docMk/>
            <pc:sldMk cId="333651438" sldId="314"/>
            <ac:picMk id="3" creationId="{A0605656-5EF9-D2C1-5B67-CE311C61206B}"/>
          </ac:picMkLst>
        </pc:picChg>
        <pc:picChg chg="mod">
          <ac:chgData name="Hannah Sycamore" userId="b4770bae-8292-4e0f-8212-963b4c6b3ded" providerId="ADAL" clId="{5132BCB8-2042-4563-B85A-A555447B6316}" dt="2025-12-16T16:36:09.831" v="8068" actId="962"/>
          <ac:picMkLst>
            <pc:docMk/>
            <pc:sldMk cId="333651438" sldId="314"/>
            <ac:picMk id="6" creationId="{B36E6F0E-C321-4719-5E38-DCE7091DC780}"/>
          </ac:picMkLst>
        </pc:picChg>
      </pc:sldChg>
      <pc:sldChg chg="delSp modSp mod">
        <pc:chgData name="Hannah Sycamore" userId="b4770bae-8292-4e0f-8212-963b4c6b3ded" providerId="ADAL" clId="{5132BCB8-2042-4563-B85A-A555447B6316}" dt="2025-12-17T08:53:48.727" v="11522" actId="478"/>
        <pc:sldMkLst>
          <pc:docMk/>
          <pc:sldMk cId="2147333144" sldId="315"/>
        </pc:sldMkLst>
        <pc:spChg chg="del">
          <ac:chgData name="Hannah Sycamore" userId="b4770bae-8292-4e0f-8212-963b4c6b3ded" providerId="ADAL" clId="{5132BCB8-2042-4563-B85A-A555447B6316}" dt="2025-12-17T08:53:48.727" v="11522" actId="478"/>
          <ac:spMkLst>
            <pc:docMk/>
            <pc:sldMk cId="2147333144" sldId="315"/>
            <ac:spMk id="4" creationId="{25763E08-D1E3-FB77-9CAF-4A978DA4AF42}"/>
          </ac:spMkLst>
        </pc:spChg>
        <pc:spChg chg="mod">
          <ac:chgData name="Hannah Sycamore" userId="b4770bae-8292-4e0f-8212-963b4c6b3ded" providerId="ADAL" clId="{5132BCB8-2042-4563-B85A-A555447B6316}" dt="2025-12-08T14:12:40.089" v="515" actId="3064"/>
          <ac:spMkLst>
            <pc:docMk/>
            <pc:sldMk cId="2147333144" sldId="315"/>
            <ac:spMk id="5" creationId="{BC421E5B-E540-67C3-7CFD-EE2310D7FC79}"/>
          </ac:spMkLst>
        </pc:spChg>
        <pc:spChg chg="mod topLvl">
          <ac:chgData name="Hannah Sycamore" userId="b4770bae-8292-4e0f-8212-963b4c6b3ded" providerId="ADAL" clId="{5132BCB8-2042-4563-B85A-A555447B6316}" dt="2025-12-16T17:25:17.544" v="11497" actId="165"/>
          <ac:spMkLst>
            <pc:docMk/>
            <pc:sldMk cId="2147333144" sldId="315"/>
            <ac:spMk id="9" creationId="{4B64B552-81C2-81BA-A2C9-117AEFE3D7F5}"/>
          </ac:spMkLst>
        </pc:spChg>
        <pc:spChg chg="mod">
          <ac:chgData name="Hannah Sycamore" userId="b4770bae-8292-4e0f-8212-963b4c6b3ded" providerId="ADAL" clId="{5132BCB8-2042-4563-B85A-A555447B6316}" dt="2025-12-08T14:12:05.126" v="509" actId="20577"/>
          <ac:spMkLst>
            <pc:docMk/>
            <pc:sldMk cId="2147333144" sldId="315"/>
            <ac:spMk id="10" creationId="{3FBE70CE-C773-DF7F-FE73-5BF909796BE8}"/>
          </ac:spMkLst>
        </pc:spChg>
        <pc:grpChg chg="del mod">
          <ac:chgData name="Hannah Sycamore" userId="b4770bae-8292-4e0f-8212-963b4c6b3ded" providerId="ADAL" clId="{5132BCB8-2042-4563-B85A-A555447B6316}" dt="2025-12-16T17:25:17.544" v="11497" actId="165"/>
          <ac:grpSpMkLst>
            <pc:docMk/>
            <pc:sldMk cId="2147333144" sldId="315"/>
            <ac:grpSpMk id="3" creationId="{CE598F95-B5A3-63D5-BB89-9FB2D24CC7F4}"/>
          </ac:grpSpMkLst>
        </pc:grpChg>
        <pc:picChg chg="mod">
          <ac:chgData name="Hannah Sycamore" userId="b4770bae-8292-4e0f-8212-963b4c6b3ded" providerId="ADAL" clId="{5132BCB8-2042-4563-B85A-A555447B6316}" dt="2025-12-16T17:00:37.775" v="11166" actId="962"/>
          <ac:picMkLst>
            <pc:docMk/>
            <pc:sldMk cId="2147333144" sldId="315"/>
            <ac:picMk id="11" creationId="{31CAD985-C3B2-7ADB-8597-F790F7721CC2}"/>
          </ac:picMkLst>
        </pc:picChg>
        <pc:picChg chg="mod topLvl">
          <ac:chgData name="Hannah Sycamore" userId="b4770bae-8292-4e0f-8212-963b4c6b3ded" providerId="ADAL" clId="{5132BCB8-2042-4563-B85A-A555447B6316}" dt="2025-12-16T17:25:17.544" v="11497" actId="165"/>
          <ac:picMkLst>
            <pc:docMk/>
            <pc:sldMk cId="2147333144" sldId="315"/>
            <ac:picMk id="1030" creationId="{3EE01CF9-FFA0-D7F5-D8E4-DEBB71A83AA1}"/>
          </ac:picMkLst>
        </pc:picChg>
        <pc:picChg chg="mod topLvl">
          <ac:chgData name="Hannah Sycamore" userId="b4770bae-8292-4e0f-8212-963b4c6b3ded" providerId="ADAL" clId="{5132BCB8-2042-4563-B85A-A555447B6316}" dt="2025-12-16T17:25:17.544" v="11497" actId="165"/>
          <ac:picMkLst>
            <pc:docMk/>
            <pc:sldMk cId="2147333144" sldId="315"/>
            <ac:picMk id="1032" creationId="{612DBD43-199F-C494-4127-01E6A09811DD}"/>
          </ac:picMkLst>
        </pc:picChg>
      </pc:sldChg>
      <pc:sldChg chg="delSp modSp mod">
        <pc:chgData name="Hannah Sycamore" userId="b4770bae-8292-4e0f-8212-963b4c6b3ded" providerId="ADAL" clId="{5132BCB8-2042-4563-B85A-A555447B6316}" dt="2025-12-17T08:53:41.878" v="11521" actId="478"/>
        <pc:sldMkLst>
          <pc:docMk/>
          <pc:sldMk cId="3410516915" sldId="316"/>
        </pc:sldMkLst>
        <pc:spChg chg="del">
          <ac:chgData name="Hannah Sycamore" userId="b4770bae-8292-4e0f-8212-963b4c6b3ded" providerId="ADAL" clId="{5132BCB8-2042-4563-B85A-A555447B6316}" dt="2025-12-17T08:53:41.878" v="11521" actId="478"/>
          <ac:spMkLst>
            <pc:docMk/>
            <pc:sldMk cId="3410516915" sldId="316"/>
            <ac:spMk id="4" creationId="{0369EFFE-9B64-D9BE-A127-4E6FE5EA3C53}"/>
          </ac:spMkLst>
        </pc:spChg>
        <pc:spChg chg="mod">
          <ac:chgData name="Hannah Sycamore" userId="b4770bae-8292-4e0f-8212-963b4c6b3ded" providerId="ADAL" clId="{5132BCB8-2042-4563-B85A-A555447B6316}" dt="2025-12-08T15:47:11.384" v="843" actId="3064"/>
          <ac:spMkLst>
            <pc:docMk/>
            <pc:sldMk cId="3410516915" sldId="316"/>
            <ac:spMk id="5" creationId="{C0C9A64F-81E0-5001-35FC-198C078E7840}"/>
          </ac:spMkLst>
        </pc:spChg>
        <pc:spChg chg="mod">
          <ac:chgData name="Hannah Sycamore" userId="b4770bae-8292-4e0f-8212-963b4c6b3ded" providerId="ADAL" clId="{5132BCB8-2042-4563-B85A-A555447B6316}" dt="2025-12-08T15:47:29.642" v="846" actId="1076"/>
          <ac:spMkLst>
            <pc:docMk/>
            <pc:sldMk cId="3410516915" sldId="316"/>
            <ac:spMk id="6" creationId="{0C810B58-DC8B-8056-38DE-7557841E3686}"/>
          </ac:spMkLst>
        </pc:spChg>
        <pc:spChg chg="mod">
          <ac:chgData name="Hannah Sycamore" userId="b4770bae-8292-4e0f-8212-963b4c6b3ded" providerId="ADAL" clId="{5132BCB8-2042-4563-B85A-A555447B6316}" dt="2025-12-08T15:48:29.785" v="868" actId="6549"/>
          <ac:spMkLst>
            <pc:docMk/>
            <pc:sldMk cId="3410516915" sldId="316"/>
            <ac:spMk id="10" creationId="{6A506A82-D29A-00C1-4B02-1D67058F27DB}"/>
          </ac:spMkLst>
        </pc:spChg>
        <pc:spChg chg="mod">
          <ac:chgData name="Hannah Sycamore" userId="b4770bae-8292-4e0f-8212-963b4c6b3ded" providerId="ADAL" clId="{5132BCB8-2042-4563-B85A-A555447B6316}" dt="2025-12-08T15:47:48.956" v="848" actId="1076"/>
          <ac:spMkLst>
            <pc:docMk/>
            <pc:sldMk cId="3410516915" sldId="316"/>
            <ac:spMk id="12" creationId="{BAF06826-73BB-4E78-74D9-433F6478C661}"/>
          </ac:spMkLst>
        </pc:spChg>
        <pc:spChg chg="mod">
          <ac:chgData name="Hannah Sycamore" userId="b4770bae-8292-4e0f-8212-963b4c6b3ded" providerId="ADAL" clId="{5132BCB8-2042-4563-B85A-A555447B6316}" dt="2025-12-08T16:42:41.728" v="1316" actId="20577"/>
          <ac:spMkLst>
            <pc:docMk/>
            <pc:sldMk cId="3410516915" sldId="316"/>
            <ac:spMk id="13" creationId="{210C5B68-F970-3B0C-5D07-1E194BCE0083}"/>
          </ac:spMkLst>
        </pc:spChg>
        <pc:spChg chg="mod">
          <ac:chgData name="Hannah Sycamore" userId="b4770bae-8292-4e0f-8212-963b4c6b3ded" providerId="ADAL" clId="{5132BCB8-2042-4563-B85A-A555447B6316}" dt="2025-12-08T15:47:57.035" v="851" actId="1076"/>
          <ac:spMkLst>
            <pc:docMk/>
            <pc:sldMk cId="3410516915" sldId="316"/>
            <ac:spMk id="14" creationId="{AD21BEB7-C21E-3482-6DEF-93051DF5E1E8}"/>
          </ac:spMkLst>
        </pc:spChg>
        <pc:picChg chg="mod">
          <ac:chgData name="Hannah Sycamore" userId="b4770bae-8292-4e0f-8212-963b4c6b3ded" providerId="ADAL" clId="{5132BCB8-2042-4563-B85A-A555447B6316}" dt="2025-12-16T16:57:09.577" v="10674" actId="962"/>
          <ac:picMkLst>
            <pc:docMk/>
            <pc:sldMk cId="3410516915" sldId="316"/>
            <ac:picMk id="7" creationId="{D8264F3A-DEE5-986C-2714-BCB4B41FEBAF}"/>
          </ac:picMkLst>
        </pc:picChg>
        <pc:picChg chg="mod">
          <ac:chgData name="Hannah Sycamore" userId="b4770bae-8292-4e0f-8212-963b4c6b3ded" providerId="ADAL" clId="{5132BCB8-2042-4563-B85A-A555447B6316}" dt="2025-12-16T16:53:32.652" v="10120" actId="962"/>
          <ac:picMkLst>
            <pc:docMk/>
            <pc:sldMk cId="3410516915" sldId="316"/>
            <ac:picMk id="16" creationId="{48B41D7A-BC88-009D-3587-92BB57F7B95C}"/>
          </ac:picMkLst>
        </pc:picChg>
        <pc:cxnChg chg="mod">
          <ac:chgData name="Hannah Sycamore" userId="b4770bae-8292-4e0f-8212-963b4c6b3ded" providerId="ADAL" clId="{5132BCB8-2042-4563-B85A-A555447B6316}" dt="2025-12-08T15:47:29.642" v="846" actId="1076"/>
          <ac:cxnSpMkLst>
            <pc:docMk/>
            <pc:sldMk cId="3410516915" sldId="316"/>
            <ac:cxnSpMk id="9" creationId="{C9955931-31A2-7253-985F-B9443EFDC984}"/>
          </ac:cxnSpMkLst>
        </pc:cxnChg>
      </pc:sldChg>
      <pc:sldChg chg="delSp modSp mod">
        <pc:chgData name="Hannah Sycamore" userId="b4770bae-8292-4e0f-8212-963b4c6b3ded" providerId="ADAL" clId="{5132BCB8-2042-4563-B85A-A555447B6316}" dt="2025-12-17T08:53:33.591" v="11520" actId="478"/>
        <pc:sldMkLst>
          <pc:docMk/>
          <pc:sldMk cId="256976944" sldId="317"/>
        </pc:sldMkLst>
        <pc:spChg chg="mod">
          <ac:chgData name="Hannah Sycamore" userId="b4770bae-8292-4e0f-8212-963b4c6b3ded" providerId="ADAL" clId="{5132BCB8-2042-4563-B85A-A555447B6316}" dt="2025-12-08T15:45:14.572" v="810" actId="1076"/>
          <ac:spMkLst>
            <pc:docMk/>
            <pc:sldMk cId="256976944" sldId="317"/>
            <ac:spMk id="3" creationId="{DC5BF5ED-0A37-15D5-7A1C-4286C3FF2D49}"/>
          </ac:spMkLst>
        </pc:spChg>
        <pc:spChg chg="del">
          <ac:chgData name="Hannah Sycamore" userId="b4770bae-8292-4e0f-8212-963b4c6b3ded" providerId="ADAL" clId="{5132BCB8-2042-4563-B85A-A555447B6316}" dt="2025-12-17T08:53:33.591" v="11520" actId="478"/>
          <ac:spMkLst>
            <pc:docMk/>
            <pc:sldMk cId="256976944" sldId="317"/>
            <ac:spMk id="4" creationId="{8B44EC8C-149E-92BD-CF9F-770578DB0F45}"/>
          </ac:spMkLst>
        </pc:spChg>
        <pc:spChg chg="mod">
          <ac:chgData name="Hannah Sycamore" userId="b4770bae-8292-4e0f-8212-963b4c6b3ded" providerId="ADAL" clId="{5132BCB8-2042-4563-B85A-A555447B6316}" dt="2025-12-08T15:46:51.027" v="836" actId="3064"/>
          <ac:spMkLst>
            <pc:docMk/>
            <pc:sldMk cId="256976944" sldId="317"/>
            <ac:spMk id="5" creationId="{18CD24DC-8C34-BB06-1ACB-21B9D7B4CFA9}"/>
          </ac:spMkLst>
        </pc:spChg>
        <pc:spChg chg="mod">
          <ac:chgData name="Hannah Sycamore" userId="b4770bae-8292-4e0f-8212-963b4c6b3ded" providerId="ADAL" clId="{5132BCB8-2042-4563-B85A-A555447B6316}" dt="2025-12-08T15:45:18.286" v="811" actId="14100"/>
          <ac:spMkLst>
            <pc:docMk/>
            <pc:sldMk cId="256976944" sldId="317"/>
            <ac:spMk id="8" creationId="{5C632AFD-027A-E79D-1D15-DAAC411F48A2}"/>
          </ac:spMkLst>
        </pc:spChg>
        <pc:spChg chg="mod">
          <ac:chgData name="Hannah Sycamore" userId="b4770bae-8292-4e0f-8212-963b4c6b3ded" providerId="ADAL" clId="{5132BCB8-2042-4563-B85A-A555447B6316}" dt="2025-12-08T15:46:28.540" v="828" actId="20577"/>
          <ac:spMkLst>
            <pc:docMk/>
            <pc:sldMk cId="256976944" sldId="317"/>
            <ac:spMk id="10" creationId="{97DDBA55-17B9-F985-86CE-86E6DC4D038B}"/>
          </ac:spMkLst>
        </pc:spChg>
        <pc:spChg chg="mod">
          <ac:chgData name="Hannah Sycamore" userId="b4770bae-8292-4e0f-8212-963b4c6b3ded" providerId="ADAL" clId="{5132BCB8-2042-4563-B85A-A555447B6316}" dt="2025-12-08T15:45:29.063" v="815" actId="14100"/>
          <ac:spMkLst>
            <pc:docMk/>
            <pc:sldMk cId="256976944" sldId="317"/>
            <ac:spMk id="12" creationId="{0AA6DA8C-63FB-40F3-C9D2-D593393EF13A}"/>
          </ac:spMkLst>
        </pc:spChg>
        <pc:spChg chg="mod">
          <ac:chgData name="Hannah Sycamore" userId="b4770bae-8292-4e0f-8212-963b4c6b3ded" providerId="ADAL" clId="{5132BCB8-2042-4563-B85A-A555447B6316}" dt="2025-12-08T16:42:48.720" v="1324" actId="20577"/>
          <ac:spMkLst>
            <pc:docMk/>
            <pc:sldMk cId="256976944" sldId="317"/>
            <ac:spMk id="13" creationId="{6E9C2BAD-C320-0469-DCA5-E7B7F346E043}"/>
          </ac:spMkLst>
        </pc:spChg>
        <pc:spChg chg="mod">
          <ac:chgData name="Hannah Sycamore" userId="b4770bae-8292-4e0f-8212-963b4c6b3ded" providerId="ADAL" clId="{5132BCB8-2042-4563-B85A-A555447B6316}" dt="2025-12-08T15:45:37.787" v="818" actId="1076"/>
          <ac:spMkLst>
            <pc:docMk/>
            <pc:sldMk cId="256976944" sldId="317"/>
            <ac:spMk id="14" creationId="{F2435CC5-5AE8-03A6-F15B-6086FCEF7688}"/>
          </ac:spMkLst>
        </pc:spChg>
        <pc:spChg chg="mod">
          <ac:chgData name="Hannah Sycamore" userId="b4770bae-8292-4e0f-8212-963b4c6b3ded" providerId="ADAL" clId="{5132BCB8-2042-4563-B85A-A555447B6316}" dt="2025-12-08T15:46:44.614" v="829" actId="1076"/>
          <ac:spMkLst>
            <pc:docMk/>
            <pc:sldMk cId="256976944" sldId="317"/>
            <ac:spMk id="15" creationId="{57C17A31-FCA4-BD2D-2C1B-8CEF572D22DA}"/>
          </ac:spMkLst>
        </pc:spChg>
        <pc:picChg chg="mod">
          <ac:chgData name="Hannah Sycamore" userId="b4770bae-8292-4e0f-8212-963b4c6b3ded" providerId="ADAL" clId="{5132BCB8-2042-4563-B85A-A555447B6316}" dt="2025-12-16T16:51:19.074" v="9972" actId="962"/>
          <ac:picMkLst>
            <pc:docMk/>
            <pc:sldMk cId="256976944" sldId="317"/>
            <ac:picMk id="17" creationId="{9CAEFADD-F0C5-50B8-748B-BFB116484CE1}"/>
          </ac:picMkLst>
        </pc:picChg>
        <pc:cxnChg chg="mod">
          <ac:chgData name="Hannah Sycamore" userId="b4770bae-8292-4e0f-8212-963b4c6b3ded" providerId="ADAL" clId="{5132BCB8-2042-4563-B85A-A555447B6316}" dt="2025-12-08T15:45:14.572" v="810" actId="1076"/>
          <ac:cxnSpMkLst>
            <pc:docMk/>
            <pc:sldMk cId="256976944" sldId="317"/>
            <ac:cxnSpMk id="9" creationId="{F4C2A813-3139-84B5-C854-3692F7325818}"/>
          </ac:cxnSpMkLst>
        </pc:cxnChg>
      </pc:sldChg>
      <pc:sldChg chg="delSp modSp mod modCm">
        <pc:chgData name="Hannah Sycamore" userId="b4770bae-8292-4e0f-8212-963b4c6b3ded" providerId="ADAL" clId="{5132BCB8-2042-4563-B85A-A555447B6316}" dt="2025-12-17T08:53:25.559" v="11519" actId="478"/>
        <pc:sldMkLst>
          <pc:docMk/>
          <pc:sldMk cId="755221004" sldId="318"/>
        </pc:sldMkLst>
        <pc:spChg chg="del">
          <ac:chgData name="Hannah Sycamore" userId="b4770bae-8292-4e0f-8212-963b4c6b3ded" providerId="ADAL" clId="{5132BCB8-2042-4563-B85A-A555447B6316}" dt="2025-12-17T08:53:25.559" v="11519" actId="478"/>
          <ac:spMkLst>
            <pc:docMk/>
            <pc:sldMk cId="755221004" sldId="318"/>
            <ac:spMk id="4" creationId="{D743754B-0536-B70A-0967-794731164609}"/>
          </ac:spMkLst>
        </pc:spChg>
        <pc:spChg chg="mod">
          <ac:chgData name="Hannah Sycamore" userId="b4770bae-8292-4e0f-8212-963b4c6b3ded" providerId="ADAL" clId="{5132BCB8-2042-4563-B85A-A555447B6316}" dt="2025-12-08T15:44:01.021" v="800" actId="3064"/>
          <ac:spMkLst>
            <pc:docMk/>
            <pc:sldMk cId="755221004" sldId="318"/>
            <ac:spMk id="5" creationId="{FE1EEE05-F76D-839B-97CC-8D9CEC460C21}"/>
          </ac:spMkLst>
        </pc:spChg>
        <pc:spChg chg="mod">
          <ac:chgData name="Hannah Sycamore" userId="b4770bae-8292-4e0f-8212-963b4c6b3ded" providerId="ADAL" clId="{5132BCB8-2042-4563-B85A-A555447B6316}" dt="2025-12-08T15:44:24.954" v="802" actId="14100"/>
          <ac:spMkLst>
            <pc:docMk/>
            <pc:sldMk cId="755221004" sldId="318"/>
            <ac:spMk id="8" creationId="{D705A0A0-1CB1-FB09-F89D-07BE66D75DB4}"/>
          </ac:spMkLst>
        </pc:spChg>
        <pc:spChg chg="mod topLvl">
          <ac:chgData name="Hannah Sycamore" userId="b4770bae-8292-4e0f-8212-963b4c6b3ded" providerId="ADAL" clId="{5132BCB8-2042-4563-B85A-A555447B6316}" dt="2025-12-16T17:25:06.998" v="11495" actId="165"/>
          <ac:spMkLst>
            <pc:docMk/>
            <pc:sldMk cId="755221004" sldId="318"/>
            <ac:spMk id="9" creationId="{5D2D79A6-13BF-450D-7C0D-53354EB807C0}"/>
          </ac:spMkLst>
        </pc:spChg>
        <pc:spChg chg="mod">
          <ac:chgData name="Hannah Sycamore" userId="b4770bae-8292-4e0f-8212-963b4c6b3ded" providerId="ADAL" clId="{5132BCB8-2042-4563-B85A-A555447B6316}" dt="2025-12-16T16:06:35.922" v="3165" actId="20577"/>
          <ac:spMkLst>
            <pc:docMk/>
            <pc:sldMk cId="755221004" sldId="318"/>
            <ac:spMk id="10" creationId="{F7A8E9A9-0A32-0461-1783-BC88743EEB54}"/>
          </ac:spMkLst>
        </pc:spChg>
        <pc:spChg chg="mod">
          <ac:chgData name="Hannah Sycamore" userId="b4770bae-8292-4e0f-8212-963b4c6b3ded" providerId="ADAL" clId="{5132BCB8-2042-4563-B85A-A555447B6316}" dt="2025-12-08T16:42:56.118" v="1332" actId="20577"/>
          <ac:spMkLst>
            <pc:docMk/>
            <pc:sldMk cId="755221004" sldId="318"/>
            <ac:spMk id="13" creationId="{8E282AD5-1F29-FDF9-8DF2-5D6F1CED6E9A}"/>
          </ac:spMkLst>
        </pc:spChg>
        <pc:spChg chg="mod">
          <ac:chgData name="Hannah Sycamore" userId="b4770bae-8292-4e0f-8212-963b4c6b3ded" providerId="ADAL" clId="{5132BCB8-2042-4563-B85A-A555447B6316}" dt="2025-12-16T16:04:45.931" v="3161" actId="20577"/>
          <ac:spMkLst>
            <pc:docMk/>
            <pc:sldMk cId="755221004" sldId="318"/>
            <ac:spMk id="15" creationId="{DD5C305E-C14C-E9E0-05C1-7CC1B4D589DE}"/>
          </ac:spMkLst>
        </pc:spChg>
        <pc:grpChg chg="del mod">
          <ac:chgData name="Hannah Sycamore" userId="b4770bae-8292-4e0f-8212-963b4c6b3ded" providerId="ADAL" clId="{5132BCB8-2042-4563-B85A-A555447B6316}" dt="2025-12-16T17:25:06.998" v="11495" actId="165"/>
          <ac:grpSpMkLst>
            <pc:docMk/>
            <pc:sldMk cId="755221004" sldId="318"/>
            <ac:grpSpMk id="3" creationId="{B2E7A0FB-237A-DE1B-CB82-C5C248025CCA}"/>
          </ac:grpSpMkLst>
        </pc:grpChg>
        <pc:picChg chg="mod topLvl">
          <ac:chgData name="Hannah Sycamore" userId="b4770bae-8292-4e0f-8212-963b4c6b3ded" providerId="ADAL" clId="{5132BCB8-2042-4563-B85A-A555447B6316}" dt="2025-12-16T17:25:06.998" v="11495" actId="165"/>
          <ac:picMkLst>
            <pc:docMk/>
            <pc:sldMk cId="755221004" sldId="318"/>
            <ac:picMk id="1030" creationId="{AD5B5B27-4541-2F83-18D6-7365F2CCEB43}"/>
          </ac:picMkLst>
        </pc:picChg>
        <pc:picChg chg="mod topLvl">
          <ac:chgData name="Hannah Sycamore" userId="b4770bae-8292-4e0f-8212-963b4c6b3ded" providerId="ADAL" clId="{5132BCB8-2042-4563-B85A-A555447B6316}" dt="2025-12-16T17:25:06.998" v="11495" actId="165"/>
          <ac:picMkLst>
            <pc:docMk/>
            <pc:sldMk cId="755221004" sldId="318"/>
            <ac:picMk id="1032" creationId="{08C67651-3E61-4903-6108-14C3BF0FE968}"/>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16T16:06:35.922" v="3165" actId="20577"/>
              <pc2:cmMkLst xmlns:pc2="http://schemas.microsoft.com/office/powerpoint/2019/9/main/command">
                <pc:docMk/>
                <pc:sldMk cId="755221004" sldId="318"/>
                <pc2:cmMk id="{83756C5C-AA6F-45A9-A625-9DC0A2141C6E}"/>
              </pc2:cmMkLst>
            </pc226:cmChg>
          </p:ext>
        </pc:extLst>
      </pc:sldChg>
      <pc:sldChg chg="delSp modSp mod">
        <pc:chgData name="Hannah Sycamore" userId="b4770bae-8292-4e0f-8212-963b4c6b3ded" providerId="ADAL" clId="{5132BCB8-2042-4563-B85A-A555447B6316}" dt="2025-12-17T08:53:16.919" v="11518" actId="478"/>
        <pc:sldMkLst>
          <pc:docMk/>
          <pc:sldMk cId="3548017916" sldId="319"/>
        </pc:sldMkLst>
        <pc:spChg chg="mod">
          <ac:chgData name="Hannah Sycamore" userId="b4770bae-8292-4e0f-8212-963b4c6b3ded" providerId="ADAL" clId="{5132BCB8-2042-4563-B85A-A555447B6316}" dt="2025-12-08T15:41:21.285" v="786" actId="3064"/>
          <ac:spMkLst>
            <pc:docMk/>
            <pc:sldMk cId="3548017916" sldId="319"/>
            <ac:spMk id="2" creationId="{5E4E6C36-513A-AE1D-DB56-0ACFC03073BC}"/>
          </ac:spMkLst>
        </pc:spChg>
        <pc:spChg chg="del">
          <ac:chgData name="Hannah Sycamore" userId="b4770bae-8292-4e0f-8212-963b4c6b3ded" providerId="ADAL" clId="{5132BCB8-2042-4563-B85A-A555447B6316}" dt="2025-12-17T08:53:16.919" v="11518" actId="478"/>
          <ac:spMkLst>
            <pc:docMk/>
            <pc:sldMk cId="3548017916" sldId="319"/>
            <ac:spMk id="4" creationId="{F1B4E070-8FB7-8E49-D07C-20F526A6C7BA}"/>
          </ac:spMkLst>
        </pc:spChg>
        <pc:spChg chg="mod">
          <ac:chgData name="Hannah Sycamore" userId="b4770bae-8292-4e0f-8212-963b4c6b3ded" providerId="ADAL" clId="{5132BCB8-2042-4563-B85A-A555447B6316}" dt="2025-12-08T15:41:14.974" v="785" actId="3064"/>
          <ac:spMkLst>
            <pc:docMk/>
            <pc:sldMk cId="3548017916" sldId="319"/>
            <ac:spMk id="5" creationId="{67FBAD5A-5A9B-0F1D-9BD2-77F4EE2681B8}"/>
          </ac:spMkLst>
        </pc:spChg>
        <pc:spChg chg="mod">
          <ac:chgData name="Hannah Sycamore" userId="b4770bae-8292-4e0f-8212-963b4c6b3ded" providerId="ADAL" clId="{5132BCB8-2042-4563-B85A-A555447B6316}" dt="2025-12-08T15:40:31.493" v="771" actId="20577"/>
          <ac:spMkLst>
            <pc:docMk/>
            <pc:sldMk cId="3548017916" sldId="319"/>
            <ac:spMk id="10" creationId="{29DA5175-9185-B47F-FE42-3E69F445CF78}"/>
          </ac:spMkLst>
        </pc:spChg>
        <pc:picChg chg="mod">
          <ac:chgData name="Hannah Sycamore" userId="b4770bae-8292-4e0f-8212-963b4c6b3ded" providerId="ADAL" clId="{5132BCB8-2042-4563-B85A-A555447B6316}" dt="2025-12-16T16:50:23.788" v="9703" actId="962"/>
          <ac:picMkLst>
            <pc:docMk/>
            <pc:sldMk cId="3548017916" sldId="319"/>
            <ac:picMk id="6" creationId="{585FF1E9-B775-3860-6617-FC486FDF7B11}"/>
          </ac:picMkLst>
        </pc:picChg>
        <pc:picChg chg="mod">
          <ac:chgData name="Hannah Sycamore" userId="b4770bae-8292-4e0f-8212-963b4c6b3ded" providerId="ADAL" clId="{5132BCB8-2042-4563-B85A-A555447B6316}" dt="2025-12-16T16:50:25.645" v="9707" actId="962"/>
          <ac:picMkLst>
            <pc:docMk/>
            <pc:sldMk cId="3548017916" sldId="319"/>
            <ac:picMk id="13" creationId="{4DDE3B16-F809-F605-C136-ED7B3F141CC8}"/>
          </ac:picMkLst>
        </pc:picChg>
      </pc:sldChg>
      <pc:sldChg chg="delSp modSp mod">
        <pc:chgData name="Hannah Sycamore" userId="b4770bae-8292-4e0f-8212-963b4c6b3ded" providerId="ADAL" clId="{5132BCB8-2042-4563-B85A-A555447B6316}" dt="2025-12-17T08:54:02.799" v="11524" actId="478"/>
        <pc:sldMkLst>
          <pc:docMk/>
          <pc:sldMk cId="694931681" sldId="320"/>
        </pc:sldMkLst>
        <pc:spChg chg="del">
          <ac:chgData name="Hannah Sycamore" userId="b4770bae-8292-4e0f-8212-963b4c6b3ded" providerId="ADAL" clId="{5132BCB8-2042-4563-B85A-A555447B6316}" dt="2025-12-17T08:54:02.799" v="11524" actId="478"/>
          <ac:spMkLst>
            <pc:docMk/>
            <pc:sldMk cId="694931681" sldId="320"/>
            <ac:spMk id="4" creationId="{A02DCBFE-688C-86B4-48D2-8A8E922EA188}"/>
          </ac:spMkLst>
        </pc:spChg>
        <pc:spChg chg="mod">
          <ac:chgData name="Hannah Sycamore" userId="b4770bae-8292-4e0f-8212-963b4c6b3ded" providerId="ADAL" clId="{5132BCB8-2042-4563-B85A-A555447B6316}" dt="2025-12-08T15:55:09.124" v="897" actId="3064"/>
          <ac:spMkLst>
            <pc:docMk/>
            <pc:sldMk cId="694931681" sldId="320"/>
            <ac:spMk id="5" creationId="{6E6623D4-36F5-16A4-C797-8E25E6B428F9}"/>
          </ac:spMkLst>
        </pc:spChg>
        <pc:spChg chg="mod">
          <ac:chgData name="Hannah Sycamore" userId="b4770bae-8292-4e0f-8212-963b4c6b3ded" providerId="ADAL" clId="{5132BCB8-2042-4563-B85A-A555447B6316}" dt="2025-12-08T15:55:20.170" v="898" actId="20577"/>
          <ac:spMkLst>
            <pc:docMk/>
            <pc:sldMk cId="694931681" sldId="320"/>
            <ac:spMk id="10" creationId="{95AC2A89-1737-C786-D8EF-A6FBFC0000BF}"/>
          </ac:spMkLst>
        </pc:spChg>
        <pc:spChg chg="mod">
          <ac:chgData name="Hannah Sycamore" userId="b4770bae-8292-4e0f-8212-963b4c6b3ded" providerId="ADAL" clId="{5132BCB8-2042-4563-B85A-A555447B6316}" dt="2025-12-08T16:42:21.623" v="1296" actId="20577"/>
          <ac:spMkLst>
            <pc:docMk/>
            <pc:sldMk cId="694931681" sldId="320"/>
            <ac:spMk id="13" creationId="{EF18FE57-B207-5C20-68ED-E9EE3DE16631}"/>
          </ac:spMkLst>
        </pc:spChg>
        <pc:picChg chg="mod">
          <ac:chgData name="Hannah Sycamore" userId="b4770bae-8292-4e0f-8212-963b4c6b3ded" providerId="ADAL" clId="{5132BCB8-2042-4563-B85A-A555447B6316}" dt="2025-12-16T17:00:28.106" v="11152" actId="962"/>
          <ac:picMkLst>
            <pc:docMk/>
            <pc:sldMk cId="694931681" sldId="320"/>
            <ac:picMk id="7" creationId="{5093B3F4-1D3C-E684-D3B1-6C58BAD0CB8F}"/>
          </ac:picMkLst>
        </pc:picChg>
      </pc:sldChg>
      <pc:sldChg chg="addSp delSp modSp mod">
        <pc:chgData name="Hannah Sycamore" userId="b4770bae-8292-4e0f-8212-963b4c6b3ded" providerId="ADAL" clId="{5132BCB8-2042-4563-B85A-A555447B6316}" dt="2025-12-17T09:03:48.474" v="11567"/>
        <pc:sldMkLst>
          <pc:docMk/>
          <pc:sldMk cId="1057063667" sldId="321"/>
        </pc:sldMkLst>
        <pc:spChg chg="del">
          <ac:chgData name="Hannah Sycamore" userId="b4770bae-8292-4e0f-8212-963b4c6b3ded" providerId="ADAL" clId="{5132BCB8-2042-4563-B85A-A555447B6316}" dt="2025-12-17T08:56:56.151" v="11552" actId="478"/>
          <ac:spMkLst>
            <pc:docMk/>
            <pc:sldMk cId="1057063667" sldId="321"/>
            <ac:spMk id="4" creationId="{99AB9399-B576-3C4A-DF6E-0D26FCF14D74}"/>
          </ac:spMkLst>
        </pc:spChg>
        <pc:spChg chg="mod">
          <ac:chgData name="Hannah Sycamore" userId="b4770bae-8292-4e0f-8212-963b4c6b3ded" providerId="ADAL" clId="{5132BCB8-2042-4563-B85A-A555447B6316}" dt="2025-12-17T09:03:48.474" v="11567"/>
          <ac:spMkLst>
            <pc:docMk/>
            <pc:sldMk cId="1057063667" sldId="321"/>
            <ac:spMk id="5" creationId="{311A248A-208F-A975-6E52-A6211F8C1B28}"/>
          </ac:spMkLst>
        </pc:spChg>
        <pc:spChg chg="mod topLvl">
          <ac:chgData name="Hannah Sycamore" userId="b4770bae-8292-4e0f-8212-963b4c6b3ded" providerId="ADAL" clId="{5132BCB8-2042-4563-B85A-A555447B6316}" dt="2025-12-16T17:26:27.401" v="11504" actId="165"/>
          <ac:spMkLst>
            <pc:docMk/>
            <pc:sldMk cId="1057063667" sldId="321"/>
            <ac:spMk id="9" creationId="{3AE103B4-7724-7CDF-5478-C692475315D9}"/>
          </ac:spMkLst>
        </pc:spChg>
        <pc:spChg chg="mod">
          <ac:chgData name="Hannah Sycamore" userId="b4770bae-8292-4e0f-8212-963b4c6b3ded" providerId="ADAL" clId="{5132BCB8-2042-4563-B85A-A555447B6316}" dt="2025-12-08T16:51:00.623" v="1644" actId="14100"/>
          <ac:spMkLst>
            <pc:docMk/>
            <pc:sldMk cId="1057063667" sldId="321"/>
            <ac:spMk id="10" creationId="{038D49B2-D349-DDDB-35FE-D305BB5567E0}"/>
          </ac:spMkLst>
        </pc:spChg>
        <pc:spChg chg="mod topLvl">
          <ac:chgData name="Hannah Sycamore" userId="b4770bae-8292-4e0f-8212-963b4c6b3ded" providerId="ADAL" clId="{5132BCB8-2042-4563-B85A-A555447B6316}" dt="2025-12-16T15:53:57.223" v="2391" actId="165"/>
          <ac:spMkLst>
            <pc:docMk/>
            <pc:sldMk cId="1057063667" sldId="321"/>
            <ac:spMk id="20" creationId="{D5B86429-0B54-5BD4-4D7F-BC31A8F7F9ED}"/>
          </ac:spMkLst>
        </pc:spChg>
        <pc:spChg chg="mod topLvl">
          <ac:chgData name="Hannah Sycamore" userId="b4770bae-8292-4e0f-8212-963b4c6b3ded" providerId="ADAL" clId="{5132BCB8-2042-4563-B85A-A555447B6316}" dt="2025-12-16T15:53:57.223" v="2391" actId="165"/>
          <ac:spMkLst>
            <pc:docMk/>
            <pc:sldMk cId="1057063667" sldId="321"/>
            <ac:spMk id="21" creationId="{295B60EB-9463-9F2A-F740-EB72649B0C57}"/>
          </ac:spMkLst>
        </pc:spChg>
        <pc:spChg chg="mod topLvl">
          <ac:chgData name="Hannah Sycamore" userId="b4770bae-8292-4e0f-8212-963b4c6b3ded" providerId="ADAL" clId="{5132BCB8-2042-4563-B85A-A555447B6316}" dt="2025-12-16T15:53:57.223" v="2391" actId="165"/>
          <ac:spMkLst>
            <pc:docMk/>
            <pc:sldMk cId="1057063667" sldId="321"/>
            <ac:spMk id="22" creationId="{CCDC0438-1C47-A024-8461-5BEE2F46EC40}"/>
          </ac:spMkLst>
        </pc:spChg>
        <pc:spChg chg="mod topLvl">
          <ac:chgData name="Hannah Sycamore" userId="b4770bae-8292-4e0f-8212-963b4c6b3ded" providerId="ADAL" clId="{5132BCB8-2042-4563-B85A-A555447B6316}" dt="2025-12-16T15:53:57.223" v="2391" actId="165"/>
          <ac:spMkLst>
            <pc:docMk/>
            <pc:sldMk cId="1057063667" sldId="321"/>
            <ac:spMk id="23" creationId="{B3087923-0F87-EC82-79EE-EFFC040DF519}"/>
          </ac:spMkLst>
        </pc:spChg>
        <pc:grpChg chg="del">
          <ac:chgData name="Hannah Sycamore" userId="b4770bae-8292-4e0f-8212-963b4c6b3ded" providerId="ADAL" clId="{5132BCB8-2042-4563-B85A-A555447B6316}" dt="2025-12-16T17:26:27.401" v="11504" actId="165"/>
          <ac:grpSpMkLst>
            <pc:docMk/>
            <pc:sldMk cId="1057063667" sldId="321"/>
            <ac:grpSpMk id="3" creationId="{296E6DC4-F29D-0F29-26B7-3968F929B651}"/>
          </ac:grpSpMkLst>
        </pc:grpChg>
        <pc:grpChg chg="del">
          <ac:chgData name="Hannah Sycamore" userId="b4770bae-8292-4e0f-8212-963b4c6b3ded" providerId="ADAL" clId="{5132BCB8-2042-4563-B85A-A555447B6316}" dt="2025-12-16T15:53:57.223" v="2391" actId="165"/>
          <ac:grpSpMkLst>
            <pc:docMk/>
            <pc:sldMk cId="1057063667" sldId="321"/>
            <ac:grpSpMk id="12" creationId="{DADAABFD-C29D-68E7-337C-CBDC3D7FECD2}"/>
          </ac:grpSpMkLst>
        </pc:grpChg>
        <pc:picChg chg="mod topLvl">
          <ac:chgData name="Hannah Sycamore" userId="b4770bae-8292-4e0f-8212-963b4c6b3ded" providerId="ADAL" clId="{5132BCB8-2042-4563-B85A-A555447B6316}" dt="2025-12-16T15:54:11.997" v="2393" actId="962"/>
          <ac:picMkLst>
            <pc:docMk/>
            <pc:sldMk cId="1057063667" sldId="321"/>
            <ac:picMk id="16" creationId="{E9021BE7-3410-7592-C848-7C4918E60865}"/>
          </ac:picMkLst>
        </pc:picChg>
        <pc:picChg chg="mod topLvl">
          <ac:chgData name="Hannah Sycamore" userId="b4770bae-8292-4e0f-8212-963b4c6b3ded" providerId="ADAL" clId="{5132BCB8-2042-4563-B85A-A555447B6316}" dt="2025-12-16T15:58:12.650" v="3159" actId="962"/>
          <ac:picMkLst>
            <pc:docMk/>
            <pc:sldMk cId="1057063667" sldId="321"/>
            <ac:picMk id="19" creationId="{E7C025CF-099B-77DB-26B7-83AEFD3621FE}"/>
          </ac:picMkLst>
        </pc:picChg>
        <pc:picChg chg="mod topLvl">
          <ac:chgData name="Hannah Sycamore" userId="b4770bae-8292-4e0f-8212-963b4c6b3ded" providerId="ADAL" clId="{5132BCB8-2042-4563-B85A-A555447B6316}" dt="2025-12-16T17:26:27.401" v="11504" actId="165"/>
          <ac:picMkLst>
            <pc:docMk/>
            <pc:sldMk cId="1057063667" sldId="321"/>
            <ac:picMk id="1030" creationId="{5F8E5A0D-AC3D-38A1-01F9-22CA53896CF6}"/>
          </ac:picMkLst>
        </pc:picChg>
        <pc:picChg chg="mod topLvl">
          <ac:chgData name="Hannah Sycamore" userId="b4770bae-8292-4e0f-8212-963b4c6b3ded" providerId="ADAL" clId="{5132BCB8-2042-4563-B85A-A555447B6316}" dt="2025-12-16T17:26:27.401" v="11504" actId="165"/>
          <ac:picMkLst>
            <pc:docMk/>
            <pc:sldMk cId="1057063667" sldId="321"/>
            <ac:picMk id="1032" creationId="{9FBA50D2-A1B3-0D49-060C-677E6C10BA3E}"/>
          </ac:picMkLst>
        </pc:picChg>
        <pc:cxnChg chg="mod topLvl">
          <ac:chgData name="Hannah Sycamore" userId="b4770bae-8292-4e0f-8212-963b4c6b3ded" providerId="ADAL" clId="{5132BCB8-2042-4563-B85A-A555447B6316}" dt="2025-12-16T17:20:46.017" v="11471" actId="962"/>
          <ac:cxnSpMkLst>
            <pc:docMk/>
            <pc:sldMk cId="1057063667" sldId="321"/>
            <ac:cxnSpMk id="24" creationId="{820BCA4D-2FD5-D740-4364-391FE83A401C}"/>
          </ac:cxnSpMkLst>
        </pc:cxnChg>
      </pc:sldChg>
      <pc:sldChg chg="addSp delSp modSp mod">
        <pc:chgData name="Hannah Sycamore" userId="b4770bae-8292-4e0f-8212-963b4c6b3ded" providerId="ADAL" clId="{5132BCB8-2042-4563-B85A-A555447B6316}" dt="2025-12-17T08:56:51.320" v="11551" actId="13244"/>
        <pc:sldMkLst>
          <pc:docMk/>
          <pc:sldMk cId="424021729" sldId="322"/>
        </pc:sldMkLst>
        <pc:spChg chg="ord">
          <ac:chgData name="Hannah Sycamore" userId="b4770bae-8292-4e0f-8212-963b4c6b3ded" providerId="ADAL" clId="{5132BCB8-2042-4563-B85A-A555447B6316}" dt="2025-12-17T08:56:46.602" v="11549" actId="13244"/>
          <ac:spMkLst>
            <pc:docMk/>
            <pc:sldMk cId="424021729" sldId="322"/>
            <ac:spMk id="2" creationId="{1364E324-C419-326C-7A62-31E11C1D55DB}"/>
          </ac:spMkLst>
        </pc:spChg>
        <pc:spChg chg="del">
          <ac:chgData name="Hannah Sycamore" userId="b4770bae-8292-4e0f-8212-963b4c6b3ded" providerId="ADAL" clId="{5132BCB8-2042-4563-B85A-A555447B6316}" dt="2025-12-17T08:56:38.824" v="11548" actId="478"/>
          <ac:spMkLst>
            <pc:docMk/>
            <pc:sldMk cId="424021729" sldId="322"/>
            <ac:spMk id="4" creationId="{B61309BD-865A-2658-77AC-C57ECF313EA6}"/>
          </ac:spMkLst>
        </pc:spChg>
        <pc:spChg chg="mod ord">
          <ac:chgData name="Hannah Sycamore" userId="b4770bae-8292-4e0f-8212-963b4c6b3ded" providerId="ADAL" clId="{5132BCB8-2042-4563-B85A-A555447B6316}" dt="2025-12-17T08:56:50.089" v="11550" actId="13244"/>
          <ac:spMkLst>
            <pc:docMk/>
            <pc:sldMk cId="424021729" sldId="322"/>
            <ac:spMk id="5" creationId="{3526AFD5-8A96-68B3-4B84-2ADFFE2C50D4}"/>
          </ac:spMkLst>
        </pc:spChg>
        <pc:spChg chg="add mod">
          <ac:chgData name="Hannah Sycamore" userId="b4770bae-8292-4e0f-8212-963b4c6b3ded" providerId="ADAL" clId="{5132BCB8-2042-4563-B85A-A555447B6316}" dt="2025-12-08T16:50:27.012" v="1640" actId="14100"/>
          <ac:spMkLst>
            <pc:docMk/>
            <pc:sldMk cId="424021729" sldId="322"/>
            <ac:spMk id="6" creationId="{FF24C778-15F4-302A-271A-4729B31FDF70}"/>
          </ac:spMkLst>
        </pc:spChg>
        <pc:spChg chg="mod ord">
          <ac:chgData name="Hannah Sycamore" userId="b4770bae-8292-4e0f-8212-963b4c6b3ded" providerId="ADAL" clId="{5132BCB8-2042-4563-B85A-A555447B6316}" dt="2025-12-17T08:56:51.320" v="11551" actId="13244"/>
          <ac:spMkLst>
            <pc:docMk/>
            <pc:sldMk cId="424021729" sldId="322"/>
            <ac:spMk id="8" creationId="{00ACA3C3-C5C2-68FD-17B4-2AEEF0C00EA7}"/>
          </ac:spMkLst>
        </pc:spChg>
        <pc:spChg chg="mod topLvl">
          <ac:chgData name="Hannah Sycamore" userId="b4770bae-8292-4e0f-8212-963b4c6b3ded" providerId="ADAL" clId="{5132BCB8-2042-4563-B85A-A555447B6316}" dt="2025-12-16T17:20:23.684" v="11466" actId="165"/>
          <ac:spMkLst>
            <pc:docMk/>
            <pc:sldMk cId="424021729" sldId="322"/>
            <ac:spMk id="9" creationId="{361E37DD-D3EF-3211-1172-72A801FADE2B}"/>
          </ac:spMkLst>
        </pc:spChg>
        <pc:spChg chg="mod">
          <ac:chgData name="Hannah Sycamore" userId="b4770bae-8292-4e0f-8212-963b4c6b3ded" providerId="ADAL" clId="{5132BCB8-2042-4563-B85A-A555447B6316}" dt="2025-12-08T16:49:20.304" v="1447" actId="1076"/>
          <ac:spMkLst>
            <pc:docMk/>
            <pc:sldMk cId="424021729" sldId="322"/>
            <ac:spMk id="10" creationId="{814CECC4-30C1-1CB5-A010-CFD332F6B6E5}"/>
          </ac:spMkLst>
        </pc:spChg>
        <pc:spChg chg="mod">
          <ac:chgData name="Hannah Sycamore" userId="b4770bae-8292-4e0f-8212-963b4c6b3ded" providerId="ADAL" clId="{5132BCB8-2042-4563-B85A-A555447B6316}" dt="2025-12-08T16:50:38.005" v="1642" actId="1076"/>
          <ac:spMkLst>
            <pc:docMk/>
            <pc:sldMk cId="424021729" sldId="322"/>
            <ac:spMk id="12" creationId="{E0CF6247-4C00-A8C8-13F6-6E16A6527A16}"/>
          </ac:spMkLst>
        </pc:spChg>
        <pc:spChg chg="mod">
          <ac:chgData name="Hannah Sycamore" userId="b4770bae-8292-4e0f-8212-963b4c6b3ded" providerId="ADAL" clId="{5132BCB8-2042-4563-B85A-A555447B6316}" dt="2025-12-08T16:50:10.052" v="1638" actId="1076"/>
          <ac:spMkLst>
            <pc:docMk/>
            <pc:sldMk cId="424021729" sldId="322"/>
            <ac:spMk id="14" creationId="{846B0882-51F8-5DF7-A6B5-57FD2382B619}"/>
          </ac:spMkLst>
        </pc:spChg>
        <pc:spChg chg="mod">
          <ac:chgData name="Hannah Sycamore" userId="b4770bae-8292-4e0f-8212-963b4c6b3ded" providerId="ADAL" clId="{5132BCB8-2042-4563-B85A-A555447B6316}" dt="2025-12-08T16:48:22.015" v="1431" actId="1076"/>
          <ac:spMkLst>
            <pc:docMk/>
            <pc:sldMk cId="424021729" sldId="322"/>
            <ac:spMk id="15" creationId="{64664846-1172-A86C-E0D9-5215E6475C65}"/>
          </ac:spMkLst>
        </pc:spChg>
        <pc:grpChg chg="del mod">
          <ac:chgData name="Hannah Sycamore" userId="b4770bae-8292-4e0f-8212-963b4c6b3ded" providerId="ADAL" clId="{5132BCB8-2042-4563-B85A-A555447B6316}" dt="2025-12-16T17:20:23.684" v="11466" actId="165"/>
          <ac:grpSpMkLst>
            <pc:docMk/>
            <pc:sldMk cId="424021729" sldId="322"/>
            <ac:grpSpMk id="3" creationId="{C1685E61-2C0B-F418-110F-A79C3FEFFB22}"/>
          </ac:grpSpMkLst>
        </pc:grpChg>
        <pc:picChg chg="mod">
          <ac:chgData name="Hannah Sycamore" userId="b4770bae-8292-4e0f-8212-963b4c6b3ded" providerId="ADAL" clId="{5132BCB8-2042-4563-B85A-A555447B6316}" dt="2025-12-16T15:57:32.419" v="3057" actId="962"/>
          <ac:picMkLst>
            <pc:docMk/>
            <pc:sldMk cId="424021729" sldId="322"/>
            <ac:picMk id="7" creationId="{4C040051-E0A8-8B9E-0BCF-7DB9CFF80EA7}"/>
          </ac:picMkLst>
        </pc:picChg>
        <pc:picChg chg="mod topLvl">
          <ac:chgData name="Hannah Sycamore" userId="b4770bae-8292-4e0f-8212-963b4c6b3ded" providerId="ADAL" clId="{5132BCB8-2042-4563-B85A-A555447B6316}" dt="2025-12-16T17:20:23.684" v="11466" actId="165"/>
          <ac:picMkLst>
            <pc:docMk/>
            <pc:sldMk cId="424021729" sldId="322"/>
            <ac:picMk id="1030" creationId="{17950AF9-15D7-6177-8278-603A8D5CBD53}"/>
          </ac:picMkLst>
        </pc:picChg>
        <pc:picChg chg="mod topLvl">
          <ac:chgData name="Hannah Sycamore" userId="b4770bae-8292-4e0f-8212-963b4c6b3ded" providerId="ADAL" clId="{5132BCB8-2042-4563-B85A-A555447B6316}" dt="2025-12-16T17:20:23.684" v="11466" actId="165"/>
          <ac:picMkLst>
            <pc:docMk/>
            <pc:sldMk cId="424021729" sldId="322"/>
            <ac:picMk id="1032" creationId="{4B3070EC-D50E-22D4-0499-4EE54C9A9FB3}"/>
          </ac:picMkLst>
        </pc:picChg>
      </pc:sldChg>
      <pc:sldChg chg="addSp delSp modSp mod">
        <pc:chgData name="Hannah Sycamore" userId="b4770bae-8292-4e0f-8212-963b4c6b3ded" providerId="ADAL" clId="{5132BCB8-2042-4563-B85A-A555447B6316}" dt="2025-12-17T08:56:14.784" v="11546" actId="478"/>
        <pc:sldMkLst>
          <pc:docMk/>
          <pc:sldMk cId="3112921992" sldId="323"/>
        </pc:sldMkLst>
        <pc:spChg chg="add mod">
          <ac:chgData name="Hannah Sycamore" userId="b4770bae-8292-4e0f-8212-963b4c6b3ded" providerId="ADAL" clId="{5132BCB8-2042-4563-B85A-A555447B6316}" dt="2025-12-08T16:33:26.650" v="1194" actId="1076"/>
          <ac:spMkLst>
            <pc:docMk/>
            <pc:sldMk cId="3112921992" sldId="323"/>
            <ac:spMk id="3" creationId="{5ABB9F05-3CC0-BED1-4E6C-7C0FFC2A1D7A}"/>
          </ac:spMkLst>
        </pc:spChg>
        <pc:spChg chg="del">
          <ac:chgData name="Hannah Sycamore" userId="b4770bae-8292-4e0f-8212-963b4c6b3ded" providerId="ADAL" clId="{5132BCB8-2042-4563-B85A-A555447B6316}" dt="2025-12-17T08:56:14.784" v="11546" actId="478"/>
          <ac:spMkLst>
            <pc:docMk/>
            <pc:sldMk cId="3112921992" sldId="323"/>
            <ac:spMk id="4" creationId="{0A593572-BE12-635D-FFB4-43F29C63F998}"/>
          </ac:spMkLst>
        </pc:spChg>
        <pc:spChg chg="mod">
          <ac:chgData name="Hannah Sycamore" userId="b4770bae-8292-4e0f-8212-963b4c6b3ded" providerId="ADAL" clId="{5132BCB8-2042-4563-B85A-A555447B6316}" dt="2025-12-08T16:33:14.554" v="1193"/>
          <ac:spMkLst>
            <pc:docMk/>
            <pc:sldMk cId="3112921992" sldId="323"/>
            <ac:spMk id="5" creationId="{5772DF50-4846-95BA-87A2-4C435A0D9797}"/>
          </ac:spMkLst>
        </pc:spChg>
        <pc:spChg chg="mod">
          <ac:chgData name="Hannah Sycamore" userId="b4770bae-8292-4e0f-8212-963b4c6b3ded" providerId="ADAL" clId="{5132BCB8-2042-4563-B85A-A555447B6316}" dt="2025-12-08T16:31:35.458" v="1142"/>
          <ac:spMkLst>
            <pc:docMk/>
            <pc:sldMk cId="3112921992" sldId="323"/>
            <ac:spMk id="10" creationId="{2FC3A920-6E39-920B-3406-6B8B44435BE7}"/>
          </ac:spMkLst>
        </pc:spChg>
        <pc:spChg chg="mod">
          <ac:chgData name="Hannah Sycamore" userId="b4770bae-8292-4e0f-8212-963b4c6b3ded" providerId="ADAL" clId="{5132BCB8-2042-4563-B85A-A555447B6316}" dt="2025-12-08T16:42:03.262" v="1288" actId="20577"/>
          <ac:spMkLst>
            <pc:docMk/>
            <pc:sldMk cId="3112921992" sldId="323"/>
            <ac:spMk id="13" creationId="{2B051082-FB00-809C-2F35-C8B8F93EB3B2}"/>
          </ac:spMkLst>
        </pc:spChg>
        <pc:spChg chg="mod">
          <ac:chgData name="Hannah Sycamore" userId="b4770bae-8292-4e0f-8212-963b4c6b3ded" providerId="ADAL" clId="{5132BCB8-2042-4563-B85A-A555447B6316}" dt="2025-12-16T16:02:37.248" v="3160" actId="20577"/>
          <ac:spMkLst>
            <pc:docMk/>
            <pc:sldMk cId="3112921992" sldId="323"/>
            <ac:spMk id="15" creationId="{C2B195F2-C2AC-8804-7FAE-1A993413AD13}"/>
          </ac:spMkLst>
        </pc:spChg>
        <pc:spChg chg="add mod topLvl">
          <ac:chgData name="Hannah Sycamore" userId="b4770bae-8292-4e0f-8212-963b4c6b3ded" providerId="ADAL" clId="{5132BCB8-2042-4563-B85A-A555447B6316}" dt="2025-12-16T17:18:51.645" v="11463" actId="165"/>
          <ac:spMkLst>
            <pc:docMk/>
            <pc:sldMk cId="3112921992" sldId="323"/>
            <ac:spMk id="18" creationId="{CF8032DB-E27B-A033-8E1A-FD143ABF5E93}"/>
          </ac:spMkLst>
        </pc:spChg>
        <pc:spChg chg="add mod topLvl">
          <ac:chgData name="Hannah Sycamore" userId="b4770bae-8292-4e0f-8212-963b4c6b3ded" providerId="ADAL" clId="{5132BCB8-2042-4563-B85A-A555447B6316}" dt="2025-12-16T17:18:51.645" v="11463" actId="165"/>
          <ac:spMkLst>
            <pc:docMk/>
            <pc:sldMk cId="3112921992" sldId="323"/>
            <ac:spMk id="19" creationId="{15C5FE0B-2BEC-26EF-97DE-97706CCF4161}"/>
          </ac:spMkLst>
        </pc:spChg>
        <pc:grpChg chg="del">
          <ac:chgData name="Hannah Sycamore" userId="b4770bae-8292-4e0f-8212-963b4c6b3ded" providerId="ADAL" clId="{5132BCB8-2042-4563-B85A-A555447B6316}" dt="2025-12-16T17:18:51.645" v="11463" actId="165"/>
          <ac:grpSpMkLst>
            <pc:docMk/>
            <pc:sldMk cId="3112921992" sldId="323"/>
            <ac:grpSpMk id="21" creationId="{7BFAEE70-4C77-2A67-863A-AC5A78F9434C}"/>
          </ac:grpSpMkLst>
        </pc:grpChg>
        <pc:picChg chg="add mod topLvl">
          <ac:chgData name="Hannah Sycamore" userId="b4770bae-8292-4e0f-8212-963b4c6b3ded" providerId="ADAL" clId="{5132BCB8-2042-4563-B85A-A555447B6316}" dt="2025-12-16T17:18:51.645" v="11463" actId="165"/>
          <ac:picMkLst>
            <pc:docMk/>
            <pc:sldMk cId="3112921992" sldId="323"/>
            <ac:picMk id="7" creationId="{29DA2477-4684-175C-D53C-6B0144DF82FD}"/>
          </ac:picMkLst>
        </pc:picChg>
        <pc:picChg chg="add mod topLvl">
          <ac:chgData name="Hannah Sycamore" userId="b4770bae-8292-4e0f-8212-963b4c6b3ded" providerId="ADAL" clId="{5132BCB8-2042-4563-B85A-A555447B6316}" dt="2025-12-16T17:18:51.645" v="11463" actId="165"/>
          <ac:picMkLst>
            <pc:docMk/>
            <pc:sldMk cId="3112921992" sldId="323"/>
            <ac:picMk id="12" creationId="{632E9F33-00CC-8648-7F73-3D636D7BB990}"/>
          </ac:picMkLst>
        </pc:picChg>
        <pc:cxnChg chg="mod topLvl">
          <ac:chgData name="Hannah Sycamore" userId="b4770bae-8292-4e0f-8212-963b4c6b3ded" providerId="ADAL" clId="{5132BCB8-2042-4563-B85A-A555447B6316}" dt="2025-12-16T17:20:35.834" v="11468" actId="962"/>
          <ac:cxnSpMkLst>
            <pc:docMk/>
            <pc:sldMk cId="3112921992" sldId="323"/>
            <ac:cxnSpMk id="9" creationId="{03362AC9-BB08-D531-431F-14B3575F5D6C}"/>
          </ac:cxnSpMkLst>
        </pc:cxnChg>
        <pc:cxnChg chg="mod topLvl">
          <ac:chgData name="Hannah Sycamore" userId="b4770bae-8292-4e0f-8212-963b4c6b3ded" providerId="ADAL" clId="{5132BCB8-2042-4563-B85A-A555447B6316}" dt="2025-12-16T17:20:41.514" v="11470" actId="962"/>
          <ac:cxnSpMkLst>
            <pc:docMk/>
            <pc:sldMk cId="3112921992" sldId="323"/>
            <ac:cxnSpMk id="17" creationId="{878E492F-4045-F9DC-DD44-5AACD9402D76}"/>
          </ac:cxnSpMkLst>
        </pc:cxnChg>
      </pc:sldChg>
      <pc:sldChg chg="delSp modSp mod">
        <pc:chgData name="Hannah Sycamore" userId="b4770bae-8292-4e0f-8212-963b4c6b3ded" providerId="ADAL" clId="{5132BCB8-2042-4563-B85A-A555447B6316}" dt="2025-12-17T09:03:25.636" v="11562"/>
        <pc:sldMkLst>
          <pc:docMk/>
          <pc:sldMk cId="106617572" sldId="324"/>
        </pc:sldMkLst>
        <pc:spChg chg="del">
          <ac:chgData name="Hannah Sycamore" userId="b4770bae-8292-4e0f-8212-963b4c6b3ded" providerId="ADAL" clId="{5132BCB8-2042-4563-B85A-A555447B6316}" dt="2025-12-17T08:56:24.087" v="11547" actId="478"/>
          <ac:spMkLst>
            <pc:docMk/>
            <pc:sldMk cId="106617572" sldId="324"/>
            <ac:spMk id="4" creationId="{B16818AB-64F3-7C1B-DF29-B3C99E4E532D}"/>
          </ac:spMkLst>
        </pc:spChg>
        <pc:spChg chg="mod">
          <ac:chgData name="Hannah Sycamore" userId="b4770bae-8292-4e0f-8212-963b4c6b3ded" providerId="ADAL" clId="{5132BCB8-2042-4563-B85A-A555447B6316}" dt="2025-12-17T09:03:25.636" v="11562"/>
          <ac:spMkLst>
            <pc:docMk/>
            <pc:sldMk cId="106617572" sldId="324"/>
            <ac:spMk id="5" creationId="{D9BB180C-7373-1820-ACC2-64D325E5810B}"/>
          </ac:spMkLst>
        </pc:spChg>
        <pc:spChg chg="mod">
          <ac:chgData name="Hannah Sycamore" userId="b4770bae-8292-4e0f-8212-963b4c6b3ded" providerId="ADAL" clId="{5132BCB8-2042-4563-B85A-A555447B6316}" dt="2025-12-08T16:47:33.924" v="1425" actId="1076"/>
          <ac:spMkLst>
            <pc:docMk/>
            <pc:sldMk cId="106617572" sldId="324"/>
            <ac:spMk id="8" creationId="{CFCB6F48-36E6-5159-85AE-A27CDF5D2DAF}"/>
          </ac:spMkLst>
        </pc:spChg>
        <pc:spChg chg="mod">
          <ac:chgData name="Hannah Sycamore" userId="b4770bae-8292-4e0f-8212-963b4c6b3ded" providerId="ADAL" clId="{5132BCB8-2042-4563-B85A-A555447B6316}" dt="2025-12-08T16:47:42.957" v="1426" actId="1076"/>
          <ac:spMkLst>
            <pc:docMk/>
            <pc:sldMk cId="106617572" sldId="324"/>
            <ac:spMk id="10" creationId="{DF15E4E1-C144-9F83-A6CA-21ACBAD53DD9}"/>
          </ac:spMkLst>
        </pc:spChg>
        <pc:spChg chg="mod">
          <ac:chgData name="Hannah Sycamore" userId="b4770bae-8292-4e0f-8212-963b4c6b3ded" providerId="ADAL" clId="{5132BCB8-2042-4563-B85A-A555447B6316}" dt="2025-12-08T16:46:51.661" v="1413" actId="1076"/>
          <ac:spMkLst>
            <pc:docMk/>
            <pc:sldMk cId="106617572" sldId="324"/>
            <ac:spMk id="11" creationId="{90B6869A-B758-CA80-1376-04CA1BE6BDC7}"/>
          </ac:spMkLst>
        </pc:spChg>
        <pc:spChg chg="del mod">
          <ac:chgData name="Hannah Sycamore" userId="b4770bae-8292-4e0f-8212-963b4c6b3ded" providerId="ADAL" clId="{5132BCB8-2042-4563-B85A-A555447B6316}" dt="2025-12-16T17:14:52.964" v="11387" actId="478"/>
          <ac:spMkLst>
            <pc:docMk/>
            <pc:sldMk cId="106617572" sldId="324"/>
            <ac:spMk id="12" creationId="{4E84DA05-762D-F4F3-38A0-30E3DE3C2E8E}"/>
          </ac:spMkLst>
        </pc:spChg>
        <pc:spChg chg="mod">
          <ac:chgData name="Hannah Sycamore" userId="b4770bae-8292-4e0f-8212-963b4c6b3ded" providerId="ADAL" clId="{5132BCB8-2042-4563-B85A-A555447B6316}" dt="2025-12-08T16:46:45.445" v="1411" actId="1036"/>
          <ac:spMkLst>
            <pc:docMk/>
            <pc:sldMk cId="106617572" sldId="324"/>
            <ac:spMk id="13" creationId="{0C97BB3C-40BC-F34B-AD8F-0ED1C16C57D2}"/>
          </ac:spMkLst>
        </pc:spChg>
        <pc:spChg chg="mod">
          <ac:chgData name="Hannah Sycamore" userId="b4770bae-8292-4e0f-8212-963b4c6b3ded" providerId="ADAL" clId="{5132BCB8-2042-4563-B85A-A555447B6316}" dt="2025-12-08T16:45:17.525" v="1398" actId="1076"/>
          <ac:spMkLst>
            <pc:docMk/>
            <pc:sldMk cId="106617572" sldId="324"/>
            <ac:spMk id="14" creationId="{173FA9C9-ABD4-1C55-EF02-DE59FCF230C8}"/>
          </ac:spMkLst>
        </pc:spChg>
        <pc:spChg chg="mod">
          <ac:chgData name="Hannah Sycamore" userId="b4770bae-8292-4e0f-8212-963b4c6b3ded" providerId="ADAL" clId="{5132BCB8-2042-4563-B85A-A555447B6316}" dt="2025-12-16T17:15:09.366" v="11424" actId="14100"/>
          <ac:spMkLst>
            <pc:docMk/>
            <pc:sldMk cId="106617572" sldId="324"/>
            <ac:spMk id="15" creationId="{3A2CE191-4C91-226C-5DEC-D5A6B7C4BF80}"/>
          </ac:spMkLst>
        </pc:spChg>
        <pc:picChg chg="mod">
          <ac:chgData name="Hannah Sycamore" userId="b4770bae-8292-4e0f-8212-963b4c6b3ded" providerId="ADAL" clId="{5132BCB8-2042-4563-B85A-A555447B6316}" dt="2025-12-16T17:15:14.859" v="11427" actId="1076"/>
          <ac:picMkLst>
            <pc:docMk/>
            <pc:sldMk cId="106617572" sldId="324"/>
            <ac:picMk id="6" creationId="{A3AC97A6-C3F6-1C77-5F9D-51E3069B69F8}"/>
          </ac:picMkLst>
        </pc:picChg>
      </pc:sldChg>
      <pc:sldChg chg="delSp modSp mod">
        <pc:chgData name="Hannah Sycamore" userId="b4770bae-8292-4e0f-8212-963b4c6b3ded" providerId="ADAL" clId="{5132BCB8-2042-4563-B85A-A555447B6316}" dt="2025-12-17T08:55:25.607" v="11538" actId="478"/>
        <pc:sldMkLst>
          <pc:docMk/>
          <pc:sldMk cId="1806496416" sldId="325"/>
        </pc:sldMkLst>
        <pc:spChg chg="mod ord">
          <ac:chgData name="Hannah Sycamore" userId="b4770bae-8292-4e0f-8212-963b4c6b3ded" providerId="ADAL" clId="{5132BCB8-2042-4563-B85A-A555447B6316}" dt="2025-12-17T08:55:20.490" v="11537" actId="13244"/>
          <ac:spMkLst>
            <pc:docMk/>
            <pc:sldMk cId="1806496416" sldId="325"/>
            <ac:spMk id="7" creationId="{F29D432C-55F6-E3E0-9C17-A8540DE400CE}"/>
          </ac:spMkLst>
        </pc:spChg>
        <pc:spChg chg="mod">
          <ac:chgData name="Hannah Sycamore" userId="b4770bae-8292-4e0f-8212-963b4c6b3ded" providerId="ADAL" clId="{5132BCB8-2042-4563-B85A-A555447B6316}" dt="2025-12-08T16:12:55.496" v="1032" actId="20577"/>
          <ac:spMkLst>
            <pc:docMk/>
            <pc:sldMk cId="1806496416" sldId="325"/>
            <ac:spMk id="96" creationId="{00000000-0000-0000-0000-000000000000}"/>
          </ac:spMkLst>
        </pc:spChg>
        <pc:spChg chg="del">
          <ac:chgData name="Hannah Sycamore" userId="b4770bae-8292-4e0f-8212-963b4c6b3ded" providerId="ADAL" clId="{5132BCB8-2042-4563-B85A-A555447B6316}" dt="2025-12-17T08:55:25.607" v="11538" actId="478"/>
          <ac:spMkLst>
            <pc:docMk/>
            <pc:sldMk cId="1806496416" sldId="325"/>
            <ac:spMk id="99" creationId="{00000000-0000-0000-0000-000000000000}"/>
          </ac:spMkLst>
        </pc:spChg>
        <pc:spChg chg="mod">
          <ac:chgData name="Hannah Sycamore" userId="b4770bae-8292-4e0f-8212-963b4c6b3ded" providerId="ADAL" clId="{5132BCB8-2042-4563-B85A-A555447B6316}" dt="2025-12-08T16:13:11.269" v="1037" actId="20577"/>
          <ac:spMkLst>
            <pc:docMk/>
            <pc:sldMk cId="1806496416" sldId="325"/>
            <ac:spMk id="104" creationId="{00000000-0000-0000-0000-000000000000}"/>
          </ac:spMkLst>
        </pc:spChg>
        <pc:picChg chg="mod">
          <ac:chgData name="Hannah Sycamore" userId="b4770bae-8292-4e0f-8212-963b4c6b3ded" providerId="ADAL" clId="{5132BCB8-2042-4563-B85A-A555447B6316}" dt="2025-12-16T17:14:22.888" v="11384" actId="962"/>
          <ac:picMkLst>
            <pc:docMk/>
            <pc:sldMk cId="1806496416" sldId="325"/>
            <ac:picMk id="19" creationId="{2208931E-60F3-9E3E-5F12-505454FF2078}"/>
          </ac:picMkLst>
        </pc:picChg>
        <pc:picChg chg="mod">
          <ac:chgData name="Hannah Sycamore" userId="b4770bae-8292-4e0f-8212-963b4c6b3ded" providerId="ADAL" clId="{5132BCB8-2042-4563-B85A-A555447B6316}" dt="2025-12-16T17:17:45.996" v="11446" actId="962"/>
          <ac:picMkLst>
            <pc:docMk/>
            <pc:sldMk cId="1806496416" sldId="325"/>
            <ac:picMk id="107" creationId="{00000000-0000-0000-0000-000000000000}"/>
          </ac:picMkLst>
        </pc:picChg>
        <pc:picChg chg="mod">
          <ac:chgData name="Hannah Sycamore" userId="b4770bae-8292-4e0f-8212-963b4c6b3ded" providerId="ADAL" clId="{5132BCB8-2042-4563-B85A-A555447B6316}" dt="2025-12-16T17:17:48.051" v="11447" actId="962"/>
          <ac:picMkLst>
            <pc:docMk/>
            <pc:sldMk cId="1806496416" sldId="325"/>
            <ac:picMk id="108" creationId="{00000000-0000-0000-0000-000000000000}"/>
          </ac:picMkLst>
        </pc:picChg>
      </pc:sldChg>
      <pc:sldChg chg="addSp delSp modSp mod">
        <pc:chgData name="Hannah Sycamore" userId="b4770bae-8292-4e0f-8212-963b4c6b3ded" providerId="ADAL" clId="{5132BCB8-2042-4563-B85A-A555447B6316}" dt="2025-12-17T08:54:18.302" v="11528" actId="13244"/>
        <pc:sldMkLst>
          <pc:docMk/>
          <pc:sldMk cId="1314069462" sldId="327"/>
        </pc:sldMkLst>
        <pc:spChg chg="ord">
          <ac:chgData name="Hannah Sycamore" userId="b4770bae-8292-4e0f-8212-963b4c6b3ded" providerId="ADAL" clId="{5132BCB8-2042-4563-B85A-A555447B6316}" dt="2025-12-17T08:54:12.636" v="11525" actId="13244"/>
          <ac:spMkLst>
            <pc:docMk/>
            <pc:sldMk cId="1314069462" sldId="327"/>
            <ac:spMk id="2" creationId="{2F4813F0-2F9C-8B70-509D-308B1D7F0163}"/>
          </ac:spMkLst>
        </pc:spChg>
        <pc:spChg chg="del">
          <ac:chgData name="Hannah Sycamore" userId="b4770bae-8292-4e0f-8212-963b4c6b3ded" providerId="ADAL" clId="{5132BCB8-2042-4563-B85A-A555447B6316}" dt="2025-12-17T08:54:15.544" v="11526" actId="478"/>
          <ac:spMkLst>
            <pc:docMk/>
            <pc:sldMk cId="1314069462" sldId="327"/>
            <ac:spMk id="4" creationId="{8C7754D5-541A-A359-1414-8B188E4CCC79}"/>
          </ac:spMkLst>
        </pc:spChg>
        <pc:spChg chg="mod ord">
          <ac:chgData name="Hannah Sycamore" userId="b4770bae-8292-4e0f-8212-963b4c6b3ded" providerId="ADAL" clId="{5132BCB8-2042-4563-B85A-A555447B6316}" dt="2025-12-17T08:54:17.057" v="11527" actId="13244"/>
          <ac:spMkLst>
            <pc:docMk/>
            <pc:sldMk cId="1314069462" sldId="327"/>
            <ac:spMk id="5" creationId="{91C025B0-43E9-18BC-3023-2067AF522778}"/>
          </ac:spMkLst>
        </pc:spChg>
        <pc:spChg chg="mod ord">
          <ac:chgData name="Hannah Sycamore" userId="b4770bae-8292-4e0f-8212-963b4c6b3ded" providerId="ADAL" clId="{5132BCB8-2042-4563-B85A-A555447B6316}" dt="2025-12-17T08:54:18.302" v="11528" actId="13244"/>
          <ac:spMkLst>
            <pc:docMk/>
            <pc:sldMk cId="1314069462" sldId="327"/>
            <ac:spMk id="8" creationId="{82286C45-54BB-4FA3-F7EC-01FB6D938E72}"/>
          </ac:spMkLst>
        </pc:spChg>
        <pc:spChg chg="mod topLvl">
          <ac:chgData name="Hannah Sycamore" userId="b4770bae-8292-4e0f-8212-963b4c6b3ded" providerId="ADAL" clId="{5132BCB8-2042-4563-B85A-A555447B6316}" dt="2025-12-16T17:25:38.448" v="11501" actId="165"/>
          <ac:spMkLst>
            <pc:docMk/>
            <pc:sldMk cId="1314069462" sldId="327"/>
            <ac:spMk id="9" creationId="{51DCF080-3407-056E-AFB2-FED15BA780EC}"/>
          </ac:spMkLst>
        </pc:spChg>
        <pc:spChg chg="mod ord">
          <ac:chgData name="Hannah Sycamore" userId="b4770bae-8292-4e0f-8212-963b4c6b3ded" providerId="ADAL" clId="{5132BCB8-2042-4563-B85A-A555447B6316}" dt="2025-12-08T15:56:53.994" v="922" actId="1076"/>
          <ac:spMkLst>
            <pc:docMk/>
            <pc:sldMk cId="1314069462" sldId="327"/>
            <ac:spMk id="10" creationId="{714E1F0D-BC56-19BE-1F02-A0E8D38E5769}"/>
          </ac:spMkLst>
        </pc:spChg>
        <pc:spChg chg="mod">
          <ac:chgData name="Hannah Sycamore" userId="b4770bae-8292-4e0f-8212-963b4c6b3ded" providerId="ADAL" clId="{5132BCB8-2042-4563-B85A-A555447B6316}" dt="2025-12-08T15:56:44.440" v="920" actId="1076"/>
          <ac:spMkLst>
            <pc:docMk/>
            <pc:sldMk cId="1314069462" sldId="327"/>
            <ac:spMk id="11" creationId="{7127C9FB-E0D0-7456-657C-A1FE25B66197}"/>
          </ac:spMkLst>
        </pc:spChg>
        <pc:spChg chg="mod">
          <ac:chgData name="Hannah Sycamore" userId="b4770bae-8292-4e0f-8212-963b4c6b3ded" providerId="ADAL" clId="{5132BCB8-2042-4563-B85A-A555447B6316}" dt="2025-12-08T15:56:25.274" v="915" actId="1076"/>
          <ac:spMkLst>
            <pc:docMk/>
            <pc:sldMk cId="1314069462" sldId="327"/>
            <ac:spMk id="12" creationId="{99B890BE-5ADE-AFCA-9743-13C24DA4A4DC}"/>
          </ac:spMkLst>
        </pc:spChg>
        <pc:spChg chg="mod">
          <ac:chgData name="Hannah Sycamore" userId="b4770bae-8292-4e0f-8212-963b4c6b3ded" providerId="ADAL" clId="{5132BCB8-2042-4563-B85A-A555447B6316}" dt="2025-12-08T15:56:59.169" v="923" actId="1076"/>
          <ac:spMkLst>
            <pc:docMk/>
            <pc:sldMk cId="1314069462" sldId="327"/>
            <ac:spMk id="14" creationId="{0803B6F0-D88F-ADA6-3B94-0C115FB5B842}"/>
          </ac:spMkLst>
        </pc:spChg>
        <pc:grpChg chg="del mod">
          <ac:chgData name="Hannah Sycamore" userId="b4770bae-8292-4e0f-8212-963b4c6b3ded" providerId="ADAL" clId="{5132BCB8-2042-4563-B85A-A555447B6316}" dt="2025-12-16T17:25:38.448" v="11501" actId="165"/>
          <ac:grpSpMkLst>
            <pc:docMk/>
            <pc:sldMk cId="1314069462" sldId="327"/>
            <ac:grpSpMk id="3" creationId="{BC7DA551-0123-3E46-FAC1-F41BA9057C43}"/>
          </ac:grpSpMkLst>
        </pc:grpChg>
        <pc:picChg chg="add del mod">
          <ac:chgData name="Hannah Sycamore" userId="b4770bae-8292-4e0f-8212-963b4c6b3ded" providerId="ADAL" clId="{5132BCB8-2042-4563-B85A-A555447B6316}" dt="2025-12-16T17:01:35.211" v="11272" actId="962"/>
          <ac:picMkLst>
            <pc:docMk/>
            <pc:sldMk cId="1314069462" sldId="327"/>
            <ac:picMk id="13" creationId="{86614FD1-AC85-D7B3-E78E-ED5E867C52E0}"/>
          </ac:picMkLst>
        </pc:picChg>
        <pc:picChg chg="mod topLvl">
          <ac:chgData name="Hannah Sycamore" userId="b4770bae-8292-4e0f-8212-963b4c6b3ded" providerId="ADAL" clId="{5132BCB8-2042-4563-B85A-A555447B6316}" dt="2025-12-16T17:25:38.448" v="11501" actId="165"/>
          <ac:picMkLst>
            <pc:docMk/>
            <pc:sldMk cId="1314069462" sldId="327"/>
            <ac:picMk id="1030" creationId="{E105328B-6D44-DEC1-36D0-D96C93791FA2}"/>
          </ac:picMkLst>
        </pc:picChg>
        <pc:picChg chg="mod topLvl">
          <ac:chgData name="Hannah Sycamore" userId="b4770bae-8292-4e0f-8212-963b4c6b3ded" providerId="ADAL" clId="{5132BCB8-2042-4563-B85A-A555447B6316}" dt="2025-12-16T17:25:38.448" v="11501" actId="165"/>
          <ac:picMkLst>
            <pc:docMk/>
            <pc:sldMk cId="1314069462" sldId="327"/>
            <ac:picMk id="1032" creationId="{C2DD969C-80B0-6234-1ED3-D9FFAF10C4A4}"/>
          </ac:picMkLst>
        </pc:picChg>
      </pc:sldChg>
      <pc:sldChg chg="delSp modSp mod">
        <pc:chgData name="Hannah Sycamore" userId="b4770bae-8292-4e0f-8212-963b4c6b3ded" providerId="ADAL" clId="{5132BCB8-2042-4563-B85A-A555447B6316}" dt="2025-12-17T08:54:32.142" v="11530" actId="13244"/>
        <pc:sldMkLst>
          <pc:docMk/>
          <pc:sldMk cId="262706895" sldId="328"/>
        </pc:sldMkLst>
        <pc:spChg chg="mod">
          <ac:chgData name="Hannah Sycamore" userId="b4770bae-8292-4e0f-8212-963b4c6b3ded" providerId="ADAL" clId="{5132BCB8-2042-4563-B85A-A555447B6316}" dt="2025-12-08T15:57:28.097" v="927" actId="14100"/>
          <ac:spMkLst>
            <pc:docMk/>
            <pc:sldMk cId="262706895" sldId="328"/>
            <ac:spMk id="2" creationId="{147C6395-965D-D60C-A85B-DF3136871D3D}"/>
          </ac:spMkLst>
        </pc:spChg>
        <pc:spChg chg="mod ord">
          <ac:chgData name="Hannah Sycamore" userId="b4770bae-8292-4e0f-8212-963b4c6b3ded" providerId="ADAL" clId="{5132BCB8-2042-4563-B85A-A555447B6316}" dt="2025-12-17T08:54:32.142" v="11530" actId="13244"/>
          <ac:spMkLst>
            <pc:docMk/>
            <pc:sldMk cId="262706895" sldId="328"/>
            <ac:spMk id="7" creationId="{F29D432C-55F6-E3E0-9C17-A8540DE400CE}"/>
          </ac:spMkLst>
        </pc:spChg>
        <pc:spChg chg="mod">
          <ac:chgData name="Hannah Sycamore" userId="b4770bae-8292-4e0f-8212-963b4c6b3ded" providerId="ADAL" clId="{5132BCB8-2042-4563-B85A-A555447B6316}" dt="2025-12-08T15:58:17.899" v="949" actId="20577"/>
          <ac:spMkLst>
            <pc:docMk/>
            <pc:sldMk cId="262706895" sldId="328"/>
            <ac:spMk id="96" creationId="{00000000-0000-0000-0000-000000000000}"/>
          </ac:spMkLst>
        </pc:spChg>
        <pc:spChg chg="del">
          <ac:chgData name="Hannah Sycamore" userId="b4770bae-8292-4e0f-8212-963b4c6b3ded" providerId="ADAL" clId="{5132BCB8-2042-4563-B85A-A555447B6316}" dt="2025-12-17T08:54:25.020" v="11529" actId="478"/>
          <ac:spMkLst>
            <pc:docMk/>
            <pc:sldMk cId="262706895" sldId="328"/>
            <ac:spMk id="99" creationId="{00000000-0000-0000-0000-000000000000}"/>
          </ac:spMkLst>
        </pc:spChg>
        <pc:spChg chg="mod">
          <ac:chgData name="Hannah Sycamore" userId="b4770bae-8292-4e0f-8212-963b4c6b3ded" providerId="ADAL" clId="{5132BCB8-2042-4563-B85A-A555447B6316}" dt="2025-12-08T15:57:43.561" v="928" actId="6549"/>
          <ac:spMkLst>
            <pc:docMk/>
            <pc:sldMk cId="262706895" sldId="328"/>
            <ac:spMk id="104" creationId="{00000000-0000-0000-0000-000000000000}"/>
          </ac:spMkLst>
        </pc:spChg>
        <pc:picChg chg="mod">
          <ac:chgData name="Hannah Sycamore" userId="b4770bae-8292-4e0f-8212-963b4c6b3ded" providerId="ADAL" clId="{5132BCB8-2042-4563-B85A-A555447B6316}" dt="2025-12-16T15:52:43.710" v="2382" actId="962"/>
          <ac:picMkLst>
            <pc:docMk/>
            <pc:sldMk cId="262706895" sldId="328"/>
            <ac:picMk id="20" creationId="{A1C14C6A-E592-950B-E379-0B1191D3DDDC}"/>
          </ac:picMkLst>
        </pc:picChg>
        <pc:picChg chg="mod">
          <ac:chgData name="Hannah Sycamore" userId="b4770bae-8292-4e0f-8212-963b4c6b3ded" providerId="ADAL" clId="{5132BCB8-2042-4563-B85A-A555447B6316}" dt="2025-12-16T17:17:33.300" v="11442" actId="962"/>
          <ac:picMkLst>
            <pc:docMk/>
            <pc:sldMk cId="262706895" sldId="328"/>
            <ac:picMk id="107" creationId="{00000000-0000-0000-0000-000000000000}"/>
          </ac:picMkLst>
        </pc:picChg>
        <pc:picChg chg="mod">
          <ac:chgData name="Hannah Sycamore" userId="b4770bae-8292-4e0f-8212-963b4c6b3ded" providerId="ADAL" clId="{5132BCB8-2042-4563-B85A-A555447B6316}" dt="2025-12-16T17:17:35.276" v="11443" actId="962"/>
          <ac:picMkLst>
            <pc:docMk/>
            <pc:sldMk cId="262706895" sldId="328"/>
            <ac:picMk id="108" creationId="{00000000-0000-0000-0000-000000000000}"/>
          </ac:picMkLst>
        </pc:picChg>
      </pc:sldChg>
      <pc:sldChg chg="addSp delSp modSp mod">
        <pc:chgData name="Hannah Sycamore" userId="b4770bae-8292-4e0f-8212-963b4c6b3ded" providerId="ADAL" clId="{5132BCB8-2042-4563-B85A-A555447B6316}" dt="2025-12-17T08:54:56.826" v="11534" actId="478"/>
        <pc:sldMkLst>
          <pc:docMk/>
          <pc:sldMk cId="283575131" sldId="329"/>
        </pc:sldMkLst>
        <pc:spChg chg="mod">
          <ac:chgData name="Hannah Sycamore" userId="b4770bae-8292-4e0f-8212-963b4c6b3ded" providerId="ADAL" clId="{5132BCB8-2042-4563-B85A-A555447B6316}" dt="2025-12-08T15:59:50.905" v="964" actId="1076"/>
          <ac:spMkLst>
            <pc:docMk/>
            <pc:sldMk cId="283575131" sldId="329"/>
            <ac:spMk id="2" creationId="{147C6395-965D-D60C-A85B-DF3136871D3D}"/>
          </ac:spMkLst>
        </pc:spChg>
        <pc:spChg chg="mod">
          <ac:chgData name="Hannah Sycamore" userId="b4770bae-8292-4e0f-8212-963b4c6b3ded" providerId="ADAL" clId="{5132BCB8-2042-4563-B85A-A555447B6316}" dt="2025-12-08T16:00:20.344" v="971" actId="14100"/>
          <ac:spMkLst>
            <pc:docMk/>
            <pc:sldMk cId="283575131" sldId="329"/>
            <ac:spMk id="3" creationId="{87B6E066-9030-D2D8-21FF-3222433FCC0B}"/>
          </ac:spMkLst>
        </pc:spChg>
        <pc:spChg chg="mod ord">
          <ac:chgData name="Hannah Sycamore" userId="b4770bae-8292-4e0f-8212-963b4c6b3ded" providerId="ADAL" clId="{5132BCB8-2042-4563-B85A-A555447B6316}" dt="2025-12-17T08:54:40.337" v="11531" actId="13244"/>
          <ac:spMkLst>
            <pc:docMk/>
            <pc:sldMk cId="283575131" sldId="329"/>
            <ac:spMk id="7" creationId="{F29D432C-55F6-E3E0-9C17-A8540DE400CE}"/>
          </ac:spMkLst>
        </pc:spChg>
        <pc:spChg chg="mod ord">
          <ac:chgData name="Hannah Sycamore" userId="b4770bae-8292-4e0f-8212-963b4c6b3ded" providerId="ADAL" clId="{5132BCB8-2042-4563-B85A-A555447B6316}" dt="2025-12-17T08:54:43.721" v="11532" actId="13244"/>
          <ac:spMkLst>
            <pc:docMk/>
            <pc:sldMk cId="283575131" sldId="329"/>
            <ac:spMk id="96" creationId="{00000000-0000-0000-0000-000000000000}"/>
          </ac:spMkLst>
        </pc:spChg>
        <pc:spChg chg="mod ord">
          <ac:chgData name="Hannah Sycamore" userId="b4770bae-8292-4e0f-8212-963b4c6b3ded" providerId="ADAL" clId="{5132BCB8-2042-4563-B85A-A555447B6316}" dt="2025-12-17T08:54:52.482" v="11533" actId="13244"/>
          <ac:spMkLst>
            <pc:docMk/>
            <pc:sldMk cId="283575131" sldId="329"/>
            <ac:spMk id="97" creationId="{00000000-0000-0000-0000-000000000000}"/>
          </ac:spMkLst>
        </pc:spChg>
        <pc:spChg chg="del">
          <ac:chgData name="Hannah Sycamore" userId="b4770bae-8292-4e0f-8212-963b4c6b3ded" providerId="ADAL" clId="{5132BCB8-2042-4563-B85A-A555447B6316}" dt="2025-12-17T08:54:56.826" v="11534" actId="478"/>
          <ac:spMkLst>
            <pc:docMk/>
            <pc:sldMk cId="283575131" sldId="329"/>
            <ac:spMk id="99" creationId="{00000000-0000-0000-0000-000000000000}"/>
          </ac:spMkLst>
        </pc:spChg>
        <pc:spChg chg="mod">
          <ac:chgData name="Hannah Sycamore" userId="b4770bae-8292-4e0f-8212-963b4c6b3ded" providerId="ADAL" clId="{5132BCB8-2042-4563-B85A-A555447B6316}" dt="2025-12-08T16:00:38.447" v="977" actId="1076"/>
          <ac:spMkLst>
            <pc:docMk/>
            <pc:sldMk cId="283575131" sldId="329"/>
            <ac:spMk id="103" creationId="{00000000-0000-0000-0000-000000000000}"/>
          </ac:spMkLst>
        </pc:spChg>
        <pc:spChg chg="mod">
          <ac:chgData name="Hannah Sycamore" userId="b4770bae-8292-4e0f-8212-963b4c6b3ded" providerId="ADAL" clId="{5132BCB8-2042-4563-B85A-A555447B6316}" dt="2025-12-08T16:10:19.300" v="987" actId="20577"/>
          <ac:spMkLst>
            <pc:docMk/>
            <pc:sldMk cId="283575131" sldId="329"/>
            <ac:spMk id="104" creationId="{00000000-0000-0000-0000-000000000000}"/>
          </ac:spMkLst>
        </pc:spChg>
        <pc:spChg chg="mod">
          <ac:chgData name="Hannah Sycamore" userId="b4770bae-8292-4e0f-8212-963b4c6b3ded" providerId="ADAL" clId="{5132BCB8-2042-4563-B85A-A555447B6316}" dt="2025-12-08T16:00:40.441" v="978" actId="1076"/>
          <ac:spMkLst>
            <pc:docMk/>
            <pc:sldMk cId="283575131" sldId="329"/>
            <ac:spMk id="105" creationId="{00000000-0000-0000-0000-000000000000}"/>
          </ac:spMkLst>
        </pc:spChg>
        <pc:picChg chg="add mod">
          <ac:chgData name="Hannah Sycamore" userId="b4770bae-8292-4e0f-8212-963b4c6b3ded" providerId="ADAL" clId="{5132BCB8-2042-4563-B85A-A555447B6316}" dt="2025-12-16T17:04:33.364" v="11380" actId="962"/>
          <ac:picMkLst>
            <pc:docMk/>
            <pc:sldMk cId="283575131" sldId="329"/>
            <ac:picMk id="14" creationId="{DFF32180-9559-4A3D-1DFC-9830327BF2A1}"/>
          </ac:picMkLst>
        </pc:picChg>
        <pc:picChg chg="mod">
          <ac:chgData name="Hannah Sycamore" userId="b4770bae-8292-4e0f-8212-963b4c6b3ded" providerId="ADAL" clId="{5132BCB8-2042-4563-B85A-A555447B6316}" dt="2025-12-16T17:17:39.572" v="11444" actId="962"/>
          <ac:picMkLst>
            <pc:docMk/>
            <pc:sldMk cId="283575131" sldId="329"/>
            <ac:picMk id="107" creationId="{00000000-0000-0000-0000-000000000000}"/>
          </ac:picMkLst>
        </pc:picChg>
        <pc:picChg chg="mod">
          <ac:chgData name="Hannah Sycamore" userId="b4770bae-8292-4e0f-8212-963b4c6b3ded" providerId="ADAL" clId="{5132BCB8-2042-4563-B85A-A555447B6316}" dt="2025-12-16T17:17:41.773" v="11445" actId="962"/>
          <ac:picMkLst>
            <pc:docMk/>
            <pc:sldMk cId="283575131" sldId="329"/>
            <ac:picMk id="108" creationId="{00000000-0000-0000-0000-000000000000}"/>
          </ac:picMkLst>
        </pc:picChg>
      </pc:sldChg>
      <pc:sldChg chg="addSp delSp modSp mod">
        <pc:chgData name="Hannah Sycamore" userId="b4770bae-8292-4e0f-8212-963b4c6b3ded" providerId="ADAL" clId="{5132BCB8-2042-4563-B85A-A555447B6316}" dt="2025-12-17T08:55:35.855" v="11541" actId="13244"/>
        <pc:sldMkLst>
          <pc:docMk/>
          <pc:sldMk cId="3414002495" sldId="330"/>
        </pc:sldMkLst>
        <pc:spChg chg="mod ord">
          <ac:chgData name="Hannah Sycamore" userId="b4770bae-8292-4e0f-8212-963b4c6b3ded" providerId="ADAL" clId="{5132BCB8-2042-4563-B85A-A555447B6316}" dt="2025-12-17T08:55:35.855" v="11541" actId="13244"/>
          <ac:spMkLst>
            <pc:docMk/>
            <pc:sldMk cId="3414002495" sldId="330"/>
            <ac:spMk id="7" creationId="{F29D432C-55F6-E3E0-9C17-A8540DE400CE}"/>
          </ac:spMkLst>
        </pc:spChg>
        <pc:spChg chg="mod">
          <ac:chgData name="Hannah Sycamore" userId="b4770bae-8292-4e0f-8212-963b4c6b3ded" providerId="ADAL" clId="{5132BCB8-2042-4563-B85A-A555447B6316}" dt="2025-12-08T16:15:25.206" v="1066" actId="1035"/>
          <ac:spMkLst>
            <pc:docMk/>
            <pc:sldMk cId="3414002495" sldId="330"/>
            <ac:spMk id="96" creationId="{00000000-0000-0000-0000-000000000000}"/>
          </ac:spMkLst>
        </pc:spChg>
        <pc:spChg chg="del ord">
          <ac:chgData name="Hannah Sycamore" userId="b4770bae-8292-4e0f-8212-963b4c6b3ded" providerId="ADAL" clId="{5132BCB8-2042-4563-B85A-A555447B6316}" dt="2025-12-17T08:55:34.287" v="11540" actId="478"/>
          <ac:spMkLst>
            <pc:docMk/>
            <pc:sldMk cId="3414002495" sldId="330"/>
            <ac:spMk id="99" creationId="{00000000-0000-0000-0000-000000000000}"/>
          </ac:spMkLst>
        </pc:spChg>
        <pc:spChg chg="mod">
          <ac:chgData name="Hannah Sycamore" userId="b4770bae-8292-4e0f-8212-963b4c6b3ded" providerId="ADAL" clId="{5132BCB8-2042-4563-B85A-A555447B6316}" dt="2025-12-08T16:14:04.932" v="1044" actId="20577"/>
          <ac:spMkLst>
            <pc:docMk/>
            <pc:sldMk cId="3414002495" sldId="330"/>
            <ac:spMk id="104" creationId="{00000000-0000-0000-0000-000000000000}"/>
          </ac:spMkLst>
        </pc:spChg>
        <pc:picChg chg="add mod">
          <ac:chgData name="Hannah Sycamore" userId="b4770bae-8292-4e0f-8212-963b4c6b3ded" providerId="ADAL" clId="{5132BCB8-2042-4563-B85A-A555447B6316}" dt="2025-12-16T15:53:02.527" v="2384" actId="962"/>
          <ac:picMkLst>
            <pc:docMk/>
            <pc:sldMk cId="3414002495" sldId="330"/>
            <ac:picMk id="4" creationId="{9167D348-D817-737A-2066-E4F19B4847B1}"/>
          </ac:picMkLst>
        </pc:picChg>
        <pc:picChg chg="mod">
          <ac:chgData name="Hannah Sycamore" userId="b4770bae-8292-4e0f-8212-963b4c6b3ded" providerId="ADAL" clId="{5132BCB8-2042-4563-B85A-A555447B6316}" dt="2025-12-16T17:26:03.120" v="11502" actId="962"/>
          <ac:picMkLst>
            <pc:docMk/>
            <pc:sldMk cId="3414002495" sldId="330"/>
            <ac:picMk id="107" creationId="{00000000-0000-0000-0000-000000000000}"/>
          </ac:picMkLst>
        </pc:picChg>
        <pc:picChg chg="mod">
          <ac:chgData name="Hannah Sycamore" userId="b4770bae-8292-4e0f-8212-963b4c6b3ded" providerId="ADAL" clId="{5132BCB8-2042-4563-B85A-A555447B6316}" dt="2025-12-16T17:26:05.530" v="11503" actId="962"/>
          <ac:picMkLst>
            <pc:docMk/>
            <pc:sldMk cId="3414002495" sldId="330"/>
            <ac:picMk id="108" creationId="{00000000-0000-0000-0000-000000000000}"/>
          </ac:picMkLst>
        </pc:picChg>
      </pc:sldChg>
      <pc:sldChg chg="addSp delSp modSp mod">
        <pc:chgData name="Hannah Sycamore" userId="b4770bae-8292-4e0f-8212-963b4c6b3ded" providerId="ADAL" clId="{5132BCB8-2042-4563-B85A-A555447B6316}" dt="2025-12-17T08:55:52.360" v="11543" actId="478"/>
        <pc:sldMkLst>
          <pc:docMk/>
          <pc:sldMk cId="3421065109" sldId="331"/>
        </pc:sldMkLst>
        <pc:spChg chg="mod">
          <ac:chgData name="Hannah Sycamore" userId="b4770bae-8292-4e0f-8212-963b4c6b3ded" providerId="ADAL" clId="{5132BCB8-2042-4563-B85A-A555447B6316}" dt="2025-12-08T16:25:47.028" v="1100" actId="14100"/>
          <ac:spMkLst>
            <pc:docMk/>
            <pc:sldMk cId="3421065109" sldId="331"/>
            <ac:spMk id="2" creationId="{147C6395-965D-D60C-A85B-DF3136871D3D}"/>
          </ac:spMkLst>
        </pc:spChg>
        <pc:spChg chg="add mod">
          <ac:chgData name="Hannah Sycamore" userId="b4770bae-8292-4e0f-8212-963b4c6b3ded" providerId="ADAL" clId="{5132BCB8-2042-4563-B85A-A555447B6316}" dt="2025-12-08T16:26:13.854" v="1108" actId="1076"/>
          <ac:spMkLst>
            <pc:docMk/>
            <pc:sldMk cId="3421065109" sldId="331"/>
            <ac:spMk id="5" creationId="{47AEC497-AB2A-ADD7-E09B-5FE5F615B0C7}"/>
          </ac:spMkLst>
        </pc:spChg>
        <pc:spChg chg="mod ord">
          <ac:chgData name="Hannah Sycamore" userId="b4770bae-8292-4e0f-8212-963b4c6b3ded" providerId="ADAL" clId="{5132BCB8-2042-4563-B85A-A555447B6316}" dt="2025-12-17T08:55:47.457" v="11542" actId="13244"/>
          <ac:spMkLst>
            <pc:docMk/>
            <pc:sldMk cId="3421065109" sldId="331"/>
            <ac:spMk id="7" creationId="{F29D432C-55F6-E3E0-9C17-A8540DE400CE}"/>
          </ac:spMkLst>
        </pc:spChg>
        <pc:spChg chg="mod">
          <ac:chgData name="Hannah Sycamore" userId="b4770bae-8292-4e0f-8212-963b4c6b3ded" providerId="ADAL" clId="{5132BCB8-2042-4563-B85A-A555447B6316}" dt="2025-12-08T16:23:24.907" v="1084" actId="20577"/>
          <ac:spMkLst>
            <pc:docMk/>
            <pc:sldMk cId="3421065109" sldId="331"/>
            <ac:spMk id="96" creationId="{00000000-0000-0000-0000-000000000000}"/>
          </ac:spMkLst>
        </pc:spChg>
        <pc:spChg chg="mod">
          <ac:chgData name="Hannah Sycamore" userId="b4770bae-8292-4e0f-8212-963b4c6b3ded" providerId="ADAL" clId="{5132BCB8-2042-4563-B85A-A555447B6316}" dt="2025-12-08T16:27:05.368" v="1116" actId="1076"/>
          <ac:spMkLst>
            <pc:docMk/>
            <pc:sldMk cId="3421065109" sldId="331"/>
            <ac:spMk id="97" creationId="{00000000-0000-0000-0000-000000000000}"/>
          </ac:spMkLst>
        </pc:spChg>
        <pc:spChg chg="del">
          <ac:chgData name="Hannah Sycamore" userId="b4770bae-8292-4e0f-8212-963b4c6b3ded" providerId="ADAL" clId="{5132BCB8-2042-4563-B85A-A555447B6316}" dt="2025-12-17T08:55:52.360" v="11543" actId="478"/>
          <ac:spMkLst>
            <pc:docMk/>
            <pc:sldMk cId="3421065109" sldId="331"/>
            <ac:spMk id="99" creationId="{00000000-0000-0000-0000-000000000000}"/>
          </ac:spMkLst>
        </pc:spChg>
        <pc:spChg chg="mod">
          <ac:chgData name="Hannah Sycamore" userId="b4770bae-8292-4e0f-8212-963b4c6b3ded" providerId="ADAL" clId="{5132BCB8-2042-4563-B85A-A555447B6316}" dt="2025-12-08T16:26:17.867" v="1109" actId="1076"/>
          <ac:spMkLst>
            <pc:docMk/>
            <pc:sldMk cId="3421065109" sldId="331"/>
            <ac:spMk id="104" creationId="{00000000-0000-0000-0000-000000000000}"/>
          </ac:spMkLst>
        </pc:spChg>
        <pc:picChg chg="add mod">
          <ac:chgData name="Hannah Sycamore" userId="b4770bae-8292-4e0f-8212-963b4c6b3ded" providerId="ADAL" clId="{5132BCB8-2042-4563-B85A-A555447B6316}" dt="2025-12-16T17:14:34.094" v="11386" actId="1076"/>
          <ac:picMkLst>
            <pc:docMk/>
            <pc:sldMk cId="3421065109" sldId="331"/>
            <ac:picMk id="6" creationId="{F9598E76-807B-E88D-3782-21F0E07A8516}"/>
          </ac:picMkLst>
        </pc:picChg>
        <pc:picChg chg="mod">
          <ac:chgData name="Hannah Sycamore" userId="b4770bae-8292-4e0f-8212-963b4c6b3ded" providerId="ADAL" clId="{5132BCB8-2042-4563-B85A-A555447B6316}" dt="2025-12-16T17:17:52.260" v="11448" actId="962"/>
          <ac:picMkLst>
            <pc:docMk/>
            <pc:sldMk cId="3421065109" sldId="331"/>
            <ac:picMk id="107" creationId="{00000000-0000-0000-0000-000000000000}"/>
          </ac:picMkLst>
        </pc:picChg>
        <pc:picChg chg="mod">
          <ac:chgData name="Hannah Sycamore" userId="b4770bae-8292-4e0f-8212-963b4c6b3ded" providerId="ADAL" clId="{5132BCB8-2042-4563-B85A-A555447B6316}" dt="2025-12-16T17:17:55.051" v="11449" actId="962"/>
          <ac:picMkLst>
            <pc:docMk/>
            <pc:sldMk cId="3421065109" sldId="331"/>
            <ac:picMk id="108" creationId="{00000000-0000-0000-0000-000000000000}"/>
          </ac:picMkLst>
        </pc:picChg>
      </pc:sldChg>
      <pc:sldChg chg="delSp modSp mod">
        <pc:chgData name="Hannah Sycamore" userId="b4770bae-8292-4e0f-8212-963b4c6b3ded" providerId="ADAL" clId="{5132BCB8-2042-4563-B85A-A555447B6316}" dt="2025-12-17T08:56:11.181" v="11545" actId="478"/>
        <pc:sldMkLst>
          <pc:docMk/>
          <pc:sldMk cId="594263887" sldId="332"/>
        </pc:sldMkLst>
        <pc:spChg chg="mod ord">
          <ac:chgData name="Hannah Sycamore" userId="b4770bae-8292-4e0f-8212-963b4c6b3ded" providerId="ADAL" clId="{5132BCB8-2042-4563-B85A-A555447B6316}" dt="2025-12-17T08:56:00.715" v="11544" actId="13244"/>
          <ac:spMkLst>
            <pc:docMk/>
            <pc:sldMk cId="594263887" sldId="332"/>
            <ac:spMk id="7" creationId="{F29D432C-55F6-E3E0-9C17-A8540DE400CE}"/>
          </ac:spMkLst>
        </pc:spChg>
        <pc:spChg chg="mod">
          <ac:chgData name="Hannah Sycamore" userId="b4770bae-8292-4e0f-8212-963b4c6b3ded" providerId="ADAL" clId="{5132BCB8-2042-4563-B85A-A555447B6316}" dt="2025-12-08T16:27:26.717" v="1130" actId="20577"/>
          <ac:spMkLst>
            <pc:docMk/>
            <pc:sldMk cId="594263887" sldId="332"/>
            <ac:spMk id="96" creationId="{00000000-0000-0000-0000-000000000000}"/>
          </ac:spMkLst>
        </pc:spChg>
        <pc:spChg chg="del">
          <ac:chgData name="Hannah Sycamore" userId="b4770bae-8292-4e0f-8212-963b4c6b3ded" providerId="ADAL" clId="{5132BCB8-2042-4563-B85A-A555447B6316}" dt="2025-12-17T08:56:11.181" v="11545" actId="478"/>
          <ac:spMkLst>
            <pc:docMk/>
            <pc:sldMk cId="594263887" sldId="332"/>
            <ac:spMk id="99" creationId="{00000000-0000-0000-0000-000000000000}"/>
          </ac:spMkLst>
        </pc:spChg>
        <pc:spChg chg="mod">
          <ac:chgData name="Hannah Sycamore" userId="b4770bae-8292-4e0f-8212-963b4c6b3ded" providerId="ADAL" clId="{5132BCB8-2042-4563-B85A-A555447B6316}" dt="2025-12-08T16:28:17.708" v="1140" actId="20577"/>
          <ac:spMkLst>
            <pc:docMk/>
            <pc:sldMk cId="594263887" sldId="332"/>
            <ac:spMk id="104" creationId="{00000000-0000-0000-0000-000000000000}"/>
          </ac:spMkLst>
        </pc:spChg>
        <pc:picChg chg="mod">
          <ac:chgData name="Hannah Sycamore" userId="b4770bae-8292-4e0f-8212-963b4c6b3ded" providerId="ADAL" clId="{5132BCB8-2042-4563-B85A-A555447B6316}" dt="2025-12-16T15:53:32.945" v="2390" actId="962"/>
          <ac:picMkLst>
            <pc:docMk/>
            <pc:sldMk cId="594263887" sldId="332"/>
            <ac:picMk id="4" creationId="{2C186E31-F0C5-89BC-FB69-C275122C7ED9}"/>
          </ac:picMkLst>
        </pc:picChg>
        <pc:picChg chg="mod">
          <ac:chgData name="Hannah Sycamore" userId="b4770bae-8292-4e0f-8212-963b4c6b3ded" providerId="ADAL" clId="{5132BCB8-2042-4563-B85A-A555447B6316}" dt="2025-12-16T17:17:58.747" v="11450" actId="962"/>
          <ac:picMkLst>
            <pc:docMk/>
            <pc:sldMk cId="594263887" sldId="332"/>
            <ac:picMk id="107" creationId="{00000000-0000-0000-0000-000000000000}"/>
          </ac:picMkLst>
        </pc:picChg>
        <pc:picChg chg="mod">
          <ac:chgData name="Hannah Sycamore" userId="b4770bae-8292-4e0f-8212-963b4c6b3ded" providerId="ADAL" clId="{5132BCB8-2042-4563-B85A-A555447B6316}" dt="2025-12-16T17:18:00.579" v="11451" actId="962"/>
          <ac:picMkLst>
            <pc:docMk/>
            <pc:sldMk cId="594263887" sldId="332"/>
            <ac:picMk id="108" creationId="{00000000-0000-0000-0000-000000000000}"/>
          </ac:picMkLst>
        </pc:picChg>
      </pc:sldChg>
      <pc:sldChg chg="addSp modSp mod modCm">
        <pc:chgData name="Hannah Sycamore" userId="b4770bae-8292-4e0f-8212-963b4c6b3ded" providerId="ADAL" clId="{5132BCB8-2042-4563-B85A-A555447B6316}" dt="2025-12-08T16:39:24.307" v="1263" actId="20577"/>
        <pc:sldMkLst>
          <pc:docMk/>
          <pc:sldMk cId="808799825" sldId="348"/>
        </pc:sldMkLst>
        <pc:spChg chg="mod">
          <ac:chgData name="Hannah Sycamore" userId="b4770bae-8292-4e0f-8212-963b4c6b3ded" providerId="ADAL" clId="{5132BCB8-2042-4563-B85A-A555447B6316}" dt="2025-12-08T16:39:24.307" v="1263" actId="20577"/>
          <ac:spMkLst>
            <pc:docMk/>
            <pc:sldMk cId="808799825" sldId="348"/>
            <ac:spMk id="4" creationId="{0B9A3072-F7B7-D801-B8C1-64653689D6A0}"/>
          </ac:spMkLst>
        </pc:sp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5-12-01T14:20:37.217" v="309" actId="20577"/>
              <pc2:cmMkLst xmlns:pc2="http://schemas.microsoft.com/office/powerpoint/2019/9/main/command">
                <pc:docMk/>
                <pc:sldMk cId="808799825" sldId="348"/>
                <pc2:cmMk id="{07E48452-DB68-41C0-AF07-239CCB62A415}"/>
              </pc2:cmMkLst>
            </pc226:cmChg>
          </p:ext>
        </pc:extLst>
      </pc:sldChg>
      <pc:sldChg chg="modSp mod">
        <pc:chgData name="Hannah Sycamore" userId="b4770bae-8292-4e0f-8212-963b4c6b3ded" providerId="ADAL" clId="{5132BCB8-2042-4563-B85A-A555447B6316}" dt="2025-12-16T15:47:25.282" v="2240" actId="962"/>
        <pc:sldMkLst>
          <pc:docMk/>
          <pc:sldMk cId="2329793115" sldId="352"/>
        </pc:sldMkLst>
        <pc:spChg chg="mod">
          <ac:chgData name="Hannah Sycamore" userId="b4770bae-8292-4e0f-8212-963b4c6b3ded" providerId="ADAL" clId="{5132BCB8-2042-4563-B85A-A555447B6316}" dt="2025-12-08T15:01:31.618" v="551" actId="1076"/>
          <ac:spMkLst>
            <pc:docMk/>
            <pc:sldMk cId="2329793115" sldId="352"/>
            <ac:spMk id="96" creationId="{903EAC31-5D1D-FC42-3A68-5465F6BDFA76}"/>
          </ac:spMkLst>
        </pc:spChg>
        <pc:spChg chg="mod">
          <ac:chgData name="Hannah Sycamore" userId="b4770bae-8292-4e0f-8212-963b4c6b3ded" providerId="ADAL" clId="{5132BCB8-2042-4563-B85A-A555447B6316}" dt="2025-12-08T15:01:01.043" v="540" actId="20577"/>
          <ac:spMkLst>
            <pc:docMk/>
            <pc:sldMk cId="2329793115" sldId="352"/>
            <ac:spMk id="104" creationId="{BCC21479-3CCD-6578-E8FC-C24D33140374}"/>
          </ac:spMkLst>
        </pc:spChg>
        <pc:picChg chg="mod">
          <ac:chgData name="Hannah Sycamore" userId="b4770bae-8292-4e0f-8212-963b4c6b3ded" providerId="ADAL" clId="{5132BCB8-2042-4563-B85A-A555447B6316}" dt="2025-12-16T15:47:25.282" v="2240" actId="962"/>
          <ac:picMkLst>
            <pc:docMk/>
            <pc:sldMk cId="2329793115" sldId="352"/>
            <ac:picMk id="6" creationId="{FC8732AC-38A1-08F3-EA7A-485171AB13EF}"/>
          </ac:picMkLst>
        </pc:picChg>
      </pc:sldChg>
      <pc:sldChg chg="delSp modSp mod">
        <pc:chgData name="Hannah Sycamore" userId="b4770bae-8292-4e0f-8212-963b4c6b3ded" providerId="ADAL" clId="{5132BCB8-2042-4563-B85A-A555447B6316}" dt="2025-12-17T08:49:10.598" v="11507" actId="962"/>
        <pc:sldMkLst>
          <pc:docMk/>
          <pc:sldMk cId="3377588205" sldId="354"/>
        </pc:sldMkLst>
        <pc:spChg chg="mod">
          <ac:chgData name="Hannah Sycamore" userId="b4770bae-8292-4e0f-8212-963b4c6b3ded" providerId="ADAL" clId="{5132BCB8-2042-4563-B85A-A555447B6316}" dt="2025-12-08T15:02:00.979" v="561" actId="1076"/>
          <ac:spMkLst>
            <pc:docMk/>
            <pc:sldMk cId="3377588205" sldId="354"/>
            <ac:spMk id="96" creationId="{00000000-0000-0000-0000-000000000000}"/>
          </ac:spMkLst>
        </pc:spChg>
        <pc:spChg chg="del">
          <ac:chgData name="Hannah Sycamore" userId="b4770bae-8292-4e0f-8212-963b4c6b3ded" providerId="ADAL" clId="{5132BCB8-2042-4563-B85A-A555447B6316}" dt="2025-12-17T08:48:55.761" v="11505" actId="478"/>
          <ac:spMkLst>
            <pc:docMk/>
            <pc:sldMk cId="3377588205" sldId="354"/>
            <ac:spMk id="99" creationId="{00000000-0000-0000-0000-000000000000}"/>
          </ac:spMkLst>
        </pc:spChg>
        <pc:spChg chg="mod">
          <ac:chgData name="Hannah Sycamore" userId="b4770bae-8292-4e0f-8212-963b4c6b3ded" providerId="ADAL" clId="{5132BCB8-2042-4563-B85A-A555447B6316}" dt="2025-12-16T15:42:35.118" v="1668" actId="20577"/>
          <ac:spMkLst>
            <pc:docMk/>
            <pc:sldMk cId="3377588205" sldId="354"/>
            <ac:spMk id="104" creationId="{00000000-0000-0000-0000-000000000000}"/>
          </ac:spMkLst>
        </pc:spChg>
        <pc:picChg chg="mod">
          <ac:chgData name="Hannah Sycamore" userId="b4770bae-8292-4e0f-8212-963b4c6b3ded" providerId="ADAL" clId="{5132BCB8-2042-4563-B85A-A555447B6316}" dt="2025-12-16T15:47:19.556" v="2236" actId="962"/>
          <ac:picMkLst>
            <pc:docMk/>
            <pc:sldMk cId="3377588205" sldId="354"/>
            <ac:picMk id="6" creationId="{B1B93020-AC3C-132C-7020-3735778933EC}"/>
          </ac:picMkLst>
        </pc:picChg>
        <pc:picChg chg="mod">
          <ac:chgData name="Hannah Sycamore" userId="b4770bae-8292-4e0f-8212-963b4c6b3ded" providerId="ADAL" clId="{5132BCB8-2042-4563-B85A-A555447B6316}" dt="2025-12-17T08:49:10.598" v="11507" actId="962"/>
          <ac:picMkLst>
            <pc:docMk/>
            <pc:sldMk cId="3377588205" sldId="354"/>
            <ac:picMk id="107" creationId="{00000000-0000-0000-0000-000000000000}"/>
          </ac:picMkLst>
        </pc:picChg>
      </pc:sldChg>
      <pc:sldChg chg="delSp modSp mod">
        <pc:chgData name="Hannah Sycamore" userId="b4770bae-8292-4e0f-8212-963b4c6b3ded" providerId="ADAL" clId="{5132BCB8-2042-4563-B85A-A555447B6316}" dt="2025-12-17T08:55:12.080" v="11536" actId="13244"/>
        <pc:sldMkLst>
          <pc:docMk/>
          <pc:sldMk cId="1500507839" sldId="355"/>
        </pc:sldMkLst>
        <pc:spChg chg="mod">
          <ac:chgData name="Hannah Sycamore" userId="b4770bae-8292-4e0f-8212-963b4c6b3ded" providerId="ADAL" clId="{5132BCB8-2042-4563-B85A-A555447B6316}" dt="2025-12-08T16:12:41.429" v="1023" actId="6549"/>
          <ac:spMkLst>
            <pc:docMk/>
            <pc:sldMk cId="1500507839" sldId="355"/>
            <ac:spMk id="96" creationId="{00000000-0000-0000-0000-000000000000}"/>
          </ac:spMkLst>
        </pc:spChg>
        <pc:spChg chg="ord">
          <ac:chgData name="Hannah Sycamore" userId="b4770bae-8292-4e0f-8212-963b4c6b3ded" providerId="ADAL" clId="{5132BCB8-2042-4563-B85A-A555447B6316}" dt="2025-12-17T08:55:12.080" v="11536" actId="13244"/>
          <ac:spMkLst>
            <pc:docMk/>
            <pc:sldMk cId="1500507839" sldId="355"/>
            <ac:spMk id="97" creationId="{00000000-0000-0000-0000-000000000000}"/>
          </ac:spMkLst>
        </pc:spChg>
        <pc:spChg chg="del">
          <ac:chgData name="Hannah Sycamore" userId="b4770bae-8292-4e0f-8212-963b4c6b3ded" providerId="ADAL" clId="{5132BCB8-2042-4563-B85A-A555447B6316}" dt="2025-12-17T08:55:03.478" v="11535" actId="478"/>
          <ac:spMkLst>
            <pc:docMk/>
            <pc:sldMk cId="1500507839" sldId="355"/>
            <ac:spMk id="99" creationId="{00000000-0000-0000-0000-000000000000}"/>
          </ac:spMkLst>
        </pc:spChg>
        <pc:spChg chg="mod">
          <ac:chgData name="Hannah Sycamore" userId="b4770bae-8292-4e0f-8212-963b4c6b3ded" providerId="ADAL" clId="{5132BCB8-2042-4563-B85A-A555447B6316}" dt="2025-12-08T16:12:24.862" v="1013" actId="20577"/>
          <ac:spMkLst>
            <pc:docMk/>
            <pc:sldMk cId="1500507839" sldId="355"/>
            <ac:spMk id="104" creationId="{00000000-0000-0000-0000-000000000000}"/>
          </ac:spMkLst>
        </pc:spChg>
        <pc:picChg chg="mod">
          <ac:chgData name="Hannah Sycamore" userId="b4770bae-8292-4e0f-8212-963b4c6b3ded" providerId="ADAL" clId="{5132BCB8-2042-4563-B85A-A555447B6316}" dt="2025-12-16T17:14:06.006" v="11382" actId="962"/>
          <ac:picMkLst>
            <pc:docMk/>
            <pc:sldMk cId="1500507839" sldId="355"/>
            <ac:picMk id="5" creationId="{5FA9897F-9AE3-67B5-CB2B-1D3B687A354A}"/>
          </ac:picMkLst>
        </pc:picChg>
        <pc:picChg chg="mod">
          <ac:chgData name="Hannah Sycamore" userId="b4770bae-8292-4e0f-8212-963b4c6b3ded" providerId="ADAL" clId="{5132BCB8-2042-4563-B85A-A555447B6316}" dt="2025-12-16T17:14:06.006" v="11382" actId="962"/>
          <ac:picMkLst>
            <pc:docMk/>
            <pc:sldMk cId="1500507839" sldId="355"/>
            <ac:picMk id="6" creationId="{920CEABE-F8A1-8205-BD70-276B18700514}"/>
          </ac:picMkLst>
        </pc:picChg>
      </pc:sldChg>
    </pc:docChg>
  </pc:docChgLst>
  <pc:docChgLst>
    <pc:chgData name="Hannah Sycamore" userId="S::sycamoreh@rsc.org::b4770bae-8292-4e0f-8212-963b4c6b3ded" providerId="AD" clId="Web-{02E68CB8-D73F-E484-B48D-A695EA3FDD52}"/>
    <pc:docChg chg="modSld">
      <pc:chgData name="Hannah Sycamore" userId="S::sycamoreh@rsc.org::b4770bae-8292-4e0f-8212-963b4c6b3ded" providerId="AD" clId="Web-{02E68CB8-D73F-E484-B48D-A695EA3FDD52}" dt="2025-12-05T11:18:42.469" v="11" actId="1076"/>
      <pc:docMkLst>
        <pc:docMk/>
      </pc:docMkLst>
      <pc:sldChg chg="addSp delSp modSp">
        <pc:chgData name="Hannah Sycamore" userId="S::sycamoreh@rsc.org::b4770bae-8292-4e0f-8212-963b4c6b3ded" providerId="AD" clId="Web-{02E68CB8-D73F-E484-B48D-A695EA3FDD52}" dt="2025-12-05T11:18:42.469" v="11" actId="1076"/>
        <pc:sldMkLst>
          <pc:docMk/>
          <pc:sldMk cId="333651438" sldId="314"/>
        </pc:sldMkLst>
        <pc:spChg chg="mod">
          <ac:chgData name="Hannah Sycamore" userId="S::sycamoreh@rsc.org::b4770bae-8292-4e0f-8212-963b4c6b3ded" providerId="AD" clId="Web-{02E68CB8-D73F-E484-B48D-A695EA3FDD52}" dt="2025-12-05T11:18:39.876" v="9" actId="1076"/>
          <ac:spMkLst>
            <pc:docMk/>
            <pc:sldMk cId="333651438" sldId="314"/>
            <ac:spMk id="11" creationId="{0AEFC1E1-9E6E-572D-644C-6863B4B27DCC}"/>
          </ac:spMkLst>
        </pc:spChg>
        <pc:spChg chg="mod">
          <ac:chgData name="Hannah Sycamore" userId="S::sycamoreh@rsc.org::b4770bae-8292-4e0f-8212-963b4c6b3ded" providerId="AD" clId="Web-{02E68CB8-D73F-E484-B48D-A695EA3FDD52}" dt="2025-12-05T11:18:41.204" v="10" actId="1076"/>
          <ac:spMkLst>
            <pc:docMk/>
            <pc:sldMk cId="333651438" sldId="314"/>
            <ac:spMk id="15" creationId="{0733FA04-FF59-B128-9247-7983EE9D3D8F}"/>
          </ac:spMkLst>
        </pc:spChg>
        <pc:picChg chg="add mod">
          <ac:chgData name="Hannah Sycamore" userId="S::sycamoreh@rsc.org::b4770bae-8292-4e0f-8212-963b4c6b3ded" providerId="AD" clId="Web-{02E68CB8-D73F-E484-B48D-A695EA3FDD52}" dt="2025-12-05T11:18:42.469" v="11" actId="1076"/>
          <ac:picMkLst>
            <pc:docMk/>
            <pc:sldMk cId="333651438" sldId="314"/>
            <ac:picMk id="3" creationId="{A0605656-5EF9-D2C1-5B67-CE311C61206B}"/>
          </ac:picMkLst>
        </pc:picChg>
      </pc:sldChg>
    </pc:docChg>
  </pc:docChgLst>
  <pc:docChgLst>
    <pc:chgData name="Hannah Sycamore" userId="S::sycamoreh@rsc.org::b4770bae-8292-4e0f-8212-963b4c6b3ded" providerId="AD" clId="Web-{E464FD84-418C-4244-C5A5-E8A676B0D308}"/>
    <pc:docChg chg="modSld">
      <pc:chgData name="Hannah Sycamore" userId="S::sycamoreh@rsc.org::b4770bae-8292-4e0f-8212-963b4c6b3ded" providerId="AD" clId="Web-{E464FD84-418C-4244-C5A5-E8A676B0D308}" dt="2025-12-15T17:21:47.373" v="5" actId="1076"/>
      <pc:docMkLst>
        <pc:docMk/>
      </pc:docMkLst>
      <pc:sldChg chg="modSp">
        <pc:chgData name="Hannah Sycamore" userId="S::sycamoreh@rsc.org::b4770bae-8292-4e0f-8212-963b4c6b3ded" providerId="AD" clId="Web-{E464FD84-418C-4244-C5A5-E8A676B0D308}" dt="2025-12-15T17:21:47.373" v="5" actId="1076"/>
        <pc:sldMkLst>
          <pc:docMk/>
          <pc:sldMk cId="2902383377" sldId="305"/>
        </pc:sldMkLst>
        <pc:spChg chg="mod">
          <ac:chgData name="Hannah Sycamore" userId="S::sycamoreh@rsc.org::b4770bae-8292-4e0f-8212-963b4c6b3ded" providerId="AD" clId="Web-{E464FD84-418C-4244-C5A5-E8A676B0D308}" dt="2025-12-15T17:21:47.373" v="5" actId="1076"/>
          <ac:spMkLst>
            <pc:docMk/>
            <pc:sldMk cId="2902383377" sldId="305"/>
            <ac:spMk id="9" creationId="{BEB6B2D9-B676-A220-DEDB-6E31E743A784}"/>
          </ac:spMkLst>
        </pc:spChg>
        <pc:picChg chg="mod">
          <ac:chgData name="Hannah Sycamore" userId="S::sycamoreh@rsc.org::b4770bae-8292-4e0f-8212-963b4c6b3ded" providerId="AD" clId="Web-{E464FD84-418C-4244-C5A5-E8A676B0D308}" dt="2025-12-15T17:20:36.181" v="2" actId="1076"/>
          <ac:picMkLst>
            <pc:docMk/>
            <pc:sldMk cId="2902383377" sldId="305"/>
            <ac:picMk id="7" creationId="{C4B23713-5582-C32A-46FE-CAA7D4E632E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4EBAEC-C379-417E-AD3B-5E7EC4BAF6AE}" type="datetimeFigureOut">
              <a:rPr lang="en-GB" smtClean="0"/>
              <a:t>17/12/2025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7B7C77-D702-41FD-9A46-AEEE417AA70C}" type="slidenum">
              <a:rPr lang="en-GB" smtClean="0"/>
              <a:t>‹#›</a:t>
            </a:fld>
            <a:endParaRPr lang="en-GB"/>
          </a:p>
        </p:txBody>
      </p:sp>
    </p:spTree>
    <p:extLst>
      <p:ext uri="{BB962C8B-B14F-4D97-AF65-F5344CB8AC3E}">
        <p14:creationId xmlns:p14="http://schemas.microsoft.com/office/powerpoint/2010/main" val="1304351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4521392-3CE8-4877-913E-6AA1826ED5E2}" type="slidenum">
              <a:rPr lang="en-GB" smtClean="0"/>
              <a:t>4</a:t>
            </a:fld>
            <a:endParaRPr lang="en-GB"/>
          </a:p>
        </p:txBody>
      </p:sp>
    </p:spTree>
    <p:extLst>
      <p:ext uri="{BB962C8B-B14F-4D97-AF65-F5344CB8AC3E}">
        <p14:creationId xmlns:p14="http://schemas.microsoft.com/office/powerpoint/2010/main" val="3720365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5</a:t>
            </a:fld>
            <a:endParaRPr lang="en-GB"/>
          </a:p>
        </p:txBody>
      </p:sp>
    </p:spTree>
    <p:extLst>
      <p:ext uri="{BB962C8B-B14F-4D97-AF65-F5344CB8AC3E}">
        <p14:creationId xmlns:p14="http://schemas.microsoft.com/office/powerpoint/2010/main" val="3105129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6</a:t>
            </a:fld>
            <a:endParaRPr lang="en-GB"/>
          </a:p>
        </p:txBody>
      </p:sp>
    </p:spTree>
    <p:extLst>
      <p:ext uri="{BB962C8B-B14F-4D97-AF65-F5344CB8AC3E}">
        <p14:creationId xmlns:p14="http://schemas.microsoft.com/office/powerpoint/2010/main" val="3287522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9</a:t>
            </a:fld>
            <a:endParaRPr lang="en-GB"/>
          </a:p>
        </p:txBody>
      </p:sp>
    </p:spTree>
    <p:extLst>
      <p:ext uri="{BB962C8B-B14F-4D97-AF65-F5344CB8AC3E}">
        <p14:creationId xmlns:p14="http://schemas.microsoft.com/office/powerpoint/2010/main" val="173591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inclusion of </a:t>
            </a:r>
            <a:r>
              <a:rPr lang="en-GB" sz="1800">
                <a:effectLst/>
                <a:latin typeface="Segoe UI" panose="020B0502040204020203" pitchFamily="34" charset="0"/>
              </a:rPr>
              <a:t>alloys on this slide’s image may be confusing for some learners. However, we have included it because we are aware that some schemes of work include discussion of alloys as mixtures. Feel free to edit as best suits your learners. </a:t>
            </a:r>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10</a:t>
            </a:fld>
            <a:endParaRPr lang="en-GB"/>
          </a:p>
        </p:txBody>
      </p:sp>
    </p:spTree>
    <p:extLst>
      <p:ext uri="{BB962C8B-B14F-4D97-AF65-F5344CB8AC3E}">
        <p14:creationId xmlns:p14="http://schemas.microsoft.com/office/powerpoint/2010/main" val="2140569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13</a:t>
            </a:fld>
            <a:endParaRPr lang="en-GB"/>
          </a:p>
        </p:txBody>
      </p:sp>
    </p:spTree>
    <p:extLst>
      <p:ext uri="{BB962C8B-B14F-4D97-AF65-F5344CB8AC3E}">
        <p14:creationId xmlns:p14="http://schemas.microsoft.com/office/powerpoint/2010/main" val="3692492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16</a:t>
            </a:fld>
            <a:endParaRPr lang="en-GB"/>
          </a:p>
        </p:txBody>
      </p:sp>
    </p:spTree>
    <p:extLst>
      <p:ext uri="{BB962C8B-B14F-4D97-AF65-F5344CB8AC3E}">
        <p14:creationId xmlns:p14="http://schemas.microsoft.com/office/powerpoint/2010/main" val="3076725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19</a:t>
            </a:fld>
            <a:endParaRPr lang="en-GB"/>
          </a:p>
        </p:txBody>
      </p:sp>
    </p:spTree>
    <p:extLst>
      <p:ext uri="{BB962C8B-B14F-4D97-AF65-F5344CB8AC3E}">
        <p14:creationId xmlns:p14="http://schemas.microsoft.com/office/powerpoint/2010/main" val="2250799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22</a:t>
            </a:fld>
            <a:endParaRPr lang="en-GB"/>
          </a:p>
        </p:txBody>
      </p:sp>
    </p:spTree>
    <p:extLst>
      <p:ext uri="{BB962C8B-B14F-4D97-AF65-F5344CB8AC3E}">
        <p14:creationId xmlns:p14="http://schemas.microsoft.com/office/powerpoint/2010/main" val="2824827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31</a:t>
            </a:fld>
            <a:endParaRPr lang="en-GB"/>
          </a:p>
        </p:txBody>
      </p:sp>
    </p:spTree>
    <p:extLst>
      <p:ext uri="{BB962C8B-B14F-4D97-AF65-F5344CB8AC3E}">
        <p14:creationId xmlns:p14="http://schemas.microsoft.com/office/powerpoint/2010/main" val="22654904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32</a:t>
            </a:fld>
            <a:endParaRPr lang="en-GB"/>
          </a:p>
        </p:txBody>
      </p:sp>
    </p:spTree>
    <p:extLst>
      <p:ext uri="{BB962C8B-B14F-4D97-AF65-F5344CB8AC3E}">
        <p14:creationId xmlns:p14="http://schemas.microsoft.com/office/powerpoint/2010/main" val="7029487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34</a:t>
            </a:fld>
            <a:endParaRPr lang="en-GB"/>
          </a:p>
        </p:txBody>
      </p:sp>
    </p:spTree>
    <p:extLst>
      <p:ext uri="{BB962C8B-B14F-4D97-AF65-F5344CB8AC3E}">
        <p14:creationId xmlns:p14="http://schemas.microsoft.com/office/powerpoint/2010/main" val="422326784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8768799" y="5850000"/>
            <a:ext cx="3201527"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400" b="1" i="0" u="none" kern="1200">
                <a:solidFill>
                  <a:schemeClr val="bg1"/>
                </a:solidFill>
                <a:effectLst/>
                <a:latin typeface="Century Gothic" panose="020B0502020202020204" pitchFamily="34" charset="0"/>
                <a:ea typeface="+mj-ea"/>
                <a:cs typeface="+mj-cs"/>
              </a:rPr>
              <a:t>Downloaded from </a:t>
            </a:r>
            <a:r>
              <a:rPr lang="en-GB" sz="1400" u="none">
                <a:solidFill>
                  <a:schemeClr val="bg1"/>
                </a:solidFill>
                <a:effectLst/>
                <a:latin typeface="Arial" panose="020B0604020202020204" pitchFamily="34" charset="0"/>
                <a:ea typeface="Calibri" panose="020F0502020204030204" pitchFamily="34" charset="0"/>
              </a:rPr>
              <a:t>rsc.li/42AcGmK</a:t>
            </a:r>
            <a:r>
              <a:rPr lang="en-GB" sz="1400" b="1" i="0" u="none" kern="1200">
                <a:solidFill>
                  <a:schemeClr val="bg1"/>
                </a:solidFill>
                <a:effectLst/>
                <a:latin typeface="Century Gothic" panose="020B0502020202020204" pitchFamily="34" charset="0"/>
                <a:ea typeface="+mj-ea"/>
                <a:cs typeface="+mj-cs"/>
              </a:rPr>
              <a:t>, teacher notes also available </a:t>
            </a:r>
            <a:endParaRPr lang="en-US" sz="1400" u="none">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fontScale="925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a:solidFill>
                  <a:schemeClr val="bg1"/>
                </a:solidFill>
                <a:effectLst/>
                <a:latin typeface="Century Gothic" panose="020B0502020202020204" pitchFamily="34" charset="0"/>
                <a:ea typeface="+mj-ea"/>
                <a:cs typeface="+mj-cs"/>
              </a:rPr>
              <a:t>wheelbarrow</a:t>
            </a:r>
            <a:endParaRPr lang="en-US" sz="1600" u="none">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49999" y="5850000"/>
            <a:ext cx="260345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a:solidFill>
                  <a:schemeClr val="bg1"/>
                </a:solidFill>
                <a:effectLst/>
                <a:latin typeface="Century Gothic" panose="020B0502020202020204" pitchFamily="34" charset="0"/>
                <a:ea typeface="+mj-ea"/>
                <a:cs typeface="+mj-cs"/>
              </a:rPr>
              <a:t>wheelbarrow</a:t>
            </a:r>
            <a:endParaRPr lang="en-US" sz="1600" u="none">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4871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7"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58" name="PlaceHolder 2"/>
          <p:cNvSpPr>
            <a:spLocks noGrp="1"/>
          </p:cNvSpPr>
          <p:nvPr>
            <p:ph type="subTitle"/>
          </p:nvPr>
        </p:nvSpPr>
        <p:spPr>
          <a:xfrm>
            <a:off x="540000" y="1260000"/>
            <a:ext cx="5669640" cy="503964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1651024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60" name="PlaceHolder 2"/>
          <p:cNvSpPr>
            <a:spLocks noGrp="1"/>
          </p:cNvSpPr>
          <p:nvPr>
            <p:ph type="body"/>
          </p:nvPr>
        </p:nvSpPr>
        <p:spPr>
          <a:xfrm>
            <a:off x="540000" y="1260000"/>
            <a:ext cx="5669640" cy="503964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22222706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62" name="PlaceHolder 2"/>
          <p:cNvSpPr>
            <a:spLocks noGrp="1"/>
          </p:cNvSpPr>
          <p:nvPr>
            <p:ph type="body"/>
          </p:nvPr>
        </p:nvSpPr>
        <p:spPr>
          <a:xfrm>
            <a:off x="540000" y="1260000"/>
            <a:ext cx="2766600" cy="50396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3" name="PlaceHolder 3"/>
          <p:cNvSpPr>
            <a:spLocks noGrp="1"/>
          </p:cNvSpPr>
          <p:nvPr>
            <p:ph type="body"/>
          </p:nvPr>
        </p:nvSpPr>
        <p:spPr>
          <a:xfrm>
            <a:off x="3445200" y="1260000"/>
            <a:ext cx="2766600" cy="503964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5077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4"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Tree>
    <p:extLst>
      <p:ext uri="{BB962C8B-B14F-4D97-AF65-F5344CB8AC3E}">
        <p14:creationId xmlns:p14="http://schemas.microsoft.com/office/powerpoint/2010/main" val="17884784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5" name="PlaceHolder 1"/>
          <p:cNvSpPr>
            <a:spLocks noGrp="1"/>
          </p:cNvSpPr>
          <p:nvPr>
            <p:ph type="subTitle"/>
          </p:nvPr>
        </p:nvSpPr>
        <p:spPr>
          <a:xfrm>
            <a:off x="540000" y="540000"/>
            <a:ext cx="10079640" cy="204228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37433825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67" name="PlaceHolder 2"/>
          <p:cNvSpPr>
            <a:spLocks noGrp="1"/>
          </p:cNvSpPr>
          <p:nvPr>
            <p:ph type="body"/>
          </p:nvPr>
        </p:nvSpPr>
        <p:spPr>
          <a:xfrm>
            <a:off x="5400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8" name="PlaceHolder 3"/>
          <p:cNvSpPr>
            <a:spLocks noGrp="1"/>
          </p:cNvSpPr>
          <p:nvPr>
            <p:ph type="body"/>
          </p:nvPr>
        </p:nvSpPr>
        <p:spPr>
          <a:xfrm>
            <a:off x="3445200" y="1260000"/>
            <a:ext cx="2766600" cy="50396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69" name="PlaceHolder 4"/>
          <p:cNvSpPr>
            <a:spLocks noGrp="1"/>
          </p:cNvSpPr>
          <p:nvPr>
            <p:ph type="body"/>
          </p:nvPr>
        </p:nvSpPr>
        <p:spPr>
          <a:xfrm>
            <a:off x="540000" y="389232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3404930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71" name="PlaceHolder 2"/>
          <p:cNvSpPr>
            <a:spLocks noGrp="1"/>
          </p:cNvSpPr>
          <p:nvPr>
            <p:ph type="body"/>
          </p:nvPr>
        </p:nvSpPr>
        <p:spPr>
          <a:xfrm>
            <a:off x="540000" y="1260000"/>
            <a:ext cx="2766600" cy="503964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2" name="PlaceHolder 3"/>
          <p:cNvSpPr>
            <a:spLocks noGrp="1"/>
          </p:cNvSpPr>
          <p:nvPr>
            <p:ph type="body"/>
          </p:nvPr>
        </p:nvSpPr>
        <p:spPr>
          <a:xfrm>
            <a:off x="34452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3" name="PlaceHolder 4"/>
          <p:cNvSpPr>
            <a:spLocks noGrp="1"/>
          </p:cNvSpPr>
          <p:nvPr>
            <p:ph type="body"/>
          </p:nvPr>
        </p:nvSpPr>
        <p:spPr>
          <a:xfrm>
            <a:off x="3445200" y="389232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13690454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75" name="PlaceHolder 2"/>
          <p:cNvSpPr>
            <a:spLocks noGrp="1"/>
          </p:cNvSpPr>
          <p:nvPr>
            <p:ph type="body"/>
          </p:nvPr>
        </p:nvSpPr>
        <p:spPr>
          <a:xfrm>
            <a:off x="5400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6" name="PlaceHolder 3"/>
          <p:cNvSpPr>
            <a:spLocks noGrp="1"/>
          </p:cNvSpPr>
          <p:nvPr>
            <p:ph type="body"/>
          </p:nvPr>
        </p:nvSpPr>
        <p:spPr>
          <a:xfrm>
            <a:off x="34452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77" name="PlaceHolder 4"/>
          <p:cNvSpPr>
            <a:spLocks noGrp="1"/>
          </p:cNvSpPr>
          <p:nvPr>
            <p:ph type="body"/>
          </p:nvPr>
        </p:nvSpPr>
        <p:spPr>
          <a:xfrm>
            <a:off x="540000" y="3892320"/>
            <a:ext cx="566964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14065730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79" name="PlaceHolder 2"/>
          <p:cNvSpPr>
            <a:spLocks noGrp="1"/>
          </p:cNvSpPr>
          <p:nvPr>
            <p:ph type="body"/>
          </p:nvPr>
        </p:nvSpPr>
        <p:spPr>
          <a:xfrm>
            <a:off x="540000" y="1260000"/>
            <a:ext cx="566964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0" name="PlaceHolder 3"/>
          <p:cNvSpPr>
            <a:spLocks noGrp="1"/>
          </p:cNvSpPr>
          <p:nvPr>
            <p:ph type="body"/>
          </p:nvPr>
        </p:nvSpPr>
        <p:spPr>
          <a:xfrm>
            <a:off x="540000" y="3892320"/>
            <a:ext cx="566964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2238724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82" name="PlaceHolder 2"/>
          <p:cNvSpPr>
            <a:spLocks noGrp="1"/>
          </p:cNvSpPr>
          <p:nvPr>
            <p:ph type="body"/>
          </p:nvPr>
        </p:nvSpPr>
        <p:spPr>
          <a:xfrm>
            <a:off x="5400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3" name="PlaceHolder 3"/>
          <p:cNvSpPr>
            <a:spLocks noGrp="1"/>
          </p:cNvSpPr>
          <p:nvPr>
            <p:ph type="body"/>
          </p:nvPr>
        </p:nvSpPr>
        <p:spPr>
          <a:xfrm>
            <a:off x="3445200" y="126000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4" name="PlaceHolder 4"/>
          <p:cNvSpPr>
            <a:spLocks noGrp="1"/>
          </p:cNvSpPr>
          <p:nvPr>
            <p:ph type="body"/>
          </p:nvPr>
        </p:nvSpPr>
        <p:spPr>
          <a:xfrm>
            <a:off x="540000" y="389232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5" name="PlaceHolder 5"/>
          <p:cNvSpPr>
            <a:spLocks noGrp="1"/>
          </p:cNvSpPr>
          <p:nvPr>
            <p:ph type="body"/>
          </p:nvPr>
        </p:nvSpPr>
        <p:spPr>
          <a:xfrm>
            <a:off x="3445200" y="3892320"/>
            <a:ext cx="276660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22734079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540000" y="540000"/>
            <a:ext cx="10079640" cy="440280"/>
          </a:xfrm>
          <a:prstGeom prst="rect">
            <a:avLst/>
          </a:prstGeom>
        </p:spPr>
        <p:txBody>
          <a:bodyPr lIns="0" tIns="0" rIns="0" bIns="0" anchor="ctr">
            <a:noAutofit/>
          </a:bodyPr>
          <a:lstStyle/>
          <a:p>
            <a:endParaRPr lang="en-US" sz="1800" b="0" strike="noStrike" spc="-1">
              <a:solidFill>
                <a:srgbClr val="000000"/>
              </a:solidFill>
              <a:latin typeface="Calibri"/>
            </a:endParaRPr>
          </a:p>
        </p:txBody>
      </p:sp>
      <p:sp>
        <p:nvSpPr>
          <p:cNvPr id="87" name="PlaceHolder 2"/>
          <p:cNvSpPr>
            <a:spLocks noGrp="1"/>
          </p:cNvSpPr>
          <p:nvPr>
            <p:ph type="body"/>
          </p:nvPr>
        </p:nvSpPr>
        <p:spPr>
          <a:xfrm>
            <a:off x="540000" y="126000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8" name="PlaceHolder 3"/>
          <p:cNvSpPr>
            <a:spLocks noGrp="1"/>
          </p:cNvSpPr>
          <p:nvPr>
            <p:ph type="body"/>
          </p:nvPr>
        </p:nvSpPr>
        <p:spPr>
          <a:xfrm>
            <a:off x="2457360" y="126000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89" name="PlaceHolder 4"/>
          <p:cNvSpPr>
            <a:spLocks noGrp="1"/>
          </p:cNvSpPr>
          <p:nvPr>
            <p:ph type="body"/>
          </p:nvPr>
        </p:nvSpPr>
        <p:spPr>
          <a:xfrm>
            <a:off x="4374360" y="126000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0" name="PlaceHolder 5"/>
          <p:cNvSpPr>
            <a:spLocks noGrp="1"/>
          </p:cNvSpPr>
          <p:nvPr>
            <p:ph type="body"/>
          </p:nvPr>
        </p:nvSpPr>
        <p:spPr>
          <a:xfrm>
            <a:off x="540000" y="389232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1" name="PlaceHolder 6"/>
          <p:cNvSpPr>
            <a:spLocks noGrp="1"/>
          </p:cNvSpPr>
          <p:nvPr>
            <p:ph type="body"/>
          </p:nvPr>
        </p:nvSpPr>
        <p:spPr>
          <a:xfrm>
            <a:off x="2457360" y="389232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
        <p:nvSpPr>
          <p:cNvPr id="92" name="PlaceHolder 7"/>
          <p:cNvSpPr>
            <a:spLocks noGrp="1"/>
          </p:cNvSpPr>
          <p:nvPr>
            <p:ph type="body"/>
          </p:nvPr>
        </p:nvSpPr>
        <p:spPr>
          <a:xfrm>
            <a:off x="4374360" y="3892320"/>
            <a:ext cx="1825560" cy="2403720"/>
          </a:xfrm>
          <a:prstGeom prst="rect">
            <a:avLst/>
          </a:prstGeom>
        </p:spPr>
        <p:txBody>
          <a:bodyPr lIns="0" tIns="0" rIns="0" bIns="0">
            <a:normAutofit/>
          </a:bodyPr>
          <a:lstStyle/>
          <a:p>
            <a:endParaRPr lang="en-US" sz="2800" b="0" strike="noStrike" spc="-1">
              <a:solidFill>
                <a:srgbClr val="000000"/>
              </a:solidFill>
              <a:latin typeface="Calibri"/>
            </a:endParaRPr>
          </a:p>
        </p:txBody>
      </p:sp>
    </p:spTree>
    <p:extLst>
      <p:ext uri="{BB962C8B-B14F-4D97-AF65-F5344CB8AC3E}">
        <p14:creationId xmlns:p14="http://schemas.microsoft.com/office/powerpoint/2010/main" val="1139604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6"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image" Target="../media/image9.png"/><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12/17/2025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 name="Rectangle 6"/>
          <p:cNvSpPr/>
          <p:nvPr/>
        </p:nvSpPr>
        <p:spPr>
          <a:xfrm>
            <a:off x="0" y="0"/>
            <a:ext cx="12191760" cy="6857640"/>
          </a:xfrm>
          <a:prstGeom prst="rect">
            <a:avLst/>
          </a:prstGeom>
          <a:solidFill>
            <a:schemeClr val="bg1"/>
          </a:solidFill>
          <a:ln>
            <a:solidFill>
              <a:srgbClr val="FFFFFF"/>
            </a:solidFill>
          </a:ln>
        </p:spPr>
        <p:style>
          <a:lnRef idx="2">
            <a:schemeClr val="accent1">
              <a:shade val="50000"/>
            </a:schemeClr>
          </a:lnRef>
          <a:fillRef idx="1">
            <a:schemeClr val="accent1"/>
          </a:fillRef>
          <a:effectRef idx="0">
            <a:schemeClr val="accent1"/>
          </a:effectRef>
          <a:fontRef idx="minor"/>
        </p:style>
        <p:txBody>
          <a:bodyPr/>
          <a:lstStyle/>
          <a:p>
            <a:endParaRPr lang="en-GB"/>
          </a:p>
        </p:txBody>
      </p:sp>
      <p:pic>
        <p:nvPicPr>
          <p:cNvPr id="50" name="Picture 14"/>
          <p:cNvPicPr/>
          <p:nvPr/>
        </p:nvPicPr>
        <p:blipFill>
          <a:blip r:embed="rId14"/>
          <a:stretch/>
        </p:blipFill>
        <p:spPr>
          <a:xfrm>
            <a:off x="8607240" y="0"/>
            <a:ext cx="3584160" cy="6857640"/>
          </a:xfrm>
          <a:prstGeom prst="rect">
            <a:avLst/>
          </a:prstGeom>
          <a:ln w="0">
            <a:noFill/>
          </a:ln>
        </p:spPr>
      </p:pic>
      <p:sp>
        <p:nvSpPr>
          <p:cNvPr id="51" name="PlaceHolder 1"/>
          <p:cNvSpPr>
            <a:spLocks noGrp="1"/>
          </p:cNvSpPr>
          <p:nvPr>
            <p:ph type="title"/>
          </p:nvPr>
        </p:nvSpPr>
        <p:spPr>
          <a:xfrm>
            <a:off x="540000" y="540000"/>
            <a:ext cx="10079640" cy="440280"/>
          </a:xfrm>
          <a:prstGeom prst="rect">
            <a:avLst/>
          </a:prstGeom>
        </p:spPr>
        <p:txBody>
          <a:bodyPr lIns="0" tIns="0" rIns="0" bIns="0">
            <a:noAutofit/>
          </a:bodyPr>
          <a:lstStyle/>
          <a:p>
            <a:pPr>
              <a:lnSpc>
                <a:spcPct val="90000"/>
              </a:lnSpc>
            </a:pPr>
            <a:r>
              <a:rPr lang="en-GB" sz="3400" b="1" strike="noStrike" spc="-1">
                <a:solidFill>
                  <a:srgbClr val="006F62"/>
                </a:solidFill>
                <a:latin typeface="Century Gothic"/>
              </a:rPr>
              <a:t>Heading</a:t>
            </a:r>
            <a:endParaRPr lang="en-US" sz="3400" b="0" strike="noStrike" spc="-1">
              <a:solidFill>
                <a:srgbClr val="000000"/>
              </a:solidFill>
              <a:latin typeface="Calibri"/>
            </a:endParaRPr>
          </a:p>
        </p:txBody>
      </p:sp>
      <p:sp>
        <p:nvSpPr>
          <p:cNvPr id="52" name="PlaceHolder 2"/>
          <p:cNvSpPr>
            <a:spLocks noGrp="1"/>
          </p:cNvSpPr>
          <p:nvPr>
            <p:ph type="body"/>
          </p:nvPr>
        </p:nvSpPr>
        <p:spPr>
          <a:xfrm>
            <a:off x="540000" y="1260000"/>
            <a:ext cx="5669640" cy="5039640"/>
          </a:xfrm>
          <a:prstGeom prst="rect">
            <a:avLst/>
          </a:prstGeom>
        </p:spPr>
        <p:txBody>
          <a:bodyPr lIns="0" tIns="0" rIns="0" bIns="0">
            <a:normAutofit/>
          </a:bodyPr>
          <a:lstStyle/>
          <a:p>
            <a:pPr>
              <a:lnSpc>
                <a:spcPct val="100000"/>
              </a:lnSpc>
              <a:spcAft>
                <a:spcPts val="1199"/>
              </a:spcAft>
              <a:tabLst>
                <a:tab pos="0" algn="l"/>
              </a:tabLst>
            </a:pPr>
            <a:r>
              <a:rPr lang="en-GB" sz="2200" b="0" strike="noStrike" spc="-1">
                <a:solidFill>
                  <a:srgbClr val="000000"/>
                </a:solidFill>
                <a:latin typeface="Century Gothic"/>
              </a:rPr>
              <a:t>Here is the text.</a:t>
            </a:r>
            <a:endParaRPr lang="en-US" sz="2200" b="0" strike="noStrike" spc="-1">
              <a:solidFill>
                <a:srgbClr val="000000"/>
              </a:solidFill>
              <a:latin typeface="Calibri"/>
            </a:endParaRPr>
          </a:p>
        </p:txBody>
      </p:sp>
      <p:sp>
        <p:nvSpPr>
          <p:cNvPr id="53" name="Rectangle 3"/>
          <p:cNvSpPr/>
          <p:nvPr/>
        </p:nvSpPr>
        <p:spPr>
          <a:xfrm>
            <a:off x="11382120" y="0"/>
            <a:ext cx="809640" cy="685764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p:style>
        <p:txBody>
          <a:bodyPr/>
          <a:lstStyle/>
          <a:p>
            <a:endParaRPr lang="en-GB"/>
          </a:p>
        </p:txBody>
      </p:sp>
      <p:pic>
        <p:nvPicPr>
          <p:cNvPr id="54" name="Picture 16"/>
          <p:cNvPicPr/>
          <p:nvPr/>
        </p:nvPicPr>
        <p:blipFill>
          <a:blip r:embed="rId15"/>
          <a:stretch/>
        </p:blipFill>
        <p:spPr>
          <a:xfrm>
            <a:off x="10855080" y="4546440"/>
            <a:ext cx="1333080" cy="2311200"/>
          </a:xfrm>
          <a:prstGeom prst="rect">
            <a:avLst/>
          </a:prstGeom>
          <a:ln w="0">
            <a:noFill/>
          </a:ln>
        </p:spPr>
      </p:pic>
      <p:pic>
        <p:nvPicPr>
          <p:cNvPr id="55" name="Picture 18"/>
          <p:cNvPicPr/>
          <p:nvPr/>
        </p:nvPicPr>
        <p:blipFill>
          <a:blip r:embed="rId16"/>
          <a:stretch/>
        </p:blipFill>
        <p:spPr>
          <a:xfrm>
            <a:off x="10734120" y="4724280"/>
            <a:ext cx="1574280" cy="2133360"/>
          </a:xfrm>
          <a:prstGeom prst="rect">
            <a:avLst/>
          </a:prstGeom>
          <a:ln w="0">
            <a:noFill/>
          </a:ln>
        </p:spPr>
      </p:pic>
      <p:sp>
        <p:nvSpPr>
          <p:cNvPr id="56" name="PlaceHolder 3"/>
          <p:cNvSpPr>
            <a:spLocks noGrp="1"/>
          </p:cNvSpPr>
          <p:nvPr>
            <p:ph type="body"/>
          </p:nvPr>
        </p:nvSpPr>
        <p:spPr>
          <a:xfrm>
            <a:off x="6593760" y="1260000"/>
            <a:ext cx="4023000" cy="5039640"/>
          </a:xfrm>
          <a:prstGeom prst="rect">
            <a:avLst/>
          </a:prstGeom>
        </p:spPr>
        <p:txBody>
          <a:bodyPr lIns="0" tIns="0" rIns="0" bIns="0" anchor="ctr">
            <a:normAutofit/>
          </a:bodyPr>
          <a:lstStyle/>
          <a:p>
            <a:pPr algn="ctr">
              <a:lnSpc>
                <a:spcPct val="100000"/>
              </a:lnSpc>
              <a:spcAft>
                <a:spcPts val="1199"/>
              </a:spcAft>
              <a:tabLst>
                <a:tab pos="0" algn="l"/>
              </a:tabLst>
            </a:pPr>
            <a:r>
              <a:rPr lang="en-GB" sz="1200" b="1" strike="noStrike" spc="-1">
                <a:solidFill>
                  <a:srgbClr val="000000"/>
                </a:solidFill>
                <a:latin typeface="Century Gothic"/>
              </a:rPr>
              <a:t>Image goes here.</a:t>
            </a:r>
            <a:endParaRPr lang="en-US" sz="1200" b="0" strike="noStrike" spc="-1">
              <a:solidFill>
                <a:srgbClr val="000000"/>
              </a:solidFill>
              <a:latin typeface="Calibri"/>
            </a:endParaRPr>
          </a:p>
        </p:txBody>
      </p:sp>
    </p:spTree>
    <p:extLst>
      <p:ext uri="{BB962C8B-B14F-4D97-AF65-F5344CB8AC3E}">
        <p14:creationId xmlns:p14="http://schemas.microsoft.com/office/powerpoint/2010/main" val="3404634455"/>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rsc.li/42AcGmK"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hyperlink" Target="https://bit.ly/3G7XpSi" TargetMode="External"/><Relationship Id="rId5" Type="http://schemas.openxmlformats.org/officeDocument/2006/relationships/hyperlink" Target="NULL" TargetMode="Externa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NULL" TargetMode="External"/><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bit.ly/4lBjGb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jDLKJD" TargetMode="External"/><Relationship Id="rId1" Type="http://schemas.openxmlformats.org/officeDocument/2006/relationships/slideLayout" Target="../slideLayouts/slideLayout5.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jAYL6M" TargetMode="External"/><Relationship Id="rId1" Type="http://schemas.openxmlformats.org/officeDocument/2006/relationships/slideLayout" Target="../slideLayouts/slideLayout5.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www.ssc.education.ed.ac.uk/BSL/chemistry/mixture.html" TargetMode="External"/><Relationship Id="rId7"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25.jpe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k6aQ43" TargetMode="External"/><Relationship Id="rId1" Type="http://schemas.openxmlformats.org/officeDocument/2006/relationships/slideLayout" Target="../slideLayouts/slideLayout5.xml"/><Relationship Id="rId5" Type="http://schemas.openxmlformats.org/officeDocument/2006/relationships/image" Target="../media/image36.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k0GLU1" TargetMode="External"/><Relationship Id="rId1" Type="http://schemas.openxmlformats.org/officeDocument/2006/relationships/slideLayout" Target="../slideLayouts/slideLayout5.xml"/><Relationship Id="rId5" Type="http://schemas.openxmlformats.org/officeDocument/2006/relationships/image" Target="../media/image39.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33R4z8" TargetMode="External"/><Relationship Id="rId1" Type="http://schemas.openxmlformats.org/officeDocument/2006/relationships/slideLayout" Target="../slideLayouts/slideLayout5.xml"/><Relationship Id="rId5" Type="http://schemas.openxmlformats.org/officeDocument/2006/relationships/image" Target="../media/image43.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bit.ly/4d0OIWm" TargetMode="External"/><Relationship Id="rId1" Type="http://schemas.openxmlformats.org/officeDocument/2006/relationships/slideLayout" Target="../slideLayouts/slideLayout5.xml"/><Relationship Id="rId5" Type="http://schemas.openxmlformats.org/officeDocument/2006/relationships/image" Target="../media/image44.jpe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bit.ly/4jJMAoA" TargetMode="External"/><Relationship Id="rId2" Type="http://schemas.openxmlformats.org/officeDocument/2006/relationships/image" Target="../media/image46.png"/><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hyperlink" Target="https://www.ssc.education.ed.ac.uk/BSL/chemistry/simpledistillation.html"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1.xml"/><Relationship Id="rId6" Type="http://schemas.openxmlformats.org/officeDocument/2006/relationships/image" Target="../media/image49.png"/><Relationship Id="rId5" Type="http://schemas.openxmlformats.org/officeDocument/2006/relationships/hyperlink" Target="NULL" TargetMode="External"/><Relationship Id="rId4" Type="http://schemas.openxmlformats.org/officeDocument/2006/relationships/hyperlink" Target="https://bit.ly/3G7Xdm2"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0.png"/><Relationship Id="rId1" Type="http://schemas.openxmlformats.org/officeDocument/2006/relationships/slideLayout" Target="../slideLayouts/slideLayout11.xml"/><Relationship Id="rId5" Type="http://schemas.openxmlformats.org/officeDocument/2006/relationships/hyperlink" Target="https://bit.ly/4lx9wIQ" TargetMode="External"/><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1.xml"/><Relationship Id="rId5" Type="http://schemas.openxmlformats.org/officeDocument/2006/relationships/image" Target="../media/image53.png"/><Relationship Id="rId4" Type="http://schemas.openxmlformats.org/officeDocument/2006/relationships/hyperlink" Target="https://bit.ly/3YdfXH3"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1.xml"/><Relationship Id="rId5" Type="http://schemas.openxmlformats.org/officeDocument/2006/relationships/image" Target="../media/image54.jpeg"/><Relationship Id="rId4" Type="http://schemas.openxmlformats.org/officeDocument/2006/relationships/hyperlink" Target="https://bit.ly/3S6Ttnv"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1.xml"/><Relationship Id="rId5" Type="http://schemas.openxmlformats.org/officeDocument/2006/relationships/image" Target="../media/image54.jpeg"/><Relationship Id="rId4" Type="http://schemas.openxmlformats.org/officeDocument/2006/relationships/hyperlink" Target="https://bit.ly/44uofhF"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4.jpeg"/><Relationship Id="rId2" Type="http://schemas.openxmlformats.org/officeDocument/2006/relationships/image" Target="../media/image47.png"/><Relationship Id="rId1" Type="http://schemas.openxmlformats.org/officeDocument/2006/relationships/slideLayout" Target="../slideLayouts/slideLayout11.xml"/><Relationship Id="rId6" Type="http://schemas.openxmlformats.org/officeDocument/2006/relationships/hyperlink" Target="NULL" TargetMode="External"/><Relationship Id="rId5" Type="http://schemas.openxmlformats.org/officeDocument/2006/relationships/hyperlink" Target="NULL" TargetMode="External"/><Relationship Id="rId4" Type="http://schemas.openxmlformats.org/officeDocument/2006/relationships/hyperlink" Target="NULL"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61.png"/><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hyperlink" Target="https://bit.ly/3Z25eQ6" TargetMode="External"/><Relationship Id="rId2" Type="http://schemas.openxmlformats.org/officeDocument/2006/relationships/image" Target="../media/image62.png"/><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3.png"/><Relationship Id="rId7"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hyperlink" Target="https://bit.ly/4iMfO4Q" TargetMode="External"/><Relationship Id="rId5" Type="http://schemas.openxmlformats.org/officeDocument/2006/relationships/image" Target="../media/image65.png"/><Relationship Id="rId10" Type="http://schemas.openxmlformats.org/officeDocument/2006/relationships/image" Target="../media/image67.jpeg"/><Relationship Id="rId4" Type="http://schemas.openxmlformats.org/officeDocument/2006/relationships/image" Target="../media/image64.png"/><Relationship Id="rId9" Type="http://schemas.openxmlformats.org/officeDocument/2006/relationships/image" Target="../media/image66.jpeg"/></Relationships>
</file>

<file path=ppt/slides/_rels/slide35.xml.rels><?xml version="1.0" encoding="UTF-8" standalone="yes"?>
<Relationships xmlns="http://schemas.openxmlformats.org/package/2006/relationships"><Relationship Id="rId2" Type="http://schemas.openxmlformats.org/officeDocument/2006/relationships/hyperlink" Target="https://url.uk.m.mimecastprotect.com/s/jEEgCk807fqmnmJS2fjSGifKT?domain=ssc.education.ed.ac.uk"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a:xfrm>
            <a:off x="540000" y="837347"/>
            <a:ext cx="5220000" cy="336777"/>
          </a:xfrm>
        </p:spPr>
        <p:txBody>
          <a:bodyPr/>
          <a:lstStyle/>
          <a:p>
            <a:r>
              <a:rPr lang="en-US"/>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a:xfrm>
            <a:off x="540000" y="1351684"/>
            <a:ext cx="5808210" cy="713843"/>
          </a:xfrm>
        </p:spPr>
        <p:txBody>
          <a:bodyPr vert="horz" lIns="0" tIns="0" rIns="0" bIns="0" rtlCol="0" anchor="t">
            <a:noAutofit/>
          </a:bodyPr>
          <a:lstStyle/>
          <a:p>
            <a:r>
              <a:rPr lang="en-US"/>
              <a:t>Key terms accessible glossary:</a:t>
            </a:r>
          </a:p>
          <a:p>
            <a:r>
              <a:rPr lang="en-US">
                <a:latin typeface="Century Gothic"/>
              </a:rPr>
              <a:t>elements, compounds and mixtures</a:t>
            </a:r>
            <a:endParaRPr lang="en-US"/>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39752" y="507632"/>
            <a:ext cx="9540000" cy="440661"/>
          </a:xfrm>
        </p:spPr>
        <p:txBody>
          <a:bodyPr/>
          <a:lstStyle/>
          <a:p>
            <a:r>
              <a:rPr lang="en-US"/>
              <a:t>Contents</a:t>
            </a:r>
          </a:p>
        </p:txBody>
      </p:sp>
      <p:sp>
        <p:nvSpPr>
          <p:cNvPr id="6" name="TextBox 5">
            <a:extLst>
              <a:ext uri="{FF2B5EF4-FFF2-40B4-BE49-F238E27FC236}">
                <a16:creationId xmlns:a16="http://schemas.microsoft.com/office/drawing/2014/main" id="{B521C34A-023F-2FAD-46BD-E7ABCE1694A1}"/>
              </a:ext>
            </a:extLst>
          </p:cNvPr>
          <p:cNvSpPr txBox="1"/>
          <p:nvPr/>
        </p:nvSpPr>
        <p:spPr>
          <a:xfrm>
            <a:off x="2960433" y="437164"/>
            <a:ext cx="7665477" cy="646331"/>
          </a:xfrm>
          <a:prstGeom prst="rect">
            <a:avLst/>
          </a:prstGeom>
          <a:noFill/>
        </p:spPr>
        <p:txBody>
          <a:bodyPr wrap="square" rtlCol="0">
            <a:spAutoFit/>
          </a:bodyPr>
          <a:lstStyle/>
          <a:p>
            <a:r>
              <a:rPr lang="en-GB" sz="1800" b="1">
                <a:solidFill>
                  <a:srgbClr val="006F62"/>
                </a:solidFill>
                <a:latin typeface="Century Gothic" panose="020B0502020202020204" pitchFamily="34" charset="0"/>
              </a:rPr>
              <a:t>For how to use, metacognitive prompts, ideas for support and challenge and linked resources, visit: </a:t>
            </a:r>
            <a:r>
              <a:rPr lang="en-GB" sz="1800" b="1" u="none">
                <a:solidFill>
                  <a:srgbClr val="006F62"/>
                </a:solidFill>
                <a:effectLst/>
                <a:latin typeface="Arial" panose="020B0604020202020204" pitchFamily="34" charset="0"/>
                <a:ea typeface="Calibri" panose="020F0502020204030204" pitchFamily="34" charset="0"/>
                <a:hlinkClick r:id="rId2"/>
              </a:rPr>
              <a:t>rsc.li/42AcGmK</a:t>
            </a:r>
            <a:endParaRPr lang="en-GB" b="1">
              <a:solidFill>
                <a:srgbClr val="006F62"/>
              </a:solidFill>
            </a:endParaRP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2" y="1260475"/>
            <a:ext cx="5056468" cy="5302623"/>
          </a:xfrm>
        </p:spPr>
        <p:txBody>
          <a:bodyPr vert="horz" lIns="0" tIns="0" rIns="0" bIns="0" rtlCol="0" anchor="t">
            <a:normAutofit/>
          </a:bodyPr>
          <a:lstStyle/>
          <a:p>
            <a:r>
              <a:rPr lang="en-GB">
                <a:latin typeface="Century Gothic"/>
              </a:rPr>
              <a:t>Atoms and molecules</a:t>
            </a:r>
            <a:endParaRPr lang="en-GB"/>
          </a:p>
          <a:p>
            <a:r>
              <a:rPr lang="en-GB" sz="1900">
                <a:latin typeface="Century Gothic"/>
              </a:rPr>
              <a:t>Atom……………………….........……….. 4</a:t>
            </a:r>
          </a:p>
          <a:p>
            <a:r>
              <a:rPr lang="en-GB" sz="1900">
                <a:latin typeface="Century Gothic"/>
              </a:rPr>
              <a:t>Molecule…………………………………. 5</a:t>
            </a:r>
          </a:p>
          <a:p>
            <a:r>
              <a:rPr lang="en-GB">
                <a:latin typeface="Century Gothic"/>
              </a:rPr>
              <a:t>Properties of elements and compounds</a:t>
            </a:r>
            <a:endParaRPr lang="en-GB"/>
          </a:p>
          <a:p>
            <a:r>
              <a:rPr lang="en-GB" sz="1900">
                <a:latin typeface="Century Gothic"/>
              </a:rPr>
              <a:t>Chemical property……………………... 6</a:t>
            </a:r>
          </a:p>
          <a:p>
            <a:r>
              <a:rPr lang="en-GB" sz="1900">
                <a:latin typeface="Century Gothic"/>
              </a:rPr>
              <a:t>Compound…………………………........ 7</a:t>
            </a:r>
          </a:p>
          <a:p>
            <a:r>
              <a:rPr lang="en-GB" sz="1900">
                <a:latin typeface="Century Gothic"/>
              </a:rPr>
              <a:t>Element…………………………………… 8</a:t>
            </a:r>
          </a:p>
          <a:p>
            <a:r>
              <a:rPr lang="en-GB" sz="1900">
                <a:latin typeface="Century Gothic"/>
              </a:rPr>
              <a:t>Impurity................................................... 9</a:t>
            </a:r>
          </a:p>
          <a:p>
            <a:r>
              <a:rPr lang="en-GB" sz="1900">
                <a:latin typeface="Century Gothic"/>
              </a:rPr>
              <a:t>Mixture.................................................. 10</a:t>
            </a:r>
          </a:p>
          <a:p>
            <a:r>
              <a:rPr lang="en-GB" sz="1900">
                <a:latin typeface="Century Gothic"/>
              </a:rPr>
              <a:t>Physical property..…………………..… 11</a:t>
            </a:r>
            <a:endParaRPr lang="en-GB" sz="1900"/>
          </a:p>
          <a:p>
            <a:r>
              <a:rPr lang="en-GB" sz="1900">
                <a:latin typeface="Century Gothic"/>
              </a:rPr>
              <a:t>Pure substance………...……………… 12</a:t>
            </a:r>
            <a:endParaRPr lang="en-GB">
              <a:latin typeface="Century Gothic"/>
            </a:endParaRPr>
          </a:p>
          <a:p>
            <a:endParaRPr lang="en-GB" sz="1800"/>
          </a:p>
          <a:p>
            <a:endParaRPr lang="en-GB" sz="1800"/>
          </a:p>
          <a:p>
            <a:endParaRPr lang="en-GB" sz="1800"/>
          </a:p>
          <a:p>
            <a:endParaRPr lang="en-GB" sz="1800"/>
          </a:p>
        </p:txBody>
      </p:sp>
      <p:sp>
        <p:nvSpPr>
          <p:cNvPr id="8" name="Content Placeholder 2">
            <a:extLst>
              <a:ext uri="{FF2B5EF4-FFF2-40B4-BE49-F238E27FC236}">
                <a16:creationId xmlns:a16="http://schemas.microsoft.com/office/drawing/2014/main" id="{C22BE568-A905-A386-6398-D987FCA721CA}"/>
              </a:ext>
            </a:extLst>
          </p:cNvPr>
          <p:cNvSpPr txBox="1">
            <a:spLocks/>
          </p:cNvSpPr>
          <p:nvPr/>
        </p:nvSpPr>
        <p:spPr>
          <a:xfrm>
            <a:off x="5936504" y="1267198"/>
            <a:ext cx="4899586" cy="5325035"/>
          </a:xfrm>
          <a:prstGeom prst="rect">
            <a:avLst/>
          </a:prstGeom>
        </p:spPr>
        <p:txBody>
          <a:bodyPr vert="horz" lIns="0" tIns="0" rIns="0" bIns="0" rtlCol="0" anchor="t">
            <a:normAutofit lnSpcReduction="10000"/>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Century Gothic"/>
              </a:rPr>
              <a:t>Separating mixtures</a:t>
            </a:r>
            <a:endParaRPr lang="en-GB"/>
          </a:p>
          <a:p>
            <a:r>
              <a:rPr lang="en-GB" sz="1900">
                <a:latin typeface="Century Gothic"/>
              </a:rPr>
              <a:t>Chromatography………………....… 13</a:t>
            </a:r>
          </a:p>
          <a:p>
            <a:r>
              <a:rPr lang="en-GB" sz="1900">
                <a:latin typeface="Century Gothic"/>
              </a:rPr>
              <a:t>Condenser…………………...........…. 14</a:t>
            </a:r>
            <a:endParaRPr lang="en-GB"/>
          </a:p>
          <a:p>
            <a:r>
              <a:rPr lang="en-GB" sz="1900">
                <a:latin typeface="Century Gothic"/>
              </a:rPr>
              <a:t>Crystal…………………………........…. 15</a:t>
            </a:r>
          </a:p>
          <a:p>
            <a:r>
              <a:rPr lang="en-GB" sz="1900">
                <a:latin typeface="Century Gothic"/>
              </a:rPr>
              <a:t>Crystallisation……………………...…. 16</a:t>
            </a:r>
            <a:endParaRPr lang="en-GB">
              <a:latin typeface="Century Gothic"/>
            </a:endParaRPr>
          </a:p>
          <a:p>
            <a:r>
              <a:rPr lang="en-GB" sz="1900">
                <a:latin typeface="Century Gothic"/>
              </a:rPr>
              <a:t>Evaporation……………….............…. 17</a:t>
            </a:r>
            <a:endParaRPr lang="en-GB">
              <a:latin typeface="Century Gothic"/>
            </a:endParaRPr>
          </a:p>
          <a:p>
            <a:r>
              <a:rPr lang="en-GB" sz="1900">
                <a:latin typeface="Century Gothic"/>
              </a:rPr>
              <a:t>Filter paper…………………............... 18</a:t>
            </a:r>
            <a:endParaRPr lang="en-GB">
              <a:latin typeface="Century Gothic"/>
            </a:endParaRPr>
          </a:p>
          <a:p>
            <a:r>
              <a:rPr lang="en-GB" sz="1900">
                <a:latin typeface="Century Gothic"/>
              </a:rPr>
              <a:t>Filtrate………………………................ 19</a:t>
            </a:r>
            <a:endParaRPr lang="en-GB"/>
          </a:p>
          <a:p>
            <a:r>
              <a:rPr lang="en-GB" sz="1900">
                <a:latin typeface="Century Gothic"/>
              </a:rPr>
              <a:t>Filtration...........................……………. 20</a:t>
            </a:r>
            <a:endParaRPr lang="en-GB"/>
          </a:p>
          <a:p>
            <a:r>
              <a:rPr lang="en-GB" sz="1900">
                <a:latin typeface="Century Gothic"/>
              </a:rPr>
              <a:t>Porous...................……………............ 21</a:t>
            </a:r>
            <a:endParaRPr lang="en-GB">
              <a:latin typeface="Century Gothic"/>
            </a:endParaRPr>
          </a:p>
          <a:p>
            <a:r>
              <a:rPr lang="en-GB" sz="1900">
                <a:latin typeface="Century Gothic"/>
              </a:rPr>
              <a:t>Residue..................…….……….......... 22</a:t>
            </a:r>
            <a:endParaRPr lang="en-GB">
              <a:latin typeface="Century Gothic"/>
            </a:endParaRPr>
          </a:p>
          <a:p>
            <a:r>
              <a:rPr lang="en-GB" sz="1900">
                <a:latin typeface="Century Gothic"/>
              </a:rPr>
              <a:t>Simple distillation.................……...… 23</a:t>
            </a:r>
            <a:endParaRPr lang="en-GB"/>
          </a:p>
          <a:p>
            <a:endParaRPr lang="en-GB" sz="1800"/>
          </a:p>
          <a:p>
            <a:endParaRPr lang="en-GB"/>
          </a:p>
          <a:p>
            <a:endParaRPr lang="en-GB" sz="1900"/>
          </a:p>
          <a:p>
            <a:endParaRPr lang="en-GB" sz="1800"/>
          </a:p>
          <a:p>
            <a:endParaRPr lang="en-GB" sz="1800"/>
          </a:p>
          <a:p>
            <a:endParaRPr lang="en-GB" sz="1800"/>
          </a:p>
          <a:p>
            <a:endParaRPr lang="en-GB" sz="1800"/>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CBF2D-2179-B9ED-73F6-350042A782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9824C8-ED9A-E06F-312D-F7DB1CD90AC0}"/>
              </a:ext>
            </a:extLst>
          </p:cNvPr>
          <p:cNvSpPr>
            <a:spLocks noGrp="1"/>
          </p:cNvSpPr>
          <p:nvPr>
            <p:ph type="title"/>
          </p:nvPr>
        </p:nvSpPr>
        <p:spPr>
          <a:xfrm>
            <a:off x="540000" y="540000"/>
            <a:ext cx="9540000" cy="440661"/>
          </a:xfrm>
        </p:spPr>
        <p:txBody>
          <a:bodyPr/>
          <a:lstStyle/>
          <a:p>
            <a:r>
              <a:rPr lang="en-US"/>
              <a:t>Contents</a:t>
            </a:r>
          </a:p>
        </p:txBody>
      </p:sp>
      <p:sp>
        <p:nvSpPr>
          <p:cNvPr id="3" name="Content Placeholder 2">
            <a:extLst>
              <a:ext uri="{FF2B5EF4-FFF2-40B4-BE49-F238E27FC236}">
                <a16:creationId xmlns:a16="http://schemas.microsoft.com/office/drawing/2014/main" id="{E3AF79A3-5629-8A03-EB66-1133BA1DC21E}"/>
              </a:ext>
            </a:extLst>
          </p:cNvPr>
          <p:cNvSpPr>
            <a:spLocks noGrp="1"/>
          </p:cNvSpPr>
          <p:nvPr>
            <p:ph idx="1"/>
          </p:nvPr>
        </p:nvSpPr>
        <p:spPr>
          <a:xfrm>
            <a:off x="539752" y="1260475"/>
            <a:ext cx="5056468" cy="4876800"/>
          </a:xfrm>
        </p:spPr>
        <p:txBody>
          <a:bodyPr vert="horz" lIns="0" tIns="0" rIns="0" bIns="0" rtlCol="0" anchor="t">
            <a:normAutofit/>
          </a:bodyPr>
          <a:lstStyle/>
          <a:p>
            <a:r>
              <a:rPr lang="en-GB">
                <a:latin typeface="Century Gothic"/>
              </a:rPr>
              <a:t>Solutions</a:t>
            </a:r>
            <a:endParaRPr lang="en-GB"/>
          </a:p>
          <a:p>
            <a:r>
              <a:rPr lang="en-GB" sz="1900">
                <a:latin typeface="Century Gothic"/>
              </a:rPr>
              <a:t>Dissolve…..…………………….…………… 24</a:t>
            </a:r>
          </a:p>
          <a:p>
            <a:r>
              <a:rPr lang="en-GB" sz="1900">
                <a:latin typeface="Century Gothic"/>
              </a:rPr>
              <a:t>Insoluble………..……………………….….. 25</a:t>
            </a:r>
          </a:p>
          <a:p>
            <a:r>
              <a:rPr lang="en-GB" sz="1900">
                <a:latin typeface="Century Gothic"/>
              </a:rPr>
              <a:t>Miscible..………………………………….… 26</a:t>
            </a:r>
          </a:p>
          <a:p>
            <a:r>
              <a:rPr lang="en-GB" sz="1900">
                <a:latin typeface="Century Gothic"/>
              </a:rPr>
              <a:t>Soluble…………………………………..….. 27</a:t>
            </a:r>
          </a:p>
          <a:p>
            <a:r>
              <a:rPr lang="en-GB" sz="1900">
                <a:latin typeface="Century Gothic"/>
              </a:rPr>
              <a:t>Solute….………………………………….… 28</a:t>
            </a:r>
          </a:p>
          <a:p>
            <a:r>
              <a:rPr lang="en-GB" sz="1900">
                <a:latin typeface="Century Gothic"/>
              </a:rPr>
              <a:t>Solution.…………………………….….…… 29</a:t>
            </a:r>
          </a:p>
          <a:p>
            <a:r>
              <a:rPr lang="en-GB" sz="1900">
                <a:latin typeface="Century Gothic"/>
              </a:rPr>
              <a:t>Solvent..………………………………..…… 30</a:t>
            </a:r>
          </a:p>
          <a:p>
            <a:endParaRPr lang="en-GB" sz="1800"/>
          </a:p>
          <a:p>
            <a:endParaRPr lang="en-GB"/>
          </a:p>
          <a:p>
            <a:endParaRPr lang="en-GB" sz="1900">
              <a:latin typeface="Century Gothic"/>
            </a:endParaRPr>
          </a:p>
          <a:p>
            <a:endParaRPr lang="en-GB" sz="1800"/>
          </a:p>
          <a:p>
            <a:endParaRPr lang="en-GB" sz="1800"/>
          </a:p>
          <a:p>
            <a:endParaRPr lang="en-GB" sz="1800"/>
          </a:p>
          <a:p>
            <a:endParaRPr lang="en-GB" sz="1800"/>
          </a:p>
        </p:txBody>
      </p:sp>
      <p:sp>
        <p:nvSpPr>
          <p:cNvPr id="5" name="Vertical Title 1">
            <a:extLst>
              <a:ext uri="{FF2B5EF4-FFF2-40B4-BE49-F238E27FC236}">
                <a16:creationId xmlns:a16="http://schemas.microsoft.com/office/drawing/2014/main" id="{99938941-CD8A-F528-BCDF-8C857DD57661}"/>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a:solidFill>
                <a:schemeClr val="bg1"/>
              </a:solidFill>
              <a:latin typeface="Century Gothic" panose="020B0502020202020204" pitchFamily="34" charset="0"/>
            </a:endParaRPr>
          </a:p>
        </p:txBody>
      </p:sp>
      <p:sp>
        <p:nvSpPr>
          <p:cNvPr id="8" name="Content Placeholder 2">
            <a:extLst>
              <a:ext uri="{FF2B5EF4-FFF2-40B4-BE49-F238E27FC236}">
                <a16:creationId xmlns:a16="http://schemas.microsoft.com/office/drawing/2014/main" id="{6DC8FB33-A758-B26B-8704-5AE25670F9E3}"/>
              </a:ext>
            </a:extLst>
          </p:cNvPr>
          <p:cNvSpPr txBox="1">
            <a:spLocks/>
          </p:cNvSpPr>
          <p:nvPr/>
        </p:nvSpPr>
        <p:spPr>
          <a:xfrm>
            <a:off x="5936504" y="1267198"/>
            <a:ext cx="4899586" cy="4876800"/>
          </a:xfrm>
          <a:prstGeom prst="rect">
            <a:avLst/>
          </a:prstGeom>
        </p:spPr>
        <p:txBody>
          <a:bodyPr vert="horz" lIns="0" tIns="0" rIns="0" bIns="0" rtlCol="0" anchor="t">
            <a:norm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Century Gothic"/>
              </a:rPr>
              <a:t>Symbols and formulas</a:t>
            </a:r>
            <a:endParaRPr lang="en-GB"/>
          </a:p>
          <a:p>
            <a:r>
              <a:rPr lang="en-GB" sz="1900">
                <a:latin typeface="Century Gothic"/>
              </a:rPr>
              <a:t>Aqueous………………………………. 31</a:t>
            </a:r>
          </a:p>
          <a:p>
            <a:r>
              <a:rPr lang="en-GB" sz="1900">
                <a:latin typeface="Century Gothic"/>
              </a:rPr>
              <a:t>Chemical formula…………………… 32</a:t>
            </a:r>
          </a:p>
          <a:p>
            <a:r>
              <a:rPr lang="en-GB" sz="1900">
                <a:latin typeface="Century Gothic"/>
              </a:rPr>
              <a:t>Chemical symbol……………............ 33</a:t>
            </a:r>
            <a:endParaRPr lang="en-GB">
              <a:latin typeface="Century Gothic"/>
            </a:endParaRPr>
          </a:p>
          <a:p>
            <a:r>
              <a:rPr lang="en-GB" sz="1900">
                <a:latin typeface="Century Gothic"/>
              </a:rPr>
              <a:t>State symbol………........................... 34</a:t>
            </a:r>
            <a:endParaRPr lang="en-GB">
              <a:latin typeface="Century Gothic"/>
            </a:endParaRPr>
          </a:p>
        </p:txBody>
      </p:sp>
    </p:spTree>
    <p:extLst>
      <p:ext uri="{BB962C8B-B14F-4D97-AF65-F5344CB8AC3E}">
        <p14:creationId xmlns:p14="http://schemas.microsoft.com/office/powerpoint/2010/main" val="557151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CDC0-F339-A32D-8B89-ADE9677E9945}"/>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FF577F1E-42C7-1C40-4F7E-26757600C47D}"/>
              </a:ext>
            </a:extLst>
          </p:cNvPr>
          <p:cNvSpPr txBox="1">
            <a:spLocks noGrp="1"/>
          </p:cNvSpPr>
          <p:nvPr>
            <p:ph type="title" idx="4294967295"/>
          </p:nvPr>
        </p:nvSpPr>
        <p:spPr>
          <a:xfrm>
            <a:off x="306949" y="769176"/>
            <a:ext cx="1529073"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Atom</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sp>
        <p:nvSpPr>
          <p:cNvPr id="96" name="Title 1">
            <a:extLst>
              <a:ext uri="{FF2B5EF4-FFF2-40B4-BE49-F238E27FC236}">
                <a16:creationId xmlns:a16="http://schemas.microsoft.com/office/drawing/2014/main" id="{903EAC31-5D1D-FC42-3A68-5465F6BDFA76}"/>
              </a:ext>
            </a:extLst>
          </p:cNvPr>
          <p:cNvSpPr/>
          <p:nvPr/>
        </p:nvSpPr>
        <p:spPr>
          <a:xfrm>
            <a:off x="2092708" y="902101"/>
            <a:ext cx="6631895" cy="442035"/>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wrap="square" lIns="72000" tIns="36000" rIns="72000" bIns="36000" anchor="t">
            <a:spAutoFit/>
          </a:bodyPr>
          <a:lstStyle/>
          <a:p>
            <a:pPr marL="0" marR="0" lvl="0" indent="0" algn="l" defTabSz="914400" rtl="0" eaLnBrk="1" fontAlgn="auto" latinLnBrk="0" hangingPunct="1">
              <a:lnSpc>
                <a:spcPct val="100000"/>
              </a:lnSpc>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the smallest possible particle of an element</a:t>
            </a:r>
            <a:endParaRPr lang="en-GB" sz="2400" b="0" strike="noStrike">
              <a:latin typeface="Century Gothic"/>
              <a:cs typeface="Arial"/>
            </a:endParaRPr>
          </a:p>
        </p:txBody>
      </p:sp>
      <p:pic>
        <p:nvPicPr>
          <p:cNvPr id="5" name="Picture 4" descr="A square containing light green circles representing a solid structure - circles are arranged in a regular pattern and closely packed one on the circles is labelled 'aluminium atom'">
            <a:extLst>
              <a:ext uri="{FF2B5EF4-FFF2-40B4-BE49-F238E27FC236}">
                <a16:creationId xmlns:a16="http://schemas.microsoft.com/office/drawing/2014/main" id="{EBACE3DF-43B9-FE10-D29B-FAD5F5F9F25F}"/>
              </a:ext>
            </a:extLst>
          </p:cNvPr>
          <p:cNvPicPr>
            <a:picLocks noChangeAspect="1"/>
          </p:cNvPicPr>
          <p:nvPr/>
        </p:nvPicPr>
        <p:blipFill>
          <a:blip r:embed="rId3" cstate="print">
            <a:extLst>
              <a:ext uri="{28A0092B-C50C-407E-A947-70E740481C1C}">
                <a14:useLocalDpi xmlns:a14="http://schemas.microsoft.com/office/drawing/2010/main"/>
              </a:ext>
            </a:extLst>
          </a:blip>
          <a:srcRect t="19168" b="19109"/>
          <a:stretch>
            <a:fillRect/>
          </a:stretch>
        </p:blipFill>
        <p:spPr>
          <a:xfrm>
            <a:off x="4051349" y="4443182"/>
            <a:ext cx="2620437" cy="1644840"/>
          </a:xfrm>
          <a:prstGeom prst="rect">
            <a:avLst/>
          </a:prstGeom>
        </p:spPr>
      </p:pic>
      <p:pic>
        <p:nvPicPr>
          <p:cNvPr id="6" name="Picture 5" descr="A square containing five single light green circles representing a gas - the circles are spaced out in an irregular pattern - one of the circles is labelled 'helium atom'">
            <a:extLst>
              <a:ext uri="{FF2B5EF4-FFF2-40B4-BE49-F238E27FC236}">
                <a16:creationId xmlns:a16="http://schemas.microsoft.com/office/drawing/2014/main" id="{FC8732AC-38A1-08F3-EA7A-485171AB13EF}"/>
              </a:ext>
            </a:extLst>
          </p:cNvPr>
          <p:cNvPicPr>
            <a:picLocks noChangeAspect="1"/>
          </p:cNvPicPr>
          <p:nvPr/>
        </p:nvPicPr>
        <p:blipFill>
          <a:blip r:embed="rId4" cstate="print">
            <a:extLst>
              <a:ext uri="{28A0092B-C50C-407E-A947-70E740481C1C}">
                <a14:useLocalDpi xmlns:a14="http://schemas.microsoft.com/office/drawing/2010/main"/>
              </a:ext>
            </a:extLst>
          </a:blip>
          <a:srcRect t="20637" b="19782"/>
          <a:stretch>
            <a:fillRect/>
          </a:stretch>
        </p:blipFill>
        <p:spPr>
          <a:xfrm>
            <a:off x="4051349" y="2523192"/>
            <a:ext cx="2714614" cy="1644841"/>
          </a:xfrm>
          <a:prstGeom prst="rect">
            <a:avLst/>
          </a:prstGeom>
        </p:spPr>
      </p:pic>
      <p:sp>
        <p:nvSpPr>
          <p:cNvPr id="2" name="Content Placeholder 2">
            <a:extLst>
              <a:ext uri="{FF2B5EF4-FFF2-40B4-BE49-F238E27FC236}">
                <a16:creationId xmlns:a16="http://schemas.microsoft.com/office/drawing/2014/main" id="{7ECBC880-C9A2-4487-42B8-73AB0AD1FBA1}"/>
              </a:ext>
            </a:extLst>
          </p:cNvPr>
          <p:cNvSpPr/>
          <p:nvPr/>
        </p:nvSpPr>
        <p:spPr>
          <a:xfrm>
            <a:off x="306949" y="2496577"/>
            <a:ext cx="3216049"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a:lnSpc>
                <a:spcPct val="100000"/>
              </a:lnSpc>
              <a:tabLst>
                <a:tab pos="0" algn="l"/>
              </a:tabLst>
            </a:pPr>
            <a:r>
              <a:rPr lang="en-US" sz="2000" b="1" strike="noStrike" spc="-1">
                <a:solidFill>
                  <a:srgbClr val="006F62"/>
                </a:solidFill>
                <a:latin typeface="Century Gothic"/>
              </a:rPr>
              <a:t>Sign it</a:t>
            </a:r>
            <a:endParaRPr lang="en-GB" sz="2000" b="0" strike="noStrike" spc="-1">
              <a:latin typeface="Arial"/>
            </a:endParaRPr>
          </a:p>
          <a:p>
            <a:pPr>
              <a:lnSpc>
                <a:spcPct val="100000"/>
              </a:lnSpc>
              <a:tabLst>
                <a:tab pos="0" algn="l"/>
              </a:tabLst>
            </a:pPr>
            <a:r>
              <a:rPr lang="en-US" sz="2000" b="0" strike="noStrike" spc="-1">
                <a:uFillTx/>
                <a:latin typeface="Century Gothic"/>
              </a:rPr>
              <a:t>Watch a video:</a:t>
            </a:r>
            <a:br>
              <a:rPr lang="en-US" sz="2000" b="0" u="sng" strike="noStrike" spc="-1">
                <a:uFillTx/>
                <a:latin typeface="Century Gothic"/>
                <a:hlinkClick r:id="rId5" invalidUrl="http:///"/>
              </a:rPr>
            </a:br>
            <a:r>
              <a:rPr lang="en-US" sz="2000" b="0" u="sng" strike="noStrike" spc="-1">
                <a:solidFill>
                  <a:srgbClr val="0563C1"/>
                </a:solidFill>
                <a:uFillTx/>
                <a:latin typeface="Century Gothic"/>
                <a:hlinkClick r:id="rId6"/>
              </a:rPr>
              <a:t>bit.ly/</a:t>
            </a:r>
            <a:r>
              <a:rPr lang="en-US" sz="2000" u="sng" spc="-1">
                <a:solidFill>
                  <a:srgbClr val="0563C1"/>
                </a:solidFill>
                <a:latin typeface="Century Gothic"/>
                <a:hlinkClick r:id="rId6"/>
              </a:rPr>
              <a:t>3G7XpSi</a:t>
            </a:r>
            <a:endParaRPr lang="en-GB" sz="2000" b="0" strike="noStrike" spc="-1">
              <a:latin typeface="Arial"/>
            </a:endParaRPr>
          </a:p>
        </p:txBody>
      </p:sp>
      <p:sp>
        <p:nvSpPr>
          <p:cNvPr id="104" name="TextBox 13">
            <a:extLst>
              <a:ext uri="{FF2B5EF4-FFF2-40B4-BE49-F238E27FC236}">
                <a16:creationId xmlns:a16="http://schemas.microsoft.com/office/drawing/2014/main" id="{BCC21479-3CCD-6578-E8FC-C24D33140374}"/>
              </a:ext>
            </a:extLst>
          </p:cNvPr>
          <p:cNvSpPr/>
          <p:nvPr/>
        </p:nvSpPr>
        <p:spPr>
          <a:xfrm>
            <a:off x="306949" y="5482500"/>
            <a:ext cx="322481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a:lnSpc>
                <a:spcPct val="100000"/>
              </a:lnSpc>
            </a:pPr>
            <a:r>
              <a:rPr lang="en-GB" sz="2000" b="1" spc="-1">
                <a:solidFill>
                  <a:srgbClr val="006F62"/>
                </a:solidFill>
                <a:latin typeface="Century Gothic "/>
              </a:rPr>
              <a:t>Say</a:t>
            </a:r>
            <a:r>
              <a:rPr lang="en-GB" sz="2000" b="1" strike="noStrike" spc="-1">
                <a:solidFill>
                  <a:srgbClr val="006F62"/>
                </a:solidFill>
                <a:latin typeface="Century Gothic "/>
              </a:rPr>
              <a:t> it</a:t>
            </a:r>
            <a:endParaRPr lang="en-GB" sz="2000" b="0" strike="noStrike" spc="-1">
              <a:latin typeface="Arial"/>
            </a:endParaRPr>
          </a:p>
          <a:p>
            <a:pPr>
              <a:lnSpc>
                <a:spcPct val="100000"/>
              </a:lnSpc>
            </a:pPr>
            <a:r>
              <a:rPr lang="en-GB" sz="2000" spc="-1">
                <a:solidFill>
                  <a:srgbClr val="000000"/>
                </a:solidFill>
                <a:latin typeface="Century Gothic "/>
              </a:rPr>
              <a:t>At-am</a:t>
            </a:r>
            <a:endParaRPr lang="en-GB" sz="2000" spc="-1"/>
          </a:p>
        </p:txBody>
      </p:sp>
      <p:sp>
        <p:nvSpPr>
          <p:cNvPr id="3" name="Content Placeholder 2">
            <a:extLst>
              <a:ext uri="{FF2B5EF4-FFF2-40B4-BE49-F238E27FC236}">
                <a16:creationId xmlns:a16="http://schemas.microsoft.com/office/drawing/2014/main" id="{DBB1C70B-278E-ED76-5393-5258880759F0}"/>
              </a:ext>
            </a:extLst>
          </p:cNvPr>
          <p:cNvSpPr/>
          <p:nvPr/>
        </p:nvSpPr>
        <p:spPr>
          <a:xfrm>
            <a:off x="7191375" y="2496577"/>
            <a:ext cx="3470305"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a:bodyPr>
          <a:lstStyle/>
          <a:p>
            <a:pPr>
              <a:lnSpc>
                <a:spcPct val="100000"/>
              </a:lnSpc>
              <a:tabLst>
                <a:tab pos="0" algn="l"/>
              </a:tabLst>
            </a:pPr>
            <a:r>
              <a:rPr lang="en-US" sz="2000" b="1" spc="-1">
                <a:solidFill>
                  <a:srgbClr val="006F62"/>
                </a:solidFill>
                <a:latin typeface="Century Gothic"/>
              </a:rPr>
              <a:t>Example</a:t>
            </a:r>
            <a:endParaRPr lang="en-GB" sz="2000" b="0" strike="noStrike" spc="-1">
              <a:latin typeface="Arial"/>
            </a:endParaRPr>
          </a:p>
          <a:p>
            <a:pPr>
              <a:lnSpc>
                <a:spcPct val="100000"/>
              </a:lnSpc>
              <a:tabLst>
                <a:tab pos="0" algn="l"/>
              </a:tabLst>
            </a:pPr>
            <a:r>
              <a:rPr lang="en-GB" sz="2000" spc="-1">
                <a:solidFill>
                  <a:srgbClr val="000000"/>
                </a:solidFill>
                <a:latin typeface="Century Gothic"/>
              </a:rPr>
              <a:t>Helium is an element; it is made up of helium atoms</a:t>
            </a:r>
            <a:endParaRPr lang="en-GB" sz="2000" b="0" strike="noStrike" spc="-1">
              <a:solidFill>
                <a:srgbClr val="000000"/>
              </a:solidFill>
              <a:latin typeface="Century Gothic"/>
            </a:endParaRPr>
          </a:p>
        </p:txBody>
      </p:sp>
      <p:sp>
        <p:nvSpPr>
          <p:cNvPr id="103" name="TextBox 12">
            <a:extLst>
              <a:ext uri="{FF2B5EF4-FFF2-40B4-BE49-F238E27FC236}">
                <a16:creationId xmlns:a16="http://schemas.microsoft.com/office/drawing/2014/main" id="{60C8AA96-70DA-78AD-C7DA-625DBD859F1F}"/>
              </a:ext>
            </a:extLst>
          </p:cNvPr>
          <p:cNvSpPr/>
          <p:nvPr/>
        </p:nvSpPr>
        <p:spPr>
          <a:xfrm>
            <a:off x="7191375" y="5265602"/>
            <a:ext cx="3470305" cy="10142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2000" b="1" strike="noStrike" spc="-1">
                <a:solidFill>
                  <a:srgbClr val="006F62"/>
                </a:solidFill>
                <a:latin typeface="Century Gothic "/>
              </a:rPr>
              <a:t>Don’t confuse with …</a:t>
            </a:r>
            <a:endParaRPr lang="en-GB" sz="2000" b="0" strike="noStrike" spc="-1">
              <a:latin typeface="Arial"/>
            </a:endParaRPr>
          </a:p>
          <a:p>
            <a:pPr>
              <a:lnSpc>
                <a:spcPct val="100000"/>
              </a:lnSpc>
            </a:pPr>
            <a:r>
              <a:rPr lang="en-GB" sz="2000" spc="-1">
                <a:solidFill>
                  <a:srgbClr val="000000"/>
                </a:solidFill>
                <a:latin typeface="Century Gothic "/>
              </a:rPr>
              <a:t>p</a:t>
            </a:r>
            <a:r>
              <a:rPr lang="en-GB" sz="2000" b="0" strike="noStrike" spc="-1">
                <a:solidFill>
                  <a:srgbClr val="000000"/>
                </a:solidFill>
                <a:latin typeface="Century Gothic "/>
              </a:rPr>
              <a:t>article, compound or molecule</a:t>
            </a:r>
          </a:p>
        </p:txBody>
      </p:sp>
      <p:sp>
        <p:nvSpPr>
          <p:cNvPr id="99" name="Title 1">
            <a:extLst>
              <a:ext uri="{FF2B5EF4-FFF2-40B4-BE49-F238E27FC236}">
                <a16:creationId xmlns:a16="http://schemas.microsoft.com/office/drawing/2014/main" id="{BF3213CC-83D9-8397-EA84-C735B5CBC6AB}"/>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endParaRPr lang="en-GB"/>
          </a:p>
        </p:txBody>
      </p:sp>
      <p:pic>
        <p:nvPicPr>
          <p:cNvPr id="107" name="Graphic 16">
            <a:extLst>
              <a:ext uri="{FF2B5EF4-FFF2-40B4-BE49-F238E27FC236}">
                <a16:creationId xmlns:a16="http://schemas.microsoft.com/office/drawing/2014/main" id="{440B7B13-3862-EAE0-5CDD-8A5CCBC81569}"/>
              </a:ext>
              <a:ext uri="{C183D7F6-B498-43B3-948B-1728B52AA6E4}">
                <adec:decorative xmlns:adec="http://schemas.microsoft.com/office/drawing/2017/decorative" val="1"/>
              </a:ext>
            </a:extLst>
          </p:cNvPr>
          <p:cNvPicPr/>
          <p:nvPr/>
        </p:nvPicPr>
        <p:blipFill>
          <a:blip r:embed="rId7" cstate="print">
            <a:extLst>
              <a:ext uri="{28A0092B-C50C-407E-A947-70E740481C1C}">
                <a14:useLocalDpi xmlns:a14="http://schemas.microsoft.com/office/drawing/2010/main"/>
              </a:ext>
            </a:extLst>
          </a:blip>
          <a:stretch/>
        </p:blipFill>
        <p:spPr>
          <a:xfrm>
            <a:off x="2347543" y="3040974"/>
            <a:ext cx="543960" cy="543960"/>
          </a:xfrm>
          <a:prstGeom prst="rect">
            <a:avLst/>
          </a:prstGeom>
          <a:ln w="0">
            <a:noFill/>
          </a:ln>
        </p:spPr>
      </p:pic>
      <p:pic>
        <p:nvPicPr>
          <p:cNvPr id="108" name="Graphic 17">
            <a:extLst>
              <a:ext uri="{FF2B5EF4-FFF2-40B4-BE49-F238E27FC236}">
                <a16:creationId xmlns:a16="http://schemas.microsoft.com/office/drawing/2014/main" id="{5F6313A1-F302-3119-DE75-8BE813273C4E}"/>
              </a:ext>
              <a:ext uri="{C183D7F6-B498-43B3-948B-1728B52AA6E4}">
                <adec:decorative xmlns:adec="http://schemas.microsoft.com/office/drawing/2017/decorative" val="1"/>
              </a:ext>
            </a:extLst>
          </p:cNvPr>
          <p:cNvPicPr/>
          <p:nvPr/>
        </p:nvPicPr>
        <p:blipFill>
          <a:blip r:embed="rId8" cstate="print">
            <a:extLst>
              <a:ext uri="{28A0092B-C50C-407E-A947-70E740481C1C}">
                <a14:useLocalDpi xmlns:a14="http://schemas.microsoft.com/office/drawing/2010/main"/>
              </a:ext>
            </a:extLst>
          </a:blip>
          <a:stretch/>
        </p:blipFill>
        <p:spPr>
          <a:xfrm>
            <a:off x="2778644" y="3052080"/>
            <a:ext cx="538560" cy="538560"/>
          </a:xfrm>
          <a:prstGeom prst="rect">
            <a:avLst/>
          </a:prstGeom>
          <a:ln w="0">
            <a:noFill/>
          </a:ln>
        </p:spPr>
      </p:pic>
    </p:spTree>
    <p:extLst>
      <p:ext uri="{BB962C8B-B14F-4D97-AF65-F5344CB8AC3E}">
        <p14:creationId xmlns:p14="http://schemas.microsoft.com/office/powerpoint/2010/main" val="2329793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319009" y="553481"/>
            <a:ext cx="2514406"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Molecule</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sp>
        <p:nvSpPr>
          <p:cNvPr id="96" name="Title 1"/>
          <p:cNvSpPr/>
          <p:nvPr/>
        </p:nvSpPr>
        <p:spPr>
          <a:xfrm>
            <a:off x="3042179" y="696304"/>
            <a:ext cx="7773807" cy="442035"/>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two or more atoms connected by chemical bonds</a:t>
            </a:r>
            <a:endParaRPr kumimoji="0" lang="en-GB" sz="2000" b="0" i="0" u="none" strike="noStrike" kern="1200" cap="none" spc="-1" normalizeH="0" baseline="0" noProof="0">
              <a:ln>
                <a:noFill/>
              </a:ln>
              <a:solidFill>
                <a:prstClr val="black"/>
              </a:solidFill>
              <a:effectLst/>
              <a:uLnTx/>
              <a:uFillTx/>
              <a:latin typeface="Arial"/>
            </a:endParaRPr>
          </a:p>
        </p:txBody>
      </p:sp>
      <p:sp>
        <p:nvSpPr>
          <p:cNvPr id="97" name="Content Placeholder 2"/>
          <p:cNvSpPr/>
          <p:nvPr/>
        </p:nvSpPr>
        <p:spPr>
          <a:xfrm>
            <a:off x="319009" y="1800239"/>
            <a:ext cx="2959224" cy="1127452"/>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a:rPr>
              <a:t>two or more atoms joined together</a:t>
            </a:r>
          </a:p>
        </p:txBody>
      </p:sp>
      <p:sp>
        <p:nvSpPr>
          <p:cNvPr id="2" name="Content Placeholder 2">
            <a:extLst>
              <a:ext uri="{FF2B5EF4-FFF2-40B4-BE49-F238E27FC236}">
                <a16:creationId xmlns:a16="http://schemas.microsoft.com/office/drawing/2014/main" id="{147C6395-965D-D60C-A85B-DF3136871D3D}"/>
              </a:ext>
            </a:extLst>
          </p:cNvPr>
          <p:cNvSpPr/>
          <p:nvPr/>
        </p:nvSpPr>
        <p:spPr>
          <a:xfrm>
            <a:off x="331069" y="3499812"/>
            <a:ext cx="2959224"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br>
              <a:rPr kumimoji="0" lang="en-US" sz="2000" b="0" i="0" u="sng" strike="noStrike" kern="1200" cap="none" spc="-1" normalizeH="0" baseline="0" noProof="0">
                <a:ln>
                  <a:noFill/>
                </a:ln>
                <a:solidFill>
                  <a:prstClr val="black"/>
                </a:solidFill>
                <a:effectLst/>
                <a:uLnTx/>
                <a:uFillTx/>
                <a:latin typeface="Century Gothic"/>
                <a:hlinkClick r:id="rId3" invalidUrl="http:///"/>
              </a:rPr>
            </a:br>
            <a:r>
              <a:rPr kumimoji="0" lang="en-US" sz="2000" b="0" i="0" u="sng" strike="noStrike" kern="1200" cap="none" spc="-1" normalizeH="0" baseline="0" noProof="0">
                <a:ln>
                  <a:noFill/>
                </a:ln>
                <a:solidFill>
                  <a:srgbClr val="0563C1"/>
                </a:solidFill>
                <a:effectLst/>
                <a:uLnTx/>
                <a:uFillTx/>
                <a:latin typeface="Century Gothic"/>
                <a:hlinkClick r:id="rId4"/>
              </a:rPr>
              <a:t>bit.ly/4lBjGbG</a:t>
            </a:r>
            <a:endParaRPr kumimoji="0" lang="en-GB" sz="2000" b="0" i="0" u="none" strike="noStrike" kern="1200" cap="none" spc="-1" normalizeH="0" baseline="0" noProof="0">
              <a:ln>
                <a:noFill/>
              </a:ln>
              <a:solidFill>
                <a:prstClr val="black"/>
              </a:solidFill>
              <a:effectLst/>
              <a:uLnTx/>
              <a:uFillTx/>
              <a:latin typeface="Arial"/>
            </a:endParaRPr>
          </a:p>
        </p:txBody>
      </p:sp>
      <p:sp>
        <p:nvSpPr>
          <p:cNvPr id="104" name="TextBox 13"/>
          <p:cNvSpPr/>
          <p:nvPr/>
        </p:nvSpPr>
        <p:spPr>
          <a:xfrm>
            <a:off x="319010" y="5539659"/>
            <a:ext cx="1938990"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1" normalizeH="0" baseline="0" noProof="0">
                <a:ln>
                  <a:noFill/>
                </a:ln>
                <a:solidFill>
                  <a:srgbClr val="000000"/>
                </a:solidFill>
                <a:effectLst/>
                <a:uLnTx/>
                <a:uFillTx/>
                <a:latin typeface="Century Gothic "/>
              </a:rPr>
              <a:t>Mol-</a:t>
            </a:r>
            <a:r>
              <a:rPr kumimoji="0" lang="en-GB" sz="2000" b="0" i="0" u="none" strike="noStrike" kern="1200" cap="none" spc="-1" normalizeH="0" baseline="0" noProof="0" err="1">
                <a:ln>
                  <a:noFill/>
                </a:ln>
                <a:solidFill>
                  <a:srgbClr val="000000"/>
                </a:solidFill>
                <a:effectLst/>
                <a:uLnTx/>
                <a:uFillTx/>
                <a:latin typeface="Century Gothic "/>
              </a:rPr>
              <a:t>ic</a:t>
            </a:r>
            <a:r>
              <a:rPr kumimoji="0" lang="en-GB" sz="2000" b="0" i="0" u="none" strike="noStrike" kern="1200" cap="none" spc="-1" normalizeH="0" baseline="0" noProof="0">
                <a:ln>
                  <a:noFill/>
                </a:ln>
                <a:solidFill>
                  <a:srgbClr val="000000"/>
                </a:solidFill>
                <a:effectLst/>
                <a:uLnTx/>
                <a:uFillTx/>
                <a:latin typeface="Century Gothic "/>
              </a:rPr>
              <a:t>-</a:t>
            </a:r>
            <a:r>
              <a:rPr kumimoji="0" lang="en-GB" sz="2000" b="0" i="0" u="none" strike="noStrike" kern="1200" cap="none" spc="-1" normalizeH="0" baseline="0" noProof="0" err="1">
                <a:ln>
                  <a:noFill/>
                </a:ln>
                <a:solidFill>
                  <a:srgbClr val="000000"/>
                </a:solidFill>
                <a:effectLst/>
                <a:uLnTx/>
                <a:uFillTx/>
                <a:latin typeface="Century Gothic "/>
              </a:rPr>
              <a:t>yue</a:t>
            </a:r>
            <a:r>
              <a:rPr kumimoji="0" lang="en-GB" sz="2000" b="0" i="0" u="none" strike="noStrike" kern="1200" cap="none" spc="-1" normalizeH="0" baseline="0" noProof="0">
                <a:ln>
                  <a:noFill/>
                </a:ln>
                <a:solidFill>
                  <a:srgbClr val="000000"/>
                </a:solidFill>
                <a:effectLst/>
                <a:uLnTx/>
                <a:uFillTx/>
                <a:latin typeface="Century Gothic "/>
              </a:rPr>
              <a:t>-l</a:t>
            </a:r>
          </a:p>
        </p:txBody>
      </p:sp>
      <p:sp>
        <p:nvSpPr>
          <p:cNvPr id="3" name="Content Placeholder 2">
            <a:extLst>
              <a:ext uri="{FF2B5EF4-FFF2-40B4-BE49-F238E27FC236}">
                <a16:creationId xmlns:a16="http://schemas.microsoft.com/office/drawing/2014/main" id="{87B6E066-9030-D2D8-21FF-3222433FCC0B}"/>
              </a:ext>
            </a:extLst>
          </p:cNvPr>
          <p:cNvSpPr/>
          <p:nvPr/>
        </p:nvSpPr>
        <p:spPr>
          <a:xfrm>
            <a:off x="6919559" y="1800239"/>
            <a:ext cx="3892724" cy="2109916"/>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Example</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a:rPr>
              <a:t>Water is a molecule made from two hydrogen atoms and one oxygen atom. Hydrogen is an element which forms a molecule of two hydrogen atoms</a:t>
            </a:r>
          </a:p>
        </p:txBody>
      </p:sp>
      <p:sp>
        <p:nvSpPr>
          <p:cNvPr id="103" name="TextBox 12"/>
          <p:cNvSpPr/>
          <p:nvPr/>
        </p:nvSpPr>
        <p:spPr>
          <a:xfrm>
            <a:off x="6929082" y="4399432"/>
            <a:ext cx="3892724" cy="193753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prstClr val="black"/>
              </a:solidFill>
              <a:effectLst/>
              <a:uLnTx/>
              <a:uFillTx/>
              <a:latin typeface="Arial"/>
            </a:endParaRPr>
          </a:p>
          <a:p>
            <a:pPr>
              <a:defRPr/>
            </a:pPr>
            <a:r>
              <a:rPr lang="en-GB" sz="2000" spc="-1">
                <a:solidFill>
                  <a:srgbClr val="000000"/>
                </a:solidFill>
                <a:latin typeface="Century Gothic "/>
                <a:ea typeface="+mn-lt"/>
                <a:cs typeface="+mn-lt"/>
              </a:rPr>
              <a:t>a molecule can be an element or a </a:t>
            </a:r>
            <a:r>
              <a:rPr kumimoji="0" lang="en-GB" sz="2000" b="0" i="0" u="none" strike="noStrike" kern="1200" cap="none" spc="-1" normalizeH="0" baseline="0" noProof="0">
                <a:ln>
                  <a:noFill/>
                </a:ln>
                <a:solidFill>
                  <a:srgbClr val="000000"/>
                </a:solidFill>
                <a:effectLst/>
                <a:uLnTx/>
                <a:uFillTx/>
                <a:latin typeface="Century Gothic "/>
                <a:ea typeface="+mn-lt"/>
                <a:cs typeface="+mn-lt"/>
              </a:rPr>
              <a:t>compound, but a </a:t>
            </a:r>
            <a:r>
              <a:rPr lang="en-GB" sz="2000" spc="-1">
                <a:solidFill>
                  <a:srgbClr val="000000"/>
                </a:solidFill>
                <a:latin typeface="Century Gothic "/>
                <a:ea typeface="+mn-lt"/>
                <a:cs typeface="+mn-lt"/>
              </a:rPr>
              <a:t>compound does not have to be made up of separate small molecules</a:t>
            </a:r>
            <a:endParaRPr lang="en-GB" sz="2000" b="0" i="0" u="none" strike="noStrike" kern="1200" cap="none" spc="-1" normalizeH="0" baseline="0" noProof="0">
              <a:ln>
                <a:noFill/>
              </a:ln>
              <a:solidFill>
                <a:prstClr val="black"/>
              </a:solidFill>
              <a:effectLst/>
              <a:uLnTx/>
              <a:uFillTx/>
              <a:latin typeface="Century Gothic "/>
            </a:endParaRPr>
          </a:p>
        </p:txBody>
      </p:sp>
      <p:pic>
        <p:nvPicPr>
          <p:cNvPr id="107" name="Graphic 16">
            <a:extLs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257999" y="3582739"/>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685577" y="3564675"/>
            <a:ext cx="538560" cy="538560"/>
          </a:xfrm>
          <a:prstGeom prst="rect">
            <a:avLst/>
          </a:prstGeom>
          <a:ln w="0">
            <a:noFill/>
          </a:ln>
        </p:spPr>
      </p:pic>
      <p:pic>
        <p:nvPicPr>
          <p:cNvPr id="6" name="Picture 5" descr="A square containing four single light green circles and four pairs of dark green circles. The circles are spaced out in an irregular pattern. One of the pairs of circles is labelled 'molecule'&#10;">
            <a:extLst>
              <a:ext uri="{FF2B5EF4-FFF2-40B4-BE49-F238E27FC236}">
                <a16:creationId xmlns:a16="http://schemas.microsoft.com/office/drawing/2014/main" id="{B1B93020-AC3C-132C-7020-3735778933EC}"/>
              </a:ext>
              <a:ext uri="{C183D7F6-B498-43B3-948B-1728B52AA6E4}">
                <adec:decorative xmlns:adec="http://schemas.microsoft.com/office/drawing/2017/decorative" val="0"/>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794335" y="1852498"/>
            <a:ext cx="2806445" cy="2854074"/>
          </a:xfrm>
          <a:prstGeom prst="rect">
            <a:avLst/>
          </a:prstGeom>
        </p:spPr>
      </p:pic>
      <p:pic>
        <p:nvPicPr>
          <p:cNvPr id="9" name="Picture 8" descr="A diagram showing three circles touching the central circle is shaded grey and marked with the letter O, the two adjoining circles are both white and marked H">
            <a:extLst>
              <a:ext uri="{FF2B5EF4-FFF2-40B4-BE49-F238E27FC236}">
                <a16:creationId xmlns:a16="http://schemas.microsoft.com/office/drawing/2014/main" id="{FF810598-B106-0A58-29A5-AE32105AEB93}"/>
              </a:ext>
            </a:extLst>
          </p:cNvPr>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3762065" y="4399432"/>
            <a:ext cx="1921279" cy="1554249"/>
          </a:xfrm>
          <a:prstGeom prst="rect">
            <a:avLst/>
          </a:prstGeom>
        </p:spPr>
      </p:pic>
      <p:sp>
        <p:nvSpPr>
          <p:cNvPr id="11" name="TextBox 10">
            <a:extLst>
              <a:ext uri="{FF2B5EF4-FFF2-40B4-BE49-F238E27FC236}">
                <a16:creationId xmlns:a16="http://schemas.microsoft.com/office/drawing/2014/main" id="{0A464CB4-F0F4-DEF1-ED2C-222947D3B8F4}"/>
              </a:ext>
            </a:extLst>
          </p:cNvPr>
          <p:cNvSpPr txBox="1"/>
          <p:nvPr/>
        </p:nvSpPr>
        <p:spPr>
          <a:xfrm>
            <a:off x="4811987" y="5769037"/>
            <a:ext cx="1742714"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spc="-1">
                <a:solidFill>
                  <a:srgbClr val="000000"/>
                </a:solidFill>
                <a:latin typeface="Century Gothic "/>
              </a:rPr>
              <a:t>w</a:t>
            </a:r>
            <a:r>
              <a:rPr kumimoji="0" lang="en-GB" sz="1600" b="0" i="0" u="none" strike="noStrike" kern="1200" cap="none" spc="-1" normalizeH="0" baseline="0" noProof="0" err="1">
                <a:ln>
                  <a:noFill/>
                </a:ln>
                <a:solidFill>
                  <a:srgbClr val="000000"/>
                </a:solidFill>
                <a:effectLst/>
                <a:uLnTx/>
                <a:uFillTx/>
                <a:latin typeface="Century Gothic "/>
              </a:rPr>
              <a:t>ater</a:t>
            </a:r>
            <a:r>
              <a:rPr kumimoji="0" lang="en-GB" sz="1600" b="0" i="0" u="none" strike="noStrike" kern="1200" cap="none" spc="-1" normalizeH="0" baseline="0" noProof="0">
                <a:ln>
                  <a:noFill/>
                </a:ln>
                <a:solidFill>
                  <a:srgbClr val="000000"/>
                </a:solidFill>
                <a:effectLst/>
                <a:uLnTx/>
                <a:uFillTx/>
                <a:latin typeface="Century Gothic "/>
              </a:rPr>
              <a:t> molecule</a:t>
            </a:r>
          </a:p>
        </p:txBody>
      </p:sp>
      <p:cxnSp>
        <p:nvCxnSpPr>
          <p:cNvPr id="5" name="Straight Connector 4">
            <a:extLst>
              <a:ext uri="{FF2B5EF4-FFF2-40B4-BE49-F238E27FC236}">
                <a16:creationId xmlns:a16="http://schemas.microsoft.com/office/drawing/2014/main" id="{241D892F-E0B3-93F4-D898-C9F80580C9ED}"/>
              </a:ext>
              <a:ext uri="{C183D7F6-B498-43B3-948B-1728B52AA6E4}">
                <adec:decorative xmlns:adec="http://schemas.microsoft.com/office/drawing/2017/decorative" val="1"/>
              </a:ext>
            </a:extLst>
          </p:cNvPr>
          <p:cNvCxnSpPr>
            <a:cxnSpLocks/>
          </p:cNvCxnSpPr>
          <p:nvPr/>
        </p:nvCxnSpPr>
        <p:spPr>
          <a:xfrm flipH="1" flipV="1">
            <a:off x="5054682" y="5466537"/>
            <a:ext cx="142875" cy="30250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77588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ACA74-CB0B-70B2-3B5B-3A9F718C8C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E3EAD4-91DA-C3FE-2F47-6FB76F074EB6}"/>
              </a:ext>
            </a:extLst>
          </p:cNvPr>
          <p:cNvSpPr>
            <a:spLocks noGrp="1"/>
          </p:cNvSpPr>
          <p:nvPr>
            <p:ph type="title"/>
          </p:nvPr>
        </p:nvSpPr>
        <p:spPr>
          <a:xfrm>
            <a:off x="508745" y="381912"/>
            <a:ext cx="3706511" cy="695176"/>
          </a:xfrm>
        </p:spPr>
        <p:txBody>
          <a:bodyPr/>
          <a:lstStyle/>
          <a:p>
            <a:r>
              <a:rPr lang="en-US" sz="4000">
                <a:latin typeface="Century Gothic"/>
              </a:rPr>
              <a:t>Chemical property</a:t>
            </a:r>
            <a:endParaRPr lang="en-US" sz="4000"/>
          </a:p>
        </p:txBody>
      </p:sp>
      <p:sp>
        <p:nvSpPr>
          <p:cNvPr id="5" name="Title 1">
            <a:extLst>
              <a:ext uri="{FF2B5EF4-FFF2-40B4-BE49-F238E27FC236}">
                <a16:creationId xmlns:a16="http://schemas.microsoft.com/office/drawing/2014/main" id="{CEF87834-E54F-7066-5163-EB77CAD1E935}"/>
              </a:ext>
            </a:extLst>
          </p:cNvPr>
          <p:cNvSpPr txBox="1">
            <a:spLocks/>
          </p:cNvSpPr>
          <p:nvPr/>
        </p:nvSpPr>
        <p:spPr>
          <a:xfrm>
            <a:off x="3992247" y="535532"/>
            <a:ext cx="6866017" cy="737501"/>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describes something about how a substance reacts, such as its reactivity with water</a:t>
            </a:r>
            <a:endParaRPr lang="en-US" sz="2400" b="0">
              <a:solidFill>
                <a:schemeClr val="tx1"/>
              </a:solidFill>
            </a:endParaRPr>
          </a:p>
        </p:txBody>
      </p:sp>
      <p:sp>
        <p:nvSpPr>
          <p:cNvPr id="8" name="TextBox 7">
            <a:extLst>
              <a:ext uri="{FF2B5EF4-FFF2-40B4-BE49-F238E27FC236}">
                <a16:creationId xmlns:a16="http://schemas.microsoft.com/office/drawing/2014/main" id="{25C48C6A-3ED0-46C6-CB79-9F135F254C31}"/>
              </a:ext>
            </a:extLst>
          </p:cNvPr>
          <p:cNvSpPr txBox="1"/>
          <p:nvPr/>
        </p:nvSpPr>
        <p:spPr>
          <a:xfrm>
            <a:off x="508745" y="1797784"/>
            <a:ext cx="3392157"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characteristic that describes how a substance reacts with other substances</a:t>
            </a:r>
            <a:endParaRPr lang="en-GB" sz="2000">
              <a:latin typeface="Century Gothic"/>
            </a:endParaRPr>
          </a:p>
        </p:txBody>
      </p:sp>
      <p:sp>
        <p:nvSpPr>
          <p:cNvPr id="10" name="TextBox 9">
            <a:extLst>
              <a:ext uri="{FF2B5EF4-FFF2-40B4-BE49-F238E27FC236}">
                <a16:creationId xmlns:a16="http://schemas.microsoft.com/office/drawing/2014/main" id="{EAFCBA4F-7D0F-528B-71B0-0D1946FF63F6}"/>
              </a:ext>
            </a:extLst>
          </p:cNvPr>
          <p:cNvSpPr txBox="1"/>
          <p:nvPr/>
        </p:nvSpPr>
        <p:spPr>
          <a:xfrm>
            <a:off x="508745" y="3806102"/>
            <a:ext cx="3285333"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spc="-1">
                <a:solidFill>
                  <a:srgbClr val="000000"/>
                </a:solidFill>
                <a:latin typeface="Century Gothic "/>
              </a:rPr>
              <a:t>Cem-</a:t>
            </a:r>
            <a:r>
              <a:rPr lang="en-GB" sz="2000" spc="-1" err="1">
                <a:solidFill>
                  <a:srgbClr val="000000"/>
                </a:solidFill>
                <a:latin typeface="Century Gothic "/>
              </a:rPr>
              <a:t>i</a:t>
            </a:r>
            <a:r>
              <a:rPr lang="en-GB" sz="2000" spc="-1">
                <a:solidFill>
                  <a:srgbClr val="000000"/>
                </a:solidFill>
                <a:latin typeface="Century Gothic "/>
              </a:rPr>
              <a:t>-cel</a:t>
            </a:r>
            <a:r>
              <a:rPr lang="en-GB" sz="2000">
                <a:solidFill>
                  <a:srgbClr val="242424"/>
                </a:solidFill>
                <a:latin typeface="Century Gothic"/>
              </a:rPr>
              <a:t> pro-pa-ty</a:t>
            </a:r>
          </a:p>
        </p:txBody>
      </p:sp>
      <p:sp>
        <p:nvSpPr>
          <p:cNvPr id="11" name="TextBox 10">
            <a:extLst>
              <a:ext uri="{FF2B5EF4-FFF2-40B4-BE49-F238E27FC236}">
                <a16:creationId xmlns:a16="http://schemas.microsoft.com/office/drawing/2014/main" id="{C10A5267-32D7-C54A-F81B-E0084E802691}"/>
              </a:ext>
            </a:extLst>
          </p:cNvPr>
          <p:cNvSpPr txBox="1"/>
          <p:nvPr/>
        </p:nvSpPr>
        <p:spPr>
          <a:xfrm>
            <a:off x="508745" y="4891090"/>
            <a:ext cx="3706511"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Chem (related to chemicals), </a:t>
            </a:r>
          </a:p>
          <a:p>
            <a:r>
              <a:rPr lang="en-GB" sz="2000" err="1">
                <a:solidFill>
                  <a:srgbClr val="242424"/>
                </a:solidFill>
                <a:latin typeface="Century Gothic"/>
              </a:rPr>
              <a:t>ical</a:t>
            </a:r>
            <a:r>
              <a:rPr lang="en-GB" sz="2000">
                <a:solidFill>
                  <a:srgbClr val="242424"/>
                </a:solidFill>
                <a:latin typeface="Century Gothic"/>
              </a:rPr>
              <a:t> (related to),</a:t>
            </a:r>
          </a:p>
          <a:p>
            <a:r>
              <a:rPr lang="en-GB" sz="2000">
                <a:solidFill>
                  <a:srgbClr val="242424"/>
                </a:solidFill>
                <a:latin typeface="Century Gothic"/>
              </a:rPr>
              <a:t>property (feature)</a:t>
            </a:r>
          </a:p>
        </p:txBody>
      </p:sp>
      <p:sp>
        <p:nvSpPr>
          <p:cNvPr id="12" name="TextBox 11">
            <a:extLst>
              <a:ext uri="{FF2B5EF4-FFF2-40B4-BE49-F238E27FC236}">
                <a16:creationId xmlns:a16="http://schemas.microsoft.com/office/drawing/2014/main" id="{AEF06F79-777B-7482-A1CB-E8579BF312FD}"/>
              </a:ext>
            </a:extLst>
          </p:cNvPr>
          <p:cNvSpPr txBox="1"/>
          <p:nvPr/>
        </p:nvSpPr>
        <p:spPr>
          <a:xfrm>
            <a:off x="7006590" y="5506643"/>
            <a:ext cx="3850928"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Reactivity (if talking about how easily something reacts)</a:t>
            </a:r>
          </a:p>
        </p:txBody>
      </p:sp>
      <p:sp>
        <p:nvSpPr>
          <p:cNvPr id="15" name="TextBox 14">
            <a:extLst>
              <a:ext uri="{FF2B5EF4-FFF2-40B4-BE49-F238E27FC236}">
                <a16:creationId xmlns:a16="http://schemas.microsoft.com/office/drawing/2014/main" id="{10C8CAAA-7342-0339-0E1A-D65A06492169}"/>
              </a:ext>
            </a:extLst>
          </p:cNvPr>
          <p:cNvSpPr txBox="1"/>
          <p:nvPr/>
        </p:nvSpPr>
        <p:spPr>
          <a:xfrm>
            <a:off x="7673261" y="1791543"/>
            <a:ext cx="3184257" cy="2340000"/>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Some chemical properties of iron are: </a:t>
            </a:r>
          </a:p>
          <a:p>
            <a:pPr marL="342900" indent="-342900">
              <a:buFont typeface="Arial" panose="020B0604020202020204" pitchFamily="34" charset="0"/>
              <a:buChar char="•"/>
            </a:pPr>
            <a:r>
              <a:rPr lang="en-GB" sz="2000">
                <a:solidFill>
                  <a:srgbClr val="242424"/>
                </a:solidFill>
                <a:latin typeface="Century Gothic"/>
              </a:rPr>
              <a:t>it reacts with oxygen and water to form rust</a:t>
            </a:r>
          </a:p>
          <a:p>
            <a:pPr marL="342900" indent="-342900">
              <a:buFont typeface="Arial" panose="020B0604020202020204" pitchFamily="34" charset="0"/>
              <a:buChar char="•"/>
            </a:pPr>
            <a:r>
              <a:rPr lang="en-GB" sz="2000">
                <a:solidFill>
                  <a:srgbClr val="242424"/>
                </a:solidFill>
                <a:latin typeface="Century Gothic"/>
              </a:rPr>
              <a:t>it reacts with acids</a:t>
            </a:r>
          </a:p>
        </p:txBody>
      </p:sp>
      <p:pic>
        <p:nvPicPr>
          <p:cNvPr id="7" name="Picture 6" descr="A diagram of a large glass container with a small object on the surface with a lilac flame and small circles representing bubbles">
            <a:extLst>
              <a:ext uri="{FF2B5EF4-FFF2-40B4-BE49-F238E27FC236}">
                <a16:creationId xmlns:a16="http://schemas.microsoft.com/office/drawing/2014/main" id="{C4B23713-5582-C32A-46FE-CAA7D4E632EA}"/>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3992247" y="1936170"/>
            <a:ext cx="3602743" cy="2453034"/>
          </a:xfrm>
          <a:prstGeom prst="rect">
            <a:avLst/>
          </a:prstGeom>
        </p:spPr>
      </p:pic>
      <p:sp>
        <p:nvSpPr>
          <p:cNvPr id="9" name="TextBox 8">
            <a:extLst>
              <a:ext uri="{FF2B5EF4-FFF2-40B4-BE49-F238E27FC236}">
                <a16:creationId xmlns:a16="http://schemas.microsoft.com/office/drawing/2014/main" id="{BEB6B2D9-B676-A220-DEDB-6E31E743A784}"/>
              </a:ext>
            </a:extLst>
          </p:cNvPr>
          <p:cNvSpPr txBox="1"/>
          <p:nvPr/>
        </p:nvSpPr>
        <p:spPr>
          <a:xfrm>
            <a:off x="4383426" y="4338806"/>
            <a:ext cx="3426874" cy="923330"/>
          </a:xfrm>
          <a:prstGeom prst="rect">
            <a:avLst/>
          </a:prstGeom>
          <a:noFill/>
        </p:spPr>
        <p:txBody>
          <a:bodyPr wrap="square" lIns="91440" tIns="45720" rIns="91440" bIns="45720" rtlCol="0" anchor="t">
            <a:spAutoFit/>
          </a:bodyPr>
          <a:lstStyle/>
          <a:p>
            <a:r>
              <a:rPr lang="en-GB">
                <a:latin typeface="Century Gothic"/>
              </a:rPr>
              <a:t>potassium reacts vigorously with water, fizzing and producing a lilac flame</a:t>
            </a:r>
          </a:p>
        </p:txBody>
      </p:sp>
    </p:spTree>
    <p:extLst>
      <p:ext uri="{BB962C8B-B14F-4D97-AF65-F5344CB8AC3E}">
        <p14:creationId xmlns:p14="http://schemas.microsoft.com/office/powerpoint/2010/main" val="2902383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DBC4A-B33A-F0CA-CD88-81119BF3E4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1BBD3A-8D57-0812-2D93-DFFFD71E818A}"/>
              </a:ext>
            </a:extLst>
          </p:cNvPr>
          <p:cNvSpPr>
            <a:spLocks noGrp="1"/>
          </p:cNvSpPr>
          <p:nvPr>
            <p:ph type="title"/>
          </p:nvPr>
        </p:nvSpPr>
        <p:spPr>
          <a:xfrm>
            <a:off x="513264" y="540000"/>
            <a:ext cx="2813868" cy="959616"/>
          </a:xfrm>
        </p:spPr>
        <p:txBody>
          <a:bodyPr/>
          <a:lstStyle/>
          <a:p>
            <a:r>
              <a:rPr lang="en-US" sz="4000">
                <a:latin typeface="Century Gothic"/>
              </a:rPr>
              <a:t>Compound</a:t>
            </a:r>
            <a:endParaRPr lang="en-US" sz="4000"/>
          </a:p>
        </p:txBody>
      </p:sp>
      <p:sp>
        <p:nvSpPr>
          <p:cNvPr id="5" name="Title 1">
            <a:extLst>
              <a:ext uri="{FF2B5EF4-FFF2-40B4-BE49-F238E27FC236}">
                <a16:creationId xmlns:a16="http://schemas.microsoft.com/office/drawing/2014/main" id="{70EEA350-D743-632B-72E5-D76B6AD6DF9F}"/>
              </a:ext>
            </a:extLst>
          </p:cNvPr>
          <p:cNvSpPr txBox="1">
            <a:spLocks/>
          </p:cNvSpPr>
          <p:nvPr/>
        </p:nvSpPr>
        <p:spPr>
          <a:xfrm>
            <a:off x="3747247" y="320256"/>
            <a:ext cx="7093634" cy="1069899"/>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pure substance made of the atoms of two or more different elements joined by chemical bonds; the atoms are in a fixed ratio</a:t>
            </a:r>
            <a:endParaRPr lang="en-US" sz="2400" b="0">
              <a:solidFill>
                <a:schemeClr val="tx1"/>
              </a:solidFill>
            </a:endParaRPr>
          </a:p>
        </p:txBody>
      </p:sp>
      <p:sp>
        <p:nvSpPr>
          <p:cNvPr id="8" name="TextBox 7">
            <a:extLst>
              <a:ext uri="{FF2B5EF4-FFF2-40B4-BE49-F238E27FC236}">
                <a16:creationId xmlns:a16="http://schemas.microsoft.com/office/drawing/2014/main" id="{BC2BFDE7-4432-09D8-5F1D-DFDF8AFC509C}"/>
              </a:ext>
            </a:extLst>
          </p:cNvPr>
          <p:cNvSpPr txBox="1"/>
          <p:nvPr/>
        </p:nvSpPr>
        <p:spPr>
          <a:xfrm>
            <a:off x="428535" y="1521044"/>
            <a:ext cx="420762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two or more different elements chemically bonded</a:t>
            </a:r>
          </a:p>
        </p:txBody>
      </p:sp>
      <p:sp>
        <p:nvSpPr>
          <p:cNvPr id="10" name="TextBox 9">
            <a:extLst>
              <a:ext uri="{FF2B5EF4-FFF2-40B4-BE49-F238E27FC236}">
                <a16:creationId xmlns:a16="http://schemas.microsoft.com/office/drawing/2014/main" id="{899BDFC5-3C3B-6833-0D3B-5534C89CA941}"/>
              </a:ext>
            </a:extLst>
          </p:cNvPr>
          <p:cNvSpPr txBox="1"/>
          <p:nvPr/>
        </p:nvSpPr>
        <p:spPr>
          <a:xfrm>
            <a:off x="430305" y="4302944"/>
            <a:ext cx="2041543"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Say it</a:t>
            </a:r>
          </a:p>
          <a:p>
            <a:r>
              <a:rPr lang="en-GB" sz="2000">
                <a:solidFill>
                  <a:srgbClr val="242424"/>
                </a:solidFill>
                <a:latin typeface="Century Gothic"/>
              </a:rPr>
              <a:t>Comp-</a:t>
            </a:r>
            <a:r>
              <a:rPr lang="en-GB" sz="2000" err="1">
                <a:solidFill>
                  <a:srgbClr val="242424"/>
                </a:solidFill>
                <a:latin typeface="Century Gothic"/>
              </a:rPr>
              <a:t>ou</a:t>
            </a:r>
            <a:r>
              <a:rPr lang="en-GB" sz="2000">
                <a:solidFill>
                  <a:srgbClr val="242424"/>
                </a:solidFill>
                <a:latin typeface="Century Gothic"/>
              </a:rPr>
              <a:t>-</a:t>
            </a:r>
            <a:r>
              <a:rPr lang="en-GB" sz="2000" err="1">
                <a:solidFill>
                  <a:srgbClr val="242424"/>
                </a:solidFill>
                <a:latin typeface="Century Gothic"/>
              </a:rPr>
              <a:t>nd</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7DA18FF9-855F-5A3B-FD0F-D6DBF5FA3897}"/>
              </a:ext>
            </a:extLst>
          </p:cNvPr>
          <p:cNvSpPr txBox="1"/>
          <p:nvPr/>
        </p:nvSpPr>
        <p:spPr>
          <a:xfrm>
            <a:off x="414239" y="5430364"/>
            <a:ext cx="3238616"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Com (together), pound(put/place) – substances put together</a:t>
            </a:r>
          </a:p>
        </p:txBody>
      </p:sp>
      <p:sp>
        <p:nvSpPr>
          <p:cNvPr id="12" name="TextBox 11">
            <a:extLst>
              <a:ext uri="{FF2B5EF4-FFF2-40B4-BE49-F238E27FC236}">
                <a16:creationId xmlns:a16="http://schemas.microsoft.com/office/drawing/2014/main" id="{5C02B982-E7A3-9AB8-EE76-3979EFB6571A}"/>
              </a:ext>
            </a:extLst>
          </p:cNvPr>
          <p:cNvSpPr txBox="1"/>
          <p:nvPr/>
        </p:nvSpPr>
        <p:spPr>
          <a:xfrm>
            <a:off x="3901766" y="5736350"/>
            <a:ext cx="3515556"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Molecule – but not all molecules are compounds</a:t>
            </a:r>
          </a:p>
        </p:txBody>
      </p:sp>
      <p:sp>
        <p:nvSpPr>
          <p:cNvPr id="13" name="TextBox 12">
            <a:extLst>
              <a:ext uri="{FF2B5EF4-FFF2-40B4-BE49-F238E27FC236}">
                <a16:creationId xmlns:a16="http://schemas.microsoft.com/office/drawing/2014/main" id="{7DBE7BBB-4F3C-10CA-EA38-E1A77DC345F0}"/>
              </a:ext>
            </a:extLst>
          </p:cNvPr>
          <p:cNvSpPr txBox="1"/>
          <p:nvPr/>
        </p:nvSpPr>
        <p:spPr>
          <a:xfrm>
            <a:off x="7912979" y="5115209"/>
            <a:ext cx="292790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A compound can mean a fenced–off area e.g. a military compound</a:t>
            </a:r>
          </a:p>
        </p:txBody>
      </p:sp>
      <p:sp>
        <p:nvSpPr>
          <p:cNvPr id="14" name="TextBox 13">
            <a:extLst>
              <a:ext uri="{FF2B5EF4-FFF2-40B4-BE49-F238E27FC236}">
                <a16:creationId xmlns:a16="http://schemas.microsoft.com/office/drawing/2014/main" id="{A2E34FD6-5C4E-9DC6-DD9F-459214911DC3}"/>
              </a:ext>
            </a:extLst>
          </p:cNvPr>
          <p:cNvSpPr txBox="1"/>
          <p:nvPr/>
        </p:nvSpPr>
        <p:spPr>
          <a:xfrm>
            <a:off x="7458454" y="3011298"/>
            <a:ext cx="3382427"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solidFill>
                  <a:srgbClr val="242424"/>
                </a:solidFill>
                <a:latin typeface="Century Gothic"/>
              </a:rPr>
              <a:t>mixture. In a compound, the atoms are chemically bonded together, but in a mixture the atoms can be physically separated</a:t>
            </a:r>
          </a:p>
        </p:txBody>
      </p:sp>
      <p:sp>
        <p:nvSpPr>
          <p:cNvPr id="15" name="TextBox 14">
            <a:extLst>
              <a:ext uri="{FF2B5EF4-FFF2-40B4-BE49-F238E27FC236}">
                <a16:creationId xmlns:a16="http://schemas.microsoft.com/office/drawing/2014/main" id="{0E911D26-F3F0-4C04-29ED-146F8A87D496}"/>
              </a:ext>
            </a:extLst>
          </p:cNvPr>
          <p:cNvSpPr txBox="1"/>
          <p:nvPr/>
        </p:nvSpPr>
        <p:spPr>
          <a:xfrm>
            <a:off x="5597058" y="1521044"/>
            <a:ext cx="5242993"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Carbon dioxide is a compound made up of two oxygen atoms and a carbon atom</a:t>
            </a:r>
          </a:p>
        </p:txBody>
      </p:sp>
      <p:sp>
        <p:nvSpPr>
          <p:cNvPr id="9" name="TextBox 8">
            <a:extLst>
              <a:ext uri="{FF2B5EF4-FFF2-40B4-BE49-F238E27FC236}">
                <a16:creationId xmlns:a16="http://schemas.microsoft.com/office/drawing/2014/main" id="{5ACABC78-739F-E70C-C8D8-D23FC30512FE}"/>
              </a:ext>
            </a:extLst>
          </p:cNvPr>
          <p:cNvSpPr txBox="1"/>
          <p:nvPr/>
        </p:nvSpPr>
        <p:spPr>
          <a:xfrm>
            <a:off x="414239" y="2921168"/>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hlinkClick r:id="rId2"/>
              </a:rPr>
              <a:t>bit.ly/4jDLKJD</a:t>
            </a:r>
            <a:endParaRPr lang="en-GB"/>
          </a:p>
        </p:txBody>
      </p:sp>
      <p:pic>
        <p:nvPicPr>
          <p:cNvPr id="1030" name="Picture 6">
            <a:extLst>
              <a:ext uri="{FF2B5EF4-FFF2-40B4-BE49-F238E27FC236}">
                <a16:creationId xmlns:a16="http://schemas.microsoft.com/office/drawing/2014/main" id="{6382F271-3D76-CC0A-729F-40CDCFDA3E78}"/>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48983" y="2993227"/>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CA7EE064-72EC-60F6-B6D6-341F9E8495E8}"/>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99534" y="2988464"/>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diagram showing three circles touching the central circle is marked with the letter C, the two adjoining circles are both marked O">
            <a:extLst>
              <a:ext uri="{FF2B5EF4-FFF2-40B4-BE49-F238E27FC236}">
                <a16:creationId xmlns:a16="http://schemas.microsoft.com/office/drawing/2014/main" id="{8835589F-27FC-AFD4-DD50-86DBFB54C47A}"/>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a:fillRect/>
          </a:stretch>
        </p:blipFill>
        <p:spPr bwMode="auto">
          <a:xfrm>
            <a:off x="3833027" y="3061847"/>
            <a:ext cx="2302345" cy="8749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6B80C07-B587-33E4-E270-C918ADA61A66}"/>
              </a:ext>
            </a:extLst>
          </p:cNvPr>
          <p:cNvSpPr txBox="1"/>
          <p:nvPr/>
        </p:nvSpPr>
        <p:spPr>
          <a:xfrm>
            <a:off x="5959851" y="3159467"/>
            <a:ext cx="143328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spc="-1">
                <a:solidFill>
                  <a:srgbClr val="000000"/>
                </a:solidFill>
                <a:latin typeface="Century Gothic "/>
              </a:rPr>
              <a:t>carbon dioxide</a:t>
            </a:r>
            <a:endParaRPr kumimoji="0" lang="en-GB" sz="1600" b="0" i="0" u="none" strike="noStrike" kern="1200" cap="none" spc="-1" normalizeH="0" baseline="0" noProof="0">
              <a:ln>
                <a:noFill/>
              </a:ln>
              <a:solidFill>
                <a:srgbClr val="000000"/>
              </a:solidFill>
              <a:effectLst/>
              <a:uLnTx/>
              <a:uFillTx/>
              <a:latin typeface="Century Gothic "/>
            </a:endParaRPr>
          </a:p>
        </p:txBody>
      </p:sp>
      <p:pic>
        <p:nvPicPr>
          <p:cNvPr id="17" name="Picture 16" descr="A 3D model containing two different sized spheres arranged in an alternating lattice. The spheres are tightly packed in a cube which is 5 rows high, 5 rows deep and 5 rows wide. ">
            <a:extLst>
              <a:ext uri="{FF2B5EF4-FFF2-40B4-BE49-F238E27FC236}">
                <a16:creationId xmlns:a16="http://schemas.microsoft.com/office/drawing/2014/main" id="{F3D1D91F-8A52-C2F1-FD94-0C71ABD2BCB4}"/>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bwMode="auto">
          <a:xfrm>
            <a:off x="4123890" y="4097927"/>
            <a:ext cx="1637831" cy="1521155"/>
          </a:xfrm>
          <a:prstGeom prst="rect">
            <a:avLst/>
          </a:prstGeom>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ADF1A09E-0425-82BB-4F4C-707FF57FCE1D}"/>
              </a:ext>
            </a:extLst>
          </p:cNvPr>
          <p:cNvSpPr txBox="1"/>
          <p:nvPr/>
        </p:nvSpPr>
        <p:spPr>
          <a:xfrm>
            <a:off x="5656233" y="4680000"/>
            <a:ext cx="163783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spc="-1">
                <a:solidFill>
                  <a:srgbClr val="000000"/>
                </a:solidFill>
                <a:latin typeface="Century Gothic "/>
              </a:rPr>
              <a:t>s</a:t>
            </a:r>
            <a:r>
              <a:rPr kumimoji="0" lang="en-GB" sz="1600" b="0" i="0" u="none" strike="noStrike" kern="1200" cap="none" spc="-1" normalizeH="0" baseline="0" noProof="0">
                <a:ln>
                  <a:noFill/>
                </a:ln>
                <a:solidFill>
                  <a:srgbClr val="000000"/>
                </a:solidFill>
                <a:effectLst/>
                <a:uLnTx/>
                <a:uFillTx/>
                <a:latin typeface="Century Gothic "/>
              </a:rPr>
              <a:t>odium chloride</a:t>
            </a:r>
          </a:p>
        </p:txBody>
      </p:sp>
      <p:cxnSp>
        <p:nvCxnSpPr>
          <p:cNvPr id="22" name="Straight Connector 21">
            <a:extLst>
              <a:ext uri="{FF2B5EF4-FFF2-40B4-BE49-F238E27FC236}">
                <a16:creationId xmlns:a16="http://schemas.microsoft.com/office/drawing/2014/main" id="{EAE79AF9-C14E-B6C5-0A30-2CC411CD90FF}"/>
              </a:ext>
              <a:ext uri="{C183D7F6-B498-43B3-948B-1728B52AA6E4}">
                <adec:decorative xmlns:adec="http://schemas.microsoft.com/office/drawing/2017/decorative" val="1"/>
              </a:ext>
            </a:extLst>
          </p:cNvPr>
          <p:cNvCxnSpPr/>
          <p:nvPr/>
        </p:nvCxnSpPr>
        <p:spPr>
          <a:xfrm flipH="1">
            <a:off x="5924550" y="3347093"/>
            <a:ext cx="342900" cy="7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8FBA2CC-FF36-7514-FF8D-B6F027C3598E}"/>
              </a:ext>
              <a:ext uri="{C183D7F6-B498-43B3-948B-1728B52AA6E4}">
                <adec:decorative xmlns:adec="http://schemas.microsoft.com/office/drawing/2017/decorative" val="1"/>
              </a:ext>
            </a:extLst>
          </p:cNvPr>
          <p:cNvCxnSpPr>
            <a:cxnSpLocks/>
          </p:cNvCxnSpPr>
          <p:nvPr/>
        </p:nvCxnSpPr>
        <p:spPr>
          <a:xfrm flipH="1" flipV="1">
            <a:off x="5680494" y="4758793"/>
            <a:ext cx="415506" cy="7779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4109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9829C-6890-1142-BABB-67A7FC555B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6F20C8-46D9-3737-9556-4692D6D57060}"/>
              </a:ext>
            </a:extLst>
          </p:cNvPr>
          <p:cNvSpPr>
            <a:spLocks noGrp="1"/>
          </p:cNvSpPr>
          <p:nvPr>
            <p:ph type="title"/>
          </p:nvPr>
        </p:nvSpPr>
        <p:spPr>
          <a:xfrm>
            <a:off x="540000" y="540000"/>
            <a:ext cx="2386080" cy="570318"/>
          </a:xfrm>
        </p:spPr>
        <p:txBody>
          <a:bodyPr/>
          <a:lstStyle/>
          <a:p>
            <a:r>
              <a:rPr lang="en-US" sz="4000">
                <a:latin typeface="Century Gothic"/>
              </a:rPr>
              <a:t>Element</a:t>
            </a:r>
            <a:endParaRPr lang="en-US" sz="4000"/>
          </a:p>
        </p:txBody>
      </p:sp>
      <p:sp>
        <p:nvSpPr>
          <p:cNvPr id="5" name="Title 1">
            <a:extLst>
              <a:ext uri="{FF2B5EF4-FFF2-40B4-BE49-F238E27FC236}">
                <a16:creationId xmlns:a16="http://schemas.microsoft.com/office/drawing/2014/main" id="{604CEA33-B697-7883-84DA-6063E144F22D}"/>
              </a:ext>
            </a:extLst>
          </p:cNvPr>
          <p:cNvSpPr txBox="1">
            <a:spLocks/>
          </p:cNvSpPr>
          <p:nvPr/>
        </p:nvSpPr>
        <p:spPr>
          <a:xfrm>
            <a:off x="3104147" y="597653"/>
            <a:ext cx="7507486" cy="405102"/>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pure substance made of only one type of atom</a:t>
            </a:r>
            <a:endParaRPr lang="en-US" sz="2400" b="0">
              <a:solidFill>
                <a:schemeClr val="tx1"/>
              </a:solidFill>
            </a:endParaRPr>
          </a:p>
        </p:txBody>
      </p:sp>
      <p:sp>
        <p:nvSpPr>
          <p:cNvPr id="8" name="TextBox 7">
            <a:extLst>
              <a:ext uri="{FF2B5EF4-FFF2-40B4-BE49-F238E27FC236}">
                <a16:creationId xmlns:a16="http://schemas.microsoft.com/office/drawing/2014/main" id="{57B4C3B7-0774-B0E7-DCE9-5E1195C89268}"/>
              </a:ext>
            </a:extLst>
          </p:cNvPr>
          <p:cNvSpPr txBox="1"/>
          <p:nvPr/>
        </p:nvSpPr>
        <p:spPr>
          <a:xfrm>
            <a:off x="475127" y="1410073"/>
            <a:ext cx="2896805"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substance that is only made of the same type of atoms, with no other atoms types present</a:t>
            </a:r>
            <a:endParaRPr lang="en-GB" sz="2000">
              <a:latin typeface="Century Gothic"/>
            </a:endParaRPr>
          </a:p>
        </p:txBody>
      </p:sp>
      <p:sp>
        <p:nvSpPr>
          <p:cNvPr id="10" name="TextBox 9">
            <a:extLst>
              <a:ext uri="{FF2B5EF4-FFF2-40B4-BE49-F238E27FC236}">
                <a16:creationId xmlns:a16="http://schemas.microsoft.com/office/drawing/2014/main" id="{425CAAE1-EE49-2D98-F90C-FEB7174ED56E}"/>
              </a:ext>
            </a:extLst>
          </p:cNvPr>
          <p:cNvSpPr txBox="1"/>
          <p:nvPr/>
        </p:nvSpPr>
        <p:spPr>
          <a:xfrm>
            <a:off x="475127" y="5427669"/>
            <a:ext cx="2877669"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El-</a:t>
            </a:r>
            <a:r>
              <a:rPr lang="en-GB" sz="2000" err="1">
                <a:solidFill>
                  <a:srgbClr val="242424"/>
                </a:solidFill>
                <a:latin typeface="Century Gothic"/>
              </a:rPr>
              <a:t>i</a:t>
            </a:r>
            <a:r>
              <a:rPr lang="en-GB" sz="2000">
                <a:solidFill>
                  <a:srgbClr val="242424"/>
                </a:solidFill>
                <a:latin typeface="Century Gothic"/>
              </a:rPr>
              <a:t>-</a:t>
            </a:r>
            <a:r>
              <a:rPr lang="en-GB" sz="2000" err="1">
                <a:solidFill>
                  <a:srgbClr val="242424"/>
                </a:solidFill>
                <a:latin typeface="Century Gothic"/>
              </a:rPr>
              <a:t>mant</a:t>
            </a:r>
            <a:endParaRPr lang="en-GB" sz="2000">
              <a:solidFill>
                <a:srgbClr val="242424"/>
              </a:solidFill>
              <a:latin typeface="Century Gothic"/>
            </a:endParaRPr>
          </a:p>
        </p:txBody>
      </p:sp>
      <p:sp>
        <p:nvSpPr>
          <p:cNvPr id="14" name="TextBox 13">
            <a:extLst>
              <a:ext uri="{FF2B5EF4-FFF2-40B4-BE49-F238E27FC236}">
                <a16:creationId xmlns:a16="http://schemas.microsoft.com/office/drawing/2014/main" id="{0789E36B-714B-E56D-6E01-96639A9C9A37}"/>
              </a:ext>
            </a:extLst>
          </p:cNvPr>
          <p:cNvSpPr txBox="1"/>
          <p:nvPr/>
        </p:nvSpPr>
        <p:spPr>
          <a:xfrm>
            <a:off x="7192478" y="4424681"/>
            <a:ext cx="3693474"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an atom. An element and an atom are not the same thing – an element is made up of atoms of the same type</a:t>
            </a:r>
          </a:p>
        </p:txBody>
      </p:sp>
      <p:sp>
        <p:nvSpPr>
          <p:cNvPr id="15" name="TextBox 14">
            <a:extLst>
              <a:ext uri="{FF2B5EF4-FFF2-40B4-BE49-F238E27FC236}">
                <a16:creationId xmlns:a16="http://schemas.microsoft.com/office/drawing/2014/main" id="{8298FA6F-6384-0161-244B-E7AB3E7D0844}"/>
              </a:ext>
            </a:extLst>
          </p:cNvPr>
          <p:cNvSpPr txBox="1"/>
          <p:nvPr/>
        </p:nvSpPr>
        <p:spPr>
          <a:xfrm>
            <a:off x="7192478" y="1410073"/>
            <a:ext cx="3693474"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Nitrogen and oxygen are pure substances made of only one type of atom, so they are found on the periodic table</a:t>
            </a:r>
          </a:p>
        </p:txBody>
      </p:sp>
      <p:sp>
        <p:nvSpPr>
          <p:cNvPr id="9" name="TextBox 8">
            <a:extLst>
              <a:ext uri="{FF2B5EF4-FFF2-40B4-BE49-F238E27FC236}">
                <a16:creationId xmlns:a16="http://schemas.microsoft.com/office/drawing/2014/main" id="{2318348B-5683-A0EF-415B-E176CE2EAC73}"/>
              </a:ext>
            </a:extLst>
          </p:cNvPr>
          <p:cNvSpPr txBox="1"/>
          <p:nvPr/>
        </p:nvSpPr>
        <p:spPr>
          <a:xfrm>
            <a:off x="475126" y="3916849"/>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hlinkClick r:id="rId2"/>
              </a:rPr>
              <a:t>bit.ly/4jAYL6M</a:t>
            </a:r>
            <a:endParaRPr lang="en-GB"/>
          </a:p>
        </p:txBody>
      </p:sp>
      <p:pic>
        <p:nvPicPr>
          <p:cNvPr id="1030" name="Picture 6" descr="Hand outline">
            <a:extLst>
              <a:ext uri="{FF2B5EF4-FFF2-40B4-BE49-F238E27FC236}">
                <a16:creationId xmlns:a16="http://schemas.microsoft.com/office/drawing/2014/main" id="{5A98FA90-91B3-4FAE-1A52-FC6138FB17D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09870" y="3988908"/>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aised hand outline">
            <a:extLst>
              <a:ext uri="{FF2B5EF4-FFF2-40B4-BE49-F238E27FC236}">
                <a16:creationId xmlns:a16="http://schemas.microsoft.com/office/drawing/2014/main" id="{CAAC766D-2755-3C51-92B9-5A91D13539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60421" y="3984145"/>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A square containing five identical single light grey circles representing an element. The circles are spaced out in an irregular pattern.">
            <a:extLst>
              <a:ext uri="{FF2B5EF4-FFF2-40B4-BE49-F238E27FC236}">
                <a16:creationId xmlns:a16="http://schemas.microsoft.com/office/drawing/2014/main" id="{0A6DA41C-6E09-88CD-9C4F-6C409A717E25}"/>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438403" y="1791878"/>
            <a:ext cx="1843680" cy="1843680"/>
          </a:xfrm>
          <a:prstGeom prst="rect">
            <a:avLst/>
          </a:prstGeom>
        </p:spPr>
      </p:pic>
      <p:pic>
        <p:nvPicPr>
          <p:cNvPr id="20" name="Picture 19" descr="A square containing light grey circles representing a solid structure - circles are arranged in a regular pattern and closely with edges touching. ">
            <a:extLst>
              <a:ext uri="{FF2B5EF4-FFF2-40B4-BE49-F238E27FC236}">
                <a16:creationId xmlns:a16="http://schemas.microsoft.com/office/drawing/2014/main" id="{F8663C7B-49EE-9281-4C28-0868A3A42553}"/>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395334" y="3896569"/>
            <a:ext cx="1886749" cy="1938993"/>
          </a:xfrm>
          <a:prstGeom prst="rect">
            <a:avLst/>
          </a:prstGeom>
        </p:spPr>
      </p:pic>
    </p:spTree>
    <p:extLst>
      <p:ext uri="{BB962C8B-B14F-4D97-AF65-F5344CB8AC3E}">
        <p14:creationId xmlns:p14="http://schemas.microsoft.com/office/powerpoint/2010/main" val="1406518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453C4-1153-9A9E-E25D-249DAF17A2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344416-72E4-B8F2-94B2-C950D09C0378}"/>
              </a:ext>
            </a:extLst>
          </p:cNvPr>
          <p:cNvSpPr>
            <a:spLocks noGrp="1"/>
          </p:cNvSpPr>
          <p:nvPr>
            <p:ph type="title"/>
          </p:nvPr>
        </p:nvSpPr>
        <p:spPr>
          <a:xfrm>
            <a:off x="411685" y="422532"/>
            <a:ext cx="2386080" cy="564225"/>
          </a:xfrm>
        </p:spPr>
        <p:txBody>
          <a:bodyPr/>
          <a:lstStyle/>
          <a:p>
            <a:r>
              <a:rPr lang="en-US" sz="4000">
                <a:latin typeface="Century Gothic"/>
              </a:rPr>
              <a:t>Impurity</a:t>
            </a:r>
            <a:endParaRPr lang="en-US" sz="4000"/>
          </a:p>
        </p:txBody>
      </p:sp>
      <p:sp>
        <p:nvSpPr>
          <p:cNvPr id="5" name="Title 1">
            <a:extLst>
              <a:ext uri="{FF2B5EF4-FFF2-40B4-BE49-F238E27FC236}">
                <a16:creationId xmlns:a16="http://schemas.microsoft.com/office/drawing/2014/main" id="{1A5BD06D-BD7C-7E4C-2244-A8B2EEF3C99A}"/>
              </a:ext>
            </a:extLst>
          </p:cNvPr>
          <p:cNvSpPr txBox="1">
            <a:spLocks/>
          </p:cNvSpPr>
          <p:nvPr/>
        </p:nvSpPr>
        <p:spPr>
          <a:xfrm>
            <a:off x="3374264" y="335893"/>
            <a:ext cx="7288306" cy="737501"/>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substance that is not wanted, which is mixed in with another substance</a:t>
            </a:r>
            <a:endParaRPr lang="en-US" sz="2400" b="0">
              <a:solidFill>
                <a:schemeClr val="tx1"/>
              </a:solidFill>
            </a:endParaRPr>
          </a:p>
        </p:txBody>
      </p:sp>
      <p:sp>
        <p:nvSpPr>
          <p:cNvPr id="8" name="TextBox 7">
            <a:extLst>
              <a:ext uri="{FF2B5EF4-FFF2-40B4-BE49-F238E27FC236}">
                <a16:creationId xmlns:a16="http://schemas.microsoft.com/office/drawing/2014/main" id="{AAA3BDD2-F44A-5569-093B-0B093991A8AC}"/>
              </a:ext>
            </a:extLst>
          </p:cNvPr>
          <p:cNvSpPr txBox="1"/>
          <p:nvPr/>
        </p:nvSpPr>
        <p:spPr>
          <a:xfrm>
            <a:off x="411684" y="1382218"/>
            <a:ext cx="4947810"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something that is not supposed to be in the substance, it is not a pure substance</a:t>
            </a:r>
            <a:endParaRPr lang="en-GB" sz="2000">
              <a:latin typeface="Century Gothic"/>
            </a:endParaRPr>
          </a:p>
        </p:txBody>
      </p:sp>
      <p:sp>
        <p:nvSpPr>
          <p:cNvPr id="10" name="TextBox 9">
            <a:extLst>
              <a:ext uri="{FF2B5EF4-FFF2-40B4-BE49-F238E27FC236}">
                <a16:creationId xmlns:a16="http://schemas.microsoft.com/office/drawing/2014/main" id="{3210AF08-1460-7053-E8A1-CE4C57FBEA90}"/>
              </a:ext>
            </a:extLst>
          </p:cNvPr>
          <p:cNvSpPr txBox="1"/>
          <p:nvPr/>
        </p:nvSpPr>
        <p:spPr>
          <a:xfrm>
            <a:off x="411684" y="3025989"/>
            <a:ext cx="2144219"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Imp-j-ure-</a:t>
            </a:r>
            <a:r>
              <a:rPr lang="en-GB" sz="2000" err="1">
                <a:solidFill>
                  <a:srgbClr val="242424"/>
                </a:solidFill>
                <a:latin typeface="Century Gothic"/>
              </a:rPr>
              <a:t>aty</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359C01B8-E7C5-BE0E-7E3B-6F0F17D92080}"/>
              </a:ext>
            </a:extLst>
          </p:cNvPr>
          <p:cNvSpPr txBox="1"/>
          <p:nvPr/>
        </p:nvSpPr>
        <p:spPr>
          <a:xfrm>
            <a:off x="411684" y="4131553"/>
            <a:ext cx="2781891"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err="1">
                <a:solidFill>
                  <a:srgbClr val="242424"/>
                </a:solidFill>
                <a:latin typeface="Century Gothic"/>
              </a:rPr>
              <a:t>Im</a:t>
            </a:r>
            <a:r>
              <a:rPr lang="en-GB" sz="2000">
                <a:solidFill>
                  <a:srgbClr val="242424"/>
                </a:solidFill>
                <a:latin typeface="Century Gothic"/>
              </a:rPr>
              <a:t> (not), </a:t>
            </a:r>
          </a:p>
          <a:p>
            <a:r>
              <a:rPr lang="en-GB" sz="2000">
                <a:solidFill>
                  <a:srgbClr val="242424"/>
                </a:solidFill>
                <a:latin typeface="Century Gothic"/>
              </a:rPr>
              <a:t>pure (clean, single)</a:t>
            </a:r>
          </a:p>
        </p:txBody>
      </p:sp>
      <p:sp>
        <p:nvSpPr>
          <p:cNvPr id="12" name="TextBox 11">
            <a:extLst>
              <a:ext uri="{FF2B5EF4-FFF2-40B4-BE49-F238E27FC236}">
                <a16:creationId xmlns:a16="http://schemas.microsoft.com/office/drawing/2014/main" id="{EAE199FD-10A7-37F3-EDFB-E469DCE2A20A}"/>
              </a:ext>
            </a:extLst>
          </p:cNvPr>
          <p:cNvSpPr txBox="1"/>
          <p:nvPr/>
        </p:nvSpPr>
        <p:spPr>
          <a:xfrm>
            <a:off x="411685" y="5523734"/>
            <a:ext cx="1981530"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Contaminant</a:t>
            </a:r>
          </a:p>
        </p:txBody>
      </p:sp>
      <p:sp>
        <p:nvSpPr>
          <p:cNvPr id="14" name="TextBox 13">
            <a:extLst>
              <a:ext uri="{FF2B5EF4-FFF2-40B4-BE49-F238E27FC236}">
                <a16:creationId xmlns:a16="http://schemas.microsoft.com/office/drawing/2014/main" id="{BA8EE7A7-6882-6361-C982-2C559108D794}"/>
              </a:ext>
            </a:extLst>
          </p:cNvPr>
          <p:cNvSpPr txBox="1"/>
          <p:nvPr/>
        </p:nvSpPr>
        <p:spPr>
          <a:xfrm>
            <a:off x="7734671" y="3369298"/>
            <a:ext cx="2927901" cy="286232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solidFill>
                  <a:srgbClr val="242424"/>
                </a:solidFill>
                <a:latin typeface="Century Gothic"/>
              </a:rPr>
              <a:t>mixture. Impurities mean that we have a mixture – but not all mixtures contain unwanted impurities. Tea is a mixture, but the ‘impurities’ are not unwanted!</a:t>
            </a:r>
          </a:p>
        </p:txBody>
      </p:sp>
      <p:sp>
        <p:nvSpPr>
          <p:cNvPr id="15" name="TextBox 14">
            <a:extLst>
              <a:ext uri="{FF2B5EF4-FFF2-40B4-BE49-F238E27FC236}">
                <a16:creationId xmlns:a16="http://schemas.microsoft.com/office/drawing/2014/main" id="{608777B0-6EE3-6A4F-29AE-7F1ED633FAAD}"/>
              </a:ext>
            </a:extLst>
          </p:cNvPr>
          <p:cNvSpPr txBox="1"/>
          <p:nvPr/>
        </p:nvSpPr>
        <p:spPr>
          <a:xfrm>
            <a:off x="6569261" y="1387443"/>
            <a:ext cx="409330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If tap water had dirt in it, the dirt would be an impurity</a:t>
            </a:r>
          </a:p>
        </p:txBody>
      </p:sp>
      <p:pic>
        <p:nvPicPr>
          <p:cNvPr id="7" name="Picture 6" descr="A diagram of two beakers with light grey liquid in. The beaker on the right also contains an organic shaped sediment sitting at the bottom of the beaker. The left beaker is labelled 'sometimes impurities cannot be seen in a sample' and the right labelled 'sometimes solid impurities can be seen in a sample'">
            <a:extLst>
              <a:ext uri="{FF2B5EF4-FFF2-40B4-BE49-F238E27FC236}">
                <a16:creationId xmlns:a16="http://schemas.microsoft.com/office/drawing/2014/main" id="{D4EE91A1-94A1-65D9-24A5-136C03188AA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94256" y="2758736"/>
            <a:ext cx="3779008" cy="3779008"/>
          </a:xfrm>
          <a:prstGeom prst="rect">
            <a:avLst/>
          </a:prstGeom>
        </p:spPr>
      </p:pic>
    </p:spTree>
    <p:extLst>
      <p:ext uri="{BB962C8B-B14F-4D97-AF65-F5344CB8AC3E}">
        <p14:creationId xmlns:p14="http://schemas.microsoft.com/office/powerpoint/2010/main" val="4220208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C1D77-1E99-0C40-F206-B31DF2C031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298656-0FA1-6437-1103-438740EB78CD}"/>
              </a:ext>
            </a:extLst>
          </p:cNvPr>
          <p:cNvSpPr>
            <a:spLocks noGrp="1"/>
          </p:cNvSpPr>
          <p:nvPr>
            <p:ph type="title"/>
          </p:nvPr>
        </p:nvSpPr>
        <p:spPr>
          <a:xfrm>
            <a:off x="540000" y="540000"/>
            <a:ext cx="2386080" cy="773151"/>
          </a:xfrm>
        </p:spPr>
        <p:txBody>
          <a:bodyPr/>
          <a:lstStyle/>
          <a:p>
            <a:r>
              <a:rPr lang="en-US" sz="4000">
                <a:latin typeface="Century Gothic"/>
              </a:rPr>
              <a:t>Mixture</a:t>
            </a:r>
            <a:endParaRPr lang="en-US" sz="4000"/>
          </a:p>
        </p:txBody>
      </p:sp>
      <p:sp>
        <p:nvSpPr>
          <p:cNvPr id="5" name="Title 1">
            <a:extLst>
              <a:ext uri="{FF2B5EF4-FFF2-40B4-BE49-F238E27FC236}">
                <a16:creationId xmlns:a16="http://schemas.microsoft.com/office/drawing/2014/main" id="{D916396F-6AB9-50E3-FACC-5E35B4547D79}"/>
              </a:ext>
            </a:extLst>
          </p:cNvPr>
          <p:cNvSpPr txBox="1">
            <a:spLocks/>
          </p:cNvSpPr>
          <p:nvPr/>
        </p:nvSpPr>
        <p:spPr>
          <a:xfrm>
            <a:off x="3094470" y="320256"/>
            <a:ext cx="7725338" cy="1069899"/>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two or more substances added together in any proportion; they are not chemically bonded, so they keep their own properties</a:t>
            </a:r>
            <a:endParaRPr lang="en-US" sz="2400" b="0">
              <a:solidFill>
                <a:schemeClr val="tx1"/>
              </a:solidFill>
              <a:latin typeface="Century Gothic"/>
            </a:endParaRPr>
          </a:p>
        </p:txBody>
      </p:sp>
      <p:sp>
        <p:nvSpPr>
          <p:cNvPr id="8" name="TextBox 7">
            <a:extLst>
              <a:ext uri="{FF2B5EF4-FFF2-40B4-BE49-F238E27FC236}">
                <a16:creationId xmlns:a16="http://schemas.microsoft.com/office/drawing/2014/main" id="{ADDC7997-64A8-2AB4-F774-8D2036293A1F}"/>
              </a:ext>
            </a:extLst>
          </p:cNvPr>
          <p:cNvSpPr txBox="1"/>
          <p:nvPr/>
        </p:nvSpPr>
        <p:spPr>
          <a:xfrm>
            <a:off x="368734" y="1523733"/>
            <a:ext cx="5578286"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combination of two or more particles that haven't been chemically joined. The particles could be elements or compounds</a:t>
            </a:r>
            <a:endParaRPr lang="en-GB" sz="2000">
              <a:latin typeface="Century Gothic"/>
            </a:endParaRPr>
          </a:p>
        </p:txBody>
      </p:sp>
      <p:sp>
        <p:nvSpPr>
          <p:cNvPr id="10" name="TextBox 9">
            <a:extLst>
              <a:ext uri="{FF2B5EF4-FFF2-40B4-BE49-F238E27FC236}">
                <a16:creationId xmlns:a16="http://schemas.microsoft.com/office/drawing/2014/main" id="{9EFCDE3B-239A-1A98-8B47-A3BB51BF2280}"/>
              </a:ext>
            </a:extLst>
          </p:cNvPr>
          <p:cNvSpPr txBox="1"/>
          <p:nvPr/>
        </p:nvSpPr>
        <p:spPr>
          <a:xfrm>
            <a:off x="368734" y="4326057"/>
            <a:ext cx="156362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Mics-cha</a:t>
            </a:r>
          </a:p>
        </p:txBody>
      </p:sp>
      <p:sp>
        <p:nvSpPr>
          <p:cNvPr id="11" name="TextBox 10">
            <a:extLst>
              <a:ext uri="{FF2B5EF4-FFF2-40B4-BE49-F238E27FC236}">
                <a16:creationId xmlns:a16="http://schemas.microsoft.com/office/drawing/2014/main" id="{04CE4464-93FF-138E-88B0-DA1A5F0ECDAB}"/>
              </a:ext>
            </a:extLst>
          </p:cNvPr>
          <p:cNvSpPr txBox="1"/>
          <p:nvPr/>
        </p:nvSpPr>
        <p:spPr>
          <a:xfrm>
            <a:off x="8056725" y="5347081"/>
            <a:ext cx="2763083"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Mix (combine),</a:t>
            </a:r>
          </a:p>
          <a:p>
            <a:r>
              <a:rPr lang="en-GB" sz="2000" err="1">
                <a:solidFill>
                  <a:srgbClr val="242424"/>
                </a:solidFill>
                <a:latin typeface="Century Gothic"/>
              </a:rPr>
              <a:t>ture</a:t>
            </a:r>
            <a:r>
              <a:rPr lang="en-GB" sz="2000">
                <a:solidFill>
                  <a:srgbClr val="242424"/>
                </a:solidFill>
                <a:latin typeface="Century Gothic"/>
              </a:rPr>
              <a:t> (result of)</a:t>
            </a:r>
          </a:p>
        </p:txBody>
      </p:sp>
      <p:sp>
        <p:nvSpPr>
          <p:cNvPr id="12" name="TextBox 11">
            <a:extLst>
              <a:ext uri="{FF2B5EF4-FFF2-40B4-BE49-F238E27FC236}">
                <a16:creationId xmlns:a16="http://schemas.microsoft.com/office/drawing/2014/main" id="{3F562682-EC67-9723-7EF5-8FB028B7D34E}"/>
              </a:ext>
            </a:extLst>
          </p:cNvPr>
          <p:cNvSpPr txBox="1"/>
          <p:nvPr/>
        </p:nvSpPr>
        <p:spPr>
          <a:xfrm>
            <a:off x="2151974" y="4314029"/>
            <a:ext cx="193670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Blended</a:t>
            </a:r>
          </a:p>
        </p:txBody>
      </p:sp>
      <p:sp>
        <p:nvSpPr>
          <p:cNvPr id="13" name="TextBox 12">
            <a:extLst>
              <a:ext uri="{FF2B5EF4-FFF2-40B4-BE49-F238E27FC236}">
                <a16:creationId xmlns:a16="http://schemas.microsoft.com/office/drawing/2014/main" id="{9AB91D7A-027B-B794-2153-29B81BEA73B3}"/>
              </a:ext>
            </a:extLst>
          </p:cNvPr>
          <p:cNvSpPr txBox="1"/>
          <p:nvPr/>
        </p:nvSpPr>
        <p:spPr>
          <a:xfrm>
            <a:off x="368734" y="5244525"/>
            <a:ext cx="4395817"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Mixture in everyday life means a combination, like 'a mixture of emotions'</a:t>
            </a:r>
          </a:p>
        </p:txBody>
      </p:sp>
      <p:sp>
        <p:nvSpPr>
          <p:cNvPr id="14" name="TextBox 13">
            <a:extLst>
              <a:ext uri="{FF2B5EF4-FFF2-40B4-BE49-F238E27FC236}">
                <a16:creationId xmlns:a16="http://schemas.microsoft.com/office/drawing/2014/main" id="{91ABB5AB-2B2F-706F-187B-5CFA8159CF3C}"/>
              </a:ext>
            </a:extLst>
          </p:cNvPr>
          <p:cNvSpPr txBox="1"/>
          <p:nvPr/>
        </p:nvSpPr>
        <p:spPr>
          <a:xfrm>
            <a:off x="8056725" y="3374054"/>
            <a:ext cx="2774288"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compounds. Compounds are chemically joined, mixtures are not.</a:t>
            </a:r>
          </a:p>
        </p:txBody>
      </p:sp>
      <p:sp>
        <p:nvSpPr>
          <p:cNvPr id="15" name="TextBox 14">
            <a:extLst>
              <a:ext uri="{FF2B5EF4-FFF2-40B4-BE49-F238E27FC236}">
                <a16:creationId xmlns:a16="http://schemas.microsoft.com/office/drawing/2014/main" id="{A736EEC0-C7E4-26E7-122A-B634A3A22A9F}"/>
              </a:ext>
            </a:extLst>
          </p:cNvPr>
          <p:cNvSpPr txBox="1"/>
          <p:nvPr/>
        </p:nvSpPr>
        <p:spPr>
          <a:xfrm>
            <a:off x="7141115" y="1568069"/>
            <a:ext cx="3689898" cy="1334644"/>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Sand and salt together make a mixture. They can be separated</a:t>
            </a:r>
          </a:p>
        </p:txBody>
      </p:sp>
      <p:sp>
        <p:nvSpPr>
          <p:cNvPr id="9" name="TextBox 8">
            <a:extLst>
              <a:ext uri="{FF2B5EF4-FFF2-40B4-BE49-F238E27FC236}">
                <a16:creationId xmlns:a16="http://schemas.microsoft.com/office/drawing/2014/main" id="{0BDADF42-7131-396F-C90F-0AB78ADFDF5F}"/>
              </a:ext>
            </a:extLst>
          </p:cNvPr>
          <p:cNvSpPr txBox="1"/>
          <p:nvPr/>
        </p:nvSpPr>
        <p:spPr>
          <a:xfrm>
            <a:off x="368734" y="3114112"/>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ea typeface="+mn-lt"/>
                <a:cs typeface="+mn-lt"/>
                <a:hlinkClick r:id="rId3"/>
              </a:rPr>
              <a:t>bit.ly/42JLq6p</a:t>
            </a:r>
            <a:endParaRPr lang="en-GB"/>
          </a:p>
        </p:txBody>
      </p:sp>
      <p:pic>
        <p:nvPicPr>
          <p:cNvPr id="1030" name="Picture 6">
            <a:extLst>
              <a:ext uri="{FF2B5EF4-FFF2-40B4-BE49-F238E27FC236}">
                <a16:creationId xmlns:a16="http://schemas.microsoft.com/office/drawing/2014/main" id="{01BD9800-399B-54FC-B732-1FD61832F1A9}"/>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14684" y="3295866"/>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77CB1309-8D93-9B8D-8498-1A721A1CEDB7}"/>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265235" y="3291103"/>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A diagram to represent a mixture. A square containing four light grey circles and four smaller white circles. The circles are spaced out in an irregular pattern.">
            <a:extLst>
              <a:ext uri="{FF2B5EF4-FFF2-40B4-BE49-F238E27FC236}">
                <a16:creationId xmlns:a16="http://schemas.microsoft.com/office/drawing/2014/main" id="{EAFDD9C1-C690-9915-6437-9C68E5656AB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356347" y="2936860"/>
            <a:ext cx="1714500" cy="1714500"/>
          </a:xfrm>
          <a:prstGeom prst="rect">
            <a:avLst/>
          </a:prstGeom>
        </p:spPr>
      </p:pic>
      <p:pic>
        <p:nvPicPr>
          <p:cNvPr id="20" name="Picture 19" descr="A diagram to represent a mixture. A square containing three pairs of one light grey and one white circle (representing molecules), two single light grey circles, and two single smaller white circles. The circles are spaced out in an irregular pattern.">
            <a:extLst>
              <a:ext uri="{FF2B5EF4-FFF2-40B4-BE49-F238E27FC236}">
                <a16:creationId xmlns:a16="http://schemas.microsoft.com/office/drawing/2014/main" id="{C24964C2-6BC5-F795-6FEC-7BC8B9DF675A}"/>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358035" y="4800384"/>
            <a:ext cx="1714500" cy="1714500"/>
          </a:xfrm>
          <a:prstGeom prst="rect">
            <a:avLst/>
          </a:prstGeom>
        </p:spPr>
      </p:pic>
    </p:spTree>
    <p:extLst>
      <p:ext uri="{BB962C8B-B14F-4D97-AF65-F5344CB8AC3E}">
        <p14:creationId xmlns:p14="http://schemas.microsoft.com/office/powerpoint/2010/main" val="2873511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5746A-08DB-500B-55E5-8980B86EF0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FAD3D6-002C-EB73-0199-8B493A6474AC}"/>
              </a:ext>
            </a:extLst>
          </p:cNvPr>
          <p:cNvSpPr>
            <a:spLocks noGrp="1"/>
          </p:cNvSpPr>
          <p:nvPr>
            <p:ph type="title"/>
          </p:nvPr>
        </p:nvSpPr>
        <p:spPr>
          <a:xfrm>
            <a:off x="363100" y="418160"/>
            <a:ext cx="4048338" cy="959616"/>
          </a:xfrm>
        </p:spPr>
        <p:txBody>
          <a:bodyPr/>
          <a:lstStyle/>
          <a:p>
            <a:r>
              <a:rPr lang="en-US" sz="4000">
                <a:latin typeface="Century Gothic"/>
              </a:rPr>
              <a:t>Physical property</a:t>
            </a:r>
            <a:endParaRPr lang="en-US" sz="4000"/>
          </a:p>
        </p:txBody>
      </p:sp>
      <p:sp>
        <p:nvSpPr>
          <p:cNvPr id="5" name="Title 1">
            <a:extLst>
              <a:ext uri="{FF2B5EF4-FFF2-40B4-BE49-F238E27FC236}">
                <a16:creationId xmlns:a16="http://schemas.microsoft.com/office/drawing/2014/main" id="{B44DFAC2-00B4-3250-9320-9753603F8601}"/>
              </a:ext>
            </a:extLst>
          </p:cNvPr>
          <p:cNvSpPr txBox="1">
            <a:spLocks/>
          </p:cNvSpPr>
          <p:nvPr/>
        </p:nvSpPr>
        <p:spPr>
          <a:xfrm>
            <a:off x="3348990" y="403546"/>
            <a:ext cx="7395066" cy="1069899"/>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describes something about the behaviour of a substance that does not involve a chemical reaction, such as its malleability</a:t>
            </a:r>
            <a:endParaRPr lang="en-GB" sz="1000" b="0">
              <a:solidFill>
                <a:schemeClr val="tx1"/>
              </a:solidFill>
              <a:latin typeface="Century Gothic"/>
            </a:endParaRPr>
          </a:p>
        </p:txBody>
      </p:sp>
      <p:sp>
        <p:nvSpPr>
          <p:cNvPr id="8" name="TextBox 7">
            <a:extLst>
              <a:ext uri="{FF2B5EF4-FFF2-40B4-BE49-F238E27FC236}">
                <a16:creationId xmlns:a16="http://schemas.microsoft.com/office/drawing/2014/main" id="{BFF6FA81-FF8E-F5D8-B834-DB7B0DF7EC78}"/>
              </a:ext>
            </a:extLst>
          </p:cNvPr>
          <p:cNvSpPr txBox="1"/>
          <p:nvPr/>
        </p:nvSpPr>
        <p:spPr>
          <a:xfrm>
            <a:off x="363643" y="1671097"/>
            <a:ext cx="5264522"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characteristic of a material which can be observed without changing the substance and what it is made from</a:t>
            </a:r>
            <a:endParaRPr lang="en-GB" sz="2000">
              <a:latin typeface="Century Gothic"/>
            </a:endParaRPr>
          </a:p>
        </p:txBody>
      </p:sp>
      <p:sp>
        <p:nvSpPr>
          <p:cNvPr id="10" name="TextBox 9">
            <a:extLst>
              <a:ext uri="{FF2B5EF4-FFF2-40B4-BE49-F238E27FC236}">
                <a16:creationId xmlns:a16="http://schemas.microsoft.com/office/drawing/2014/main" id="{11EE3A82-38AC-CEA5-6F49-192278E6E81C}"/>
              </a:ext>
            </a:extLst>
          </p:cNvPr>
          <p:cNvSpPr txBox="1"/>
          <p:nvPr/>
        </p:nvSpPr>
        <p:spPr>
          <a:xfrm>
            <a:off x="389770" y="3516611"/>
            <a:ext cx="239285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Fiz-</a:t>
            </a:r>
            <a:r>
              <a:rPr lang="en-GB" sz="2000" err="1">
                <a:solidFill>
                  <a:srgbClr val="242424"/>
                </a:solidFill>
                <a:latin typeface="Century Gothic"/>
              </a:rPr>
              <a:t>i</a:t>
            </a:r>
            <a:r>
              <a:rPr lang="en-GB" sz="2000">
                <a:solidFill>
                  <a:srgbClr val="242424"/>
                </a:solidFill>
                <a:latin typeface="Century Gothic"/>
              </a:rPr>
              <a:t>-cel pro-pa-ty</a:t>
            </a:r>
          </a:p>
        </p:txBody>
      </p:sp>
      <p:sp>
        <p:nvSpPr>
          <p:cNvPr id="12" name="TextBox 11">
            <a:extLst>
              <a:ext uri="{FF2B5EF4-FFF2-40B4-BE49-F238E27FC236}">
                <a16:creationId xmlns:a16="http://schemas.microsoft.com/office/drawing/2014/main" id="{BCA4146E-9FF4-AD2E-5995-0E099DF92429}"/>
              </a:ext>
            </a:extLst>
          </p:cNvPr>
          <p:cNvSpPr txBox="1"/>
          <p:nvPr/>
        </p:nvSpPr>
        <p:spPr>
          <a:xfrm>
            <a:off x="363643" y="5487314"/>
            <a:ext cx="2093264"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Appearance and behaviour</a:t>
            </a:r>
          </a:p>
        </p:txBody>
      </p:sp>
      <p:sp>
        <p:nvSpPr>
          <p:cNvPr id="13" name="TextBox 12">
            <a:extLst>
              <a:ext uri="{FF2B5EF4-FFF2-40B4-BE49-F238E27FC236}">
                <a16:creationId xmlns:a16="http://schemas.microsoft.com/office/drawing/2014/main" id="{C4EA3A0E-C9CD-41E3-B4C9-6BDCA657AB32}"/>
              </a:ext>
            </a:extLst>
          </p:cNvPr>
          <p:cNvSpPr txBox="1"/>
          <p:nvPr/>
        </p:nvSpPr>
        <p:spPr>
          <a:xfrm>
            <a:off x="7004291" y="5634301"/>
            <a:ext cx="3803486"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Physical often relates to the body, like 'physical exercise'</a:t>
            </a:r>
          </a:p>
        </p:txBody>
      </p:sp>
      <p:sp>
        <p:nvSpPr>
          <p:cNvPr id="14" name="TextBox 13">
            <a:extLst>
              <a:ext uri="{FF2B5EF4-FFF2-40B4-BE49-F238E27FC236}">
                <a16:creationId xmlns:a16="http://schemas.microsoft.com/office/drawing/2014/main" id="{4DC41736-31A2-B52D-E3FE-F58A67435809}"/>
              </a:ext>
            </a:extLst>
          </p:cNvPr>
          <p:cNvSpPr txBox="1"/>
          <p:nvPr/>
        </p:nvSpPr>
        <p:spPr>
          <a:xfrm>
            <a:off x="6946698" y="3444801"/>
            <a:ext cx="3861079"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chemical properties – where the substance itself has changed and the particles are no longer the same as what we started with</a:t>
            </a:r>
          </a:p>
        </p:txBody>
      </p:sp>
      <p:sp>
        <p:nvSpPr>
          <p:cNvPr id="15" name="TextBox 14">
            <a:extLst>
              <a:ext uri="{FF2B5EF4-FFF2-40B4-BE49-F238E27FC236}">
                <a16:creationId xmlns:a16="http://schemas.microsoft.com/office/drawing/2014/main" id="{0BB79B23-13D6-B7CE-2499-B81D7BC3691B}"/>
              </a:ext>
            </a:extLst>
          </p:cNvPr>
          <p:cNvSpPr txBox="1"/>
          <p:nvPr/>
        </p:nvSpPr>
        <p:spPr>
          <a:xfrm>
            <a:off x="6119964" y="1597836"/>
            <a:ext cx="4687813"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Some physical properties of gold are: it is a yellow, shiny metal, it has a high melting point and it is malleable</a:t>
            </a:r>
          </a:p>
        </p:txBody>
      </p:sp>
      <p:pic>
        <p:nvPicPr>
          <p:cNvPr id="7" name="Picture 6" descr="A graphic of a hammer in motion hitting a rectangular object labelled 'malleability'. There are three lines moving away to indicate the movement of the hammer">
            <a:extLst>
              <a:ext uri="{FF2B5EF4-FFF2-40B4-BE49-F238E27FC236}">
                <a16:creationId xmlns:a16="http://schemas.microsoft.com/office/drawing/2014/main" id="{92FC4A34-6D50-5973-32D9-1373207C8375}"/>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3101599" y="3081241"/>
            <a:ext cx="1934656" cy="1559753"/>
          </a:xfrm>
          <a:prstGeom prst="rect">
            <a:avLst/>
          </a:prstGeom>
        </p:spPr>
      </p:pic>
      <p:pic>
        <p:nvPicPr>
          <p:cNvPr id="16" name="Picture 15" descr="A graphic beaker containing a light grey liquid. In the liquid is a thermometer. The beaker is labelled 'melting point'">
            <a:extLst>
              <a:ext uri="{FF2B5EF4-FFF2-40B4-BE49-F238E27FC236}">
                <a16:creationId xmlns:a16="http://schemas.microsoft.com/office/drawing/2014/main" id="{A1DED4A1-C74C-FA8A-6F6D-CE3C3E83F29F}"/>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2652506" y="4927627"/>
            <a:ext cx="1464333" cy="1810897"/>
          </a:xfrm>
          <a:prstGeom prst="rect">
            <a:avLst/>
          </a:prstGeom>
        </p:spPr>
      </p:pic>
      <p:pic>
        <p:nvPicPr>
          <p:cNvPr id="18" name="Picture 17" descr="A graphic of a diamond and a nail. The nail is to the top right of the diamond almost touching. The graphic is labelled 'scratch resistance'">
            <a:extLst>
              <a:ext uri="{FF2B5EF4-FFF2-40B4-BE49-F238E27FC236}">
                <a16:creationId xmlns:a16="http://schemas.microsoft.com/office/drawing/2014/main" id="{16E6D604-9357-C278-E61D-3C7AF9B2D2AB}"/>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561468" y="4273322"/>
            <a:ext cx="1344658" cy="1559754"/>
          </a:xfrm>
          <a:prstGeom prst="rect">
            <a:avLst/>
          </a:prstGeom>
        </p:spPr>
      </p:pic>
      <p:sp>
        <p:nvSpPr>
          <p:cNvPr id="19" name="TextBox 18">
            <a:extLst>
              <a:ext uri="{FF2B5EF4-FFF2-40B4-BE49-F238E27FC236}">
                <a16:creationId xmlns:a16="http://schemas.microsoft.com/office/drawing/2014/main" id="{E6FB155B-7374-0FBA-1F72-78D4E11E1EEE}"/>
              </a:ext>
              <a:ext uri="{C183D7F6-B498-43B3-948B-1728B52AA6E4}">
                <adec:decorative xmlns:adec="http://schemas.microsoft.com/office/drawing/2017/decorative" val="1"/>
              </a:ext>
            </a:extLst>
          </p:cNvPr>
          <p:cNvSpPr txBox="1"/>
          <p:nvPr/>
        </p:nvSpPr>
        <p:spPr>
          <a:xfrm>
            <a:off x="5036255" y="3634571"/>
            <a:ext cx="1572292" cy="369332"/>
          </a:xfrm>
          <a:prstGeom prst="rect">
            <a:avLst/>
          </a:prstGeom>
          <a:noFill/>
        </p:spPr>
        <p:txBody>
          <a:bodyPr wrap="square" rtlCol="0">
            <a:spAutoFit/>
          </a:bodyPr>
          <a:lstStyle/>
          <a:p>
            <a:r>
              <a:rPr lang="en-GB">
                <a:latin typeface="Century Gothic" panose="020B0502020202020204" pitchFamily="34" charset="0"/>
              </a:rPr>
              <a:t>malleability</a:t>
            </a:r>
          </a:p>
        </p:txBody>
      </p:sp>
      <p:sp>
        <p:nvSpPr>
          <p:cNvPr id="20" name="TextBox 19">
            <a:extLst>
              <a:ext uri="{FF2B5EF4-FFF2-40B4-BE49-F238E27FC236}">
                <a16:creationId xmlns:a16="http://schemas.microsoft.com/office/drawing/2014/main" id="{096EF1D4-E2BA-2ABE-E1A0-8C813543826D}"/>
              </a:ext>
              <a:ext uri="{C183D7F6-B498-43B3-948B-1728B52AA6E4}">
                <adec:decorative xmlns:adec="http://schemas.microsoft.com/office/drawing/2017/decorative" val="1"/>
              </a:ext>
            </a:extLst>
          </p:cNvPr>
          <p:cNvSpPr txBox="1"/>
          <p:nvPr/>
        </p:nvSpPr>
        <p:spPr>
          <a:xfrm>
            <a:off x="4501723" y="4934315"/>
            <a:ext cx="1572292" cy="646331"/>
          </a:xfrm>
          <a:prstGeom prst="rect">
            <a:avLst/>
          </a:prstGeom>
          <a:noFill/>
        </p:spPr>
        <p:txBody>
          <a:bodyPr wrap="square" rtlCol="0">
            <a:spAutoFit/>
          </a:bodyPr>
          <a:lstStyle/>
          <a:p>
            <a:r>
              <a:rPr lang="en-GB">
                <a:latin typeface="Century Gothic" panose="020B0502020202020204" pitchFamily="34" charset="0"/>
              </a:rPr>
              <a:t>scratch resistance</a:t>
            </a:r>
          </a:p>
        </p:txBody>
      </p:sp>
      <p:sp>
        <p:nvSpPr>
          <p:cNvPr id="21" name="TextBox 20">
            <a:extLst>
              <a:ext uri="{FF2B5EF4-FFF2-40B4-BE49-F238E27FC236}">
                <a16:creationId xmlns:a16="http://schemas.microsoft.com/office/drawing/2014/main" id="{DF3C3119-4E91-F6D5-9714-500CC623FEE6}"/>
              </a:ext>
              <a:ext uri="{C183D7F6-B498-43B3-948B-1728B52AA6E4}">
                <adec:decorative xmlns:adec="http://schemas.microsoft.com/office/drawing/2017/decorative" val="1"/>
              </a:ext>
            </a:extLst>
          </p:cNvPr>
          <p:cNvSpPr txBox="1"/>
          <p:nvPr/>
        </p:nvSpPr>
        <p:spPr>
          <a:xfrm>
            <a:off x="3937854" y="5957467"/>
            <a:ext cx="1927697" cy="369332"/>
          </a:xfrm>
          <a:prstGeom prst="rect">
            <a:avLst/>
          </a:prstGeom>
          <a:noFill/>
        </p:spPr>
        <p:txBody>
          <a:bodyPr wrap="square" rtlCol="0">
            <a:spAutoFit/>
          </a:bodyPr>
          <a:lstStyle/>
          <a:p>
            <a:r>
              <a:rPr lang="en-GB">
                <a:latin typeface="Century Gothic" panose="020B0502020202020204" pitchFamily="34" charset="0"/>
              </a:rPr>
              <a:t>melting point</a:t>
            </a:r>
          </a:p>
        </p:txBody>
      </p:sp>
    </p:spTree>
    <p:extLst>
      <p:ext uri="{BB962C8B-B14F-4D97-AF65-F5344CB8AC3E}">
        <p14:creationId xmlns:p14="http://schemas.microsoft.com/office/powerpoint/2010/main" val="2118675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4281D-1D20-23F4-6D05-3C0C799F5E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4A8032-7C32-CE38-5619-DE80CC3167AA}"/>
              </a:ext>
            </a:extLst>
          </p:cNvPr>
          <p:cNvSpPr>
            <a:spLocks noGrp="1"/>
          </p:cNvSpPr>
          <p:nvPr>
            <p:ph type="title"/>
          </p:nvPr>
        </p:nvSpPr>
        <p:spPr>
          <a:xfrm>
            <a:off x="465524" y="510338"/>
            <a:ext cx="3854841" cy="655980"/>
          </a:xfrm>
        </p:spPr>
        <p:txBody>
          <a:bodyPr/>
          <a:lstStyle/>
          <a:p>
            <a:r>
              <a:rPr lang="en-US" sz="4000">
                <a:latin typeface="Century Gothic"/>
              </a:rPr>
              <a:t>Pure substance</a:t>
            </a:r>
            <a:endParaRPr lang="en-US" sz="4000"/>
          </a:p>
        </p:txBody>
      </p:sp>
      <p:sp>
        <p:nvSpPr>
          <p:cNvPr id="5" name="Title 1">
            <a:extLst>
              <a:ext uri="{FF2B5EF4-FFF2-40B4-BE49-F238E27FC236}">
                <a16:creationId xmlns:a16="http://schemas.microsoft.com/office/drawing/2014/main" id="{21DD0A53-24D7-EDFB-CE1B-22BA0DF78702}"/>
              </a:ext>
            </a:extLst>
          </p:cNvPr>
          <p:cNvSpPr txBox="1">
            <a:spLocks/>
          </p:cNvSpPr>
          <p:nvPr/>
        </p:nvSpPr>
        <p:spPr>
          <a:xfrm>
            <a:off x="4612317" y="480677"/>
            <a:ext cx="6205464" cy="737501"/>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substance that is just one compound or element with nothing else mixed in</a:t>
            </a:r>
            <a:endParaRPr lang="en-US" sz="2400" b="0">
              <a:solidFill>
                <a:schemeClr val="tx1"/>
              </a:solidFill>
            </a:endParaRPr>
          </a:p>
        </p:txBody>
      </p:sp>
      <p:sp>
        <p:nvSpPr>
          <p:cNvPr id="8" name="TextBox 7">
            <a:extLst>
              <a:ext uri="{FF2B5EF4-FFF2-40B4-BE49-F238E27FC236}">
                <a16:creationId xmlns:a16="http://schemas.microsoft.com/office/drawing/2014/main" id="{66D3191B-9539-E52D-AB1E-63A278708B3B}"/>
              </a:ext>
            </a:extLst>
          </p:cNvPr>
          <p:cNvSpPr txBox="1"/>
          <p:nvPr/>
        </p:nvSpPr>
        <p:spPr>
          <a:xfrm>
            <a:off x="428536" y="1417974"/>
            <a:ext cx="5905418"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substance containing just one type of particle, with nothing else added. The particle could be an element or a compound, as long as it is the same</a:t>
            </a:r>
            <a:endParaRPr lang="en-GB" sz="2000">
              <a:latin typeface="Century Gothic"/>
            </a:endParaRPr>
          </a:p>
        </p:txBody>
      </p:sp>
      <p:sp>
        <p:nvSpPr>
          <p:cNvPr id="10" name="TextBox 9">
            <a:extLst>
              <a:ext uri="{FF2B5EF4-FFF2-40B4-BE49-F238E27FC236}">
                <a16:creationId xmlns:a16="http://schemas.microsoft.com/office/drawing/2014/main" id="{5CFBD425-A804-080A-C471-321D9B15C130}"/>
              </a:ext>
            </a:extLst>
          </p:cNvPr>
          <p:cNvSpPr txBox="1"/>
          <p:nvPr/>
        </p:nvSpPr>
        <p:spPr>
          <a:xfrm>
            <a:off x="428536" y="3537710"/>
            <a:ext cx="255553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P-j-</a:t>
            </a:r>
            <a:r>
              <a:rPr lang="en-GB" sz="2000" err="1">
                <a:solidFill>
                  <a:srgbClr val="242424"/>
                </a:solidFill>
                <a:latin typeface="Century Gothic"/>
              </a:rPr>
              <a:t>ure</a:t>
            </a:r>
            <a:r>
              <a:rPr lang="en-GB" sz="2000">
                <a:solidFill>
                  <a:srgbClr val="242424"/>
                </a:solidFill>
                <a:latin typeface="Century Gothic"/>
              </a:rPr>
              <a:t> sub-</a:t>
            </a:r>
            <a:r>
              <a:rPr lang="en-GB" sz="2000" err="1">
                <a:solidFill>
                  <a:srgbClr val="242424"/>
                </a:solidFill>
                <a:latin typeface="Century Gothic"/>
              </a:rPr>
              <a:t>st</a:t>
            </a:r>
            <a:r>
              <a:rPr lang="en-GB" sz="2000">
                <a:solidFill>
                  <a:srgbClr val="242424"/>
                </a:solidFill>
                <a:latin typeface="Century Gothic"/>
              </a:rPr>
              <a:t>-</a:t>
            </a:r>
            <a:r>
              <a:rPr lang="en-GB" sz="2000" err="1">
                <a:solidFill>
                  <a:srgbClr val="242424"/>
                </a:solidFill>
                <a:latin typeface="Century Gothic"/>
              </a:rPr>
              <a:t>en</a:t>
            </a:r>
            <a:r>
              <a:rPr lang="en-GB" sz="2000">
                <a:solidFill>
                  <a:srgbClr val="242424"/>
                </a:solidFill>
                <a:latin typeface="Century Gothic"/>
              </a:rPr>
              <a:t>-s</a:t>
            </a:r>
          </a:p>
        </p:txBody>
      </p:sp>
      <p:sp>
        <p:nvSpPr>
          <p:cNvPr id="11" name="TextBox 10">
            <a:extLst>
              <a:ext uri="{FF2B5EF4-FFF2-40B4-BE49-F238E27FC236}">
                <a16:creationId xmlns:a16="http://schemas.microsoft.com/office/drawing/2014/main" id="{55A95C08-5F9E-53A5-AC1B-9A1740E9B818}"/>
              </a:ext>
            </a:extLst>
          </p:cNvPr>
          <p:cNvSpPr txBox="1"/>
          <p:nvPr/>
        </p:nvSpPr>
        <p:spPr>
          <a:xfrm>
            <a:off x="428536" y="4809306"/>
            <a:ext cx="2939474"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Pure (clean, only one thing), </a:t>
            </a:r>
          </a:p>
          <a:p>
            <a:r>
              <a:rPr lang="en-GB" sz="2000">
                <a:solidFill>
                  <a:srgbClr val="242424"/>
                </a:solidFill>
                <a:latin typeface="Century Gothic"/>
              </a:rPr>
              <a:t>substance (material, matter)</a:t>
            </a:r>
          </a:p>
        </p:txBody>
      </p:sp>
      <p:sp>
        <p:nvSpPr>
          <p:cNvPr id="13" name="TextBox 12">
            <a:extLst>
              <a:ext uri="{FF2B5EF4-FFF2-40B4-BE49-F238E27FC236}">
                <a16:creationId xmlns:a16="http://schemas.microsoft.com/office/drawing/2014/main" id="{74798AAB-DF6E-E38F-5546-2728AC1C1BAF}"/>
              </a:ext>
            </a:extLst>
          </p:cNvPr>
          <p:cNvSpPr txBox="1"/>
          <p:nvPr/>
        </p:nvSpPr>
        <p:spPr>
          <a:xfrm>
            <a:off x="7354895" y="5225113"/>
            <a:ext cx="3498222" cy="135705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Pure can mean something completely genuine, like 'pure joy'</a:t>
            </a:r>
          </a:p>
        </p:txBody>
      </p:sp>
      <p:sp>
        <p:nvSpPr>
          <p:cNvPr id="14" name="TextBox 13">
            <a:extLst>
              <a:ext uri="{FF2B5EF4-FFF2-40B4-BE49-F238E27FC236}">
                <a16:creationId xmlns:a16="http://schemas.microsoft.com/office/drawing/2014/main" id="{C7A5EBE2-F2FE-C4E7-3F64-FA17251E79CF}"/>
              </a:ext>
            </a:extLst>
          </p:cNvPr>
          <p:cNvSpPr txBox="1"/>
          <p:nvPr/>
        </p:nvSpPr>
        <p:spPr>
          <a:xfrm>
            <a:off x="7413091" y="3402442"/>
            <a:ext cx="3440026"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clean or safe. Pure is about which particles are present</a:t>
            </a:r>
          </a:p>
        </p:txBody>
      </p:sp>
      <p:sp>
        <p:nvSpPr>
          <p:cNvPr id="15" name="TextBox 14">
            <a:extLst>
              <a:ext uri="{FF2B5EF4-FFF2-40B4-BE49-F238E27FC236}">
                <a16:creationId xmlns:a16="http://schemas.microsoft.com/office/drawing/2014/main" id="{BC74C637-3148-C288-B937-90486CA97475}"/>
              </a:ext>
            </a:extLst>
          </p:cNvPr>
          <p:cNvSpPr txBox="1"/>
          <p:nvPr/>
        </p:nvSpPr>
        <p:spPr>
          <a:xfrm>
            <a:off x="6998275" y="1416356"/>
            <a:ext cx="385484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Distilled water is a pure substance because it contains only water molecules</a:t>
            </a:r>
          </a:p>
        </p:txBody>
      </p:sp>
      <p:pic>
        <p:nvPicPr>
          <p:cNvPr id="12" name="Picture 11" descr="A square containing 10 sets of grouped circles. The circles are in groups of three, with a dark green in the middle one light green on either side. The set of circles are spaced out in an irregular pattern. ">
            <a:extLst>
              <a:ext uri="{FF2B5EF4-FFF2-40B4-BE49-F238E27FC236}">
                <a16:creationId xmlns:a16="http://schemas.microsoft.com/office/drawing/2014/main" id="{B2EC66BB-A22F-602A-A0D8-395609BBC596}"/>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3670976" y="3550846"/>
            <a:ext cx="1836245" cy="1867408"/>
          </a:xfrm>
          <a:prstGeom prst="rect">
            <a:avLst/>
          </a:prstGeom>
        </p:spPr>
      </p:pic>
      <p:pic>
        <p:nvPicPr>
          <p:cNvPr id="18" name="Picture 17" descr="A square containing many single light green circles. The circles are spaced out in an irregular pattern.">
            <a:extLst>
              <a:ext uri="{FF2B5EF4-FFF2-40B4-BE49-F238E27FC236}">
                <a16:creationId xmlns:a16="http://schemas.microsoft.com/office/drawing/2014/main" id="{17E7E82B-5BAB-1D50-AB82-F069A07C9D8A}"/>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5507221" y="3555598"/>
            <a:ext cx="1836244" cy="1867408"/>
          </a:xfrm>
          <a:prstGeom prst="rect">
            <a:avLst/>
          </a:prstGeom>
        </p:spPr>
      </p:pic>
    </p:spTree>
    <p:extLst>
      <p:ext uri="{BB962C8B-B14F-4D97-AF65-F5344CB8AC3E}">
        <p14:creationId xmlns:p14="http://schemas.microsoft.com/office/powerpoint/2010/main" val="863759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463D6-A1E0-C824-4D5E-7FCFC57F9D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DCD52-5A3E-39C0-82FC-656A00258776}"/>
              </a:ext>
            </a:extLst>
          </p:cNvPr>
          <p:cNvSpPr>
            <a:spLocks noGrp="1"/>
          </p:cNvSpPr>
          <p:nvPr>
            <p:ph type="title"/>
          </p:nvPr>
        </p:nvSpPr>
        <p:spPr>
          <a:xfrm>
            <a:off x="236027" y="341776"/>
            <a:ext cx="4267734" cy="959616"/>
          </a:xfrm>
        </p:spPr>
        <p:txBody>
          <a:bodyPr/>
          <a:lstStyle/>
          <a:p>
            <a:r>
              <a:rPr lang="en-US" sz="4000">
                <a:latin typeface="Century Gothic"/>
              </a:rPr>
              <a:t>Chromatography</a:t>
            </a:r>
            <a:endParaRPr lang="en-US" sz="4000"/>
          </a:p>
        </p:txBody>
      </p:sp>
      <p:sp>
        <p:nvSpPr>
          <p:cNvPr id="5" name="Title 1">
            <a:extLst>
              <a:ext uri="{FF2B5EF4-FFF2-40B4-BE49-F238E27FC236}">
                <a16:creationId xmlns:a16="http://schemas.microsoft.com/office/drawing/2014/main" id="{3A5331B0-9CD7-B141-8894-EF7BD7C9D87A}"/>
              </a:ext>
            </a:extLst>
          </p:cNvPr>
          <p:cNvSpPr txBox="1">
            <a:spLocks/>
          </p:cNvSpPr>
          <p:nvPr/>
        </p:nvSpPr>
        <p:spPr>
          <a:xfrm>
            <a:off x="4981433" y="278157"/>
            <a:ext cx="6227342" cy="1445673"/>
          </a:xfrm>
          <a:prstGeom prst="rect">
            <a:avLst/>
          </a:prstGeom>
          <a:solidFill>
            <a:srgbClr val="F2F8EE"/>
          </a:solidFill>
        </p:spPr>
        <p:txBody>
          <a:bodyPr vert="horz" lIns="72000" tIns="36000" rIns="72000" bIns="36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method of separation based on how easily each substance is carried by a liquid that is moving through a porous solid, like paper</a:t>
            </a:r>
            <a:endParaRPr lang="en-US" sz="2400" b="0">
              <a:solidFill>
                <a:schemeClr val="tx1"/>
              </a:solidFill>
            </a:endParaRPr>
          </a:p>
        </p:txBody>
      </p:sp>
      <p:sp>
        <p:nvSpPr>
          <p:cNvPr id="8" name="TextBox 7">
            <a:extLst>
              <a:ext uri="{FF2B5EF4-FFF2-40B4-BE49-F238E27FC236}">
                <a16:creationId xmlns:a16="http://schemas.microsoft.com/office/drawing/2014/main" id="{ADC8DF35-329A-43C0-4251-3677D95B89EE}"/>
              </a:ext>
            </a:extLst>
          </p:cNvPr>
          <p:cNvSpPr txBox="1"/>
          <p:nvPr/>
        </p:nvSpPr>
        <p:spPr>
          <a:xfrm>
            <a:off x="216763" y="2151727"/>
            <a:ext cx="3156216" cy="224676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way to separate different substances in a mixture by letting them move through a material at different speeds</a:t>
            </a:r>
            <a:endParaRPr lang="en-GB">
              <a:latin typeface="Calibri" panose="020F0502020204030204"/>
              <a:ea typeface="Calibri" panose="020F0502020204030204"/>
              <a:cs typeface="Calibri" panose="020F0502020204030204"/>
            </a:endParaRPr>
          </a:p>
        </p:txBody>
      </p:sp>
      <p:sp>
        <p:nvSpPr>
          <p:cNvPr id="10" name="TextBox 9">
            <a:extLst>
              <a:ext uri="{FF2B5EF4-FFF2-40B4-BE49-F238E27FC236}">
                <a16:creationId xmlns:a16="http://schemas.microsoft.com/office/drawing/2014/main" id="{5225215F-802B-B958-D487-E0DBB0688A49}"/>
              </a:ext>
            </a:extLst>
          </p:cNvPr>
          <p:cNvSpPr txBox="1"/>
          <p:nvPr/>
        </p:nvSpPr>
        <p:spPr>
          <a:xfrm>
            <a:off x="216763" y="5808338"/>
            <a:ext cx="315621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kumimoji="0" lang="en-GB" sz="2000" b="0" i="0" u="none" strike="noStrike" kern="1200" cap="none" spc="0" normalizeH="0" baseline="0" noProof="0">
                <a:ln>
                  <a:noFill/>
                </a:ln>
                <a:solidFill>
                  <a:srgbClr val="242424"/>
                </a:solidFill>
                <a:effectLst/>
                <a:uLnTx/>
                <a:uFillTx/>
                <a:latin typeface="Century Gothic" panose="020B0502020202020204" pitchFamily="34" charset="0"/>
                <a:ea typeface="+mn-ea"/>
                <a:cs typeface="+mn-cs"/>
              </a:rPr>
              <a:t>Cro-ma-tog-</a:t>
            </a:r>
            <a:r>
              <a:rPr kumimoji="0" lang="en-GB" sz="2000" b="0" i="0" u="none" strike="noStrike" kern="1200" cap="none" spc="0" normalizeH="0" baseline="0" noProof="0" err="1">
                <a:ln>
                  <a:noFill/>
                </a:ln>
                <a:solidFill>
                  <a:srgbClr val="242424"/>
                </a:solidFill>
                <a:effectLst/>
                <a:uLnTx/>
                <a:uFillTx/>
                <a:latin typeface="Century Gothic" panose="020B0502020202020204" pitchFamily="34" charset="0"/>
                <a:ea typeface="+mn-ea"/>
                <a:cs typeface="+mn-cs"/>
              </a:rPr>
              <a:t>ra</a:t>
            </a:r>
            <a:r>
              <a:rPr kumimoji="0" lang="en-GB" sz="2000" b="0" i="0" u="none" strike="noStrike" kern="1200" cap="none" spc="0" normalizeH="0" baseline="0" noProof="0">
                <a:ln>
                  <a:noFill/>
                </a:ln>
                <a:solidFill>
                  <a:srgbClr val="242424"/>
                </a:solidFill>
                <a:effectLst/>
                <a:uLnTx/>
                <a:uFillTx/>
                <a:latin typeface="Century Gothic" panose="020B0502020202020204" pitchFamily="34" charset="0"/>
                <a:ea typeface="+mn-ea"/>
                <a:cs typeface="+mn-cs"/>
              </a:rPr>
              <a:t>-</a:t>
            </a:r>
            <a:r>
              <a:rPr kumimoji="0" lang="en-GB" sz="2000" b="0" i="0" u="none" strike="noStrike" kern="1200" cap="none" spc="0" normalizeH="0" baseline="0" noProof="0" err="1">
                <a:ln>
                  <a:noFill/>
                </a:ln>
                <a:solidFill>
                  <a:srgbClr val="242424"/>
                </a:solidFill>
                <a:effectLst/>
                <a:uLnTx/>
                <a:uFillTx/>
                <a:latin typeface="Century Gothic" panose="020B0502020202020204" pitchFamily="34" charset="0"/>
                <a:ea typeface="+mn-ea"/>
                <a:cs typeface="+mn-cs"/>
              </a:rPr>
              <a:t>fy</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0AEFC1E1-9E6E-572D-644C-6863B4B27DCC}"/>
              </a:ext>
            </a:extLst>
          </p:cNvPr>
          <p:cNvSpPr txBox="1"/>
          <p:nvPr/>
        </p:nvSpPr>
        <p:spPr>
          <a:xfrm>
            <a:off x="236027" y="4749474"/>
            <a:ext cx="2538534"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Chrom (colours)</a:t>
            </a:r>
          </a:p>
        </p:txBody>
      </p:sp>
      <p:sp>
        <p:nvSpPr>
          <p:cNvPr id="15" name="TextBox 14">
            <a:extLst>
              <a:ext uri="{FF2B5EF4-FFF2-40B4-BE49-F238E27FC236}">
                <a16:creationId xmlns:a16="http://schemas.microsoft.com/office/drawing/2014/main" id="{0733FA04-FF59-B128-9247-7983EE9D3D8F}"/>
              </a:ext>
            </a:extLst>
          </p:cNvPr>
          <p:cNvSpPr txBox="1"/>
          <p:nvPr/>
        </p:nvSpPr>
        <p:spPr>
          <a:xfrm>
            <a:off x="8095102" y="4885008"/>
            <a:ext cx="2591946"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We use chromatography to separate colours contained in inks</a:t>
            </a:r>
          </a:p>
        </p:txBody>
      </p:sp>
      <p:pic>
        <p:nvPicPr>
          <p:cNvPr id="6" name="Picture 5" descr="A diagram of chromatography. A the top is the chromatography paper in a beaker, with the paper dipped in a light grey liquid. On the paper are three spots on a dotted line. At the bottom of the diagram is the paper from the experiment with two dotted lines equidistant from the top and bottom of the paper. On the bottom left of dotted line is a grey circle and four more dots spaced out above. ">
            <a:extLst>
              <a:ext uri="{FF2B5EF4-FFF2-40B4-BE49-F238E27FC236}">
                <a16:creationId xmlns:a16="http://schemas.microsoft.com/office/drawing/2014/main" id="{B36E6F0E-C321-4719-5E38-DCE7091DC780}"/>
              </a:ext>
            </a:extLst>
          </p:cNvPr>
          <p:cNvPicPr>
            <a:picLocks noChangeAspect="1"/>
          </p:cNvPicPr>
          <p:nvPr/>
        </p:nvPicPr>
        <p:blipFill>
          <a:blip r:embed="rId3" cstate="print">
            <a:extLst>
              <a:ext uri="{28A0092B-C50C-407E-A947-70E740481C1C}">
                <a14:useLocalDpi xmlns:a14="http://schemas.microsoft.com/office/drawing/2010/main"/>
              </a:ext>
            </a:extLst>
          </a:blip>
          <a:srcRect t="-1488" r="1620" b="3056"/>
          <a:stretch>
            <a:fillRect/>
          </a:stretch>
        </p:blipFill>
        <p:spPr>
          <a:xfrm>
            <a:off x="3488547" y="1737424"/>
            <a:ext cx="4490988" cy="4493352"/>
          </a:xfrm>
          <a:prstGeom prst="rect">
            <a:avLst/>
          </a:prstGeom>
        </p:spPr>
      </p:pic>
      <p:pic>
        <p:nvPicPr>
          <p:cNvPr id="3" name="Picture 2" descr="A photograph of a completed paper chromatography experiment. The paper is labelled 1, 2 and 3 with a dark grey dot above 2. A the top of the paper on the left is a smudge of blue and pink and on the top right a smudge of yellow.  ">
            <a:extLst>
              <a:ext uri="{FF2B5EF4-FFF2-40B4-BE49-F238E27FC236}">
                <a16:creationId xmlns:a16="http://schemas.microsoft.com/office/drawing/2014/main" id="{A0605656-5EF9-D2C1-5B67-CE311C61206B}"/>
              </a:ext>
            </a:extLst>
          </p:cNvPr>
          <p:cNvPicPr>
            <a:picLocks noChangeAspect="1"/>
          </p:cNvPicPr>
          <p:nvPr/>
        </p:nvPicPr>
        <p:blipFill>
          <a:blip r:embed="rId4"/>
          <a:stretch>
            <a:fillRect/>
          </a:stretch>
        </p:blipFill>
        <p:spPr>
          <a:xfrm>
            <a:off x="8095104" y="2018622"/>
            <a:ext cx="2591946" cy="2529938"/>
          </a:xfrm>
          <a:prstGeom prst="rect">
            <a:avLst/>
          </a:prstGeom>
        </p:spPr>
      </p:pic>
    </p:spTree>
    <p:extLst>
      <p:ext uri="{BB962C8B-B14F-4D97-AF65-F5344CB8AC3E}">
        <p14:creationId xmlns:p14="http://schemas.microsoft.com/office/powerpoint/2010/main" val="333651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1EA40-F777-7BB1-4BF8-A1860553C9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CB1FBA-0967-7539-443E-645E0EB399C9}"/>
              </a:ext>
            </a:extLst>
          </p:cNvPr>
          <p:cNvSpPr>
            <a:spLocks noGrp="1"/>
          </p:cNvSpPr>
          <p:nvPr>
            <p:ph type="title"/>
          </p:nvPr>
        </p:nvSpPr>
        <p:spPr>
          <a:xfrm>
            <a:off x="540000" y="540000"/>
            <a:ext cx="2790054" cy="959616"/>
          </a:xfrm>
        </p:spPr>
        <p:txBody>
          <a:bodyPr/>
          <a:lstStyle/>
          <a:p>
            <a:r>
              <a:rPr lang="en-US" sz="4000">
                <a:latin typeface="Century Gothic"/>
              </a:rPr>
              <a:t>Condenser</a:t>
            </a:r>
            <a:endParaRPr lang="en-US" sz="4000"/>
          </a:p>
        </p:txBody>
      </p:sp>
      <p:sp>
        <p:nvSpPr>
          <p:cNvPr id="5" name="Title 1">
            <a:extLst>
              <a:ext uri="{FF2B5EF4-FFF2-40B4-BE49-F238E27FC236}">
                <a16:creationId xmlns:a16="http://schemas.microsoft.com/office/drawing/2014/main" id="{A0170445-38B6-CB8D-A7CD-748D88B0AB21}"/>
              </a:ext>
            </a:extLst>
          </p:cNvPr>
          <p:cNvSpPr txBox="1">
            <a:spLocks/>
          </p:cNvSpPr>
          <p:nvPr/>
        </p:nvSpPr>
        <p:spPr>
          <a:xfrm>
            <a:off x="3889380" y="320256"/>
            <a:ext cx="6962493" cy="1099014"/>
          </a:xfrm>
          <a:prstGeom prst="rect">
            <a:avLst/>
          </a:prstGeom>
          <a:solidFill>
            <a:srgbClr val="F2F8EE"/>
          </a:solidFill>
        </p:spPr>
        <p:txBody>
          <a:bodyPr vert="horz" wrap="square"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glass tube used in distillation to condense a gas into liquid, by surrounding the tube with a continuous flow of cold water</a:t>
            </a:r>
            <a:endParaRPr lang="en-US" sz="2400">
              <a:solidFill>
                <a:schemeClr val="tx1"/>
              </a:solidFill>
              <a:latin typeface="Century Gothic"/>
            </a:endParaRPr>
          </a:p>
        </p:txBody>
      </p:sp>
      <p:sp>
        <p:nvSpPr>
          <p:cNvPr id="8" name="TextBox 7">
            <a:extLst>
              <a:ext uri="{FF2B5EF4-FFF2-40B4-BE49-F238E27FC236}">
                <a16:creationId xmlns:a16="http://schemas.microsoft.com/office/drawing/2014/main" id="{6534CBAE-92B1-518D-803B-1EFDDE6B92FA}"/>
              </a:ext>
            </a:extLst>
          </p:cNvPr>
          <p:cNvSpPr txBox="1"/>
          <p:nvPr/>
        </p:nvSpPr>
        <p:spPr>
          <a:xfrm>
            <a:off x="508746" y="1712625"/>
            <a:ext cx="3606051"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tube that cools hot gases into liquid in distillation</a:t>
            </a:r>
            <a:endParaRPr lang="en-GB" sz="2000">
              <a:latin typeface="Century Gothic"/>
            </a:endParaRPr>
          </a:p>
        </p:txBody>
      </p:sp>
      <p:sp>
        <p:nvSpPr>
          <p:cNvPr id="10" name="TextBox 9">
            <a:extLst>
              <a:ext uri="{FF2B5EF4-FFF2-40B4-BE49-F238E27FC236}">
                <a16:creationId xmlns:a16="http://schemas.microsoft.com/office/drawing/2014/main" id="{E4C6BE62-6E9C-A439-67B1-93999CB7F636}"/>
              </a:ext>
            </a:extLst>
          </p:cNvPr>
          <p:cNvSpPr txBox="1"/>
          <p:nvPr/>
        </p:nvSpPr>
        <p:spPr>
          <a:xfrm>
            <a:off x="508746" y="3293132"/>
            <a:ext cx="2023063"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Can-den-</a:t>
            </a:r>
            <a:r>
              <a:rPr lang="en-GB" sz="2000" err="1">
                <a:solidFill>
                  <a:srgbClr val="242424"/>
                </a:solidFill>
                <a:latin typeface="Century Gothic"/>
              </a:rPr>
              <a:t>sa</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8CDEC530-A264-8BC6-D1BF-76E8C7E8A8D7}"/>
              </a:ext>
            </a:extLst>
          </p:cNvPr>
          <p:cNvSpPr txBox="1"/>
          <p:nvPr/>
        </p:nvSpPr>
        <p:spPr>
          <a:xfrm>
            <a:off x="508746" y="4576145"/>
            <a:ext cx="3246508"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From the process of 'condensation', where a gas cools and changes state to form a liquid</a:t>
            </a:r>
          </a:p>
        </p:txBody>
      </p:sp>
      <p:sp>
        <p:nvSpPr>
          <p:cNvPr id="12" name="TextBox 11">
            <a:extLst>
              <a:ext uri="{FF2B5EF4-FFF2-40B4-BE49-F238E27FC236}">
                <a16:creationId xmlns:a16="http://schemas.microsoft.com/office/drawing/2014/main" id="{F5120B88-6ED7-DF72-6804-188CB39B107D}"/>
              </a:ext>
            </a:extLst>
          </p:cNvPr>
          <p:cNvSpPr txBox="1"/>
          <p:nvPr/>
        </p:nvSpPr>
        <p:spPr>
          <a:xfrm>
            <a:off x="8573833" y="5499475"/>
            <a:ext cx="2248840"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Cooling tube</a:t>
            </a:r>
          </a:p>
        </p:txBody>
      </p:sp>
      <p:sp>
        <p:nvSpPr>
          <p:cNvPr id="15" name="TextBox 14">
            <a:extLst>
              <a:ext uri="{FF2B5EF4-FFF2-40B4-BE49-F238E27FC236}">
                <a16:creationId xmlns:a16="http://schemas.microsoft.com/office/drawing/2014/main" id="{31FFEB68-9F85-2051-62BC-CDD781F57AD4}"/>
              </a:ext>
            </a:extLst>
          </p:cNvPr>
          <p:cNvSpPr txBox="1"/>
          <p:nvPr/>
        </p:nvSpPr>
        <p:spPr>
          <a:xfrm>
            <a:off x="8573833" y="1712625"/>
            <a:ext cx="2248841" cy="2554545"/>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When seawater is distilled, the steam passes through the condenser and cools into liquid water</a:t>
            </a:r>
          </a:p>
        </p:txBody>
      </p:sp>
      <p:pic>
        <p:nvPicPr>
          <p:cNvPr id="6" name="Picture 5" descr="Photograph of a condenser, a clear glass cylinder with two protruding pipes&#10;&#10;">
            <a:extLst>
              <a:ext uri="{FF2B5EF4-FFF2-40B4-BE49-F238E27FC236}">
                <a16:creationId xmlns:a16="http://schemas.microsoft.com/office/drawing/2014/main" id="{1667F340-268B-DA25-D3DB-33960CD6A301}"/>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rot="16200000">
            <a:off x="5553579" y="742452"/>
            <a:ext cx="1477271" cy="4240535"/>
          </a:xfrm>
          <a:prstGeom prst="rect">
            <a:avLst/>
          </a:prstGeom>
        </p:spPr>
      </p:pic>
      <p:pic>
        <p:nvPicPr>
          <p:cNvPr id="13" name="Picture 12" descr="A diagram of a circular flask with a tall thin vertical neck containing liquid. Arrows below the flask indicate a heat source and  thermometer is inserted in the top of the flask, showing a high temperature. The circular flask is connected to a condensing tube. A beaker at the other end of the tube shows drops of liquid going into a beaker below">
            <a:extLst>
              <a:ext uri="{FF2B5EF4-FFF2-40B4-BE49-F238E27FC236}">
                <a16:creationId xmlns:a16="http://schemas.microsoft.com/office/drawing/2014/main" id="{D6604E80-6666-7160-9464-4B4AB65D3E5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473604" y="3429000"/>
            <a:ext cx="3381878" cy="3381878"/>
          </a:xfrm>
          <a:prstGeom prst="rect">
            <a:avLst/>
          </a:prstGeom>
        </p:spPr>
      </p:pic>
    </p:spTree>
    <p:extLst>
      <p:ext uri="{BB962C8B-B14F-4D97-AF65-F5344CB8AC3E}">
        <p14:creationId xmlns:p14="http://schemas.microsoft.com/office/powerpoint/2010/main" val="2336524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D38CA-B15C-12DA-C49D-4071ABB447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6DAF42-6DC7-EA0C-1568-7CE201591E71}"/>
              </a:ext>
            </a:extLst>
          </p:cNvPr>
          <p:cNvSpPr>
            <a:spLocks noGrp="1"/>
          </p:cNvSpPr>
          <p:nvPr>
            <p:ph type="title"/>
          </p:nvPr>
        </p:nvSpPr>
        <p:spPr>
          <a:xfrm>
            <a:off x="420810" y="540000"/>
            <a:ext cx="2386080" cy="577974"/>
          </a:xfrm>
        </p:spPr>
        <p:txBody>
          <a:bodyPr/>
          <a:lstStyle/>
          <a:p>
            <a:r>
              <a:rPr lang="en-US" sz="4000">
                <a:latin typeface="Century Gothic"/>
              </a:rPr>
              <a:t>Crystal</a:t>
            </a:r>
            <a:endParaRPr lang="en-US" sz="4000"/>
          </a:p>
        </p:txBody>
      </p:sp>
      <p:sp>
        <p:nvSpPr>
          <p:cNvPr id="5" name="Title 1">
            <a:extLst>
              <a:ext uri="{FF2B5EF4-FFF2-40B4-BE49-F238E27FC236}">
                <a16:creationId xmlns:a16="http://schemas.microsoft.com/office/drawing/2014/main" id="{83BA3553-8F0A-0272-D538-7C12C622B615}"/>
              </a:ext>
            </a:extLst>
          </p:cNvPr>
          <p:cNvSpPr txBox="1">
            <a:spLocks/>
          </p:cNvSpPr>
          <p:nvPr/>
        </p:nvSpPr>
        <p:spPr>
          <a:xfrm>
            <a:off x="2727416" y="635625"/>
            <a:ext cx="7965462" cy="405102"/>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piece of a solid that has formed in a regular shape</a:t>
            </a:r>
            <a:endParaRPr lang="en-US" sz="2400" b="0">
              <a:solidFill>
                <a:schemeClr val="tx1"/>
              </a:solidFill>
              <a:latin typeface="Century Gothic"/>
            </a:endParaRPr>
          </a:p>
        </p:txBody>
      </p:sp>
      <p:sp>
        <p:nvSpPr>
          <p:cNvPr id="8" name="TextBox 7">
            <a:extLst>
              <a:ext uri="{FF2B5EF4-FFF2-40B4-BE49-F238E27FC236}">
                <a16:creationId xmlns:a16="http://schemas.microsoft.com/office/drawing/2014/main" id="{5485172D-3EE4-4BF6-27AC-52B5175824FB}"/>
              </a:ext>
            </a:extLst>
          </p:cNvPr>
          <p:cNvSpPr txBox="1"/>
          <p:nvPr/>
        </p:nvSpPr>
        <p:spPr>
          <a:xfrm>
            <a:off x="428535" y="1334500"/>
            <a:ext cx="4087315"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solid with a patterned shape</a:t>
            </a:r>
            <a:endParaRPr lang="en-GB" sz="2000">
              <a:latin typeface="Century Gothic"/>
            </a:endParaRPr>
          </a:p>
        </p:txBody>
      </p:sp>
      <p:sp>
        <p:nvSpPr>
          <p:cNvPr id="10" name="TextBox 9">
            <a:extLst>
              <a:ext uri="{FF2B5EF4-FFF2-40B4-BE49-F238E27FC236}">
                <a16:creationId xmlns:a16="http://schemas.microsoft.com/office/drawing/2014/main" id="{22607703-9D44-8D32-97A0-56D8C645EE31}"/>
              </a:ext>
            </a:extLst>
          </p:cNvPr>
          <p:cNvSpPr txBox="1"/>
          <p:nvPr/>
        </p:nvSpPr>
        <p:spPr>
          <a:xfrm>
            <a:off x="430304" y="3591759"/>
            <a:ext cx="1346386" cy="721254"/>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Cris-</a:t>
            </a:r>
            <a:r>
              <a:rPr lang="en-GB" sz="2000" err="1">
                <a:solidFill>
                  <a:srgbClr val="242424"/>
                </a:solidFill>
                <a:latin typeface="Century Gothic"/>
              </a:rPr>
              <a:t>tel</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16B9F784-ACD7-D399-8280-485B89DCF019}"/>
              </a:ext>
            </a:extLst>
          </p:cNvPr>
          <p:cNvSpPr txBox="1"/>
          <p:nvPr/>
        </p:nvSpPr>
        <p:spPr>
          <a:xfrm>
            <a:off x="430304" y="4570247"/>
            <a:ext cx="2543460"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From the Greek meaning 'frozen', observing patterned ice crystals</a:t>
            </a:r>
          </a:p>
        </p:txBody>
      </p:sp>
      <p:sp>
        <p:nvSpPr>
          <p:cNvPr id="12" name="TextBox 11">
            <a:extLst>
              <a:ext uri="{FF2B5EF4-FFF2-40B4-BE49-F238E27FC236}">
                <a16:creationId xmlns:a16="http://schemas.microsoft.com/office/drawing/2014/main" id="{D44421A7-B8D6-BEA3-FD92-DBF8C6B53082}"/>
              </a:ext>
            </a:extLst>
          </p:cNvPr>
          <p:cNvSpPr txBox="1"/>
          <p:nvPr/>
        </p:nvSpPr>
        <p:spPr>
          <a:xfrm>
            <a:off x="3164542" y="5493576"/>
            <a:ext cx="4403492"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Gemstones are examples of crystals, but salts form crystals, too</a:t>
            </a:r>
          </a:p>
        </p:txBody>
      </p:sp>
      <p:sp>
        <p:nvSpPr>
          <p:cNvPr id="13" name="TextBox 12">
            <a:extLst>
              <a:ext uri="{FF2B5EF4-FFF2-40B4-BE49-F238E27FC236}">
                <a16:creationId xmlns:a16="http://schemas.microsoft.com/office/drawing/2014/main" id="{9AAD88E6-C944-0186-D1F7-3F65881620CF}"/>
              </a:ext>
            </a:extLst>
          </p:cNvPr>
          <p:cNvSpPr txBox="1"/>
          <p:nvPr/>
        </p:nvSpPr>
        <p:spPr>
          <a:xfrm>
            <a:off x="7758812" y="5185800"/>
            <a:ext cx="2927902"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Crystal glass is used in decorations or expensive glassware</a:t>
            </a:r>
          </a:p>
        </p:txBody>
      </p:sp>
      <p:sp>
        <p:nvSpPr>
          <p:cNvPr id="14" name="TextBox 13">
            <a:extLst>
              <a:ext uri="{FF2B5EF4-FFF2-40B4-BE49-F238E27FC236}">
                <a16:creationId xmlns:a16="http://schemas.microsoft.com/office/drawing/2014/main" id="{C419868C-A15A-5CFC-E110-DA678BD9098C}"/>
              </a:ext>
            </a:extLst>
          </p:cNvPr>
          <p:cNvSpPr txBox="1"/>
          <p:nvPr/>
        </p:nvSpPr>
        <p:spPr>
          <a:xfrm>
            <a:off x="7743305" y="2741008"/>
            <a:ext cx="2927901"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solidFill>
                  <a:srgbClr val="242424"/>
                </a:solidFill>
                <a:latin typeface="Century Gothic"/>
              </a:rPr>
              <a:t>gemstones. Not all crystals are expensive gemstones like sapphires, rubies or quartz!</a:t>
            </a:r>
          </a:p>
        </p:txBody>
      </p:sp>
      <p:sp>
        <p:nvSpPr>
          <p:cNvPr id="15" name="TextBox 14">
            <a:extLst>
              <a:ext uri="{FF2B5EF4-FFF2-40B4-BE49-F238E27FC236}">
                <a16:creationId xmlns:a16="http://schemas.microsoft.com/office/drawing/2014/main" id="{CF94DAE8-A7AC-F4C4-B697-29D3F9BBEBAB}"/>
              </a:ext>
            </a:extLst>
          </p:cNvPr>
          <p:cNvSpPr txBox="1"/>
          <p:nvPr/>
        </p:nvSpPr>
        <p:spPr>
          <a:xfrm>
            <a:off x="5991827" y="1334500"/>
            <a:ext cx="4694887"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When water evaporates from a salt solution, salt crystals are formed</a:t>
            </a:r>
          </a:p>
        </p:txBody>
      </p:sp>
      <p:sp>
        <p:nvSpPr>
          <p:cNvPr id="9" name="TextBox 8">
            <a:extLst>
              <a:ext uri="{FF2B5EF4-FFF2-40B4-BE49-F238E27FC236}">
                <a16:creationId xmlns:a16="http://schemas.microsoft.com/office/drawing/2014/main" id="{39AF4B9D-3315-9A28-D6A3-A32AF6BD8C77}"/>
              </a:ext>
            </a:extLst>
          </p:cNvPr>
          <p:cNvSpPr txBox="1"/>
          <p:nvPr/>
        </p:nvSpPr>
        <p:spPr>
          <a:xfrm>
            <a:off x="430305" y="2336279"/>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ea typeface="+mn-lt"/>
                <a:cs typeface="+mn-lt"/>
                <a:hlinkClick r:id="rId2"/>
              </a:rPr>
              <a:t>bit.ly/4k6aQ43</a:t>
            </a:r>
            <a:endParaRPr lang="en-GB"/>
          </a:p>
        </p:txBody>
      </p:sp>
      <p:pic>
        <p:nvPicPr>
          <p:cNvPr id="1030" name="Picture 6">
            <a:extLst>
              <a:ext uri="{FF2B5EF4-FFF2-40B4-BE49-F238E27FC236}">
                <a16:creationId xmlns:a16="http://schemas.microsoft.com/office/drawing/2014/main" id="{1800CD46-A75A-71DF-CBBA-859E13ECBC1C}"/>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65049" y="2408338"/>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25782457-36FC-C5CE-F1CB-B6AE53B56D18}"/>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15600" y="2403575"/>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aporating basin containing large blue crystals of copper sulfate, residue is left around the edge of the basin in a lighter blue">
            <a:extLst>
              <a:ext uri="{FF2B5EF4-FFF2-40B4-BE49-F238E27FC236}">
                <a16:creationId xmlns:a16="http://schemas.microsoft.com/office/drawing/2014/main" id="{3A0B4F8F-9832-AAA4-037C-8D0D57192E8A}"/>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768188" y="2673333"/>
            <a:ext cx="3799846" cy="2512467"/>
          </a:xfrm>
          <a:prstGeom prst="rect">
            <a:avLst/>
          </a:prstGeom>
        </p:spPr>
      </p:pic>
    </p:spTree>
    <p:extLst>
      <p:ext uri="{BB962C8B-B14F-4D97-AF65-F5344CB8AC3E}">
        <p14:creationId xmlns:p14="http://schemas.microsoft.com/office/powerpoint/2010/main" val="4148255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23F7F-923D-C48A-ED50-C6596A2DA7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4E6C36-513A-AE1D-DB56-0ACFC03073BC}"/>
              </a:ext>
            </a:extLst>
          </p:cNvPr>
          <p:cNvSpPr>
            <a:spLocks noGrp="1"/>
          </p:cNvSpPr>
          <p:nvPr>
            <p:ph type="title"/>
          </p:nvPr>
        </p:nvSpPr>
        <p:spPr>
          <a:xfrm>
            <a:off x="369295" y="555384"/>
            <a:ext cx="3597155" cy="626701"/>
          </a:xfrm>
        </p:spPr>
        <p:txBody>
          <a:bodyPr lIns="72000" tIns="36000" rIns="72000" bIns="36000">
            <a:noAutofit/>
          </a:bodyPr>
          <a:lstStyle/>
          <a:p>
            <a:r>
              <a:rPr lang="en-US" sz="4000" err="1">
                <a:latin typeface="Century Gothic"/>
              </a:rPr>
              <a:t>Crystallisation</a:t>
            </a:r>
            <a:endParaRPr lang="en-US" sz="4000"/>
          </a:p>
        </p:txBody>
      </p:sp>
      <p:sp>
        <p:nvSpPr>
          <p:cNvPr id="5" name="Title 1">
            <a:extLst>
              <a:ext uri="{FF2B5EF4-FFF2-40B4-BE49-F238E27FC236}">
                <a16:creationId xmlns:a16="http://schemas.microsoft.com/office/drawing/2014/main" id="{67FBAD5A-5A9B-0F1D-9BD2-77F4EE2681B8}"/>
              </a:ext>
            </a:extLst>
          </p:cNvPr>
          <p:cNvSpPr txBox="1">
            <a:spLocks/>
          </p:cNvSpPr>
          <p:nvPr/>
        </p:nvSpPr>
        <p:spPr>
          <a:xfrm>
            <a:off x="4160760" y="343850"/>
            <a:ext cx="6691241" cy="1069899"/>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used to get crystals of a solid by very slowly evaporating the solvent from a solution</a:t>
            </a:r>
          </a:p>
        </p:txBody>
      </p:sp>
      <p:sp>
        <p:nvSpPr>
          <p:cNvPr id="8" name="TextBox 7">
            <a:extLst>
              <a:ext uri="{FF2B5EF4-FFF2-40B4-BE49-F238E27FC236}">
                <a16:creationId xmlns:a16="http://schemas.microsoft.com/office/drawing/2014/main" id="{5336DB3F-25B4-5FE3-4300-0A6716760211}"/>
              </a:ext>
            </a:extLst>
          </p:cNvPr>
          <p:cNvSpPr txBox="1"/>
          <p:nvPr/>
        </p:nvSpPr>
        <p:spPr>
          <a:xfrm>
            <a:off x="406851" y="1566010"/>
            <a:ext cx="4737846"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when a dissolved solid forms crystals as the liquid part of the solution slowly evaporates</a:t>
            </a:r>
            <a:endParaRPr lang="en-GB" sz="2000">
              <a:latin typeface="Century Gothic"/>
            </a:endParaRPr>
          </a:p>
        </p:txBody>
      </p:sp>
      <p:sp>
        <p:nvSpPr>
          <p:cNvPr id="10" name="TextBox 9">
            <a:extLst>
              <a:ext uri="{FF2B5EF4-FFF2-40B4-BE49-F238E27FC236}">
                <a16:creationId xmlns:a16="http://schemas.microsoft.com/office/drawing/2014/main" id="{29DA5175-9185-B47F-FE42-3E69F445CF78}"/>
              </a:ext>
            </a:extLst>
          </p:cNvPr>
          <p:cNvSpPr txBox="1"/>
          <p:nvPr/>
        </p:nvSpPr>
        <p:spPr>
          <a:xfrm>
            <a:off x="406850" y="3429000"/>
            <a:ext cx="2804435"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Cris-</a:t>
            </a:r>
            <a:r>
              <a:rPr lang="en-GB" sz="2000" err="1">
                <a:solidFill>
                  <a:srgbClr val="242424"/>
                </a:solidFill>
                <a:latin typeface="Century Gothic"/>
              </a:rPr>
              <a:t>tel</a:t>
            </a:r>
            <a:r>
              <a:rPr lang="en-GB" sz="2000">
                <a:solidFill>
                  <a:srgbClr val="242424"/>
                </a:solidFill>
                <a:latin typeface="Century Gothic"/>
              </a:rPr>
              <a:t>-eye-</a:t>
            </a:r>
            <a:r>
              <a:rPr lang="en-GB" sz="2000" err="1">
                <a:solidFill>
                  <a:srgbClr val="242424"/>
                </a:solidFill>
                <a:latin typeface="Century Gothic"/>
              </a:rPr>
              <a:t>zay</a:t>
            </a:r>
            <a:r>
              <a:rPr lang="en-GB" sz="2000">
                <a:solidFill>
                  <a:srgbClr val="242424"/>
                </a:solidFill>
                <a:latin typeface="Century Gothic"/>
              </a:rPr>
              <a:t>-</a:t>
            </a:r>
            <a:r>
              <a:rPr lang="en-GB" sz="2000" err="1">
                <a:solidFill>
                  <a:srgbClr val="242424"/>
                </a:solidFill>
                <a:latin typeface="Century Gothic"/>
              </a:rPr>
              <a:t>shen</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4F67FC86-7369-B6E2-B051-9BDBD367CC27}"/>
              </a:ext>
            </a:extLst>
          </p:cNvPr>
          <p:cNvSpPr txBox="1"/>
          <p:nvPr/>
        </p:nvSpPr>
        <p:spPr>
          <a:xfrm>
            <a:off x="406851" y="4680000"/>
            <a:ext cx="3049420"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Crystal (solid with a repeating pattern), </a:t>
            </a:r>
            <a:r>
              <a:rPr lang="en-GB" sz="2000" err="1">
                <a:solidFill>
                  <a:srgbClr val="242424"/>
                </a:solidFill>
                <a:latin typeface="Century Gothic"/>
              </a:rPr>
              <a:t>isation</a:t>
            </a:r>
            <a:r>
              <a:rPr lang="en-GB" sz="2000">
                <a:solidFill>
                  <a:srgbClr val="242424"/>
                </a:solidFill>
                <a:latin typeface="Century Gothic"/>
              </a:rPr>
              <a:t> (process of making something)</a:t>
            </a:r>
          </a:p>
        </p:txBody>
      </p:sp>
      <p:sp>
        <p:nvSpPr>
          <p:cNvPr id="12" name="TextBox 11">
            <a:extLst>
              <a:ext uri="{FF2B5EF4-FFF2-40B4-BE49-F238E27FC236}">
                <a16:creationId xmlns:a16="http://schemas.microsoft.com/office/drawing/2014/main" id="{AD180662-3C33-C3E3-BB7C-E51E4060D222}"/>
              </a:ext>
            </a:extLst>
          </p:cNvPr>
          <p:cNvSpPr txBox="1"/>
          <p:nvPr/>
        </p:nvSpPr>
        <p:spPr>
          <a:xfrm>
            <a:off x="7305777" y="5190711"/>
            <a:ext cx="3511934"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Solidification (but this can also relate to liquids freezing to form solids)</a:t>
            </a:r>
          </a:p>
        </p:txBody>
      </p:sp>
      <p:sp>
        <p:nvSpPr>
          <p:cNvPr id="14" name="TextBox 13">
            <a:extLst>
              <a:ext uri="{FF2B5EF4-FFF2-40B4-BE49-F238E27FC236}">
                <a16:creationId xmlns:a16="http://schemas.microsoft.com/office/drawing/2014/main" id="{A51FE8BD-9EF0-9CFE-97C9-51E236F99911}"/>
              </a:ext>
            </a:extLst>
          </p:cNvPr>
          <p:cNvSpPr txBox="1"/>
          <p:nvPr/>
        </p:nvSpPr>
        <p:spPr>
          <a:xfrm>
            <a:off x="7283020" y="4357925"/>
            <a:ext cx="3534692"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freezing</a:t>
            </a:r>
          </a:p>
        </p:txBody>
      </p:sp>
      <p:sp>
        <p:nvSpPr>
          <p:cNvPr id="15" name="TextBox 14">
            <a:extLst>
              <a:ext uri="{FF2B5EF4-FFF2-40B4-BE49-F238E27FC236}">
                <a16:creationId xmlns:a16="http://schemas.microsoft.com/office/drawing/2014/main" id="{AA18DFE1-A709-CD4C-EAF7-C67AE5B899F7}"/>
              </a:ext>
            </a:extLst>
          </p:cNvPr>
          <p:cNvSpPr txBox="1"/>
          <p:nvPr/>
        </p:nvSpPr>
        <p:spPr>
          <a:xfrm>
            <a:off x="5538472" y="1560258"/>
            <a:ext cx="527923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Rock salts form by crystallisation from seawater</a:t>
            </a:r>
          </a:p>
        </p:txBody>
      </p:sp>
      <p:pic>
        <p:nvPicPr>
          <p:cNvPr id="13" name="Picture 12" descr="A photo showing the edge of a large body of water with white salt crystals formed along the shoreline">
            <a:extLst>
              <a:ext uri="{FF2B5EF4-FFF2-40B4-BE49-F238E27FC236}">
                <a16:creationId xmlns:a16="http://schemas.microsoft.com/office/drawing/2014/main" id="{4DDE3B16-F809-F605-C136-ED7B3F141CC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462057" y="2635794"/>
            <a:ext cx="2355654" cy="1572476"/>
          </a:xfrm>
          <a:prstGeom prst="rect">
            <a:avLst/>
          </a:prstGeom>
        </p:spPr>
      </p:pic>
      <p:pic>
        <p:nvPicPr>
          <p:cNvPr id="6" name="Picture 5" descr="Evaporating basin containing large blue crystals of copper sulfate, residue is left around the edge of the basin in a lighter blue">
            <a:extLst>
              <a:ext uri="{FF2B5EF4-FFF2-40B4-BE49-F238E27FC236}">
                <a16:creationId xmlns:a16="http://schemas.microsoft.com/office/drawing/2014/main" id="{585FF1E9-B775-3860-6617-FC486FDF7B1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06286" y="3168914"/>
            <a:ext cx="3452606" cy="2280974"/>
          </a:xfrm>
          <a:prstGeom prst="rect">
            <a:avLst/>
          </a:prstGeom>
        </p:spPr>
      </p:pic>
    </p:spTree>
    <p:extLst>
      <p:ext uri="{BB962C8B-B14F-4D97-AF65-F5344CB8AC3E}">
        <p14:creationId xmlns:p14="http://schemas.microsoft.com/office/powerpoint/2010/main" val="3548017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A73EA-9AD3-2297-DB92-BEAACDDE51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0A287-8DE1-6D4D-AD89-424168CE3348}"/>
              </a:ext>
            </a:extLst>
          </p:cNvPr>
          <p:cNvSpPr>
            <a:spLocks noGrp="1"/>
          </p:cNvSpPr>
          <p:nvPr>
            <p:ph type="title"/>
          </p:nvPr>
        </p:nvSpPr>
        <p:spPr>
          <a:xfrm>
            <a:off x="376249" y="342009"/>
            <a:ext cx="2985780" cy="687602"/>
          </a:xfrm>
        </p:spPr>
        <p:txBody>
          <a:bodyPr/>
          <a:lstStyle/>
          <a:p>
            <a:r>
              <a:rPr lang="en-US" sz="4000">
                <a:latin typeface="Century Gothic"/>
              </a:rPr>
              <a:t>Evaporation</a:t>
            </a:r>
            <a:endParaRPr lang="en-US" sz="4000"/>
          </a:p>
        </p:txBody>
      </p:sp>
      <p:sp>
        <p:nvSpPr>
          <p:cNvPr id="5" name="Title 1">
            <a:extLst>
              <a:ext uri="{FF2B5EF4-FFF2-40B4-BE49-F238E27FC236}">
                <a16:creationId xmlns:a16="http://schemas.microsoft.com/office/drawing/2014/main" id="{FE1EEE05-F76D-839B-97CC-8D9CEC460C21}"/>
              </a:ext>
            </a:extLst>
          </p:cNvPr>
          <p:cNvSpPr txBox="1">
            <a:spLocks/>
          </p:cNvSpPr>
          <p:nvPr/>
        </p:nvSpPr>
        <p:spPr>
          <a:xfrm>
            <a:off x="3747247" y="242418"/>
            <a:ext cx="7078114" cy="733829"/>
          </a:xfrm>
          <a:prstGeom prst="rect">
            <a:avLst/>
          </a:prstGeom>
          <a:solidFill>
            <a:srgbClr val="F2F8EE"/>
          </a:solidFill>
        </p:spPr>
        <p:txBody>
          <a:bodyPr vert="horz" lIns="72000" tIns="36000" rIns="72000" bIns="36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method of separation used to form solids by heating to remove the solvent from a solution</a:t>
            </a:r>
            <a:endParaRPr lang="en-US" sz="2400" b="0">
              <a:solidFill>
                <a:schemeClr val="tx1"/>
              </a:solidFill>
              <a:latin typeface="Century Gothic"/>
            </a:endParaRPr>
          </a:p>
        </p:txBody>
      </p:sp>
      <p:sp>
        <p:nvSpPr>
          <p:cNvPr id="8" name="TextBox 7">
            <a:extLst>
              <a:ext uri="{FF2B5EF4-FFF2-40B4-BE49-F238E27FC236}">
                <a16:creationId xmlns:a16="http://schemas.microsoft.com/office/drawing/2014/main" id="{D705A0A0-1CB1-FB09-F89D-07BE66D75DB4}"/>
              </a:ext>
            </a:extLst>
          </p:cNvPr>
          <p:cNvSpPr txBox="1"/>
          <p:nvPr/>
        </p:nvSpPr>
        <p:spPr>
          <a:xfrm>
            <a:off x="428534" y="1284290"/>
            <a:ext cx="4742179"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latin typeface="Century Gothic"/>
              </a:rPr>
              <a:t>a slow process where a liquid from a solution changes state into a gas, leaving any solids behind</a:t>
            </a:r>
          </a:p>
        </p:txBody>
      </p:sp>
      <p:sp>
        <p:nvSpPr>
          <p:cNvPr id="10" name="TextBox 9">
            <a:extLst>
              <a:ext uri="{FF2B5EF4-FFF2-40B4-BE49-F238E27FC236}">
                <a16:creationId xmlns:a16="http://schemas.microsoft.com/office/drawing/2014/main" id="{F7A8E9A9-0A32-0461-1783-BC88743EEB54}"/>
              </a:ext>
            </a:extLst>
          </p:cNvPr>
          <p:cNvSpPr txBox="1"/>
          <p:nvPr/>
        </p:nvSpPr>
        <p:spPr>
          <a:xfrm>
            <a:off x="428534" y="4331402"/>
            <a:ext cx="2739208"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Eye-vap-a-ray-</a:t>
            </a:r>
            <a:r>
              <a:rPr lang="en-GB" sz="2000" err="1">
                <a:solidFill>
                  <a:srgbClr val="242424"/>
                </a:solidFill>
                <a:latin typeface="Century Gothic"/>
              </a:rPr>
              <a:t>shen</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B368DE65-0746-92C5-0681-0AEE551F95DE}"/>
              </a:ext>
            </a:extLst>
          </p:cNvPr>
          <p:cNvSpPr txBox="1"/>
          <p:nvPr/>
        </p:nvSpPr>
        <p:spPr>
          <a:xfrm>
            <a:off x="428535" y="5392287"/>
            <a:ext cx="3853564"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err="1">
                <a:latin typeface="Century Gothic"/>
              </a:rPr>
              <a:t>Evap</a:t>
            </a:r>
            <a:r>
              <a:rPr lang="en-GB" sz="2000">
                <a:latin typeface="Century Gothic"/>
              </a:rPr>
              <a:t> (from Latin meaning 'turns to a vapour’), </a:t>
            </a:r>
          </a:p>
          <a:p>
            <a:r>
              <a:rPr lang="en-GB" sz="2000" err="1">
                <a:latin typeface="Century Gothic"/>
              </a:rPr>
              <a:t>ation</a:t>
            </a:r>
            <a:r>
              <a:rPr lang="en-GB" sz="2000">
                <a:latin typeface="Century Gothic"/>
              </a:rPr>
              <a:t> (the process)</a:t>
            </a:r>
          </a:p>
        </p:txBody>
      </p:sp>
      <p:sp>
        <p:nvSpPr>
          <p:cNvPr id="12" name="TextBox 11">
            <a:extLst>
              <a:ext uri="{FF2B5EF4-FFF2-40B4-BE49-F238E27FC236}">
                <a16:creationId xmlns:a16="http://schemas.microsoft.com/office/drawing/2014/main" id="{6C9BA473-1B6D-1F91-A188-F3771217608D}"/>
              </a:ext>
            </a:extLst>
          </p:cNvPr>
          <p:cNvSpPr txBox="1"/>
          <p:nvPr/>
        </p:nvSpPr>
        <p:spPr>
          <a:xfrm>
            <a:off x="5783579" y="6007840"/>
            <a:ext cx="504178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latin typeface="Century Gothic"/>
              </a:rPr>
              <a:t>Vaporisation (relates only to the gas)</a:t>
            </a:r>
          </a:p>
        </p:txBody>
      </p:sp>
      <p:sp>
        <p:nvSpPr>
          <p:cNvPr id="13" name="TextBox 12">
            <a:extLst>
              <a:ext uri="{FF2B5EF4-FFF2-40B4-BE49-F238E27FC236}">
                <a16:creationId xmlns:a16="http://schemas.microsoft.com/office/drawing/2014/main" id="{8E282AD5-1F29-FDF9-8DF2-5D6F1CED6E9A}"/>
              </a:ext>
            </a:extLst>
          </p:cNvPr>
          <p:cNvSpPr txBox="1"/>
          <p:nvPr/>
        </p:nvSpPr>
        <p:spPr>
          <a:xfrm>
            <a:off x="6491111" y="4889544"/>
            <a:ext cx="433424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latin typeface="Century Gothic"/>
              </a:rPr>
              <a:t>Wet clothes dry on the washing line by evaporation</a:t>
            </a:r>
          </a:p>
        </p:txBody>
      </p:sp>
      <p:sp>
        <p:nvSpPr>
          <p:cNvPr id="14" name="TextBox 13">
            <a:extLst>
              <a:ext uri="{FF2B5EF4-FFF2-40B4-BE49-F238E27FC236}">
                <a16:creationId xmlns:a16="http://schemas.microsoft.com/office/drawing/2014/main" id="{9AED5AA2-8C4A-001A-30C5-F726D8C1E1E7}"/>
              </a:ext>
            </a:extLst>
          </p:cNvPr>
          <p:cNvSpPr txBox="1"/>
          <p:nvPr/>
        </p:nvSpPr>
        <p:spPr>
          <a:xfrm>
            <a:off x="6495011" y="2804699"/>
            <a:ext cx="4334249"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latin typeface="Century Gothic"/>
              </a:rPr>
              <a:t>boiling. Evaporation and boiling are different processes. Evaporation can happen at any temperature and is a slower process</a:t>
            </a:r>
          </a:p>
        </p:txBody>
      </p:sp>
      <p:sp>
        <p:nvSpPr>
          <p:cNvPr id="15" name="TextBox 14">
            <a:extLst>
              <a:ext uri="{FF2B5EF4-FFF2-40B4-BE49-F238E27FC236}">
                <a16:creationId xmlns:a16="http://schemas.microsoft.com/office/drawing/2014/main" id="{DD5C305E-C14C-E9E0-05C1-7CC1B4D589DE}"/>
              </a:ext>
            </a:extLst>
          </p:cNvPr>
          <p:cNvSpPr txBox="1"/>
          <p:nvPr/>
        </p:nvSpPr>
        <p:spPr>
          <a:xfrm>
            <a:off x="6194633" y="1284290"/>
            <a:ext cx="4633321"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latin typeface="Century Gothic"/>
              </a:rPr>
              <a:t>Water is separated from salt water by evaporation, leaving behind the solid salt</a:t>
            </a:r>
          </a:p>
        </p:txBody>
      </p:sp>
      <p:sp>
        <p:nvSpPr>
          <p:cNvPr id="9" name="TextBox 8">
            <a:extLst>
              <a:ext uri="{FF2B5EF4-FFF2-40B4-BE49-F238E27FC236}">
                <a16:creationId xmlns:a16="http://schemas.microsoft.com/office/drawing/2014/main" id="{5D2D79A6-13BF-450D-7C0D-53354EB807C0}"/>
              </a:ext>
            </a:extLst>
          </p:cNvPr>
          <p:cNvSpPr txBox="1"/>
          <p:nvPr/>
        </p:nvSpPr>
        <p:spPr>
          <a:xfrm>
            <a:off x="428534" y="2961484"/>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solidFill>
                  <a:srgbClr val="0070C0"/>
                </a:solidFill>
                <a:latin typeface="Century Gothic"/>
                <a:ea typeface="+mn-lt"/>
                <a:cs typeface="+mn-lt"/>
                <a:hlinkClick r:id="rId2"/>
              </a:rPr>
              <a:t>bit.ly/4k0GLU1</a:t>
            </a:r>
            <a:endParaRPr lang="en-GB">
              <a:solidFill>
                <a:srgbClr val="0070C0"/>
              </a:solidFill>
              <a:ea typeface="Calibri"/>
              <a:cs typeface="Calibri"/>
            </a:endParaRPr>
          </a:p>
        </p:txBody>
      </p:sp>
      <p:pic>
        <p:nvPicPr>
          <p:cNvPr id="1030" name="Picture 6">
            <a:extLst>
              <a:ext uri="{FF2B5EF4-FFF2-40B4-BE49-F238E27FC236}">
                <a16:creationId xmlns:a16="http://schemas.microsoft.com/office/drawing/2014/main" id="{AD5B5B27-4541-2F83-18D6-7365F2CCEB4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63278" y="3033543"/>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08C67651-3E61-4903-6108-14C3BF0FE968}"/>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13829" y="3028780"/>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Diagram of an evaporating basin with liquid in the bottom and lines indicating gas evaporating from the surface">
            <a:extLst>
              <a:ext uri="{FF2B5EF4-FFF2-40B4-BE49-F238E27FC236}">
                <a16:creationId xmlns:a16="http://schemas.microsoft.com/office/drawing/2014/main" id="{4AABD3BD-C977-FBC9-AFD2-AE37CC97035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902531" y="3018139"/>
            <a:ext cx="2340347" cy="2340347"/>
          </a:xfrm>
          <a:prstGeom prst="rect">
            <a:avLst/>
          </a:prstGeom>
        </p:spPr>
      </p:pic>
    </p:spTree>
    <p:extLst>
      <p:ext uri="{BB962C8B-B14F-4D97-AF65-F5344CB8AC3E}">
        <p14:creationId xmlns:p14="http://schemas.microsoft.com/office/powerpoint/2010/main" val="755221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B3D09-FD39-930B-E6AE-838022AAE3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B19C8F-3925-B6A7-6639-183F46A7E6C1}"/>
              </a:ext>
            </a:extLst>
          </p:cNvPr>
          <p:cNvSpPr>
            <a:spLocks noGrp="1"/>
          </p:cNvSpPr>
          <p:nvPr>
            <p:ph type="title"/>
          </p:nvPr>
        </p:nvSpPr>
        <p:spPr>
          <a:xfrm>
            <a:off x="539999" y="282584"/>
            <a:ext cx="2804779" cy="908480"/>
          </a:xfrm>
        </p:spPr>
        <p:txBody>
          <a:bodyPr/>
          <a:lstStyle/>
          <a:p>
            <a:r>
              <a:rPr lang="en-US" sz="4000">
                <a:latin typeface="Century Gothic"/>
              </a:rPr>
              <a:t>Filter paper</a:t>
            </a:r>
            <a:endParaRPr lang="en-US" sz="4000"/>
          </a:p>
        </p:txBody>
      </p:sp>
      <p:sp>
        <p:nvSpPr>
          <p:cNvPr id="5" name="Title 1">
            <a:extLst>
              <a:ext uri="{FF2B5EF4-FFF2-40B4-BE49-F238E27FC236}">
                <a16:creationId xmlns:a16="http://schemas.microsoft.com/office/drawing/2014/main" id="{18CD24DC-8C34-BB06-1ACB-21B9D7B4CFA9}"/>
              </a:ext>
            </a:extLst>
          </p:cNvPr>
          <p:cNvSpPr txBox="1">
            <a:spLocks/>
          </p:cNvSpPr>
          <p:nvPr/>
        </p:nvSpPr>
        <p:spPr>
          <a:xfrm>
            <a:off x="3663024" y="282584"/>
            <a:ext cx="7133741" cy="758915"/>
          </a:xfrm>
          <a:prstGeom prst="rect">
            <a:avLst/>
          </a:prstGeom>
          <a:solidFill>
            <a:srgbClr val="F2F8EE"/>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porous type of paper that is used in filtration to prevent insoluble solids from passing through</a:t>
            </a:r>
            <a:endParaRPr lang="en-US" sz="2400" b="0">
              <a:solidFill>
                <a:schemeClr val="tx1"/>
              </a:solidFill>
            </a:endParaRPr>
          </a:p>
        </p:txBody>
      </p:sp>
      <p:sp>
        <p:nvSpPr>
          <p:cNvPr id="8" name="TextBox 7">
            <a:extLst>
              <a:ext uri="{FF2B5EF4-FFF2-40B4-BE49-F238E27FC236}">
                <a16:creationId xmlns:a16="http://schemas.microsoft.com/office/drawing/2014/main" id="{5C632AFD-027A-E79D-1D15-DAAC411F48A2}"/>
              </a:ext>
            </a:extLst>
          </p:cNvPr>
          <p:cNvSpPr txBox="1"/>
          <p:nvPr/>
        </p:nvSpPr>
        <p:spPr>
          <a:xfrm>
            <a:off x="535480" y="1185453"/>
            <a:ext cx="3492233" cy="286232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In other words …</a:t>
            </a:r>
          </a:p>
          <a:p>
            <a:r>
              <a:rPr lang="en-GB" sz="2000">
                <a:solidFill>
                  <a:srgbClr val="242424"/>
                </a:solidFill>
                <a:latin typeface="Century Gothic"/>
                <a:ea typeface="Calibri"/>
                <a:cs typeface="Calibri"/>
              </a:rPr>
              <a:t>filter paper is a special type of paper with tiny holes. These holes allow the particles of liquids to pass through, but tiny pieces of solid are too large to pass through and are trapped</a:t>
            </a:r>
            <a:endParaRPr lang="en-GB" sz="2000">
              <a:latin typeface="Century Gothic"/>
              <a:ea typeface="Calibri"/>
              <a:cs typeface="Calibri"/>
            </a:endParaRPr>
          </a:p>
        </p:txBody>
      </p:sp>
      <p:sp>
        <p:nvSpPr>
          <p:cNvPr id="10" name="TextBox 9">
            <a:extLst>
              <a:ext uri="{FF2B5EF4-FFF2-40B4-BE49-F238E27FC236}">
                <a16:creationId xmlns:a16="http://schemas.microsoft.com/office/drawing/2014/main" id="{97DDBA55-17B9-F985-86CE-86E6DC4D038B}"/>
              </a:ext>
            </a:extLst>
          </p:cNvPr>
          <p:cNvSpPr txBox="1"/>
          <p:nvPr/>
        </p:nvSpPr>
        <p:spPr>
          <a:xfrm>
            <a:off x="8662860" y="5501284"/>
            <a:ext cx="2131519"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ea typeface="Calibri"/>
                <a:cs typeface="Calibri"/>
              </a:rPr>
              <a:t>Filt-a pay-pa</a:t>
            </a:r>
          </a:p>
        </p:txBody>
      </p:sp>
      <p:sp>
        <p:nvSpPr>
          <p:cNvPr id="12" name="TextBox 11">
            <a:extLst>
              <a:ext uri="{FF2B5EF4-FFF2-40B4-BE49-F238E27FC236}">
                <a16:creationId xmlns:a16="http://schemas.microsoft.com/office/drawing/2014/main" id="{0AA6DA8C-63FB-40F3-C9D2-D593393EF13A}"/>
              </a:ext>
            </a:extLst>
          </p:cNvPr>
          <p:cNvSpPr txBox="1"/>
          <p:nvPr/>
        </p:nvSpPr>
        <p:spPr>
          <a:xfrm>
            <a:off x="535480" y="5713640"/>
            <a:ext cx="3492231"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ea typeface="Calibri"/>
                <a:cs typeface="Calibri"/>
              </a:rPr>
              <a:t>Strainer (used in cooking, with much larger holes!)</a:t>
            </a:r>
          </a:p>
        </p:txBody>
      </p:sp>
      <p:sp>
        <p:nvSpPr>
          <p:cNvPr id="13" name="TextBox 12">
            <a:extLst>
              <a:ext uri="{FF2B5EF4-FFF2-40B4-BE49-F238E27FC236}">
                <a16:creationId xmlns:a16="http://schemas.microsoft.com/office/drawing/2014/main" id="{6E9C2BAD-C320-0469-DCA5-E7B7F346E043}"/>
              </a:ext>
            </a:extLst>
          </p:cNvPr>
          <p:cNvSpPr txBox="1"/>
          <p:nvPr/>
        </p:nvSpPr>
        <p:spPr>
          <a:xfrm>
            <a:off x="535480" y="4218988"/>
            <a:ext cx="3492232"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ea typeface="Calibri"/>
                <a:cs typeface="Calibri"/>
              </a:rPr>
              <a:t>Coffee filters remove solid coffee granules from our hot drinks</a:t>
            </a:r>
          </a:p>
        </p:txBody>
      </p:sp>
      <p:sp>
        <p:nvSpPr>
          <p:cNvPr id="14" name="TextBox 13">
            <a:extLst>
              <a:ext uri="{FF2B5EF4-FFF2-40B4-BE49-F238E27FC236}">
                <a16:creationId xmlns:a16="http://schemas.microsoft.com/office/drawing/2014/main" id="{F2435CC5-5AE8-03A6-F15B-6086FCEF7688}"/>
              </a:ext>
            </a:extLst>
          </p:cNvPr>
          <p:cNvSpPr txBox="1"/>
          <p:nvPr/>
        </p:nvSpPr>
        <p:spPr>
          <a:xfrm>
            <a:off x="7086601" y="2770502"/>
            <a:ext cx="3707778" cy="2554545"/>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ea typeface="Calibri"/>
                <a:cs typeface="Calibri"/>
              </a:rPr>
              <a:t>a sponge. Filter paper doesn’t absorb liquids. It allows them to pass through the tiny holes in the paper. The tiny pieces of solid particles are too large and get trapped</a:t>
            </a:r>
          </a:p>
        </p:txBody>
      </p:sp>
      <p:sp>
        <p:nvSpPr>
          <p:cNvPr id="15" name="TextBox 14">
            <a:extLst>
              <a:ext uri="{FF2B5EF4-FFF2-40B4-BE49-F238E27FC236}">
                <a16:creationId xmlns:a16="http://schemas.microsoft.com/office/drawing/2014/main" id="{57C17A31-FCA4-BD2D-2C1B-8CEF572D22DA}"/>
              </a:ext>
            </a:extLst>
          </p:cNvPr>
          <p:cNvSpPr txBox="1"/>
          <p:nvPr/>
        </p:nvSpPr>
        <p:spPr>
          <a:xfrm>
            <a:off x="6592416" y="1270826"/>
            <a:ext cx="4215493"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ea typeface="Calibri"/>
                <a:cs typeface="Calibri"/>
              </a:rPr>
              <a:t>We use filter paper in science experiments to separate sand from water</a:t>
            </a:r>
          </a:p>
        </p:txBody>
      </p:sp>
      <p:pic>
        <p:nvPicPr>
          <p:cNvPr id="17" name="Picture 16" descr="A glass beaker with a funnel, inside the funnel is filter paper. The beaker is half full of a yellow liquid&#10;">
            <a:extLst>
              <a:ext uri="{FF2B5EF4-FFF2-40B4-BE49-F238E27FC236}">
                <a16:creationId xmlns:a16="http://schemas.microsoft.com/office/drawing/2014/main" id="{9CAEFADD-F0C5-50B8-748B-BFB116484CE1}"/>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4525071" y="2222912"/>
            <a:ext cx="1732545" cy="4433829"/>
          </a:xfrm>
          <a:prstGeom prst="rect">
            <a:avLst/>
          </a:prstGeom>
        </p:spPr>
      </p:pic>
      <p:cxnSp>
        <p:nvCxnSpPr>
          <p:cNvPr id="9" name="Straight Connector 8">
            <a:extLst>
              <a:ext uri="{FF2B5EF4-FFF2-40B4-BE49-F238E27FC236}">
                <a16:creationId xmlns:a16="http://schemas.microsoft.com/office/drawing/2014/main" id="{F4C2A813-3139-84B5-C854-3692F7325818}"/>
              </a:ext>
              <a:ext uri="{C183D7F6-B498-43B3-948B-1728B52AA6E4}">
                <adec:decorative xmlns:adec="http://schemas.microsoft.com/office/drawing/2017/decorative" val="1"/>
              </a:ext>
            </a:extLst>
          </p:cNvPr>
          <p:cNvCxnSpPr>
            <a:cxnSpLocks/>
          </p:cNvCxnSpPr>
          <p:nvPr/>
        </p:nvCxnSpPr>
        <p:spPr>
          <a:xfrm flipH="1" flipV="1">
            <a:off x="4753444" y="2070512"/>
            <a:ext cx="475564" cy="5099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C5BF5ED-0A37-15D5-7A1C-4286C3FF2D49}"/>
              </a:ext>
            </a:extLst>
          </p:cNvPr>
          <p:cNvSpPr txBox="1"/>
          <p:nvPr/>
        </p:nvSpPr>
        <p:spPr>
          <a:xfrm>
            <a:off x="4203801" y="1701180"/>
            <a:ext cx="1599298" cy="369332"/>
          </a:xfrm>
          <a:prstGeom prst="rect">
            <a:avLst/>
          </a:prstGeom>
          <a:noFill/>
        </p:spPr>
        <p:txBody>
          <a:bodyPr wrap="square" rtlCol="0">
            <a:spAutoFit/>
          </a:bodyPr>
          <a:lstStyle/>
          <a:p>
            <a:r>
              <a:rPr lang="en-GB">
                <a:latin typeface="Century Gothic" panose="020B0502020202020204" pitchFamily="34" charset="0"/>
              </a:rPr>
              <a:t>filter paper</a:t>
            </a:r>
          </a:p>
        </p:txBody>
      </p:sp>
    </p:spTree>
    <p:extLst>
      <p:ext uri="{BB962C8B-B14F-4D97-AF65-F5344CB8AC3E}">
        <p14:creationId xmlns:p14="http://schemas.microsoft.com/office/powerpoint/2010/main" val="256976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C593D-93BE-9F65-E527-FE0624C6D5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1ECBF9-9D05-7186-3B9C-245DDAE2B449}"/>
              </a:ext>
            </a:extLst>
          </p:cNvPr>
          <p:cNvSpPr>
            <a:spLocks noGrp="1"/>
          </p:cNvSpPr>
          <p:nvPr>
            <p:ph type="title"/>
          </p:nvPr>
        </p:nvSpPr>
        <p:spPr>
          <a:xfrm>
            <a:off x="540000" y="430128"/>
            <a:ext cx="2386080" cy="549032"/>
          </a:xfrm>
        </p:spPr>
        <p:txBody>
          <a:bodyPr/>
          <a:lstStyle/>
          <a:p>
            <a:r>
              <a:rPr lang="en-US" sz="4000">
                <a:latin typeface="Century Gothic"/>
              </a:rPr>
              <a:t>Filtrate</a:t>
            </a:r>
            <a:endParaRPr lang="en-US" sz="4000"/>
          </a:p>
        </p:txBody>
      </p:sp>
      <p:sp>
        <p:nvSpPr>
          <p:cNvPr id="5" name="Title 1">
            <a:extLst>
              <a:ext uri="{FF2B5EF4-FFF2-40B4-BE49-F238E27FC236}">
                <a16:creationId xmlns:a16="http://schemas.microsoft.com/office/drawing/2014/main" id="{C0C9A64F-81E0-5001-35FC-198C078E7840}"/>
              </a:ext>
            </a:extLst>
          </p:cNvPr>
          <p:cNvSpPr txBox="1">
            <a:spLocks/>
          </p:cNvSpPr>
          <p:nvPr/>
        </p:nvSpPr>
        <p:spPr>
          <a:xfrm>
            <a:off x="3747247" y="335893"/>
            <a:ext cx="7080434" cy="737501"/>
          </a:xfrm>
          <a:prstGeom prst="rect">
            <a:avLst/>
          </a:prstGeom>
          <a:solidFill>
            <a:srgbClr val="F2F8EE"/>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in filtration, this is the liquid that passes through the filter paper</a:t>
            </a:r>
          </a:p>
        </p:txBody>
      </p:sp>
      <p:sp>
        <p:nvSpPr>
          <p:cNvPr id="8" name="TextBox 7">
            <a:extLst>
              <a:ext uri="{FF2B5EF4-FFF2-40B4-BE49-F238E27FC236}">
                <a16:creationId xmlns:a16="http://schemas.microsoft.com/office/drawing/2014/main" id="{E3A4D828-1361-8568-20FD-60F4925EA795}"/>
              </a:ext>
            </a:extLst>
          </p:cNvPr>
          <p:cNvSpPr txBox="1"/>
          <p:nvPr/>
        </p:nvSpPr>
        <p:spPr>
          <a:xfrm>
            <a:off x="530387" y="1498775"/>
            <a:ext cx="2513851"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filtrate is the liquid that passes through the filter paper when filtering a mixture</a:t>
            </a:r>
            <a:endParaRPr lang="en-GB" sz="2000">
              <a:latin typeface="Century Gothic"/>
            </a:endParaRPr>
          </a:p>
        </p:txBody>
      </p:sp>
      <p:sp>
        <p:nvSpPr>
          <p:cNvPr id="10" name="TextBox 9">
            <a:extLst>
              <a:ext uri="{FF2B5EF4-FFF2-40B4-BE49-F238E27FC236}">
                <a16:creationId xmlns:a16="http://schemas.microsoft.com/office/drawing/2014/main" id="{6A506A82-D29A-00C1-4B02-1D67058F27DB}"/>
              </a:ext>
            </a:extLst>
          </p:cNvPr>
          <p:cNvSpPr txBox="1"/>
          <p:nvPr/>
        </p:nvSpPr>
        <p:spPr>
          <a:xfrm>
            <a:off x="530387" y="3545956"/>
            <a:ext cx="123865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Filt-ray-t</a:t>
            </a:r>
          </a:p>
        </p:txBody>
      </p:sp>
      <p:sp>
        <p:nvSpPr>
          <p:cNvPr id="11" name="TextBox 10">
            <a:extLst>
              <a:ext uri="{FF2B5EF4-FFF2-40B4-BE49-F238E27FC236}">
                <a16:creationId xmlns:a16="http://schemas.microsoft.com/office/drawing/2014/main" id="{EB82F5F4-BBF3-72FE-BF89-A29E8083D976}"/>
              </a:ext>
            </a:extLst>
          </p:cNvPr>
          <p:cNvSpPr txBox="1"/>
          <p:nvPr/>
        </p:nvSpPr>
        <p:spPr>
          <a:xfrm>
            <a:off x="530387" y="4396542"/>
            <a:ext cx="2212869"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err="1">
                <a:solidFill>
                  <a:srgbClr val="242424"/>
                </a:solidFill>
                <a:latin typeface="Century Gothic"/>
              </a:rPr>
              <a:t>Filtr</a:t>
            </a:r>
            <a:r>
              <a:rPr lang="en-GB" sz="2000">
                <a:solidFill>
                  <a:srgbClr val="242424"/>
                </a:solidFill>
                <a:latin typeface="Century Gothic"/>
              </a:rPr>
              <a:t> (to strain), ate (the result of)</a:t>
            </a:r>
          </a:p>
        </p:txBody>
      </p:sp>
      <p:sp>
        <p:nvSpPr>
          <p:cNvPr id="12" name="TextBox 11">
            <a:extLst>
              <a:ext uri="{FF2B5EF4-FFF2-40B4-BE49-F238E27FC236}">
                <a16:creationId xmlns:a16="http://schemas.microsoft.com/office/drawing/2014/main" id="{BAF06826-73BB-4E78-74D9-433F6478C661}"/>
              </a:ext>
            </a:extLst>
          </p:cNvPr>
          <p:cNvSpPr txBox="1"/>
          <p:nvPr/>
        </p:nvSpPr>
        <p:spPr>
          <a:xfrm>
            <a:off x="540000" y="5893655"/>
            <a:ext cx="1914295"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Filtered</a:t>
            </a:r>
          </a:p>
        </p:txBody>
      </p:sp>
      <p:sp>
        <p:nvSpPr>
          <p:cNvPr id="13" name="TextBox 12">
            <a:extLst>
              <a:ext uri="{FF2B5EF4-FFF2-40B4-BE49-F238E27FC236}">
                <a16:creationId xmlns:a16="http://schemas.microsoft.com/office/drawing/2014/main" id="{210C5B68-F970-3B0C-5D07-1E194BCE0083}"/>
              </a:ext>
            </a:extLst>
          </p:cNvPr>
          <p:cNvSpPr txBox="1"/>
          <p:nvPr/>
        </p:nvSpPr>
        <p:spPr>
          <a:xfrm>
            <a:off x="6734374" y="5096192"/>
            <a:ext cx="4082107"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Coffee or tea after brewing would be examples of filtrate</a:t>
            </a:r>
          </a:p>
        </p:txBody>
      </p:sp>
      <p:sp>
        <p:nvSpPr>
          <p:cNvPr id="14" name="TextBox 13">
            <a:extLst>
              <a:ext uri="{FF2B5EF4-FFF2-40B4-BE49-F238E27FC236}">
                <a16:creationId xmlns:a16="http://schemas.microsoft.com/office/drawing/2014/main" id="{AD21BEB7-C21E-3482-6DEF-93051DF5E1E8}"/>
              </a:ext>
            </a:extLst>
          </p:cNvPr>
          <p:cNvSpPr txBox="1"/>
          <p:nvPr/>
        </p:nvSpPr>
        <p:spPr>
          <a:xfrm>
            <a:off x="6734375" y="2967546"/>
            <a:ext cx="4082106"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pure. Filtrates are not always pure. For example, salt water would be a filtrate, as the whole solution passes through filter paper</a:t>
            </a:r>
          </a:p>
        </p:txBody>
      </p:sp>
      <p:sp>
        <p:nvSpPr>
          <p:cNvPr id="15" name="TextBox 14">
            <a:extLst>
              <a:ext uri="{FF2B5EF4-FFF2-40B4-BE49-F238E27FC236}">
                <a16:creationId xmlns:a16="http://schemas.microsoft.com/office/drawing/2014/main" id="{D586FF54-FB95-D3C3-667F-34D91203F285}"/>
              </a:ext>
            </a:extLst>
          </p:cNvPr>
          <p:cNvSpPr txBox="1"/>
          <p:nvPr/>
        </p:nvSpPr>
        <p:spPr>
          <a:xfrm>
            <a:off x="6734374" y="1498775"/>
            <a:ext cx="4093309"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When filtering sandy water, the water is the filtrate, as it passes through the filter</a:t>
            </a:r>
          </a:p>
        </p:txBody>
      </p:sp>
      <p:pic>
        <p:nvPicPr>
          <p:cNvPr id="7" name="Picture 6" descr="A glass beaker with a funnel, inside the funnel is filter paper. A beaker is containing a liquid is being poured into the funnel, with an arrow to show the direction of pour. Two water droplets are in the base of the flask and a liquid labelled 'filtrate'">
            <a:extLst>
              <a:ext uri="{FF2B5EF4-FFF2-40B4-BE49-F238E27FC236}">
                <a16:creationId xmlns:a16="http://schemas.microsoft.com/office/drawing/2014/main" id="{D8264F3A-DEE5-986C-2714-BCB4B41FEBAF}"/>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3077346" y="1425115"/>
            <a:ext cx="2808490" cy="3091823"/>
          </a:xfrm>
          <a:prstGeom prst="rect">
            <a:avLst/>
          </a:prstGeom>
        </p:spPr>
      </p:pic>
      <p:pic>
        <p:nvPicPr>
          <p:cNvPr id="16" name="Picture 15" descr="A glass flask with a funnel, inside the funnel is filter paper. The beaker is half full of a yellow liquid labelled filtrate&#10;">
            <a:extLst>
              <a:ext uri="{FF2B5EF4-FFF2-40B4-BE49-F238E27FC236}">
                <a16:creationId xmlns:a16="http://schemas.microsoft.com/office/drawing/2014/main" id="{48B41D7A-BC88-009D-3587-92BB57F7B95C}"/>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113758" y="3429000"/>
            <a:ext cx="1544155" cy="2863516"/>
          </a:xfrm>
          <a:prstGeom prst="rect">
            <a:avLst/>
          </a:prstGeom>
        </p:spPr>
      </p:pic>
      <p:sp>
        <p:nvSpPr>
          <p:cNvPr id="6" name="TextBox 5">
            <a:extLst>
              <a:ext uri="{FF2B5EF4-FFF2-40B4-BE49-F238E27FC236}">
                <a16:creationId xmlns:a16="http://schemas.microsoft.com/office/drawing/2014/main" id="{0C810B58-DC8B-8056-38DE-7557841E3686}"/>
              </a:ext>
            </a:extLst>
          </p:cNvPr>
          <p:cNvSpPr txBox="1"/>
          <p:nvPr/>
        </p:nvSpPr>
        <p:spPr>
          <a:xfrm>
            <a:off x="4204036" y="6365470"/>
            <a:ext cx="110646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latin typeface="Century Gothic"/>
                <a:ea typeface="Calibri"/>
                <a:cs typeface="Calibri"/>
              </a:rPr>
              <a:t>filtrate</a:t>
            </a:r>
            <a:endParaRPr lang="en-US" sz="1600">
              <a:latin typeface="Century Gothic"/>
            </a:endParaRPr>
          </a:p>
        </p:txBody>
      </p:sp>
      <p:cxnSp>
        <p:nvCxnSpPr>
          <p:cNvPr id="9" name="Straight Arrow Connector 8">
            <a:extLst>
              <a:ext uri="{FF2B5EF4-FFF2-40B4-BE49-F238E27FC236}">
                <a16:creationId xmlns:a16="http://schemas.microsoft.com/office/drawing/2014/main" id="{C9955931-31A2-7253-985F-B9443EFDC984}"/>
              </a:ext>
              <a:ext uri="{C183D7F6-B498-43B3-948B-1728B52AA6E4}">
                <adec:decorative xmlns:adec="http://schemas.microsoft.com/office/drawing/2017/decorative" val="1"/>
              </a:ext>
            </a:extLst>
          </p:cNvPr>
          <p:cNvCxnSpPr/>
          <p:nvPr/>
        </p:nvCxnSpPr>
        <p:spPr>
          <a:xfrm flipV="1">
            <a:off x="4787263" y="5985460"/>
            <a:ext cx="652990" cy="462328"/>
          </a:xfrm>
          <a:prstGeom prst="straightConnector1">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0516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F2B80-7E5B-F513-7401-609DF5D015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322E4-C774-0DD9-61BA-9E1731C9C554}"/>
              </a:ext>
            </a:extLst>
          </p:cNvPr>
          <p:cNvSpPr>
            <a:spLocks noGrp="1"/>
          </p:cNvSpPr>
          <p:nvPr>
            <p:ph type="title"/>
          </p:nvPr>
        </p:nvSpPr>
        <p:spPr>
          <a:xfrm>
            <a:off x="429012" y="480321"/>
            <a:ext cx="2386080" cy="631180"/>
          </a:xfrm>
        </p:spPr>
        <p:txBody>
          <a:bodyPr/>
          <a:lstStyle/>
          <a:p>
            <a:r>
              <a:rPr lang="en-US" sz="4000">
                <a:latin typeface="Century Gothic"/>
              </a:rPr>
              <a:t>Filtration</a:t>
            </a:r>
            <a:endParaRPr lang="en-US" sz="4000"/>
          </a:p>
        </p:txBody>
      </p:sp>
      <p:sp>
        <p:nvSpPr>
          <p:cNvPr id="5" name="Title 1">
            <a:extLst>
              <a:ext uri="{FF2B5EF4-FFF2-40B4-BE49-F238E27FC236}">
                <a16:creationId xmlns:a16="http://schemas.microsoft.com/office/drawing/2014/main" id="{BC421E5B-E540-67C3-7CFD-EE2310D7FC79}"/>
              </a:ext>
            </a:extLst>
          </p:cNvPr>
          <p:cNvSpPr txBox="1">
            <a:spLocks/>
          </p:cNvSpPr>
          <p:nvPr/>
        </p:nvSpPr>
        <p:spPr>
          <a:xfrm>
            <a:off x="3758449" y="335893"/>
            <a:ext cx="7097805" cy="737501"/>
          </a:xfrm>
          <a:prstGeom prst="rect">
            <a:avLst/>
          </a:prstGeom>
          <a:solidFill>
            <a:srgbClr val="F2F8EE"/>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used to remove an insoluble solid from a liquid</a:t>
            </a:r>
            <a:endParaRPr lang="en-US" sz="2400" b="0">
              <a:solidFill>
                <a:schemeClr val="tx1"/>
              </a:solidFill>
            </a:endParaRPr>
          </a:p>
        </p:txBody>
      </p:sp>
      <p:sp>
        <p:nvSpPr>
          <p:cNvPr id="8" name="TextBox 7">
            <a:extLst>
              <a:ext uri="{FF2B5EF4-FFF2-40B4-BE49-F238E27FC236}">
                <a16:creationId xmlns:a16="http://schemas.microsoft.com/office/drawing/2014/main" id="{5F674C14-F093-4791-2BD3-D076A4D53B84}"/>
              </a:ext>
            </a:extLst>
          </p:cNvPr>
          <p:cNvSpPr txBox="1"/>
          <p:nvPr/>
        </p:nvSpPr>
        <p:spPr>
          <a:xfrm>
            <a:off x="429012" y="1271005"/>
            <a:ext cx="558949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method of separating a solid which is not dissolved from a liquid. The mixture is passed through special porous paper called filter paper</a:t>
            </a:r>
            <a:endParaRPr lang="en-GB" sz="2000">
              <a:latin typeface="Century Gothic"/>
            </a:endParaRPr>
          </a:p>
        </p:txBody>
      </p:sp>
      <p:sp>
        <p:nvSpPr>
          <p:cNvPr id="10" name="TextBox 9">
            <a:extLst>
              <a:ext uri="{FF2B5EF4-FFF2-40B4-BE49-F238E27FC236}">
                <a16:creationId xmlns:a16="http://schemas.microsoft.com/office/drawing/2014/main" id="{3FBE70CE-C773-DF7F-FE73-5BF909796BE8}"/>
              </a:ext>
            </a:extLst>
          </p:cNvPr>
          <p:cNvSpPr txBox="1"/>
          <p:nvPr/>
        </p:nvSpPr>
        <p:spPr>
          <a:xfrm>
            <a:off x="429012" y="5526981"/>
            <a:ext cx="1741015"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Filt-ray-</a:t>
            </a:r>
            <a:r>
              <a:rPr lang="en-GB" sz="2000" err="1">
                <a:solidFill>
                  <a:srgbClr val="242424"/>
                </a:solidFill>
                <a:latin typeface="Century Gothic"/>
              </a:rPr>
              <a:t>shen</a:t>
            </a:r>
            <a:endParaRPr lang="en-GB" sz="2000">
              <a:solidFill>
                <a:srgbClr val="242424"/>
              </a:solidFill>
              <a:latin typeface="Century Gothic"/>
            </a:endParaRPr>
          </a:p>
        </p:txBody>
      </p:sp>
      <p:sp>
        <p:nvSpPr>
          <p:cNvPr id="14" name="TextBox 13">
            <a:extLst>
              <a:ext uri="{FF2B5EF4-FFF2-40B4-BE49-F238E27FC236}">
                <a16:creationId xmlns:a16="http://schemas.microsoft.com/office/drawing/2014/main" id="{D0D4118A-2C0E-8DF9-0C92-AE71ECA177F6}"/>
              </a:ext>
            </a:extLst>
          </p:cNvPr>
          <p:cNvSpPr txBox="1"/>
          <p:nvPr/>
        </p:nvSpPr>
        <p:spPr>
          <a:xfrm>
            <a:off x="6869203" y="3988098"/>
            <a:ext cx="3987051" cy="224676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evaporation. Filtration cannot separate dissolved substances, like salt from water. Only insoluble solids can be removed from solutions in this way</a:t>
            </a:r>
          </a:p>
        </p:txBody>
      </p:sp>
      <p:sp>
        <p:nvSpPr>
          <p:cNvPr id="15" name="TextBox 14">
            <a:extLst>
              <a:ext uri="{FF2B5EF4-FFF2-40B4-BE49-F238E27FC236}">
                <a16:creationId xmlns:a16="http://schemas.microsoft.com/office/drawing/2014/main" id="{230F6CFF-F1C2-8428-73EB-809D49B8AC52}"/>
              </a:ext>
            </a:extLst>
          </p:cNvPr>
          <p:cNvSpPr txBox="1"/>
          <p:nvPr/>
        </p:nvSpPr>
        <p:spPr>
          <a:xfrm>
            <a:off x="6858000" y="1319592"/>
            <a:ext cx="3998254"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Sand is not soluble in water, so filtration can be used to remove it. The sand remains in the filter, and the water passes through</a:t>
            </a:r>
            <a:endParaRPr lang="en-GB" sz="2000">
              <a:latin typeface="Century Gothic"/>
            </a:endParaRPr>
          </a:p>
        </p:txBody>
      </p:sp>
      <p:sp>
        <p:nvSpPr>
          <p:cNvPr id="9" name="TextBox 8">
            <a:extLst>
              <a:ext uri="{FF2B5EF4-FFF2-40B4-BE49-F238E27FC236}">
                <a16:creationId xmlns:a16="http://schemas.microsoft.com/office/drawing/2014/main" id="{4B64B552-81C2-81BA-A2C9-117AEFE3D7F5}"/>
              </a:ext>
            </a:extLst>
          </p:cNvPr>
          <p:cNvSpPr txBox="1"/>
          <p:nvPr/>
        </p:nvSpPr>
        <p:spPr>
          <a:xfrm>
            <a:off x="429012" y="3803702"/>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ea typeface="+mn-lt"/>
                <a:cs typeface="+mn-lt"/>
                <a:hlinkClick r:id="rId2"/>
              </a:rPr>
              <a:t>bit.ly/433R4z8</a:t>
            </a:r>
            <a:endParaRPr lang="en-GB"/>
          </a:p>
        </p:txBody>
      </p:sp>
      <p:pic>
        <p:nvPicPr>
          <p:cNvPr id="1030" name="Picture 6">
            <a:extLst>
              <a:ext uri="{FF2B5EF4-FFF2-40B4-BE49-F238E27FC236}">
                <a16:creationId xmlns:a16="http://schemas.microsoft.com/office/drawing/2014/main" id="{3EE01CF9-FFA0-D7F5-D8E4-DEBB71A83AA1}"/>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79532" y="3899825"/>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12DBD43-199F-C494-4127-01E6A09811DD}"/>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14307" y="3870998"/>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diagram of a conical flask with a funnel, inside the funnel is filter paper. A beaker containing a liquid is being poured into the funnel, with an arrow to show the direction of pour. Liquid and two water droplets are in the base of the flask ">
            <a:extLst>
              <a:ext uri="{FF2B5EF4-FFF2-40B4-BE49-F238E27FC236}">
                <a16:creationId xmlns:a16="http://schemas.microsoft.com/office/drawing/2014/main" id="{31CAD985-C3B2-7ADB-8597-F790F7721CC2}"/>
              </a:ext>
            </a:extLst>
          </p:cNvPr>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285152" y="2957591"/>
            <a:ext cx="2499827" cy="3723547"/>
          </a:xfrm>
          <a:prstGeom prst="rect">
            <a:avLst/>
          </a:prstGeom>
        </p:spPr>
      </p:pic>
    </p:spTree>
    <p:extLst>
      <p:ext uri="{BB962C8B-B14F-4D97-AF65-F5344CB8AC3E}">
        <p14:creationId xmlns:p14="http://schemas.microsoft.com/office/powerpoint/2010/main" val="2147333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9278C-DE02-F8BD-49AA-9642A6B349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E0A786-DB69-2146-36A2-C01D8815B583}"/>
              </a:ext>
            </a:extLst>
          </p:cNvPr>
          <p:cNvSpPr>
            <a:spLocks noGrp="1"/>
          </p:cNvSpPr>
          <p:nvPr>
            <p:ph type="title"/>
          </p:nvPr>
        </p:nvSpPr>
        <p:spPr>
          <a:xfrm>
            <a:off x="508746" y="321591"/>
            <a:ext cx="1854041" cy="583464"/>
          </a:xfrm>
        </p:spPr>
        <p:txBody>
          <a:bodyPr/>
          <a:lstStyle/>
          <a:p>
            <a:r>
              <a:rPr lang="en-US" sz="4000">
                <a:latin typeface="Century Gothic"/>
              </a:rPr>
              <a:t>Porous</a:t>
            </a:r>
            <a:endParaRPr lang="en-US" sz="4000"/>
          </a:p>
        </p:txBody>
      </p:sp>
      <p:sp>
        <p:nvSpPr>
          <p:cNvPr id="5" name="Title 1">
            <a:extLst>
              <a:ext uri="{FF2B5EF4-FFF2-40B4-BE49-F238E27FC236}">
                <a16:creationId xmlns:a16="http://schemas.microsoft.com/office/drawing/2014/main" id="{432762CA-E85C-6C40-F14D-A0ED73F2E11D}"/>
              </a:ext>
            </a:extLst>
          </p:cNvPr>
          <p:cNvSpPr txBox="1">
            <a:spLocks/>
          </p:cNvSpPr>
          <p:nvPr/>
        </p:nvSpPr>
        <p:spPr>
          <a:xfrm>
            <a:off x="3352236" y="244573"/>
            <a:ext cx="7475446" cy="737501"/>
          </a:xfrm>
          <a:prstGeom prst="rect">
            <a:avLst/>
          </a:prstGeom>
          <a:solidFill>
            <a:srgbClr val="F2F8EE"/>
          </a:solidFill>
        </p:spPr>
        <p:txBody>
          <a:bodyPr vert="horz" wrap="square"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describes a substance that allows liquid or gas to pass through</a:t>
            </a:r>
            <a:endParaRPr lang="en-US">
              <a:solidFill>
                <a:schemeClr val="tx1"/>
              </a:solidFill>
            </a:endParaRPr>
          </a:p>
        </p:txBody>
      </p:sp>
      <p:sp>
        <p:nvSpPr>
          <p:cNvPr id="8" name="TextBox 7">
            <a:extLst>
              <a:ext uri="{FF2B5EF4-FFF2-40B4-BE49-F238E27FC236}">
                <a16:creationId xmlns:a16="http://schemas.microsoft.com/office/drawing/2014/main" id="{ED4EA684-7CAB-6AA9-2738-D4098D199BE4}"/>
              </a:ext>
            </a:extLst>
          </p:cNvPr>
          <p:cNvSpPr txBox="1"/>
          <p:nvPr/>
        </p:nvSpPr>
        <p:spPr>
          <a:xfrm>
            <a:off x="474567" y="1254931"/>
            <a:ext cx="4737845"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porous material has tiny holes that allow liquids or gases to pass through</a:t>
            </a:r>
            <a:endParaRPr lang="en-GB" sz="2000">
              <a:latin typeface="Century Gothic"/>
            </a:endParaRPr>
          </a:p>
        </p:txBody>
      </p:sp>
      <p:sp>
        <p:nvSpPr>
          <p:cNvPr id="10" name="TextBox 9">
            <a:extLst>
              <a:ext uri="{FF2B5EF4-FFF2-40B4-BE49-F238E27FC236}">
                <a16:creationId xmlns:a16="http://schemas.microsoft.com/office/drawing/2014/main" id="{433AB55C-346A-E054-D91D-774E3D636AEB}"/>
              </a:ext>
            </a:extLst>
          </p:cNvPr>
          <p:cNvSpPr txBox="1"/>
          <p:nvPr/>
        </p:nvSpPr>
        <p:spPr>
          <a:xfrm>
            <a:off x="474567" y="5062857"/>
            <a:ext cx="251612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Por (from the </a:t>
            </a:r>
            <a:r>
              <a:rPr lang="en-GB" sz="2000" err="1">
                <a:solidFill>
                  <a:srgbClr val="242424"/>
                </a:solidFill>
                <a:latin typeface="Century Gothic"/>
              </a:rPr>
              <a:t>latin</a:t>
            </a:r>
            <a:r>
              <a:rPr lang="en-GB" sz="2000">
                <a:solidFill>
                  <a:srgbClr val="242424"/>
                </a:solidFill>
                <a:latin typeface="Century Gothic"/>
              </a:rPr>
              <a:t> 'pore’), </a:t>
            </a:r>
          </a:p>
          <a:p>
            <a:r>
              <a:rPr lang="en-GB" sz="2000" err="1">
                <a:solidFill>
                  <a:srgbClr val="242424"/>
                </a:solidFill>
                <a:latin typeface="Century Gothic"/>
              </a:rPr>
              <a:t>ous</a:t>
            </a:r>
            <a:r>
              <a:rPr lang="en-GB" sz="2000">
                <a:solidFill>
                  <a:srgbClr val="242424"/>
                </a:solidFill>
                <a:latin typeface="Century Gothic"/>
              </a:rPr>
              <a:t> (suffix meaning 'full of')</a:t>
            </a:r>
          </a:p>
        </p:txBody>
      </p:sp>
      <p:sp>
        <p:nvSpPr>
          <p:cNvPr id="12" name="TextBox 11">
            <a:extLst>
              <a:ext uri="{FF2B5EF4-FFF2-40B4-BE49-F238E27FC236}">
                <a16:creationId xmlns:a16="http://schemas.microsoft.com/office/drawing/2014/main" id="{7BD204C7-9C12-2592-B222-29BCBA39C112}"/>
              </a:ext>
            </a:extLst>
          </p:cNvPr>
          <p:cNvSpPr txBox="1"/>
          <p:nvPr/>
        </p:nvSpPr>
        <p:spPr>
          <a:xfrm>
            <a:off x="4181116" y="5986187"/>
            <a:ext cx="2059972"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Pores</a:t>
            </a:r>
          </a:p>
        </p:txBody>
      </p:sp>
      <p:sp>
        <p:nvSpPr>
          <p:cNvPr id="13" name="TextBox 12">
            <a:extLst>
              <a:ext uri="{FF2B5EF4-FFF2-40B4-BE49-F238E27FC236}">
                <a16:creationId xmlns:a16="http://schemas.microsoft.com/office/drawing/2014/main" id="{56FD72E4-8287-56BE-0028-BD63D1FCA828}"/>
              </a:ext>
            </a:extLst>
          </p:cNvPr>
          <p:cNvSpPr txBox="1"/>
          <p:nvPr/>
        </p:nvSpPr>
        <p:spPr>
          <a:xfrm>
            <a:off x="6980899" y="5348223"/>
            <a:ext cx="3846783" cy="1345850"/>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Porous bricks are used in building materials to allow air to flow through the walls</a:t>
            </a:r>
          </a:p>
        </p:txBody>
      </p:sp>
      <p:sp>
        <p:nvSpPr>
          <p:cNvPr id="14" name="TextBox 13">
            <a:extLst>
              <a:ext uri="{FF2B5EF4-FFF2-40B4-BE49-F238E27FC236}">
                <a16:creationId xmlns:a16="http://schemas.microsoft.com/office/drawing/2014/main" id="{4CE9C7BD-968B-AE3A-C783-C144B0B6CB2A}"/>
              </a:ext>
            </a:extLst>
          </p:cNvPr>
          <p:cNvSpPr txBox="1"/>
          <p:nvPr/>
        </p:nvSpPr>
        <p:spPr>
          <a:xfrm>
            <a:off x="7238168" y="3291364"/>
            <a:ext cx="3589514"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absorption. Porous materials do not 'absorb' water, they allow the water to pass through them</a:t>
            </a:r>
          </a:p>
        </p:txBody>
      </p:sp>
      <p:sp>
        <p:nvSpPr>
          <p:cNvPr id="15" name="TextBox 14">
            <a:extLst>
              <a:ext uri="{FF2B5EF4-FFF2-40B4-BE49-F238E27FC236}">
                <a16:creationId xmlns:a16="http://schemas.microsoft.com/office/drawing/2014/main" id="{8C1E3693-9855-93CA-0DC6-F696CDB4D6E0}"/>
              </a:ext>
            </a:extLst>
          </p:cNvPr>
          <p:cNvSpPr txBox="1"/>
          <p:nvPr/>
        </p:nvSpPr>
        <p:spPr>
          <a:xfrm>
            <a:off x="5922506" y="1254931"/>
            <a:ext cx="4905176"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A colander is a porous piece of cooking equipment. It allows us to strain food, for example pasta from hot water</a:t>
            </a:r>
          </a:p>
        </p:txBody>
      </p:sp>
      <p:sp>
        <p:nvSpPr>
          <p:cNvPr id="9" name="TextBox 8">
            <a:extLst>
              <a:ext uri="{FF2B5EF4-FFF2-40B4-BE49-F238E27FC236}">
                <a16:creationId xmlns:a16="http://schemas.microsoft.com/office/drawing/2014/main" id="{D343FAE5-DAEC-2925-2D3B-54D43624CD3D}"/>
              </a:ext>
            </a:extLst>
          </p:cNvPr>
          <p:cNvSpPr txBox="1"/>
          <p:nvPr/>
        </p:nvSpPr>
        <p:spPr>
          <a:xfrm>
            <a:off x="474567" y="3731096"/>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ea typeface="+mn-lt"/>
                <a:cs typeface="+mn-lt"/>
                <a:hlinkClick r:id="rId2"/>
              </a:rPr>
              <a:t>bit.ly/4d0OIWm</a:t>
            </a:r>
            <a:endParaRPr lang="en-GB"/>
          </a:p>
        </p:txBody>
      </p:sp>
      <p:pic>
        <p:nvPicPr>
          <p:cNvPr id="1030" name="Picture 6">
            <a:extLst>
              <a:ext uri="{FF2B5EF4-FFF2-40B4-BE49-F238E27FC236}">
                <a16:creationId xmlns:a16="http://schemas.microsoft.com/office/drawing/2014/main" id="{523CC837-8748-4DF5-928E-6625322BC3F0}"/>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09311" y="3803155"/>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0740CB3E-B52E-ADF0-0503-FA46AC5B5CC5}"/>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59862" y="3798392"/>
            <a:ext cx="552450" cy="542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19EF145-923D-0C13-80FA-755AC027E76E}"/>
              </a:ext>
            </a:extLst>
          </p:cNvPr>
          <p:cNvSpPr txBox="1"/>
          <p:nvPr/>
        </p:nvSpPr>
        <p:spPr>
          <a:xfrm>
            <a:off x="475470" y="2653797"/>
            <a:ext cx="1574828"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Por-</a:t>
            </a:r>
            <a:r>
              <a:rPr lang="en-GB" sz="2000" err="1">
                <a:solidFill>
                  <a:srgbClr val="242424"/>
                </a:solidFill>
                <a:latin typeface="Century Gothic"/>
              </a:rPr>
              <a:t>ras</a:t>
            </a:r>
            <a:endParaRPr lang="en-GB" sz="2000">
              <a:solidFill>
                <a:srgbClr val="242424"/>
              </a:solidFill>
              <a:latin typeface="Century Gothic"/>
            </a:endParaRPr>
          </a:p>
        </p:txBody>
      </p:sp>
      <p:pic>
        <p:nvPicPr>
          <p:cNvPr id="16" name="Picture 15" descr="A square box with a green border and a photo of a grey textured material inside the square. ">
            <a:extLst>
              <a:ext uri="{FF2B5EF4-FFF2-40B4-BE49-F238E27FC236}">
                <a16:creationId xmlns:a16="http://schemas.microsoft.com/office/drawing/2014/main" id="{8FEC0AF0-D677-36AD-A465-720DAAC87BE7}"/>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304964" y="3245815"/>
            <a:ext cx="2306029" cy="2181480"/>
          </a:xfrm>
          <a:prstGeom prst="rect">
            <a:avLst/>
          </a:prstGeom>
          <a:ln w="38100">
            <a:solidFill>
              <a:srgbClr val="006F62"/>
            </a:solidFill>
          </a:ln>
        </p:spPr>
      </p:pic>
    </p:spTree>
    <p:extLst>
      <p:ext uri="{BB962C8B-B14F-4D97-AF65-F5344CB8AC3E}">
        <p14:creationId xmlns:p14="http://schemas.microsoft.com/office/powerpoint/2010/main" val="25567871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F5602-24AC-AED7-6CBC-ABC34801C6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30985D-0658-EA74-1E35-C6FF026BA8BA}"/>
              </a:ext>
            </a:extLst>
          </p:cNvPr>
          <p:cNvSpPr>
            <a:spLocks noGrp="1"/>
          </p:cNvSpPr>
          <p:nvPr>
            <p:ph type="title"/>
          </p:nvPr>
        </p:nvSpPr>
        <p:spPr>
          <a:xfrm>
            <a:off x="428536" y="430128"/>
            <a:ext cx="2241002" cy="621098"/>
          </a:xfrm>
        </p:spPr>
        <p:txBody>
          <a:bodyPr/>
          <a:lstStyle/>
          <a:p>
            <a:r>
              <a:rPr lang="en-US" sz="4000">
                <a:latin typeface="Century Gothic"/>
              </a:rPr>
              <a:t>Residue</a:t>
            </a:r>
            <a:endParaRPr lang="en-US" sz="4000"/>
          </a:p>
        </p:txBody>
      </p:sp>
      <p:sp>
        <p:nvSpPr>
          <p:cNvPr id="5" name="Title 1">
            <a:extLst>
              <a:ext uri="{FF2B5EF4-FFF2-40B4-BE49-F238E27FC236}">
                <a16:creationId xmlns:a16="http://schemas.microsoft.com/office/drawing/2014/main" id="{6E6623D4-36F5-16A4-C797-8E25E6B428F9}"/>
              </a:ext>
            </a:extLst>
          </p:cNvPr>
          <p:cNvSpPr txBox="1">
            <a:spLocks/>
          </p:cNvSpPr>
          <p:nvPr/>
        </p:nvSpPr>
        <p:spPr>
          <a:xfrm>
            <a:off x="3747247" y="371927"/>
            <a:ext cx="7048016" cy="737501"/>
          </a:xfrm>
          <a:prstGeom prst="rect">
            <a:avLst/>
          </a:prstGeom>
          <a:solidFill>
            <a:srgbClr val="F2F8EE"/>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in filtration, this is the solid that does not pass through the filter paper</a:t>
            </a:r>
            <a:endParaRPr lang="en-US" sz="2400" b="0">
              <a:solidFill>
                <a:schemeClr val="tx1"/>
              </a:solidFill>
            </a:endParaRPr>
          </a:p>
        </p:txBody>
      </p:sp>
      <p:sp>
        <p:nvSpPr>
          <p:cNvPr id="8" name="TextBox 7">
            <a:extLst>
              <a:ext uri="{FF2B5EF4-FFF2-40B4-BE49-F238E27FC236}">
                <a16:creationId xmlns:a16="http://schemas.microsoft.com/office/drawing/2014/main" id="{D16DB207-1DFF-6F45-BD33-695A9CBE3272}"/>
              </a:ext>
            </a:extLst>
          </p:cNvPr>
          <p:cNvSpPr txBox="1"/>
          <p:nvPr/>
        </p:nvSpPr>
        <p:spPr>
          <a:xfrm>
            <a:off x="428536" y="1498184"/>
            <a:ext cx="2241002"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the solid left behind on the filter paper</a:t>
            </a:r>
            <a:endParaRPr lang="en-GB" sz="2000">
              <a:latin typeface="Century Gothic"/>
            </a:endParaRPr>
          </a:p>
        </p:txBody>
      </p:sp>
      <p:sp>
        <p:nvSpPr>
          <p:cNvPr id="10" name="TextBox 9">
            <a:extLst>
              <a:ext uri="{FF2B5EF4-FFF2-40B4-BE49-F238E27FC236}">
                <a16:creationId xmlns:a16="http://schemas.microsoft.com/office/drawing/2014/main" id="{95AC2A89-1737-C786-D8EF-A6FBFC0000BF}"/>
              </a:ext>
            </a:extLst>
          </p:cNvPr>
          <p:cNvSpPr txBox="1"/>
          <p:nvPr/>
        </p:nvSpPr>
        <p:spPr>
          <a:xfrm>
            <a:off x="424010" y="3226133"/>
            <a:ext cx="1800912"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Rez-</a:t>
            </a:r>
            <a:r>
              <a:rPr lang="en-GB" sz="2000" err="1">
                <a:solidFill>
                  <a:srgbClr val="242424"/>
                </a:solidFill>
                <a:latin typeface="Century Gothic"/>
              </a:rPr>
              <a:t>i</a:t>
            </a:r>
            <a:r>
              <a:rPr lang="en-GB" sz="2000">
                <a:solidFill>
                  <a:srgbClr val="242424"/>
                </a:solidFill>
                <a:latin typeface="Century Gothic"/>
              </a:rPr>
              <a:t>-j-</a:t>
            </a:r>
            <a:r>
              <a:rPr lang="en-GB" sz="2000" err="1">
                <a:solidFill>
                  <a:srgbClr val="242424"/>
                </a:solidFill>
                <a:latin typeface="Century Gothic"/>
              </a:rPr>
              <a:t>ue</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2A9B3C2E-CA8B-C11F-9A81-2FBCF7FDCD25}"/>
              </a:ext>
            </a:extLst>
          </p:cNvPr>
          <p:cNvSpPr txBox="1"/>
          <p:nvPr/>
        </p:nvSpPr>
        <p:spPr>
          <a:xfrm>
            <a:off x="424010" y="4646306"/>
            <a:ext cx="2714714"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Res (from Latin residuum, meaning 'left behind),</a:t>
            </a:r>
          </a:p>
          <a:p>
            <a:r>
              <a:rPr lang="en-GB" sz="2000">
                <a:solidFill>
                  <a:srgbClr val="242424"/>
                </a:solidFill>
                <a:latin typeface="Century Gothic"/>
              </a:rPr>
              <a:t>due (remains of something)</a:t>
            </a:r>
          </a:p>
        </p:txBody>
      </p:sp>
      <p:sp>
        <p:nvSpPr>
          <p:cNvPr id="12" name="TextBox 11">
            <a:extLst>
              <a:ext uri="{FF2B5EF4-FFF2-40B4-BE49-F238E27FC236}">
                <a16:creationId xmlns:a16="http://schemas.microsoft.com/office/drawing/2014/main" id="{2F02873E-B444-E4B0-2AE7-409928906232}"/>
              </a:ext>
            </a:extLst>
          </p:cNvPr>
          <p:cNvSpPr txBox="1"/>
          <p:nvPr/>
        </p:nvSpPr>
        <p:spPr>
          <a:xfrm>
            <a:off x="4149031" y="5877412"/>
            <a:ext cx="2192083"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Leftover solid</a:t>
            </a:r>
          </a:p>
        </p:txBody>
      </p:sp>
      <p:sp>
        <p:nvSpPr>
          <p:cNvPr id="13" name="TextBox 12">
            <a:extLst>
              <a:ext uri="{FF2B5EF4-FFF2-40B4-BE49-F238E27FC236}">
                <a16:creationId xmlns:a16="http://schemas.microsoft.com/office/drawing/2014/main" id="{EF18FE57-B207-5C20-68ED-E9EE3DE16631}"/>
              </a:ext>
            </a:extLst>
          </p:cNvPr>
          <p:cNvSpPr txBox="1"/>
          <p:nvPr/>
        </p:nvSpPr>
        <p:spPr>
          <a:xfrm>
            <a:off x="7867361" y="4954082"/>
            <a:ext cx="292790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The sticky marks left behind when peeling a sticker is often called 'residue'</a:t>
            </a:r>
          </a:p>
        </p:txBody>
      </p:sp>
      <p:sp>
        <p:nvSpPr>
          <p:cNvPr id="14" name="TextBox 13">
            <a:extLst>
              <a:ext uri="{FF2B5EF4-FFF2-40B4-BE49-F238E27FC236}">
                <a16:creationId xmlns:a16="http://schemas.microsoft.com/office/drawing/2014/main" id="{261565B8-DBB7-90BB-9A68-CBE6F5295B3E}"/>
              </a:ext>
            </a:extLst>
          </p:cNvPr>
          <p:cNvSpPr txBox="1"/>
          <p:nvPr/>
        </p:nvSpPr>
        <p:spPr>
          <a:xfrm>
            <a:off x="7281317" y="3225325"/>
            <a:ext cx="3516111"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waste material. Often, we need to keep the residue and discard the filtrate!</a:t>
            </a:r>
          </a:p>
        </p:txBody>
      </p:sp>
      <p:sp>
        <p:nvSpPr>
          <p:cNvPr id="15" name="TextBox 14">
            <a:extLst>
              <a:ext uri="{FF2B5EF4-FFF2-40B4-BE49-F238E27FC236}">
                <a16:creationId xmlns:a16="http://schemas.microsoft.com/office/drawing/2014/main" id="{498D86AC-C0F1-350B-3586-F77638870DFA}"/>
              </a:ext>
            </a:extLst>
          </p:cNvPr>
          <p:cNvSpPr txBox="1"/>
          <p:nvPr/>
        </p:nvSpPr>
        <p:spPr>
          <a:xfrm>
            <a:off x="6870045" y="1496567"/>
            <a:ext cx="3927383"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When filtering sandy water, the sand is the residue, as it is left behind on the filter paper</a:t>
            </a:r>
          </a:p>
        </p:txBody>
      </p:sp>
      <p:pic>
        <p:nvPicPr>
          <p:cNvPr id="7" name="Picture 6" descr="A glass beaker with a funnel, inside the funnel is filter paper. A substance sitting inside the paper is labelled 'residue'. A beaker is containing a liquid is being poured into the funnel, with an arrow to show the direction of pour. Two water droplets are in the base of the flask and a liquid">
            <a:extLst>
              <a:ext uri="{FF2B5EF4-FFF2-40B4-BE49-F238E27FC236}">
                <a16:creationId xmlns:a16="http://schemas.microsoft.com/office/drawing/2014/main" id="{5093B3F4-1D3C-E684-D3B1-6C58BAD0CB8F}"/>
              </a:ext>
            </a:extLst>
          </p:cNvPr>
          <p:cNvPicPr>
            <a:picLocks noChangeAspect="1"/>
          </p:cNvPicPr>
          <p:nvPr/>
        </p:nvPicPr>
        <p:blipFill>
          <a:blip r:embed="rId3" cstate="print">
            <a:extLst>
              <a:ext uri="{28A0092B-C50C-407E-A947-70E740481C1C}">
                <a14:useLocalDpi xmlns:a14="http://schemas.microsoft.com/office/drawing/2010/main"/>
              </a:ext>
            </a:extLst>
          </a:blip>
          <a:srcRect l="5229"/>
          <a:stretch/>
        </p:blipFill>
        <p:spPr>
          <a:xfrm>
            <a:off x="3267431" y="1919829"/>
            <a:ext cx="3286506" cy="3467839"/>
          </a:xfrm>
          <a:prstGeom prst="rect">
            <a:avLst/>
          </a:prstGeom>
        </p:spPr>
      </p:pic>
    </p:spTree>
    <p:extLst>
      <p:ext uri="{BB962C8B-B14F-4D97-AF65-F5344CB8AC3E}">
        <p14:creationId xmlns:p14="http://schemas.microsoft.com/office/powerpoint/2010/main" val="694931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129FB-F01D-C823-9481-A5DD6202F6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4813F0-2F9C-8B70-509D-308B1D7F0163}"/>
              </a:ext>
            </a:extLst>
          </p:cNvPr>
          <p:cNvSpPr>
            <a:spLocks noGrp="1"/>
          </p:cNvSpPr>
          <p:nvPr>
            <p:ph type="title"/>
          </p:nvPr>
        </p:nvSpPr>
        <p:spPr>
          <a:xfrm>
            <a:off x="354192" y="370038"/>
            <a:ext cx="2562669" cy="959616"/>
          </a:xfrm>
        </p:spPr>
        <p:txBody>
          <a:bodyPr/>
          <a:lstStyle/>
          <a:p>
            <a:r>
              <a:rPr lang="en-US" sz="4000">
                <a:latin typeface="Century Gothic"/>
              </a:rPr>
              <a:t>Simple distillation</a:t>
            </a:r>
            <a:endParaRPr lang="en-US" sz="4000"/>
          </a:p>
        </p:txBody>
      </p:sp>
      <p:sp>
        <p:nvSpPr>
          <p:cNvPr id="5" name="Title 1">
            <a:extLst>
              <a:ext uri="{FF2B5EF4-FFF2-40B4-BE49-F238E27FC236}">
                <a16:creationId xmlns:a16="http://schemas.microsoft.com/office/drawing/2014/main" id="{91C025B0-43E9-18BC-3023-2067AF522778}"/>
              </a:ext>
            </a:extLst>
          </p:cNvPr>
          <p:cNvSpPr txBox="1">
            <a:spLocks/>
          </p:cNvSpPr>
          <p:nvPr/>
        </p:nvSpPr>
        <p:spPr>
          <a:xfrm>
            <a:off x="3326130" y="296822"/>
            <a:ext cx="7827113" cy="1069899"/>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method of separation involving evaporation and condensation used to separate the solvent from a solute that does not evaporate</a:t>
            </a:r>
            <a:endParaRPr lang="en-US" sz="2400" b="0">
              <a:solidFill>
                <a:schemeClr val="tx1"/>
              </a:solidFill>
              <a:latin typeface="Century Gothic"/>
            </a:endParaRPr>
          </a:p>
        </p:txBody>
      </p:sp>
      <p:sp>
        <p:nvSpPr>
          <p:cNvPr id="8" name="TextBox 7">
            <a:extLst>
              <a:ext uri="{FF2B5EF4-FFF2-40B4-BE49-F238E27FC236}">
                <a16:creationId xmlns:a16="http://schemas.microsoft.com/office/drawing/2014/main" id="{82286C45-54BB-4FA3-F7EC-01FB6D938E72}"/>
              </a:ext>
            </a:extLst>
          </p:cNvPr>
          <p:cNvSpPr txBox="1"/>
          <p:nvPr/>
        </p:nvSpPr>
        <p:spPr>
          <a:xfrm>
            <a:off x="316818" y="1633091"/>
            <a:ext cx="5432992"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In other words …</a:t>
            </a:r>
          </a:p>
          <a:p>
            <a:r>
              <a:rPr lang="en-GB" sz="2000">
                <a:solidFill>
                  <a:srgbClr val="242424"/>
                </a:solidFill>
                <a:latin typeface="Century Gothic"/>
              </a:rPr>
              <a:t>a way to separate a liquid from as solution by heating it until it changes into the gas state, then cooling it back into the liquid state</a:t>
            </a:r>
            <a:endParaRPr lang="en-GB"/>
          </a:p>
        </p:txBody>
      </p:sp>
      <p:pic>
        <p:nvPicPr>
          <p:cNvPr id="13" name="Picture 12" descr="A diagram of a circular flask with a tall thin vertical neck containing liquid. Arrows below the flask indicate a heat source and  thermometer is inserted in the top of the flask, showing a high temperature. The circular flask is connected to a condensing tube. A beaker at the other end of the tube shows drops of liquid going into a beaker below">
            <a:extLst>
              <a:ext uri="{FF2B5EF4-FFF2-40B4-BE49-F238E27FC236}">
                <a16:creationId xmlns:a16="http://schemas.microsoft.com/office/drawing/2014/main" id="{86614FD1-AC85-D7B3-E78E-ED5E867C52E0}"/>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4516017" y="3264307"/>
            <a:ext cx="2859936" cy="3566078"/>
          </a:xfrm>
          <a:prstGeom prst="rect">
            <a:avLst/>
          </a:prstGeom>
        </p:spPr>
      </p:pic>
      <p:sp>
        <p:nvSpPr>
          <p:cNvPr id="11" name="TextBox 10">
            <a:extLst>
              <a:ext uri="{FF2B5EF4-FFF2-40B4-BE49-F238E27FC236}">
                <a16:creationId xmlns:a16="http://schemas.microsoft.com/office/drawing/2014/main" id="{7127C9FB-E0D0-7456-657C-A1FE25B66197}"/>
              </a:ext>
            </a:extLst>
          </p:cNvPr>
          <p:cNvSpPr txBox="1"/>
          <p:nvPr/>
        </p:nvSpPr>
        <p:spPr>
          <a:xfrm>
            <a:off x="303718" y="5537757"/>
            <a:ext cx="3351668"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Break it down</a:t>
            </a:r>
          </a:p>
          <a:p>
            <a:r>
              <a:rPr lang="en-GB" sz="2000">
                <a:solidFill>
                  <a:srgbClr val="242424"/>
                </a:solidFill>
                <a:latin typeface="Century Gothic"/>
              </a:rPr>
              <a:t>From the Latin distil, meaning to drip down</a:t>
            </a:r>
          </a:p>
        </p:txBody>
      </p:sp>
      <p:sp>
        <p:nvSpPr>
          <p:cNvPr id="12" name="TextBox 11">
            <a:extLst>
              <a:ext uri="{FF2B5EF4-FFF2-40B4-BE49-F238E27FC236}">
                <a16:creationId xmlns:a16="http://schemas.microsoft.com/office/drawing/2014/main" id="{99B890BE-5ADE-AFCA-9743-13C24DA4A4DC}"/>
              </a:ext>
            </a:extLst>
          </p:cNvPr>
          <p:cNvSpPr txBox="1"/>
          <p:nvPr/>
        </p:nvSpPr>
        <p:spPr>
          <a:xfrm>
            <a:off x="8907459" y="5506271"/>
            <a:ext cx="192550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Distil</a:t>
            </a:r>
          </a:p>
        </p:txBody>
      </p:sp>
      <p:sp>
        <p:nvSpPr>
          <p:cNvPr id="14" name="TextBox 13">
            <a:extLst>
              <a:ext uri="{FF2B5EF4-FFF2-40B4-BE49-F238E27FC236}">
                <a16:creationId xmlns:a16="http://schemas.microsoft.com/office/drawing/2014/main" id="{0803B6F0-D88F-ADA6-3B94-0C115FB5B842}"/>
              </a:ext>
            </a:extLst>
          </p:cNvPr>
          <p:cNvSpPr txBox="1"/>
          <p:nvPr/>
        </p:nvSpPr>
        <p:spPr>
          <a:xfrm>
            <a:off x="7606603" y="3114575"/>
            <a:ext cx="3268317"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solidFill>
                  <a:srgbClr val="242424"/>
                </a:solidFill>
                <a:latin typeface="Century Gothic"/>
              </a:rPr>
              <a:t>just evaporation. This process collects the liquid. Evaporation and condensation take place in distillation</a:t>
            </a:r>
          </a:p>
        </p:txBody>
      </p:sp>
      <p:sp>
        <p:nvSpPr>
          <p:cNvPr id="15" name="TextBox 14">
            <a:extLst>
              <a:ext uri="{FF2B5EF4-FFF2-40B4-BE49-F238E27FC236}">
                <a16:creationId xmlns:a16="http://schemas.microsoft.com/office/drawing/2014/main" id="{23F889FE-042E-B770-97FA-A113754B2319}"/>
              </a:ext>
            </a:extLst>
          </p:cNvPr>
          <p:cNvSpPr txBox="1"/>
          <p:nvPr/>
        </p:nvSpPr>
        <p:spPr>
          <a:xfrm>
            <a:off x="6446006" y="1646209"/>
            <a:ext cx="4451774"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Pure water can be made from the distillation of seawater.</a:t>
            </a:r>
          </a:p>
        </p:txBody>
      </p:sp>
      <p:sp>
        <p:nvSpPr>
          <p:cNvPr id="9" name="TextBox 8">
            <a:extLst>
              <a:ext uri="{FF2B5EF4-FFF2-40B4-BE49-F238E27FC236}">
                <a16:creationId xmlns:a16="http://schemas.microsoft.com/office/drawing/2014/main" id="{51DCF080-3407-056E-AFB2-FED15BA780EC}"/>
              </a:ext>
            </a:extLst>
          </p:cNvPr>
          <p:cNvSpPr txBox="1"/>
          <p:nvPr/>
        </p:nvSpPr>
        <p:spPr>
          <a:xfrm>
            <a:off x="316818" y="3429540"/>
            <a:ext cx="2888774"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3"/>
              </a:rPr>
              <a:t>bit.ly/4jJMAoA</a:t>
            </a:r>
            <a:endParaRPr lang="en-GB" sz="2000">
              <a:latin typeface="Century Gothic" panose="020B0502020202020204" pitchFamily="34" charset="0"/>
              <a:hlinkClick r:id="rId4"/>
            </a:endParaRPr>
          </a:p>
        </p:txBody>
      </p:sp>
      <p:pic>
        <p:nvPicPr>
          <p:cNvPr id="1030" name="Picture 6">
            <a:extLst>
              <a:ext uri="{FF2B5EF4-FFF2-40B4-BE49-F238E27FC236}">
                <a16:creationId xmlns:a16="http://schemas.microsoft.com/office/drawing/2014/main" id="{E105328B-6D44-DEC1-36D0-D96C93791FA2}"/>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673248" y="3496836"/>
            <a:ext cx="545020"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C2DD969C-80B0-6234-1ED3-D9FFAF10C4A4}"/>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307032" y="3496836"/>
            <a:ext cx="554582" cy="5429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14E1F0D-BC56-19BE-1F02-A0E8D38E5769}"/>
              </a:ext>
            </a:extLst>
          </p:cNvPr>
          <p:cNvSpPr txBox="1"/>
          <p:nvPr/>
        </p:nvSpPr>
        <p:spPr>
          <a:xfrm>
            <a:off x="316818" y="4620582"/>
            <a:ext cx="2828633"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Say it</a:t>
            </a:r>
          </a:p>
          <a:p>
            <a:r>
              <a:rPr lang="en-GB" sz="2000">
                <a:solidFill>
                  <a:srgbClr val="242424"/>
                </a:solidFill>
                <a:latin typeface="Century Gothic"/>
              </a:rPr>
              <a:t>Sim-pel dis-</a:t>
            </a:r>
            <a:r>
              <a:rPr lang="en-GB" sz="2000" err="1">
                <a:solidFill>
                  <a:srgbClr val="242424"/>
                </a:solidFill>
                <a:latin typeface="Century Gothic"/>
              </a:rPr>
              <a:t>til</a:t>
            </a:r>
            <a:r>
              <a:rPr lang="en-GB" sz="2000">
                <a:solidFill>
                  <a:srgbClr val="242424"/>
                </a:solidFill>
                <a:latin typeface="Century Gothic"/>
              </a:rPr>
              <a:t>-ay-</a:t>
            </a:r>
            <a:r>
              <a:rPr lang="en-GB" sz="2000" err="1">
                <a:solidFill>
                  <a:srgbClr val="242424"/>
                </a:solidFill>
                <a:latin typeface="Century Gothic"/>
              </a:rPr>
              <a:t>shen</a:t>
            </a:r>
            <a:endParaRPr lang="en-GB" sz="2000">
              <a:solidFill>
                <a:srgbClr val="242424"/>
              </a:solidFill>
              <a:latin typeface="Century Gothic"/>
            </a:endParaRPr>
          </a:p>
        </p:txBody>
      </p:sp>
    </p:spTree>
    <p:extLst>
      <p:ext uri="{BB962C8B-B14F-4D97-AF65-F5344CB8AC3E}">
        <p14:creationId xmlns:p14="http://schemas.microsoft.com/office/powerpoint/2010/main" val="13140694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319009" y="500548"/>
            <a:ext cx="218579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Dissolve</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555881" y="367053"/>
            <a:ext cx="7107513" cy="1180699"/>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nchor="t">
            <a:spAutoFit/>
          </a:bodyPr>
          <a:lstStyle/>
          <a:p>
            <a:pPr>
              <a:defRPr/>
            </a:pPr>
            <a:r>
              <a:rPr kumimoji="0" lang="en-GB" sz="2400" b="0" i="0" u="none" strike="noStrike" kern="1200" cap="none" spc="-1" normalizeH="0" baseline="0" noProof="0">
                <a:ln>
                  <a:noFill/>
                </a:ln>
                <a:solidFill>
                  <a:srgbClr val="000000"/>
                </a:solidFill>
                <a:effectLst/>
                <a:uLnTx/>
                <a:uFillTx/>
                <a:latin typeface="Century Gothic "/>
              </a:rPr>
              <a:t>when a solute is added to a solvent and the solute breaks down into particles </a:t>
            </a:r>
            <a:r>
              <a:rPr lang="en-GB" sz="2400" spc="-1">
                <a:solidFill>
                  <a:srgbClr val="000000"/>
                </a:solidFill>
                <a:latin typeface="Century Gothic "/>
              </a:rPr>
              <a:t>that are too small to see that then spread </a:t>
            </a:r>
            <a:r>
              <a:rPr kumimoji="0" lang="en-GB" sz="2400" b="0" i="0" u="none" strike="noStrike" kern="1200" cap="none" spc="-1" normalizeH="0" baseline="0" noProof="0">
                <a:ln>
                  <a:noFill/>
                </a:ln>
                <a:solidFill>
                  <a:srgbClr val="000000"/>
                </a:solidFill>
                <a:effectLst/>
                <a:uLnTx/>
                <a:uFillTx/>
                <a:latin typeface="Century Gothic "/>
              </a:rPr>
              <a:t>out</a:t>
            </a:r>
          </a:p>
        </p:txBody>
      </p:sp>
      <p:sp>
        <p:nvSpPr>
          <p:cNvPr id="97" name="Content Placeholder 2"/>
          <p:cNvSpPr/>
          <p:nvPr/>
        </p:nvSpPr>
        <p:spPr>
          <a:xfrm>
            <a:off x="319009" y="1857441"/>
            <a:ext cx="3224812" cy="171178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lang="en-GB" sz="2000" spc="-1">
              <a:solidFill>
                <a:prstClr val="black"/>
              </a:solidFill>
              <a:latin typeface="Arial"/>
            </a:endParaRPr>
          </a:p>
          <a:p>
            <a:pPr marL="0" marR="0" lvl="0" indent="0" algn="l" defTabSz="914400" rtl="0" eaLnBrk="1" fontAlgn="auto" latinLnBrk="0" hangingPunct="1">
              <a:lnSpc>
                <a:spcPct val="100000"/>
              </a:lnSpc>
              <a:spcBef>
                <a:spcPts val="0"/>
              </a:spcBef>
              <a:buClrTx/>
              <a:buSzTx/>
              <a:buFontTx/>
              <a:buNone/>
              <a:tabLst>
                <a:tab pos="0" algn="l"/>
              </a:tabLst>
              <a:defRPr/>
            </a:pPr>
            <a:r>
              <a:rPr lang="en-US" sz="2000" spc="-1">
                <a:solidFill>
                  <a:srgbClr val="000000"/>
                </a:solidFill>
                <a:latin typeface="Century Gothic"/>
              </a:rPr>
              <a:t>w</a:t>
            </a:r>
            <a:r>
              <a:rPr kumimoji="0" lang="en-US" sz="2000" b="0" i="0" u="none" strike="noStrike" kern="1200" cap="none" spc="-1" normalizeH="0" baseline="0" noProof="0">
                <a:ln>
                  <a:noFill/>
                </a:ln>
                <a:solidFill>
                  <a:srgbClr val="000000"/>
                </a:solidFill>
                <a:effectLst/>
                <a:uLnTx/>
                <a:uFillTx/>
                <a:latin typeface="Century Gothic"/>
              </a:rPr>
              <a:t>hen a solid mixes with a liquid and spreads out until it looks like it has disappeared</a:t>
            </a:r>
            <a:endParaRPr kumimoji="0" lang="en-GB" sz="2000" b="0" i="0" u="none" strike="noStrike" kern="1200" cap="none" spc="-1" normalizeH="0" baseline="0" noProof="0">
              <a:ln>
                <a:noFill/>
              </a:ln>
              <a:solidFill>
                <a:prstClr val="black"/>
              </a:solidFill>
              <a:effectLst/>
              <a:uLnTx/>
              <a:uFillTx/>
              <a:latin typeface="Arial"/>
            </a:endParaRPr>
          </a:p>
        </p:txBody>
      </p:sp>
      <p:sp>
        <p:nvSpPr>
          <p:cNvPr id="103" name="TextBox 12"/>
          <p:cNvSpPr/>
          <p:nvPr/>
        </p:nvSpPr>
        <p:spPr>
          <a:xfrm>
            <a:off x="7615634" y="5016492"/>
            <a:ext cx="3047760"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m</a:t>
            </a:r>
            <a:r>
              <a:rPr kumimoji="0" lang="en-GB" sz="2000" b="0" i="0" u="none" strike="noStrike" kern="1200" cap="none" spc="-1" normalizeH="0" baseline="0" noProof="0" err="1">
                <a:ln>
                  <a:noFill/>
                </a:ln>
                <a:solidFill>
                  <a:srgbClr val="000000"/>
                </a:solidFill>
                <a:effectLst/>
                <a:uLnTx/>
                <a:uFillTx/>
                <a:latin typeface="Century Gothic "/>
              </a:rPr>
              <a:t>elt</a:t>
            </a:r>
            <a:r>
              <a:rPr kumimoji="0" lang="en-GB" sz="2000" b="0" i="0" u="none" strike="noStrike" kern="1200" cap="none" spc="-1" normalizeH="0" baseline="0" noProof="0">
                <a:ln>
                  <a:noFill/>
                </a:ln>
                <a:solidFill>
                  <a:srgbClr val="000000"/>
                </a:solidFill>
                <a:effectLst/>
                <a:uLnTx/>
                <a:uFillTx/>
                <a:latin typeface="Century Gothic "/>
              </a:rPr>
              <a:t>; this is a change of state where a solid becomes a liquid</a:t>
            </a:r>
            <a:endParaRPr kumimoji="0" lang="en-GB" sz="2000" b="0" i="0" u="none" strike="noStrike" kern="1200" cap="none" spc="-1" normalizeH="0" baseline="0" noProof="0">
              <a:ln>
                <a:noFill/>
              </a:ln>
              <a:solidFill>
                <a:prstClr val="black"/>
              </a:solidFill>
              <a:effectLst/>
              <a:uLnTx/>
              <a:uFillTx/>
              <a:latin typeface="Arial"/>
            </a:endParaRPr>
          </a:p>
        </p:txBody>
      </p:sp>
      <p:sp>
        <p:nvSpPr>
          <p:cNvPr id="104" name="TextBox 13"/>
          <p:cNvSpPr/>
          <p:nvPr/>
        </p:nvSpPr>
        <p:spPr>
          <a:xfrm>
            <a:off x="331069" y="5541805"/>
            <a:ext cx="322481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buClrTx/>
              <a:buSzTx/>
              <a:buFontTx/>
              <a:buNone/>
              <a:tabLst/>
              <a:defRPr/>
            </a:pPr>
            <a:r>
              <a:rPr kumimoji="0" lang="en-GB" sz="2000" b="0" i="0" u="none" strike="noStrike" kern="1200" cap="none" spc="-1" normalizeH="0" baseline="0" noProof="0">
                <a:ln>
                  <a:noFill/>
                </a:ln>
                <a:solidFill>
                  <a:srgbClr val="000000"/>
                </a:solidFill>
                <a:effectLst/>
                <a:uLnTx/>
                <a:uFillTx/>
                <a:latin typeface="Century Gothic "/>
              </a:rPr>
              <a:t>Di-</a:t>
            </a:r>
            <a:r>
              <a:rPr kumimoji="0" lang="en-GB" sz="2000" b="0" i="0" u="none" strike="noStrike" kern="1200" cap="none" spc="-1" normalizeH="0" baseline="0" noProof="0" err="1">
                <a:ln>
                  <a:noFill/>
                </a:ln>
                <a:solidFill>
                  <a:srgbClr val="000000"/>
                </a:solidFill>
                <a:effectLst/>
                <a:uLnTx/>
                <a:uFillTx/>
                <a:latin typeface="Century Gothic "/>
              </a:rPr>
              <a:t>zol</a:t>
            </a:r>
            <a:r>
              <a:rPr kumimoji="0" lang="en-GB" sz="2000" b="0" i="0" u="none" strike="noStrike" kern="1200" cap="none" spc="-1" normalizeH="0" baseline="0" noProof="0">
                <a:ln>
                  <a:noFill/>
                </a:ln>
                <a:solidFill>
                  <a:srgbClr val="000000"/>
                </a:solidFill>
                <a:effectLst/>
                <a:uLnTx/>
                <a:uFillTx/>
                <a:latin typeface="Century Gothic "/>
              </a:rPr>
              <a:t>-v</a:t>
            </a:r>
          </a:p>
        </p:txBody>
      </p:sp>
      <p:pic>
        <p:nvPicPr>
          <p:cNvPr id="107" name="Graphic 16">
            <a:extLst>
              <a:ext uri="{C183D7F6-B498-43B3-948B-1728B52AA6E4}">
                <adec:decorative xmlns:adec="http://schemas.microsoft.com/office/drawing/2017/decorative" val="1"/>
              </a:ext>
            </a:extLst>
          </p:cNvPr>
          <p:cNvPicPr/>
          <p:nvPr/>
        </p:nvPicPr>
        <p:blipFill>
          <a:blip r:embed="rId2" cstate="print">
            <a:extLst>
              <a:ext uri="{28A0092B-C50C-407E-A947-70E740481C1C}">
                <a14:useLocalDpi xmlns:a14="http://schemas.microsoft.com/office/drawing/2010/main"/>
              </a:ext>
            </a:extLst>
          </a:blip>
          <a:stretch/>
        </p:blipFill>
        <p:spPr>
          <a:xfrm>
            <a:off x="2412997" y="4101750"/>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888803" y="4101750"/>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331069" y="3955980"/>
            <a:ext cx="3216049" cy="1166413"/>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br>
              <a:rPr lang="en-US" sz="2000" b="0" i="0" strike="noStrike" kern="1200" cap="none" spc="-1" normalizeH="0" baseline="0" noProof="0">
                <a:ln>
                  <a:noFill/>
                </a:ln>
                <a:effectLst/>
                <a:uLnTx/>
                <a:uFillTx/>
                <a:latin typeface="Century Gothic"/>
              </a:rPr>
            </a:br>
            <a:r>
              <a:rPr kumimoji="0" lang="en-US" sz="2000" b="0" i="0" strike="noStrike" kern="1200" cap="none" spc="-1" normalizeH="0" baseline="0" noProof="0">
                <a:ln>
                  <a:noFill/>
                </a:ln>
                <a:solidFill>
                  <a:srgbClr val="0070C0"/>
                </a:solidFill>
                <a:effectLst/>
                <a:uLnTx/>
                <a:uFillTx/>
                <a:latin typeface="Century Gothic"/>
                <a:hlinkClick r:id="rId4">
                  <a:extLst>
                    <a:ext uri="{A12FA001-AC4F-418D-AE19-62706E023703}">
                      <ahyp:hlinkClr xmlns:ahyp="http://schemas.microsoft.com/office/drawing/2018/hyperlinkcolor" val="tx"/>
                    </a:ext>
                  </a:extLst>
                </a:hlinkClick>
              </a:rPr>
              <a:t>bit.ly/</a:t>
            </a:r>
            <a:r>
              <a:rPr lang="en-US" sz="2000" spc="-1">
                <a:solidFill>
                  <a:srgbClr val="0070C0"/>
                </a:solidFill>
                <a:latin typeface="Century Gothic"/>
                <a:hlinkClick r:id="rId4">
                  <a:extLst>
                    <a:ext uri="{A12FA001-AC4F-418D-AE19-62706E023703}">
                      <ahyp:hlinkClr xmlns:ahyp="http://schemas.microsoft.com/office/drawing/2018/hyperlinkcolor" val="tx"/>
                    </a:ext>
                  </a:extLst>
                </a:hlinkClick>
              </a:rPr>
              <a:t>3G7Xdm2</a:t>
            </a:r>
            <a:endParaRPr lang="en-US" sz="2000" spc="-1">
              <a:solidFill>
                <a:srgbClr val="0070C0"/>
              </a:solidFill>
              <a:latin typeface="Arial"/>
              <a:cs typeface="Arial"/>
            </a:endParaRPr>
          </a:p>
          <a:p>
            <a:pPr marL="0" marR="0" lvl="0" indent="0" algn="l" defTabSz="914400">
              <a:lnSpc>
                <a:spcPct val="100000"/>
              </a:lnSpc>
              <a:spcBef>
                <a:spcPts val="0"/>
              </a:spcBef>
              <a:spcAft>
                <a:spcPts val="1199"/>
              </a:spcAft>
              <a:buClrTx/>
              <a:buSzTx/>
              <a:buFontTx/>
              <a:buNone/>
              <a:tabLst>
                <a:tab pos="0" algn="l"/>
              </a:tabLst>
              <a:defRPr/>
            </a:pPr>
            <a:endParaRPr lang="en-US" sz="2000" b="0" i="0" u="sng" strike="noStrike" kern="1200" cap="none" spc="-1" normalizeH="0" baseline="0" noProof="0">
              <a:ln>
                <a:noFill/>
              </a:ln>
              <a:effectLst/>
              <a:uLnTx/>
              <a:uFillTx/>
              <a:latin typeface="Century Gothic"/>
              <a:hlinkClick r:id="rId5" invalidUrl="http://"/>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7615634" y="1855404"/>
            <a:ext cx="3044331" cy="1321986"/>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fontScale="92500" lnSpcReduction="10000"/>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200" b="1" i="0" u="none" strike="noStrike" kern="1200" cap="none" spc="-1" normalizeH="0" baseline="0" noProof="0">
                <a:ln>
                  <a:noFill/>
                </a:ln>
                <a:solidFill>
                  <a:srgbClr val="006F62"/>
                </a:solidFill>
                <a:effectLst/>
                <a:uLnTx/>
                <a:uFillTx/>
                <a:latin typeface="Century Gothic"/>
              </a:rPr>
              <a:t>Example</a:t>
            </a:r>
            <a:endParaRPr kumimoji="0" lang="en-GB" sz="22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buClrTx/>
              <a:buSzTx/>
              <a:buFontTx/>
              <a:buNone/>
              <a:tabLst>
                <a:tab pos="0" algn="l"/>
              </a:tabLst>
              <a:defRPr/>
            </a:pPr>
            <a:r>
              <a:rPr kumimoji="0" lang="en-GB" sz="2200" b="0" i="0" u="none" strike="noStrike" kern="1200" cap="none" spc="-1" normalizeH="0" baseline="0" noProof="0">
                <a:ln>
                  <a:noFill/>
                </a:ln>
                <a:solidFill>
                  <a:srgbClr val="000000"/>
                </a:solidFill>
                <a:effectLst/>
                <a:uLnTx/>
                <a:uFillTx/>
                <a:latin typeface="Century Gothic"/>
              </a:rPr>
              <a:t>A spoonful of sugar </a:t>
            </a:r>
            <a:r>
              <a:rPr kumimoji="0" lang="en-GB" sz="2200" i="0" u="none" strike="noStrike" kern="1200" cap="none" spc="-1" normalizeH="0" baseline="0" noProof="0">
                <a:ln>
                  <a:noFill/>
                </a:ln>
                <a:solidFill>
                  <a:srgbClr val="000000"/>
                </a:solidFill>
                <a:effectLst/>
                <a:uLnTx/>
                <a:uFillTx/>
                <a:latin typeface="Century Gothic"/>
              </a:rPr>
              <a:t>dissolves</a:t>
            </a:r>
            <a:r>
              <a:rPr kumimoji="0" lang="en-GB" sz="2200" b="0" i="0" u="none" strike="noStrike" kern="1200" cap="none" spc="-1" normalizeH="0" baseline="0" noProof="0">
                <a:ln>
                  <a:noFill/>
                </a:ln>
                <a:solidFill>
                  <a:srgbClr val="000000"/>
                </a:solidFill>
                <a:effectLst/>
                <a:uLnTx/>
                <a:uFillTx/>
                <a:latin typeface="Century Gothic"/>
              </a:rPr>
              <a:t> easily in a cup of tea</a:t>
            </a:r>
          </a:p>
        </p:txBody>
      </p:sp>
      <p:pic>
        <p:nvPicPr>
          <p:cNvPr id="20" name="Picture 19" descr="A diagram of two beakers with liquid in. The liquid on the left is clear, and the spoon above it contains a dark substance. The beaker on the right contains dark liquid and the spoon is sitting in the beaker">
            <a:extLst>
              <a:ext uri="{FF2B5EF4-FFF2-40B4-BE49-F238E27FC236}">
                <a16:creationId xmlns:a16="http://schemas.microsoft.com/office/drawing/2014/main" id="{A1C14C6A-E592-950B-E379-0B1191D3DDD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066352" y="2677886"/>
            <a:ext cx="3123076" cy="3113027"/>
          </a:xfrm>
          <a:prstGeom prst="rect">
            <a:avLst/>
          </a:prstGeom>
        </p:spPr>
      </p:pic>
    </p:spTree>
    <p:extLst>
      <p:ext uri="{BB962C8B-B14F-4D97-AF65-F5344CB8AC3E}">
        <p14:creationId xmlns:p14="http://schemas.microsoft.com/office/powerpoint/2010/main" val="262706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327847" y="453183"/>
            <a:ext cx="2411686"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Insoluble</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999615" y="429916"/>
            <a:ext cx="6837073"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describes a substance which does not dissolve in a particular solvent</a:t>
            </a:r>
          </a:p>
        </p:txBody>
      </p:sp>
      <p:sp>
        <p:nvSpPr>
          <p:cNvPr id="97" name="Content Placeholder 2"/>
          <p:cNvSpPr/>
          <p:nvPr/>
        </p:nvSpPr>
        <p:spPr>
          <a:xfrm>
            <a:off x="427896" y="1591354"/>
            <a:ext cx="4198658" cy="182374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lang="en-US" sz="2000" spc="-1">
                <a:solidFill>
                  <a:srgbClr val="000000"/>
                </a:solidFill>
                <a:latin typeface="Century Gothic"/>
              </a:rPr>
              <a:t>a</a:t>
            </a:r>
            <a:r>
              <a:rPr kumimoji="0" lang="en-US" sz="2000" b="0" i="0" u="none" strike="noStrike" kern="1200" cap="none" spc="-1" normalizeH="0" baseline="0" noProof="0">
                <a:ln>
                  <a:noFill/>
                </a:ln>
                <a:solidFill>
                  <a:srgbClr val="000000"/>
                </a:solidFill>
                <a:effectLst/>
                <a:uLnTx/>
                <a:uFillTx/>
                <a:latin typeface="Century Gothic"/>
              </a:rPr>
              <a:t> substance that does not dissolve and will either sink to the bottom or float on top of the liquid</a:t>
            </a:r>
            <a:endParaRPr kumimoji="0" lang="en-GB" sz="2000" b="0" i="0" u="none" strike="noStrike" kern="1200" cap="none" spc="-1" normalizeH="0" baseline="0" noProof="0">
              <a:ln>
                <a:noFill/>
              </a:ln>
              <a:solidFill>
                <a:prstClr val="black"/>
              </a:solidFill>
              <a:effectLst/>
              <a:uLnTx/>
              <a:uFillTx/>
              <a:latin typeface="Arial"/>
            </a:endParaRPr>
          </a:p>
        </p:txBody>
      </p:sp>
      <p:pic>
        <p:nvPicPr>
          <p:cNvPr id="14" name="Picture 13" descr="A diagram of two beakers with liquid in. The liquid on the left is clear labelled 'solvent (water)', and the spoon above it contains a dark substance labelled 'sand'. The beaker on the right contains dark liquid and the spoon is sitting in the beaker">
            <a:extLst>
              <a:ext uri="{FF2B5EF4-FFF2-40B4-BE49-F238E27FC236}">
                <a16:creationId xmlns:a16="http://schemas.microsoft.com/office/drawing/2014/main" id="{DFF32180-9559-4A3D-1DFC-9830327BF2A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568308" y="3096037"/>
            <a:ext cx="3153677" cy="3153677"/>
          </a:xfrm>
          <a:prstGeom prst="rect">
            <a:avLst/>
          </a:prstGeom>
        </p:spPr>
      </p:pic>
      <p:sp>
        <p:nvSpPr>
          <p:cNvPr id="103" name="TextBox 12"/>
          <p:cNvSpPr/>
          <p:nvPr/>
        </p:nvSpPr>
        <p:spPr>
          <a:xfrm>
            <a:off x="8034150" y="4088467"/>
            <a:ext cx="3036165"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s</a:t>
            </a:r>
            <a:r>
              <a:rPr kumimoji="0" lang="en-GB" sz="2000" b="0" i="0" u="none" strike="noStrike" kern="1200" cap="none" spc="-1" normalizeH="0" baseline="0" noProof="0" err="1">
                <a:ln>
                  <a:noFill/>
                </a:ln>
                <a:solidFill>
                  <a:srgbClr val="000000"/>
                </a:solidFill>
                <a:effectLst/>
                <a:uLnTx/>
                <a:uFillTx/>
                <a:latin typeface="Century Gothic "/>
              </a:rPr>
              <a:t>oluble</a:t>
            </a:r>
            <a:r>
              <a:rPr kumimoji="0" lang="en-GB" sz="2000" b="0" i="0" u="none" strike="noStrike" kern="1200" cap="none" spc="-1" normalizeH="0" baseline="0" noProof="0">
                <a:ln>
                  <a:noFill/>
                </a:ln>
                <a:solidFill>
                  <a:srgbClr val="000000"/>
                </a:solidFill>
                <a:effectLst/>
                <a:uLnTx/>
                <a:uFillTx/>
                <a:latin typeface="Century Gothic "/>
              </a:rPr>
              <a:t>. </a:t>
            </a:r>
            <a:r>
              <a:rPr lang="en-GB" sz="2000" spc="-1">
                <a:solidFill>
                  <a:srgbClr val="000000"/>
                </a:solidFill>
                <a:latin typeface="Century Gothic "/>
              </a:rPr>
              <a:t>S</a:t>
            </a:r>
            <a:r>
              <a:rPr kumimoji="0" lang="en-GB" sz="2000" b="0" i="0" u="none" strike="noStrike" kern="1200" cap="none" spc="-1" normalizeH="0" baseline="0" noProof="0" err="1">
                <a:ln>
                  <a:noFill/>
                </a:ln>
                <a:solidFill>
                  <a:srgbClr val="000000"/>
                </a:solidFill>
                <a:effectLst/>
                <a:uLnTx/>
                <a:uFillTx/>
                <a:latin typeface="Century Gothic "/>
              </a:rPr>
              <a:t>oluble</a:t>
            </a:r>
            <a:r>
              <a:rPr kumimoji="0" lang="en-GB" sz="2000" b="0" i="0" u="none" strike="noStrike" kern="1200" cap="none" spc="-1" normalizeH="0" baseline="0" noProof="0">
                <a:ln>
                  <a:noFill/>
                </a:ln>
                <a:solidFill>
                  <a:srgbClr val="000000"/>
                </a:solidFill>
                <a:effectLst/>
                <a:uLnTx/>
                <a:uFillTx/>
                <a:latin typeface="Century Gothic "/>
              </a:rPr>
              <a:t> and insoluble have opposite meanings</a:t>
            </a:r>
          </a:p>
        </p:txBody>
      </p:sp>
      <p:sp>
        <p:nvSpPr>
          <p:cNvPr id="104" name="TextBox 13"/>
          <p:cNvSpPr/>
          <p:nvPr/>
        </p:nvSpPr>
        <p:spPr>
          <a:xfrm>
            <a:off x="422414" y="4825561"/>
            <a:ext cx="1954931"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In-sol-</a:t>
            </a:r>
            <a:r>
              <a:rPr lang="en-GB" sz="2000" spc="-1" err="1">
                <a:solidFill>
                  <a:srgbClr val="000000"/>
                </a:solidFill>
                <a:latin typeface="Century Gothic "/>
              </a:rPr>
              <a:t>ya</a:t>
            </a:r>
            <a:r>
              <a:rPr lang="en-GB" sz="2000" spc="-1">
                <a:solidFill>
                  <a:srgbClr val="000000"/>
                </a:solidFill>
                <a:latin typeface="Century Gothic "/>
              </a:rPr>
              <a:t>-bel</a:t>
            </a:r>
            <a:endParaRPr kumimoji="0" lang="en-GB" sz="2000" b="0" i="0" u="none" strike="noStrike" kern="1200" cap="none" spc="-1" normalizeH="0" baseline="0" noProof="0">
              <a:ln>
                <a:noFill/>
              </a:ln>
              <a:solidFill>
                <a:prstClr val="black"/>
              </a:solidFill>
              <a:effectLst/>
              <a:uLnTx/>
              <a:uFillTx/>
              <a:latin typeface="Arial"/>
            </a:endParaRPr>
          </a:p>
        </p:txBody>
      </p:sp>
      <p:sp>
        <p:nvSpPr>
          <p:cNvPr id="105" name="TextBox 14"/>
          <p:cNvSpPr/>
          <p:nvPr/>
        </p:nvSpPr>
        <p:spPr>
          <a:xfrm>
            <a:off x="8034150" y="2066497"/>
            <a:ext cx="3036165" cy="172064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90000" rIns="90000" bIns="90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Break it down</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1" normalizeH="0" baseline="0" noProof="0">
                <a:ln>
                  <a:noFill/>
                </a:ln>
                <a:solidFill>
                  <a:srgbClr val="000000"/>
                </a:solidFill>
                <a:effectLst/>
                <a:uLnTx/>
                <a:uFillTx/>
                <a:latin typeface="Century Gothic "/>
              </a:rPr>
              <a:t>This word has the prefix ‘in’ which means not. Insoluble means not soluble</a:t>
            </a:r>
          </a:p>
        </p:txBody>
      </p:sp>
      <p:pic>
        <p:nvPicPr>
          <p:cNvPr id="107" name="Graphic 16">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467553" y="3819187"/>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943359" y="3819187"/>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422414" y="3567788"/>
            <a:ext cx="3224812" cy="110508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a:spcAft>
                <a:spcPts val="1199"/>
              </a:spcAft>
              <a:tabLst>
                <a:tab pos="0" algn="l"/>
              </a:tabLst>
              <a:defRPr/>
            </a:pPr>
            <a:r>
              <a:rPr lang="en-US" sz="2000" spc="-1">
                <a:solidFill>
                  <a:prstClr val="black"/>
                </a:solidFill>
                <a:latin typeface="Century Gothic"/>
              </a:rPr>
              <a:t>Watch a video:</a:t>
            </a:r>
            <a:br>
              <a:rPr lang="en-US" sz="2000" spc="-1">
                <a:latin typeface="Century Gothic"/>
              </a:rPr>
            </a:br>
            <a:r>
              <a:rPr kumimoji="0" lang="en-US" sz="2000" b="0" i="0" strike="noStrike" kern="1200" cap="none" spc="-1" normalizeH="0" baseline="0" noProof="0">
                <a:ln>
                  <a:noFill/>
                </a:ln>
                <a:solidFill>
                  <a:srgbClr val="0070C0"/>
                </a:solidFill>
                <a:effectLst/>
                <a:uLnTx/>
                <a:uFillTx/>
                <a:latin typeface="Century Gothic"/>
                <a:hlinkClick r:id="rId5">
                  <a:extLst>
                    <a:ext uri="{A12FA001-AC4F-418D-AE19-62706E023703}">
                      <ahyp:hlinkClr xmlns:ahyp="http://schemas.microsoft.com/office/drawing/2018/hyperlinkcolor" val="tx"/>
                    </a:ext>
                  </a:extLst>
                </a:hlinkClick>
              </a:rPr>
              <a:t>bit.ly/</a:t>
            </a:r>
            <a:r>
              <a:rPr lang="en-US" sz="2000" spc="-1">
                <a:solidFill>
                  <a:srgbClr val="0070C0"/>
                </a:solidFill>
                <a:latin typeface="Century Gothic"/>
                <a:hlinkClick r:id="rId5">
                  <a:extLst>
                    <a:ext uri="{A12FA001-AC4F-418D-AE19-62706E023703}">
                      <ahyp:hlinkClr xmlns:ahyp="http://schemas.microsoft.com/office/drawing/2018/hyperlinkcolor" val="tx"/>
                    </a:ext>
                  </a:extLst>
                </a:hlinkClick>
              </a:rPr>
              <a:t>4lx9wIQ</a:t>
            </a:r>
            <a:endParaRPr lang="en-GB" sz="2000" b="0" i="0" u="none" strike="noStrike" kern="1200" cap="none" spc="-1" normalizeH="0" baseline="0" noProof="0">
              <a:ln>
                <a:noFill/>
              </a:ln>
              <a:solidFill>
                <a:srgbClr val="0070C0"/>
              </a:solidFill>
              <a:effectLst/>
              <a:uLnTx/>
              <a:uFillTx/>
              <a:latin typeface="Arial"/>
              <a:hlinkClick r:id="rId5">
                <a:extLst>
                  <a:ext uri="{A12FA001-AC4F-418D-AE19-62706E023703}">
                    <ahyp:hlinkClr xmlns:ahyp="http://schemas.microsoft.com/office/drawing/2018/hyperlinkcolor" val="tx"/>
                  </a:ext>
                </a:extLst>
              </a:hlinkClick>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422413" y="5817887"/>
            <a:ext cx="3365815" cy="88771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Example</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0" i="0" u="none" strike="noStrike" kern="1200" cap="none" spc="-1" normalizeH="0" baseline="0" noProof="0">
                <a:ln>
                  <a:noFill/>
                </a:ln>
                <a:solidFill>
                  <a:srgbClr val="000000"/>
                </a:solidFill>
                <a:effectLst/>
                <a:uLnTx/>
                <a:uFillTx/>
                <a:latin typeface="Century Gothic"/>
              </a:rPr>
              <a:t>Sand is insoluble in water</a:t>
            </a:r>
          </a:p>
        </p:txBody>
      </p:sp>
    </p:spTree>
    <p:extLst>
      <p:ext uri="{BB962C8B-B14F-4D97-AF65-F5344CB8AC3E}">
        <p14:creationId xmlns:p14="http://schemas.microsoft.com/office/powerpoint/2010/main" val="2835751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293843" y="441237"/>
            <a:ext cx="2237087"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Miscible</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sp>
        <p:nvSpPr>
          <p:cNvPr id="96" name="Title 1"/>
          <p:cNvSpPr/>
          <p:nvPr/>
        </p:nvSpPr>
        <p:spPr>
          <a:xfrm>
            <a:off x="3694412" y="441237"/>
            <a:ext cx="7169750"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spAutoFit/>
          </a:bodyPr>
          <a:lstStyle/>
          <a:p>
            <a:pPr marL="0" marR="0" lvl="0" indent="0" algn="l" defTabSz="914400" rtl="0" eaLnBrk="1" fontAlgn="auto" latinLnBrk="0" hangingPunct="1">
              <a:lnSpc>
                <a:spcPct val="100000"/>
              </a:lnSpc>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when two liquids can mix and do not separate out into layers</a:t>
            </a:r>
            <a:endParaRPr lang="en-GB" sz="2000" b="0" strike="noStrike" spc="-1">
              <a:latin typeface="Arial"/>
            </a:endParaRPr>
          </a:p>
        </p:txBody>
      </p:sp>
      <p:sp>
        <p:nvSpPr>
          <p:cNvPr id="97" name="Content Placeholder 2"/>
          <p:cNvSpPr/>
          <p:nvPr/>
        </p:nvSpPr>
        <p:spPr>
          <a:xfrm>
            <a:off x="293843" y="1715582"/>
            <a:ext cx="3216050" cy="110018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a:lnSpc>
                <a:spcPct val="100000"/>
              </a:lnSpc>
              <a:tabLst>
                <a:tab pos="0" algn="l"/>
              </a:tabLst>
            </a:pPr>
            <a:r>
              <a:rPr lang="en-US" sz="2000" b="1" strike="noStrike" spc="-1">
                <a:solidFill>
                  <a:srgbClr val="006F62"/>
                </a:solidFill>
                <a:latin typeface="Century Gothic"/>
              </a:rPr>
              <a:t>In other words…</a:t>
            </a:r>
            <a:endParaRPr lang="en-GB" sz="2000" b="0" strike="noStrike" spc="-1">
              <a:latin typeface="Arial"/>
            </a:endParaRPr>
          </a:p>
          <a:p>
            <a:pPr>
              <a:lnSpc>
                <a:spcPct val="100000"/>
              </a:lnSpc>
              <a:tabLst>
                <a:tab pos="0" algn="l"/>
              </a:tabLst>
            </a:pPr>
            <a:r>
              <a:rPr lang="en-GB" sz="2000" spc="-1">
                <a:solidFill>
                  <a:srgbClr val="000000"/>
                </a:solidFill>
                <a:latin typeface="Century Gothic"/>
              </a:rPr>
              <a:t>t</a:t>
            </a:r>
            <a:r>
              <a:rPr lang="en-GB" sz="2000" b="0" strike="noStrike" spc="-1">
                <a:solidFill>
                  <a:srgbClr val="000000"/>
                </a:solidFill>
                <a:latin typeface="Century Gothic"/>
              </a:rPr>
              <a:t>wo or more liquids that can mix together</a:t>
            </a:r>
          </a:p>
        </p:txBody>
      </p:sp>
      <p:pic>
        <p:nvPicPr>
          <p:cNvPr id="6" name="Picture 5" descr="A diagram showing a beaker containing a dark liquid being poured into a second beaker with light liquid - and arrow indicates a third beaker showing the result a mid-tone liquid ">
            <a:extLst>
              <a:ext uri="{FF2B5EF4-FFF2-40B4-BE49-F238E27FC236}">
                <a16:creationId xmlns:a16="http://schemas.microsoft.com/office/drawing/2014/main" id="{920CEABE-F8A1-8205-BD70-276B18700514}"/>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4044332" y="1763296"/>
            <a:ext cx="3580001" cy="2981100"/>
          </a:xfrm>
          <a:prstGeom prst="rect">
            <a:avLst/>
          </a:prstGeom>
        </p:spPr>
      </p:pic>
      <p:sp>
        <p:nvSpPr>
          <p:cNvPr id="104" name="TextBox 13"/>
          <p:cNvSpPr/>
          <p:nvPr/>
        </p:nvSpPr>
        <p:spPr>
          <a:xfrm>
            <a:off x="305903" y="3511179"/>
            <a:ext cx="3203990"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a:lnSpc>
                <a:spcPct val="100000"/>
              </a:lnSpc>
            </a:pPr>
            <a:r>
              <a:rPr lang="en-GB" sz="2000" b="1" spc="-1">
                <a:solidFill>
                  <a:srgbClr val="006F62"/>
                </a:solidFill>
                <a:latin typeface="Century Gothic "/>
              </a:rPr>
              <a:t>Say</a:t>
            </a:r>
            <a:r>
              <a:rPr lang="en-GB" sz="2000" b="1" strike="noStrike" spc="-1">
                <a:solidFill>
                  <a:srgbClr val="006F62"/>
                </a:solidFill>
                <a:latin typeface="Century Gothic "/>
              </a:rPr>
              <a:t> it</a:t>
            </a:r>
            <a:endParaRPr lang="en-GB" sz="2000" b="0" strike="noStrike" spc="-1">
              <a:latin typeface="Arial"/>
            </a:endParaRPr>
          </a:p>
          <a:p>
            <a:pPr>
              <a:lnSpc>
                <a:spcPct val="100000"/>
              </a:lnSpc>
            </a:pPr>
            <a:r>
              <a:rPr lang="en-GB" sz="2000" spc="-1">
                <a:solidFill>
                  <a:srgbClr val="000000"/>
                </a:solidFill>
                <a:latin typeface="Century Gothic "/>
              </a:rPr>
              <a:t>Mis-a-bel</a:t>
            </a:r>
            <a:endParaRPr lang="en-GB" sz="2000" spc="-1"/>
          </a:p>
        </p:txBody>
      </p:sp>
      <p:sp>
        <p:nvSpPr>
          <p:cNvPr id="105" name="TextBox 14"/>
          <p:cNvSpPr/>
          <p:nvPr/>
        </p:nvSpPr>
        <p:spPr>
          <a:xfrm>
            <a:off x="293843" y="5003899"/>
            <a:ext cx="3200592" cy="141286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90000" rIns="90000" bIns="90000">
            <a:spAutoFit/>
          </a:bodyPr>
          <a:lstStyle/>
          <a:p>
            <a:pPr>
              <a:lnSpc>
                <a:spcPct val="100000"/>
              </a:lnSpc>
            </a:pPr>
            <a:r>
              <a:rPr lang="en-GB" sz="2000" b="1" strike="noStrike" spc="-1">
                <a:solidFill>
                  <a:srgbClr val="006F62"/>
                </a:solidFill>
                <a:latin typeface="Century Gothic "/>
              </a:rPr>
              <a:t>Similar words</a:t>
            </a:r>
            <a:endParaRPr lang="en-GB" sz="2000" b="0" strike="noStrike" spc="-1">
              <a:latin typeface="Arial"/>
            </a:endParaRPr>
          </a:p>
          <a:p>
            <a:pPr>
              <a:lnSpc>
                <a:spcPct val="100000"/>
              </a:lnSpc>
            </a:pPr>
            <a:r>
              <a:rPr lang="en-GB" sz="2000" b="0" strike="noStrike" spc="-1">
                <a:solidFill>
                  <a:srgbClr val="000000"/>
                </a:solidFill>
                <a:latin typeface="Century Gothic "/>
              </a:rPr>
              <a:t>Mixable also means that two or more things can be mixed together</a:t>
            </a:r>
          </a:p>
        </p:txBody>
      </p:sp>
      <p:sp>
        <p:nvSpPr>
          <p:cNvPr id="3" name="Content Placeholder 2">
            <a:extLst>
              <a:ext uri="{FF2B5EF4-FFF2-40B4-BE49-F238E27FC236}">
                <a16:creationId xmlns:a16="http://schemas.microsoft.com/office/drawing/2014/main" id="{87B6E066-9030-D2D8-21FF-3222433FCC0B}"/>
              </a:ext>
            </a:extLst>
          </p:cNvPr>
          <p:cNvSpPr/>
          <p:nvPr/>
        </p:nvSpPr>
        <p:spPr>
          <a:xfrm>
            <a:off x="7969173" y="1763296"/>
            <a:ext cx="2894989" cy="187361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fontScale="92500" lnSpcReduction="10000"/>
          </a:bodyPr>
          <a:lstStyle/>
          <a:p>
            <a:pPr>
              <a:lnSpc>
                <a:spcPct val="100000"/>
              </a:lnSpc>
              <a:tabLst>
                <a:tab pos="0" algn="l"/>
              </a:tabLst>
            </a:pPr>
            <a:r>
              <a:rPr lang="en-US" sz="2200" b="1" spc="-1">
                <a:solidFill>
                  <a:srgbClr val="006F62"/>
                </a:solidFill>
                <a:latin typeface="Century Gothic"/>
              </a:rPr>
              <a:t>Example</a:t>
            </a:r>
            <a:endParaRPr lang="en-GB" sz="2200" b="0" strike="noStrike" spc="-1">
              <a:latin typeface="Arial"/>
            </a:endParaRPr>
          </a:p>
          <a:p>
            <a:pPr>
              <a:lnSpc>
                <a:spcPct val="100000"/>
              </a:lnSpc>
              <a:tabLst>
                <a:tab pos="0" algn="l"/>
              </a:tabLst>
            </a:pPr>
            <a:r>
              <a:rPr lang="en-GB" sz="2200" b="0" strike="noStrike" spc="-1">
                <a:solidFill>
                  <a:srgbClr val="000000"/>
                </a:solidFill>
                <a:latin typeface="Century Gothic"/>
              </a:rPr>
              <a:t>Milk is added to tea because it is </a:t>
            </a:r>
            <a:r>
              <a:rPr lang="en-GB" sz="2200" strike="noStrike" spc="-1">
                <a:solidFill>
                  <a:srgbClr val="000000"/>
                </a:solidFill>
                <a:latin typeface="Century Gothic"/>
              </a:rPr>
              <a:t>miscible</a:t>
            </a:r>
            <a:r>
              <a:rPr lang="en-GB" sz="2200" b="0" strike="noStrike" spc="-1">
                <a:solidFill>
                  <a:srgbClr val="000000"/>
                </a:solidFill>
                <a:latin typeface="Century Gothic"/>
              </a:rPr>
              <a:t> in water, so the two liquids are easily mixed</a:t>
            </a:r>
          </a:p>
        </p:txBody>
      </p:sp>
      <p:sp>
        <p:nvSpPr>
          <p:cNvPr id="103" name="TextBox 12"/>
          <p:cNvSpPr/>
          <p:nvPr/>
        </p:nvSpPr>
        <p:spPr>
          <a:xfrm>
            <a:off x="7945063" y="4787001"/>
            <a:ext cx="2919099" cy="1629762"/>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2000" b="1" strike="noStrike" spc="-1">
                <a:solidFill>
                  <a:srgbClr val="006F62"/>
                </a:solidFill>
                <a:latin typeface="Century Gothic "/>
              </a:rPr>
              <a:t>Don’t confuse with…</a:t>
            </a:r>
            <a:endParaRPr lang="en-GB" sz="2000" b="0" strike="noStrike" spc="-1">
              <a:latin typeface="Arial"/>
            </a:endParaRPr>
          </a:p>
          <a:p>
            <a:pPr>
              <a:lnSpc>
                <a:spcPct val="100000"/>
              </a:lnSpc>
            </a:pPr>
            <a:r>
              <a:rPr lang="en-GB" sz="2000" spc="-1">
                <a:solidFill>
                  <a:srgbClr val="000000"/>
                </a:solidFill>
                <a:latin typeface="Century Gothic "/>
              </a:rPr>
              <a:t>i</a:t>
            </a:r>
            <a:r>
              <a:rPr lang="en-GB" sz="2000" b="0" strike="noStrike" spc="-1">
                <a:solidFill>
                  <a:srgbClr val="000000"/>
                </a:solidFill>
                <a:latin typeface="Century Gothic "/>
              </a:rPr>
              <a:t>mmiscible – two liquids that cannot mix together like oil and water</a:t>
            </a:r>
            <a:endParaRPr lang="en-GB" sz="2000" b="0" strike="noStrike" spc="-1">
              <a:latin typeface="Arial"/>
            </a:endParaRPr>
          </a:p>
        </p:txBody>
      </p:sp>
      <p:pic>
        <p:nvPicPr>
          <p:cNvPr id="5" name="Picture 4" descr="A cup of coffee with milk being poured into it. The milk is mixing with the coffee">
            <a:extLst>
              <a:ext uri="{FF2B5EF4-FFF2-40B4-BE49-F238E27FC236}">
                <a16:creationId xmlns:a16="http://schemas.microsoft.com/office/drawing/2014/main" id="{5FA9897F-9AE3-67B5-CB2B-1D3B687A354A}"/>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4840959" y="4478958"/>
            <a:ext cx="2605228" cy="1937805"/>
          </a:xfrm>
          <a:prstGeom prst="rect">
            <a:avLst/>
          </a:prstGeom>
        </p:spPr>
      </p:pic>
    </p:spTree>
    <p:extLst>
      <p:ext uri="{BB962C8B-B14F-4D97-AF65-F5344CB8AC3E}">
        <p14:creationId xmlns:p14="http://schemas.microsoft.com/office/powerpoint/2010/main" val="1500507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297507" y="521728"/>
            <a:ext cx="199997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Soluble</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989274" y="460699"/>
            <a:ext cx="7032655"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describes a substance which dissolves in a particular solvent</a:t>
            </a:r>
          </a:p>
        </p:txBody>
      </p:sp>
      <p:sp>
        <p:nvSpPr>
          <p:cNvPr id="97" name="Content Placeholder 2"/>
          <p:cNvSpPr/>
          <p:nvPr/>
        </p:nvSpPr>
        <p:spPr>
          <a:xfrm>
            <a:off x="297507" y="1798425"/>
            <a:ext cx="3216050" cy="114797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lang="en-GB" sz="2000" spc="-1">
                <a:solidFill>
                  <a:srgbClr val="000000"/>
                </a:solidFill>
                <a:latin typeface="Century Gothic"/>
              </a:rPr>
              <a:t>t</a:t>
            </a:r>
            <a:r>
              <a:rPr kumimoji="0" lang="en-GB" sz="2000" b="0" i="0" u="none" strike="noStrike" kern="1200" cap="none" spc="-1" normalizeH="0" baseline="0" noProof="0">
                <a:ln>
                  <a:noFill/>
                </a:ln>
                <a:solidFill>
                  <a:srgbClr val="000000"/>
                </a:solidFill>
                <a:effectLst/>
                <a:uLnTx/>
                <a:uFillTx/>
                <a:latin typeface="Century Gothic"/>
              </a:rPr>
              <a:t>his is a substance that will dissolve</a:t>
            </a:r>
          </a:p>
        </p:txBody>
      </p:sp>
      <p:sp>
        <p:nvSpPr>
          <p:cNvPr id="103" name="TextBox 12"/>
          <p:cNvSpPr/>
          <p:nvPr/>
        </p:nvSpPr>
        <p:spPr>
          <a:xfrm>
            <a:off x="7532860" y="3918559"/>
            <a:ext cx="3047760" cy="255309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d</a:t>
            </a:r>
            <a:r>
              <a:rPr kumimoji="0" lang="en-GB" sz="2000" b="0" i="0" u="none" strike="noStrike" kern="1200" cap="none" spc="-1" normalizeH="0" baseline="0" noProof="0" err="1">
                <a:ln>
                  <a:noFill/>
                </a:ln>
                <a:solidFill>
                  <a:srgbClr val="000000"/>
                </a:solidFill>
                <a:effectLst/>
                <a:uLnTx/>
                <a:uFillTx/>
                <a:latin typeface="Century Gothic "/>
              </a:rPr>
              <a:t>isappeared</a:t>
            </a:r>
            <a:r>
              <a:rPr kumimoji="0" lang="en-GB" sz="2000" b="0" i="0" u="none" strike="noStrike" kern="1200" cap="none" spc="-1" normalizeH="0" baseline="0" noProof="0">
                <a:ln>
                  <a:noFill/>
                </a:ln>
                <a:solidFill>
                  <a:srgbClr val="000000"/>
                </a:solidFill>
                <a:effectLst/>
                <a:uLnTx/>
                <a:uFillTx/>
                <a:latin typeface="Century Gothic "/>
              </a:rPr>
              <a:t>. Just because a</a:t>
            </a:r>
            <a:r>
              <a:rPr kumimoji="0" lang="en-GB" sz="2000" b="1" i="0" u="none" strike="noStrike" kern="1200" cap="none" spc="-1" normalizeH="0" baseline="0" noProof="0">
                <a:ln>
                  <a:noFill/>
                </a:ln>
                <a:solidFill>
                  <a:srgbClr val="000000"/>
                </a:solidFill>
                <a:effectLst/>
                <a:uLnTx/>
                <a:uFillTx/>
                <a:latin typeface="Century Gothic "/>
              </a:rPr>
              <a:t> </a:t>
            </a:r>
            <a:r>
              <a:rPr kumimoji="0" lang="en-GB" sz="2000" i="0" u="none" strike="noStrike" kern="1200" cap="none" spc="-1" normalizeH="0" baseline="0" noProof="0">
                <a:ln>
                  <a:noFill/>
                </a:ln>
                <a:solidFill>
                  <a:srgbClr val="000000"/>
                </a:solidFill>
                <a:effectLst/>
                <a:uLnTx/>
                <a:uFillTx/>
                <a:latin typeface="Century Gothic "/>
              </a:rPr>
              <a:t>soluble</a:t>
            </a:r>
            <a:r>
              <a:rPr kumimoji="0" lang="en-GB" sz="2000" b="1" i="0" u="none" strike="noStrike" kern="1200" cap="none" spc="-1" normalizeH="0" baseline="0" noProof="0">
                <a:ln>
                  <a:noFill/>
                </a:ln>
                <a:solidFill>
                  <a:srgbClr val="000000"/>
                </a:solidFill>
                <a:effectLst/>
                <a:uLnTx/>
                <a:uFillTx/>
                <a:latin typeface="Century Gothic "/>
              </a:rPr>
              <a:t> </a:t>
            </a:r>
            <a:r>
              <a:rPr kumimoji="0" lang="en-GB" sz="2000" b="0" i="0" u="none" strike="noStrike" kern="1200" cap="none" spc="-1" normalizeH="0" baseline="0" noProof="0">
                <a:ln>
                  <a:noFill/>
                </a:ln>
                <a:solidFill>
                  <a:srgbClr val="000000"/>
                </a:solidFill>
                <a:effectLst/>
                <a:uLnTx/>
                <a:uFillTx/>
                <a:latin typeface="Century Gothic "/>
              </a:rPr>
              <a:t>substance cannot be seen it doesn’t mean that it has disappeared, it is just really spread out</a:t>
            </a:r>
          </a:p>
        </p:txBody>
      </p:sp>
      <p:sp>
        <p:nvSpPr>
          <p:cNvPr id="104" name="TextBox 13"/>
          <p:cNvSpPr/>
          <p:nvPr/>
        </p:nvSpPr>
        <p:spPr>
          <a:xfrm>
            <a:off x="331069" y="5668896"/>
            <a:ext cx="3182488"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Sol-</a:t>
            </a:r>
            <a:r>
              <a:rPr lang="en-GB" sz="2000" spc="-1" err="1">
                <a:solidFill>
                  <a:srgbClr val="000000"/>
                </a:solidFill>
                <a:latin typeface="Century Gothic "/>
              </a:rPr>
              <a:t>ya</a:t>
            </a:r>
            <a:r>
              <a:rPr lang="en-GB" sz="2000" spc="-1">
                <a:solidFill>
                  <a:srgbClr val="000000"/>
                </a:solidFill>
                <a:latin typeface="Century Gothic "/>
              </a:rPr>
              <a:t>-bel</a:t>
            </a:r>
            <a:endParaRPr kumimoji="0" lang="en-GB" sz="2000" b="0" i="0" u="none" strike="noStrike" kern="1200" cap="none" spc="-1" normalizeH="0" baseline="0" noProof="0">
              <a:ln>
                <a:noFill/>
              </a:ln>
              <a:solidFill>
                <a:prstClr val="black"/>
              </a:solidFill>
              <a:effectLst/>
              <a:uLnTx/>
              <a:uFillTx/>
              <a:latin typeface="Arial"/>
            </a:endParaRPr>
          </a:p>
        </p:txBody>
      </p:sp>
      <p:pic>
        <p:nvPicPr>
          <p:cNvPr id="107" name="Graphic 16">
            <a:extLst>
              <a:ext uri="{C183D7F6-B498-43B3-948B-1728B52AA6E4}">
                <adec:decorative xmlns:adec="http://schemas.microsoft.com/office/drawing/2017/decorative" val="1"/>
              </a:ext>
            </a:extLst>
          </p:cNvPr>
          <p:cNvPicPr/>
          <p:nvPr/>
        </p:nvPicPr>
        <p:blipFill>
          <a:blip r:embed="rId2" cstate="print">
            <a:extLst>
              <a:ext uri="{28A0092B-C50C-407E-A947-70E740481C1C}">
                <a14:useLocalDpi xmlns:a14="http://schemas.microsoft.com/office/drawing/2010/main"/>
              </a:ext>
            </a:extLst>
          </a:blip>
          <a:stretch/>
        </p:blipFill>
        <p:spPr>
          <a:xfrm>
            <a:off x="2420536" y="4003891"/>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870180" y="4006591"/>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303921" y="3680761"/>
            <a:ext cx="3216049"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a:spcAft>
                <a:spcPts val="1199"/>
              </a:spcAft>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br>
              <a:rPr lang="en-US" sz="2000" b="0" i="0" strike="noStrike" kern="1200" cap="none" spc="-1" normalizeH="0" baseline="0" noProof="0">
                <a:ln>
                  <a:noFill/>
                </a:ln>
                <a:effectLst/>
                <a:uLnTx/>
                <a:uFillTx/>
                <a:latin typeface="Century Gothic"/>
              </a:rPr>
            </a:br>
            <a:r>
              <a:rPr kumimoji="0" lang="en-US" sz="2000" b="0" i="0" strike="noStrike" kern="1200" cap="none" spc="-1" normalizeH="0" baseline="0" noProof="0">
                <a:ln>
                  <a:noFill/>
                </a:ln>
                <a:solidFill>
                  <a:srgbClr val="000000"/>
                </a:solidFill>
                <a:effectLst/>
                <a:uLnTx/>
                <a:uFillTx/>
                <a:latin typeface="Century Gothic"/>
                <a:hlinkClick r:id="rId4"/>
              </a:rPr>
              <a:t>bit.ly/</a:t>
            </a:r>
            <a:r>
              <a:rPr lang="en-US" sz="2000" spc="-1">
                <a:solidFill>
                  <a:srgbClr val="000000"/>
                </a:solidFill>
                <a:latin typeface="Century Gothic"/>
                <a:hlinkClick r:id="rId4"/>
              </a:rPr>
              <a:t>3YdfXH3</a:t>
            </a:r>
            <a:endParaRPr kumimoji="0" lang="en-GB" sz="2000" b="0" i="0" u="none" strike="noStrike" kern="1200" cap="none" spc="-1" normalizeH="0" baseline="0" noProof="0">
              <a:ln>
                <a:noFill/>
              </a:ln>
              <a:solidFill>
                <a:prstClr val="black"/>
              </a:solidFill>
              <a:effectLst/>
              <a:uLnTx/>
              <a:uFillTx/>
              <a:latin typeface="Arial"/>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7505601" y="1798425"/>
            <a:ext cx="3044331" cy="84630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Example</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a:rPr>
              <a:t>Salt is </a:t>
            </a:r>
            <a:r>
              <a:rPr kumimoji="0" lang="en-GB" sz="2000" i="0" u="none" strike="noStrike" kern="1200" cap="none" spc="-1" normalizeH="0" baseline="0" noProof="0">
                <a:ln>
                  <a:noFill/>
                </a:ln>
                <a:solidFill>
                  <a:srgbClr val="000000"/>
                </a:solidFill>
                <a:effectLst/>
                <a:uLnTx/>
                <a:uFillTx/>
                <a:latin typeface="Century Gothic"/>
              </a:rPr>
              <a:t>soluble</a:t>
            </a:r>
            <a:r>
              <a:rPr kumimoji="0" lang="en-GB" sz="2000" b="0" i="0" u="none" strike="noStrike" kern="1200" cap="none" spc="-1" normalizeH="0" baseline="0" noProof="0">
                <a:ln>
                  <a:noFill/>
                </a:ln>
                <a:solidFill>
                  <a:srgbClr val="000000"/>
                </a:solidFill>
                <a:effectLst/>
                <a:uLnTx/>
                <a:uFillTx/>
                <a:latin typeface="Century Gothic"/>
              </a:rPr>
              <a:t> in water</a:t>
            </a:r>
            <a:endParaRPr kumimoji="0" lang="en-GB" sz="2000" b="0" i="0" u="none" strike="noStrike" kern="1200" cap="none" spc="-1" normalizeH="0" baseline="0" noProof="0">
              <a:ln>
                <a:noFill/>
              </a:ln>
              <a:solidFill>
                <a:prstClr val="black"/>
              </a:solidFill>
              <a:effectLst/>
              <a:uLnTx/>
              <a:uFillTx/>
              <a:latin typeface="Arial"/>
            </a:endParaRPr>
          </a:p>
        </p:txBody>
      </p:sp>
      <p:pic>
        <p:nvPicPr>
          <p:cNvPr id="19" name="Picture 18" descr="A diagram of two beakers with liquid in. The liquid on the left is clear, and the spoon above it contains a dark substance. The beaker on the right contains dark liquid and the spoon is sitting in the beaker">
            <a:extLst>
              <a:ext uri="{FF2B5EF4-FFF2-40B4-BE49-F238E27FC236}">
                <a16:creationId xmlns:a16="http://schemas.microsoft.com/office/drawing/2014/main" id="{2208931E-60F3-9E3E-5F12-505454FF207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797044" y="2372412"/>
            <a:ext cx="3381281" cy="3454450"/>
          </a:xfrm>
          <a:prstGeom prst="rect">
            <a:avLst/>
          </a:prstGeom>
        </p:spPr>
      </p:pic>
    </p:spTree>
    <p:extLst>
      <p:ext uri="{BB962C8B-B14F-4D97-AF65-F5344CB8AC3E}">
        <p14:creationId xmlns:p14="http://schemas.microsoft.com/office/powerpoint/2010/main" val="1806496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331069" y="559028"/>
            <a:ext cx="1692323"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Solute</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638550" y="507287"/>
            <a:ext cx="7124081"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a substance that dissolves in a solvent to make a solution</a:t>
            </a:r>
          </a:p>
        </p:txBody>
      </p:sp>
      <p:sp>
        <p:nvSpPr>
          <p:cNvPr id="97" name="Content Placeholder 2"/>
          <p:cNvSpPr/>
          <p:nvPr/>
        </p:nvSpPr>
        <p:spPr>
          <a:xfrm>
            <a:off x="319009" y="1919059"/>
            <a:ext cx="3216050" cy="153116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lang="en-GB" sz="2000" spc="-1">
                <a:solidFill>
                  <a:srgbClr val="000000"/>
                </a:solidFill>
                <a:latin typeface="Century Gothic"/>
              </a:rPr>
              <a:t>t</a:t>
            </a:r>
            <a:r>
              <a:rPr kumimoji="0" lang="en-GB" sz="2000" b="0" i="0" u="none" strike="noStrike" kern="1200" cap="none" spc="-1" normalizeH="0" baseline="0" noProof="0">
                <a:ln>
                  <a:noFill/>
                </a:ln>
                <a:solidFill>
                  <a:srgbClr val="000000"/>
                </a:solidFill>
                <a:effectLst/>
                <a:uLnTx/>
                <a:uFillTx/>
                <a:latin typeface="Century Gothic"/>
              </a:rPr>
              <a:t>he </a:t>
            </a:r>
            <a:r>
              <a:rPr kumimoji="0" lang="en-GB" sz="2000" i="0" u="none" strike="noStrike" kern="1200" cap="none" spc="-1" normalizeH="0" baseline="0" noProof="0">
                <a:ln>
                  <a:noFill/>
                </a:ln>
                <a:solidFill>
                  <a:srgbClr val="000000"/>
                </a:solidFill>
                <a:effectLst/>
                <a:uLnTx/>
                <a:uFillTx/>
                <a:latin typeface="Century Gothic"/>
              </a:rPr>
              <a:t>solute</a:t>
            </a:r>
            <a:r>
              <a:rPr kumimoji="0" lang="en-GB" sz="2000" b="0" i="0" u="none" strike="noStrike" kern="1200" cap="none" spc="-1" normalizeH="0" baseline="0" noProof="0">
                <a:ln>
                  <a:noFill/>
                </a:ln>
                <a:solidFill>
                  <a:srgbClr val="000000"/>
                </a:solidFill>
                <a:effectLst/>
                <a:uLnTx/>
                <a:uFillTx/>
                <a:latin typeface="Century Gothic"/>
              </a:rPr>
              <a:t> is the substance that is dissolved in a liquid</a:t>
            </a:r>
            <a:endParaRPr kumimoji="0" lang="en-GB" sz="2000" b="0" i="0" u="none" strike="noStrike" kern="1200" cap="none" spc="-1" normalizeH="0" baseline="0" noProof="0">
              <a:ln>
                <a:noFill/>
              </a:ln>
              <a:solidFill>
                <a:prstClr val="black"/>
              </a:solidFill>
              <a:effectLst/>
              <a:uLnTx/>
              <a:uFillTx/>
              <a:latin typeface="Arial"/>
            </a:endParaRPr>
          </a:p>
        </p:txBody>
      </p:sp>
      <p:sp>
        <p:nvSpPr>
          <p:cNvPr id="103" name="TextBox 12"/>
          <p:cNvSpPr/>
          <p:nvPr/>
        </p:nvSpPr>
        <p:spPr>
          <a:xfrm>
            <a:off x="7613920" y="4957826"/>
            <a:ext cx="3047760"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s</a:t>
            </a:r>
            <a:r>
              <a:rPr kumimoji="0" lang="en-GB" sz="2000" b="0" i="0" u="none" strike="noStrike" kern="1200" cap="none" spc="-1" normalizeH="0" baseline="0" noProof="0" err="1">
                <a:ln>
                  <a:noFill/>
                </a:ln>
                <a:solidFill>
                  <a:srgbClr val="000000"/>
                </a:solidFill>
                <a:effectLst/>
                <a:uLnTx/>
                <a:uFillTx/>
                <a:latin typeface="Century Gothic "/>
              </a:rPr>
              <a:t>olvent</a:t>
            </a:r>
            <a:r>
              <a:rPr kumimoji="0" lang="en-GB" sz="2000" b="0" i="0" u="none" strike="noStrike" kern="1200" cap="none" spc="-1" normalizeH="0" baseline="0" noProof="0">
                <a:ln>
                  <a:noFill/>
                </a:ln>
                <a:solidFill>
                  <a:srgbClr val="000000"/>
                </a:solidFill>
                <a:effectLst/>
                <a:uLnTx/>
                <a:uFillTx/>
                <a:latin typeface="Century Gothic "/>
              </a:rPr>
              <a:t>; this is the liquid the </a:t>
            </a:r>
            <a:r>
              <a:rPr kumimoji="0" lang="en-GB" sz="2000" i="0" u="none" strike="noStrike" kern="1200" cap="none" spc="-1" normalizeH="0" baseline="0" noProof="0">
                <a:ln>
                  <a:noFill/>
                </a:ln>
                <a:solidFill>
                  <a:srgbClr val="000000"/>
                </a:solidFill>
                <a:effectLst/>
                <a:uLnTx/>
                <a:uFillTx/>
                <a:latin typeface="Century Gothic "/>
              </a:rPr>
              <a:t>solute</a:t>
            </a:r>
            <a:r>
              <a:rPr kumimoji="0" lang="en-GB" sz="2000" b="0" i="0" u="none" strike="noStrike" kern="1200" cap="none" spc="-1" normalizeH="0" baseline="0" noProof="0">
                <a:ln>
                  <a:noFill/>
                </a:ln>
                <a:solidFill>
                  <a:srgbClr val="000000"/>
                </a:solidFill>
                <a:effectLst/>
                <a:uLnTx/>
                <a:uFillTx/>
                <a:latin typeface="Century Gothic "/>
              </a:rPr>
              <a:t> is dissolved in</a:t>
            </a:r>
          </a:p>
        </p:txBody>
      </p:sp>
      <p:sp>
        <p:nvSpPr>
          <p:cNvPr id="104" name="TextBox 13"/>
          <p:cNvSpPr/>
          <p:nvPr/>
        </p:nvSpPr>
        <p:spPr>
          <a:xfrm>
            <a:off x="331069" y="5482500"/>
            <a:ext cx="322481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1" normalizeH="0" baseline="0" noProof="0">
                <a:ln>
                  <a:noFill/>
                </a:ln>
                <a:solidFill>
                  <a:srgbClr val="000000"/>
                </a:solidFill>
                <a:effectLst/>
                <a:uLnTx/>
                <a:uFillTx/>
                <a:latin typeface="Century Gothic "/>
              </a:rPr>
              <a:t>Sol-y-</a:t>
            </a:r>
            <a:r>
              <a:rPr lang="en-GB" sz="2000" spc="-1" err="1">
                <a:solidFill>
                  <a:srgbClr val="000000"/>
                </a:solidFill>
                <a:latin typeface="Century Gothic "/>
              </a:rPr>
              <a:t>eu</a:t>
            </a:r>
            <a:r>
              <a:rPr kumimoji="0" lang="en-GB" sz="2000" b="0" i="0" u="none" strike="noStrike" kern="1200" cap="none" spc="-1" normalizeH="0" baseline="0" noProof="0">
                <a:ln>
                  <a:noFill/>
                </a:ln>
                <a:solidFill>
                  <a:srgbClr val="000000"/>
                </a:solidFill>
                <a:effectLst/>
                <a:uLnTx/>
                <a:uFillTx/>
                <a:latin typeface="Century Gothic "/>
              </a:rPr>
              <a:t>t</a:t>
            </a:r>
          </a:p>
        </p:txBody>
      </p:sp>
      <p:pic>
        <p:nvPicPr>
          <p:cNvPr id="107" name="Graphic 16">
            <a:extLst>
              <a:ext uri="{C183D7F6-B498-43B3-948B-1728B52AA6E4}">
                <adec:decorative xmlns:adec="http://schemas.microsoft.com/office/drawing/2017/decorative" val="1"/>
              </a:ext>
            </a:extLst>
          </p:cNvPr>
          <p:cNvPicPr/>
          <p:nvPr/>
        </p:nvPicPr>
        <p:blipFill>
          <a:blip r:embed="rId2" cstate="print">
            <a:extLst>
              <a:ext uri="{28A0092B-C50C-407E-A947-70E740481C1C}">
                <a14:useLocalDpi xmlns:a14="http://schemas.microsoft.com/office/drawing/2010/main"/>
              </a:ext>
            </a:extLst>
          </a:blip>
          <a:stretch/>
        </p:blipFill>
        <p:spPr>
          <a:xfrm>
            <a:off x="2412997" y="4121600"/>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888803" y="4121600"/>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331069" y="3836428"/>
            <a:ext cx="3216049"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a:spcAft>
                <a:spcPts val="1199"/>
              </a:spcAft>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br>
              <a:rPr lang="en-US" sz="2000" b="0" i="0" strike="noStrike" kern="1200" cap="none" spc="-1" normalizeH="0" baseline="0" noProof="0">
                <a:ln>
                  <a:noFill/>
                </a:ln>
                <a:effectLst/>
                <a:uLnTx/>
                <a:uFillTx/>
                <a:latin typeface="Century Gothic"/>
              </a:rPr>
            </a:br>
            <a:r>
              <a:rPr kumimoji="0" lang="en-US" sz="2000" b="0" i="0" strike="noStrike" kern="1200" cap="none" spc="-1" normalizeH="0" baseline="0" noProof="0">
                <a:ln>
                  <a:noFill/>
                </a:ln>
                <a:solidFill>
                  <a:srgbClr val="000000"/>
                </a:solidFill>
                <a:effectLst/>
                <a:uLnTx/>
                <a:uFillTx/>
                <a:latin typeface="Century Gothic"/>
                <a:hlinkClick r:id="rId4"/>
              </a:rPr>
              <a:t>bit.ly/</a:t>
            </a:r>
            <a:r>
              <a:rPr lang="en-US" sz="2000" spc="-1">
                <a:solidFill>
                  <a:srgbClr val="000000"/>
                </a:solidFill>
                <a:latin typeface="Century Gothic"/>
                <a:hlinkClick r:id="rId4"/>
              </a:rPr>
              <a:t>3S6Ttnv</a:t>
            </a:r>
            <a:endParaRPr kumimoji="0" lang="en-GB" sz="2000" b="0" i="0" u="none" strike="noStrike" kern="1200" cap="none" spc="-1" normalizeH="0" baseline="0" noProof="0">
              <a:ln>
                <a:noFill/>
              </a:ln>
              <a:solidFill>
                <a:prstClr val="black"/>
              </a:solidFill>
              <a:effectLst/>
              <a:uLnTx/>
              <a:uFillTx/>
              <a:latin typeface="Arial"/>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7613920" y="1919059"/>
            <a:ext cx="3148711"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panose="020B0502020202020204" pitchFamily="34" charset="0"/>
              </a:rPr>
              <a:t>Example</a:t>
            </a:r>
            <a:endParaRPr kumimoji="0" lang="en-GB" sz="2000" b="0" i="0" u="none" strike="noStrike" kern="1200" cap="none" spc="-1" normalizeH="0" baseline="0" noProof="0">
              <a:ln>
                <a:noFill/>
              </a:ln>
              <a:solidFill>
                <a:prstClr val="black"/>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panose="020B0502020202020204" pitchFamily="34" charset="0"/>
              </a:rPr>
              <a:t>When salt is dissolved in water the salt is the </a:t>
            </a:r>
            <a:r>
              <a:rPr kumimoji="0" lang="en-GB" sz="2000" i="0" u="none" strike="noStrike" kern="1200" cap="none" spc="-1" normalizeH="0" baseline="0" noProof="0">
                <a:ln>
                  <a:noFill/>
                </a:ln>
                <a:solidFill>
                  <a:srgbClr val="000000"/>
                </a:solidFill>
                <a:effectLst/>
                <a:uLnTx/>
                <a:uFillTx/>
                <a:latin typeface="Century Gothic" panose="020B0502020202020204" pitchFamily="34" charset="0"/>
              </a:rPr>
              <a:t>solute</a:t>
            </a:r>
            <a:endParaRPr kumimoji="0" lang="en-GB" sz="2000" b="0" i="0" u="none" strike="noStrike" kern="1200" cap="none" spc="-1" normalizeH="0" baseline="0" noProof="0">
              <a:ln>
                <a:noFill/>
              </a:ln>
              <a:solidFill>
                <a:srgbClr val="000000"/>
              </a:solidFill>
              <a:effectLst/>
              <a:uLnTx/>
              <a:uFillTx/>
              <a:latin typeface="Century Gothic" panose="020B0502020202020204" pitchFamily="34" charset="0"/>
            </a:endParaRPr>
          </a:p>
        </p:txBody>
      </p:sp>
      <p:pic>
        <p:nvPicPr>
          <p:cNvPr id="4" name="Picture 3" descr="Two labelled beakers and a small labelled tray. The tray contains salt, the left beaker contains only water and the right beaker contains salt water. A container with white crystals  is labelled 'solute (salt)'">
            <a:extLst>
              <a:ext uri="{FF2B5EF4-FFF2-40B4-BE49-F238E27FC236}">
                <a16:creationId xmlns:a16="http://schemas.microsoft.com/office/drawing/2014/main" id="{9167D348-D817-737A-2066-E4F19B4847B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13478" y="2075964"/>
            <a:ext cx="3007560" cy="4232232"/>
          </a:xfrm>
          <a:prstGeom prst="rect">
            <a:avLst/>
          </a:prstGeom>
        </p:spPr>
      </p:pic>
    </p:spTree>
    <p:extLst>
      <p:ext uri="{BB962C8B-B14F-4D97-AF65-F5344CB8AC3E}">
        <p14:creationId xmlns:p14="http://schemas.microsoft.com/office/powerpoint/2010/main" val="3414002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289723" y="667173"/>
            <a:ext cx="2123274"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Solution</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626431" y="559543"/>
            <a:ext cx="7035250"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wrap="square"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the mixture produced when a solute dissolves in a solvent</a:t>
            </a:r>
          </a:p>
        </p:txBody>
      </p:sp>
      <p:sp>
        <p:nvSpPr>
          <p:cNvPr id="97" name="Content Placeholder 2"/>
          <p:cNvSpPr/>
          <p:nvPr/>
        </p:nvSpPr>
        <p:spPr>
          <a:xfrm>
            <a:off x="410381" y="1588616"/>
            <a:ext cx="3701547" cy="167074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 …</a:t>
            </a:r>
            <a:endParaRPr kumimoji="0" lang="en-GB" sz="2000" b="0" i="0" u="none" strike="noStrike" kern="1200" cap="none" spc="-1" normalizeH="0" baseline="0" noProof="0">
              <a:ln>
                <a:noFill/>
              </a:ln>
              <a:solidFill>
                <a:prstClr val="black"/>
              </a:solidFill>
              <a:effectLst/>
              <a:uLnTx/>
              <a:uFillTx/>
              <a:latin typeface="Arial"/>
            </a:endParaRPr>
          </a:p>
          <a:p>
            <a:r>
              <a:rPr lang="en-GB" sz="2000">
                <a:solidFill>
                  <a:srgbClr val="242424"/>
                </a:solidFill>
                <a:latin typeface="Century Gothic"/>
              </a:rPr>
              <a:t>a mixture where one substance dissolves completely in another, such as salt in water</a:t>
            </a:r>
          </a:p>
        </p:txBody>
      </p:sp>
      <p:sp>
        <p:nvSpPr>
          <p:cNvPr id="103" name="TextBox 12"/>
          <p:cNvSpPr/>
          <p:nvPr/>
        </p:nvSpPr>
        <p:spPr>
          <a:xfrm>
            <a:off x="7613920" y="3886413"/>
            <a:ext cx="3047760" cy="255309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 …</a:t>
            </a:r>
            <a:endParaRPr kumimoji="0" lang="en-GB" sz="2000" b="0" i="0" u="none" strike="noStrike" kern="1200" cap="none" spc="-1" normalizeH="0" baseline="0" noProof="0">
              <a:ln>
                <a:noFill/>
              </a:ln>
              <a:solidFill>
                <a:srgbClr val="000000"/>
              </a:solidFill>
              <a:effectLst/>
              <a:uLnTx/>
              <a:uFillTx/>
              <a:latin typeface="Century Gothic "/>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spc="-1">
                <a:solidFill>
                  <a:srgbClr val="000000"/>
                </a:solidFill>
                <a:latin typeface="Century Gothic "/>
              </a:rPr>
              <a:t>a</a:t>
            </a:r>
            <a:r>
              <a:rPr kumimoji="0" lang="en-GB" sz="2000" i="0" u="none" strike="noStrike" kern="1200" cap="none" spc="-1" normalizeH="0" baseline="0" noProof="0" err="1">
                <a:ln>
                  <a:noFill/>
                </a:ln>
                <a:solidFill>
                  <a:srgbClr val="000000"/>
                </a:solidFill>
                <a:effectLst/>
                <a:uLnTx/>
                <a:uFillTx/>
                <a:latin typeface="Century Gothic "/>
              </a:rPr>
              <a:t>nswer</a:t>
            </a:r>
            <a:r>
              <a:rPr kumimoji="0" lang="en-GB" sz="2000" i="0" u="none" strike="noStrike" kern="1200" cap="none" spc="-1" normalizeH="0" baseline="0" noProof="0">
                <a:ln>
                  <a:noFill/>
                </a:ln>
                <a:solidFill>
                  <a:srgbClr val="000000"/>
                </a:solidFill>
                <a:effectLst/>
                <a:uLnTx/>
                <a:uFillTx/>
                <a:latin typeface="Century Gothic "/>
              </a:rPr>
              <a:t>. Solution </a:t>
            </a:r>
            <a:r>
              <a:rPr kumimoji="0" lang="en-GB" sz="2000" b="0" i="0" u="none" strike="noStrike" kern="1200" cap="none" spc="-1" normalizeH="0" baseline="0" noProof="0">
                <a:ln>
                  <a:noFill/>
                </a:ln>
                <a:solidFill>
                  <a:srgbClr val="000000"/>
                </a:solidFill>
                <a:effectLst/>
                <a:uLnTx/>
                <a:uFillTx/>
                <a:latin typeface="Century Gothic "/>
              </a:rPr>
              <a:t>can also mean the answer to a problem. In maths and physics, you may be asked to work out the solution to a question</a:t>
            </a:r>
          </a:p>
        </p:txBody>
      </p:sp>
      <p:sp>
        <p:nvSpPr>
          <p:cNvPr id="104" name="TextBox 13"/>
          <p:cNvSpPr/>
          <p:nvPr/>
        </p:nvSpPr>
        <p:spPr>
          <a:xfrm>
            <a:off x="402367" y="4662145"/>
            <a:ext cx="1827705"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a:defRPr/>
            </a:pPr>
            <a:r>
              <a:rPr lang="en-GB" sz="2000" spc="-1">
                <a:solidFill>
                  <a:srgbClr val="242424"/>
                </a:solidFill>
                <a:latin typeface="Century Gothic"/>
              </a:rPr>
              <a:t>Sal-</a:t>
            </a:r>
            <a:r>
              <a:rPr lang="en-GB" sz="2000" spc="-1" err="1">
                <a:solidFill>
                  <a:srgbClr val="242424"/>
                </a:solidFill>
                <a:latin typeface="Century Gothic"/>
              </a:rPr>
              <a:t>ue</a:t>
            </a:r>
            <a:r>
              <a:rPr lang="en-GB" sz="2000" spc="-1">
                <a:solidFill>
                  <a:srgbClr val="242424"/>
                </a:solidFill>
                <a:latin typeface="Century Gothic"/>
              </a:rPr>
              <a:t>-</a:t>
            </a:r>
            <a:r>
              <a:rPr lang="en-GB" sz="2000" spc="-1" err="1">
                <a:solidFill>
                  <a:srgbClr val="242424"/>
                </a:solidFill>
                <a:latin typeface="Century Gothic"/>
              </a:rPr>
              <a:t>shen</a:t>
            </a:r>
            <a:endParaRPr lang="en-GB"/>
          </a:p>
        </p:txBody>
      </p:sp>
      <p:pic>
        <p:nvPicPr>
          <p:cNvPr id="107" name="Graphic 16">
            <a:extLst>
              <a:ext uri="{C183D7F6-B498-43B3-948B-1728B52AA6E4}">
                <adec:decorative xmlns:adec="http://schemas.microsoft.com/office/drawing/2017/decorative" val="1"/>
              </a:ext>
            </a:extLst>
          </p:cNvPr>
          <p:cNvPicPr/>
          <p:nvPr/>
        </p:nvPicPr>
        <p:blipFill>
          <a:blip r:embed="rId2" cstate="print">
            <a:extLst>
              <a:ext uri="{28A0092B-C50C-407E-A947-70E740481C1C}">
                <a14:useLocalDpi xmlns:a14="http://schemas.microsoft.com/office/drawing/2010/main"/>
              </a:ext>
            </a:extLst>
          </a:blip>
          <a:stretch/>
        </p:blipFill>
        <p:spPr>
          <a:xfrm>
            <a:off x="2447433" y="3636041"/>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923239" y="3636041"/>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410381" y="3425866"/>
            <a:ext cx="3216049" cy="110158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a:spcAft>
                <a:spcPts val="1199"/>
              </a:spcAft>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r>
              <a:rPr lang="en-US" sz="2000" spc="-1">
                <a:latin typeface="Century Gothic"/>
              </a:rPr>
              <a:t>:</a:t>
            </a:r>
            <a:br>
              <a:rPr lang="en-US" sz="2000" spc="-1">
                <a:latin typeface="Century Gothic"/>
              </a:rPr>
            </a:br>
            <a:r>
              <a:rPr kumimoji="0" lang="en-US" sz="2000" b="0" i="0" strike="noStrike" kern="1200" cap="none" spc="-1" normalizeH="0" baseline="0" noProof="0">
                <a:ln>
                  <a:noFill/>
                </a:ln>
                <a:solidFill>
                  <a:srgbClr val="0070C0"/>
                </a:solidFill>
                <a:effectLst/>
                <a:uLnTx/>
                <a:uFillTx/>
                <a:latin typeface="Century Gothic"/>
                <a:hlinkClick r:id="rId4">
                  <a:extLst>
                    <a:ext uri="{A12FA001-AC4F-418D-AE19-62706E023703}">
                      <ahyp:hlinkClr xmlns:ahyp="http://schemas.microsoft.com/office/drawing/2018/hyperlinkcolor" val="tx"/>
                    </a:ext>
                  </a:extLst>
                </a:hlinkClick>
              </a:rPr>
              <a:t>bit.ly/</a:t>
            </a:r>
            <a:r>
              <a:rPr lang="en-US" sz="2000" spc="-1">
                <a:solidFill>
                  <a:srgbClr val="0070C0"/>
                </a:solidFill>
                <a:latin typeface="Century Gothic"/>
                <a:hlinkClick r:id="rId4">
                  <a:extLst>
                    <a:ext uri="{A12FA001-AC4F-418D-AE19-62706E023703}">
                      <ahyp:hlinkClr xmlns:ahyp="http://schemas.microsoft.com/office/drawing/2018/hyperlinkcolor" val="tx"/>
                    </a:ext>
                  </a:extLst>
                </a:hlinkClick>
              </a:rPr>
              <a:t>44uofhF</a:t>
            </a:r>
            <a:endParaRPr kumimoji="0" lang="en-GB" sz="2000" b="0" i="0" u="none" strike="noStrike" kern="1200" cap="none" spc="-1" normalizeH="0" baseline="0" noProof="0">
              <a:ln>
                <a:noFill/>
              </a:ln>
              <a:solidFill>
                <a:srgbClr val="0070C0"/>
              </a:solidFill>
              <a:effectLst/>
              <a:uLnTx/>
              <a:uFillTx/>
              <a:latin typeface="Arial"/>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7610492" y="1588615"/>
            <a:ext cx="3044331" cy="167074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Example</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a:rPr>
              <a:t>In a </a:t>
            </a:r>
            <a:r>
              <a:rPr kumimoji="0" lang="en-GB" sz="2000" i="0" u="none" strike="noStrike" kern="1200" cap="none" spc="-1" normalizeH="0" baseline="0" noProof="0">
                <a:ln>
                  <a:noFill/>
                </a:ln>
                <a:solidFill>
                  <a:srgbClr val="000000"/>
                </a:solidFill>
                <a:effectLst/>
                <a:uLnTx/>
                <a:uFillTx/>
                <a:latin typeface="Century Gothic"/>
              </a:rPr>
              <a:t>solution</a:t>
            </a:r>
            <a:r>
              <a:rPr kumimoji="0" lang="en-GB" sz="2000" b="0" i="0" u="none" strike="noStrike" kern="1200" cap="none" spc="-1" normalizeH="0" baseline="0" noProof="0">
                <a:ln>
                  <a:noFill/>
                </a:ln>
                <a:solidFill>
                  <a:srgbClr val="000000"/>
                </a:solidFill>
                <a:effectLst/>
                <a:uLnTx/>
                <a:uFillTx/>
                <a:latin typeface="Century Gothic"/>
              </a:rPr>
              <a:t> of salt water, the solute is salt and the solvent is water</a:t>
            </a:r>
          </a:p>
        </p:txBody>
      </p:sp>
      <p:sp>
        <p:nvSpPr>
          <p:cNvPr id="5" name="TextBox 4">
            <a:extLst>
              <a:ext uri="{FF2B5EF4-FFF2-40B4-BE49-F238E27FC236}">
                <a16:creationId xmlns:a16="http://schemas.microsoft.com/office/drawing/2014/main" id="{47AEC497-AB2A-ADD7-E09B-5FE5F615B0C7}"/>
              </a:ext>
            </a:extLst>
          </p:cNvPr>
          <p:cNvSpPr txBox="1"/>
          <p:nvPr/>
        </p:nvSpPr>
        <p:spPr>
          <a:xfrm>
            <a:off x="402367" y="5576387"/>
            <a:ext cx="2462910"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Sol (dissolve), </a:t>
            </a:r>
            <a:r>
              <a:rPr lang="en-GB" sz="2000" err="1">
                <a:solidFill>
                  <a:srgbClr val="242424"/>
                </a:solidFill>
                <a:latin typeface="Century Gothic"/>
              </a:rPr>
              <a:t>ution</a:t>
            </a:r>
            <a:r>
              <a:rPr lang="en-GB" sz="2000">
                <a:solidFill>
                  <a:srgbClr val="242424"/>
                </a:solidFill>
                <a:latin typeface="Century Gothic"/>
              </a:rPr>
              <a:t> (process)</a:t>
            </a:r>
          </a:p>
        </p:txBody>
      </p:sp>
      <p:pic>
        <p:nvPicPr>
          <p:cNvPr id="6" name="Picture 5" descr="Two labelled beakers and a small labelled tray. The tray contains salt, the left beaker contains only water and the right beaker contains salt water and is labelled 'solution (salt water)'">
            <a:extLst>
              <a:ext uri="{FF2B5EF4-FFF2-40B4-BE49-F238E27FC236}">
                <a16:creationId xmlns:a16="http://schemas.microsoft.com/office/drawing/2014/main" id="{F9598E76-807B-E88D-3782-21F0E07A851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357430" y="2066225"/>
            <a:ext cx="3007560" cy="4232232"/>
          </a:xfrm>
          <a:prstGeom prst="rect">
            <a:avLst/>
          </a:prstGeom>
        </p:spPr>
      </p:pic>
    </p:spTree>
    <p:extLst>
      <p:ext uri="{BB962C8B-B14F-4D97-AF65-F5344CB8AC3E}">
        <p14:creationId xmlns:p14="http://schemas.microsoft.com/office/powerpoint/2010/main" val="3421065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29D432C-55F6-E3E0-9C17-A8540DE400CE}"/>
              </a:ext>
            </a:extLst>
          </p:cNvPr>
          <p:cNvSpPr txBox="1">
            <a:spLocks noGrp="1"/>
          </p:cNvSpPr>
          <p:nvPr>
            <p:ph type="title" idx="4294967295"/>
          </p:nvPr>
        </p:nvSpPr>
        <p:spPr>
          <a:xfrm>
            <a:off x="356902" y="807288"/>
            <a:ext cx="1979132"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 normalizeH="0" baseline="0" noProof="0">
                <a:ln>
                  <a:noFill/>
                </a:ln>
                <a:solidFill>
                  <a:srgbClr val="006F62"/>
                </a:solidFill>
                <a:effectLst/>
                <a:uLnTx/>
                <a:uFillTx/>
                <a:latin typeface="Century Gothic"/>
                <a:ea typeface="+mn-ea"/>
                <a:cs typeface="+mn-cs"/>
              </a:rPr>
              <a:t>Solvent</a:t>
            </a:r>
            <a:endParaRPr kumimoji="0" lang="en-GB" sz="4000" b="0" i="0" u="none" strike="noStrike" kern="1200" cap="none" spc="0" normalizeH="0" baseline="0" noProof="0">
              <a:ln>
                <a:noFill/>
              </a:ln>
              <a:solidFill>
                <a:prstClr val="black"/>
              </a:solidFill>
              <a:effectLst/>
              <a:uLnTx/>
              <a:uFillTx/>
              <a:latin typeface="Arial"/>
              <a:ea typeface="+mn-ea"/>
              <a:cs typeface="+mn-cs"/>
            </a:endParaRPr>
          </a:p>
        </p:txBody>
      </p:sp>
      <p:sp>
        <p:nvSpPr>
          <p:cNvPr id="96" name="Title 1"/>
          <p:cNvSpPr/>
          <p:nvPr/>
        </p:nvSpPr>
        <p:spPr>
          <a:xfrm>
            <a:off x="3737610" y="769176"/>
            <a:ext cx="6924069" cy="811367"/>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wrap="square" lIns="72000" tIns="36000" rIns="72000" b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1" normalizeH="0" baseline="0" noProof="0">
                <a:ln>
                  <a:noFill/>
                </a:ln>
                <a:solidFill>
                  <a:srgbClr val="000000"/>
                </a:solidFill>
                <a:effectLst/>
                <a:uLnTx/>
                <a:uFillTx/>
                <a:latin typeface="Century Gothic "/>
              </a:rPr>
              <a:t>a substance that dissolves the solute to make a solution</a:t>
            </a:r>
            <a:endParaRPr kumimoji="0" lang="en-GB" sz="2000" b="0" i="0" u="none" strike="noStrike" kern="1200" cap="none" spc="-1" normalizeH="0" baseline="0" noProof="0">
              <a:ln>
                <a:noFill/>
              </a:ln>
              <a:solidFill>
                <a:prstClr val="black"/>
              </a:solidFill>
              <a:effectLst/>
              <a:uLnTx/>
              <a:uFillTx/>
              <a:latin typeface="Arial"/>
            </a:endParaRPr>
          </a:p>
        </p:txBody>
      </p:sp>
      <p:sp>
        <p:nvSpPr>
          <p:cNvPr id="97" name="Content Placeholder 2"/>
          <p:cNvSpPr/>
          <p:nvPr/>
        </p:nvSpPr>
        <p:spPr>
          <a:xfrm>
            <a:off x="319009" y="2075964"/>
            <a:ext cx="3216050" cy="17454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In other words…</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buClrTx/>
              <a:buSzTx/>
              <a:buFontTx/>
              <a:buNone/>
              <a:tabLst>
                <a:tab pos="0" algn="l"/>
              </a:tabLst>
              <a:defRPr/>
            </a:pPr>
            <a:r>
              <a:rPr lang="en-GB" sz="2000" spc="-1">
                <a:solidFill>
                  <a:srgbClr val="000000"/>
                </a:solidFill>
                <a:latin typeface="Century Gothic"/>
              </a:rPr>
              <a:t>t</a:t>
            </a:r>
            <a:r>
              <a:rPr kumimoji="0" lang="en-GB" sz="2000" b="0" i="0" u="none" strike="noStrike" kern="1200" cap="none" spc="-1" normalizeH="0" baseline="0" noProof="0">
                <a:ln>
                  <a:noFill/>
                </a:ln>
                <a:solidFill>
                  <a:srgbClr val="000000"/>
                </a:solidFill>
                <a:effectLst/>
                <a:uLnTx/>
                <a:uFillTx/>
                <a:latin typeface="Century Gothic"/>
              </a:rPr>
              <a:t>he </a:t>
            </a:r>
            <a:r>
              <a:rPr kumimoji="0" lang="en-GB" sz="2000" i="0" u="none" strike="noStrike" kern="1200" cap="none" spc="-1" normalizeH="0" baseline="0" noProof="0">
                <a:ln>
                  <a:noFill/>
                </a:ln>
                <a:solidFill>
                  <a:srgbClr val="000000"/>
                </a:solidFill>
                <a:effectLst/>
                <a:uLnTx/>
                <a:uFillTx/>
                <a:latin typeface="Century Gothic"/>
              </a:rPr>
              <a:t>solvent</a:t>
            </a:r>
            <a:r>
              <a:rPr kumimoji="0" lang="en-GB" sz="2000" b="0" i="0" u="none" strike="noStrike" kern="1200" cap="none" spc="-1" normalizeH="0" baseline="0" noProof="0">
                <a:ln>
                  <a:noFill/>
                </a:ln>
                <a:solidFill>
                  <a:srgbClr val="000000"/>
                </a:solidFill>
                <a:effectLst/>
                <a:uLnTx/>
                <a:uFillTx/>
                <a:latin typeface="Century Gothic"/>
              </a:rPr>
              <a:t> is normally a liquid that other substances can dissolve into</a:t>
            </a:r>
          </a:p>
        </p:txBody>
      </p:sp>
      <p:sp>
        <p:nvSpPr>
          <p:cNvPr id="103" name="TextBox 12"/>
          <p:cNvSpPr/>
          <p:nvPr/>
        </p:nvSpPr>
        <p:spPr>
          <a:xfrm>
            <a:off x="7617348" y="4957826"/>
            <a:ext cx="3044331"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Don’t confuse with…</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buClrTx/>
              <a:buSzTx/>
              <a:buFontTx/>
              <a:buNone/>
              <a:tabLst/>
              <a:defRPr/>
            </a:pPr>
            <a:r>
              <a:rPr lang="en-GB" sz="2000" spc="-1">
                <a:solidFill>
                  <a:srgbClr val="000000"/>
                </a:solidFill>
                <a:latin typeface="Century Gothic "/>
              </a:rPr>
              <a:t>s</a:t>
            </a:r>
            <a:r>
              <a:rPr kumimoji="0" lang="en-GB" sz="2000" b="0" i="0" u="none" strike="noStrike" kern="1200" cap="none" spc="-1" normalizeH="0" baseline="0" noProof="0" err="1">
                <a:ln>
                  <a:noFill/>
                </a:ln>
                <a:solidFill>
                  <a:srgbClr val="000000"/>
                </a:solidFill>
                <a:effectLst/>
                <a:uLnTx/>
                <a:uFillTx/>
                <a:latin typeface="Century Gothic "/>
              </a:rPr>
              <a:t>olute</a:t>
            </a:r>
            <a:r>
              <a:rPr kumimoji="0" lang="en-GB" sz="2000" b="0" i="0" u="none" strike="noStrike" kern="1200" cap="none" spc="-1" normalizeH="0" baseline="0" noProof="0">
                <a:ln>
                  <a:noFill/>
                </a:ln>
                <a:solidFill>
                  <a:srgbClr val="000000"/>
                </a:solidFill>
                <a:effectLst/>
                <a:uLnTx/>
                <a:uFillTx/>
                <a:latin typeface="Century Gothic "/>
              </a:rPr>
              <a:t>; this is the substance dissolved in the </a:t>
            </a:r>
            <a:r>
              <a:rPr kumimoji="0" lang="en-GB" sz="2000" i="0" u="none" strike="noStrike" kern="1200" cap="none" spc="-1" normalizeH="0" baseline="0" noProof="0">
                <a:ln>
                  <a:noFill/>
                </a:ln>
                <a:solidFill>
                  <a:srgbClr val="000000"/>
                </a:solidFill>
                <a:effectLst/>
                <a:uLnTx/>
                <a:uFillTx/>
                <a:latin typeface="Century Gothic "/>
              </a:rPr>
              <a:t>solvent</a:t>
            </a:r>
          </a:p>
        </p:txBody>
      </p:sp>
      <p:sp>
        <p:nvSpPr>
          <p:cNvPr id="104" name="TextBox 13"/>
          <p:cNvSpPr/>
          <p:nvPr/>
        </p:nvSpPr>
        <p:spPr>
          <a:xfrm>
            <a:off x="331069" y="5482500"/>
            <a:ext cx="322481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buClrTx/>
              <a:buSzTx/>
              <a:buFontTx/>
              <a:buNone/>
              <a:tabLst/>
              <a:defRPr/>
            </a:pPr>
            <a:r>
              <a:rPr kumimoji="0" lang="en-GB" sz="2000" b="1" i="0" u="none" strike="noStrike" kern="1200" cap="none" spc="-1" normalizeH="0" baseline="0" noProof="0">
                <a:ln>
                  <a:noFill/>
                </a:ln>
                <a:solidFill>
                  <a:srgbClr val="006F62"/>
                </a:solidFill>
                <a:effectLst/>
                <a:uLnTx/>
                <a:uFillTx/>
                <a:latin typeface="Century Gothic "/>
              </a:rPr>
              <a:t>Say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1" normalizeH="0" baseline="0" noProof="0">
                <a:ln>
                  <a:noFill/>
                </a:ln>
                <a:solidFill>
                  <a:srgbClr val="000000"/>
                </a:solidFill>
                <a:effectLst/>
                <a:uLnTx/>
                <a:uFillTx/>
                <a:latin typeface="Century Gothic "/>
              </a:rPr>
              <a:t>Sol-v-</a:t>
            </a:r>
            <a:r>
              <a:rPr lang="en-GB" sz="2000" spc="-1">
                <a:solidFill>
                  <a:srgbClr val="000000"/>
                </a:solidFill>
                <a:latin typeface="Century Gothic "/>
              </a:rPr>
              <a:t>a</a:t>
            </a:r>
            <a:r>
              <a:rPr kumimoji="0" lang="en-GB" sz="2000" b="0" i="0" u="none" strike="noStrike" kern="1200" cap="none" spc="-1" normalizeH="0" baseline="0" noProof="0" err="1">
                <a:ln>
                  <a:noFill/>
                </a:ln>
                <a:solidFill>
                  <a:srgbClr val="000000"/>
                </a:solidFill>
                <a:effectLst/>
                <a:uLnTx/>
                <a:uFillTx/>
                <a:latin typeface="Century Gothic "/>
              </a:rPr>
              <a:t>nt</a:t>
            </a:r>
            <a:endParaRPr kumimoji="0" lang="en-GB" sz="2000" b="0" i="0" u="none" strike="noStrike" kern="1200" cap="none" spc="-1" normalizeH="0" baseline="0" noProof="0">
              <a:ln>
                <a:noFill/>
              </a:ln>
              <a:solidFill>
                <a:srgbClr val="000000"/>
              </a:solidFill>
              <a:effectLst/>
              <a:uLnTx/>
              <a:uFillTx/>
              <a:latin typeface="Century Gothic "/>
            </a:endParaRPr>
          </a:p>
        </p:txBody>
      </p:sp>
      <p:pic>
        <p:nvPicPr>
          <p:cNvPr id="107" name="Graphic 16">
            <a:extLst>
              <a:ext uri="{C183D7F6-B498-43B3-948B-1728B52AA6E4}">
                <adec:decorative xmlns:adec="http://schemas.microsoft.com/office/drawing/2017/decorative" val="1"/>
              </a:ext>
            </a:extLst>
          </p:cNvPr>
          <p:cNvPicPr/>
          <p:nvPr/>
        </p:nvPicPr>
        <p:blipFill>
          <a:blip r:embed="rId2" cstate="print">
            <a:extLst>
              <a:ext uri="{28A0092B-C50C-407E-A947-70E740481C1C}">
                <a14:useLocalDpi xmlns:a14="http://schemas.microsoft.com/office/drawing/2010/main"/>
              </a:ext>
            </a:extLst>
          </a:blip>
          <a:stretch/>
        </p:blipFill>
        <p:spPr>
          <a:xfrm>
            <a:off x="2412997" y="4410360"/>
            <a:ext cx="543960" cy="543960"/>
          </a:xfrm>
          <a:prstGeom prst="rect">
            <a:avLst/>
          </a:prstGeom>
          <a:ln w="0">
            <a:noFill/>
          </a:ln>
        </p:spPr>
      </p:pic>
      <p:pic>
        <p:nvPicPr>
          <p:cNvPr id="108" name="Graphic 17">
            <a:extLs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888803" y="4410360"/>
            <a:ext cx="538560" cy="538560"/>
          </a:xfrm>
          <a:prstGeom prst="rect">
            <a:avLst/>
          </a:prstGeom>
          <a:ln w="0">
            <a:noFill/>
          </a:ln>
        </p:spPr>
      </p:pic>
      <p:sp>
        <p:nvSpPr>
          <p:cNvPr id="2" name="Content Placeholder 2">
            <a:extLst>
              <a:ext uri="{FF2B5EF4-FFF2-40B4-BE49-F238E27FC236}">
                <a16:creationId xmlns:a16="http://schemas.microsoft.com/office/drawing/2014/main" id="{147C6395-965D-D60C-A85B-DF3136871D3D}"/>
              </a:ext>
            </a:extLst>
          </p:cNvPr>
          <p:cNvSpPr/>
          <p:nvPr/>
        </p:nvSpPr>
        <p:spPr>
          <a:xfrm>
            <a:off x="319009" y="4025049"/>
            <a:ext cx="3216049"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Sign it</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1199"/>
              </a:spcAft>
              <a:buClrTx/>
              <a:buSzTx/>
              <a:buFontTx/>
              <a:buNone/>
              <a:tabLst>
                <a:tab pos="0" algn="l"/>
              </a:tabLst>
              <a:defRPr/>
            </a:pPr>
            <a:r>
              <a:rPr kumimoji="0" lang="en-US" sz="2000" b="0" i="0" u="none" strike="noStrike" kern="1200" cap="none" spc="-1" normalizeH="0" baseline="0" noProof="0">
                <a:ln>
                  <a:noFill/>
                </a:ln>
                <a:solidFill>
                  <a:prstClr val="black"/>
                </a:solidFill>
                <a:effectLst/>
                <a:uLnTx/>
                <a:uFillTx/>
                <a:latin typeface="Century Gothic"/>
              </a:rPr>
              <a:t>Watch a video:</a:t>
            </a:r>
            <a:br>
              <a:rPr lang="en-US" sz="2000" b="0" i="0" u="sng" strike="noStrike" kern="1200" cap="none" spc="-1" normalizeH="0" baseline="0" noProof="0">
                <a:ln>
                  <a:noFill/>
                </a:ln>
                <a:effectLst/>
                <a:uLnTx/>
                <a:uFillTx/>
                <a:latin typeface="Century Gothic"/>
                <a:hlinkClick r:id="rId4" invalidUrl="http://">
                  <a:extLst>
                    <a:ext uri="{A12FA001-AC4F-418D-AE19-62706E023703}">
                      <ahyp:hlinkClr xmlns:ahyp="http://schemas.microsoft.com/office/drawing/2018/hyperlinkcolor" val="tx"/>
                    </a:ext>
                  </a:extLst>
                </a:hlinkClick>
              </a:rPr>
            </a:br>
            <a:r>
              <a:rPr kumimoji="0" lang="en-US" sz="2000" b="0" i="0" u="sng" strike="noStrike" kern="1200" cap="none" spc="-1" normalizeH="0" baseline="0" noProof="0">
                <a:ln>
                  <a:noFill/>
                </a:ln>
                <a:solidFill>
                  <a:srgbClr val="0070C0"/>
                </a:solidFill>
                <a:effectLst/>
                <a:uLnTx/>
                <a:uFillTx/>
                <a:latin typeface="Century Gothic"/>
                <a:hlinkClick r:id="rId5" invalidUrl="http://">
                  <a:extLst>
                    <a:ext uri="{A12FA001-AC4F-418D-AE19-62706E023703}">
                      <ahyp:hlinkClr xmlns:ahyp="http://schemas.microsoft.com/office/drawing/2018/hyperlinkcolor" val="tx"/>
                    </a:ext>
                  </a:extLst>
                </a:hlinkClick>
              </a:rPr>
              <a:t>bit.ly/</a:t>
            </a:r>
            <a:r>
              <a:rPr lang="en-US" sz="2000" u="sng" spc="-1">
                <a:solidFill>
                  <a:srgbClr val="0070C0"/>
                </a:solidFill>
                <a:latin typeface="Century Gothic"/>
                <a:hlinkClick r:id="rId6" invalidUrl="http://">
                  <a:extLst>
                    <a:ext uri="{A12FA001-AC4F-418D-AE19-62706E023703}">
                      <ahyp:hlinkClr xmlns:ahyp="http://schemas.microsoft.com/office/drawing/2018/hyperlinkcolor" val="tx"/>
                    </a:ext>
                  </a:extLst>
                </a:hlinkClick>
              </a:rPr>
              <a:t>4czJbWG</a:t>
            </a:r>
            <a:endParaRPr kumimoji="0" lang="en-GB" sz="2000" b="0" i="0" u="none" strike="noStrike" kern="1200" cap="none" spc="-1" normalizeH="0" baseline="0" noProof="0">
              <a:ln>
                <a:noFill/>
              </a:ln>
              <a:solidFill>
                <a:srgbClr val="0070C0"/>
              </a:solidFill>
              <a:effectLst/>
              <a:uLnTx/>
              <a:uFillTx/>
              <a:latin typeface="Arial"/>
            </a:endParaRPr>
          </a:p>
        </p:txBody>
      </p:sp>
      <p:sp>
        <p:nvSpPr>
          <p:cNvPr id="3" name="Content Placeholder 2">
            <a:extLst>
              <a:ext uri="{FF2B5EF4-FFF2-40B4-BE49-F238E27FC236}">
                <a16:creationId xmlns:a16="http://schemas.microsoft.com/office/drawing/2014/main" id="{87B6E066-9030-D2D8-21FF-3222433FCC0B}"/>
              </a:ext>
            </a:extLst>
          </p:cNvPr>
          <p:cNvSpPr/>
          <p:nvPr/>
        </p:nvSpPr>
        <p:spPr>
          <a:xfrm>
            <a:off x="7617348" y="2075964"/>
            <a:ext cx="3044331" cy="1524486"/>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20000"/>
              </a:lnSpc>
              <a:spcBef>
                <a:spcPts val="0"/>
              </a:spcBef>
              <a:buClrTx/>
              <a:buSzTx/>
              <a:buFontTx/>
              <a:buNone/>
              <a:tabLst>
                <a:tab pos="0" algn="l"/>
              </a:tabLst>
              <a:defRPr/>
            </a:pPr>
            <a:r>
              <a:rPr kumimoji="0" lang="en-US" sz="2000" b="1" i="0" u="none" strike="noStrike" kern="1200" cap="none" spc="-1" normalizeH="0" baseline="0" noProof="0">
                <a:ln>
                  <a:noFill/>
                </a:ln>
                <a:solidFill>
                  <a:srgbClr val="006F62"/>
                </a:solidFill>
                <a:effectLst/>
                <a:uLnTx/>
                <a:uFillTx/>
                <a:latin typeface="Century Gothic"/>
              </a:rPr>
              <a:t>Example</a:t>
            </a: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spcBef>
                <a:spcPts val="0"/>
              </a:spcBef>
              <a:buClrTx/>
              <a:buSzTx/>
              <a:buFontTx/>
              <a:buNone/>
              <a:tabLst>
                <a:tab pos="0" algn="l"/>
              </a:tabLst>
              <a:defRPr/>
            </a:pPr>
            <a:r>
              <a:rPr kumimoji="0" lang="en-GB" sz="2000" b="0" i="0" u="none" strike="noStrike" kern="1200" cap="none" spc="-1" normalizeH="0" baseline="0" noProof="0">
                <a:ln>
                  <a:noFill/>
                </a:ln>
                <a:solidFill>
                  <a:srgbClr val="000000"/>
                </a:solidFill>
                <a:effectLst/>
                <a:uLnTx/>
                <a:uFillTx/>
                <a:latin typeface="Century Gothic"/>
              </a:rPr>
              <a:t>When salt is dissolved in water the water is the </a:t>
            </a:r>
            <a:r>
              <a:rPr kumimoji="0" lang="en-GB" sz="2000" i="0" u="none" strike="noStrike" kern="1200" cap="none" spc="-1" normalizeH="0" baseline="0" noProof="0">
                <a:ln>
                  <a:noFill/>
                </a:ln>
                <a:solidFill>
                  <a:srgbClr val="000000"/>
                </a:solidFill>
                <a:effectLst/>
                <a:uLnTx/>
                <a:uFillTx/>
                <a:latin typeface="Century Gothic"/>
              </a:rPr>
              <a:t>solvent</a:t>
            </a:r>
          </a:p>
        </p:txBody>
      </p:sp>
      <p:pic>
        <p:nvPicPr>
          <p:cNvPr id="4" name="Picture 3" descr="Two labelled beakers and a small labelled tray. The tray contains salt, the left beaker contains only water and is labelled 'solvent (water)' the right beaker contains salt water">
            <a:extLst>
              <a:ext uri="{FF2B5EF4-FFF2-40B4-BE49-F238E27FC236}">
                <a16:creationId xmlns:a16="http://schemas.microsoft.com/office/drawing/2014/main" id="{2C186E31-F0C5-89BC-FB69-C275122C7ED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213478" y="2075964"/>
            <a:ext cx="3007560" cy="4232232"/>
          </a:xfrm>
          <a:prstGeom prst="rect">
            <a:avLst/>
          </a:prstGeom>
        </p:spPr>
      </p:pic>
    </p:spTree>
    <p:extLst>
      <p:ext uri="{BB962C8B-B14F-4D97-AF65-F5344CB8AC3E}">
        <p14:creationId xmlns:p14="http://schemas.microsoft.com/office/powerpoint/2010/main" val="5942638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64FDC-E53C-01A0-3EC2-CA3C247575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E1B5EF-59B7-59DD-7A4B-AA9CF1C1BA4E}"/>
              </a:ext>
            </a:extLst>
          </p:cNvPr>
          <p:cNvSpPr>
            <a:spLocks noGrp="1"/>
          </p:cNvSpPr>
          <p:nvPr>
            <p:ph type="title"/>
          </p:nvPr>
        </p:nvSpPr>
        <p:spPr>
          <a:xfrm>
            <a:off x="339124" y="320256"/>
            <a:ext cx="2386080" cy="684048"/>
          </a:xfrm>
        </p:spPr>
        <p:txBody>
          <a:bodyPr/>
          <a:lstStyle/>
          <a:p>
            <a:r>
              <a:rPr lang="en-US" sz="4000">
                <a:latin typeface="Century Gothic"/>
              </a:rPr>
              <a:t>Aqueous</a:t>
            </a:r>
            <a:endParaRPr lang="en-US" sz="4000"/>
          </a:p>
        </p:txBody>
      </p:sp>
      <mc:AlternateContent xmlns:mc="http://schemas.openxmlformats.org/markup-compatibility/2006">
        <mc:Choice xmlns:a14="http://schemas.microsoft.com/office/drawing/2010/main" Requires="a14">
          <p:sp>
            <p:nvSpPr>
              <p:cNvPr id="5" name="Title 1">
                <a:extLst>
                  <a:ext uri="{FF2B5EF4-FFF2-40B4-BE49-F238E27FC236}">
                    <a16:creationId xmlns:a16="http://schemas.microsoft.com/office/drawing/2014/main" id="{5772DF50-4846-95BA-87A2-4C435A0D9797}"/>
                  </a:ext>
                </a:extLst>
              </p:cNvPr>
              <p:cNvSpPr txBox="1">
                <a:spLocks/>
              </p:cNvSpPr>
              <p:nvPr/>
            </p:nvSpPr>
            <p:spPr>
              <a:xfrm>
                <a:off x="3747247" y="320256"/>
                <a:ext cx="7099484" cy="737501"/>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when a substance is dissolved in water; shown by the state symbol (</a:t>
                </a:r>
                <a14:m>
                  <m:oMath xmlns:m="http://schemas.openxmlformats.org/officeDocument/2006/math">
                    <m:r>
                      <m:rPr>
                        <m:sty m:val="p"/>
                      </m:rPr>
                      <a:rPr lang="en-US" sz="2400" b="0" i="0" dirty="0" smtClean="0">
                        <a:solidFill>
                          <a:schemeClr val="tx1"/>
                        </a:solidFill>
                        <a:latin typeface="Cambria Math" panose="02040503050406030204" pitchFamily="18" charset="0"/>
                      </a:rPr>
                      <m:t>aq</m:t>
                    </m:r>
                  </m:oMath>
                </a14:m>
                <a:r>
                  <a:rPr lang="en-US" sz="2400" b="0">
                    <a:solidFill>
                      <a:schemeClr val="tx1"/>
                    </a:solidFill>
                    <a:latin typeface="Century Gothic"/>
                  </a:rPr>
                  <a:t>)</a:t>
                </a:r>
                <a:endParaRPr lang="en-US" sz="2400" b="0">
                  <a:solidFill>
                    <a:schemeClr val="tx1"/>
                  </a:solidFill>
                </a:endParaRPr>
              </a:p>
            </p:txBody>
          </p:sp>
        </mc:Choice>
        <mc:Fallback>
          <p:sp>
            <p:nvSpPr>
              <p:cNvPr id="5" name="Title 1">
                <a:extLst>
                  <a:ext uri="{FF2B5EF4-FFF2-40B4-BE49-F238E27FC236}">
                    <a16:creationId xmlns:a16="http://schemas.microsoft.com/office/drawing/2014/main" id="{5772DF50-4846-95BA-87A2-4C435A0D9797}"/>
                  </a:ext>
                </a:extLst>
              </p:cNvPr>
              <p:cNvSpPr txBox="1">
                <a:spLocks noRot="1" noChangeAspect="1" noMove="1" noResize="1" noEditPoints="1" noAdjustHandles="1" noChangeArrowheads="1" noChangeShapeType="1" noTextEdit="1"/>
              </p:cNvSpPr>
              <p:nvPr/>
            </p:nvSpPr>
            <p:spPr>
              <a:xfrm>
                <a:off x="3747247" y="320256"/>
                <a:ext cx="7099484" cy="737501"/>
              </a:xfrm>
              <a:prstGeom prst="rect">
                <a:avLst/>
              </a:prstGeom>
              <a:blipFill>
                <a:blip r:embed="rId3"/>
                <a:stretch>
                  <a:fillRect l="-1632" t="-13223" b="-19008"/>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53A86ACF-2011-3C4A-4465-9C26BE324E4A}"/>
              </a:ext>
            </a:extLst>
          </p:cNvPr>
          <p:cNvSpPr txBox="1"/>
          <p:nvPr/>
        </p:nvSpPr>
        <p:spPr>
          <a:xfrm>
            <a:off x="262294" y="1493656"/>
            <a:ext cx="2325899" cy="224676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aqueous means that something has been dissolved in water to form a solution</a:t>
            </a:r>
            <a:endParaRPr lang="en-GB" sz="2000">
              <a:latin typeface="Century Gothic"/>
            </a:endParaRPr>
          </a:p>
        </p:txBody>
      </p:sp>
      <p:sp>
        <p:nvSpPr>
          <p:cNvPr id="10" name="TextBox 9">
            <a:extLst>
              <a:ext uri="{FF2B5EF4-FFF2-40B4-BE49-F238E27FC236}">
                <a16:creationId xmlns:a16="http://schemas.microsoft.com/office/drawing/2014/main" id="{2FC3A920-6E39-920B-3406-6B8B44435BE7}"/>
              </a:ext>
            </a:extLst>
          </p:cNvPr>
          <p:cNvSpPr txBox="1"/>
          <p:nvPr/>
        </p:nvSpPr>
        <p:spPr>
          <a:xfrm>
            <a:off x="280144" y="3875149"/>
            <a:ext cx="164357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Ay-cw-ya-s</a:t>
            </a:r>
          </a:p>
        </p:txBody>
      </p:sp>
      <p:sp>
        <p:nvSpPr>
          <p:cNvPr id="11" name="TextBox 10">
            <a:extLst>
              <a:ext uri="{FF2B5EF4-FFF2-40B4-BE49-F238E27FC236}">
                <a16:creationId xmlns:a16="http://schemas.microsoft.com/office/drawing/2014/main" id="{4FDBAFF0-0A3A-84D5-1E08-351D06968FA8}"/>
              </a:ext>
            </a:extLst>
          </p:cNvPr>
          <p:cNvSpPr txBox="1"/>
          <p:nvPr/>
        </p:nvSpPr>
        <p:spPr>
          <a:xfrm>
            <a:off x="259658" y="4760622"/>
            <a:ext cx="2462910"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Aqua (from the Latin meaning 'water’),</a:t>
            </a:r>
          </a:p>
          <a:p>
            <a:r>
              <a:rPr lang="en-GB" sz="2000" err="1">
                <a:solidFill>
                  <a:srgbClr val="242424"/>
                </a:solidFill>
                <a:latin typeface="Century Gothic"/>
              </a:rPr>
              <a:t>ous</a:t>
            </a:r>
            <a:r>
              <a:rPr lang="en-GB" sz="2000">
                <a:solidFill>
                  <a:srgbClr val="242424"/>
                </a:solidFill>
                <a:latin typeface="Century Gothic"/>
              </a:rPr>
              <a:t> (suffix meaning 'full of')</a:t>
            </a:r>
          </a:p>
        </p:txBody>
      </p:sp>
      <p:sp>
        <p:nvSpPr>
          <p:cNvPr id="13" name="TextBox 12">
            <a:extLst>
              <a:ext uri="{FF2B5EF4-FFF2-40B4-BE49-F238E27FC236}">
                <a16:creationId xmlns:a16="http://schemas.microsoft.com/office/drawing/2014/main" id="{2B051082-FB00-809C-2F35-C8B8F93EB3B2}"/>
              </a:ext>
            </a:extLst>
          </p:cNvPr>
          <p:cNvSpPr txBox="1"/>
          <p:nvPr/>
        </p:nvSpPr>
        <p:spPr>
          <a:xfrm>
            <a:off x="6570785" y="5376175"/>
            <a:ext cx="4278111"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242424"/>
                </a:solidFill>
                <a:latin typeface="Century Gothic"/>
              </a:rPr>
              <a:t>Aqua is often used for things related to water – aquariums and aquatic sports, for example</a:t>
            </a:r>
          </a:p>
        </p:txBody>
      </p:sp>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9C9CBC3D-9E41-2B2B-C986-70EBB4FA919F}"/>
                  </a:ext>
                </a:extLst>
              </p:cNvPr>
              <p:cNvSpPr txBox="1"/>
              <p:nvPr/>
            </p:nvSpPr>
            <p:spPr>
              <a:xfrm>
                <a:off x="6570785" y="2406474"/>
                <a:ext cx="4278111" cy="286232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liquid.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err="1">
                        <a:solidFill>
                          <a:srgbClr val="242424"/>
                        </a:solidFill>
                        <a:latin typeface="Cambria Math" panose="02040503050406030204" pitchFamily="18" charset="0"/>
                      </a:rPr>
                      <m:t>aq</m:t>
                    </m:r>
                    <m:r>
                      <a:rPr lang="en-GB" sz="2000" i="0" dirty="0">
                        <a:solidFill>
                          <a:srgbClr val="242424"/>
                        </a:solidFill>
                        <a:latin typeface="Cambria Math" panose="02040503050406030204" pitchFamily="18" charset="0"/>
                      </a:rPr>
                      <m:t>) </m:t>
                    </m:r>
                  </m:oMath>
                </a14:m>
                <a:r>
                  <a:rPr lang="en-GB" sz="2000">
                    <a:solidFill>
                      <a:srgbClr val="242424"/>
                    </a:solidFill>
                    <a:latin typeface="Century Gothic"/>
                  </a:rPr>
                  <a:t>and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are not the same </a:t>
                </a:r>
                <a:r>
                  <a:rPr lang="en-GB" sz="2000">
                    <a:solidFill>
                      <a:srgbClr val="242424"/>
                    </a:solidFill>
                    <a:latin typeface="Century Gothic" panose="020B0502020202020204" pitchFamily="34" charset="0"/>
                  </a:rPr>
                  <a:t>–</a:t>
                </a:r>
                <a:r>
                  <a:rPr lang="en-GB" sz="2000">
                    <a:solidFill>
                      <a:srgbClr val="242424"/>
                    </a:solidFill>
                    <a:latin typeface="Century Gothic"/>
                  </a:rPr>
                  <a:t> aqueous means the substance has dissolved in water to form a solution.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shows that the substance is melted. </a:t>
                </a:r>
              </a:p>
              <a:p>
                <a:r>
                  <a:rPr lang="en-GB" sz="2000">
                    <a:solidFill>
                      <a:srgbClr val="242424"/>
                    </a:solidFill>
                    <a:latin typeface="Century Gothic"/>
                  </a:rPr>
                  <a:t>Pure water is a liquid, not an aqueous solution, so it should have the state symbol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m:t>
                    </m:r>
                  </m:oMath>
                </a14:m>
                <a:endParaRPr lang="en-GB" sz="2000">
                  <a:solidFill>
                    <a:srgbClr val="242424"/>
                  </a:solidFill>
                  <a:latin typeface="Century Gothic"/>
                </a:endParaRPr>
              </a:p>
            </p:txBody>
          </p:sp>
        </mc:Choice>
        <mc:Fallback>
          <p:sp>
            <p:nvSpPr>
              <p:cNvPr id="14" name="TextBox 13">
                <a:extLst>
                  <a:ext uri="{FF2B5EF4-FFF2-40B4-BE49-F238E27FC236}">
                    <a16:creationId xmlns:a16="http://schemas.microsoft.com/office/drawing/2014/main" id="{9C9CBC3D-9E41-2B2B-C986-70EBB4FA919F}"/>
                  </a:ext>
                </a:extLst>
              </p:cNvPr>
              <p:cNvSpPr txBox="1">
                <a:spLocks noRot="1" noChangeAspect="1" noMove="1" noResize="1" noEditPoints="1" noAdjustHandles="1" noChangeArrowheads="1" noChangeShapeType="1" noTextEdit="1"/>
              </p:cNvSpPr>
              <p:nvPr/>
            </p:nvSpPr>
            <p:spPr>
              <a:xfrm>
                <a:off x="6570785" y="2406474"/>
                <a:ext cx="4278111" cy="2862322"/>
              </a:xfrm>
              <a:prstGeom prst="rect">
                <a:avLst/>
              </a:prstGeom>
              <a:blipFill>
                <a:blip r:embed="rId4"/>
                <a:stretch>
                  <a:fillRect l="-1418" t="-1059" r="-851"/>
                </a:stretch>
              </a:blipFill>
              <a:ln w="19050">
                <a:solidFill>
                  <a:srgbClr val="006F62"/>
                </a:solidFill>
              </a:ln>
            </p:spPr>
            <p:txBody>
              <a:bodyPr/>
              <a:lstStyle/>
              <a:p>
                <a:r>
                  <a:rPr lang="en-US">
                    <a:noFill/>
                  </a:rPr>
                  <a:t> </a:t>
                </a:r>
              </a:p>
            </p:txBody>
          </p:sp>
        </mc:Fallback>
      </mc:AlternateContent>
      <p:sp>
        <p:nvSpPr>
          <p:cNvPr id="15" name="TextBox 14">
            <a:extLst>
              <a:ext uri="{FF2B5EF4-FFF2-40B4-BE49-F238E27FC236}">
                <a16:creationId xmlns:a16="http://schemas.microsoft.com/office/drawing/2014/main" id="{C2B195F2-C2AC-8804-7FAE-1A993413AD13}"/>
              </a:ext>
            </a:extLst>
          </p:cNvPr>
          <p:cNvSpPr txBox="1"/>
          <p:nvPr/>
        </p:nvSpPr>
        <p:spPr>
          <a:xfrm>
            <a:off x="6566265" y="1282672"/>
            <a:ext cx="4280466"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Salt water is an aqueous solution of salt dissolved in water</a:t>
            </a:r>
          </a:p>
        </p:txBody>
      </p:sp>
      <p:sp>
        <p:nvSpPr>
          <p:cNvPr id="3" name="TextBox 2">
            <a:extLst>
              <a:ext uri="{FF2B5EF4-FFF2-40B4-BE49-F238E27FC236}">
                <a16:creationId xmlns:a16="http://schemas.microsoft.com/office/drawing/2014/main" id="{5ABB9F05-3CC0-BED1-4E6C-7C0FFC2A1D7A}"/>
              </a:ext>
            </a:extLst>
          </p:cNvPr>
          <p:cNvSpPr txBox="1"/>
          <p:nvPr/>
        </p:nvSpPr>
        <p:spPr>
          <a:xfrm>
            <a:off x="2851839" y="5683951"/>
            <a:ext cx="3592310"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Solution (a liquid mixture, often made with water)</a:t>
            </a:r>
          </a:p>
        </p:txBody>
      </p:sp>
      <p:pic>
        <p:nvPicPr>
          <p:cNvPr id="7" name="Picture 6" descr="A pile of blue powder labelled 'copper sulfate powder CuSO4 (s)'">
            <a:extLst>
              <a:ext uri="{FF2B5EF4-FFF2-40B4-BE49-F238E27FC236}">
                <a16:creationId xmlns:a16="http://schemas.microsoft.com/office/drawing/2014/main" id="{29DA2477-4684-175C-D53C-6B0144DF82FD}"/>
              </a:ext>
            </a:extLst>
          </p:cNvPr>
          <p:cNvPicPr>
            <a:picLocks noChangeAspect="1"/>
          </p:cNvPicPr>
          <p:nvPr/>
        </p:nvPicPr>
        <p:blipFill>
          <a:blip r:embed="rId5"/>
          <a:stretch>
            <a:fillRect/>
          </a:stretch>
        </p:blipFill>
        <p:spPr>
          <a:xfrm>
            <a:off x="2902627" y="1689896"/>
            <a:ext cx="2449975" cy="1630221"/>
          </a:xfrm>
          <a:prstGeom prst="rect">
            <a:avLst/>
          </a:prstGeom>
        </p:spPr>
      </p:pic>
      <p:pic>
        <p:nvPicPr>
          <p:cNvPr id="12" name="Picture 11" descr="A beaker containing blue liquid, around a quarter full. Labelled 'aqueous solution copper sulfate CuSO4 (aq)'&#10;&#10;&#10;">
            <a:extLst>
              <a:ext uri="{FF2B5EF4-FFF2-40B4-BE49-F238E27FC236}">
                <a16:creationId xmlns:a16="http://schemas.microsoft.com/office/drawing/2014/main" id="{632E9F33-00CC-8648-7F73-3D636D7BB990}"/>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004824" y="3428835"/>
            <a:ext cx="2800317" cy="1718062"/>
          </a:xfrm>
          <a:prstGeom prst="rect">
            <a:avLst/>
          </a:prstGeom>
        </p:spPr>
      </p:pic>
      <p:sp>
        <p:nvSpPr>
          <p:cNvPr id="18" name="TextBox 17">
            <a:extLst>
              <a:ext uri="{FF2B5EF4-FFF2-40B4-BE49-F238E27FC236}">
                <a16:creationId xmlns:a16="http://schemas.microsoft.com/office/drawing/2014/main" id="{CF8032DB-E27B-A033-8E1A-FD143ABF5E93}"/>
              </a:ext>
            </a:extLst>
          </p:cNvPr>
          <p:cNvSpPr txBox="1"/>
          <p:nvPr/>
        </p:nvSpPr>
        <p:spPr>
          <a:xfrm>
            <a:off x="5327178" y="2137090"/>
            <a:ext cx="1239087"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entury Gothic"/>
              </a:rPr>
              <a:t>copper sulfate powder </a:t>
            </a:r>
            <a:r>
              <a:rPr lang="en-US" sz="1400">
                <a:latin typeface="Cambria Math" panose="02040503050406030204" pitchFamily="18" charset="0"/>
                <a:ea typeface="Cambria Math" panose="02040503050406030204" pitchFamily="18" charset="0"/>
              </a:rPr>
              <a:t>CuSO</a:t>
            </a:r>
            <a:r>
              <a:rPr lang="en-US" sz="1400" baseline="-25000">
                <a:latin typeface="Cambria Math" panose="02040503050406030204" pitchFamily="18" charset="0"/>
                <a:ea typeface="Cambria Math" panose="02040503050406030204" pitchFamily="18" charset="0"/>
              </a:rPr>
              <a:t>4</a:t>
            </a:r>
            <a:r>
              <a:rPr lang="en-US" sz="1400">
                <a:latin typeface="Cambria Math" panose="02040503050406030204" pitchFamily="18" charset="0"/>
                <a:ea typeface="Cambria Math" panose="02040503050406030204" pitchFamily="18" charset="0"/>
              </a:rPr>
              <a:t>(s)</a:t>
            </a:r>
          </a:p>
        </p:txBody>
      </p:sp>
      <p:sp>
        <p:nvSpPr>
          <p:cNvPr id="19" name="TextBox 18">
            <a:extLst>
              <a:ext uri="{FF2B5EF4-FFF2-40B4-BE49-F238E27FC236}">
                <a16:creationId xmlns:a16="http://schemas.microsoft.com/office/drawing/2014/main" id="{15C5FE0B-2BEC-26EF-97DE-97706CCF4161}"/>
              </a:ext>
            </a:extLst>
          </p:cNvPr>
          <p:cNvSpPr txBox="1"/>
          <p:nvPr/>
        </p:nvSpPr>
        <p:spPr>
          <a:xfrm>
            <a:off x="4684762" y="4137576"/>
            <a:ext cx="1653483" cy="73866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entury Gothic"/>
                <a:ea typeface="Cambria Math"/>
              </a:rPr>
              <a:t>aqueous solution copper sulfate </a:t>
            </a:r>
            <a:r>
              <a:rPr lang="en-US" sz="1400">
                <a:latin typeface="Cambria Math" panose="02040503050406030204" pitchFamily="18" charset="0"/>
                <a:ea typeface="Cambria Math" panose="02040503050406030204" pitchFamily="18" charset="0"/>
              </a:rPr>
              <a:t>CuSO</a:t>
            </a:r>
            <a:r>
              <a:rPr lang="en-US" sz="1400" baseline="-25000">
                <a:latin typeface="Cambria Math" panose="02040503050406030204" pitchFamily="18" charset="0"/>
                <a:ea typeface="Cambria Math" panose="02040503050406030204" pitchFamily="18" charset="0"/>
              </a:rPr>
              <a:t>4</a:t>
            </a:r>
            <a:r>
              <a:rPr lang="en-US" sz="1400">
                <a:latin typeface="Cambria Math" panose="02040503050406030204" pitchFamily="18" charset="0"/>
                <a:ea typeface="Cambria Math" panose="02040503050406030204" pitchFamily="18" charset="0"/>
              </a:rPr>
              <a:t>(</a:t>
            </a:r>
            <a:r>
              <a:rPr lang="en-US" sz="1400" err="1">
                <a:latin typeface="Cambria Math" panose="02040503050406030204" pitchFamily="18" charset="0"/>
                <a:ea typeface="Cambria Math" panose="02040503050406030204" pitchFamily="18" charset="0"/>
              </a:rPr>
              <a:t>aq</a:t>
            </a:r>
            <a:r>
              <a:rPr lang="en-US" sz="1400">
                <a:latin typeface="Cambria Math" panose="02040503050406030204" pitchFamily="18" charset="0"/>
                <a:ea typeface="Cambria Math" panose="02040503050406030204" pitchFamily="18" charset="0"/>
              </a:rPr>
              <a:t>)</a:t>
            </a:r>
            <a:endParaRPr lang="en-US" sz="1400">
              <a:latin typeface="Cambria Math" panose="02040503050406030204" pitchFamily="18" charset="0"/>
              <a:ea typeface="Cambria Math" panose="02040503050406030204" pitchFamily="18" charset="0"/>
              <a:cs typeface="Calibri"/>
            </a:endParaRPr>
          </a:p>
        </p:txBody>
      </p:sp>
      <p:cxnSp>
        <p:nvCxnSpPr>
          <p:cNvPr id="9" name="Straight Connector 8" descr="Label line">
            <a:extLst>
              <a:ext uri="{FF2B5EF4-FFF2-40B4-BE49-F238E27FC236}">
                <a16:creationId xmlns:a16="http://schemas.microsoft.com/office/drawing/2014/main" id="{03362AC9-BB08-D531-431F-14B3575F5D6C}"/>
              </a:ext>
            </a:extLst>
          </p:cNvPr>
          <p:cNvCxnSpPr>
            <a:cxnSpLocks/>
          </p:cNvCxnSpPr>
          <p:nvPr/>
        </p:nvCxnSpPr>
        <p:spPr>
          <a:xfrm flipH="1">
            <a:off x="4768907" y="2300376"/>
            <a:ext cx="583695" cy="179089"/>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descr="Label line">
            <a:extLst>
              <a:ext uri="{FF2B5EF4-FFF2-40B4-BE49-F238E27FC236}">
                <a16:creationId xmlns:a16="http://schemas.microsoft.com/office/drawing/2014/main" id="{878E492F-4045-F9DC-DD44-5AACD9402D76}"/>
              </a:ext>
            </a:extLst>
          </p:cNvPr>
          <p:cNvCxnSpPr>
            <a:cxnSpLocks/>
          </p:cNvCxnSpPr>
          <p:nvPr/>
        </p:nvCxnSpPr>
        <p:spPr>
          <a:xfrm flipH="1">
            <a:off x="4095855" y="4360966"/>
            <a:ext cx="639498" cy="25868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129219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0513F-2DF6-4D4A-0C7D-6C09E7D746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4C5191-05BE-EEC2-2907-D6A32AA19C0A}"/>
              </a:ext>
            </a:extLst>
          </p:cNvPr>
          <p:cNvSpPr>
            <a:spLocks noGrp="1"/>
          </p:cNvSpPr>
          <p:nvPr>
            <p:ph type="title"/>
          </p:nvPr>
        </p:nvSpPr>
        <p:spPr>
          <a:xfrm>
            <a:off x="303276" y="309493"/>
            <a:ext cx="2936320" cy="959616"/>
          </a:xfrm>
        </p:spPr>
        <p:txBody>
          <a:bodyPr/>
          <a:lstStyle/>
          <a:p>
            <a:r>
              <a:rPr lang="en-US" sz="4000">
                <a:latin typeface="Century Gothic"/>
              </a:rPr>
              <a:t>Chemical formula</a:t>
            </a:r>
            <a:endParaRPr lang="en-US" sz="4000"/>
          </a:p>
        </p:txBody>
      </p:sp>
      <mc:AlternateContent xmlns:mc="http://schemas.openxmlformats.org/markup-compatibility/2006">
        <mc:Choice xmlns:a14="http://schemas.microsoft.com/office/drawing/2010/main" Requires="a14">
          <p:sp>
            <p:nvSpPr>
              <p:cNvPr id="5" name="Title 1">
                <a:extLst>
                  <a:ext uri="{FF2B5EF4-FFF2-40B4-BE49-F238E27FC236}">
                    <a16:creationId xmlns:a16="http://schemas.microsoft.com/office/drawing/2014/main" id="{D9BB180C-7373-1820-ACC2-64D325E5810B}"/>
                  </a:ext>
                </a:extLst>
              </p:cNvPr>
              <p:cNvSpPr txBox="1">
                <a:spLocks/>
              </p:cNvSpPr>
              <p:nvPr/>
            </p:nvSpPr>
            <p:spPr>
              <a:xfrm>
                <a:off x="3083020" y="275464"/>
                <a:ext cx="7983463" cy="1106251"/>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uses chemical symbols to show the relative number of the atoms of each element in a substance, such as </a:t>
                </a:r>
                <a14:m>
                  <m:oMath xmlns:m="http://schemas.openxmlformats.org/officeDocument/2006/math">
                    <m:r>
                      <m:rPr>
                        <m:sty m:val="p"/>
                      </m:rPr>
                      <a:rPr lang="en-US" sz="2400" b="0" i="0" dirty="0" smtClean="0">
                        <a:solidFill>
                          <a:schemeClr val="tx1"/>
                        </a:solidFill>
                        <a:latin typeface="Cambria Math" panose="02040503050406030204" pitchFamily="18" charset="0"/>
                      </a:rPr>
                      <m:t>H</m:t>
                    </m:r>
                    <m:r>
                      <a:rPr lang="en-US" sz="2400" b="0" i="0" baseline="-25000" dirty="0">
                        <a:solidFill>
                          <a:schemeClr val="tx1"/>
                        </a:solidFill>
                        <a:latin typeface="Cambria Math" panose="02040503050406030204" pitchFamily="18" charset="0"/>
                      </a:rPr>
                      <m:t>2</m:t>
                    </m:r>
                    <m:r>
                      <m:rPr>
                        <m:sty m:val="p"/>
                      </m:rPr>
                      <a:rPr lang="en-US" sz="2400" b="0" i="0" dirty="0">
                        <a:solidFill>
                          <a:schemeClr val="tx1"/>
                        </a:solidFill>
                        <a:latin typeface="Cambria Math" panose="02040503050406030204" pitchFamily="18" charset="0"/>
                      </a:rPr>
                      <m:t>O</m:t>
                    </m:r>
                  </m:oMath>
                </a14:m>
                <a:r>
                  <a:rPr lang="en-US" sz="2400" b="0">
                    <a:solidFill>
                      <a:schemeClr val="tx1"/>
                    </a:solidFill>
                    <a:latin typeface="Century Gothic"/>
                  </a:rPr>
                  <a:t> for water or </a:t>
                </a:r>
                <a14:m>
                  <m:oMath xmlns:m="http://schemas.openxmlformats.org/officeDocument/2006/math">
                    <m:r>
                      <m:rPr>
                        <m:sty m:val="p"/>
                      </m:rPr>
                      <a:rPr lang="en-GB" sz="2400" b="0" i="0" smtClean="0">
                        <a:solidFill>
                          <a:schemeClr val="tx1"/>
                        </a:solidFill>
                        <a:latin typeface="Cambria Math" panose="02040503050406030204" pitchFamily="18" charset="0"/>
                      </a:rPr>
                      <m:t>CO</m:t>
                    </m:r>
                    <m:r>
                      <a:rPr lang="en-US" sz="2400" b="0" baseline="-25000" dirty="0">
                        <a:solidFill>
                          <a:schemeClr val="tx1"/>
                        </a:solidFill>
                        <a:latin typeface="Cambria Math" panose="02040503050406030204" pitchFamily="18" charset="0"/>
                      </a:rPr>
                      <m:t>2</m:t>
                    </m:r>
                    <m:r>
                      <a:rPr lang="en-GB" sz="2400" b="0" i="0" baseline="-25000" dirty="0" smtClean="0">
                        <a:solidFill>
                          <a:schemeClr val="tx1"/>
                        </a:solidFill>
                        <a:latin typeface="Cambria Math" panose="02040503050406030204" pitchFamily="18" charset="0"/>
                      </a:rPr>
                      <m:t> </m:t>
                    </m:r>
                  </m:oMath>
                </a14:m>
                <a:r>
                  <a:rPr lang="en-US" sz="2400" b="0">
                    <a:solidFill>
                      <a:schemeClr val="tx1"/>
                    </a:solidFill>
                    <a:latin typeface="Century Gothic"/>
                  </a:rPr>
                  <a:t>for carbon dioxide</a:t>
                </a:r>
                <a:endParaRPr lang="en-US" sz="2400" b="0">
                  <a:solidFill>
                    <a:schemeClr val="tx1"/>
                  </a:solidFill>
                </a:endParaRPr>
              </a:p>
            </p:txBody>
          </p:sp>
        </mc:Choice>
        <mc:Fallback>
          <p:sp>
            <p:nvSpPr>
              <p:cNvPr id="5" name="Title 1">
                <a:extLst>
                  <a:ext uri="{FF2B5EF4-FFF2-40B4-BE49-F238E27FC236}">
                    <a16:creationId xmlns:a16="http://schemas.microsoft.com/office/drawing/2014/main" id="{D9BB180C-7373-1820-ACC2-64D325E5810B}"/>
                  </a:ext>
                </a:extLst>
              </p:cNvPr>
              <p:cNvSpPr txBox="1">
                <a:spLocks noRot="1" noChangeAspect="1" noMove="1" noResize="1" noEditPoints="1" noAdjustHandles="1" noChangeArrowheads="1" noChangeShapeType="1" noTextEdit="1"/>
              </p:cNvSpPr>
              <p:nvPr/>
            </p:nvSpPr>
            <p:spPr>
              <a:xfrm>
                <a:off x="3083020" y="275464"/>
                <a:ext cx="7983463" cy="1106251"/>
              </a:xfrm>
              <a:prstGeom prst="rect">
                <a:avLst/>
              </a:prstGeom>
              <a:blipFill>
                <a:blip r:embed="rId3"/>
                <a:stretch>
                  <a:fillRect l="-1451" t="-8242" r="-2215" b="-9341"/>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CFCB6F48-36E6-5159-85AE-A27CDF5D2DAF}"/>
              </a:ext>
            </a:extLst>
          </p:cNvPr>
          <p:cNvSpPr txBox="1"/>
          <p:nvPr/>
        </p:nvSpPr>
        <p:spPr>
          <a:xfrm>
            <a:off x="243944" y="1458498"/>
            <a:ext cx="3054984" cy="317009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In other words …</a:t>
            </a:r>
          </a:p>
          <a:p>
            <a:r>
              <a:rPr lang="en-GB" sz="2000">
                <a:solidFill>
                  <a:srgbClr val="242424"/>
                </a:solidFill>
                <a:latin typeface="Century Gothic"/>
              </a:rPr>
              <a:t>this type of formula gives the chemical symbols of the elements whose atoms make up the substance. The formula also shows the relative numbers of these atoms</a:t>
            </a:r>
            <a:endParaRPr lang="en-GB" sz="2000">
              <a:latin typeface="Century Gothic"/>
            </a:endParaRPr>
          </a:p>
        </p:txBody>
      </p:sp>
      <p:sp>
        <p:nvSpPr>
          <p:cNvPr id="10" name="TextBox 9">
            <a:extLst>
              <a:ext uri="{FF2B5EF4-FFF2-40B4-BE49-F238E27FC236}">
                <a16:creationId xmlns:a16="http://schemas.microsoft.com/office/drawing/2014/main" id="{DF15E4E1-C144-9F83-A6CA-21ACBAD53DD9}"/>
              </a:ext>
            </a:extLst>
          </p:cNvPr>
          <p:cNvSpPr txBox="1"/>
          <p:nvPr/>
        </p:nvSpPr>
        <p:spPr>
          <a:xfrm>
            <a:off x="243944" y="4773410"/>
            <a:ext cx="2839076"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form-</a:t>
            </a:r>
            <a:r>
              <a:rPr lang="en-GB" sz="2000" err="1">
                <a:solidFill>
                  <a:srgbClr val="242424"/>
                </a:solidFill>
                <a:latin typeface="Century Gothic"/>
              </a:rPr>
              <a:t>ya</a:t>
            </a:r>
            <a:r>
              <a:rPr lang="en-GB" sz="2000">
                <a:solidFill>
                  <a:srgbClr val="242424"/>
                </a:solidFill>
                <a:latin typeface="Century Gothic"/>
              </a:rPr>
              <a:t>-la</a:t>
            </a:r>
          </a:p>
        </p:txBody>
      </p:sp>
      <p:sp>
        <p:nvSpPr>
          <p:cNvPr id="11" name="TextBox 10">
            <a:extLst>
              <a:ext uri="{FF2B5EF4-FFF2-40B4-BE49-F238E27FC236}">
                <a16:creationId xmlns:a16="http://schemas.microsoft.com/office/drawing/2014/main" id="{90B6869A-B758-CA80-1376-04CA1BE6BDC7}"/>
              </a:ext>
            </a:extLst>
          </p:cNvPr>
          <p:cNvSpPr txBox="1"/>
          <p:nvPr/>
        </p:nvSpPr>
        <p:spPr>
          <a:xfrm>
            <a:off x="243944" y="5634548"/>
            <a:ext cx="5749106"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Chemical (relating to substances), formula (a set way of writing things)</a:t>
            </a:r>
          </a:p>
        </p:txBody>
      </p:sp>
      <p:sp>
        <p:nvSpPr>
          <p:cNvPr id="13" name="TextBox 12">
            <a:extLst>
              <a:ext uri="{FF2B5EF4-FFF2-40B4-BE49-F238E27FC236}">
                <a16:creationId xmlns:a16="http://schemas.microsoft.com/office/drawing/2014/main" id="{0C97BB3C-40BC-F34B-AD8F-0ED1C16C57D2}"/>
              </a:ext>
            </a:extLst>
          </p:cNvPr>
          <p:cNvSpPr txBox="1"/>
          <p:nvPr/>
        </p:nvSpPr>
        <p:spPr>
          <a:xfrm>
            <a:off x="6296195" y="5323163"/>
            <a:ext cx="4582944"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000000"/>
                </a:solidFill>
                <a:latin typeface="Century Gothic"/>
              </a:rPr>
              <a:t>A formula can also mean a set of instructions, like a maths formula, or a recipe</a:t>
            </a:r>
            <a:endParaRPr lang="en-GB" sz="2000"/>
          </a:p>
        </p:txBody>
      </p:sp>
      <p:sp>
        <p:nvSpPr>
          <p:cNvPr id="14" name="TextBox 13">
            <a:extLst>
              <a:ext uri="{FF2B5EF4-FFF2-40B4-BE49-F238E27FC236}">
                <a16:creationId xmlns:a16="http://schemas.microsoft.com/office/drawing/2014/main" id="{173FA9C9-ABD4-1C55-EF02-DE59FCF230C8}"/>
              </a:ext>
            </a:extLst>
          </p:cNvPr>
          <p:cNvSpPr txBox="1"/>
          <p:nvPr/>
        </p:nvSpPr>
        <p:spPr>
          <a:xfrm>
            <a:off x="6355090" y="3188361"/>
            <a:ext cx="4465154" cy="193899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the balancing numbers in a chemical equation. Small, subscript numbers tell us how many atoms there are of the element whose symbol they follow</a:t>
            </a:r>
            <a:endParaRPr lang="en-GB" sz="2000">
              <a:latin typeface="Century Gothic"/>
            </a:endParaRPr>
          </a:p>
        </p:txBody>
      </p:sp>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3A2CE191-4C91-226C-5DEC-D5A6B7C4BF80}"/>
                  </a:ext>
                </a:extLst>
              </p:cNvPr>
              <p:cNvSpPr txBox="1"/>
              <p:nvPr/>
            </p:nvSpPr>
            <p:spPr>
              <a:xfrm>
                <a:off x="6355089" y="1415118"/>
                <a:ext cx="4465154"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The chemical formula for water is </a:t>
                </a:r>
                <a14:m>
                  <m:oMath xmlns:m="http://schemas.openxmlformats.org/officeDocument/2006/math">
                    <m:r>
                      <m:rPr>
                        <m:sty m:val="p"/>
                      </m:rPr>
                      <a:rPr lang="en-GB" sz="2000" b="0" i="0" dirty="0" smtClean="0">
                        <a:solidFill>
                          <a:srgbClr val="242424"/>
                        </a:solidFill>
                        <a:latin typeface="Cambria Math" panose="02040503050406030204" pitchFamily="18" charset="0"/>
                      </a:rPr>
                      <m:t>H</m:t>
                    </m:r>
                    <m:r>
                      <a:rPr lang="en-GB" sz="2000" b="0" i="0" baseline="-25000" dirty="0">
                        <a:solidFill>
                          <a:srgbClr val="242424"/>
                        </a:solidFill>
                        <a:latin typeface="Cambria Math" panose="02040503050406030204" pitchFamily="18" charset="0"/>
                      </a:rPr>
                      <m:t>2</m:t>
                    </m:r>
                    <m:r>
                      <m:rPr>
                        <m:sty m:val="p"/>
                      </m:rPr>
                      <a:rPr lang="en-GB" sz="2000" b="0" i="0" dirty="0">
                        <a:solidFill>
                          <a:srgbClr val="242424"/>
                        </a:solidFill>
                        <a:latin typeface="Cambria Math" panose="02040503050406030204" pitchFamily="18" charset="0"/>
                      </a:rPr>
                      <m:t>O</m:t>
                    </m:r>
                  </m:oMath>
                </a14:m>
                <a:r>
                  <a:rPr lang="en-GB" sz="2000">
                    <a:solidFill>
                      <a:srgbClr val="242424"/>
                    </a:solidFill>
                    <a:latin typeface="Century Gothic"/>
                  </a:rPr>
                  <a:t>. Each water molecule has two hydrogen atoms bonded to one oxygen atom</a:t>
                </a:r>
              </a:p>
            </p:txBody>
          </p:sp>
        </mc:Choice>
        <mc:Fallback>
          <p:sp>
            <p:nvSpPr>
              <p:cNvPr id="15" name="TextBox 14">
                <a:extLst>
                  <a:ext uri="{FF2B5EF4-FFF2-40B4-BE49-F238E27FC236}">
                    <a16:creationId xmlns:a16="http://schemas.microsoft.com/office/drawing/2014/main" id="{3A2CE191-4C91-226C-5DEC-D5A6B7C4BF80}"/>
                  </a:ext>
                </a:extLst>
              </p:cNvPr>
              <p:cNvSpPr txBox="1">
                <a:spLocks noRot="1" noChangeAspect="1" noMove="1" noResize="1" noEditPoints="1" noAdjustHandles="1" noChangeArrowheads="1" noChangeShapeType="1" noTextEdit="1"/>
              </p:cNvSpPr>
              <p:nvPr/>
            </p:nvSpPr>
            <p:spPr>
              <a:xfrm>
                <a:off x="6355089" y="1415118"/>
                <a:ext cx="4465154" cy="1631216"/>
              </a:xfrm>
              <a:prstGeom prst="rect">
                <a:avLst/>
              </a:prstGeom>
              <a:blipFill>
                <a:blip r:embed="rId4"/>
                <a:stretch>
                  <a:fillRect l="-1361" t="-1476"/>
                </a:stretch>
              </a:blipFill>
              <a:ln w="19050">
                <a:solidFill>
                  <a:srgbClr val="006F62"/>
                </a:solidFill>
              </a:ln>
            </p:spPr>
            <p:txBody>
              <a:bodyPr/>
              <a:lstStyle/>
              <a:p>
                <a:r>
                  <a:rPr lang="en-US">
                    <a:noFill/>
                  </a:rPr>
                  <a:t> </a:t>
                </a:r>
              </a:p>
            </p:txBody>
          </p:sp>
        </mc:Fallback>
      </mc:AlternateContent>
      <p:pic>
        <p:nvPicPr>
          <p:cNvPr id="6" name="Picture 5" descr="A labelled diagram of a water molecule, which is an O in a large circle, with a smaller circle on the left and right which both contain H. Above H20 in large bold text is labelled with '2 x hydrogen atoms' and '1 x oxygen atom'">
            <a:extLst>
              <a:ext uri="{FF2B5EF4-FFF2-40B4-BE49-F238E27FC236}">
                <a16:creationId xmlns:a16="http://schemas.microsoft.com/office/drawing/2014/main" id="{A3AC97A6-C3F6-1C77-5F9D-51E3069B69F8}"/>
              </a:ext>
            </a:extLst>
          </p:cNvPr>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3438820" y="2128081"/>
            <a:ext cx="2798793" cy="2999272"/>
          </a:xfrm>
          <a:prstGeom prst="rect">
            <a:avLst/>
          </a:prstGeom>
        </p:spPr>
      </p:pic>
    </p:spTree>
    <p:extLst>
      <p:ext uri="{BB962C8B-B14F-4D97-AF65-F5344CB8AC3E}">
        <p14:creationId xmlns:p14="http://schemas.microsoft.com/office/powerpoint/2010/main" val="106617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B1FB2-EEF9-E388-78E7-455A99AD1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64E324-C419-326C-7A62-31E11C1D55DB}"/>
              </a:ext>
            </a:extLst>
          </p:cNvPr>
          <p:cNvSpPr>
            <a:spLocks noGrp="1"/>
          </p:cNvSpPr>
          <p:nvPr>
            <p:ph type="title"/>
          </p:nvPr>
        </p:nvSpPr>
        <p:spPr>
          <a:xfrm>
            <a:off x="450446" y="289606"/>
            <a:ext cx="3192553" cy="959616"/>
          </a:xfrm>
        </p:spPr>
        <p:txBody>
          <a:bodyPr/>
          <a:lstStyle/>
          <a:p>
            <a:r>
              <a:rPr lang="en-US" sz="4000">
                <a:latin typeface="Century Gothic"/>
              </a:rPr>
              <a:t>Chemical symbol</a:t>
            </a:r>
            <a:endParaRPr lang="en-US" sz="4000"/>
          </a:p>
        </p:txBody>
      </p:sp>
      <p:sp>
        <p:nvSpPr>
          <p:cNvPr id="5" name="Title 1">
            <a:extLst>
              <a:ext uri="{FF2B5EF4-FFF2-40B4-BE49-F238E27FC236}">
                <a16:creationId xmlns:a16="http://schemas.microsoft.com/office/drawing/2014/main" id="{3526AFD5-8A96-68B3-4B84-2ADFFE2C50D4}"/>
              </a:ext>
            </a:extLst>
          </p:cNvPr>
          <p:cNvSpPr txBox="1">
            <a:spLocks/>
          </p:cNvSpPr>
          <p:nvPr/>
        </p:nvSpPr>
        <p:spPr>
          <a:xfrm>
            <a:off x="3396343" y="281963"/>
            <a:ext cx="7538529" cy="1069899"/>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single letter or two letters that is used to represent an element, such as </a:t>
            </a:r>
            <a:r>
              <a:rPr lang="en-US" sz="2400" b="0">
                <a:solidFill>
                  <a:schemeClr val="tx1"/>
                </a:solidFill>
                <a:latin typeface="Cambria Math" panose="02040503050406030204" pitchFamily="18" charset="0"/>
                <a:ea typeface="Cambria Math" panose="02040503050406030204" pitchFamily="18" charset="0"/>
              </a:rPr>
              <a:t>C</a:t>
            </a:r>
            <a:r>
              <a:rPr lang="en-US" sz="2400" b="0">
                <a:solidFill>
                  <a:schemeClr val="tx1"/>
                </a:solidFill>
                <a:latin typeface="Century Gothic"/>
              </a:rPr>
              <a:t> for carbon, </a:t>
            </a:r>
            <a:r>
              <a:rPr lang="en-US" sz="2400" b="0">
                <a:solidFill>
                  <a:schemeClr val="tx1"/>
                </a:solidFill>
                <a:latin typeface="Cambria Math" panose="02040503050406030204" pitchFamily="18" charset="0"/>
                <a:ea typeface="Cambria Math" panose="02040503050406030204" pitchFamily="18" charset="0"/>
              </a:rPr>
              <a:t>Na</a:t>
            </a:r>
            <a:r>
              <a:rPr lang="en-US" sz="2400" b="0">
                <a:solidFill>
                  <a:schemeClr val="tx1"/>
                </a:solidFill>
                <a:latin typeface="Century Gothic"/>
              </a:rPr>
              <a:t> for sodium</a:t>
            </a:r>
          </a:p>
        </p:txBody>
      </p:sp>
      <p:sp>
        <p:nvSpPr>
          <p:cNvPr id="8" name="TextBox 7">
            <a:extLst>
              <a:ext uri="{FF2B5EF4-FFF2-40B4-BE49-F238E27FC236}">
                <a16:creationId xmlns:a16="http://schemas.microsoft.com/office/drawing/2014/main" id="{00ACA3C3-C5C2-68FD-17B4-2AEEF0C00EA7}"/>
              </a:ext>
            </a:extLst>
          </p:cNvPr>
          <p:cNvSpPr txBox="1"/>
          <p:nvPr/>
        </p:nvSpPr>
        <p:spPr>
          <a:xfrm>
            <a:off x="450446" y="1588625"/>
            <a:ext cx="4727688"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In other words …</a:t>
            </a:r>
          </a:p>
          <a:p>
            <a:r>
              <a:rPr lang="en-GB" sz="2000">
                <a:solidFill>
                  <a:srgbClr val="242424"/>
                </a:solidFill>
                <a:latin typeface="Century Gothic"/>
              </a:rPr>
              <a:t>a chemical symbol is a short way of writing the name of an element using one or two letters</a:t>
            </a:r>
            <a:endParaRPr lang="en-GB" sz="2000">
              <a:latin typeface="Century Gothic"/>
            </a:endParaRPr>
          </a:p>
        </p:txBody>
      </p:sp>
      <p:pic>
        <p:nvPicPr>
          <p:cNvPr id="3" name="Picture 2" descr="A diagram of a two chemical symbols. On the left in a small box is C and underneath is written 'Carbon'. On the right in a small box is Na and under is written 'Sodium'">
            <a:extLst>
              <a:ext uri="{FF2B5EF4-FFF2-40B4-BE49-F238E27FC236}">
                <a16:creationId xmlns:a16="http://schemas.microsoft.com/office/drawing/2014/main" id="{F4583BBA-A0B3-E062-744A-BDDBD6BEAAF8}"/>
              </a:ext>
            </a:extLst>
          </p:cNvPr>
          <p:cNvPicPr>
            <a:picLocks noChangeAspect="1"/>
          </p:cNvPicPr>
          <p:nvPr/>
        </p:nvPicPr>
        <p:blipFill>
          <a:blip r:embed="rId2"/>
          <a:srcRect t="13820" b="33992"/>
          <a:stretch/>
        </p:blipFill>
        <p:spPr>
          <a:xfrm>
            <a:off x="3570729" y="3051391"/>
            <a:ext cx="3602743" cy="1880185"/>
          </a:xfrm>
          <a:prstGeom prst="rect">
            <a:avLst/>
          </a:prstGeom>
        </p:spPr>
      </p:pic>
      <p:sp>
        <p:nvSpPr>
          <p:cNvPr id="10" name="TextBox 9">
            <a:extLst>
              <a:ext uri="{FF2B5EF4-FFF2-40B4-BE49-F238E27FC236}">
                <a16:creationId xmlns:a16="http://schemas.microsoft.com/office/drawing/2014/main" id="{814CECC4-30C1-1CB5-A010-CFD332F6B6E5}"/>
              </a:ext>
            </a:extLst>
          </p:cNvPr>
          <p:cNvSpPr txBox="1"/>
          <p:nvPr/>
        </p:nvSpPr>
        <p:spPr>
          <a:xfrm>
            <a:off x="450446" y="4335160"/>
            <a:ext cx="281173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sim-bel</a:t>
            </a:r>
          </a:p>
        </p:txBody>
      </p:sp>
      <p:sp>
        <p:nvSpPr>
          <p:cNvPr id="12" name="TextBox 11">
            <a:extLst>
              <a:ext uri="{FF2B5EF4-FFF2-40B4-BE49-F238E27FC236}">
                <a16:creationId xmlns:a16="http://schemas.microsoft.com/office/drawing/2014/main" id="{E0CF6247-4C00-A8C8-13F6-6E16A6527A16}"/>
              </a:ext>
            </a:extLst>
          </p:cNvPr>
          <p:cNvSpPr txBox="1"/>
          <p:nvPr/>
        </p:nvSpPr>
        <p:spPr>
          <a:xfrm>
            <a:off x="4664937" y="5845718"/>
            <a:ext cx="232576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Element symbol</a:t>
            </a:r>
          </a:p>
        </p:txBody>
      </p:sp>
      <p:sp>
        <p:nvSpPr>
          <p:cNvPr id="14" name="TextBox 13">
            <a:extLst>
              <a:ext uri="{FF2B5EF4-FFF2-40B4-BE49-F238E27FC236}">
                <a16:creationId xmlns:a16="http://schemas.microsoft.com/office/drawing/2014/main" id="{846B0882-51F8-5DF7-A6B5-57FD2382B619}"/>
              </a:ext>
            </a:extLst>
          </p:cNvPr>
          <p:cNvSpPr txBox="1"/>
          <p:nvPr/>
        </p:nvSpPr>
        <p:spPr>
          <a:xfrm>
            <a:off x="7233318" y="3051391"/>
            <a:ext cx="3712983" cy="2862322"/>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Don’t confuse with …</a:t>
            </a:r>
          </a:p>
          <a:p>
            <a:r>
              <a:rPr lang="en-GB" sz="2000">
                <a:solidFill>
                  <a:srgbClr val="242424"/>
                </a:solidFill>
                <a:latin typeface="Century Gothic"/>
              </a:rPr>
              <a:t>initials. Some elements have chemical symbols which match their name in English, e.g. </a:t>
            </a:r>
            <a:r>
              <a:rPr lang="en-GB" sz="2000">
                <a:solidFill>
                  <a:srgbClr val="242424"/>
                </a:solidFill>
                <a:latin typeface="Cambria Math" panose="02040503050406030204" pitchFamily="18" charset="0"/>
                <a:ea typeface="Cambria Math" panose="02040503050406030204" pitchFamily="18" charset="0"/>
              </a:rPr>
              <a:t>O</a:t>
            </a:r>
            <a:r>
              <a:rPr lang="en-GB" sz="2000">
                <a:solidFill>
                  <a:srgbClr val="242424"/>
                </a:solidFill>
                <a:latin typeface="Century Gothic"/>
              </a:rPr>
              <a:t> is for oxygen. Other elements, such as gold, </a:t>
            </a:r>
            <a:r>
              <a:rPr lang="en-GB" sz="2000">
                <a:solidFill>
                  <a:srgbClr val="242424"/>
                </a:solidFill>
                <a:latin typeface="Cambria Math" panose="02040503050406030204" pitchFamily="18" charset="0"/>
                <a:ea typeface="Cambria Math" panose="02040503050406030204" pitchFamily="18" charset="0"/>
              </a:rPr>
              <a:t>Au</a:t>
            </a:r>
            <a:r>
              <a:rPr lang="en-GB" sz="2000">
                <a:solidFill>
                  <a:srgbClr val="242424"/>
                </a:solidFill>
                <a:latin typeface="Century Gothic"/>
              </a:rPr>
              <a:t>, have unexpected chemical symbols, as their names come from other languages</a:t>
            </a:r>
          </a:p>
        </p:txBody>
      </p:sp>
      <p:sp>
        <p:nvSpPr>
          <p:cNvPr id="15" name="TextBox 14">
            <a:extLst>
              <a:ext uri="{FF2B5EF4-FFF2-40B4-BE49-F238E27FC236}">
                <a16:creationId xmlns:a16="http://schemas.microsoft.com/office/drawing/2014/main" id="{64664846-1172-A86C-E0D9-5215E6475C65}"/>
              </a:ext>
            </a:extLst>
          </p:cNvPr>
          <p:cNvSpPr txBox="1"/>
          <p:nvPr/>
        </p:nvSpPr>
        <p:spPr>
          <a:xfrm>
            <a:off x="7221889" y="1594337"/>
            <a:ext cx="3712983"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The chemical symbol for carbon is </a:t>
            </a:r>
            <a:r>
              <a:rPr lang="en-GB" sz="2000">
                <a:solidFill>
                  <a:srgbClr val="242424"/>
                </a:solidFill>
                <a:latin typeface="Cambria Math" panose="02040503050406030204" pitchFamily="18" charset="0"/>
                <a:ea typeface="Cambria Math" panose="02040503050406030204" pitchFamily="18" charset="0"/>
              </a:rPr>
              <a:t>C</a:t>
            </a:r>
          </a:p>
        </p:txBody>
      </p:sp>
      <p:sp>
        <p:nvSpPr>
          <p:cNvPr id="9" name="TextBox 8">
            <a:extLst>
              <a:ext uri="{FF2B5EF4-FFF2-40B4-BE49-F238E27FC236}">
                <a16:creationId xmlns:a16="http://schemas.microsoft.com/office/drawing/2014/main" id="{361E37DD-D3EF-3211-1172-72A801FADE2B}"/>
              </a:ext>
            </a:extLst>
          </p:cNvPr>
          <p:cNvSpPr txBox="1"/>
          <p:nvPr/>
        </p:nvSpPr>
        <p:spPr>
          <a:xfrm>
            <a:off x="450446" y="3097806"/>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solidFill>
                  <a:srgbClr val="0070C0"/>
                </a:solidFill>
                <a:latin typeface="Century Gothic"/>
                <a:ea typeface="+mn-lt"/>
                <a:cs typeface="+mn-lt"/>
                <a:hlinkClick r:id="rId3"/>
              </a:rPr>
              <a:t>bit.ly/3Z25eQ6</a:t>
            </a:r>
            <a:endParaRPr lang="en-GB">
              <a:solidFill>
                <a:srgbClr val="0070C0"/>
              </a:solidFill>
              <a:latin typeface="Century Gothic"/>
            </a:endParaRPr>
          </a:p>
        </p:txBody>
      </p:sp>
      <p:pic>
        <p:nvPicPr>
          <p:cNvPr id="1030" name="Picture 6">
            <a:extLst>
              <a:ext uri="{FF2B5EF4-FFF2-40B4-BE49-F238E27FC236}">
                <a16:creationId xmlns:a16="http://schemas.microsoft.com/office/drawing/2014/main" id="{17950AF9-15D7-6177-8278-603A8D5CBD53}"/>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77259" y="3308992"/>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4B3070EC-D50E-22D4-0499-4EE54C9A9FB3}"/>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427825" y="3308992"/>
            <a:ext cx="552450" cy="542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F24C778-15F4-302A-271A-4729B31FDF70}"/>
              </a:ext>
            </a:extLst>
          </p:cNvPr>
          <p:cNvSpPr txBox="1"/>
          <p:nvPr/>
        </p:nvSpPr>
        <p:spPr>
          <a:xfrm>
            <a:off x="450977" y="5230165"/>
            <a:ext cx="4077480"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Chemical (relating to substances), symbol (a sign or a letter to represent something)</a:t>
            </a:r>
          </a:p>
        </p:txBody>
      </p:sp>
    </p:spTree>
    <p:extLst>
      <p:ext uri="{BB962C8B-B14F-4D97-AF65-F5344CB8AC3E}">
        <p14:creationId xmlns:p14="http://schemas.microsoft.com/office/powerpoint/2010/main" val="4240217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4C32E-0747-E9E8-6ABF-9487C61E2F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519291-193D-D029-F44A-76E3A35BF2C5}"/>
              </a:ext>
            </a:extLst>
          </p:cNvPr>
          <p:cNvSpPr>
            <a:spLocks noGrp="1"/>
          </p:cNvSpPr>
          <p:nvPr>
            <p:ph type="title"/>
          </p:nvPr>
        </p:nvSpPr>
        <p:spPr>
          <a:xfrm>
            <a:off x="398926" y="484068"/>
            <a:ext cx="3421383" cy="959616"/>
          </a:xfrm>
        </p:spPr>
        <p:txBody>
          <a:bodyPr/>
          <a:lstStyle/>
          <a:p>
            <a:r>
              <a:rPr lang="en-US" sz="4000">
                <a:latin typeface="Century Gothic"/>
              </a:rPr>
              <a:t>State symbol</a:t>
            </a:r>
            <a:endParaRPr lang="en-US" sz="4000"/>
          </a:p>
        </p:txBody>
      </p:sp>
      <mc:AlternateContent xmlns:mc="http://schemas.openxmlformats.org/markup-compatibility/2006">
        <mc:Choice xmlns:a14="http://schemas.microsoft.com/office/drawing/2010/main" Requires="a14">
          <p:sp>
            <p:nvSpPr>
              <p:cNvPr id="5" name="Title 1">
                <a:extLst>
                  <a:ext uri="{FF2B5EF4-FFF2-40B4-BE49-F238E27FC236}">
                    <a16:creationId xmlns:a16="http://schemas.microsoft.com/office/drawing/2014/main" id="{311A248A-208F-A975-6E52-A6211F8C1B28}"/>
                  </a:ext>
                </a:extLst>
              </p:cNvPr>
              <p:cNvSpPr txBox="1">
                <a:spLocks/>
              </p:cNvSpPr>
              <p:nvPr/>
            </p:nvSpPr>
            <p:spPr>
              <a:xfrm>
                <a:off x="3885481" y="281637"/>
                <a:ext cx="7127498" cy="1069899"/>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used sometimes with the chemical formula to show the states of substances, where (</a:t>
                </a:r>
                <a14:m>
                  <m:oMath xmlns:m="http://schemas.openxmlformats.org/officeDocument/2006/math">
                    <m:r>
                      <m:rPr>
                        <m:sty m:val="p"/>
                      </m:rPr>
                      <a:rPr lang="en-US" sz="2400" b="0" i="0" dirty="0" smtClean="0">
                        <a:solidFill>
                          <a:schemeClr val="tx1"/>
                        </a:solidFill>
                        <a:latin typeface="Cambria Math" panose="02040503050406030204" pitchFamily="18" charset="0"/>
                      </a:rPr>
                      <m:t>s</m:t>
                    </m:r>
                  </m:oMath>
                </a14:m>
                <a:r>
                  <a:rPr lang="en-US" sz="2400" b="0">
                    <a:solidFill>
                      <a:schemeClr val="tx1"/>
                    </a:solidFill>
                    <a:latin typeface="Century Gothic"/>
                  </a:rPr>
                  <a:t>) is solid, (</a:t>
                </a:r>
                <a14:m>
                  <m:oMath xmlns:m="http://schemas.openxmlformats.org/officeDocument/2006/math">
                    <m:r>
                      <m:rPr>
                        <m:sty m:val="p"/>
                      </m:rPr>
                      <a:rPr lang="en-US" sz="2400" b="0" i="0" dirty="0" smtClean="0">
                        <a:solidFill>
                          <a:schemeClr val="tx1"/>
                        </a:solidFill>
                        <a:latin typeface="Cambria Math" panose="02040503050406030204" pitchFamily="18" charset="0"/>
                      </a:rPr>
                      <m:t>l</m:t>
                    </m:r>
                  </m:oMath>
                </a14:m>
                <a:r>
                  <a:rPr lang="en-US" sz="2400" b="0">
                    <a:solidFill>
                      <a:schemeClr val="tx1"/>
                    </a:solidFill>
                    <a:latin typeface="Century Gothic"/>
                  </a:rPr>
                  <a:t>) is liquid, (</a:t>
                </a:r>
                <a14:m>
                  <m:oMath xmlns:m="http://schemas.openxmlformats.org/officeDocument/2006/math">
                    <m:r>
                      <m:rPr>
                        <m:sty m:val="p"/>
                      </m:rPr>
                      <a:rPr lang="en-US" sz="2400" b="0" i="0" dirty="0" smtClean="0">
                        <a:solidFill>
                          <a:schemeClr val="tx1"/>
                        </a:solidFill>
                        <a:latin typeface="Cambria Math" panose="02040503050406030204" pitchFamily="18" charset="0"/>
                      </a:rPr>
                      <m:t>g</m:t>
                    </m:r>
                  </m:oMath>
                </a14:m>
                <a:r>
                  <a:rPr lang="en-US" sz="2400" b="0">
                    <a:solidFill>
                      <a:schemeClr val="tx1"/>
                    </a:solidFill>
                    <a:latin typeface="Century Gothic"/>
                  </a:rPr>
                  <a:t>) is gas and (</a:t>
                </a:r>
                <a14:m>
                  <m:oMath xmlns:m="http://schemas.openxmlformats.org/officeDocument/2006/math">
                    <m:r>
                      <m:rPr>
                        <m:sty m:val="p"/>
                      </m:rPr>
                      <a:rPr lang="en-US" sz="2400" b="0" i="0" dirty="0" smtClean="0">
                        <a:solidFill>
                          <a:schemeClr val="tx1"/>
                        </a:solidFill>
                        <a:latin typeface="Cambria Math" panose="02040503050406030204" pitchFamily="18" charset="0"/>
                      </a:rPr>
                      <m:t>aq</m:t>
                    </m:r>
                  </m:oMath>
                </a14:m>
                <a:r>
                  <a:rPr lang="en-US" sz="2400" b="0">
                    <a:solidFill>
                      <a:schemeClr val="tx1"/>
                    </a:solidFill>
                    <a:latin typeface="Century Gothic"/>
                  </a:rPr>
                  <a:t>) is aqueous</a:t>
                </a:r>
              </a:p>
            </p:txBody>
          </p:sp>
        </mc:Choice>
        <mc:Fallback>
          <p:sp>
            <p:nvSpPr>
              <p:cNvPr id="5" name="Title 1">
                <a:extLst>
                  <a:ext uri="{FF2B5EF4-FFF2-40B4-BE49-F238E27FC236}">
                    <a16:creationId xmlns:a16="http://schemas.microsoft.com/office/drawing/2014/main" id="{311A248A-208F-A975-6E52-A6211F8C1B28}"/>
                  </a:ext>
                </a:extLst>
              </p:cNvPr>
              <p:cNvSpPr txBox="1">
                <a:spLocks noRot="1" noChangeAspect="1" noMove="1" noResize="1" noEditPoints="1" noAdjustHandles="1" noChangeArrowheads="1" noChangeShapeType="1" noTextEdit="1"/>
              </p:cNvSpPr>
              <p:nvPr/>
            </p:nvSpPr>
            <p:spPr>
              <a:xfrm>
                <a:off x="3885481" y="281637"/>
                <a:ext cx="7127498" cy="1069899"/>
              </a:xfrm>
              <a:prstGeom prst="rect">
                <a:avLst/>
              </a:prstGeom>
              <a:blipFill>
                <a:blip r:embed="rId3"/>
                <a:stretch>
                  <a:fillRect l="-1538" t="-8523" r="-855" b="-13068"/>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4BA38EE8-7613-9A48-AA60-2594AA15D09C}"/>
              </a:ext>
            </a:extLst>
          </p:cNvPr>
          <p:cNvSpPr txBox="1"/>
          <p:nvPr/>
        </p:nvSpPr>
        <p:spPr>
          <a:xfrm>
            <a:off x="419097" y="1453951"/>
            <a:ext cx="5259807" cy="16760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In other words …</a:t>
            </a:r>
          </a:p>
          <a:p>
            <a:r>
              <a:rPr lang="en-GB" sz="2000">
                <a:solidFill>
                  <a:srgbClr val="242424"/>
                </a:solidFill>
                <a:latin typeface="Century Gothic"/>
              </a:rPr>
              <a:t>a state symbol is a small letter in brackets that tells us whether a substance is in the solid, liquid or gas state or dissolved in water (aqueous)</a:t>
            </a:r>
            <a:endParaRPr lang="en-GB" sz="2000">
              <a:latin typeface="Century Gothic"/>
            </a:endParaRPr>
          </a:p>
        </p:txBody>
      </p:sp>
      <p:sp>
        <p:nvSpPr>
          <p:cNvPr id="10" name="TextBox 9">
            <a:extLst>
              <a:ext uri="{FF2B5EF4-FFF2-40B4-BE49-F238E27FC236}">
                <a16:creationId xmlns:a16="http://schemas.microsoft.com/office/drawing/2014/main" id="{038D49B2-D349-DDDB-35FE-D305BB5567E0}"/>
              </a:ext>
            </a:extLst>
          </p:cNvPr>
          <p:cNvSpPr txBox="1"/>
          <p:nvPr/>
        </p:nvSpPr>
        <p:spPr>
          <a:xfrm>
            <a:off x="430303" y="4357691"/>
            <a:ext cx="2051639"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St-ay-t sim-bel</a:t>
            </a:r>
          </a:p>
        </p:txBody>
      </p:sp>
      <p:sp>
        <p:nvSpPr>
          <p:cNvPr id="11" name="TextBox 10">
            <a:extLst>
              <a:ext uri="{FF2B5EF4-FFF2-40B4-BE49-F238E27FC236}">
                <a16:creationId xmlns:a16="http://schemas.microsoft.com/office/drawing/2014/main" id="{8C8177C3-1139-CC82-76E7-837455BBBCCD}"/>
              </a:ext>
            </a:extLst>
          </p:cNvPr>
          <p:cNvSpPr txBox="1"/>
          <p:nvPr/>
        </p:nvSpPr>
        <p:spPr>
          <a:xfrm>
            <a:off x="419097" y="5161488"/>
            <a:ext cx="3254665"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State (the form something is in), symbol (a sign or letter to represent something)</a:t>
            </a:r>
          </a:p>
        </p:txBody>
      </p:sp>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309DBB3D-3EBC-D609-22A1-68FAFE71A7B5}"/>
                  </a:ext>
                </a:extLst>
              </p:cNvPr>
              <p:cNvSpPr txBox="1"/>
              <p:nvPr/>
            </p:nvSpPr>
            <p:spPr>
              <a:xfrm>
                <a:off x="7745472" y="3574477"/>
                <a:ext cx="3021275" cy="317009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 …</a:t>
                </a:r>
              </a:p>
              <a:p>
                <a:r>
                  <a:rPr lang="en-GB" sz="2000">
                    <a:solidFill>
                      <a:srgbClr val="242424"/>
                    </a:solidFill>
                    <a:latin typeface="Century Gothic"/>
                  </a:rPr>
                  <a:t>physical appearance.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aq</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and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are not the same – aqueous means the substance has dissolved into water to form a solution, while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shows that the substance is melted</a:t>
                </a:r>
              </a:p>
            </p:txBody>
          </p:sp>
        </mc:Choice>
        <mc:Fallback>
          <p:sp>
            <p:nvSpPr>
              <p:cNvPr id="14" name="TextBox 13">
                <a:extLst>
                  <a:ext uri="{FF2B5EF4-FFF2-40B4-BE49-F238E27FC236}">
                    <a16:creationId xmlns:a16="http://schemas.microsoft.com/office/drawing/2014/main" id="{309DBB3D-3EBC-D609-22A1-68FAFE71A7B5}"/>
                  </a:ext>
                </a:extLst>
              </p:cNvPr>
              <p:cNvSpPr txBox="1">
                <a:spLocks noRot="1" noChangeAspect="1" noMove="1" noResize="1" noEditPoints="1" noAdjustHandles="1" noChangeArrowheads="1" noChangeShapeType="1" noTextEdit="1"/>
              </p:cNvSpPr>
              <p:nvPr/>
            </p:nvSpPr>
            <p:spPr>
              <a:xfrm>
                <a:off x="7745472" y="3574477"/>
                <a:ext cx="3021275" cy="3170099"/>
              </a:xfrm>
              <a:prstGeom prst="rect">
                <a:avLst/>
              </a:prstGeom>
              <a:blipFill>
                <a:blip r:embed="rId4"/>
                <a:stretch>
                  <a:fillRect l="-2008" t="-765" r="-3012"/>
                </a:stretch>
              </a:blipFill>
              <a:ln w="19050">
                <a:solidFill>
                  <a:srgbClr val="006F62"/>
                </a:solid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802C398F-FBE0-5B79-7AA7-3E69A1F84905}"/>
                  </a:ext>
                </a:extLst>
              </p:cNvPr>
              <p:cNvSpPr txBox="1"/>
              <p:nvPr/>
            </p:nvSpPr>
            <p:spPr>
              <a:xfrm>
                <a:off x="6140831" y="1455578"/>
                <a:ext cx="4872148" cy="166483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In the reaction: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a:rPr lang="en-GB" sz="2000" i="0" dirty="0">
                        <a:solidFill>
                          <a:srgbClr val="242424"/>
                        </a:solidFill>
                        <a:latin typeface="Cambria Math" panose="02040503050406030204" pitchFamily="18" charset="0"/>
                      </a:rPr>
                      <m:t>(</m:t>
                    </m:r>
                    <m:r>
                      <m:rPr>
                        <m:sty m:val="p"/>
                      </m:rPr>
                      <a:rPr lang="en-GB" sz="2000" i="0" dirty="0">
                        <a:solidFill>
                          <a:srgbClr val="242424"/>
                        </a:solidFill>
                        <a:latin typeface="Cambria Math" panose="02040503050406030204" pitchFamily="18" charset="0"/>
                      </a:rPr>
                      <m:t>g</m:t>
                    </m:r>
                    <m:r>
                      <a:rPr lang="en-GB" sz="2000" i="0" dirty="0">
                        <a:solidFill>
                          <a:srgbClr val="242424"/>
                        </a:solidFill>
                        <a:latin typeface="Cambria Math" panose="02040503050406030204" pitchFamily="18" charset="0"/>
                      </a:rPr>
                      <m:t>) </m:t>
                    </m:r>
                  </m:oMath>
                </a14:m>
                <a:r>
                  <a:rPr lang="en-GB" sz="2000">
                    <a:solidFill>
                      <a:srgbClr val="242424"/>
                    </a:solidFill>
                    <a:latin typeface="Century Gothic"/>
                  </a:rPr>
                  <a:t>+ </a:t>
                </a:r>
                <a14:m>
                  <m:oMath xmlns:m="http://schemas.openxmlformats.org/officeDocument/2006/math">
                    <m:r>
                      <m:rPr>
                        <m:sty m:val="p"/>
                      </m:rPr>
                      <a:rPr lang="en-GB" sz="2000" i="0" dirty="0" smtClean="0">
                        <a:solidFill>
                          <a:srgbClr val="242424"/>
                        </a:solidFill>
                        <a:latin typeface="Cambria Math" panose="02040503050406030204" pitchFamily="18" charset="0"/>
                      </a:rPr>
                      <m:t>O</m:t>
                    </m:r>
                    <m:r>
                      <a:rPr lang="en-GB" sz="2000" i="0" baseline="-25000" dirty="0" smtClean="0">
                        <a:solidFill>
                          <a:srgbClr val="242424"/>
                        </a:solidFill>
                        <a:latin typeface="Cambria Math" panose="02040503050406030204" pitchFamily="18" charset="0"/>
                      </a:rPr>
                      <m:t>2</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g</m:t>
                    </m:r>
                  </m:oMath>
                </a14:m>
                <a:r>
                  <a:rPr lang="en-GB" sz="2000">
                    <a:solidFill>
                      <a:srgbClr val="242424"/>
                    </a:solidFill>
                    <a:latin typeface="Century Gothic"/>
                  </a:rPr>
                  <a:t>) →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m:rPr>
                        <m:sty m:val="p"/>
                      </m:rPr>
                      <a:rPr lang="en-GB" sz="2000" i="0" dirty="0" smtClean="0">
                        <a:solidFill>
                          <a:srgbClr val="242424"/>
                        </a:solidFill>
                        <a:latin typeface="Cambria Math" panose="02040503050406030204" pitchFamily="18" charset="0"/>
                      </a:rPr>
                      <m:t>O</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l</m:t>
                    </m:r>
                  </m:oMath>
                </a14:m>
                <a:r>
                  <a:rPr lang="en-GB" sz="2000">
                    <a:solidFill>
                      <a:srgbClr val="242424"/>
                    </a:solidFill>
                    <a:latin typeface="Century Gothic"/>
                  </a:rPr>
                  <a:t>), the state symbols show that hydrogen gas and oxygen gas react together to form liquid water</a:t>
                </a:r>
              </a:p>
            </p:txBody>
          </p:sp>
        </mc:Choice>
        <mc:Fallback>
          <p:sp>
            <p:nvSpPr>
              <p:cNvPr id="15" name="TextBox 14">
                <a:extLst>
                  <a:ext uri="{FF2B5EF4-FFF2-40B4-BE49-F238E27FC236}">
                    <a16:creationId xmlns:a16="http://schemas.microsoft.com/office/drawing/2014/main" id="{802C398F-FBE0-5B79-7AA7-3E69A1F84905}"/>
                  </a:ext>
                </a:extLst>
              </p:cNvPr>
              <p:cNvSpPr txBox="1">
                <a:spLocks noRot="1" noChangeAspect="1" noMove="1" noResize="1" noEditPoints="1" noAdjustHandles="1" noChangeArrowheads="1" noChangeShapeType="1" noTextEdit="1"/>
              </p:cNvSpPr>
              <p:nvPr/>
            </p:nvSpPr>
            <p:spPr>
              <a:xfrm>
                <a:off x="6140831" y="1455578"/>
                <a:ext cx="4872148" cy="1664833"/>
              </a:xfrm>
              <a:prstGeom prst="rect">
                <a:avLst/>
              </a:prstGeom>
              <a:blipFill>
                <a:blip r:embed="rId5"/>
                <a:stretch>
                  <a:fillRect l="-1121" t="-1812" b="-2899"/>
                </a:stretch>
              </a:blipFill>
              <a:ln w="19050">
                <a:solidFill>
                  <a:srgbClr val="006F62"/>
                </a:solidFill>
              </a:ln>
            </p:spPr>
            <p:txBody>
              <a:bodyPr/>
              <a:lstStyle/>
              <a:p>
                <a:r>
                  <a:rPr lang="en-US">
                    <a:noFill/>
                  </a:rPr>
                  <a:t> </a:t>
                </a:r>
              </a:p>
            </p:txBody>
          </p:sp>
        </mc:Fallback>
      </mc:AlternateContent>
      <p:sp>
        <p:nvSpPr>
          <p:cNvPr id="9" name="TextBox 8">
            <a:extLst>
              <a:ext uri="{FF2B5EF4-FFF2-40B4-BE49-F238E27FC236}">
                <a16:creationId xmlns:a16="http://schemas.microsoft.com/office/drawing/2014/main" id="{3AE103B4-7724-7CDF-5478-C692475315D9}"/>
              </a:ext>
            </a:extLst>
          </p:cNvPr>
          <p:cNvSpPr txBox="1"/>
          <p:nvPr/>
        </p:nvSpPr>
        <p:spPr>
          <a:xfrm>
            <a:off x="430305" y="3246117"/>
            <a:ext cx="3243457"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Sign it</a:t>
            </a:r>
          </a:p>
          <a:p>
            <a:r>
              <a:rPr lang="en-GB" sz="2000">
                <a:latin typeface="Century Gothic"/>
              </a:rPr>
              <a:t>Watch a video:</a:t>
            </a:r>
          </a:p>
          <a:p>
            <a:r>
              <a:rPr lang="en-GB" sz="2000">
                <a:latin typeface="Century Gothic"/>
                <a:ea typeface="+mn-lt"/>
                <a:cs typeface="+mn-lt"/>
                <a:hlinkClick r:id="rId6"/>
              </a:rPr>
              <a:t>bit.ly/4iMfO4Q</a:t>
            </a:r>
            <a:endParaRPr lang="en-GB"/>
          </a:p>
        </p:txBody>
      </p:sp>
      <p:pic>
        <p:nvPicPr>
          <p:cNvPr id="1030" name="Picture 6">
            <a:extLst>
              <a:ext uri="{FF2B5EF4-FFF2-40B4-BE49-F238E27FC236}">
                <a16:creationId xmlns:a16="http://schemas.microsoft.com/office/drawing/2014/main" id="{5F8E5A0D-AC3D-38A1-01F9-22CA53896CF6}"/>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061824" y="3318176"/>
            <a:ext cx="611938"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9FBA50D2-A1B3-0D49-060C-677E6C10BA3E}"/>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600965" y="3313413"/>
            <a:ext cx="622673" cy="54292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Two labelled beakers and a small labelled tray. The tray contains salt, the left beaker contains water, with state symbol (l), and the right beaker contains salt water with state symbol (aq). A container with white crystals is labelled salt with with state symbol (s)">
            <a:extLst>
              <a:ext uri="{FF2B5EF4-FFF2-40B4-BE49-F238E27FC236}">
                <a16:creationId xmlns:a16="http://schemas.microsoft.com/office/drawing/2014/main" id="{E9021BE7-3410-7592-C848-7C4918E60865}"/>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4730202" y="3298204"/>
            <a:ext cx="1948076" cy="2381206"/>
          </a:xfrm>
          <a:prstGeom prst="rect">
            <a:avLst/>
          </a:prstGeom>
        </p:spPr>
      </p:pic>
      <p:pic>
        <p:nvPicPr>
          <p:cNvPr id="19" name="Picture 18" descr="A red balloon being inflated on a green gas cylinder. The photo is labelled 'helium with state symbol (g)'">
            <a:extLst>
              <a:ext uri="{FF2B5EF4-FFF2-40B4-BE49-F238E27FC236}">
                <a16:creationId xmlns:a16="http://schemas.microsoft.com/office/drawing/2014/main" id="{E7C025CF-099B-77DB-26B7-83AEFD3621FE}"/>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214233" y="5771370"/>
            <a:ext cx="1872301" cy="1086630"/>
          </a:xfrm>
          <a:prstGeom prst="rect">
            <a:avLst/>
          </a:prstGeom>
        </p:spPr>
      </p:pic>
      <p:sp>
        <p:nvSpPr>
          <p:cNvPr id="20" name="TextBox 18">
            <a:extLst>
              <a:ext uri="{FF2B5EF4-FFF2-40B4-BE49-F238E27FC236}">
                <a16:creationId xmlns:a16="http://schemas.microsoft.com/office/drawing/2014/main" id="{D5B86429-0B54-5BD4-4D7F-BC31A8F7F9ED}"/>
              </a:ext>
            </a:extLst>
          </p:cNvPr>
          <p:cNvSpPr txBox="1"/>
          <p:nvPr/>
        </p:nvSpPr>
        <p:spPr>
          <a:xfrm>
            <a:off x="5941382" y="3298204"/>
            <a:ext cx="800283" cy="331918"/>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a:t>
            </a:r>
            <a:r>
              <a:rPr lang="en-US" sz="1400">
                <a:solidFill>
                  <a:schemeClr val="tx1"/>
                </a:solidFill>
                <a:latin typeface="Cambria Math" panose="02040503050406030204" pitchFamily="18" charset="0"/>
                <a:ea typeface="Cambria Math" panose="02040503050406030204" pitchFamily="18" charset="0"/>
              </a:rPr>
              <a:t>aq</a:t>
            </a:r>
            <a:r>
              <a:rPr lang="en-US" sz="1400">
                <a:solidFill>
                  <a:schemeClr val="tx1"/>
                </a:solidFill>
                <a:latin typeface="Century Gothic"/>
              </a:rPr>
              <a:t>) </a:t>
            </a:r>
            <a:endParaRPr lang="en-GB" sz="1400"/>
          </a:p>
        </p:txBody>
      </p:sp>
      <p:sp>
        <p:nvSpPr>
          <p:cNvPr id="21" name="TextBox 20">
            <a:extLst>
              <a:ext uri="{FF2B5EF4-FFF2-40B4-BE49-F238E27FC236}">
                <a16:creationId xmlns:a16="http://schemas.microsoft.com/office/drawing/2014/main" id="{295B60EB-9463-9F2A-F740-EB72649B0C57}"/>
              </a:ext>
            </a:extLst>
          </p:cNvPr>
          <p:cNvSpPr txBox="1"/>
          <p:nvPr/>
        </p:nvSpPr>
        <p:spPr>
          <a:xfrm>
            <a:off x="5057772" y="3298204"/>
            <a:ext cx="483415" cy="331918"/>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a:t>
            </a:r>
            <a:r>
              <a:rPr lang="en-US" sz="1400">
                <a:latin typeface="Cambria Math" panose="02040503050406030204" pitchFamily="18" charset="0"/>
                <a:ea typeface="Cambria Math" panose="02040503050406030204" pitchFamily="18" charset="0"/>
              </a:rPr>
              <a:t>l</a:t>
            </a:r>
            <a:r>
              <a:rPr lang="en-US" sz="1400">
                <a:solidFill>
                  <a:schemeClr val="tx1"/>
                </a:solidFill>
                <a:latin typeface="Century Gothic"/>
              </a:rPr>
              <a:t>) </a:t>
            </a:r>
            <a:endParaRPr lang="en-GB" sz="1400"/>
          </a:p>
        </p:txBody>
      </p:sp>
      <p:sp>
        <p:nvSpPr>
          <p:cNvPr id="22" name="TextBox 21">
            <a:extLst>
              <a:ext uri="{FF2B5EF4-FFF2-40B4-BE49-F238E27FC236}">
                <a16:creationId xmlns:a16="http://schemas.microsoft.com/office/drawing/2014/main" id="{CCDC0438-1C47-A024-8461-5BEE2F46EC40}"/>
              </a:ext>
            </a:extLst>
          </p:cNvPr>
          <p:cNvSpPr txBox="1"/>
          <p:nvPr/>
        </p:nvSpPr>
        <p:spPr>
          <a:xfrm>
            <a:off x="5932057" y="5400060"/>
            <a:ext cx="483415" cy="331918"/>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a:t>
            </a:r>
            <a:r>
              <a:rPr lang="en-US" sz="1400">
                <a:solidFill>
                  <a:schemeClr val="tx1"/>
                </a:solidFill>
                <a:latin typeface="Cambria Math" panose="02040503050406030204" pitchFamily="18" charset="0"/>
                <a:ea typeface="Cambria Math" panose="02040503050406030204" pitchFamily="18" charset="0"/>
              </a:rPr>
              <a:t>s</a:t>
            </a:r>
            <a:r>
              <a:rPr lang="en-US" sz="1400">
                <a:solidFill>
                  <a:schemeClr val="tx1"/>
                </a:solidFill>
                <a:latin typeface="Century Gothic"/>
              </a:rPr>
              <a:t>) </a:t>
            </a:r>
            <a:endParaRPr lang="en-GB" sz="1400"/>
          </a:p>
        </p:txBody>
      </p:sp>
      <p:sp>
        <p:nvSpPr>
          <p:cNvPr id="23" name="TextBox 22">
            <a:extLst>
              <a:ext uri="{FF2B5EF4-FFF2-40B4-BE49-F238E27FC236}">
                <a16:creationId xmlns:a16="http://schemas.microsoft.com/office/drawing/2014/main" id="{B3087923-0F87-EC82-79EE-EFFC040DF519}"/>
              </a:ext>
            </a:extLst>
          </p:cNvPr>
          <p:cNvSpPr txBox="1"/>
          <p:nvPr/>
        </p:nvSpPr>
        <p:spPr>
          <a:xfrm>
            <a:off x="6140831" y="6087563"/>
            <a:ext cx="868112" cy="564258"/>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entury Gothic"/>
              </a:rPr>
              <a:t>h</a:t>
            </a:r>
            <a:r>
              <a:rPr lang="en-US" sz="1400">
                <a:solidFill>
                  <a:schemeClr val="tx1"/>
                </a:solidFill>
                <a:latin typeface="Century Gothic"/>
              </a:rPr>
              <a:t>elium (</a:t>
            </a:r>
            <a:r>
              <a:rPr lang="en-US" sz="1400">
                <a:solidFill>
                  <a:schemeClr val="tx1"/>
                </a:solidFill>
                <a:latin typeface="Cambria Math" panose="02040503050406030204" pitchFamily="18" charset="0"/>
                <a:ea typeface="Cambria Math" panose="02040503050406030204" pitchFamily="18" charset="0"/>
              </a:rPr>
              <a:t>g</a:t>
            </a:r>
            <a:r>
              <a:rPr lang="en-US" sz="1400">
                <a:solidFill>
                  <a:schemeClr val="tx1"/>
                </a:solidFill>
                <a:latin typeface="Century Gothic"/>
              </a:rPr>
              <a:t>)</a:t>
            </a:r>
            <a:endParaRPr lang="en-GB" sz="1400"/>
          </a:p>
        </p:txBody>
      </p:sp>
      <p:cxnSp>
        <p:nvCxnSpPr>
          <p:cNvPr id="24" name="Straight Connector 23">
            <a:extLst>
              <a:ext uri="{FF2B5EF4-FFF2-40B4-BE49-F238E27FC236}">
                <a16:creationId xmlns:a16="http://schemas.microsoft.com/office/drawing/2014/main" id="{820BCA4D-2FD5-D740-4364-391FE83A401C}"/>
              </a:ext>
              <a:ext uri="{C183D7F6-B498-43B3-948B-1728B52AA6E4}">
                <adec:decorative xmlns:adec="http://schemas.microsoft.com/office/drawing/2017/decorative" val="1"/>
              </a:ext>
            </a:extLst>
          </p:cNvPr>
          <p:cNvCxnSpPr>
            <a:cxnSpLocks/>
          </p:cNvCxnSpPr>
          <p:nvPr/>
        </p:nvCxnSpPr>
        <p:spPr>
          <a:xfrm flipV="1">
            <a:off x="5296375" y="6335908"/>
            <a:ext cx="861306" cy="641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70636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03E23-04F4-B482-49BD-DB6915908409}"/>
              </a:ext>
            </a:extLst>
          </p:cNvPr>
          <p:cNvSpPr>
            <a:spLocks noGrp="1"/>
          </p:cNvSpPr>
          <p:nvPr>
            <p:ph type="title"/>
          </p:nvPr>
        </p:nvSpPr>
        <p:spPr/>
        <p:txBody>
          <a:bodyPr/>
          <a:lstStyle/>
          <a:p>
            <a:r>
              <a:rPr lang="en-GB" b="1">
                <a:solidFill>
                  <a:srgbClr val="3A716B"/>
                </a:solidFill>
                <a:latin typeface="Century Gothic" panose="020B0502020202020204" pitchFamily="34" charset="0"/>
              </a:rPr>
              <a:t>Acknowledgements</a:t>
            </a:r>
          </a:p>
        </p:txBody>
      </p:sp>
      <p:sp>
        <p:nvSpPr>
          <p:cNvPr id="4" name="TextBox 3">
            <a:extLst>
              <a:ext uri="{FF2B5EF4-FFF2-40B4-BE49-F238E27FC236}">
                <a16:creationId xmlns:a16="http://schemas.microsoft.com/office/drawing/2014/main" id="{0B9A3072-F7B7-D801-B8C1-64653689D6A0}"/>
              </a:ext>
            </a:extLst>
          </p:cNvPr>
          <p:cNvSpPr txBox="1"/>
          <p:nvPr/>
        </p:nvSpPr>
        <p:spPr>
          <a:xfrm>
            <a:off x="296883" y="1698171"/>
            <a:ext cx="8662060" cy="2585323"/>
          </a:xfrm>
          <a:prstGeom prst="rect">
            <a:avLst/>
          </a:prstGeom>
          <a:noFill/>
        </p:spPr>
        <p:txBody>
          <a:bodyPr wrap="square" rtlCol="0">
            <a:spAutoFit/>
          </a:bodyPr>
          <a:lstStyle/>
          <a:p>
            <a:r>
              <a:rPr lang="en-GB">
                <a:latin typeface="Century Gothic" panose="020B0502020202020204" pitchFamily="34" charset="0"/>
              </a:rPr>
              <a:t>Images on slides 28, 29, 30, 34  © Turtle Rock Scientific/Science Photo Library</a:t>
            </a:r>
          </a:p>
          <a:p>
            <a:r>
              <a:rPr lang="en-GB">
                <a:latin typeface="Century Gothic" panose="020B0502020202020204" pitchFamily="34" charset="0"/>
              </a:rPr>
              <a:t>Images on slide 12, 14, 15, 16, 17, 18, 19, 21, 26, 31 © Shutterstock </a:t>
            </a:r>
          </a:p>
          <a:p>
            <a:r>
              <a:rPr lang="en-GB">
                <a:latin typeface="Century Gothic"/>
              </a:rPr>
              <a:t>Image of </a:t>
            </a:r>
            <a:r>
              <a:rPr lang="en-US">
                <a:latin typeface="Century Gothic"/>
              </a:rPr>
              <a:t>copper sulfate powder </a:t>
            </a:r>
            <a:r>
              <a:rPr lang="en-GB">
                <a:latin typeface="Century Gothic"/>
              </a:rPr>
              <a:t>on </a:t>
            </a:r>
            <a:r>
              <a:rPr lang="en-GB">
                <a:latin typeface="Century Gothic" panose="020B0502020202020204" pitchFamily="34" charset="0"/>
              </a:rPr>
              <a:t>slide 31 </a:t>
            </a:r>
            <a:r>
              <a:rPr lang="en-GB">
                <a:latin typeface="Century Gothic" panose="020B0502020202020204" pitchFamily="34" charset="0"/>
                <a:ea typeface="Cambria" panose="02040503050406030204" pitchFamily="18" charset="0"/>
              </a:rPr>
              <a:t>© </a:t>
            </a:r>
            <a:r>
              <a:rPr lang="en-GB" err="1">
                <a:latin typeface="Century Gothic" panose="020B0502020202020204" pitchFamily="34" charset="0"/>
                <a:ea typeface="Cambria" panose="02040503050406030204" pitchFamily="18" charset="0"/>
              </a:rPr>
              <a:t>Fablok</a:t>
            </a:r>
            <a:r>
              <a:rPr lang="en-GB">
                <a:latin typeface="Century Gothic" panose="020B0502020202020204" pitchFamily="34" charset="0"/>
                <a:ea typeface="Cambria" panose="02040503050406030204" pitchFamily="18" charset="0"/>
              </a:rPr>
              <a:t>/Shutterstock</a:t>
            </a:r>
          </a:p>
          <a:p>
            <a:r>
              <a:rPr lang="en-GB">
                <a:latin typeface="Century Gothic" panose="020B0502020202020204" pitchFamily="34" charset="0"/>
              </a:rPr>
              <a:t>Image of helium on slide 34 © Getty Images</a:t>
            </a:r>
          </a:p>
          <a:p>
            <a:r>
              <a:rPr lang="en-GB">
                <a:latin typeface="Century Gothic" panose="020B0502020202020204" pitchFamily="34" charset="0"/>
              </a:rPr>
              <a:t>All other images © Royal Society of Chemistry</a:t>
            </a:r>
          </a:p>
          <a:p>
            <a:endParaRPr lang="en-GB">
              <a:latin typeface="Century Gothic" panose="020B0502020202020204" pitchFamily="34" charset="0"/>
            </a:endParaRPr>
          </a:p>
          <a:p>
            <a:r>
              <a:rPr lang="en-GB" sz="1800">
                <a:effectLst/>
                <a:latin typeface="Century Gothic" panose="020B0502020202020204" pitchFamily="34" charset="0"/>
                <a:ea typeface="Aptos" panose="020B0004020202020204" pitchFamily="34" charset="0"/>
                <a:cs typeface="Aptos" panose="020B0004020202020204" pitchFamily="34" charset="0"/>
              </a:rPr>
              <a:t>SSC BSL Glossaries of Curriculum Terms (</a:t>
            </a:r>
            <a:r>
              <a:rPr lang="en-GB" sz="1800" u="sng">
                <a:solidFill>
                  <a:srgbClr val="467886"/>
                </a:solidFill>
                <a:effectLst/>
                <a:latin typeface="Century Gothic" panose="020B0502020202020204" pitchFamily="34" charset="0"/>
                <a:ea typeface="Aptos" panose="020B0004020202020204" pitchFamily="34" charset="0"/>
                <a:cs typeface="Aptos" panose="020B0004020202020204" pitchFamily="34" charset="0"/>
                <a:hlinkClick r:id="rId2"/>
              </a:rPr>
              <a:t>https://www.ssc.education.ed.ac.uk/BSL/</a:t>
            </a:r>
            <a:r>
              <a:rPr lang="en-GB" sz="1800">
                <a:effectLst/>
                <a:latin typeface="Century Gothic" panose="020B0502020202020204" pitchFamily="34" charset="0"/>
                <a:ea typeface="Aptos" panose="020B0004020202020204" pitchFamily="34" charset="0"/>
                <a:cs typeface="Aptos" panose="020B0004020202020204" pitchFamily="34" charset="0"/>
              </a:rPr>
              <a:t>)</a:t>
            </a:r>
          </a:p>
          <a:p>
            <a:endParaRPr lang="en-GB">
              <a:latin typeface="Century Gothic" panose="020B0502020202020204" pitchFamily="34" charset="0"/>
            </a:endParaRPr>
          </a:p>
        </p:txBody>
      </p:sp>
    </p:spTree>
    <p:extLst>
      <p:ext uri="{BB962C8B-B14F-4D97-AF65-F5344CB8AC3E}">
        <p14:creationId xmlns:p14="http://schemas.microsoft.com/office/powerpoint/2010/main" val="8087998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A38251BB-5CAB-43C3-BB8A-A62BF0B4E23C}">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FBDD8C7-6E5C-45F5-8591-082697061956}">
  <ds:schemaRefs>
    <ds:schemaRef ds:uri="http://schemas.microsoft.com/sharepoint/v3/contenttype/forms"/>
  </ds:schemaRefs>
</ds:datastoreItem>
</file>

<file path=customXml/itemProps3.xml><?xml version="1.0" encoding="utf-8"?>
<ds:datastoreItem xmlns:ds="http://schemas.openxmlformats.org/officeDocument/2006/customXml" ds:itemID="{91F530B7-9308-4B0C-B6D4-573F062B1D5A}">
  <ds:schemaRefs>
    <ds:schemaRef ds:uri="5c7d88b2-bc5d-47d8-b067-5f30c82b40fb"/>
    <ds:schemaRef ds:uri="9e3c562f-56b0-4bc9-96c8-d04b098685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35</Slides>
  <Notes>12</Notes>
  <HiddenSlides>0</HiddenSlides>
  <ScaleCrop>false</ScaleCrop>
  <HeadingPairs>
    <vt:vector size="4" baseType="variant">
      <vt:variant>
        <vt:lpstr>Theme</vt:lpstr>
      </vt:variant>
      <vt:variant>
        <vt:i4>2</vt:i4>
      </vt:variant>
      <vt:variant>
        <vt:lpstr>Slide Titles</vt:lpstr>
      </vt:variant>
      <vt:variant>
        <vt:i4>35</vt:i4>
      </vt:variant>
    </vt:vector>
  </HeadingPairs>
  <TitlesOfParts>
    <vt:vector size="37" baseType="lpstr">
      <vt:lpstr>Office Theme</vt:lpstr>
      <vt:lpstr>1_Office Theme</vt:lpstr>
      <vt:lpstr>11–14 years</vt:lpstr>
      <vt:lpstr>Contents</vt:lpstr>
      <vt:lpstr>Contents</vt:lpstr>
      <vt:lpstr>Atom</vt:lpstr>
      <vt:lpstr>Molecule</vt:lpstr>
      <vt:lpstr>Chemical property</vt:lpstr>
      <vt:lpstr>Compound</vt:lpstr>
      <vt:lpstr>Element</vt:lpstr>
      <vt:lpstr>Impurity</vt:lpstr>
      <vt:lpstr>Mixture</vt:lpstr>
      <vt:lpstr>Physical property</vt:lpstr>
      <vt:lpstr>Pure substance</vt:lpstr>
      <vt:lpstr>Chromatography</vt:lpstr>
      <vt:lpstr>Condenser</vt:lpstr>
      <vt:lpstr>Crystal</vt:lpstr>
      <vt:lpstr>Crystallisation</vt:lpstr>
      <vt:lpstr>Evaporation</vt:lpstr>
      <vt:lpstr>Filter paper</vt:lpstr>
      <vt:lpstr>Filtrate</vt:lpstr>
      <vt:lpstr>Filtration</vt:lpstr>
      <vt:lpstr>Porous</vt:lpstr>
      <vt:lpstr>Residue</vt:lpstr>
      <vt:lpstr>Simple distillation</vt:lpstr>
      <vt:lpstr>Dissolve</vt:lpstr>
      <vt:lpstr>Insoluble</vt:lpstr>
      <vt:lpstr>Miscible</vt:lpstr>
      <vt:lpstr>Soluble</vt:lpstr>
      <vt:lpstr>Solute</vt:lpstr>
      <vt:lpstr>Solution</vt:lpstr>
      <vt:lpstr>Solvent</vt:lpstr>
      <vt:lpstr>Aqueous</vt:lpstr>
      <vt:lpstr>Chemical formula</vt:lpstr>
      <vt:lpstr>Chemical symbol</vt:lpstr>
      <vt:lpstr>State symbol</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11-14 Elements, compounds and mixtures student slides</dc:title>
  <dc:creator>Royal Society of Chemistry</dc:creator>
  <cp:keywords>vocabular; chemistry; glossary; key terms, key words, language of science, communication; elements; compounds; mixtures</cp:keywords>
  <dc:description>From rsc.li/42AcGmK, teacher notes also available</dc:description>
  <cp:revision>1</cp:revision>
  <dcterms:created xsi:type="dcterms:W3CDTF">2021-04-13T16:26:00Z</dcterms:created>
  <dcterms:modified xsi:type="dcterms:W3CDTF">2025-12-17T09:18:29Z</dcterms:modified>
  <cp:category>vocabulary; chemistry; glossary, key terms, key words, language of science, communication; elements; compounds; mixtures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