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7"/>
  </p:notesMasterIdLst>
  <p:sldIdLst>
    <p:sldId id="291" r:id="rId5"/>
    <p:sldId id="295" r:id="rId6"/>
    <p:sldId id="293" r:id="rId7"/>
    <p:sldId id="294" r:id="rId8"/>
    <p:sldId id="313" r:id="rId9"/>
    <p:sldId id="750" r:id="rId10"/>
    <p:sldId id="314" r:id="rId11"/>
    <p:sldId id="761" r:id="rId12"/>
    <p:sldId id="762" r:id="rId13"/>
    <p:sldId id="763" r:id="rId14"/>
    <p:sldId id="764" r:id="rId15"/>
    <p:sldId id="315" r:id="rId16"/>
    <p:sldId id="316" r:id="rId17"/>
    <p:sldId id="321" r:id="rId18"/>
    <p:sldId id="317" r:id="rId19"/>
    <p:sldId id="765" r:id="rId20"/>
    <p:sldId id="766" r:id="rId21"/>
    <p:sldId id="767" r:id="rId22"/>
    <p:sldId id="768" r:id="rId23"/>
    <p:sldId id="756" r:id="rId24"/>
    <p:sldId id="751" r:id="rId25"/>
    <p:sldId id="757" r:id="rId26"/>
    <p:sldId id="758" r:id="rId27"/>
    <p:sldId id="759" r:id="rId28"/>
    <p:sldId id="760" r:id="rId29"/>
    <p:sldId id="319" r:id="rId30"/>
    <p:sldId id="752" r:id="rId31"/>
    <p:sldId id="771" r:id="rId32"/>
    <p:sldId id="320" r:id="rId33"/>
    <p:sldId id="769" r:id="rId34"/>
    <p:sldId id="770" r:id="rId35"/>
    <p:sldId id="772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7EDAA3B7-D082-4080-8448-E313BB7EEB0E}">
          <p14:sldIdLst>
            <p14:sldId id="291"/>
            <p14:sldId id="295"/>
            <p14:sldId id="293"/>
          </p14:sldIdLst>
        </p14:section>
        <p14:section name="Calculating relative formula mass" id="{8F0F6F53-1880-4ABD-9A02-96DFC09A6A86}">
          <p14:sldIdLst>
            <p14:sldId id="294"/>
            <p14:sldId id="313"/>
            <p14:sldId id="750"/>
            <p14:sldId id="314"/>
            <p14:sldId id="761"/>
            <p14:sldId id="762"/>
            <p14:sldId id="763"/>
            <p14:sldId id="764"/>
          </p14:sldIdLst>
        </p14:section>
        <p14:section name="Calculating percentage by mass" id="{48E2CD19-6449-4B62-AAD5-57386FFBBD3D}">
          <p14:sldIdLst>
            <p14:sldId id="315"/>
            <p14:sldId id="316"/>
            <p14:sldId id="321"/>
            <p14:sldId id="317"/>
            <p14:sldId id="765"/>
            <p14:sldId id="766"/>
            <p14:sldId id="767"/>
            <p14:sldId id="768"/>
          </p14:sldIdLst>
        </p14:section>
        <p14:section name="Calculating mass from balanced equations" id="{57F5F295-3783-4025-B576-BBE6DB3209E0}">
          <p14:sldIdLst>
            <p14:sldId id="756"/>
            <p14:sldId id="751"/>
            <p14:sldId id="757"/>
            <p14:sldId id="758"/>
            <p14:sldId id="759"/>
            <p14:sldId id="760"/>
            <p14:sldId id="319"/>
            <p14:sldId id="752"/>
            <p14:sldId id="771"/>
            <p14:sldId id="320"/>
            <p14:sldId id="769"/>
            <p14:sldId id="770"/>
            <p14:sldId id="7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5C2C06B-E31E-8F28-5ED8-94039E65A94E}" name="Bickerstaffe, E (Horizon Teacher)" initials="EB" userId="S::ebickerstaffe@horizoncc.co.uk::536c0e85-38ae-48b8-a62d-df6e4489a15c" providerId="AD"/>
  <p188:author id="{4ABE0490-048B-22EF-1BC1-1CF64EC4D232}" name="Jo Pugh" initials="JP" userId="1187eaa31d8c3d2c" providerId="Windows Live"/>
  <p188:author id="{D3B99CBC-9642-CB0E-A53F-0B8BD9B686DC}" name="Rachel Waugh" initials="RW" userId="S::40078043@ads.qub.ac.uk::6b50bcde-c82c-4c5e-84ff-5d1308e3ae32" providerId="AD"/>
  <p188:author id="{93898FDF-1F87-EDD6-6458-059E95E842BE}" name="Kirsty Patterson" initials="KP" userId="S::pattersonk@rsc.org::06c453ef-d90e-4cbc-ba6b-1bf363c3e0a9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F6E0C0"/>
    <a:srgbClr val="F7DBE0"/>
    <a:srgbClr val="E6F1EF"/>
    <a:srgbClr val="006F62"/>
    <a:srgbClr val="EDF6F9"/>
    <a:srgbClr val="48A9C5"/>
    <a:srgbClr val="FAE7EA"/>
    <a:srgbClr val="F4CFD5"/>
    <a:srgbClr val="FF9E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F57DE9-BF5C-435B-AFE7-9FAF9EB56BF0}" v="701" dt="2026-04-28T20:24:00.609"/>
    <p1510:client id="{700A8B9B-9592-4DAF-A701-0C6D5C407940}" v="4" dt="2026-04-28T07:53:17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98"/>
    <p:restoredTop sz="96336"/>
  </p:normalViewPr>
  <p:slideViewPr>
    <p:cSldViewPr snapToGrid="0" snapToObjects="1">
      <p:cViewPr varScale="1">
        <p:scale>
          <a:sx n="106" d="100"/>
          <a:sy n="106" d="100"/>
        </p:scale>
        <p:origin x="1194" y="144"/>
      </p:cViewPr>
      <p:guideLst/>
    </p:cSldViewPr>
  </p:slideViewPr>
  <p:notesTextViewPr>
    <p:cViewPr>
      <p:scale>
        <a:sx n="1" d="1"/>
        <a:sy n="1" d="1"/>
      </p:scale>
      <p:origin x="0" y="-84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modSld modMainMaster">
      <pc:chgData name="Kirsty Patterson" userId="06c453ef-d90e-4cbc-ba6b-1bf363c3e0a9" providerId="ADAL" clId="{2B52998C-451C-485A-9808-79CB34D495AD}" dt="2026-04-28T20:23:53.755" v="1995" actId="20577"/>
      <pc:docMkLst>
        <pc:docMk/>
      </pc:docMkLst>
      <pc:sldChg chg="addSp modSp mod">
        <pc:chgData name="Kirsty Patterson" userId="06c453ef-d90e-4cbc-ba6b-1bf363c3e0a9" providerId="ADAL" clId="{2B52998C-451C-485A-9808-79CB34D495AD}" dt="2026-04-27T14:59:54.901" v="79" actId="207"/>
        <pc:sldMkLst>
          <pc:docMk/>
          <pc:sldMk cId="3421502273" sldId="291"/>
        </pc:sldMkLst>
        <pc:spChg chg="mod">
          <ac:chgData name="Kirsty Patterson" userId="06c453ef-d90e-4cbc-ba6b-1bf363c3e0a9" providerId="ADAL" clId="{2B52998C-451C-485A-9808-79CB34D495AD}" dt="2026-04-27T11:57:44.843" v="3" actId="962"/>
          <ac:spMkLst>
            <pc:docMk/>
            <pc:sldMk cId="3421502273" sldId="291"/>
            <ac:spMk id="4" creationId="{D9FA6215-6388-1444-BD22-72EE9BD28448}"/>
          </ac:spMkLst>
        </pc:spChg>
        <pc:spChg chg="add mod">
          <ac:chgData name="Kirsty Patterson" userId="06c453ef-d90e-4cbc-ba6b-1bf363c3e0a9" providerId="ADAL" clId="{2B52998C-451C-485A-9808-79CB34D495AD}" dt="2026-04-27T14:59:54.901" v="79" actId="207"/>
          <ac:spMkLst>
            <pc:docMk/>
            <pc:sldMk cId="3421502273" sldId="291"/>
            <ac:spMk id="5" creationId="{528733F7-CFB3-B69E-CAD6-CB0E4DCEF9E5}"/>
          </ac:spMkLst>
        </pc:spChg>
      </pc:sldChg>
      <pc:sldChg chg="modSp mod modCm modNotesTx">
        <pc:chgData name="Kirsty Patterson" userId="06c453ef-d90e-4cbc-ba6b-1bf363c3e0a9" providerId="ADAL" clId="{2B52998C-451C-485A-9808-79CB34D495AD}" dt="2026-04-28T20:23:53.755" v="1995" actId="20577"/>
        <pc:sldMkLst>
          <pc:docMk/>
          <pc:sldMk cId="3708121807" sldId="293"/>
        </pc:sldMkLst>
        <pc:spChg chg="mod">
          <ac:chgData name="Kirsty Patterson" userId="06c453ef-d90e-4cbc-ba6b-1bf363c3e0a9" providerId="ADAL" clId="{2B52998C-451C-485A-9808-79CB34D495AD}" dt="2026-04-28T18:09:38.116" v="168" actId="20577"/>
          <ac:spMkLst>
            <pc:docMk/>
            <pc:sldMk cId="3708121807" sldId="293"/>
            <ac:spMk id="3" creationId="{CC673AA7-0565-0C45-BCCD-847B36196BF5}"/>
          </ac:spMkLst>
        </pc:spChg>
        <pc:picChg chg="mod">
          <ac:chgData name="Kirsty Patterson" userId="06c453ef-d90e-4cbc-ba6b-1bf363c3e0a9" providerId="ADAL" clId="{2B52998C-451C-485A-9808-79CB34D495AD}" dt="2026-04-27T12:00:41.854" v="10" actId="962"/>
          <ac:picMkLst>
            <pc:docMk/>
            <pc:sldMk cId="3708121807" sldId="293"/>
            <ac:picMk id="6" creationId="{DA39BE7D-CD58-3F7A-E145-14942ACA1009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09:38.116" v="168" actId="20577"/>
              <pc2:cmMkLst xmlns:pc2="http://schemas.microsoft.com/office/powerpoint/2019/9/main/command">
                <pc:docMk/>
                <pc:sldMk cId="3708121807" sldId="293"/>
                <pc2:cmMk id="{44701614-6983-4980-87DE-AB0E446FAA20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09:38.116" v="168" actId="20577"/>
              <pc2:cmMkLst xmlns:pc2="http://schemas.microsoft.com/office/powerpoint/2019/9/main/command">
                <pc:docMk/>
                <pc:sldMk cId="3708121807" sldId="293"/>
                <pc2:cmMk id="{791A28B9-CFEE-4B48-9957-5B12D02852B0}"/>
              </pc2:cmMkLst>
            </pc226:cmChg>
          </p:ext>
        </pc:extLst>
      </pc:sldChg>
      <pc:sldChg chg="addSp delSp modSp mod modCm">
        <pc:chgData name="Kirsty Patterson" userId="06c453ef-d90e-4cbc-ba6b-1bf363c3e0a9" providerId="ADAL" clId="{2B52998C-451C-485A-9808-79CB34D495AD}" dt="2026-04-28T18:32:01.579" v="776" actId="1076"/>
        <pc:sldMkLst>
          <pc:docMk/>
          <pc:sldMk cId="3659483100" sldId="294"/>
        </pc:sldMkLst>
        <pc:spChg chg="del mod">
          <ac:chgData name="Kirsty Patterson" userId="06c453ef-d90e-4cbc-ba6b-1bf363c3e0a9" providerId="ADAL" clId="{2B52998C-451C-485A-9808-79CB34D495AD}" dt="2026-04-28T18:11:53.254" v="221" actId="478"/>
          <ac:spMkLst>
            <pc:docMk/>
            <pc:sldMk cId="3659483100" sldId="294"/>
            <ac:spMk id="2" creationId="{29AF3E64-1BFF-3149-9C48-B3318BBD3AA7}"/>
          </ac:spMkLst>
        </pc:spChg>
        <pc:spChg chg="add del mod">
          <ac:chgData name="Kirsty Patterson" userId="06c453ef-d90e-4cbc-ba6b-1bf363c3e0a9" providerId="ADAL" clId="{2B52998C-451C-485A-9808-79CB34D495AD}" dt="2026-04-28T18:12:14.417" v="224" actId="478"/>
          <ac:spMkLst>
            <pc:docMk/>
            <pc:sldMk cId="3659483100" sldId="294"/>
            <ac:spMk id="3" creationId="{11AFD9C9-4F0F-2815-C436-BAE772215001}"/>
          </ac:spMkLst>
        </pc:spChg>
        <pc:spChg chg="mod">
          <ac:chgData name="Kirsty Patterson" userId="06c453ef-d90e-4cbc-ba6b-1bf363c3e0a9" providerId="ADAL" clId="{2B52998C-451C-485A-9808-79CB34D495AD}" dt="2026-04-28T18:27:07.649" v="579" actId="1076"/>
          <ac:spMkLst>
            <pc:docMk/>
            <pc:sldMk cId="3659483100" sldId="294"/>
            <ac:spMk id="4" creationId="{F7D30168-AF11-EC48-A4B1-E40039751BBA}"/>
          </ac:spMkLst>
        </pc:spChg>
        <pc:spChg chg="mod">
          <ac:chgData name="Kirsty Patterson" userId="06c453ef-d90e-4cbc-ba6b-1bf363c3e0a9" providerId="ADAL" clId="{2B52998C-451C-485A-9808-79CB34D495AD}" dt="2026-04-28T18:31:46.274" v="775" actId="14100"/>
          <ac:spMkLst>
            <pc:docMk/>
            <pc:sldMk cId="3659483100" sldId="294"/>
            <ac:spMk id="6" creationId="{76A8381D-532B-75B4-523A-88563761497C}"/>
          </ac:spMkLst>
        </pc:spChg>
        <pc:spChg chg="mod">
          <ac:chgData name="Kirsty Patterson" userId="06c453ef-d90e-4cbc-ba6b-1bf363c3e0a9" providerId="ADAL" clId="{2B52998C-451C-485A-9808-79CB34D495AD}" dt="2026-04-28T18:32:01.579" v="776" actId="1076"/>
          <ac:spMkLst>
            <pc:docMk/>
            <pc:sldMk cId="3659483100" sldId="294"/>
            <ac:spMk id="7" creationId="{564AAE91-D204-4BE9-BA9C-38674FAC5995}"/>
          </ac:spMkLst>
        </pc:spChg>
        <pc:spChg chg="add mod ord">
          <ac:chgData name="Kirsty Patterson" userId="06c453ef-d90e-4cbc-ba6b-1bf363c3e0a9" providerId="ADAL" clId="{2B52998C-451C-485A-9808-79CB34D495AD}" dt="2026-04-28T18:31:41.131" v="774" actId="404"/>
          <ac:spMkLst>
            <pc:docMk/>
            <pc:sldMk cId="3659483100" sldId="294"/>
            <ac:spMk id="9" creationId="{3E3626F4-F10C-061A-2716-D80BCA859E2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11:04.311" v="185" actId="20577"/>
              <pc2:cmMkLst xmlns:pc2="http://schemas.microsoft.com/office/powerpoint/2019/9/main/command">
                <pc:docMk/>
                <pc:sldMk cId="3659483100" sldId="294"/>
                <pc2:cmMk id="{2C40A5A3-A1A6-4726-8BB5-3A660C313EDA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10:39.735" v="169" actId="6549"/>
              <pc2:cmMkLst xmlns:pc2="http://schemas.microsoft.com/office/powerpoint/2019/9/main/command">
                <pc:docMk/>
                <pc:sldMk cId="3659483100" sldId="294"/>
                <pc2:cmMk id="{0109D0C6-0016-40D8-B836-77200B73CB23}"/>
              </pc2:cmMkLst>
            </pc226:cmChg>
          </p:ext>
        </pc:extLst>
      </pc:sldChg>
      <pc:sldChg chg="addSp delSp modSp mod">
        <pc:chgData name="Kirsty Patterson" userId="06c453ef-d90e-4cbc-ba6b-1bf363c3e0a9" providerId="ADAL" clId="{2B52998C-451C-485A-9808-79CB34D495AD}" dt="2026-04-28T18:32:19.742" v="778" actId="1076"/>
        <pc:sldMkLst>
          <pc:docMk/>
          <pc:sldMk cId="3432267081" sldId="313"/>
        </pc:sldMkLst>
        <pc:spChg chg="mod">
          <ac:chgData name="Kirsty Patterson" userId="06c453ef-d90e-4cbc-ba6b-1bf363c3e0a9" providerId="ADAL" clId="{2B52998C-451C-485A-9808-79CB34D495AD}" dt="2026-04-28T18:27:29.048" v="615" actId="20577"/>
          <ac:spMkLst>
            <pc:docMk/>
            <pc:sldMk cId="3432267081" sldId="313"/>
            <ac:spMk id="2" creationId="{EE693B90-F3AE-6623-4805-472323C7DD59}"/>
          </ac:spMkLst>
        </pc:spChg>
        <pc:spChg chg="del mod">
          <ac:chgData name="Kirsty Patterson" userId="06c453ef-d90e-4cbc-ba6b-1bf363c3e0a9" providerId="ADAL" clId="{2B52998C-451C-485A-9808-79CB34D495AD}" dt="2026-04-28T18:27:55.192" v="620" actId="478"/>
          <ac:spMkLst>
            <pc:docMk/>
            <pc:sldMk cId="3432267081" sldId="313"/>
            <ac:spMk id="4" creationId="{4770AF42-C366-E3F2-C8E3-C7B708C5AB7C}"/>
          </ac:spMkLst>
        </pc:spChg>
        <pc:spChg chg="mod">
          <ac:chgData name="Kirsty Patterson" userId="06c453ef-d90e-4cbc-ba6b-1bf363c3e0a9" providerId="ADAL" clId="{2B52998C-451C-485A-9808-79CB34D495AD}" dt="2026-04-28T18:32:19.742" v="778" actId="1076"/>
          <ac:spMkLst>
            <pc:docMk/>
            <pc:sldMk cId="3432267081" sldId="313"/>
            <ac:spMk id="5" creationId="{564AAE91-D204-4BE9-BA9C-38674FAC5995}"/>
          </ac:spMkLst>
        </pc:spChg>
        <pc:spChg chg="mod">
          <ac:chgData name="Kirsty Patterson" userId="06c453ef-d90e-4cbc-ba6b-1bf363c3e0a9" providerId="ADAL" clId="{2B52998C-451C-485A-9808-79CB34D495AD}" dt="2026-04-28T09:08:20.427" v="119" actId="255"/>
          <ac:spMkLst>
            <pc:docMk/>
            <pc:sldMk cId="3432267081" sldId="313"/>
            <ac:spMk id="6" creationId="{11A26EF3-AEF9-4A3E-9FA5-F321F0DA5F54}"/>
          </ac:spMkLst>
        </pc:spChg>
        <pc:spChg chg="add del mod">
          <ac:chgData name="Kirsty Patterson" userId="06c453ef-d90e-4cbc-ba6b-1bf363c3e0a9" providerId="ADAL" clId="{2B52998C-451C-485A-9808-79CB34D495AD}" dt="2026-04-28T18:27:39.010" v="617" actId="478"/>
          <ac:spMkLst>
            <pc:docMk/>
            <pc:sldMk cId="3432267081" sldId="313"/>
            <ac:spMk id="7" creationId="{924C33D9-DB38-17C3-8F60-75C32D5A6165}"/>
          </ac:spMkLst>
        </pc:spChg>
        <pc:spChg chg="add mod ord">
          <ac:chgData name="Kirsty Patterson" userId="06c453ef-d90e-4cbc-ba6b-1bf363c3e0a9" providerId="ADAL" clId="{2B52998C-451C-485A-9808-79CB34D495AD}" dt="2026-04-28T18:27:49.878" v="619" actId="167"/>
          <ac:spMkLst>
            <pc:docMk/>
            <pc:sldMk cId="3432267081" sldId="313"/>
            <ac:spMk id="8" creationId="{5E04960F-8F8B-04A9-EE13-DA2D9BD8D952}"/>
          </ac:spMkLst>
        </pc:spChg>
      </pc:sldChg>
      <pc:sldChg chg="addSp delSp modSp mod modCm">
        <pc:chgData name="Kirsty Patterson" userId="06c453ef-d90e-4cbc-ba6b-1bf363c3e0a9" providerId="ADAL" clId="{2B52998C-451C-485A-9808-79CB34D495AD}" dt="2026-04-28T18:28:41.640" v="673" actId="478"/>
        <pc:sldMkLst>
          <pc:docMk/>
          <pc:sldMk cId="2511615212" sldId="314"/>
        </pc:sldMkLst>
        <pc:spChg chg="mod">
          <ac:chgData name="Kirsty Patterson" userId="06c453ef-d90e-4cbc-ba6b-1bf363c3e0a9" providerId="ADAL" clId="{2B52998C-451C-485A-9808-79CB34D495AD}" dt="2026-04-28T18:28:29.712" v="670" actId="20577"/>
          <ac:spMkLst>
            <pc:docMk/>
            <pc:sldMk cId="2511615212" sldId="314"/>
            <ac:spMk id="2" creationId="{ECC7380B-35B0-8F8A-89EF-FEE1994180B8}"/>
          </ac:spMkLst>
        </pc:spChg>
        <pc:spChg chg="mod">
          <ac:chgData name="Kirsty Patterson" userId="06c453ef-d90e-4cbc-ba6b-1bf363c3e0a9" providerId="ADAL" clId="{2B52998C-451C-485A-9808-79CB34D495AD}" dt="2026-04-28T18:19:22.133" v="404" actId="6549"/>
          <ac:spMkLst>
            <pc:docMk/>
            <pc:sldMk cId="2511615212" sldId="314"/>
            <ac:spMk id="3" creationId="{51F29B49-5164-9756-24E8-0B0F17DD432B}"/>
          </ac:spMkLst>
        </pc:spChg>
        <pc:spChg chg="del mod">
          <ac:chgData name="Kirsty Patterson" userId="06c453ef-d90e-4cbc-ba6b-1bf363c3e0a9" providerId="ADAL" clId="{2B52998C-451C-485A-9808-79CB34D495AD}" dt="2026-04-28T18:28:41.640" v="673" actId="478"/>
          <ac:spMkLst>
            <pc:docMk/>
            <pc:sldMk cId="2511615212" sldId="314"/>
            <ac:spMk id="4" creationId="{880AF321-38CD-829C-68C3-A3EC55F18C2B}"/>
          </ac:spMkLst>
        </pc:spChg>
        <pc:spChg chg="add mod ord">
          <ac:chgData name="Kirsty Patterson" userId="06c453ef-d90e-4cbc-ba6b-1bf363c3e0a9" providerId="ADAL" clId="{2B52998C-451C-485A-9808-79CB34D495AD}" dt="2026-04-28T18:28:39.134" v="672" actId="167"/>
          <ac:spMkLst>
            <pc:docMk/>
            <pc:sldMk cId="2511615212" sldId="314"/>
            <ac:spMk id="5" creationId="{96449FC7-7051-4D3A-1B75-53C57D4E3FBE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15:51.400" v="320" actId="6549"/>
              <pc2:cmMkLst xmlns:pc2="http://schemas.microsoft.com/office/powerpoint/2019/9/main/command">
                <pc:docMk/>
                <pc:sldMk cId="2511615212" sldId="314"/>
                <pc2:cmMk id="{9CBDBDC9-CFFC-4295-8C1B-4DD8B416146E}"/>
              </pc2:cmMkLst>
            </pc226:cmChg>
          </p:ext>
        </pc:extLst>
      </pc:sldChg>
      <pc:sldChg chg="addSp delSp modSp mod modCm">
        <pc:chgData name="Kirsty Patterson" userId="06c453ef-d90e-4cbc-ba6b-1bf363c3e0a9" providerId="ADAL" clId="{2B52998C-451C-485A-9808-79CB34D495AD}" dt="2026-04-28T18:32:56.940" v="820" actId="14100"/>
        <pc:sldMkLst>
          <pc:docMk/>
          <pc:sldMk cId="3240433580" sldId="315"/>
        </pc:sldMkLst>
        <pc:spChg chg="mod">
          <ac:chgData name="Kirsty Patterson" userId="06c453ef-d90e-4cbc-ba6b-1bf363c3e0a9" providerId="ADAL" clId="{2B52998C-451C-485A-9808-79CB34D495AD}" dt="2026-04-28T18:32:53.688" v="819" actId="14100"/>
          <ac:spMkLst>
            <pc:docMk/>
            <pc:sldMk cId="3240433580" sldId="315"/>
            <ac:spMk id="2" creationId="{38122339-E711-9359-C2A1-77EF2933C4DD}"/>
          </ac:spMkLst>
        </pc:spChg>
        <pc:spChg chg="mod">
          <ac:chgData name="Kirsty Patterson" userId="06c453ef-d90e-4cbc-ba6b-1bf363c3e0a9" providerId="ADAL" clId="{2B52998C-451C-485A-9808-79CB34D495AD}" dt="2026-04-28T18:32:56.940" v="820" actId="14100"/>
          <ac:spMkLst>
            <pc:docMk/>
            <pc:sldMk cId="3240433580" sldId="315"/>
            <ac:spMk id="3" creationId="{F0303401-A87D-368E-B7DB-79263EB175D5}"/>
          </ac:spMkLst>
        </pc:spChg>
        <pc:spChg chg="del mod">
          <ac:chgData name="Kirsty Patterson" userId="06c453ef-d90e-4cbc-ba6b-1bf363c3e0a9" providerId="ADAL" clId="{2B52998C-451C-485A-9808-79CB34D495AD}" dt="2026-04-28T18:30:19.256" v="717" actId="478"/>
          <ac:spMkLst>
            <pc:docMk/>
            <pc:sldMk cId="3240433580" sldId="315"/>
            <ac:spMk id="4" creationId="{F4CD828B-128D-C67E-73CE-9381A8CACB0A}"/>
          </ac:spMkLst>
        </pc:spChg>
        <pc:spChg chg="add mod ord">
          <ac:chgData name="Kirsty Patterson" userId="06c453ef-d90e-4cbc-ba6b-1bf363c3e0a9" providerId="ADAL" clId="{2B52998C-451C-485A-9808-79CB34D495AD}" dt="2026-04-28T18:30:15.576" v="716" actId="167"/>
          <ac:spMkLst>
            <pc:docMk/>
            <pc:sldMk cId="3240433580" sldId="315"/>
            <ac:spMk id="5" creationId="{41756F1A-8D73-AD65-9E06-0628359E749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32:42.807" v="815" actId="20577"/>
              <pc2:cmMkLst xmlns:pc2="http://schemas.microsoft.com/office/powerpoint/2019/9/main/command">
                <pc:docMk/>
                <pc:sldMk cId="3240433580" sldId="315"/>
                <pc2:cmMk id="{2454061A-1650-41FB-998D-CFE42923AA05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4-28T20:09:49.186" v="1983" actId="114"/>
        <pc:sldMkLst>
          <pc:docMk/>
          <pc:sldMk cId="596792863" sldId="316"/>
        </pc:sldMkLst>
        <pc:spChg chg="mod">
          <ac:chgData name="Kirsty Patterson" userId="06c453ef-d90e-4cbc-ba6b-1bf363c3e0a9" providerId="ADAL" clId="{2B52998C-451C-485A-9808-79CB34D495AD}" dt="2026-04-28T18:30:49.616" v="725" actId="20577"/>
          <ac:spMkLst>
            <pc:docMk/>
            <pc:sldMk cId="596792863" sldId="316"/>
            <ac:spMk id="2" creationId="{5C4BCA3D-8818-5347-1FF8-47BC2776E427}"/>
          </ac:spMkLst>
        </pc:spChg>
        <pc:spChg chg="mod">
          <ac:chgData name="Kirsty Patterson" userId="06c453ef-d90e-4cbc-ba6b-1bf363c3e0a9" providerId="ADAL" clId="{2B52998C-451C-485A-9808-79CB34D495AD}" dt="2026-04-28T20:09:49.186" v="1983" actId="114"/>
          <ac:spMkLst>
            <pc:docMk/>
            <pc:sldMk cId="596792863" sldId="316"/>
            <ac:spMk id="3" creationId="{D78A475F-2ED5-99F8-1B20-8AA6F001D280}"/>
          </ac:spMkLst>
        </pc:spChg>
        <pc:spChg chg="mod">
          <ac:chgData name="Kirsty Patterson" userId="06c453ef-d90e-4cbc-ba6b-1bf363c3e0a9" providerId="ADAL" clId="{2B52998C-451C-485A-9808-79CB34D495AD}" dt="2026-04-28T18:30:07.042" v="714" actId="1076"/>
          <ac:spMkLst>
            <pc:docMk/>
            <pc:sldMk cId="596792863" sldId="316"/>
            <ac:spMk id="4" creationId="{2D14165C-6ED9-0B56-2ADA-DC279A19C7DE}"/>
          </ac:spMkLst>
        </pc:spChg>
      </pc:sldChg>
      <pc:sldChg chg="modSp mod">
        <pc:chgData name="Kirsty Patterson" userId="06c453ef-d90e-4cbc-ba6b-1bf363c3e0a9" providerId="ADAL" clId="{2B52998C-451C-485A-9808-79CB34D495AD}" dt="2026-04-28T18:35:35.282" v="899" actId="207"/>
        <pc:sldMkLst>
          <pc:docMk/>
          <pc:sldMk cId="106766147" sldId="317"/>
        </pc:sldMkLst>
        <pc:spChg chg="mod">
          <ac:chgData name="Kirsty Patterson" userId="06c453ef-d90e-4cbc-ba6b-1bf363c3e0a9" providerId="ADAL" clId="{2B52998C-451C-485A-9808-79CB34D495AD}" dt="2026-04-28T18:34:26.999" v="855" actId="20577"/>
          <ac:spMkLst>
            <pc:docMk/>
            <pc:sldMk cId="106766147" sldId="317"/>
            <ac:spMk id="2" creationId="{A424E269-492D-D728-27B2-E675890AD0AB}"/>
          </ac:spMkLst>
        </pc:spChg>
        <pc:spChg chg="mod">
          <ac:chgData name="Kirsty Patterson" userId="06c453ef-d90e-4cbc-ba6b-1bf363c3e0a9" providerId="ADAL" clId="{2B52998C-451C-485A-9808-79CB34D495AD}" dt="2026-04-28T18:35:35.282" v="899" actId="207"/>
          <ac:spMkLst>
            <pc:docMk/>
            <pc:sldMk cId="106766147" sldId="317"/>
            <ac:spMk id="3" creationId="{3C70BEFB-8A6E-82BD-5983-FACBCBDCFD09}"/>
          </ac:spMkLst>
        </pc:spChg>
        <pc:spChg chg="mod">
          <ac:chgData name="Kirsty Patterson" userId="06c453ef-d90e-4cbc-ba6b-1bf363c3e0a9" providerId="ADAL" clId="{2B52998C-451C-485A-9808-79CB34D495AD}" dt="2026-04-28T18:33:30.829" v="822" actId="1076"/>
          <ac:spMkLst>
            <pc:docMk/>
            <pc:sldMk cId="106766147" sldId="317"/>
            <ac:spMk id="4" creationId="{212547A9-8D52-95C2-C1C7-955102856D59}"/>
          </ac:spMkLst>
        </pc:spChg>
      </pc:sldChg>
      <pc:sldChg chg="modSp mod">
        <pc:chgData name="Kirsty Patterson" userId="06c453ef-d90e-4cbc-ba6b-1bf363c3e0a9" providerId="ADAL" clId="{2B52998C-451C-485A-9808-79CB34D495AD}" dt="2026-04-28T19:42:18.640" v="1602" actId="1076"/>
        <pc:sldMkLst>
          <pc:docMk/>
          <pc:sldMk cId="1376399706" sldId="319"/>
        </pc:sldMkLst>
        <pc:spChg chg="mod">
          <ac:chgData name="Kirsty Patterson" userId="06c453ef-d90e-4cbc-ba6b-1bf363c3e0a9" providerId="ADAL" clId="{2B52998C-451C-485A-9808-79CB34D495AD}" dt="2026-04-28T19:26:21.279" v="1314" actId="20577"/>
          <ac:spMkLst>
            <pc:docMk/>
            <pc:sldMk cId="1376399706" sldId="319"/>
            <ac:spMk id="2" creationId="{5A93771E-CC9E-86CE-2163-F4CF3E72F6FD}"/>
          </ac:spMkLst>
        </pc:spChg>
        <pc:spChg chg="mod">
          <ac:chgData name="Kirsty Patterson" userId="06c453ef-d90e-4cbc-ba6b-1bf363c3e0a9" providerId="ADAL" clId="{2B52998C-451C-485A-9808-79CB34D495AD}" dt="2026-04-28T19:25:54.181" v="1303" actId="1076"/>
          <ac:spMkLst>
            <pc:docMk/>
            <pc:sldMk cId="1376399706" sldId="319"/>
            <ac:spMk id="4" creationId="{6DB7D51B-0C19-B014-31CD-955B76810823}"/>
          </ac:spMkLst>
        </pc:spChg>
        <pc:spChg chg="mod">
          <ac:chgData name="Kirsty Patterson" userId="06c453ef-d90e-4cbc-ba6b-1bf363c3e0a9" providerId="ADAL" clId="{2B52998C-451C-485A-9808-79CB34D495AD}" dt="2026-04-28T19:28:23.399" v="1337" actId="114"/>
          <ac:spMkLst>
            <pc:docMk/>
            <pc:sldMk cId="1376399706" sldId="319"/>
            <ac:spMk id="6" creationId="{72D2D28B-FBFF-8A93-9805-1EA107559716}"/>
          </ac:spMkLst>
        </pc:spChg>
        <pc:spChg chg="mod">
          <ac:chgData name="Kirsty Patterson" userId="06c453ef-d90e-4cbc-ba6b-1bf363c3e0a9" providerId="ADAL" clId="{2B52998C-451C-485A-9808-79CB34D495AD}" dt="2026-04-28T19:28:19.522" v="1336" actId="114"/>
          <ac:spMkLst>
            <pc:docMk/>
            <pc:sldMk cId="1376399706" sldId="319"/>
            <ac:spMk id="8" creationId="{3D99796E-9FA3-7839-B058-7A12E14B7EAE}"/>
          </ac:spMkLst>
        </pc:spChg>
        <pc:spChg chg="mod">
          <ac:chgData name="Kirsty Patterson" userId="06c453ef-d90e-4cbc-ba6b-1bf363c3e0a9" providerId="ADAL" clId="{2B52998C-451C-485A-9808-79CB34D495AD}" dt="2026-04-28T19:29:08.680" v="1341" actId="1076"/>
          <ac:spMkLst>
            <pc:docMk/>
            <pc:sldMk cId="1376399706" sldId="319"/>
            <ac:spMk id="11" creationId="{F74D367E-DC33-F358-5740-754AE4EFA36A}"/>
          </ac:spMkLst>
        </pc:spChg>
        <pc:spChg chg="mod">
          <ac:chgData name="Kirsty Patterson" userId="06c453ef-d90e-4cbc-ba6b-1bf363c3e0a9" providerId="ADAL" clId="{2B52998C-451C-485A-9808-79CB34D495AD}" dt="2026-04-28T19:42:09.676" v="1601" actId="1076"/>
          <ac:spMkLst>
            <pc:docMk/>
            <pc:sldMk cId="1376399706" sldId="319"/>
            <ac:spMk id="13" creationId="{C4A2FC9F-251A-1DC0-AB79-18929777E4BC}"/>
          </ac:spMkLst>
        </pc:spChg>
        <pc:spChg chg="mod">
          <ac:chgData name="Kirsty Patterson" userId="06c453ef-d90e-4cbc-ba6b-1bf363c3e0a9" providerId="ADAL" clId="{2B52998C-451C-485A-9808-79CB34D495AD}" dt="2026-04-28T19:29:12.347" v="1342" actId="1076"/>
          <ac:spMkLst>
            <pc:docMk/>
            <pc:sldMk cId="1376399706" sldId="319"/>
            <ac:spMk id="14" creationId="{F7CB43CC-9A35-8A86-617F-9C7644355699}"/>
          </ac:spMkLst>
        </pc:spChg>
        <pc:spChg chg="mod">
          <ac:chgData name="Kirsty Patterson" userId="06c453ef-d90e-4cbc-ba6b-1bf363c3e0a9" providerId="ADAL" clId="{2B52998C-451C-485A-9808-79CB34D495AD}" dt="2026-04-28T19:42:18.640" v="1602" actId="1076"/>
          <ac:spMkLst>
            <pc:docMk/>
            <pc:sldMk cId="1376399706" sldId="319"/>
            <ac:spMk id="18" creationId="{5CC02D33-E1D1-5315-5F45-BE4FADC16DD5}"/>
          </ac:spMkLst>
        </pc:spChg>
        <pc:spChg chg="mod">
          <ac:chgData name="Kirsty Patterson" userId="06c453ef-d90e-4cbc-ba6b-1bf363c3e0a9" providerId="ADAL" clId="{2B52998C-451C-485A-9808-79CB34D495AD}" dt="2026-04-28T19:28:34.168" v="1339" actId="114"/>
          <ac:spMkLst>
            <pc:docMk/>
            <pc:sldMk cId="1376399706" sldId="319"/>
            <ac:spMk id="20" creationId="{E3CD0B8C-4BAB-5287-E130-ED436B5AD8E0}"/>
          </ac:spMkLst>
        </pc:spChg>
        <pc:spChg chg="mod">
          <ac:chgData name="Kirsty Patterson" userId="06c453ef-d90e-4cbc-ba6b-1bf363c3e0a9" providerId="ADAL" clId="{2B52998C-451C-485A-9808-79CB34D495AD}" dt="2026-04-28T19:28:27.719" v="1338" actId="114"/>
          <ac:spMkLst>
            <pc:docMk/>
            <pc:sldMk cId="1376399706" sldId="319"/>
            <ac:spMk id="21" creationId="{86CD289D-23A9-8043-294C-F2500B98A54A}"/>
          </ac:spMkLst>
        </pc:spChg>
        <pc:spChg chg="mod">
          <ac:chgData name="Kirsty Patterson" userId="06c453ef-d90e-4cbc-ba6b-1bf363c3e0a9" providerId="ADAL" clId="{2B52998C-451C-485A-9808-79CB34D495AD}" dt="2026-04-27T12:01:07.047" v="32" actId="962"/>
          <ac:spMkLst>
            <pc:docMk/>
            <pc:sldMk cId="1376399706" sldId="319"/>
            <ac:spMk id="23" creationId="{66232A8E-E52D-BBF4-3412-81B3A7D8EC8B}"/>
          </ac:spMkLst>
        </pc:spChg>
        <pc:graphicFrameChg chg="mod">
          <ac:chgData name="Kirsty Patterson" userId="06c453ef-d90e-4cbc-ba6b-1bf363c3e0a9" providerId="ADAL" clId="{2B52998C-451C-485A-9808-79CB34D495AD}" dt="2026-04-28T19:28:11.898" v="1335" actId="114"/>
          <ac:graphicFrameMkLst>
            <pc:docMk/>
            <pc:sldMk cId="1376399706" sldId="319"/>
            <ac:graphicFrameMk id="5" creationId="{4281FBEF-F98B-8F75-8E45-69776DBB56B7}"/>
          </ac:graphicFrameMkLst>
        </pc:graphicFrameChg>
      </pc:sldChg>
      <pc:sldChg chg="addSp delSp modSp mod delAnim modAnim">
        <pc:chgData name="Kirsty Patterson" userId="06c453ef-d90e-4cbc-ba6b-1bf363c3e0a9" providerId="ADAL" clId="{2B52998C-451C-485A-9808-79CB34D495AD}" dt="2026-04-28T19:48:37.284" v="1686" actId="20577"/>
        <pc:sldMkLst>
          <pc:docMk/>
          <pc:sldMk cId="4126070720" sldId="320"/>
        </pc:sldMkLst>
        <pc:spChg chg="mod">
          <ac:chgData name="Kirsty Patterson" userId="06c453ef-d90e-4cbc-ba6b-1bf363c3e0a9" providerId="ADAL" clId="{2B52998C-451C-485A-9808-79CB34D495AD}" dt="2026-04-28T19:30:39.367" v="1418" actId="20577"/>
          <ac:spMkLst>
            <pc:docMk/>
            <pc:sldMk cId="4126070720" sldId="320"/>
            <ac:spMk id="2" creationId="{6814901B-B945-4048-1B99-9784F5B8205C}"/>
          </ac:spMkLst>
        </pc:spChg>
        <pc:spChg chg="mod">
          <ac:chgData name="Kirsty Patterson" userId="06c453ef-d90e-4cbc-ba6b-1bf363c3e0a9" providerId="ADAL" clId="{2B52998C-451C-485A-9808-79CB34D495AD}" dt="2026-04-28T19:30:57.427" v="1431" actId="207"/>
          <ac:spMkLst>
            <pc:docMk/>
            <pc:sldMk cId="4126070720" sldId="320"/>
            <ac:spMk id="3" creationId="{D9362AF4-51C6-D519-0C0A-34EC2AAAA826}"/>
          </ac:spMkLst>
        </pc:spChg>
        <pc:spChg chg="mod">
          <ac:chgData name="Kirsty Patterson" userId="06c453ef-d90e-4cbc-ba6b-1bf363c3e0a9" providerId="ADAL" clId="{2B52998C-451C-485A-9808-79CB34D495AD}" dt="2026-04-28T19:30:47.416" v="1420" actId="1076"/>
          <ac:spMkLst>
            <pc:docMk/>
            <pc:sldMk cId="4126070720" sldId="320"/>
            <ac:spMk id="4" creationId="{F052C487-4D32-D179-17A2-4B5C94CF73A5}"/>
          </ac:spMkLst>
        </pc:spChg>
        <pc:spChg chg="mod">
          <ac:chgData name="Kirsty Patterson" userId="06c453ef-d90e-4cbc-ba6b-1bf363c3e0a9" providerId="ADAL" clId="{2B52998C-451C-485A-9808-79CB34D495AD}" dt="2026-04-28T19:43:24.444" v="1611" actId="1076"/>
          <ac:spMkLst>
            <pc:docMk/>
            <pc:sldMk cId="4126070720" sldId="320"/>
            <ac:spMk id="6" creationId="{790DC71C-9101-D02B-7213-1D4845E6289A}"/>
          </ac:spMkLst>
        </pc:spChg>
        <pc:spChg chg="mod">
          <ac:chgData name="Kirsty Patterson" userId="06c453ef-d90e-4cbc-ba6b-1bf363c3e0a9" providerId="ADAL" clId="{2B52998C-451C-485A-9808-79CB34D495AD}" dt="2026-04-28T19:43:19.621" v="1610" actId="1076"/>
          <ac:spMkLst>
            <pc:docMk/>
            <pc:sldMk cId="4126070720" sldId="320"/>
            <ac:spMk id="7" creationId="{0D054D42-D0E1-DD96-B834-319B4E46C6BA}"/>
          </ac:spMkLst>
        </pc:spChg>
        <pc:spChg chg="mod">
          <ac:chgData name="Kirsty Patterson" userId="06c453ef-d90e-4cbc-ba6b-1bf363c3e0a9" providerId="ADAL" clId="{2B52998C-451C-485A-9808-79CB34D495AD}" dt="2026-04-28T19:43:50.297" v="1614" actId="1076"/>
          <ac:spMkLst>
            <pc:docMk/>
            <pc:sldMk cId="4126070720" sldId="320"/>
            <ac:spMk id="8" creationId="{0C69C399-DE10-F5B4-A552-352C6AAC0522}"/>
          </ac:spMkLst>
        </pc:spChg>
        <pc:spChg chg="mod">
          <ac:chgData name="Kirsty Patterson" userId="06c453ef-d90e-4cbc-ba6b-1bf363c3e0a9" providerId="ADAL" clId="{2B52998C-451C-485A-9808-79CB34D495AD}" dt="2026-04-28T19:43:28.870" v="1612" actId="1076"/>
          <ac:spMkLst>
            <pc:docMk/>
            <pc:sldMk cId="4126070720" sldId="320"/>
            <ac:spMk id="9" creationId="{51C4A11F-D9B8-60D5-3E18-9252BB841C14}"/>
          </ac:spMkLst>
        </pc:spChg>
        <pc:spChg chg="mod">
          <ac:chgData name="Kirsty Patterson" userId="06c453ef-d90e-4cbc-ba6b-1bf363c3e0a9" providerId="ADAL" clId="{2B52998C-451C-485A-9808-79CB34D495AD}" dt="2026-04-28T19:43:34.973" v="1613" actId="1076"/>
          <ac:spMkLst>
            <pc:docMk/>
            <pc:sldMk cId="4126070720" sldId="320"/>
            <ac:spMk id="10" creationId="{215A55EB-57BE-F623-969E-63AEE813FD2B}"/>
          </ac:spMkLst>
        </pc:spChg>
        <pc:spChg chg="mod">
          <ac:chgData name="Kirsty Patterson" userId="06c453ef-d90e-4cbc-ba6b-1bf363c3e0a9" providerId="ADAL" clId="{2B52998C-451C-485A-9808-79CB34D495AD}" dt="2026-04-28T19:43:50.297" v="1614" actId="1076"/>
          <ac:spMkLst>
            <pc:docMk/>
            <pc:sldMk cId="4126070720" sldId="320"/>
            <ac:spMk id="11" creationId="{BEEC3EE7-AB2D-4CE5-EB97-3450E1804472}"/>
          </ac:spMkLst>
        </pc:spChg>
        <pc:spChg chg="mod">
          <ac:chgData name="Kirsty Patterson" userId="06c453ef-d90e-4cbc-ba6b-1bf363c3e0a9" providerId="ADAL" clId="{2B52998C-451C-485A-9808-79CB34D495AD}" dt="2026-04-28T19:43:50.297" v="1614" actId="1076"/>
          <ac:spMkLst>
            <pc:docMk/>
            <pc:sldMk cId="4126070720" sldId="320"/>
            <ac:spMk id="12" creationId="{62A27B29-CB43-DBE5-9FFE-6AC7104CDFC9}"/>
          </ac:spMkLst>
        </pc:spChg>
        <pc:spChg chg="mod">
          <ac:chgData name="Kirsty Patterson" userId="06c453ef-d90e-4cbc-ba6b-1bf363c3e0a9" providerId="ADAL" clId="{2B52998C-451C-485A-9808-79CB34D495AD}" dt="2026-04-28T19:43:50.297" v="1614" actId="1076"/>
          <ac:spMkLst>
            <pc:docMk/>
            <pc:sldMk cId="4126070720" sldId="320"/>
            <ac:spMk id="13" creationId="{EB671DE2-3C76-664E-5AEC-80734942FBBA}"/>
          </ac:spMkLst>
        </pc:spChg>
        <pc:spChg chg="add mod">
          <ac:chgData name="Kirsty Patterson" userId="06c453ef-d90e-4cbc-ba6b-1bf363c3e0a9" providerId="ADAL" clId="{2B52998C-451C-485A-9808-79CB34D495AD}" dt="2026-04-28T19:47:45.884" v="1664" actId="20577"/>
          <ac:spMkLst>
            <pc:docMk/>
            <pc:sldMk cId="4126070720" sldId="320"/>
            <ac:spMk id="14" creationId="{97311D08-5B24-E7C9-F446-69C3176D1C87}"/>
          </ac:spMkLst>
        </pc:spChg>
        <pc:spChg chg="mod">
          <ac:chgData name="Kirsty Patterson" userId="06c453ef-d90e-4cbc-ba6b-1bf363c3e0a9" providerId="ADAL" clId="{2B52998C-451C-485A-9808-79CB34D495AD}" dt="2026-04-28T19:43:56.889" v="1616" actId="14100"/>
          <ac:spMkLst>
            <pc:docMk/>
            <pc:sldMk cId="4126070720" sldId="320"/>
            <ac:spMk id="15" creationId="{50BDAB45-E561-9CD6-0004-4C8B94429143}"/>
          </ac:spMkLst>
        </pc:spChg>
        <pc:spChg chg="add mod">
          <ac:chgData name="Kirsty Patterson" userId="06c453ef-d90e-4cbc-ba6b-1bf363c3e0a9" providerId="ADAL" clId="{2B52998C-451C-485A-9808-79CB34D495AD}" dt="2026-04-28T19:46:08.377" v="1651" actId="20577"/>
          <ac:spMkLst>
            <pc:docMk/>
            <pc:sldMk cId="4126070720" sldId="320"/>
            <ac:spMk id="16" creationId="{D21916D8-49AB-ED29-7906-A9E670C71DAE}"/>
          </ac:spMkLst>
        </pc:spChg>
        <pc:spChg chg="add del mod">
          <ac:chgData name="Kirsty Patterson" userId="06c453ef-d90e-4cbc-ba6b-1bf363c3e0a9" providerId="ADAL" clId="{2B52998C-451C-485A-9808-79CB34D495AD}" dt="2026-04-28T19:44:36.644" v="1619" actId="478"/>
          <ac:spMkLst>
            <pc:docMk/>
            <pc:sldMk cId="4126070720" sldId="320"/>
            <ac:spMk id="17" creationId="{2FEDA0E8-23CD-56BC-CB48-FC6ED05BC240}"/>
          </ac:spMkLst>
        </pc:spChg>
        <pc:spChg chg="add mod">
          <ac:chgData name="Kirsty Patterson" userId="06c453ef-d90e-4cbc-ba6b-1bf363c3e0a9" providerId="ADAL" clId="{2B52998C-451C-485A-9808-79CB34D495AD}" dt="2026-04-28T19:47:39.804" v="1660" actId="20577"/>
          <ac:spMkLst>
            <pc:docMk/>
            <pc:sldMk cId="4126070720" sldId="320"/>
            <ac:spMk id="18" creationId="{FE0E8F40-2811-4188-E0E9-3B6C1B0F086F}"/>
          </ac:spMkLst>
        </pc:spChg>
        <pc:spChg chg="add mod">
          <ac:chgData name="Kirsty Patterson" userId="06c453ef-d90e-4cbc-ba6b-1bf363c3e0a9" providerId="ADAL" clId="{2B52998C-451C-485A-9808-79CB34D495AD}" dt="2026-04-28T19:48:27.728" v="1679" actId="20577"/>
          <ac:spMkLst>
            <pc:docMk/>
            <pc:sldMk cId="4126070720" sldId="320"/>
            <ac:spMk id="19" creationId="{E58A6B64-72B4-87C4-7A0A-EAD25C8E04F0}"/>
          </ac:spMkLst>
        </pc:spChg>
        <pc:spChg chg="add mod">
          <ac:chgData name="Kirsty Patterson" userId="06c453ef-d90e-4cbc-ba6b-1bf363c3e0a9" providerId="ADAL" clId="{2B52998C-451C-485A-9808-79CB34D495AD}" dt="2026-04-28T19:48:37.284" v="1686" actId="20577"/>
          <ac:spMkLst>
            <pc:docMk/>
            <pc:sldMk cId="4126070720" sldId="320"/>
            <ac:spMk id="20" creationId="{DF9CD6CF-6F60-F1DB-9178-DB7466663428}"/>
          </ac:spMkLst>
        </pc:spChg>
        <pc:spChg chg="add mod">
          <ac:chgData name="Kirsty Patterson" userId="06c453ef-d90e-4cbc-ba6b-1bf363c3e0a9" providerId="ADAL" clId="{2B52998C-451C-485A-9808-79CB34D495AD}" dt="2026-04-28T19:45:36.717" v="1637" actId="1076"/>
          <ac:spMkLst>
            <pc:docMk/>
            <pc:sldMk cId="4126070720" sldId="320"/>
            <ac:spMk id="21" creationId="{AA45A769-37D2-533C-00CC-FD419758C456}"/>
          </ac:spMkLst>
        </pc:spChg>
        <pc:graphicFrameChg chg="mod modGraphic">
          <ac:chgData name="Kirsty Patterson" userId="06c453ef-d90e-4cbc-ba6b-1bf363c3e0a9" providerId="ADAL" clId="{2B52998C-451C-485A-9808-79CB34D495AD}" dt="2026-04-28T19:43:10.431" v="1608"/>
          <ac:graphicFrameMkLst>
            <pc:docMk/>
            <pc:sldMk cId="4126070720" sldId="320"/>
            <ac:graphicFrameMk id="5" creationId="{FAB4E497-2A7A-7503-47DD-99CE5196FEED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6-04-28T20:09:44.763" v="1982" actId="114"/>
        <pc:sldMkLst>
          <pc:docMk/>
          <pc:sldMk cId="4030440954" sldId="321"/>
        </pc:sldMkLst>
        <pc:spChg chg="mod">
          <ac:chgData name="Kirsty Patterson" userId="06c453ef-d90e-4cbc-ba6b-1bf363c3e0a9" providerId="ADAL" clId="{2B52998C-451C-485A-9808-79CB34D495AD}" dt="2026-04-28T18:30:43.103" v="721" actId="20577"/>
          <ac:spMkLst>
            <pc:docMk/>
            <pc:sldMk cId="4030440954" sldId="321"/>
            <ac:spMk id="2" creationId="{B58487D2-FC2C-6078-007B-220C47A1CD61}"/>
          </ac:spMkLst>
        </pc:spChg>
        <pc:spChg chg="mod">
          <ac:chgData name="Kirsty Patterson" userId="06c453ef-d90e-4cbc-ba6b-1bf363c3e0a9" providerId="ADAL" clId="{2B52998C-451C-485A-9808-79CB34D495AD}" dt="2026-04-28T20:09:44.763" v="1982" actId="114"/>
          <ac:spMkLst>
            <pc:docMk/>
            <pc:sldMk cId="4030440954" sldId="321"/>
            <ac:spMk id="3" creationId="{EFB8C963-B5AA-BAB3-D56D-BFE5E01AD7F9}"/>
          </ac:spMkLst>
        </pc:spChg>
      </pc:sldChg>
      <pc:sldChg chg="addSp delSp modSp mod">
        <pc:chgData name="Kirsty Patterson" userId="06c453ef-d90e-4cbc-ba6b-1bf363c3e0a9" providerId="ADAL" clId="{2B52998C-451C-485A-9808-79CB34D495AD}" dt="2026-04-28T18:28:13.160" v="637" actId="20577"/>
        <pc:sldMkLst>
          <pc:docMk/>
          <pc:sldMk cId="479854238" sldId="750"/>
        </pc:sldMkLst>
        <pc:spChg chg="mod">
          <ac:chgData name="Kirsty Patterson" userId="06c453ef-d90e-4cbc-ba6b-1bf363c3e0a9" providerId="ADAL" clId="{2B52998C-451C-485A-9808-79CB34D495AD}" dt="2026-04-28T18:28:13.160" v="637" actId="20577"/>
          <ac:spMkLst>
            <pc:docMk/>
            <pc:sldMk cId="479854238" sldId="750"/>
            <ac:spMk id="2" creationId="{FA823778-C605-F5F8-BE94-9A23B8C0741A}"/>
          </ac:spMkLst>
        </pc:spChg>
        <pc:spChg chg="del mod">
          <ac:chgData name="Kirsty Patterson" userId="06c453ef-d90e-4cbc-ba6b-1bf363c3e0a9" providerId="ADAL" clId="{2B52998C-451C-485A-9808-79CB34D495AD}" dt="2026-04-28T18:28:05.187" v="623" actId="478"/>
          <ac:spMkLst>
            <pc:docMk/>
            <pc:sldMk cId="479854238" sldId="750"/>
            <ac:spMk id="4" creationId="{20E0E64E-111E-BA5E-7C4C-01616C1920D0}"/>
          </ac:spMkLst>
        </pc:spChg>
        <pc:spChg chg="mod">
          <ac:chgData name="Kirsty Patterson" userId="06c453ef-d90e-4cbc-ba6b-1bf363c3e0a9" providerId="ADAL" clId="{2B52998C-451C-485A-9808-79CB34D495AD}" dt="2026-04-28T18:14:21.365" v="306" actId="1076"/>
          <ac:spMkLst>
            <pc:docMk/>
            <pc:sldMk cId="479854238" sldId="750"/>
            <ac:spMk id="5" creationId="{564AAE91-D204-4BE9-BA9C-38674FAC5995}"/>
          </ac:spMkLst>
        </pc:spChg>
        <pc:spChg chg="mod">
          <ac:chgData name="Kirsty Patterson" userId="06c453ef-d90e-4cbc-ba6b-1bf363c3e0a9" providerId="ADAL" clId="{2B52998C-451C-485A-9808-79CB34D495AD}" dt="2026-04-28T18:14:56.598" v="318" actId="14100"/>
          <ac:spMkLst>
            <pc:docMk/>
            <pc:sldMk cId="479854238" sldId="750"/>
            <ac:spMk id="6" creationId="{14452717-717B-4810-BC4C-D91D9FF78019}"/>
          </ac:spMkLst>
        </pc:spChg>
        <pc:spChg chg="add mod ord">
          <ac:chgData name="Kirsty Patterson" userId="06c453ef-d90e-4cbc-ba6b-1bf363c3e0a9" providerId="ADAL" clId="{2B52998C-451C-485A-9808-79CB34D495AD}" dt="2026-04-28T18:28:02.405" v="622" actId="167"/>
          <ac:spMkLst>
            <pc:docMk/>
            <pc:sldMk cId="479854238" sldId="750"/>
            <ac:spMk id="7" creationId="{980A2129-F3DB-45CF-21D9-2ACC55AD6EA8}"/>
          </ac:spMkLst>
        </pc:spChg>
      </pc:sldChg>
      <pc:sldChg chg="addSp modSp mod">
        <pc:chgData name="Kirsty Patterson" userId="06c453ef-d90e-4cbc-ba6b-1bf363c3e0a9" providerId="ADAL" clId="{2B52998C-451C-485A-9808-79CB34D495AD}" dt="2026-04-28T19:18:10.080" v="1235" actId="255"/>
        <pc:sldMkLst>
          <pc:docMk/>
          <pc:sldMk cId="3451588395" sldId="751"/>
        </pc:sldMkLst>
        <pc:spChg chg="mod">
          <ac:chgData name="Kirsty Patterson" userId="06c453ef-d90e-4cbc-ba6b-1bf363c3e0a9" providerId="ADAL" clId="{2B52998C-451C-485A-9808-79CB34D495AD}" dt="2026-04-28T19:16:35.315" v="1221" actId="20577"/>
          <ac:spMkLst>
            <pc:docMk/>
            <pc:sldMk cId="3451588395" sldId="751"/>
            <ac:spMk id="2" creationId="{EFB2D92B-6732-4063-4627-3B7469B1FCEA}"/>
          </ac:spMkLst>
        </pc:spChg>
        <pc:spChg chg="mod">
          <ac:chgData name="Kirsty Patterson" userId="06c453ef-d90e-4cbc-ba6b-1bf363c3e0a9" providerId="ADAL" clId="{2B52998C-451C-485A-9808-79CB34D495AD}" dt="2026-04-28T19:16:40.619" v="1223" actId="20577"/>
          <ac:spMkLst>
            <pc:docMk/>
            <pc:sldMk cId="3451588395" sldId="751"/>
            <ac:spMk id="3" creationId="{4D57A579-16B5-E29A-FEF2-0BFCA8F65659}"/>
          </ac:spMkLst>
        </pc:spChg>
        <pc:spChg chg="mod">
          <ac:chgData name="Kirsty Patterson" userId="06c453ef-d90e-4cbc-ba6b-1bf363c3e0a9" providerId="ADAL" clId="{2B52998C-451C-485A-9808-79CB34D495AD}" dt="2026-04-28T19:12:19.175" v="1110" actId="1076"/>
          <ac:spMkLst>
            <pc:docMk/>
            <pc:sldMk cId="3451588395" sldId="751"/>
            <ac:spMk id="4" creationId="{418A91C4-F482-A2E4-ED73-E29EF029DC04}"/>
          </ac:spMkLst>
        </pc:spChg>
        <pc:spChg chg="mod">
          <ac:chgData name="Kirsty Patterson" userId="06c453ef-d90e-4cbc-ba6b-1bf363c3e0a9" providerId="ADAL" clId="{2B52998C-451C-485A-9808-79CB34D495AD}" dt="2026-04-28T19:16:45.329" v="1224" actId="1076"/>
          <ac:spMkLst>
            <pc:docMk/>
            <pc:sldMk cId="3451588395" sldId="751"/>
            <ac:spMk id="5" creationId="{07D5CFCF-13B5-C31A-C9E1-4CD833DA32CB}"/>
          </ac:spMkLst>
        </pc:spChg>
        <pc:spChg chg="add mod">
          <ac:chgData name="Kirsty Patterson" userId="06c453ef-d90e-4cbc-ba6b-1bf363c3e0a9" providerId="ADAL" clId="{2B52998C-451C-485A-9808-79CB34D495AD}" dt="2026-04-28T19:16:45.329" v="1224" actId="1076"/>
          <ac:spMkLst>
            <pc:docMk/>
            <pc:sldMk cId="3451588395" sldId="751"/>
            <ac:spMk id="6" creationId="{FDAFE754-4E17-A7E6-0877-D54FE13FE193}"/>
          </ac:spMkLst>
        </pc:spChg>
        <pc:spChg chg="mod">
          <ac:chgData name="Kirsty Patterson" userId="06c453ef-d90e-4cbc-ba6b-1bf363c3e0a9" providerId="ADAL" clId="{2B52998C-451C-485A-9808-79CB34D495AD}" dt="2026-04-28T19:18:10.080" v="1235" actId="255"/>
          <ac:spMkLst>
            <pc:docMk/>
            <pc:sldMk cId="3451588395" sldId="751"/>
            <ac:spMk id="9" creationId="{619A22A0-69EE-9925-2509-A2599BDF3840}"/>
          </ac:spMkLst>
        </pc:spChg>
        <pc:spChg chg="mod">
          <ac:chgData name="Kirsty Patterson" userId="06c453ef-d90e-4cbc-ba6b-1bf363c3e0a9" providerId="ADAL" clId="{2B52998C-451C-485A-9808-79CB34D495AD}" dt="2026-04-28T19:17:56.731" v="1233" actId="1076"/>
          <ac:spMkLst>
            <pc:docMk/>
            <pc:sldMk cId="3451588395" sldId="751"/>
            <ac:spMk id="10" creationId="{CCC5D657-48E1-D175-A224-A5522F9CA288}"/>
          </ac:spMkLst>
        </pc:spChg>
        <pc:spChg chg="mod">
          <ac:chgData name="Kirsty Patterson" userId="06c453ef-d90e-4cbc-ba6b-1bf363c3e0a9" providerId="ADAL" clId="{2B52998C-451C-485A-9808-79CB34D495AD}" dt="2026-04-28T19:17:54.566" v="1232" actId="1076"/>
          <ac:spMkLst>
            <pc:docMk/>
            <pc:sldMk cId="3451588395" sldId="751"/>
            <ac:spMk id="11" creationId="{2E317BC5-75BA-8AD2-C9E6-36CACF8A38DD}"/>
          </ac:spMkLst>
        </pc:spChg>
        <pc:spChg chg="mod">
          <ac:chgData name="Kirsty Patterson" userId="06c453ef-d90e-4cbc-ba6b-1bf363c3e0a9" providerId="ADAL" clId="{2B52998C-451C-485A-9808-79CB34D495AD}" dt="2026-04-28T19:17:49.258" v="1231" actId="1076"/>
          <ac:spMkLst>
            <pc:docMk/>
            <pc:sldMk cId="3451588395" sldId="751"/>
            <ac:spMk id="12" creationId="{6082A13A-D209-457F-2206-B3A64391C633}"/>
          </ac:spMkLst>
        </pc:spChg>
        <pc:graphicFrameChg chg="mod modGraphic">
          <ac:chgData name="Kirsty Patterson" userId="06c453ef-d90e-4cbc-ba6b-1bf363c3e0a9" providerId="ADAL" clId="{2B52998C-451C-485A-9808-79CB34D495AD}" dt="2026-04-28T19:17:01.389" v="1226" actId="255"/>
          <ac:graphicFrameMkLst>
            <pc:docMk/>
            <pc:sldMk cId="3451588395" sldId="751"/>
            <ac:graphicFrameMk id="7" creationId="{A36EFCE6-0C1B-6971-00FD-0447BE952E35}"/>
          </ac:graphicFrameMkLst>
        </pc:graphicFrameChg>
      </pc:sldChg>
      <pc:sldChg chg="addSp modSp mod modAnim">
        <pc:chgData name="Kirsty Patterson" userId="06c453ef-d90e-4cbc-ba6b-1bf363c3e0a9" providerId="ADAL" clId="{2B52998C-451C-485A-9808-79CB34D495AD}" dt="2026-04-28T19:42:33.474" v="1603" actId="1076"/>
        <pc:sldMkLst>
          <pc:docMk/>
          <pc:sldMk cId="106530193" sldId="752"/>
        </pc:sldMkLst>
        <pc:spChg chg="mod">
          <ac:chgData name="Kirsty Patterson" userId="06c453ef-d90e-4cbc-ba6b-1bf363c3e0a9" providerId="ADAL" clId="{2B52998C-451C-485A-9808-79CB34D495AD}" dt="2026-04-28T19:26:26.947" v="1318" actId="20577"/>
          <ac:spMkLst>
            <pc:docMk/>
            <pc:sldMk cId="106530193" sldId="752"/>
            <ac:spMk id="2" creationId="{2D470E44-AD95-4904-17D0-BD1A9E6B846A}"/>
          </ac:spMkLst>
        </pc:spChg>
        <pc:spChg chg="mod">
          <ac:chgData name="Kirsty Patterson" userId="06c453ef-d90e-4cbc-ba6b-1bf363c3e0a9" providerId="ADAL" clId="{2B52998C-451C-485A-9808-79CB34D495AD}" dt="2026-04-28T19:27:54.529" v="1334" actId="1076"/>
          <ac:spMkLst>
            <pc:docMk/>
            <pc:sldMk cId="106530193" sldId="752"/>
            <ac:spMk id="4" creationId="{3CAF0142-0A73-2EFE-69CC-A5A01EB1EC41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6" creationId="{9B0356CC-C7B0-AE4A-9C65-340A9A032271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7" creationId="{80AEF50D-31B6-E2D9-4EC2-10AE39B46980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8" creationId="{969ACF64-D8FB-2B3B-0099-98FB5707A9BA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9" creationId="{187B8D86-DF8A-1898-D94B-E0DFAD0A4044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10" creationId="{F0281C9C-FAC5-FC5B-31E2-05ADEB69B222}"/>
          </ac:spMkLst>
        </pc:spChg>
        <pc:spChg chg="mod">
          <ac:chgData name="Kirsty Patterson" userId="06c453ef-d90e-4cbc-ba6b-1bf363c3e0a9" providerId="ADAL" clId="{2B52998C-451C-485A-9808-79CB34D495AD}" dt="2026-04-28T19:42:33.474" v="1603" actId="1076"/>
          <ac:spMkLst>
            <pc:docMk/>
            <pc:sldMk cId="106530193" sldId="752"/>
            <ac:spMk id="11" creationId="{0EE6CA04-8E15-7BEA-9C83-9584B09563D6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12" creationId="{CADEDC1C-5F4E-9854-182F-35288264A6B0}"/>
          </ac:spMkLst>
        </pc:spChg>
        <pc:spChg chg="mod">
          <ac:chgData name="Kirsty Patterson" userId="06c453ef-d90e-4cbc-ba6b-1bf363c3e0a9" providerId="ADAL" clId="{2B52998C-451C-485A-9808-79CB34D495AD}" dt="2026-04-28T19:41:26.365" v="1598" actId="1076"/>
          <ac:spMkLst>
            <pc:docMk/>
            <pc:sldMk cId="106530193" sldId="752"/>
            <ac:spMk id="13" creationId="{6290DF1C-D1F9-8087-3649-6D707DB31FBB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14" creationId="{6C739B93-409F-AC7F-03D4-702B3916736E}"/>
          </ac:spMkLst>
        </pc:spChg>
        <pc:spChg chg="mod">
          <ac:chgData name="Kirsty Patterson" userId="06c453ef-d90e-4cbc-ba6b-1bf363c3e0a9" providerId="ADAL" clId="{2B52998C-451C-485A-9808-79CB34D495AD}" dt="2026-04-28T19:35:16.852" v="1517" actId="1076"/>
          <ac:spMkLst>
            <pc:docMk/>
            <pc:sldMk cId="106530193" sldId="752"/>
            <ac:spMk id="15" creationId="{C5A6CD0C-9359-05F9-B13E-38BA65853C5A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16" creationId="{8A24C123-4B13-9A56-FDA7-86AC323FFBC0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17" creationId="{C165F039-D5E8-6F2B-CC35-A5D9DF2E8804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18" creationId="{D15C7D3D-86A7-93B2-4953-206F5328E15E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19" creationId="{5CA7F693-2897-AE1F-7FBC-E9CA3DF0294C}"/>
          </ac:spMkLst>
        </pc:spChg>
        <pc:spChg chg="add mod">
          <ac:chgData name="Kirsty Patterson" userId="06c453ef-d90e-4cbc-ba6b-1bf363c3e0a9" providerId="ADAL" clId="{2B52998C-451C-485A-9808-79CB34D495AD}" dt="2026-04-28T19:34:38.926" v="1512"/>
          <ac:spMkLst>
            <pc:docMk/>
            <pc:sldMk cId="106530193" sldId="752"/>
            <ac:spMk id="20" creationId="{F3A2BE30-CE58-A133-5A66-7E788F8186BE}"/>
          </ac:spMkLst>
        </pc:spChg>
        <pc:spChg chg="add mod">
          <ac:chgData name="Kirsty Patterson" userId="06c453ef-d90e-4cbc-ba6b-1bf363c3e0a9" providerId="ADAL" clId="{2B52998C-451C-485A-9808-79CB34D495AD}" dt="2026-04-28T19:39:10.407" v="1553" actId="1076"/>
          <ac:spMkLst>
            <pc:docMk/>
            <pc:sldMk cId="106530193" sldId="752"/>
            <ac:spMk id="21" creationId="{B73EC84E-593E-A5C1-34C9-58E037A94642}"/>
          </ac:spMkLst>
        </pc:spChg>
        <pc:spChg chg="add mod">
          <ac:chgData name="Kirsty Patterson" userId="06c453ef-d90e-4cbc-ba6b-1bf363c3e0a9" providerId="ADAL" clId="{2B52998C-451C-485A-9808-79CB34D495AD}" dt="2026-04-28T19:39:13.548" v="1554" actId="1076"/>
          <ac:spMkLst>
            <pc:docMk/>
            <pc:sldMk cId="106530193" sldId="752"/>
            <ac:spMk id="22" creationId="{FA800C5F-159B-806D-58FD-2F87E86769AB}"/>
          </ac:spMkLst>
        </pc:spChg>
        <pc:spChg chg="add mod">
          <ac:chgData name="Kirsty Patterson" userId="06c453ef-d90e-4cbc-ba6b-1bf363c3e0a9" providerId="ADAL" clId="{2B52998C-451C-485A-9808-79CB34D495AD}" dt="2026-04-28T19:39:17.398" v="1555" actId="1076"/>
          <ac:spMkLst>
            <pc:docMk/>
            <pc:sldMk cId="106530193" sldId="752"/>
            <ac:spMk id="23" creationId="{1DA48E6C-E4DB-5C34-E507-E0AB9F27A7C9}"/>
          </ac:spMkLst>
        </pc:spChg>
        <pc:spChg chg="add mod">
          <ac:chgData name="Kirsty Patterson" userId="06c453ef-d90e-4cbc-ba6b-1bf363c3e0a9" providerId="ADAL" clId="{2B52998C-451C-485A-9808-79CB34D495AD}" dt="2026-04-28T19:39:58.797" v="1566" actId="20577"/>
          <ac:spMkLst>
            <pc:docMk/>
            <pc:sldMk cId="106530193" sldId="752"/>
            <ac:spMk id="24" creationId="{15BB2DF6-2B8A-BF8E-AF99-2BF8DB962366}"/>
          </ac:spMkLst>
        </pc:spChg>
        <pc:spChg chg="add mod">
          <ac:chgData name="Kirsty Patterson" userId="06c453ef-d90e-4cbc-ba6b-1bf363c3e0a9" providerId="ADAL" clId="{2B52998C-451C-485A-9808-79CB34D495AD}" dt="2026-04-28T19:41:00.375" v="1585" actId="20577"/>
          <ac:spMkLst>
            <pc:docMk/>
            <pc:sldMk cId="106530193" sldId="752"/>
            <ac:spMk id="25" creationId="{203A51BC-38FD-EAEB-036E-BF3B98647622}"/>
          </ac:spMkLst>
        </pc:spChg>
        <pc:spChg chg="add mod">
          <ac:chgData name="Kirsty Patterson" userId="06c453ef-d90e-4cbc-ba6b-1bf363c3e0a9" providerId="ADAL" clId="{2B52998C-451C-485A-9808-79CB34D495AD}" dt="2026-04-28T19:41:16.375" v="1596" actId="20577"/>
          <ac:spMkLst>
            <pc:docMk/>
            <pc:sldMk cId="106530193" sldId="752"/>
            <ac:spMk id="26" creationId="{49C2B282-5C0D-B45A-021D-63F88DDF658C}"/>
          </ac:spMkLst>
        </pc:spChg>
        <pc:spChg chg="add mod">
          <ac:chgData name="Kirsty Patterson" userId="06c453ef-d90e-4cbc-ba6b-1bf363c3e0a9" providerId="ADAL" clId="{2B52998C-451C-485A-9808-79CB34D495AD}" dt="2026-04-28T19:41:33.672" v="1600" actId="14100"/>
          <ac:spMkLst>
            <pc:docMk/>
            <pc:sldMk cId="106530193" sldId="752"/>
            <ac:spMk id="27" creationId="{8392F879-43FD-DF18-0802-29E89E2357B8}"/>
          </ac:spMkLst>
        </pc:spChg>
        <pc:graphicFrameChg chg="mod">
          <ac:chgData name="Kirsty Patterson" userId="06c453ef-d90e-4cbc-ba6b-1bf363c3e0a9" providerId="ADAL" clId="{2B52998C-451C-485A-9808-79CB34D495AD}" dt="2026-04-28T19:40:35.481" v="1577" actId="20577"/>
          <ac:graphicFrameMkLst>
            <pc:docMk/>
            <pc:sldMk cId="106530193" sldId="752"/>
            <ac:graphicFrameMk id="5" creationId="{FC78F03D-D2ED-0EE1-8961-84A154E5D8AA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6-04-28T19:20:02.702" v="1249" actId="114"/>
        <pc:sldMkLst>
          <pc:docMk/>
          <pc:sldMk cId="2815007179" sldId="756"/>
        </pc:sldMkLst>
        <pc:spChg chg="mod">
          <ac:chgData name="Kirsty Patterson" userId="06c453ef-d90e-4cbc-ba6b-1bf363c3e0a9" providerId="ADAL" clId="{2B52998C-451C-485A-9808-79CB34D495AD}" dt="2026-04-28T19:08:23.097" v="960" actId="404"/>
          <ac:spMkLst>
            <pc:docMk/>
            <pc:sldMk cId="2815007179" sldId="756"/>
            <ac:spMk id="2" creationId="{E24851BB-9F69-F73D-69FE-E9EEB93439FE}"/>
          </ac:spMkLst>
        </pc:spChg>
        <pc:spChg chg="mod">
          <ac:chgData name="Kirsty Patterson" userId="06c453ef-d90e-4cbc-ba6b-1bf363c3e0a9" providerId="ADAL" clId="{2B52998C-451C-485A-9808-79CB34D495AD}" dt="2026-04-28T19:16:05.036" v="1147" actId="20577"/>
          <ac:spMkLst>
            <pc:docMk/>
            <pc:sldMk cId="2815007179" sldId="756"/>
            <ac:spMk id="3" creationId="{0B0D1A6C-5FB3-B594-E381-A86D318D0618}"/>
          </ac:spMkLst>
        </pc:spChg>
        <pc:spChg chg="mod">
          <ac:chgData name="Kirsty Patterson" userId="06c453ef-d90e-4cbc-ba6b-1bf363c3e0a9" providerId="ADAL" clId="{2B52998C-451C-485A-9808-79CB34D495AD}" dt="2026-04-28T19:20:02.702" v="1249" actId="114"/>
          <ac:spMkLst>
            <pc:docMk/>
            <pc:sldMk cId="2815007179" sldId="756"/>
            <ac:spMk id="6" creationId="{B4BA17C9-AC33-4A67-CCEB-878D525C05AB}"/>
          </ac:spMkLst>
        </pc:spChg>
        <pc:spChg chg="mod">
          <ac:chgData name="Kirsty Patterson" userId="06c453ef-d90e-4cbc-ba6b-1bf363c3e0a9" providerId="ADAL" clId="{2B52998C-451C-485A-9808-79CB34D495AD}" dt="2026-04-27T12:00:51.760" v="14" actId="962"/>
          <ac:spMkLst>
            <pc:docMk/>
            <pc:sldMk cId="2815007179" sldId="756"/>
            <ac:spMk id="8" creationId="{A5E3BBD1-3E3B-4B3F-F211-EE3B58524DAF}"/>
          </ac:spMkLst>
        </pc:spChg>
        <pc:spChg chg="mod">
          <ac:chgData name="Kirsty Patterson" userId="06c453ef-d90e-4cbc-ba6b-1bf363c3e0a9" providerId="ADAL" clId="{2B52998C-451C-485A-9808-79CB34D495AD}" dt="2026-04-28T19:15:53.852" v="1145" actId="255"/>
          <ac:spMkLst>
            <pc:docMk/>
            <pc:sldMk cId="2815007179" sldId="756"/>
            <ac:spMk id="9" creationId="{741E2D2B-A95B-3812-8E7A-5D35E3160938}"/>
          </ac:spMkLst>
        </pc:spChg>
        <pc:spChg chg="mod">
          <ac:chgData name="Kirsty Patterson" userId="06c453ef-d90e-4cbc-ba6b-1bf363c3e0a9" providerId="ADAL" clId="{2B52998C-451C-485A-9808-79CB34D495AD}" dt="2026-04-27T12:00:48.220" v="11" actId="962"/>
          <ac:spMkLst>
            <pc:docMk/>
            <pc:sldMk cId="2815007179" sldId="756"/>
            <ac:spMk id="10" creationId="{A4F35C50-0AF4-B055-85AD-62C74E31DA3D}"/>
          </ac:spMkLst>
        </pc:spChg>
        <pc:spChg chg="mod">
          <ac:chgData name="Kirsty Patterson" userId="06c453ef-d90e-4cbc-ba6b-1bf363c3e0a9" providerId="ADAL" clId="{2B52998C-451C-485A-9808-79CB34D495AD}" dt="2026-04-27T12:00:49.644" v="12" actId="962"/>
          <ac:spMkLst>
            <pc:docMk/>
            <pc:sldMk cId="2815007179" sldId="756"/>
            <ac:spMk id="11" creationId="{87F28851-D756-751D-36B8-CC08C3EF3C27}"/>
          </ac:spMkLst>
        </pc:spChg>
        <pc:spChg chg="mod">
          <ac:chgData name="Kirsty Patterson" userId="06c453ef-d90e-4cbc-ba6b-1bf363c3e0a9" providerId="ADAL" clId="{2B52998C-451C-485A-9808-79CB34D495AD}" dt="2026-04-27T12:00:50.526" v="13" actId="962"/>
          <ac:spMkLst>
            <pc:docMk/>
            <pc:sldMk cId="2815007179" sldId="756"/>
            <ac:spMk id="12" creationId="{17F7E6B3-2055-08AB-DCE0-9BCF7AC65D8C}"/>
          </ac:spMkLst>
        </pc:spChg>
        <pc:graphicFrameChg chg="mod modGraphic">
          <ac:chgData name="Kirsty Patterson" userId="06c453ef-d90e-4cbc-ba6b-1bf363c3e0a9" providerId="ADAL" clId="{2B52998C-451C-485A-9808-79CB34D495AD}" dt="2026-04-28T19:15:41.809" v="1143" actId="255"/>
          <ac:graphicFrameMkLst>
            <pc:docMk/>
            <pc:sldMk cId="2815007179" sldId="756"/>
            <ac:graphicFrameMk id="7" creationId="{8C8EE736-5D5A-233F-CDAA-43A1BCBE648B}"/>
          </ac:graphicFrameMkLst>
        </pc:graphicFrameChg>
      </pc:sldChg>
      <pc:sldChg chg="addSp modSp mod">
        <pc:chgData name="Kirsty Patterson" userId="06c453ef-d90e-4cbc-ba6b-1bf363c3e0a9" providerId="ADAL" clId="{2B52998C-451C-485A-9808-79CB34D495AD}" dt="2026-04-28T19:20:12.926" v="1250" actId="114"/>
        <pc:sldMkLst>
          <pc:docMk/>
          <pc:sldMk cId="710385603" sldId="757"/>
        </pc:sldMkLst>
        <pc:spChg chg="mod">
          <ac:chgData name="Kirsty Patterson" userId="06c453ef-d90e-4cbc-ba6b-1bf363c3e0a9" providerId="ADAL" clId="{2B52998C-451C-485A-9808-79CB34D495AD}" dt="2026-04-28T19:13:30.702" v="1127" actId="6549"/>
          <ac:spMkLst>
            <pc:docMk/>
            <pc:sldMk cId="710385603" sldId="757"/>
            <ac:spMk id="2" creationId="{2A79F0C6-AA2C-376D-2E1D-14E46B10CDBD}"/>
          </ac:spMkLst>
        </pc:spChg>
        <pc:spChg chg="mod">
          <ac:chgData name="Kirsty Patterson" userId="06c453ef-d90e-4cbc-ba6b-1bf363c3e0a9" providerId="ADAL" clId="{2B52998C-451C-485A-9808-79CB34D495AD}" dt="2026-04-28T19:18:35.842" v="1238" actId="20577"/>
          <ac:spMkLst>
            <pc:docMk/>
            <pc:sldMk cId="710385603" sldId="757"/>
            <ac:spMk id="3" creationId="{A24045A7-D9FD-0AB6-9BE9-125C64233421}"/>
          </ac:spMkLst>
        </pc:spChg>
        <pc:spChg chg="mod">
          <ac:chgData name="Kirsty Patterson" userId="06c453ef-d90e-4cbc-ba6b-1bf363c3e0a9" providerId="ADAL" clId="{2B52998C-451C-485A-9808-79CB34D495AD}" dt="2026-04-28T19:13:26.251" v="1125" actId="1076"/>
          <ac:spMkLst>
            <pc:docMk/>
            <pc:sldMk cId="710385603" sldId="757"/>
            <ac:spMk id="4" creationId="{2B532BD7-BB36-686C-50A1-66D392E7FD62}"/>
          </ac:spMkLst>
        </pc:spChg>
        <pc:spChg chg="mod">
          <ac:chgData name="Kirsty Patterson" userId="06c453ef-d90e-4cbc-ba6b-1bf363c3e0a9" providerId="ADAL" clId="{2B52998C-451C-485A-9808-79CB34D495AD}" dt="2026-04-28T19:20:12.926" v="1250" actId="114"/>
          <ac:spMkLst>
            <pc:docMk/>
            <pc:sldMk cId="710385603" sldId="757"/>
            <ac:spMk id="5" creationId="{1751B173-943F-18A1-6B7B-179ABF9ABF70}"/>
          </ac:spMkLst>
        </pc:spChg>
        <pc:spChg chg="add mod">
          <ac:chgData name="Kirsty Patterson" userId="06c453ef-d90e-4cbc-ba6b-1bf363c3e0a9" providerId="ADAL" clId="{2B52998C-451C-485A-9808-79CB34D495AD}" dt="2026-04-28T19:13:44.436" v="1129" actId="1076"/>
          <ac:spMkLst>
            <pc:docMk/>
            <pc:sldMk cId="710385603" sldId="757"/>
            <ac:spMk id="6" creationId="{BCEB8108-9B8D-8306-92BA-A1A9F3DFF054}"/>
          </ac:spMkLst>
        </pc:spChg>
        <pc:spChg chg="mod">
          <ac:chgData name="Kirsty Patterson" userId="06c453ef-d90e-4cbc-ba6b-1bf363c3e0a9" providerId="ADAL" clId="{2B52998C-451C-485A-9808-79CB34D495AD}" dt="2026-04-28T19:18:28.904" v="1236" actId="255"/>
          <ac:spMkLst>
            <pc:docMk/>
            <pc:sldMk cId="710385603" sldId="757"/>
            <ac:spMk id="9" creationId="{91651B91-0A15-DA35-3542-A46F8D2E3E6B}"/>
          </ac:spMkLst>
        </pc:spChg>
        <pc:spChg chg="mod">
          <ac:chgData name="Kirsty Patterson" userId="06c453ef-d90e-4cbc-ba6b-1bf363c3e0a9" providerId="ADAL" clId="{2B52998C-451C-485A-9808-79CB34D495AD}" dt="2026-04-28T19:19:22.994" v="1244" actId="1076"/>
          <ac:spMkLst>
            <pc:docMk/>
            <pc:sldMk cId="710385603" sldId="757"/>
            <ac:spMk id="10" creationId="{05E2B377-3975-37BB-75F7-ABE0930E67B8}"/>
          </ac:spMkLst>
        </pc:spChg>
        <pc:spChg chg="mod">
          <ac:chgData name="Kirsty Patterson" userId="06c453ef-d90e-4cbc-ba6b-1bf363c3e0a9" providerId="ADAL" clId="{2B52998C-451C-485A-9808-79CB34D495AD}" dt="2026-04-28T19:19:20.793" v="1243" actId="14100"/>
          <ac:spMkLst>
            <pc:docMk/>
            <pc:sldMk cId="710385603" sldId="757"/>
            <ac:spMk id="11" creationId="{E3F5AF97-36EF-7996-D75C-B2F7CB3639FD}"/>
          </ac:spMkLst>
        </pc:spChg>
        <pc:spChg chg="mod">
          <ac:chgData name="Kirsty Patterson" userId="06c453ef-d90e-4cbc-ba6b-1bf363c3e0a9" providerId="ADAL" clId="{2B52998C-451C-485A-9808-79CB34D495AD}" dt="2026-04-28T19:19:28.255" v="1246" actId="14100"/>
          <ac:spMkLst>
            <pc:docMk/>
            <pc:sldMk cId="710385603" sldId="757"/>
            <ac:spMk id="12" creationId="{A3CCCFCA-9237-C5EF-6080-D32EA27D4411}"/>
          </ac:spMkLst>
        </pc:spChg>
        <pc:graphicFrameChg chg="mod modGraphic">
          <ac:chgData name="Kirsty Patterson" userId="06c453ef-d90e-4cbc-ba6b-1bf363c3e0a9" providerId="ADAL" clId="{2B52998C-451C-485A-9808-79CB34D495AD}" dt="2026-04-28T19:19:14.150" v="1241" actId="255"/>
          <ac:graphicFrameMkLst>
            <pc:docMk/>
            <pc:sldMk cId="710385603" sldId="757"/>
            <ac:graphicFrameMk id="7" creationId="{1F132D09-1324-69B2-E273-21ACBCBB1854}"/>
          </ac:graphicFrameMkLst>
        </pc:graphicFrameChg>
      </pc:sldChg>
      <pc:sldChg chg="addSp modSp mod">
        <pc:chgData name="Kirsty Patterson" userId="06c453ef-d90e-4cbc-ba6b-1bf363c3e0a9" providerId="ADAL" clId="{2B52998C-451C-485A-9808-79CB34D495AD}" dt="2026-04-28T19:21:02.799" v="1256" actId="255"/>
        <pc:sldMkLst>
          <pc:docMk/>
          <pc:sldMk cId="3127043149" sldId="758"/>
        </pc:sldMkLst>
        <pc:spChg chg="mod">
          <ac:chgData name="Kirsty Patterson" userId="06c453ef-d90e-4cbc-ba6b-1bf363c3e0a9" providerId="ADAL" clId="{2B52998C-451C-485A-9808-79CB34D495AD}" dt="2026-04-28T19:15:01.614" v="1138" actId="20577"/>
          <ac:spMkLst>
            <pc:docMk/>
            <pc:sldMk cId="3127043149" sldId="758"/>
            <ac:spMk id="2" creationId="{61B46A2E-E514-EFD0-0A94-2EEEC0487016}"/>
          </ac:spMkLst>
        </pc:spChg>
        <pc:spChg chg="mod">
          <ac:chgData name="Kirsty Patterson" userId="06c453ef-d90e-4cbc-ba6b-1bf363c3e0a9" providerId="ADAL" clId="{2B52998C-451C-485A-9808-79CB34D495AD}" dt="2026-04-28T19:20:49.841" v="1255" actId="20577"/>
          <ac:spMkLst>
            <pc:docMk/>
            <pc:sldMk cId="3127043149" sldId="758"/>
            <ac:spMk id="3" creationId="{81809C71-F120-2BEC-8B58-E82F4DF98863}"/>
          </ac:spMkLst>
        </pc:spChg>
        <pc:spChg chg="mod">
          <ac:chgData name="Kirsty Patterson" userId="06c453ef-d90e-4cbc-ba6b-1bf363c3e0a9" providerId="ADAL" clId="{2B52998C-451C-485A-9808-79CB34D495AD}" dt="2026-04-28T19:14:56.429" v="1137" actId="1076"/>
          <ac:spMkLst>
            <pc:docMk/>
            <pc:sldMk cId="3127043149" sldId="758"/>
            <ac:spMk id="4" creationId="{9E379FF8-A195-02BC-480A-2CEE6DC6ED60}"/>
          </ac:spMkLst>
        </pc:spChg>
        <pc:spChg chg="mod">
          <ac:chgData name="Kirsty Patterson" userId="06c453ef-d90e-4cbc-ba6b-1bf363c3e0a9" providerId="ADAL" clId="{2B52998C-451C-485A-9808-79CB34D495AD}" dt="2026-04-28T19:19:55.888" v="1248" actId="114"/>
          <ac:spMkLst>
            <pc:docMk/>
            <pc:sldMk cId="3127043149" sldId="758"/>
            <ac:spMk id="5" creationId="{D1066B30-4FAF-193E-9FDA-E188A881E3C8}"/>
          </ac:spMkLst>
        </pc:spChg>
        <pc:spChg chg="add mod">
          <ac:chgData name="Kirsty Patterson" userId="06c453ef-d90e-4cbc-ba6b-1bf363c3e0a9" providerId="ADAL" clId="{2B52998C-451C-485A-9808-79CB34D495AD}" dt="2026-04-28T19:15:10.417" v="1140" actId="1076"/>
          <ac:spMkLst>
            <pc:docMk/>
            <pc:sldMk cId="3127043149" sldId="758"/>
            <ac:spMk id="6" creationId="{9F9F7BD4-AEF6-6464-3806-992132609EEE}"/>
          </ac:spMkLst>
        </pc:spChg>
        <pc:spChg chg="mod">
          <ac:chgData name="Kirsty Patterson" userId="06c453ef-d90e-4cbc-ba6b-1bf363c3e0a9" providerId="ADAL" clId="{2B52998C-451C-485A-9808-79CB34D495AD}" dt="2026-04-28T19:21:02.799" v="1256" actId="255"/>
          <ac:spMkLst>
            <pc:docMk/>
            <pc:sldMk cId="3127043149" sldId="758"/>
            <ac:spMk id="9" creationId="{ECDC56B4-9B88-7717-302B-0BB27E7D71B9}"/>
          </ac:spMkLst>
        </pc:spChg>
        <pc:spChg chg="mod">
          <ac:chgData name="Kirsty Patterson" userId="06c453ef-d90e-4cbc-ba6b-1bf363c3e0a9" providerId="ADAL" clId="{2B52998C-451C-485A-9808-79CB34D495AD}" dt="2026-04-27T12:00:57.311" v="21" actId="962"/>
          <ac:spMkLst>
            <pc:docMk/>
            <pc:sldMk cId="3127043149" sldId="758"/>
            <ac:spMk id="10" creationId="{BBF91BC9-A5BA-6A7A-AC04-3260BEA5154B}"/>
          </ac:spMkLst>
        </pc:spChg>
        <pc:spChg chg="mod">
          <ac:chgData name="Kirsty Patterson" userId="06c453ef-d90e-4cbc-ba6b-1bf363c3e0a9" providerId="ADAL" clId="{2B52998C-451C-485A-9808-79CB34D495AD}" dt="2026-04-27T12:00:57.867" v="22" actId="962"/>
          <ac:spMkLst>
            <pc:docMk/>
            <pc:sldMk cId="3127043149" sldId="758"/>
            <ac:spMk id="11" creationId="{21CA72EE-8197-E7C8-C42B-7ED911E0016B}"/>
          </ac:spMkLst>
        </pc:spChg>
        <pc:spChg chg="mod">
          <ac:chgData name="Kirsty Patterson" userId="06c453ef-d90e-4cbc-ba6b-1bf363c3e0a9" providerId="ADAL" clId="{2B52998C-451C-485A-9808-79CB34D495AD}" dt="2026-04-27T12:00:58.438" v="23" actId="962"/>
          <ac:spMkLst>
            <pc:docMk/>
            <pc:sldMk cId="3127043149" sldId="758"/>
            <ac:spMk id="12" creationId="{3B94E012-491F-2F27-888B-31D8639996F3}"/>
          </ac:spMkLst>
        </pc:spChg>
        <pc:graphicFrameChg chg="mod modGraphic">
          <ac:chgData name="Kirsty Patterson" userId="06c453ef-d90e-4cbc-ba6b-1bf363c3e0a9" providerId="ADAL" clId="{2B52998C-451C-485A-9808-79CB34D495AD}" dt="2026-04-28T19:20:40.817" v="1253"/>
          <ac:graphicFrameMkLst>
            <pc:docMk/>
            <pc:sldMk cId="3127043149" sldId="758"/>
            <ac:graphicFrameMk id="7" creationId="{C338055A-C64B-C52F-18CC-04A0F900143B}"/>
          </ac:graphicFrameMkLst>
        </pc:graphicFrameChg>
      </pc:sldChg>
      <pc:sldChg chg="addSp modSp mod">
        <pc:chgData name="Kirsty Patterson" userId="06c453ef-d90e-4cbc-ba6b-1bf363c3e0a9" providerId="ADAL" clId="{2B52998C-451C-485A-9808-79CB34D495AD}" dt="2026-04-28T19:22:57.678" v="1282" actId="14100"/>
        <pc:sldMkLst>
          <pc:docMk/>
          <pc:sldMk cId="4089159539" sldId="759"/>
        </pc:sldMkLst>
        <pc:spChg chg="mod">
          <ac:chgData name="Kirsty Patterson" userId="06c453ef-d90e-4cbc-ba6b-1bf363c3e0a9" providerId="ADAL" clId="{2B52998C-451C-485A-9808-79CB34D495AD}" dt="2026-04-28T19:21:30.091" v="1266" actId="20577"/>
          <ac:spMkLst>
            <pc:docMk/>
            <pc:sldMk cId="4089159539" sldId="759"/>
            <ac:spMk id="2" creationId="{50982233-65AA-D9B2-3CDE-C48E9228AEBE}"/>
          </ac:spMkLst>
        </pc:spChg>
        <pc:spChg chg="mod">
          <ac:chgData name="Kirsty Patterson" userId="06c453ef-d90e-4cbc-ba6b-1bf363c3e0a9" providerId="ADAL" clId="{2B52998C-451C-485A-9808-79CB34D495AD}" dt="2026-04-28T19:21:57.377" v="1272" actId="20577"/>
          <ac:spMkLst>
            <pc:docMk/>
            <pc:sldMk cId="4089159539" sldId="759"/>
            <ac:spMk id="3" creationId="{376EEFFC-BB12-1165-C2C0-66A38BD24817}"/>
          </ac:spMkLst>
        </pc:spChg>
        <pc:spChg chg="mod">
          <ac:chgData name="Kirsty Patterson" userId="06c453ef-d90e-4cbc-ba6b-1bf363c3e0a9" providerId="ADAL" clId="{2B52998C-451C-485A-9808-79CB34D495AD}" dt="2026-04-28T19:21:37.870" v="1268" actId="1076"/>
          <ac:spMkLst>
            <pc:docMk/>
            <pc:sldMk cId="4089159539" sldId="759"/>
            <ac:spMk id="4" creationId="{44A8B7ED-0F49-382D-1AE0-14FA17BEA42D}"/>
          </ac:spMkLst>
        </pc:spChg>
        <pc:spChg chg="mod">
          <ac:chgData name="Kirsty Patterson" userId="06c453ef-d90e-4cbc-ba6b-1bf363c3e0a9" providerId="ADAL" clId="{2B52998C-451C-485A-9808-79CB34D495AD}" dt="2026-04-28T19:22:22.356" v="1275" actId="1076"/>
          <ac:spMkLst>
            <pc:docMk/>
            <pc:sldMk cId="4089159539" sldId="759"/>
            <ac:spMk id="5" creationId="{F7B0AA64-CBF2-458E-127C-DD210BD8EC5A}"/>
          </ac:spMkLst>
        </pc:spChg>
        <pc:spChg chg="add mod">
          <ac:chgData name="Kirsty Patterson" userId="06c453ef-d90e-4cbc-ba6b-1bf363c3e0a9" providerId="ADAL" clId="{2B52998C-451C-485A-9808-79CB34D495AD}" dt="2026-04-28T19:22:22.356" v="1275" actId="1076"/>
          <ac:spMkLst>
            <pc:docMk/>
            <pc:sldMk cId="4089159539" sldId="759"/>
            <ac:spMk id="6" creationId="{3902F50D-9008-E30B-6A3F-DCC21D4F56A1}"/>
          </ac:spMkLst>
        </pc:spChg>
        <pc:spChg chg="mod">
          <ac:chgData name="Kirsty Patterson" userId="06c453ef-d90e-4cbc-ba6b-1bf363c3e0a9" providerId="ADAL" clId="{2B52998C-451C-485A-9808-79CB34D495AD}" dt="2026-04-28T19:21:18.206" v="1258" actId="255"/>
          <ac:spMkLst>
            <pc:docMk/>
            <pc:sldMk cId="4089159539" sldId="759"/>
            <ac:spMk id="9" creationId="{A0FFEC72-E27F-52FB-26DD-119DE978DC9A}"/>
          </ac:spMkLst>
        </pc:spChg>
        <pc:spChg chg="mod">
          <ac:chgData name="Kirsty Patterson" userId="06c453ef-d90e-4cbc-ba6b-1bf363c3e0a9" providerId="ADAL" clId="{2B52998C-451C-485A-9808-79CB34D495AD}" dt="2026-04-28T19:22:53.665" v="1280" actId="1076"/>
          <ac:spMkLst>
            <pc:docMk/>
            <pc:sldMk cId="4089159539" sldId="759"/>
            <ac:spMk id="10" creationId="{78802E8C-285B-78C2-6E85-723FB56E20B6}"/>
          </ac:spMkLst>
        </pc:spChg>
        <pc:spChg chg="mod">
          <ac:chgData name="Kirsty Patterson" userId="06c453ef-d90e-4cbc-ba6b-1bf363c3e0a9" providerId="ADAL" clId="{2B52998C-451C-485A-9808-79CB34D495AD}" dt="2026-04-28T19:22:51.676" v="1279" actId="14100"/>
          <ac:spMkLst>
            <pc:docMk/>
            <pc:sldMk cId="4089159539" sldId="759"/>
            <ac:spMk id="11" creationId="{F611C35B-41B5-4814-AEBD-C4597AD7FCB7}"/>
          </ac:spMkLst>
        </pc:spChg>
        <pc:spChg chg="mod">
          <ac:chgData name="Kirsty Patterson" userId="06c453ef-d90e-4cbc-ba6b-1bf363c3e0a9" providerId="ADAL" clId="{2B52998C-451C-485A-9808-79CB34D495AD}" dt="2026-04-28T19:22:57.678" v="1282" actId="14100"/>
          <ac:spMkLst>
            <pc:docMk/>
            <pc:sldMk cId="4089159539" sldId="759"/>
            <ac:spMk id="12" creationId="{F7EB3F54-0C74-55D2-922A-47E5F13FC6F9}"/>
          </ac:spMkLst>
        </pc:spChg>
        <pc:graphicFrameChg chg="mod modGraphic">
          <ac:chgData name="Kirsty Patterson" userId="06c453ef-d90e-4cbc-ba6b-1bf363c3e0a9" providerId="ADAL" clId="{2B52998C-451C-485A-9808-79CB34D495AD}" dt="2026-04-28T19:22:42.076" v="1277" actId="255"/>
          <ac:graphicFrameMkLst>
            <pc:docMk/>
            <pc:sldMk cId="4089159539" sldId="759"/>
            <ac:graphicFrameMk id="7" creationId="{2FEA4DB8-E93D-1378-9F42-B24149FB8C01}"/>
          </ac:graphicFrameMkLst>
        </pc:graphicFrameChg>
      </pc:sldChg>
      <pc:sldChg chg="addSp modSp mod">
        <pc:chgData name="Kirsty Patterson" userId="06c453ef-d90e-4cbc-ba6b-1bf363c3e0a9" providerId="ADAL" clId="{2B52998C-451C-485A-9808-79CB34D495AD}" dt="2026-04-28T19:25:13.126" v="1301" actId="114"/>
        <pc:sldMkLst>
          <pc:docMk/>
          <pc:sldMk cId="521757409" sldId="760"/>
        </pc:sldMkLst>
        <pc:spChg chg="add mod">
          <ac:chgData name="Kirsty Patterson" userId="06c453ef-d90e-4cbc-ba6b-1bf363c3e0a9" providerId="ADAL" clId="{2B52998C-451C-485A-9808-79CB34D495AD}" dt="2026-04-28T19:25:03.338" v="1300" actId="1076"/>
          <ac:spMkLst>
            <pc:docMk/>
            <pc:sldMk cId="521757409" sldId="760"/>
            <ac:spMk id="5" creationId="{D83712CC-B95D-E903-460E-16F9776EE4A0}"/>
          </ac:spMkLst>
        </pc:spChg>
        <pc:spChg chg="mod">
          <ac:chgData name="Kirsty Patterson" userId="06c453ef-d90e-4cbc-ba6b-1bf363c3e0a9" providerId="ADAL" clId="{2B52998C-451C-485A-9808-79CB34D495AD}" dt="2026-04-28T19:24:17.387" v="1290" actId="14100"/>
          <ac:spMkLst>
            <pc:docMk/>
            <pc:sldMk cId="521757409" sldId="760"/>
            <ac:spMk id="8" creationId="{AA09A162-76D0-62F0-1365-27D6FC68E483}"/>
          </ac:spMkLst>
        </pc:spChg>
        <pc:spChg chg="mod">
          <ac:chgData name="Kirsty Patterson" userId="06c453ef-d90e-4cbc-ba6b-1bf363c3e0a9" providerId="ADAL" clId="{2B52998C-451C-485A-9808-79CB34D495AD}" dt="2026-04-28T19:24:52.536" v="1298" actId="6549"/>
          <ac:spMkLst>
            <pc:docMk/>
            <pc:sldMk cId="521757409" sldId="760"/>
            <ac:spMk id="9" creationId="{331A94D1-1518-2778-38D7-0DDC337EA925}"/>
          </ac:spMkLst>
        </pc:spChg>
        <pc:spChg chg="mod">
          <ac:chgData name="Kirsty Patterson" userId="06c453ef-d90e-4cbc-ba6b-1bf363c3e0a9" providerId="ADAL" clId="{2B52998C-451C-485A-9808-79CB34D495AD}" dt="2026-04-28T19:24:36.437" v="1293" actId="1076"/>
          <ac:spMkLst>
            <pc:docMk/>
            <pc:sldMk cId="521757409" sldId="760"/>
            <ac:spMk id="10" creationId="{0A81E49F-09A1-1D0E-4110-06BAC52655A9}"/>
          </ac:spMkLst>
        </pc:spChg>
        <pc:spChg chg="mod">
          <ac:chgData name="Kirsty Patterson" userId="06c453ef-d90e-4cbc-ba6b-1bf363c3e0a9" providerId="ADAL" clId="{2B52998C-451C-485A-9808-79CB34D495AD}" dt="2026-04-28T19:24:34.328" v="1292" actId="14100"/>
          <ac:spMkLst>
            <pc:docMk/>
            <pc:sldMk cId="521757409" sldId="760"/>
            <ac:spMk id="11" creationId="{ED361940-B1E8-014E-4600-A05F718FF6FC}"/>
          </ac:spMkLst>
        </pc:spChg>
        <pc:spChg chg="mod">
          <ac:chgData name="Kirsty Patterson" userId="06c453ef-d90e-4cbc-ba6b-1bf363c3e0a9" providerId="ADAL" clId="{2B52998C-451C-485A-9808-79CB34D495AD}" dt="2026-04-28T19:24:43.986" v="1296" actId="1076"/>
          <ac:spMkLst>
            <pc:docMk/>
            <pc:sldMk cId="521757409" sldId="760"/>
            <ac:spMk id="12" creationId="{332A9848-45DB-11D8-C13D-F8EAAA8C5408}"/>
          </ac:spMkLst>
        </pc:spChg>
        <pc:spChg chg="mod">
          <ac:chgData name="Kirsty Patterson" userId="06c453ef-d90e-4cbc-ba6b-1bf363c3e0a9" providerId="ADAL" clId="{2B52998C-451C-485A-9808-79CB34D495AD}" dt="2026-04-28T19:23:46.649" v="1285" actId="114"/>
          <ac:spMkLst>
            <pc:docMk/>
            <pc:sldMk cId="521757409" sldId="760"/>
            <ac:spMk id="13" creationId="{97B837ED-7C10-628A-29ED-B6D709253F27}"/>
          </ac:spMkLst>
        </pc:spChg>
        <pc:graphicFrameChg chg="mod modGraphic">
          <ac:chgData name="Kirsty Patterson" userId="06c453ef-d90e-4cbc-ba6b-1bf363c3e0a9" providerId="ADAL" clId="{2B52998C-451C-485A-9808-79CB34D495AD}" dt="2026-04-28T19:25:13.126" v="1301" actId="114"/>
          <ac:graphicFrameMkLst>
            <pc:docMk/>
            <pc:sldMk cId="521757409" sldId="760"/>
            <ac:graphicFrameMk id="7" creationId="{E377C9D9-300A-E99B-9399-EC3720F0CD96}"/>
          </ac:graphicFrameMkLst>
        </pc:graphicFrameChg>
      </pc:sldChg>
      <pc:sldChg chg="addSp delSp modSp mod modCm">
        <pc:chgData name="Kirsty Patterson" userId="06c453ef-d90e-4cbc-ba6b-1bf363c3e0a9" providerId="ADAL" clId="{2B52998C-451C-485A-9808-79CB34D495AD}" dt="2026-04-28T18:29:07.850" v="685" actId="478"/>
        <pc:sldMkLst>
          <pc:docMk/>
          <pc:sldMk cId="1504030595" sldId="761"/>
        </pc:sldMkLst>
        <pc:spChg chg="mod">
          <ac:chgData name="Kirsty Patterson" userId="06c453ef-d90e-4cbc-ba6b-1bf363c3e0a9" providerId="ADAL" clId="{2B52998C-451C-485A-9808-79CB34D495AD}" dt="2026-04-28T18:28:57.433" v="682" actId="20577"/>
          <ac:spMkLst>
            <pc:docMk/>
            <pc:sldMk cId="1504030595" sldId="761"/>
            <ac:spMk id="2" creationId="{21A29742-F453-0EB3-CB71-0D85D6ED0667}"/>
          </ac:spMkLst>
        </pc:spChg>
        <pc:spChg chg="mod">
          <ac:chgData name="Kirsty Patterson" userId="06c453ef-d90e-4cbc-ba6b-1bf363c3e0a9" providerId="ADAL" clId="{2B52998C-451C-485A-9808-79CB34D495AD}" dt="2026-04-28T18:21:58.959" v="462" actId="6549"/>
          <ac:spMkLst>
            <pc:docMk/>
            <pc:sldMk cId="1504030595" sldId="761"/>
            <ac:spMk id="3" creationId="{1CFC1E4B-1913-92EE-39AD-BAE6A701FFD9}"/>
          </ac:spMkLst>
        </pc:spChg>
        <pc:spChg chg="del mod">
          <ac:chgData name="Kirsty Patterson" userId="06c453ef-d90e-4cbc-ba6b-1bf363c3e0a9" providerId="ADAL" clId="{2B52998C-451C-485A-9808-79CB34D495AD}" dt="2026-04-28T18:29:07.850" v="685" actId="478"/>
          <ac:spMkLst>
            <pc:docMk/>
            <pc:sldMk cId="1504030595" sldId="761"/>
            <ac:spMk id="4" creationId="{A3DD7F2A-D9CA-2C92-6433-465F0EB19C28}"/>
          </ac:spMkLst>
        </pc:spChg>
        <pc:spChg chg="add mod ord">
          <ac:chgData name="Kirsty Patterson" userId="06c453ef-d90e-4cbc-ba6b-1bf363c3e0a9" providerId="ADAL" clId="{2B52998C-451C-485A-9808-79CB34D495AD}" dt="2026-04-28T18:29:05.183" v="684" actId="167"/>
          <ac:spMkLst>
            <pc:docMk/>
            <pc:sldMk cId="1504030595" sldId="761"/>
            <ac:spMk id="5" creationId="{C1EBD153-8B16-C117-0AE3-1E449B2D0E7F}"/>
          </ac:spMkLst>
        </pc:spChg>
        <pc:spChg chg="mod">
          <ac:chgData name="Kirsty Patterson" userId="06c453ef-d90e-4cbc-ba6b-1bf363c3e0a9" providerId="ADAL" clId="{2B52998C-451C-485A-9808-79CB34D495AD}" dt="2026-04-28T18:22:04.264" v="463" actId="1076"/>
          <ac:spMkLst>
            <pc:docMk/>
            <pc:sldMk cId="1504030595" sldId="761"/>
            <ac:spMk id="6" creationId="{5FA2FAC4-DC16-6053-89C0-CF0E07871F91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21:58.959" v="462" actId="6549"/>
              <pc2:cmMkLst xmlns:pc2="http://schemas.microsoft.com/office/powerpoint/2019/9/main/command">
                <pc:docMk/>
                <pc:sldMk cId="1504030595" sldId="761"/>
                <pc2:cmMk id="{2CCC7830-0658-4639-8532-DD16289ADB1C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16:48.026" v="354" actId="20577"/>
              <pc2:cmMkLst xmlns:pc2="http://schemas.microsoft.com/office/powerpoint/2019/9/main/command">
                <pc:docMk/>
                <pc:sldMk cId="1504030595" sldId="761"/>
                <pc2:cmMk id="{FDEC49B4-528A-4980-BC98-AA3D45C98F85}"/>
              </pc2:cmMkLst>
            </pc226:cmChg>
          </p:ext>
        </pc:extLst>
      </pc:sldChg>
      <pc:sldChg chg="addSp delSp modSp mod modCm">
        <pc:chgData name="Kirsty Patterson" userId="06c453ef-d90e-4cbc-ba6b-1bf363c3e0a9" providerId="ADAL" clId="{2B52998C-451C-485A-9808-79CB34D495AD}" dt="2026-04-28T18:29:17.985" v="688" actId="478"/>
        <pc:sldMkLst>
          <pc:docMk/>
          <pc:sldMk cId="2110249037" sldId="762"/>
        </pc:sldMkLst>
        <pc:spChg chg="mod">
          <ac:chgData name="Kirsty Patterson" userId="06c453ef-d90e-4cbc-ba6b-1bf363c3e0a9" providerId="ADAL" clId="{2B52998C-451C-485A-9808-79CB34D495AD}" dt="2026-04-28T18:20:34.813" v="431" actId="20577"/>
          <ac:spMkLst>
            <pc:docMk/>
            <pc:sldMk cId="2110249037" sldId="762"/>
            <ac:spMk id="2" creationId="{58D67875-8E0B-C53E-9279-B9022E43D3FA}"/>
          </ac:spMkLst>
        </pc:spChg>
        <pc:spChg chg="mod">
          <ac:chgData name="Kirsty Patterson" userId="06c453ef-d90e-4cbc-ba6b-1bf363c3e0a9" providerId="ADAL" clId="{2B52998C-451C-485A-9808-79CB34D495AD}" dt="2026-04-28T18:21:47.149" v="460" actId="113"/>
          <ac:spMkLst>
            <pc:docMk/>
            <pc:sldMk cId="2110249037" sldId="762"/>
            <ac:spMk id="3" creationId="{C767EA02-49F7-0F2B-616D-F2868D21A5C1}"/>
          </ac:spMkLst>
        </pc:spChg>
        <pc:spChg chg="del mod">
          <ac:chgData name="Kirsty Patterson" userId="06c453ef-d90e-4cbc-ba6b-1bf363c3e0a9" providerId="ADAL" clId="{2B52998C-451C-485A-9808-79CB34D495AD}" dt="2026-04-28T18:29:17.985" v="688" actId="478"/>
          <ac:spMkLst>
            <pc:docMk/>
            <pc:sldMk cId="2110249037" sldId="762"/>
            <ac:spMk id="4" creationId="{25CD9DA4-2759-1DE0-EAE3-04CF08C8AB28}"/>
          </ac:spMkLst>
        </pc:spChg>
        <pc:spChg chg="add mod ord">
          <ac:chgData name="Kirsty Patterson" userId="06c453ef-d90e-4cbc-ba6b-1bf363c3e0a9" providerId="ADAL" clId="{2B52998C-451C-485A-9808-79CB34D495AD}" dt="2026-04-28T18:29:15.161" v="687" actId="167"/>
          <ac:spMkLst>
            <pc:docMk/>
            <pc:sldMk cId="2110249037" sldId="762"/>
            <ac:spMk id="5" creationId="{658CB76D-507F-17FF-0B84-4E519B3EA4D1}"/>
          </ac:spMkLst>
        </pc:spChg>
        <pc:spChg chg="mod">
          <ac:chgData name="Kirsty Patterson" userId="06c453ef-d90e-4cbc-ba6b-1bf363c3e0a9" providerId="ADAL" clId="{2B52998C-451C-485A-9808-79CB34D495AD}" dt="2026-04-28T18:21:16.661" v="459" actId="1076"/>
          <ac:spMkLst>
            <pc:docMk/>
            <pc:sldMk cId="2110249037" sldId="762"/>
            <ac:spMk id="6" creationId="{6AA32A84-545F-6264-1BF6-0F478DD9D4E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20:10.333" v="406" actId="6549"/>
              <pc2:cmMkLst xmlns:pc2="http://schemas.microsoft.com/office/powerpoint/2019/9/main/command">
                <pc:docMk/>
                <pc:sldMk cId="2110249037" sldId="762"/>
                <pc2:cmMk id="{29AAD98F-5B27-4B72-B197-014C0804CA65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4-28T18:20:10.333" v="406" actId="6549"/>
              <pc2:cmMkLst xmlns:pc2="http://schemas.microsoft.com/office/powerpoint/2019/9/main/command">
                <pc:docMk/>
                <pc:sldMk cId="2110249037" sldId="762"/>
                <pc2:cmMk id="{FF27639A-D494-4772-B4AB-3748930F2875}"/>
              </pc2:cmMkLst>
            </pc226:cmChg>
          </p:ext>
        </pc:extLst>
      </pc:sldChg>
      <pc:sldChg chg="addSp delSp modSp mod">
        <pc:chgData name="Kirsty Patterson" userId="06c453ef-d90e-4cbc-ba6b-1bf363c3e0a9" providerId="ADAL" clId="{2B52998C-451C-485A-9808-79CB34D495AD}" dt="2026-04-28T18:29:28.952" v="691" actId="478"/>
        <pc:sldMkLst>
          <pc:docMk/>
          <pc:sldMk cId="65572736" sldId="763"/>
        </pc:sldMkLst>
        <pc:spChg chg="mod">
          <ac:chgData name="Kirsty Patterson" userId="06c453ef-d90e-4cbc-ba6b-1bf363c3e0a9" providerId="ADAL" clId="{2B52998C-451C-485A-9808-79CB34D495AD}" dt="2026-04-28T18:22:23.058" v="481" actId="20577"/>
          <ac:spMkLst>
            <pc:docMk/>
            <pc:sldMk cId="65572736" sldId="763"/>
            <ac:spMk id="2" creationId="{834955D8-F67A-93C1-F89D-E47E66C31B0C}"/>
          </ac:spMkLst>
        </pc:spChg>
        <pc:spChg chg="mod">
          <ac:chgData name="Kirsty Patterson" userId="06c453ef-d90e-4cbc-ba6b-1bf363c3e0a9" providerId="ADAL" clId="{2B52998C-451C-485A-9808-79CB34D495AD}" dt="2026-04-28T18:23:44.837" v="508" actId="114"/>
          <ac:spMkLst>
            <pc:docMk/>
            <pc:sldMk cId="65572736" sldId="763"/>
            <ac:spMk id="3" creationId="{F7A558BF-21F0-2CFD-8B88-D6C73779B455}"/>
          </ac:spMkLst>
        </pc:spChg>
        <pc:spChg chg="del mod">
          <ac:chgData name="Kirsty Patterson" userId="06c453ef-d90e-4cbc-ba6b-1bf363c3e0a9" providerId="ADAL" clId="{2B52998C-451C-485A-9808-79CB34D495AD}" dt="2026-04-28T18:29:28.952" v="691" actId="478"/>
          <ac:spMkLst>
            <pc:docMk/>
            <pc:sldMk cId="65572736" sldId="763"/>
            <ac:spMk id="4" creationId="{0D9070F4-9743-9E5D-5732-9669F9D9739A}"/>
          </ac:spMkLst>
        </pc:spChg>
        <pc:spChg chg="add mod ord">
          <ac:chgData name="Kirsty Patterson" userId="06c453ef-d90e-4cbc-ba6b-1bf363c3e0a9" providerId="ADAL" clId="{2B52998C-451C-485A-9808-79CB34D495AD}" dt="2026-04-28T18:29:26.643" v="690" actId="167"/>
          <ac:spMkLst>
            <pc:docMk/>
            <pc:sldMk cId="65572736" sldId="763"/>
            <ac:spMk id="5" creationId="{4ED32469-E916-0F3E-B022-EC90905ADCF4}"/>
          </ac:spMkLst>
        </pc:spChg>
        <pc:spChg chg="mod">
          <ac:chgData name="Kirsty Patterson" userId="06c453ef-d90e-4cbc-ba6b-1bf363c3e0a9" providerId="ADAL" clId="{2B52998C-451C-485A-9808-79CB34D495AD}" dt="2026-04-28T18:23:16.816" v="507" actId="1076"/>
          <ac:spMkLst>
            <pc:docMk/>
            <pc:sldMk cId="65572736" sldId="763"/>
            <ac:spMk id="6" creationId="{747EDDD4-35CB-998A-139C-17DDA2493969}"/>
          </ac:spMkLst>
        </pc:spChg>
      </pc:sldChg>
      <pc:sldChg chg="addSp delSp modSp mod">
        <pc:chgData name="Kirsty Patterson" userId="06c453ef-d90e-4cbc-ba6b-1bf363c3e0a9" providerId="ADAL" clId="{2B52998C-451C-485A-9808-79CB34D495AD}" dt="2026-04-28T18:29:38.407" v="694" actId="478"/>
        <pc:sldMkLst>
          <pc:docMk/>
          <pc:sldMk cId="1121636452" sldId="764"/>
        </pc:sldMkLst>
        <pc:spChg chg="mod">
          <ac:chgData name="Kirsty Patterson" userId="06c453ef-d90e-4cbc-ba6b-1bf363c3e0a9" providerId="ADAL" clId="{2B52998C-451C-485A-9808-79CB34D495AD}" dt="2026-04-28T18:24:24.328" v="543" actId="20577"/>
          <ac:spMkLst>
            <pc:docMk/>
            <pc:sldMk cId="1121636452" sldId="764"/>
            <ac:spMk id="2" creationId="{F402EF0D-E2FA-184B-2C11-17D4AE8B9EEE}"/>
          </ac:spMkLst>
        </pc:spChg>
        <pc:spChg chg="mod">
          <ac:chgData name="Kirsty Patterson" userId="06c453ef-d90e-4cbc-ba6b-1bf363c3e0a9" providerId="ADAL" clId="{2B52998C-451C-485A-9808-79CB34D495AD}" dt="2026-04-28T18:24:50.261" v="554" actId="207"/>
          <ac:spMkLst>
            <pc:docMk/>
            <pc:sldMk cId="1121636452" sldId="764"/>
            <ac:spMk id="3" creationId="{17F27D5F-F5FE-0A6F-4303-9FE77A0A66E8}"/>
          </ac:spMkLst>
        </pc:spChg>
        <pc:spChg chg="del mod">
          <ac:chgData name="Kirsty Patterson" userId="06c453ef-d90e-4cbc-ba6b-1bf363c3e0a9" providerId="ADAL" clId="{2B52998C-451C-485A-9808-79CB34D495AD}" dt="2026-04-28T18:29:38.407" v="694" actId="478"/>
          <ac:spMkLst>
            <pc:docMk/>
            <pc:sldMk cId="1121636452" sldId="764"/>
            <ac:spMk id="4" creationId="{118CC25E-3382-F018-0800-013BFA6CA43B}"/>
          </ac:spMkLst>
        </pc:spChg>
        <pc:spChg chg="add mod ord">
          <ac:chgData name="Kirsty Patterson" userId="06c453ef-d90e-4cbc-ba6b-1bf363c3e0a9" providerId="ADAL" clId="{2B52998C-451C-485A-9808-79CB34D495AD}" dt="2026-04-28T18:29:35.801" v="693" actId="167"/>
          <ac:spMkLst>
            <pc:docMk/>
            <pc:sldMk cId="1121636452" sldId="764"/>
            <ac:spMk id="5" creationId="{FBFD7EE6-AF8D-B2C8-700C-71813413EC2B}"/>
          </ac:spMkLst>
        </pc:spChg>
        <pc:spChg chg="mod">
          <ac:chgData name="Kirsty Patterson" userId="06c453ef-d90e-4cbc-ba6b-1bf363c3e0a9" providerId="ADAL" clId="{2B52998C-451C-485A-9808-79CB34D495AD}" dt="2026-04-28T18:24:57.722" v="555" actId="1076"/>
          <ac:spMkLst>
            <pc:docMk/>
            <pc:sldMk cId="1121636452" sldId="764"/>
            <ac:spMk id="6" creationId="{7BF4E0A5-4D50-C6EE-47EF-0D944D7320AA}"/>
          </ac:spMkLst>
        </pc:spChg>
      </pc:sldChg>
      <pc:sldChg chg="modSp mod">
        <pc:chgData name="Kirsty Patterson" userId="06c453ef-d90e-4cbc-ba6b-1bf363c3e0a9" providerId="ADAL" clId="{2B52998C-451C-485A-9808-79CB34D495AD}" dt="2026-04-28T19:09:08.002" v="962" actId="1076"/>
        <pc:sldMkLst>
          <pc:docMk/>
          <pc:sldMk cId="305315336" sldId="765"/>
        </pc:sldMkLst>
        <pc:spChg chg="mod">
          <ac:chgData name="Kirsty Patterson" userId="06c453ef-d90e-4cbc-ba6b-1bf363c3e0a9" providerId="ADAL" clId="{2B52998C-451C-485A-9808-79CB34D495AD}" dt="2026-04-28T18:35:02.317" v="875" actId="20577"/>
          <ac:spMkLst>
            <pc:docMk/>
            <pc:sldMk cId="305315336" sldId="765"/>
            <ac:spMk id="2" creationId="{7450231D-86E0-4AE4-E4CD-5D4E57E86AD1}"/>
          </ac:spMkLst>
        </pc:spChg>
        <pc:spChg chg="mod">
          <ac:chgData name="Kirsty Patterson" userId="06c453ef-d90e-4cbc-ba6b-1bf363c3e0a9" providerId="ADAL" clId="{2B52998C-451C-485A-9808-79CB34D495AD}" dt="2026-04-28T18:36:13.138" v="954" actId="255"/>
          <ac:spMkLst>
            <pc:docMk/>
            <pc:sldMk cId="305315336" sldId="765"/>
            <ac:spMk id="3" creationId="{F678BB48-B2A1-883E-926D-7DEA9BAF2BA1}"/>
          </ac:spMkLst>
        </pc:spChg>
        <pc:spChg chg="mod">
          <ac:chgData name="Kirsty Patterson" userId="06c453ef-d90e-4cbc-ba6b-1bf363c3e0a9" providerId="ADAL" clId="{2B52998C-451C-485A-9808-79CB34D495AD}" dt="2026-04-28T19:09:08.002" v="962" actId="1076"/>
          <ac:spMkLst>
            <pc:docMk/>
            <pc:sldMk cId="305315336" sldId="765"/>
            <ac:spMk id="4" creationId="{C5EB74AB-9568-9236-4141-87F1FDF13CA2}"/>
          </ac:spMkLst>
        </pc:spChg>
      </pc:sldChg>
      <pc:sldChg chg="modSp mod">
        <pc:chgData name="Kirsty Patterson" userId="06c453ef-d90e-4cbc-ba6b-1bf363c3e0a9" providerId="ADAL" clId="{2B52998C-451C-485A-9808-79CB34D495AD}" dt="2026-04-28T19:09:59.048" v="993" actId="255"/>
        <pc:sldMkLst>
          <pc:docMk/>
          <pc:sldMk cId="109955312" sldId="766"/>
        </pc:sldMkLst>
        <pc:spChg chg="mod">
          <ac:chgData name="Kirsty Patterson" userId="06c453ef-d90e-4cbc-ba6b-1bf363c3e0a9" providerId="ADAL" clId="{2B52998C-451C-485A-9808-79CB34D495AD}" dt="2026-04-28T19:09:39.397" v="984" actId="20577"/>
          <ac:spMkLst>
            <pc:docMk/>
            <pc:sldMk cId="109955312" sldId="766"/>
            <ac:spMk id="2" creationId="{16AF7379-15ED-61D3-5286-6BABEA7463A1}"/>
          </ac:spMkLst>
        </pc:spChg>
        <pc:spChg chg="mod">
          <ac:chgData name="Kirsty Patterson" userId="06c453ef-d90e-4cbc-ba6b-1bf363c3e0a9" providerId="ADAL" clId="{2B52998C-451C-485A-9808-79CB34D495AD}" dt="2026-04-28T19:09:59.048" v="993" actId="255"/>
          <ac:spMkLst>
            <pc:docMk/>
            <pc:sldMk cId="109955312" sldId="766"/>
            <ac:spMk id="3" creationId="{522F2AF5-EF1F-7827-EFAD-A03AA3E2F379}"/>
          </ac:spMkLst>
        </pc:spChg>
        <pc:spChg chg="mod">
          <ac:chgData name="Kirsty Patterson" userId="06c453ef-d90e-4cbc-ba6b-1bf363c3e0a9" providerId="ADAL" clId="{2B52998C-451C-485A-9808-79CB34D495AD}" dt="2026-04-28T19:09:17.933" v="964" actId="1076"/>
          <ac:spMkLst>
            <pc:docMk/>
            <pc:sldMk cId="109955312" sldId="766"/>
            <ac:spMk id="4" creationId="{3DE6DA56-180B-7ED7-91BB-D41073B09CB7}"/>
          </ac:spMkLst>
        </pc:spChg>
      </pc:sldChg>
      <pc:sldChg chg="modSp mod">
        <pc:chgData name="Kirsty Patterson" userId="06c453ef-d90e-4cbc-ba6b-1bf363c3e0a9" providerId="ADAL" clId="{2B52998C-451C-485A-9808-79CB34D495AD}" dt="2026-04-28T19:10:48.340" v="1071" actId="20577"/>
        <pc:sldMkLst>
          <pc:docMk/>
          <pc:sldMk cId="2546315282" sldId="767"/>
        </pc:sldMkLst>
        <pc:spChg chg="mod">
          <ac:chgData name="Kirsty Patterson" userId="06c453ef-d90e-4cbc-ba6b-1bf363c3e0a9" providerId="ADAL" clId="{2B52998C-451C-485A-9808-79CB34D495AD}" dt="2026-04-28T19:10:48.340" v="1071" actId="20577"/>
          <ac:spMkLst>
            <pc:docMk/>
            <pc:sldMk cId="2546315282" sldId="767"/>
            <ac:spMk id="2" creationId="{6F666B7E-799B-E02B-A2FE-B16338367D08}"/>
          </ac:spMkLst>
        </pc:spChg>
        <pc:spChg chg="mod">
          <ac:chgData name="Kirsty Patterson" userId="06c453ef-d90e-4cbc-ba6b-1bf363c3e0a9" providerId="ADAL" clId="{2B52998C-451C-485A-9808-79CB34D495AD}" dt="2026-04-28T19:10:29.004" v="1055" actId="207"/>
          <ac:spMkLst>
            <pc:docMk/>
            <pc:sldMk cId="2546315282" sldId="767"/>
            <ac:spMk id="3" creationId="{A2D01334-1088-9C2C-85B3-95E8C25C62AD}"/>
          </ac:spMkLst>
        </pc:spChg>
        <pc:spChg chg="mod">
          <ac:chgData name="Kirsty Patterson" userId="06c453ef-d90e-4cbc-ba6b-1bf363c3e0a9" providerId="ADAL" clId="{2B52998C-451C-485A-9808-79CB34D495AD}" dt="2026-04-28T19:10:35.755" v="1057" actId="1076"/>
          <ac:spMkLst>
            <pc:docMk/>
            <pc:sldMk cId="2546315282" sldId="767"/>
            <ac:spMk id="4" creationId="{4B8B14D1-66E2-8DE3-B4CF-8BD5E6959DCD}"/>
          </ac:spMkLst>
        </pc:spChg>
      </pc:sldChg>
      <pc:sldChg chg="modSp mod">
        <pc:chgData name="Kirsty Patterson" userId="06c453ef-d90e-4cbc-ba6b-1bf363c3e0a9" providerId="ADAL" clId="{2B52998C-451C-485A-9808-79CB34D495AD}" dt="2026-04-28T19:11:29.285" v="1104" actId="255"/>
        <pc:sldMkLst>
          <pc:docMk/>
          <pc:sldMk cId="320296292" sldId="768"/>
        </pc:sldMkLst>
        <pc:spChg chg="mod">
          <ac:chgData name="Kirsty Patterson" userId="06c453ef-d90e-4cbc-ba6b-1bf363c3e0a9" providerId="ADAL" clId="{2B52998C-451C-485A-9808-79CB34D495AD}" dt="2026-04-28T19:10:56.909" v="1085" actId="20577"/>
          <ac:spMkLst>
            <pc:docMk/>
            <pc:sldMk cId="320296292" sldId="768"/>
            <ac:spMk id="2" creationId="{70C01038-B163-6880-1E83-CD8EACC8E70C}"/>
          </ac:spMkLst>
        </pc:spChg>
        <pc:spChg chg="mod">
          <ac:chgData name="Kirsty Patterson" userId="06c453ef-d90e-4cbc-ba6b-1bf363c3e0a9" providerId="ADAL" clId="{2B52998C-451C-485A-9808-79CB34D495AD}" dt="2026-04-28T19:11:29.285" v="1104" actId="255"/>
          <ac:spMkLst>
            <pc:docMk/>
            <pc:sldMk cId="320296292" sldId="768"/>
            <ac:spMk id="3" creationId="{E622309E-567E-5E66-FCE4-A63F5B9CFAC6}"/>
          </ac:spMkLst>
        </pc:spChg>
        <pc:spChg chg="mod">
          <ac:chgData name="Kirsty Patterson" userId="06c453ef-d90e-4cbc-ba6b-1bf363c3e0a9" providerId="ADAL" clId="{2B52998C-451C-485A-9808-79CB34D495AD}" dt="2026-04-28T19:11:06.470" v="1087" actId="1076"/>
          <ac:spMkLst>
            <pc:docMk/>
            <pc:sldMk cId="320296292" sldId="768"/>
            <ac:spMk id="4" creationId="{85CB2905-B9B0-E8B5-DC76-3C8E0C1CFAF8}"/>
          </ac:spMkLst>
        </pc:spChg>
      </pc:sldChg>
      <pc:sldChg chg="addSp modSp mod modAnim">
        <pc:chgData name="Kirsty Patterson" userId="06c453ef-d90e-4cbc-ba6b-1bf363c3e0a9" providerId="ADAL" clId="{2B52998C-451C-485A-9808-79CB34D495AD}" dt="2026-04-28T19:56:55.377" v="1816" actId="1076"/>
        <pc:sldMkLst>
          <pc:docMk/>
          <pc:sldMk cId="3448942905" sldId="769"/>
        </pc:sldMkLst>
        <pc:spChg chg="mod">
          <ac:chgData name="Kirsty Patterson" userId="06c453ef-d90e-4cbc-ba6b-1bf363c3e0a9" providerId="ADAL" clId="{2B52998C-451C-485A-9808-79CB34D495AD}" dt="2026-04-28T19:32:11.368" v="1456" actId="20577"/>
          <ac:spMkLst>
            <pc:docMk/>
            <pc:sldMk cId="3448942905" sldId="769"/>
            <ac:spMk id="2" creationId="{1454BDF4-9E6F-25D8-E837-66ECF8838B8A}"/>
          </ac:spMkLst>
        </pc:spChg>
        <pc:spChg chg="mod">
          <ac:chgData name="Kirsty Patterson" userId="06c453ef-d90e-4cbc-ba6b-1bf363c3e0a9" providerId="ADAL" clId="{2B52998C-451C-485A-9808-79CB34D495AD}" dt="2026-04-28T19:32:03.434" v="1442" actId="207"/>
          <ac:spMkLst>
            <pc:docMk/>
            <pc:sldMk cId="3448942905" sldId="769"/>
            <ac:spMk id="3" creationId="{277810FA-4FE2-A7F7-BBC0-87EB1C878A9E}"/>
          </ac:spMkLst>
        </pc:spChg>
        <pc:spChg chg="mod">
          <ac:chgData name="Kirsty Patterson" userId="06c453ef-d90e-4cbc-ba6b-1bf363c3e0a9" providerId="ADAL" clId="{2B52998C-451C-485A-9808-79CB34D495AD}" dt="2026-04-28T19:32:23.348" v="1458" actId="1076"/>
          <ac:spMkLst>
            <pc:docMk/>
            <pc:sldMk cId="3448942905" sldId="769"/>
            <ac:spMk id="4" creationId="{C80CC8F2-76E4-B34C-59AB-6166148EE343}"/>
          </ac:spMkLst>
        </pc:spChg>
        <pc:spChg chg="mod">
          <ac:chgData name="Kirsty Patterson" userId="06c453ef-d90e-4cbc-ba6b-1bf363c3e0a9" providerId="ADAL" clId="{2B52998C-451C-485A-9808-79CB34D495AD}" dt="2026-04-28T19:52:22.016" v="1706" actId="1076"/>
          <ac:spMkLst>
            <pc:docMk/>
            <pc:sldMk cId="3448942905" sldId="769"/>
            <ac:spMk id="6" creationId="{F069AEAB-CBB6-05C0-9FFF-77F5130A7418}"/>
          </ac:spMkLst>
        </pc:spChg>
        <pc:spChg chg="mod">
          <ac:chgData name="Kirsty Patterson" userId="06c453ef-d90e-4cbc-ba6b-1bf363c3e0a9" providerId="ADAL" clId="{2B52998C-451C-485A-9808-79CB34D495AD}" dt="2026-04-28T19:52:22.016" v="1706" actId="1076"/>
          <ac:spMkLst>
            <pc:docMk/>
            <pc:sldMk cId="3448942905" sldId="769"/>
            <ac:spMk id="7" creationId="{27D24069-FFD2-269A-D796-F1981B38869C}"/>
          </ac:spMkLst>
        </pc:spChg>
        <pc:spChg chg="mod">
          <ac:chgData name="Kirsty Patterson" userId="06c453ef-d90e-4cbc-ba6b-1bf363c3e0a9" providerId="ADAL" clId="{2B52998C-451C-485A-9808-79CB34D495AD}" dt="2026-04-28T19:52:15.195" v="1705" actId="1076"/>
          <ac:spMkLst>
            <pc:docMk/>
            <pc:sldMk cId="3448942905" sldId="769"/>
            <ac:spMk id="8" creationId="{378DD786-D8BA-0E51-51C2-CD312BFF040D}"/>
          </ac:spMkLst>
        </pc:spChg>
        <pc:spChg chg="mod">
          <ac:chgData name="Kirsty Patterson" userId="06c453ef-d90e-4cbc-ba6b-1bf363c3e0a9" providerId="ADAL" clId="{2B52998C-451C-485A-9808-79CB34D495AD}" dt="2026-04-28T19:52:22.016" v="1706" actId="1076"/>
          <ac:spMkLst>
            <pc:docMk/>
            <pc:sldMk cId="3448942905" sldId="769"/>
            <ac:spMk id="9" creationId="{80F31EB4-6D0F-1794-3D4F-F7A69B7C70C0}"/>
          </ac:spMkLst>
        </pc:spChg>
        <pc:spChg chg="mod">
          <ac:chgData name="Kirsty Patterson" userId="06c453ef-d90e-4cbc-ba6b-1bf363c3e0a9" providerId="ADAL" clId="{2B52998C-451C-485A-9808-79CB34D495AD}" dt="2026-04-28T19:52:22.016" v="1706" actId="1076"/>
          <ac:spMkLst>
            <pc:docMk/>
            <pc:sldMk cId="3448942905" sldId="769"/>
            <ac:spMk id="10" creationId="{F3D37EF7-9E13-209F-7710-51F8DEC26DB0}"/>
          </ac:spMkLst>
        </pc:spChg>
        <pc:spChg chg="mod">
          <ac:chgData name="Kirsty Patterson" userId="06c453ef-d90e-4cbc-ba6b-1bf363c3e0a9" providerId="ADAL" clId="{2B52998C-451C-485A-9808-79CB34D495AD}" dt="2026-04-28T19:52:15.195" v="1705" actId="1076"/>
          <ac:spMkLst>
            <pc:docMk/>
            <pc:sldMk cId="3448942905" sldId="769"/>
            <ac:spMk id="11" creationId="{A3FADAE8-F16D-7F22-05CE-C6D8DCA2B040}"/>
          </ac:spMkLst>
        </pc:spChg>
        <pc:spChg chg="mod">
          <ac:chgData name="Kirsty Patterson" userId="06c453ef-d90e-4cbc-ba6b-1bf363c3e0a9" providerId="ADAL" clId="{2B52998C-451C-485A-9808-79CB34D495AD}" dt="2026-04-28T19:52:15.195" v="1705" actId="1076"/>
          <ac:spMkLst>
            <pc:docMk/>
            <pc:sldMk cId="3448942905" sldId="769"/>
            <ac:spMk id="12" creationId="{C75FBB3D-B394-BD07-EC7F-15CEED032999}"/>
          </ac:spMkLst>
        </pc:spChg>
        <pc:spChg chg="mod">
          <ac:chgData name="Kirsty Patterson" userId="06c453ef-d90e-4cbc-ba6b-1bf363c3e0a9" providerId="ADAL" clId="{2B52998C-451C-485A-9808-79CB34D495AD}" dt="2026-04-28T19:52:15.195" v="1705" actId="1076"/>
          <ac:spMkLst>
            <pc:docMk/>
            <pc:sldMk cId="3448942905" sldId="769"/>
            <ac:spMk id="13" creationId="{460CAE51-C84F-3086-E151-EF6FEB108433}"/>
          </ac:spMkLst>
        </pc:spChg>
        <pc:spChg chg="add mod">
          <ac:chgData name="Kirsty Patterson" userId="06c453ef-d90e-4cbc-ba6b-1bf363c3e0a9" providerId="ADAL" clId="{2B52998C-451C-485A-9808-79CB34D495AD}" dt="2026-04-28T19:53:24.730" v="1753" actId="20577"/>
          <ac:spMkLst>
            <pc:docMk/>
            <pc:sldMk cId="3448942905" sldId="769"/>
            <ac:spMk id="14" creationId="{7FC0CEA0-6257-6524-83D0-D47835CB15DF}"/>
          </ac:spMkLst>
        </pc:spChg>
        <pc:spChg chg="mod">
          <ac:chgData name="Kirsty Patterson" userId="06c453ef-d90e-4cbc-ba6b-1bf363c3e0a9" providerId="ADAL" clId="{2B52998C-451C-485A-9808-79CB34D495AD}" dt="2026-04-28T19:52:15.195" v="1705" actId="1076"/>
          <ac:spMkLst>
            <pc:docMk/>
            <pc:sldMk cId="3448942905" sldId="769"/>
            <ac:spMk id="15" creationId="{D2BFA041-0A8F-6293-1118-63B796FD0D56}"/>
          </ac:spMkLst>
        </pc:spChg>
        <pc:spChg chg="add mod">
          <ac:chgData name="Kirsty Patterson" userId="06c453ef-d90e-4cbc-ba6b-1bf363c3e0a9" providerId="ADAL" clId="{2B52998C-451C-485A-9808-79CB34D495AD}" dt="2026-04-28T19:53:54.960" v="1764" actId="20577"/>
          <ac:spMkLst>
            <pc:docMk/>
            <pc:sldMk cId="3448942905" sldId="769"/>
            <ac:spMk id="16" creationId="{20BCDB28-6BB1-D34A-DBC3-A07EC54B1847}"/>
          </ac:spMkLst>
        </pc:spChg>
        <pc:spChg chg="add mod">
          <ac:chgData name="Kirsty Patterson" userId="06c453ef-d90e-4cbc-ba6b-1bf363c3e0a9" providerId="ADAL" clId="{2B52998C-451C-485A-9808-79CB34D495AD}" dt="2026-04-28T19:56:55.377" v="1816" actId="1076"/>
          <ac:spMkLst>
            <pc:docMk/>
            <pc:sldMk cId="3448942905" sldId="769"/>
            <ac:spMk id="17" creationId="{808ED0F2-8011-854D-0111-0AAE03A943B8}"/>
          </ac:spMkLst>
        </pc:spChg>
        <pc:spChg chg="add mod">
          <ac:chgData name="Kirsty Patterson" userId="06c453ef-d90e-4cbc-ba6b-1bf363c3e0a9" providerId="ADAL" clId="{2B52998C-451C-485A-9808-79CB34D495AD}" dt="2026-04-28T19:56:48.189" v="1815" actId="14100"/>
          <ac:spMkLst>
            <pc:docMk/>
            <pc:sldMk cId="3448942905" sldId="769"/>
            <ac:spMk id="18" creationId="{890CA7E5-AB25-2D1C-8C57-DBDBB7979707}"/>
          </ac:spMkLst>
        </pc:spChg>
        <pc:spChg chg="add mod">
          <ac:chgData name="Kirsty Patterson" userId="06c453ef-d90e-4cbc-ba6b-1bf363c3e0a9" providerId="ADAL" clId="{2B52998C-451C-485A-9808-79CB34D495AD}" dt="2026-04-28T19:56:08.361" v="1804" actId="20577"/>
          <ac:spMkLst>
            <pc:docMk/>
            <pc:sldMk cId="3448942905" sldId="769"/>
            <ac:spMk id="19" creationId="{F022C4B8-35D2-8302-3A73-8397C3D8B9AE}"/>
          </ac:spMkLst>
        </pc:spChg>
        <pc:spChg chg="add mod">
          <ac:chgData name="Kirsty Patterson" userId="06c453ef-d90e-4cbc-ba6b-1bf363c3e0a9" providerId="ADAL" clId="{2B52998C-451C-485A-9808-79CB34D495AD}" dt="2026-04-28T19:55:53.825" v="1799" actId="1076"/>
          <ac:spMkLst>
            <pc:docMk/>
            <pc:sldMk cId="3448942905" sldId="769"/>
            <ac:spMk id="20" creationId="{271C86FD-74E6-10B2-1BD2-74EC874843AA}"/>
          </ac:spMkLst>
        </pc:spChg>
        <pc:graphicFrameChg chg="mod modGraphic">
          <ac:chgData name="Kirsty Patterson" userId="06c453ef-d90e-4cbc-ba6b-1bf363c3e0a9" providerId="ADAL" clId="{2B52998C-451C-485A-9808-79CB34D495AD}" dt="2026-04-28T19:52:03.258" v="1704"/>
          <ac:graphicFrameMkLst>
            <pc:docMk/>
            <pc:sldMk cId="3448942905" sldId="769"/>
            <ac:graphicFrameMk id="5" creationId="{9827A916-F488-ED56-F0A1-6328580382AE}"/>
          </ac:graphicFrameMkLst>
        </pc:graphicFrameChg>
      </pc:sldChg>
      <pc:sldChg chg="addSp modSp mod modAnim">
        <pc:chgData name="Kirsty Patterson" userId="06c453ef-d90e-4cbc-ba6b-1bf363c3e0a9" providerId="ADAL" clId="{2B52998C-451C-485A-9808-79CB34D495AD}" dt="2026-04-28T20:09:12.923" v="1981"/>
        <pc:sldMkLst>
          <pc:docMk/>
          <pc:sldMk cId="814171881" sldId="770"/>
        </pc:sldMkLst>
        <pc:spChg chg="mod">
          <ac:chgData name="Kirsty Patterson" userId="06c453ef-d90e-4cbc-ba6b-1bf363c3e0a9" providerId="ADAL" clId="{2B52998C-451C-485A-9808-79CB34D495AD}" dt="2026-04-28T19:32:43.089" v="1475" actId="20577"/>
          <ac:spMkLst>
            <pc:docMk/>
            <pc:sldMk cId="814171881" sldId="770"/>
            <ac:spMk id="2" creationId="{3946DC33-C569-EC10-6988-23B9330A5B6A}"/>
          </ac:spMkLst>
        </pc:spChg>
        <pc:spChg chg="mod">
          <ac:chgData name="Kirsty Patterson" userId="06c453ef-d90e-4cbc-ba6b-1bf363c3e0a9" providerId="ADAL" clId="{2B52998C-451C-485A-9808-79CB34D495AD}" dt="2026-04-28T19:32:51.709" v="1482" actId="207"/>
          <ac:spMkLst>
            <pc:docMk/>
            <pc:sldMk cId="814171881" sldId="770"/>
            <ac:spMk id="3" creationId="{CA62202E-75B8-AB4D-0F7C-0D8533DA5EFF}"/>
          </ac:spMkLst>
        </pc:spChg>
        <pc:spChg chg="mod">
          <ac:chgData name="Kirsty Patterson" userId="06c453ef-d90e-4cbc-ba6b-1bf363c3e0a9" providerId="ADAL" clId="{2B52998C-451C-485A-9808-79CB34D495AD}" dt="2026-04-28T19:32:58.409" v="1484" actId="1076"/>
          <ac:spMkLst>
            <pc:docMk/>
            <pc:sldMk cId="814171881" sldId="770"/>
            <ac:spMk id="4" creationId="{9CD38013-07CE-D90B-5F6D-C907425E3F72}"/>
          </ac:spMkLst>
        </pc:spChg>
        <pc:spChg chg="mod">
          <ac:chgData name="Kirsty Patterson" userId="06c453ef-d90e-4cbc-ba6b-1bf363c3e0a9" providerId="ADAL" clId="{2B52998C-451C-485A-9808-79CB34D495AD}" dt="2026-04-28T19:57:22.322" v="1819" actId="1076"/>
          <ac:spMkLst>
            <pc:docMk/>
            <pc:sldMk cId="814171881" sldId="770"/>
            <ac:spMk id="6" creationId="{76605413-2515-3F51-67C0-975208A89651}"/>
          </ac:spMkLst>
        </pc:spChg>
        <pc:spChg chg="mod">
          <ac:chgData name="Kirsty Patterson" userId="06c453ef-d90e-4cbc-ba6b-1bf363c3e0a9" providerId="ADAL" clId="{2B52998C-451C-485A-9808-79CB34D495AD}" dt="2026-04-28T19:57:22.322" v="1819" actId="1076"/>
          <ac:spMkLst>
            <pc:docMk/>
            <pc:sldMk cId="814171881" sldId="770"/>
            <ac:spMk id="7" creationId="{09742DC8-2832-B840-5B94-2626D1D11B57}"/>
          </ac:spMkLst>
        </pc:spChg>
        <pc:spChg chg="mod">
          <ac:chgData name="Kirsty Patterson" userId="06c453ef-d90e-4cbc-ba6b-1bf363c3e0a9" providerId="ADAL" clId="{2B52998C-451C-485A-9808-79CB34D495AD}" dt="2026-04-28T19:57:30.263" v="1820" actId="1076"/>
          <ac:spMkLst>
            <pc:docMk/>
            <pc:sldMk cId="814171881" sldId="770"/>
            <ac:spMk id="8" creationId="{F3C105BF-5CC1-EF55-0D66-72FD0F778759}"/>
          </ac:spMkLst>
        </pc:spChg>
        <pc:spChg chg="mod">
          <ac:chgData name="Kirsty Patterson" userId="06c453ef-d90e-4cbc-ba6b-1bf363c3e0a9" providerId="ADAL" clId="{2B52998C-451C-485A-9808-79CB34D495AD}" dt="2026-04-28T19:57:22.322" v="1819" actId="1076"/>
          <ac:spMkLst>
            <pc:docMk/>
            <pc:sldMk cId="814171881" sldId="770"/>
            <ac:spMk id="9" creationId="{451F31B1-3A8D-CA79-0DB8-9EE5623D9CB6}"/>
          </ac:spMkLst>
        </pc:spChg>
        <pc:spChg chg="mod">
          <ac:chgData name="Kirsty Patterson" userId="06c453ef-d90e-4cbc-ba6b-1bf363c3e0a9" providerId="ADAL" clId="{2B52998C-451C-485A-9808-79CB34D495AD}" dt="2026-04-28T19:57:22.322" v="1819" actId="1076"/>
          <ac:spMkLst>
            <pc:docMk/>
            <pc:sldMk cId="814171881" sldId="770"/>
            <ac:spMk id="10" creationId="{1ECDC59B-4E8B-E238-D5F6-CA9BF0AAEDAF}"/>
          </ac:spMkLst>
        </pc:spChg>
        <pc:spChg chg="mod">
          <ac:chgData name="Kirsty Patterson" userId="06c453ef-d90e-4cbc-ba6b-1bf363c3e0a9" providerId="ADAL" clId="{2B52998C-451C-485A-9808-79CB34D495AD}" dt="2026-04-28T19:57:30.263" v="1820" actId="1076"/>
          <ac:spMkLst>
            <pc:docMk/>
            <pc:sldMk cId="814171881" sldId="770"/>
            <ac:spMk id="11" creationId="{24479394-D357-3B7E-48BD-9F07702ACEC4}"/>
          </ac:spMkLst>
        </pc:spChg>
        <pc:spChg chg="mod">
          <ac:chgData name="Kirsty Patterson" userId="06c453ef-d90e-4cbc-ba6b-1bf363c3e0a9" providerId="ADAL" clId="{2B52998C-451C-485A-9808-79CB34D495AD}" dt="2026-04-28T19:57:30.263" v="1820" actId="1076"/>
          <ac:spMkLst>
            <pc:docMk/>
            <pc:sldMk cId="814171881" sldId="770"/>
            <ac:spMk id="12" creationId="{6480BFC4-E75F-ED50-8A53-469BC3903C94}"/>
          </ac:spMkLst>
        </pc:spChg>
        <pc:spChg chg="mod">
          <ac:chgData name="Kirsty Patterson" userId="06c453ef-d90e-4cbc-ba6b-1bf363c3e0a9" providerId="ADAL" clId="{2B52998C-451C-485A-9808-79CB34D495AD}" dt="2026-04-28T19:57:30.263" v="1820" actId="1076"/>
          <ac:spMkLst>
            <pc:docMk/>
            <pc:sldMk cId="814171881" sldId="770"/>
            <ac:spMk id="13" creationId="{36753F07-9AA5-E6A2-DDC9-B64D254C918C}"/>
          </ac:spMkLst>
        </pc:spChg>
        <pc:spChg chg="add mod">
          <ac:chgData name="Kirsty Patterson" userId="06c453ef-d90e-4cbc-ba6b-1bf363c3e0a9" providerId="ADAL" clId="{2B52998C-451C-485A-9808-79CB34D495AD}" dt="2026-04-28T20:01:43.698" v="1907" actId="1076"/>
          <ac:spMkLst>
            <pc:docMk/>
            <pc:sldMk cId="814171881" sldId="770"/>
            <ac:spMk id="14" creationId="{4613D271-455B-2024-280A-6D5AC9E8A25C}"/>
          </ac:spMkLst>
        </pc:spChg>
        <pc:spChg chg="mod">
          <ac:chgData name="Kirsty Patterson" userId="06c453ef-d90e-4cbc-ba6b-1bf363c3e0a9" providerId="ADAL" clId="{2B52998C-451C-485A-9808-79CB34D495AD}" dt="2026-04-28T19:57:38.839" v="1823" actId="14100"/>
          <ac:spMkLst>
            <pc:docMk/>
            <pc:sldMk cId="814171881" sldId="770"/>
            <ac:spMk id="15" creationId="{6B3A6B5D-98F4-F63F-10F4-8D9770BA3B00}"/>
          </ac:spMkLst>
        </pc:spChg>
        <pc:spChg chg="add mod">
          <ac:chgData name="Kirsty Patterson" userId="06c453ef-d90e-4cbc-ba6b-1bf363c3e0a9" providerId="ADAL" clId="{2B52998C-451C-485A-9808-79CB34D495AD}" dt="2026-04-28T20:01:43.698" v="1907" actId="1076"/>
          <ac:spMkLst>
            <pc:docMk/>
            <pc:sldMk cId="814171881" sldId="770"/>
            <ac:spMk id="16" creationId="{7A2EFB80-0F52-9694-07CA-172C50A553D4}"/>
          </ac:spMkLst>
        </pc:spChg>
        <pc:spChg chg="add mod">
          <ac:chgData name="Kirsty Patterson" userId="06c453ef-d90e-4cbc-ba6b-1bf363c3e0a9" providerId="ADAL" clId="{2B52998C-451C-485A-9808-79CB34D495AD}" dt="2026-04-28T20:01:17.807" v="1902" actId="1076"/>
          <ac:spMkLst>
            <pc:docMk/>
            <pc:sldMk cId="814171881" sldId="770"/>
            <ac:spMk id="17" creationId="{433D511C-D116-CC35-4C80-D6887814D4D8}"/>
          </ac:spMkLst>
        </pc:spChg>
        <pc:spChg chg="add mod">
          <ac:chgData name="Kirsty Patterson" userId="06c453ef-d90e-4cbc-ba6b-1bf363c3e0a9" providerId="ADAL" clId="{2B52998C-451C-485A-9808-79CB34D495AD}" dt="2026-04-28T20:01:17.807" v="1902" actId="1076"/>
          <ac:spMkLst>
            <pc:docMk/>
            <pc:sldMk cId="814171881" sldId="770"/>
            <ac:spMk id="18" creationId="{8AA51B5D-0593-E0DC-30A5-CC310FCDA03F}"/>
          </ac:spMkLst>
        </pc:spChg>
        <pc:spChg chg="add mod">
          <ac:chgData name="Kirsty Patterson" userId="06c453ef-d90e-4cbc-ba6b-1bf363c3e0a9" providerId="ADAL" clId="{2B52998C-451C-485A-9808-79CB34D495AD}" dt="2026-04-28T20:01:01.385" v="1898" actId="1076"/>
          <ac:spMkLst>
            <pc:docMk/>
            <pc:sldMk cId="814171881" sldId="770"/>
            <ac:spMk id="19" creationId="{DAFE50FD-6507-52C0-93ED-1EA25BBCAFBF}"/>
          </ac:spMkLst>
        </pc:spChg>
        <pc:spChg chg="add mod">
          <ac:chgData name="Kirsty Patterson" userId="06c453ef-d90e-4cbc-ba6b-1bf363c3e0a9" providerId="ADAL" clId="{2B52998C-451C-485A-9808-79CB34D495AD}" dt="2026-04-28T20:01:01.385" v="1898" actId="1076"/>
          <ac:spMkLst>
            <pc:docMk/>
            <pc:sldMk cId="814171881" sldId="770"/>
            <ac:spMk id="20" creationId="{57871EB2-6A8D-D6BE-60DE-928C2FE36017}"/>
          </ac:spMkLst>
        </pc:spChg>
        <pc:spChg chg="add mod">
          <ac:chgData name="Kirsty Patterson" userId="06c453ef-d90e-4cbc-ba6b-1bf363c3e0a9" providerId="ADAL" clId="{2B52998C-451C-485A-9808-79CB34D495AD}" dt="2026-04-28T20:02:03.625" v="1923" actId="20577"/>
          <ac:spMkLst>
            <pc:docMk/>
            <pc:sldMk cId="814171881" sldId="770"/>
            <ac:spMk id="21" creationId="{4545EFC0-2532-3D63-F44B-7093442FCDDF}"/>
          </ac:spMkLst>
        </pc:spChg>
        <pc:graphicFrameChg chg="mod modGraphic">
          <ac:chgData name="Kirsty Patterson" userId="06c453ef-d90e-4cbc-ba6b-1bf363c3e0a9" providerId="ADAL" clId="{2B52998C-451C-485A-9808-79CB34D495AD}" dt="2026-04-28T19:57:15.385" v="1818" actId="1076"/>
          <ac:graphicFrameMkLst>
            <pc:docMk/>
            <pc:sldMk cId="814171881" sldId="770"/>
            <ac:graphicFrameMk id="5" creationId="{24B36D88-A791-E52C-0D65-E3A50056DEEC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6-04-28T19:30:23.551" v="1398" actId="207"/>
        <pc:sldMkLst>
          <pc:docMk/>
          <pc:sldMk cId="1833316370" sldId="771"/>
        </pc:sldMkLst>
        <pc:spChg chg="mod">
          <ac:chgData name="Kirsty Patterson" userId="06c453ef-d90e-4cbc-ba6b-1bf363c3e0a9" providerId="ADAL" clId="{2B52998C-451C-485A-9808-79CB34D495AD}" dt="2026-04-28T19:29:55.047" v="1389" actId="20577"/>
          <ac:spMkLst>
            <pc:docMk/>
            <pc:sldMk cId="1833316370" sldId="771"/>
            <ac:spMk id="2" creationId="{4AE0AD50-B544-10F7-2769-594C6872063D}"/>
          </ac:spMkLst>
        </pc:spChg>
        <pc:spChg chg="mod">
          <ac:chgData name="Kirsty Patterson" userId="06c453ef-d90e-4cbc-ba6b-1bf363c3e0a9" providerId="ADAL" clId="{2B52998C-451C-485A-9808-79CB34D495AD}" dt="2026-04-28T19:30:23.551" v="1398" actId="207"/>
          <ac:spMkLst>
            <pc:docMk/>
            <pc:sldMk cId="1833316370" sldId="771"/>
            <ac:spMk id="3" creationId="{0545C755-FD1D-42B4-01A8-25464C904FC6}"/>
          </ac:spMkLst>
        </pc:spChg>
        <pc:spChg chg="mod">
          <ac:chgData name="Kirsty Patterson" userId="06c453ef-d90e-4cbc-ba6b-1bf363c3e0a9" providerId="ADAL" clId="{2B52998C-451C-485A-9808-79CB34D495AD}" dt="2026-04-28T19:30:02.453" v="1391" actId="1076"/>
          <ac:spMkLst>
            <pc:docMk/>
            <pc:sldMk cId="1833316370" sldId="771"/>
            <ac:spMk id="4" creationId="{8B7DB1FE-16D7-46C7-32B3-0B3A0E1B8C0A}"/>
          </ac:spMkLst>
        </pc:spChg>
      </pc:sldChg>
      <pc:sldChg chg="addSp delSp modSp mod delAnim modAnim">
        <pc:chgData name="Kirsty Patterson" userId="06c453ef-d90e-4cbc-ba6b-1bf363c3e0a9" providerId="ADAL" clId="{2B52998C-451C-485A-9808-79CB34D495AD}" dt="2026-04-28T20:05:37.723" v="1980" actId="1076"/>
        <pc:sldMkLst>
          <pc:docMk/>
          <pc:sldMk cId="3588314497" sldId="772"/>
        </pc:sldMkLst>
        <pc:spChg chg="mod">
          <ac:chgData name="Kirsty Patterson" userId="06c453ef-d90e-4cbc-ba6b-1bf363c3e0a9" providerId="ADAL" clId="{2B52998C-451C-485A-9808-79CB34D495AD}" dt="2026-04-28T19:33:31.287" v="1509" actId="20577"/>
          <ac:spMkLst>
            <pc:docMk/>
            <pc:sldMk cId="3588314497" sldId="772"/>
            <ac:spMk id="2" creationId="{EC1EF44B-B763-6A73-EE22-043B7C43D858}"/>
          </ac:spMkLst>
        </pc:spChg>
        <pc:spChg chg="mod">
          <ac:chgData name="Kirsty Patterson" userId="06c453ef-d90e-4cbc-ba6b-1bf363c3e0a9" providerId="ADAL" clId="{2B52998C-451C-485A-9808-79CB34D495AD}" dt="2026-04-28T19:33:22.531" v="1495" actId="255"/>
          <ac:spMkLst>
            <pc:docMk/>
            <pc:sldMk cId="3588314497" sldId="772"/>
            <ac:spMk id="3" creationId="{6F69F946-DEC9-A4C1-F0B1-05CAB79503D2}"/>
          </ac:spMkLst>
        </pc:spChg>
        <pc:spChg chg="mod">
          <ac:chgData name="Kirsty Patterson" userId="06c453ef-d90e-4cbc-ba6b-1bf363c3e0a9" providerId="ADAL" clId="{2B52998C-451C-485A-9808-79CB34D495AD}" dt="2026-04-28T19:33:57.106" v="1511" actId="1076"/>
          <ac:spMkLst>
            <pc:docMk/>
            <pc:sldMk cId="3588314497" sldId="772"/>
            <ac:spMk id="4" creationId="{150FBDAE-68BB-66C7-B9BC-91A6D8F5B8C8}"/>
          </ac:spMkLst>
        </pc:spChg>
        <pc:spChg chg="mod">
          <ac:chgData name="Kirsty Patterson" userId="06c453ef-d90e-4cbc-ba6b-1bf363c3e0a9" providerId="ADAL" clId="{2B52998C-451C-485A-9808-79CB34D495AD}" dt="2026-04-28T20:02:29.540" v="1928" actId="1076"/>
          <ac:spMkLst>
            <pc:docMk/>
            <pc:sldMk cId="3588314497" sldId="772"/>
            <ac:spMk id="6" creationId="{0B19994A-6DC8-6052-8032-20F86012FB2A}"/>
          </ac:spMkLst>
        </pc:spChg>
        <pc:spChg chg="mod">
          <ac:chgData name="Kirsty Patterson" userId="06c453ef-d90e-4cbc-ba6b-1bf363c3e0a9" providerId="ADAL" clId="{2B52998C-451C-485A-9808-79CB34D495AD}" dt="2026-04-28T20:02:29.540" v="1928" actId="1076"/>
          <ac:spMkLst>
            <pc:docMk/>
            <pc:sldMk cId="3588314497" sldId="772"/>
            <ac:spMk id="7" creationId="{3E2990A6-C6BA-6E33-ED56-4F73AF6FF75F}"/>
          </ac:spMkLst>
        </pc:spChg>
        <pc:spChg chg="mod">
          <ac:chgData name="Kirsty Patterson" userId="06c453ef-d90e-4cbc-ba6b-1bf363c3e0a9" providerId="ADAL" clId="{2B52998C-451C-485A-9808-79CB34D495AD}" dt="2026-04-28T20:02:37.216" v="1929" actId="1076"/>
          <ac:spMkLst>
            <pc:docMk/>
            <pc:sldMk cId="3588314497" sldId="772"/>
            <ac:spMk id="8" creationId="{2FF2CDA0-BF85-A0F1-527F-4BF9C611BD6F}"/>
          </ac:spMkLst>
        </pc:spChg>
        <pc:spChg chg="mod">
          <ac:chgData name="Kirsty Patterson" userId="06c453ef-d90e-4cbc-ba6b-1bf363c3e0a9" providerId="ADAL" clId="{2B52998C-451C-485A-9808-79CB34D495AD}" dt="2026-04-28T20:02:29.540" v="1928" actId="1076"/>
          <ac:spMkLst>
            <pc:docMk/>
            <pc:sldMk cId="3588314497" sldId="772"/>
            <ac:spMk id="9" creationId="{F0CE8677-8637-A84A-51B1-F13D8BDDC6C5}"/>
          </ac:spMkLst>
        </pc:spChg>
        <pc:spChg chg="mod">
          <ac:chgData name="Kirsty Patterson" userId="06c453ef-d90e-4cbc-ba6b-1bf363c3e0a9" providerId="ADAL" clId="{2B52998C-451C-485A-9808-79CB34D495AD}" dt="2026-04-28T20:02:29.540" v="1928" actId="1076"/>
          <ac:spMkLst>
            <pc:docMk/>
            <pc:sldMk cId="3588314497" sldId="772"/>
            <ac:spMk id="10" creationId="{C37472CF-3D5E-A295-03B4-5A45E2656ADD}"/>
          </ac:spMkLst>
        </pc:spChg>
        <pc:spChg chg="mod">
          <ac:chgData name="Kirsty Patterson" userId="06c453ef-d90e-4cbc-ba6b-1bf363c3e0a9" providerId="ADAL" clId="{2B52998C-451C-485A-9808-79CB34D495AD}" dt="2026-04-28T20:02:37.216" v="1929" actId="1076"/>
          <ac:spMkLst>
            <pc:docMk/>
            <pc:sldMk cId="3588314497" sldId="772"/>
            <ac:spMk id="11" creationId="{45E417A3-D2E0-8236-8626-8BE757F8B5C7}"/>
          </ac:spMkLst>
        </pc:spChg>
        <pc:spChg chg="mod">
          <ac:chgData name="Kirsty Patterson" userId="06c453ef-d90e-4cbc-ba6b-1bf363c3e0a9" providerId="ADAL" clId="{2B52998C-451C-485A-9808-79CB34D495AD}" dt="2026-04-28T20:02:37.216" v="1929" actId="1076"/>
          <ac:spMkLst>
            <pc:docMk/>
            <pc:sldMk cId="3588314497" sldId="772"/>
            <ac:spMk id="12" creationId="{129402AE-C040-6588-0F3B-6D0D66331267}"/>
          </ac:spMkLst>
        </pc:spChg>
        <pc:spChg chg="mod">
          <ac:chgData name="Kirsty Patterson" userId="06c453ef-d90e-4cbc-ba6b-1bf363c3e0a9" providerId="ADAL" clId="{2B52998C-451C-485A-9808-79CB34D495AD}" dt="2026-04-28T20:02:37.216" v="1929" actId="1076"/>
          <ac:spMkLst>
            <pc:docMk/>
            <pc:sldMk cId="3588314497" sldId="772"/>
            <ac:spMk id="13" creationId="{E3519772-156B-1A40-59D0-018FC9BF9111}"/>
          </ac:spMkLst>
        </pc:spChg>
        <pc:spChg chg="mod">
          <ac:chgData name="Kirsty Patterson" userId="06c453ef-d90e-4cbc-ba6b-1bf363c3e0a9" providerId="ADAL" clId="{2B52998C-451C-485A-9808-79CB34D495AD}" dt="2026-04-28T20:02:49.698" v="1932" actId="1076"/>
          <ac:spMkLst>
            <pc:docMk/>
            <pc:sldMk cId="3588314497" sldId="772"/>
            <ac:spMk id="14" creationId="{750D60AD-709F-8D46-0FAB-4F782F5278C1}"/>
          </ac:spMkLst>
        </pc:spChg>
        <pc:spChg chg="add mod">
          <ac:chgData name="Kirsty Patterson" userId="06c453ef-d90e-4cbc-ba6b-1bf363c3e0a9" providerId="ADAL" clId="{2B52998C-451C-485A-9808-79CB34D495AD}" dt="2026-04-28T20:04:48.227" v="1969" actId="20577"/>
          <ac:spMkLst>
            <pc:docMk/>
            <pc:sldMk cId="3588314497" sldId="772"/>
            <ac:spMk id="15" creationId="{AD35C0A1-92C2-3933-02A8-E38BAB6F5431}"/>
          </ac:spMkLst>
        </pc:spChg>
        <pc:spChg chg="add mod">
          <ac:chgData name="Kirsty Patterson" userId="06c453ef-d90e-4cbc-ba6b-1bf363c3e0a9" providerId="ADAL" clId="{2B52998C-451C-485A-9808-79CB34D495AD}" dt="2026-04-28T20:05:37.723" v="1980" actId="1076"/>
          <ac:spMkLst>
            <pc:docMk/>
            <pc:sldMk cId="3588314497" sldId="772"/>
            <ac:spMk id="16" creationId="{2725FA45-2DB6-B530-7BD9-BCE4C58E8712}"/>
          </ac:spMkLst>
        </pc:spChg>
        <pc:spChg chg="add del mod">
          <ac:chgData name="Kirsty Patterson" userId="06c453ef-d90e-4cbc-ba6b-1bf363c3e0a9" providerId="ADAL" clId="{2B52998C-451C-485A-9808-79CB34D495AD}" dt="2026-04-28T20:04:26.280" v="1962" actId="478"/>
          <ac:spMkLst>
            <pc:docMk/>
            <pc:sldMk cId="3588314497" sldId="772"/>
            <ac:spMk id="17" creationId="{07F45E61-A352-8B18-8EE4-7BFF1CA5D79A}"/>
          </ac:spMkLst>
        </pc:spChg>
        <pc:spChg chg="add mod">
          <ac:chgData name="Kirsty Patterson" userId="06c453ef-d90e-4cbc-ba6b-1bf363c3e0a9" providerId="ADAL" clId="{2B52998C-451C-485A-9808-79CB34D495AD}" dt="2026-04-28T20:05:37.723" v="1980" actId="1076"/>
          <ac:spMkLst>
            <pc:docMk/>
            <pc:sldMk cId="3588314497" sldId="772"/>
            <ac:spMk id="18" creationId="{EC039F1E-6955-8179-30FF-D228ED678C01}"/>
          </ac:spMkLst>
        </pc:spChg>
        <pc:spChg chg="add mod">
          <ac:chgData name="Kirsty Patterson" userId="06c453ef-d90e-4cbc-ba6b-1bf363c3e0a9" providerId="ADAL" clId="{2B52998C-451C-485A-9808-79CB34D495AD}" dt="2026-04-28T20:05:37.723" v="1980" actId="1076"/>
          <ac:spMkLst>
            <pc:docMk/>
            <pc:sldMk cId="3588314497" sldId="772"/>
            <ac:spMk id="19" creationId="{938A12A2-E0CF-7CBE-5E90-64CE3686B4D0}"/>
          </ac:spMkLst>
        </pc:spChg>
        <pc:spChg chg="add mod">
          <ac:chgData name="Kirsty Patterson" userId="06c453ef-d90e-4cbc-ba6b-1bf363c3e0a9" providerId="ADAL" clId="{2B52998C-451C-485A-9808-79CB34D495AD}" dt="2026-04-28T20:05:37.723" v="1980" actId="1076"/>
          <ac:spMkLst>
            <pc:docMk/>
            <pc:sldMk cId="3588314497" sldId="772"/>
            <ac:spMk id="20" creationId="{BDC7FF9B-DA7D-93FC-4CD7-CAAD2047A0C9}"/>
          </ac:spMkLst>
        </pc:spChg>
        <pc:spChg chg="add mod">
          <ac:chgData name="Kirsty Patterson" userId="06c453ef-d90e-4cbc-ba6b-1bf363c3e0a9" providerId="ADAL" clId="{2B52998C-451C-485A-9808-79CB34D495AD}" dt="2026-04-28T20:05:37.723" v="1980" actId="1076"/>
          <ac:spMkLst>
            <pc:docMk/>
            <pc:sldMk cId="3588314497" sldId="772"/>
            <ac:spMk id="21" creationId="{45E99A52-145F-C61F-3ED6-AEF629001B32}"/>
          </ac:spMkLst>
        </pc:spChg>
        <pc:graphicFrameChg chg="mod modGraphic">
          <ac:chgData name="Kirsty Patterson" userId="06c453ef-d90e-4cbc-ba6b-1bf363c3e0a9" providerId="ADAL" clId="{2B52998C-451C-485A-9808-79CB34D495AD}" dt="2026-04-28T20:02:23.066" v="1927" actId="14100"/>
          <ac:graphicFrameMkLst>
            <pc:docMk/>
            <pc:sldMk cId="3588314497" sldId="772"/>
            <ac:graphicFrameMk id="5" creationId="{658E4EEE-5DED-6414-D178-AB6AF1A2AE9C}"/>
          </ac:graphicFrameMkLst>
        </pc:graphicFrameChg>
      </pc:sldChg>
      <pc:sldMasterChg chg="modSldLayout">
        <pc:chgData name="Kirsty Patterson" userId="06c453ef-d90e-4cbc-ba6b-1bf363c3e0a9" providerId="ADAL" clId="{2B52998C-451C-485A-9808-79CB34D495AD}" dt="2026-04-27T14:59:31.792" v="51" actId="478"/>
        <pc:sldMasterMkLst>
          <pc:docMk/>
          <pc:sldMasterMk cId="2405364243" sldId="2147483648"/>
        </pc:sldMasterMkLst>
        <pc:sldLayoutChg chg="delSp modSp mod">
          <pc:chgData name="Kirsty Patterson" userId="06c453ef-d90e-4cbc-ba6b-1bf363c3e0a9" providerId="ADAL" clId="{2B52998C-451C-485A-9808-79CB34D495AD}" dt="2026-04-27T14:59:17.151" v="49" actId="478"/>
          <pc:sldLayoutMkLst>
            <pc:docMk/>
            <pc:sldMasterMk cId="2405364243" sldId="2147483648"/>
            <pc:sldLayoutMk cId="132028183" sldId="2147483661"/>
          </pc:sldLayoutMkLst>
          <pc:spChg chg="del mod">
            <ac:chgData name="Kirsty Patterson" userId="06c453ef-d90e-4cbc-ba6b-1bf363c3e0a9" providerId="ADAL" clId="{2B52998C-451C-485A-9808-79CB34D495AD}" dt="2026-04-27T14:59:17.151" v="49" actId="478"/>
            <ac:spMkLst>
              <pc:docMk/>
              <pc:sldMasterMk cId="2405364243" sldId="2147483648"/>
              <pc:sldLayoutMk cId="132028183" sldId="2147483661"/>
              <ac:spMk id="14" creationId="{81CC5E98-2B71-6344-A937-ED75B3E16CA3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4-27T14:59:26.784" v="50" actId="478"/>
          <pc:sldLayoutMkLst>
            <pc:docMk/>
            <pc:sldMasterMk cId="2405364243" sldId="2147483648"/>
            <pc:sldLayoutMk cId="4170965741" sldId="2147483675"/>
          </pc:sldLayoutMkLst>
          <pc:spChg chg="del">
            <ac:chgData name="Kirsty Patterson" userId="06c453ef-d90e-4cbc-ba6b-1bf363c3e0a9" providerId="ADAL" clId="{2B52998C-451C-485A-9808-79CB34D495AD}" dt="2026-04-27T14:59:26.784" v="50" actId="478"/>
            <ac:spMkLst>
              <pc:docMk/>
              <pc:sldMasterMk cId="2405364243" sldId="2147483648"/>
              <pc:sldLayoutMk cId="4170965741" sldId="2147483675"/>
              <ac:spMk id="13" creationId="{A5BB0AE8-6DC8-9941-9AD4-FAD7BFF45B99}"/>
            </ac:spMkLst>
          </pc:spChg>
        </pc:sldLayoutChg>
        <pc:sldLayoutChg chg="delSp mod">
          <pc:chgData name="Kirsty Patterson" userId="06c453ef-d90e-4cbc-ba6b-1bf363c3e0a9" providerId="ADAL" clId="{2B52998C-451C-485A-9808-79CB34D495AD}" dt="2026-04-27T14:59:31.792" v="51" actId="478"/>
          <pc:sldLayoutMkLst>
            <pc:docMk/>
            <pc:sldMasterMk cId="2405364243" sldId="2147483648"/>
            <pc:sldLayoutMk cId="486097431" sldId="2147483679"/>
          </pc:sldLayoutMkLst>
          <pc:spChg chg="del">
            <ac:chgData name="Kirsty Patterson" userId="06c453ef-d90e-4cbc-ba6b-1bf363c3e0a9" providerId="ADAL" clId="{2B52998C-451C-485A-9808-79CB34D495AD}" dt="2026-04-27T14:59:31.792" v="51" actId="478"/>
            <ac:spMkLst>
              <pc:docMk/>
              <pc:sldMasterMk cId="2405364243" sldId="2147483648"/>
              <pc:sldLayoutMk cId="486097431" sldId="2147483679"/>
              <ac:spMk id="14" creationId="{733B6428-7651-D44C-BAFC-EA24E6298D54}"/>
            </ac:spMkLst>
          </pc:spChg>
        </pc:sldLayoutChg>
      </pc:sldMasterChg>
    </pc:docChg>
  </pc:docChgLst>
  <pc:docChgLst>
    <pc:chgData name="Jo Pugh" userId="1187eaa31d8c3d2c" providerId="LiveId" clId="{2635C83F-2F05-40DB-9CDE-86F96A3CA64C}"/>
    <pc:docChg chg="undo redo custSel modSld">
      <pc:chgData name="Jo Pugh" userId="1187eaa31d8c3d2c" providerId="LiveId" clId="{2635C83F-2F05-40DB-9CDE-86F96A3CA64C}" dt="2026-04-23T15:53:07.175" v="1417" actId="1076"/>
      <pc:docMkLst>
        <pc:docMk/>
      </pc:docMkLst>
      <pc:sldChg chg="modSp mod">
        <pc:chgData name="Jo Pugh" userId="1187eaa31d8c3d2c" providerId="LiveId" clId="{2635C83F-2F05-40DB-9CDE-86F96A3CA64C}" dt="2026-04-22T16:51:49.239" v="784" actId="255"/>
        <pc:sldMkLst>
          <pc:docMk/>
          <pc:sldMk cId="3708121807" sldId="293"/>
        </pc:sldMkLst>
        <pc:spChg chg="mod">
          <ac:chgData name="Jo Pugh" userId="1187eaa31d8c3d2c" providerId="LiveId" clId="{2635C83F-2F05-40DB-9CDE-86F96A3CA64C}" dt="2026-04-22T16:51:49.239" v="784" actId="255"/>
          <ac:spMkLst>
            <pc:docMk/>
            <pc:sldMk cId="3708121807" sldId="293"/>
            <ac:spMk id="3" creationId="{CC673AA7-0565-0C45-BCCD-847B36196BF5}"/>
          </ac:spMkLst>
        </pc:spChg>
      </pc:sldChg>
      <pc:sldChg chg="modSp mod">
        <pc:chgData name="Jo Pugh" userId="1187eaa31d8c3d2c" providerId="LiveId" clId="{2635C83F-2F05-40DB-9CDE-86F96A3CA64C}" dt="2026-04-23T15:53:07.175" v="1417" actId="1076"/>
        <pc:sldMkLst>
          <pc:docMk/>
          <pc:sldMk cId="3659483100" sldId="294"/>
        </pc:sldMkLst>
        <pc:spChg chg="mod">
          <ac:chgData name="Jo Pugh" userId="1187eaa31d8c3d2c" providerId="LiveId" clId="{2635C83F-2F05-40DB-9CDE-86F96A3CA64C}" dt="2026-04-22T17:19:10.951" v="1009" actId="14100"/>
          <ac:spMkLst>
            <pc:docMk/>
            <pc:sldMk cId="3659483100" sldId="294"/>
            <ac:spMk id="4" creationId="{F7D30168-AF11-EC48-A4B1-E40039751BBA}"/>
          </ac:spMkLst>
        </pc:spChg>
        <pc:spChg chg="mod">
          <ac:chgData name="Jo Pugh" userId="1187eaa31d8c3d2c" providerId="LiveId" clId="{2635C83F-2F05-40DB-9CDE-86F96A3CA64C}" dt="2026-04-23T15:53:03.546" v="1416" actId="1076"/>
          <ac:spMkLst>
            <pc:docMk/>
            <pc:sldMk cId="3659483100" sldId="294"/>
            <ac:spMk id="6" creationId="{76A8381D-532B-75B4-523A-88563761497C}"/>
          </ac:spMkLst>
        </pc:spChg>
        <pc:spChg chg="mod">
          <ac:chgData name="Jo Pugh" userId="1187eaa31d8c3d2c" providerId="LiveId" clId="{2635C83F-2F05-40DB-9CDE-86F96A3CA64C}" dt="2026-04-23T15:53:07.175" v="1417" actId="1076"/>
          <ac:spMkLst>
            <pc:docMk/>
            <pc:sldMk cId="3659483100" sldId="294"/>
            <ac:spMk id="7" creationId="{564AAE91-D204-4BE9-BA9C-38674FAC5995}"/>
          </ac:spMkLst>
        </pc:spChg>
        <pc:spChg chg="mod">
          <ac:chgData name="Jo Pugh" userId="1187eaa31d8c3d2c" providerId="LiveId" clId="{2635C83F-2F05-40DB-9CDE-86F96A3CA64C}" dt="2026-04-21T16:11:15.477" v="86" actId="20577"/>
          <ac:spMkLst>
            <pc:docMk/>
            <pc:sldMk cId="3659483100" sldId="294"/>
            <ac:spMk id="8" creationId="{AA8CB8DE-56DA-46A9-B574-9F34F2F3994B}"/>
          </ac:spMkLst>
        </pc:spChg>
      </pc:sldChg>
      <pc:sldChg chg="modSp mod">
        <pc:chgData name="Jo Pugh" userId="1187eaa31d8c3d2c" providerId="LiveId" clId="{2635C83F-2F05-40DB-9CDE-86F96A3CA64C}" dt="2026-04-21T16:06:16.644" v="28" actId="20577"/>
        <pc:sldMkLst>
          <pc:docMk/>
          <pc:sldMk cId="1148474611" sldId="295"/>
        </pc:sldMkLst>
        <pc:spChg chg="mod">
          <ac:chgData name="Jo Pugh" userId="1187eaa31d8c3d2c" providerId="LiveId" clId="{2635C83F-2F05-40DB-9CDE-86F96A3CA64C}" dt="2026-04-21T16:06:16.644" v="28" actId="20577"/>
          <ac:spMkLst>
            <pc:docMk/>
            <pc:sldMk cId="1148474611" sldId="295"/>
            <ac:spMk id="3" creationId="{044BF228-D223-1941-AD30-403DC2926113}"/>
          </ac:spMkLst>
        </pc:spChg>
        <pc:spChg chg="mod">
          <ac:chgData name="Jo Pugh" userId="1187eaa31d8c3d2c" providerId="LiveId" clId="{2635C83F-2F05-40DB-9CDE-86F96A3CA64C}" dt="2026-04-21T16:06:01.461" v="18" actId="20577"/>
          <ac:spMkLst>
            <pc:docMk/>
            <pc:sldMk cId="1148474611" sldId="295"/>
            <ac:spMk id="4" creationId="{FEE63CE5-8A72-4242-81BD-5FB3FC7CB196}"/>
          </ac:spMkLst>
        </pc:spChg>
      </pc:sldChg>
      <pc:sldChg chg="modSp mod">
        <pc:chgData name="Jo Pugh" userId="1187eaa31d8c3d2c" providerId="LiveId" clId="{2635C83F-2F05-40DB-9CDE-86F96A3CA64C}" dt="2026-04-22T17:19:28.853" v="1011" actId="14100"/>
        <pc:sldMkLst>
          <pc:docMk/>
          <pc:sldMk cId="3432267081" sldId="313"/>
        </pc:sldMkLst>
        <pc:spChg chg="mod">
          <ac:chgData name="Jo Pugh" userId="1187eaa31d8c3d2c" providerId="LiveId" clId="{2635C83F-2F05-40DB-9CDE-86F96A3CA64C}" dt="2026-04-21T16:11:25.464" v="88" actId="1076"/>
          <ac:spMkLst>
            <pc:docMk/>
            <pc:sldMk cId="3432267081" sldId="313"/>
            <ac:spMk id="3" creationId="{D14ADFE8-96BB-B5D1-6A9F-3679E5C1675B}"/>
          </ac:spMkLst>
        </pc:spChg>
        <pc:spChg chg="mod">
          <ac:chgData name="Jo Pugh" userId="1187eaa31d8c3d2c" providerId="LiveId" clId="{2635C83F-2F05-40DB-9CDE-86F96A3CA64C}" dt="2026-04-22T16:52:49.705" v="790" actId="1076"/>
          <ac:spMkLst>
            <pc:docMk/>
            <pc:sldMk cId="3432267081" sldId="313"/>
            <ac:spMk id="5" creationId="{564AAE91-D204-4BE9-BA9C-38674FAC5995}"/>
          </ac:spMkLst>
        </pc:spChg>
        <pc:spChg chg="mod">
          <ac:chgData name="Jo Pugh" userId="1187eaa31d8c3d2c" providerId="LiveId" clId="{2635C83F-2F05-40DB-9CDE-86F96A3CA64C}" dt="2026-04-21T16:12:35.372" v="112" actId="114"/>
          <ac:spMkLst>
            <pc:docMk/>
            <pc:sldMk cId="3432267081" sldId="313"/>
            <ac:spMk id="6" creationId="{11A26EF3-AEF9-4A3E-9FA5-F321F0DA5F54}"/>
          </ac:spMkLst>
        </pc:spChg>
      </pc:sldChg>
      <pc:sldChg chg="modSp mod">
        <pc:chgData name="Jo Pugh" userId="1187eaa31d8c3d2c" providerId="LiveId" clId="{2635C83F-2F05-40DB-9CDE-86F96A3CA64C}" dt="2026-04-22T17:20:00.350" v="1015" actId="14100"/>
        <pc:sldMkLst>
          <pc:docMk/>
          <pc:sldMk cId="2511615212" sldId="314"/>
        </pc:sldMkLst>
        <pc:spChg chg="mod">
          <ac:chgData name="Jo Pugh" userId="1187eaa31d8c3d2c" providerId="LiveId" clId="{2635C83F-2F05-40DB-9CDE-86F96A3CA64C}" dt="2026-04-21T16:13:24.787" v="119" actId="20577"/>
          <ac:spMkLst>
            <pc:docMk/>
            <pc:sldMk cId="2511615212" sldId="314"/>
            <ac:spMk id="2" creationId="{ECC7380B-35B0-8F8A-89EF-FEE1994180B8}"/>
          </ac:spMkLst>
        </pc:spChg>
        <pc:spChg chg="mod">
          <ac:chgData name="Jo Pugh" userId="1187eaa31d8c3d2c" providerId="LiveId" clId="{2635C83F-2F05-40DB-9CDE-86F96A3CA64C}" dt="2026-04-22T17:00:13.122" v="833" actId="255"/>
          <ac:spMkLst>
            <pc:docMk/>
            <pc:sldMk cId="2511615212" sldId="314"/>
            <ac:spMk id="3" creationId="{51F29B49-5164-9756-24E8-0B0F17DD432B}"/>
          </ac:spMkLst>
        </pc:spChg>
      </pc:sldChg>
      <pc:sldChg chg="modSp mod">
        <pc:chgData name="Jo Pugh" userId="1187eaa31d8c3d2c" providerId="LiveId" clId="{2635C83F-2F05-40DB-9CDE-86F96A3CA64C}" dt="2026-04-22T17:21:05.408" v="1024" actId="14100"/>
        <pc:sldMkLst>
          <pc:docMk/>
          <pc:sldMk cId="3240433580" sldId="315"/>
        </pc:sldMkLst>
        <pc:spChg chg="mod">
          <ac:chgData name="Jo Pugh" userId="1187eaa31d8c3d2c" providerId="LiveId" clId="{2635C83F-2F05-40DB-9CDE-86F96A3CA64C}" dt="2026-04-21T16:29:07.878" v="237" actId="14100"/>
          <ac:spMkLst>
            <pc:docMk/>
            <pc:sldMk cId="3240433580" sldId="315"/>
            <ac:spMk id="2" creationId="{38122339-E711-9359-C2A1-77EF2933C4DD}"/>
          </ac:spMkLst>
        </pc:spChg>
        <pc:spChg chg="mod">
          <ac:chgData name="Jo Pugh" userId="1187eaa31d8c3d2c" providerId="LiveId" clId="{2635C83F-2F05-40DB-9CDE-86F96A3CA64C}" dt="2026-04-21T16:34:34.931" v="279" actId="20577"/>
          <ac:spMkLst>
            <pc:docMk/>
            <pc:sldMk cId="3240433580" sldId="315"/>
            <ac:spMk id="3" creationId="{F0303401-A87D-368E-B7DB-79263EB175D5}"/>
          </ac:spMkLst>
        </pc:spChg>
      </pc:sldChg>
      <pc:sldChg chg="modSp mod">
        <pc:chgData name="Jo Pugh" userId="1187eaa31d8c3d2c" providerId="LiveId" clId="{2635C83F-2F05-40DB-9CDE-86F96A3CA64C}" dt="2026-04-22T17:21:18.434" v="1026" actId="14100"/>
        <pc:sldMkLst>
          <pc:docMk/>
          <pc:sldMk cId="596792863" sldId="316"/>
        </pc:sldMkLst>
        <pc:spChg chg="mod">
          <ac:chgData name="Jo Pugh" userId="1187eaa31d8c3d2c" providerId="LiveId" clId="{2635C83F-2F05-40DB-9CDE-86F96A3CA64C}" dt="2026-04-21T16:34:52.602" v="282" actId="20577"/>
          <ac:spMkLst>
            <pc:docMk/>
            <pc:sldMk cId="596792863" sldId="316"/>
            <ac:spMk id="3" creationId="{D78A475F-2ED5-99F8-1B20-8AA6F001D280}"/>
          </ac:spMkLst>
        </pc:spChg>
        <pc:spChg chg="mod">
          <ac:chgData name="Jo Pugh" userId="1187eaa31d8c3d2c" providerId="LiveId" clId="{2635C83F-2F05-40DB-9CDE-86F96A3CA64C}" dt="2026-04-22T17:21:18.434" v="1026" actId="14100"/>
          <ac:spMkLst>
            <pc:docMk/>
            <pc:sldMk cId="596792863" sldId="316"/>
            <ac:spMk id="4" creationId="{2D14165C-6ED9-0B56-2ADA-DC279A19C7DE}"/>
          </ac:spMkLst>
        </pc:spChg>
      </pc:sldChg>
      <pc:sldChg chg="modSp mod">
        <pc:chgData name="Jo Pugh" userId="1187eaa31d8c3d2c" providerId="LiveId" clId="{2635C83F-2F05-40DB-9CDE-86F96A3CA64C}" dt="2026-04-22T17:21:41.215" v="1030" actId="14100"/>
        <pc:sldMkLst>
          <pc:docMk/>
          <pc:sldMk cId="106766147" sldId="317"/>
        </pc:sldMkLst>
        <pc:spChg chg="mod">
          <ac:chgData name="Jo Pugh" userId="1187eaa31d8c3d2c" providerId="LiveId" clId="{2635C83F-2F05-40DB-9CDE-86F96A3CA64C}" dt="2026-04-21T16:35:45.123" v="294" actId="20577"/>
          <ac:spMkLst>
            <pc:docMk/>
            <pc:sldMk cId="106766147" sldId="317"/>
            <ac:spMk id="2" creationId="{A424E269-492D-D728-27B2-E675890AD0AB}"/>
          </ac:spMkLst>
        </pc:spChg>
        <pc:spChg chg="mod">
          <ac:chgData name="Jo Pugh" userId="1187eaa31d8c3d2c" providerId="LiveId" clId="{2635C83F-2F05-40DB-9CDE-86F96A3CA64C}" dt="2026-04-21T16:36:16.931" v="308" actId="20577"/>
          <ac:spMkLst>
            <pc:docMk/>
            <pc:sldMk cId="106766147" sldId="317"/>
            <ac:spMk id="3" creationId="{3C70BEFB-8A6E-82BD-5983-FACBCBDCFD09}"/>
          </ac:spMkLst>
        </pc:spChg>
        <pc:spChg chg="mod">
          <ac:chgData name="Jo Pugh" userId="1187eaa31d8c3d2c" providerId="LiveId" clId="{2635C83F-2F05-40DB-9CDE-86F96A3CA64C}" dt="2026-04-22T17:21:41.215" v="1030" actId="14100"/>
          <ac:spMkLst>
            <pc:docMk/>
            <pc:sldMk cId="106766147" sldId="317"/>
            <ac:spMk id="4" creationId="{212547A9-8D52-95C2-C1C7-955102856D59}"/>
          </ac:spMkLst>
        </pc:spChg>
      </pc:sldChg>
      <pc:sldChg chg="addSp delSp modSp mod addAnim delAnim modAnim">
        <pc:chgData name="Jo Pugh" userId="1187eaa31d8c3d2c" providerId="LiveId" clId="{2635C83F-2F05-40DB-9CDE-86F96A3CA64C}" dt="2026-04-23T15:52:14.622" v="1414" actId="1076"/>
        <pc:sldMkLst>
          <pc:docMk/>
          <pc:sldMk cId="1376399706" sldId="319"/>
        </pc:sldMkLst>
        <pc:spChg chg="mod">
          <ac:chgData name="Jo Pugh" userId="1187eaa31d8c3d2c" providerId="LiveId" clId="{2635C83F-2F05-40DB-9CDE-86F96A3CA64C}" dt="2026-04-22T17:16:40.623" v="989" actId="1076"/>
          <ac:spMkLst>
            <pc:docMk/>
            <pc:sldMk cId="1376399706" sldId="319"/>
            <ac:spMk id="3" creationId="{2C0FDEA6-6169-885E-72E2-DCC0430782E1}"/>
          </ac:spMkLst>
        </pc:spChg>
        <pc:spChg chg="mod">
          <ac:chgData name="Jo Pugh" userId="1187eaa31d8c3d2c" providerId="LiveId" clId="{2635C83F-2F05-40DB-9CDE-86F96A3CA64C}" dt="2026-04-22T17:24:37.969" v="1053" actId="255"/>
          <ac:spMkLst>
            <pc:docMk/>
            <pc:sldMk cId="1376399706" sldId="319"/>
            <ac:spMk id="4" creationId="{6DB7D51B-0C19-B014-31CD-955B76810823}"/>
          </ac:spMkLst>
        </pc:spChg>
        <pc:spChg chg="mod">
          <ac:chgData name="Jo Pugh" userId="1187eaa31d8c3d2c" providerId="LiveId" clId="{2635C83F-2F05-40DB-9CDE-86F96A3CA64C}" dt="2026-04-22T17:16:52.847" v="992" actId="14100"/>
          <ac:spMkLst>
            <pc:docMk/>
            <pc:sldMk cId="1376399706" sldId="319"/>
            <ac:spMk id="6" creationId="{72D2D28B-FBFF-8A93-9805-1EA107559716}"/>
          </ac:spMkLst>
        </pc:spChg>
        <pc:spChg chg="add mod">
          <ac:chgData name="Jo Pugh" userId="1187eaa31d8c3d2c" providerId="LiveId" clId="{2635C83F-2F05-40DB-9CDE-86F96A3CA64C}" dt="2026-04-23T15:51:15.327" v="1405" actId="1076"/>
          <ac:spMkLst>
            <pc:docMk/>
            <pc:sldMk cId="1376399706" sldId="319"/>
            <ac:spMk id="7" creationId="{16717689-19C8-3EB1-A25B-A85F30BBA71E}"/>
          </ac:spMkLst>
        </pc:spChg>
        <pc:spChg chg="mod">
          <ac:chgData name="Jo Pugh" userId="1187eaa31d8c3d2c" providerId="LiveId" clId="{2635C83F-2F05-40DB-9CDE-86F96A3CA64C}" dt="2026-04-22T17:16:59.884" v="993" actId="1076"/>
          <ac:spMkLst>
            <pc:docMk/>
            <pc:sldMk cId="1376399706" sldId="319"/>
            <ac:spMk id="8" creationId="{3D99796E-9FA3-7839-B058-7A12E14B7EAE}"/>
          </ac:spMkLst>
        </pc:spChg>
        <pc:spChg chg="add mod">
          <ac:chgData name="Jo Pugh" userId="1187eaa31d8c3d2c" providerId="LiveId" clId="{2635C83F-2F05-40DB-9CDE-86F96A3CA64C}" dt="2026-04-23T15:51:59.079" v="1412" actId="1076"/>
          <ac:spMkLst>
            <pc:docMk/>
            <pc:sldMk cId="1376399706" sldId="319"/>
            <ac:spMk id="9" creationId="{8B0FF3C4-81F8-2A79-6433-53E68C70DFA6}"/>
          </ac:spMkLst>
        </pc:spChg>
        <pc:spChg chg="add mod">
          <ac:chgData name="Jo Pugh" userId="1187eaa31d8c3d2c" providerId="LiveId" clId="{2635C83F-2F05-40DB-9CDE-86F96A3CA64C}" dt="2026-04-23T15:51:11.678" v="1404" actId="1076"/>
          <ac:spMkLst>
            <pc:docMk/>
            <pc:sldMk cId="1376399706" sldId="319"/>
            <ac:spMk id="10" creationId="{1F34444E-ACC4-5B5B-382A-010D493E7AFA}"/>
          </ac:spMkLst>
        </pc:spChg>
        <pc:spChg chg="add mod">
          <ac:chgData name="Jo Pugh" userId="1187eaa31d8c3d2c" providerId="LiveId" clId="{2635C83F-2F05-40DB-9CDE-86F96A3CA64C}" dt="2026-04-23T15:51:03.816" v="1402" actId="1076"/>
          <ac:spMkLst>
            <pc:docMk/>
            <pc:sldMk cId="1376399706" sldId="319"/>
            <ac:spMk id="11" creationId="{F74D367E-DC33-F358-5740-754AE4EFA36A}"/>
          </ac:spMkLst>
        </pc:spChg>
        <pc:spChg chg="add mod">
          <ac:chgData name="Jo Pugh" userId="1187eaa31d8c3d2c" providerId="LiveId" clId="{2635C83F-2F05-40DB-9CDE-86F96A3CA64C}" dt="2026-04-23T15:51:06.786" v="1403" actId="1076"/>
          <ac:spMkLst>
            <pc:docMk/>
            <pc:sldMk cId="1376399706" sldId="319"/>
            <ac:spMk id="12" creationId="{3AE7CB40-9481-9C42-13D0-5701D5333875}"/>
          </ac:spMkLst>
        </pc:spChg>
        <pc:spChg chg="add mod">
          <ac:chgData name="Jo Pugh" userId="1187eaa31d8c3d2c" providerId="LiveId" clId="{2635C83F-2F05-40DB-9CDE-86F96A3CA64C}" dt="2026-04-23T15:51:55.780" v="1411" actId="1076"/>
          <ac:spMkLst>
            <pc:docMk/>
            <pc:sldMk cId="1376399706" sldId="319"/>
            <ac:spMk id="13" creationId="{C4A2FC9F-251A-1DC0-AB79-18929777E4BC}"/>
          </ac:spMkLst>
        </pc:spChg>
        <pc:spChg chg="add mod">
          <ac:chgData name="Jo Pugh" userId="1187eaa31d8c3d2c" providerId="LiveId" clId="{2635C83F-2F05-40DB-9CDE-86F96A3CA64C}" dt="2026-04-23T15:51:50.707" v="1410" actId="1076"/>
          <ac:spMkLst>
            <pc:docMk/>
            <pc:sldMk cId="1376399706" sldId="319"/>
            <ac:spMk id="14" creationId="{F7CB43CC-9A35-8A86-617F-9C7644355699}"/>
          </ac:spMkLst>
        </pc:spChg>
        <pc:spChg chg="add mod">
          <ac:chgData name="Jo Pugh" userId="1187eaa31d8c3d2c" providerId="LiveId" clId="{2635C83F-2F05-40DB-9CDE-86F96A3CA64C}" dt="2026-04-23T15:52:14.622" v="1414" actId="1076"/>
          <ac:spMkLst>
            <pc:docMk/>
            <pc:sldMk cId="1376399706" sldId="319"/>
            <ac:spMk id="15" creationId="{22C676FA-0F0E-4594-7AE3-5BA4D3567AFA}"/>
          </ac:spMkLst>
        </pc:spChg>
        <pc:spChg chg="mod">
          <ac:chgData name="Jo Pugh" userId="1187eaa31d8c3d2c" providerId="LiveId" clId="{2635C83F-2F05-40DB-9CDE-86F96A3CA64C}" dt="2026-04-23T15:52:10.372" v="1413" actId="1076"/>
          <ac:spMkLst>
            <pc:docMk/>
            <pc:sldMk cId="1376399706" sldId="319"/>
            <ac:spMk id="18" creationId="{5CC02D33-E1D1-5315-5F45-BE4FADC16DD5}"/>
          </ac:spMkLst>
        </pc:spChg>
        <pc:spChg chg="mod">
          <ac:chgData name="Jo Pugh" userId="1187eaa31d8c3d2c" providerId="LiveId" clId="{2635C83F-2F05-40DB-9CDE-86F96A3CA64C}" dt="2026-04-22T17:17:10.997" v="995" actId="14100"/>
          <ac:spMkLst>
            <pc:docMk/>
            <pc:sldMk cId="1376399706" sldId="319"/>
            <ac:spMk id="19" creationId="{D512E263-D5A8-EEC0-8D09-656478E7AFAA}"/>
          </ac:spMkLst>
        </pc:spChg>
        <pc:spChg chg="mod">
          <ac:chgData name="Jo Pugh" userId="1187eaa31d8c3d2c" providerId="LiveId" clId="{2635C83F-2F05-40DB-9CDE-86F96A3CA64C}" dt="2026-04-22T17:17:18.317" v="996" actId="1076"/>
          <ac:spMkLst>
            <pc:docMk/>
            <pc:sldMk cId="1376399706" sldId="319"/>
            <ac:spMk id="20" creationId="{E3CD0B8C-4BAB-5287-E130-ED436B5AD8E0}"/>
          </ac:spMkLst>
        </pc:spChg>
        <pc:spChg chg="mod">
          <ac:chgData name="Jo Pugh" userId="1187eaa31d8c3d2c" providerId="LiveId" clId="{2635C83F-2F05-40DB-9CDE-86F96A3CA64C}" dt="2026-04-22T17:17:26.079" v="998" actId="14100"/>
          <ac:spMkLst>
            <pc:docMk/>
            <pc:sldMk cId="1376399706" sldId="319"/>
            <ac:spMk id="21" creationId="{86CD289D-23A9-8043-294C-F2500B98A54A}"/>
          </ac:spMkLst>
        </pc:spChg>
        <pc:spChg chg="mod">
          <ac:chgData name="Jo Pugh" userId="1187eaa31d8c3d2c" providerId="LiveId" clId="{2635C83F-2F05-40DB-9CDE-86F96A3CA64C}" dt="2026-04-22T17:17:37.988" v="1002" actId="1076"/>
          <ac:spMkLst>
            <pc:docMk/>
            <pc:sldMk cId="1376399706" sldId="319"/>
            <ac:spMk id="22" creationId="{86092175-AF03-3B47-B06C-5BC9D9FD43C3}"/>
          </ac:spMkLst>
        </pc:spChg>
        <pc:spChg chg="mod">
          <ac:chgData name="Jo Pugh" userId="1187eaa31d8c3d2c" providerId="LiveId" clId="{2635C83F-2F05-40DB-9CDE-86F96A3CA64C}" dt="2026-04-22T17:17:37.370" v="1001" actId="14100"/>
          <ac:spMkLst>
            <pc:docMk/>
            <pc:sldMk cId="1376399706" sldId="319"/>
            <ac:spMk id="23" creationId="{66232A8E-E52D-BBF4-3412-81B3A7D8EC8B}"/>
          </ac:spMkLst>
        </pc:spChg>
        <pc:graphicFrameChg chg="mod modGraphic">
          <ac:chgData name="Jo Pugh" userId="1187eaa31d8c3d2c" providerId="LiveId" clId="{2635C83F-2F05-40DB-9CDE-86F96A3CA64C}" dt="2026-04-23T15:50:56.010" v="1401" actId="114"/>
          <ac:graphicFrameMkLst>
            <pc:docMk/>
            <pc:sldMk cId="1376399706" sldId="319"/>
            <ac:graphicFrameMk id="5" creationId="{4281FBEF-F98B-8F75-8E45-69776DBB56B7}"/>
          </ac:graphicFrameMkLst>
        </pc:graphicFrameChg>
      </pc:sldChg>
      <pc:sldChg chg="modSp mod">
        <pc:chgData name="Jo Pugh" userId="1187eaa31d8c3d2c" providerId="LiveId" clId="{2635C83F-2F05-40DB-9CDE-86F96A3CA64C}" dt="2026-04-23T15:40:08.816" v="1317" actId="2062"/>
        <pc:sldMkLst>
          <pc:docMk/>
          <pc:sldMk cId="4126070720" sldId="320"/>
        </pc:sldMkLst>
        <pc:spChg chg="mod">
          <ac:chgData name="Jo Pugh" userId="1187eaa31d8c3d2c" providerId="LiveId" clId="{2635C83F-2F05-40DB-9CDE-86F96A3CA64C}" dt="2026-04-23T15:33:21.708" v="1264" actId="20577"/>
          <ac:spMkLst>
            <pc:docMk/>
            <pc:sldMk cId="4126070720" sldId="320"/>
            <ac:spMk id="2" creationId="{6814901B-B945-4048-1B99-9784F5B8205C}"/>
          </ac:spMkLst>
        </pc:spChg>
        <pc:spChg chg="mod">
          <ac:chgData name="Jo Pugh" userId="1187eaa31d8c3d2c" providerId="LiveId" clId="{2635C83F-2F05-40DB-9CDE-86F96A3CA64C}" dt="2026-04-23T15:36:33.649" v="1290" actId="1076"/>
          <ac:spMkLst>
            <pc:docMk/>
            <pc:sldMk cId="4126070720" sldId="320"/>
            <ac:spMk id="6" creationId="{790DC71C-9101-D02B-7213-1D4845E6289A}"/>
          </ac:spMkLst>
        </pc:spChg>
        <pc:spChg chg="mod">
          <ac:chgData name="Jo Pugh" userId="1187eaa31d8c3d2c" providerId="LiveId" clId="{2635C83F-2F05-40DB-9CDE-86F96A3CA64C}" dt="2026-04-23T15:36:13.219" v="1288" actId="1076"/>
          <ac:spMkLst>
            <pc:docMk/>
            <pc:sldMk cId="4126070720" sldId="320"/>
            <ac:spMk id="7" creationId="{0D054D42-D0E1-DD96-B834-319B4E46C6BA}"/>
          </ac:spMkLst>
        </pc:spChg>
        <pc:spChg chg="mod">
          <ac:chgData name="Jo Pugh" userId="1187eaa31d8c3d2c" providerId="LiveId" clId="{2635C83F-2F05-40DB-9CDE-86F96A3CA64C}" dt="2026-04-23T15:36:25.756" v="1289" actId="1076"/>
          <ac:spMkLst>
            <pc:docMk/>
            <pc:sldMk cId="4126070720" sldId="320"/>
            <ac:spMk id="8" creationId="{0C69C399-DE10-F5B4-A552-352C6AAC0522}"/>
          </ac:spMkLst>
        </pc:spChg>
        <pc:spChg chg="mod">
          <ac:chgData name="Jo Pugh" userId="1187eaa31d8c3d2c" providerId="LiveId" clId="{2635C83F-2F05-40DB-9CDE-86F96A3CA64C}" dt="2026-04-23T15:36:38.745" v="1291" actId="1076"/>
          <ac:spMkLst>
            <pc:docMk/>
            <pc:sldMk cId="4126070720" sldId="320"/>
            <ac:spMk id="9" creationId="{51C4A11F-D9B8-60D5-3E18-9252BB841C14}"/>
          </ac:spMkLst>
        </pc:spChg>
        <pc:spChg chg="mod">
          <ac:chgData name="Jo Pugh" userId="1187eaa31d8c3d2c" providerId="LiveId" clId="{2635C83F-2F05-40DB-9CDE-86F96A3CA64C}" dt="2026-04-23T15:35:22.903" v="1280" actId="113"/>
          <ac:spMkLst>
            <pc:docMk/>
            <pc:sldMk cId="4126070720" sldId="320"/>
            <ac:spMk id="10" creationId="{215A55EB-57BE-F623-969E-63AEE813FD2B}"/>
          </ac:spMkLst>
        </pc:spChg>
        <pc:spChg chg="mod">
          <ac:chgData name="Jo Pugh" userId="1187eaa31d8c3d2c" providerId="LiveId" clId="{2635C83F-2F05-40DB-9CDE-86F96A3CA64C}" dt="2026-04-23T15:36:06.088" v="1286" actId="1076"/>
          <ac:spMkLst>
            <pc:docMk/>
            <pc:sldMk cId="4126070720" sldId="320"/>
            <ac:spMk id="11" creationId="{BEEC3EE7-AB2D-4CE5-EB97-3450E1804472}"/>
          </ac:spMkLst>
        </pc:spChg>
        <pc:spChg chg="mod">
          <ac:chgData name="Jo Pugh" userId="1187eaa31d8c3d2c" providerId="LiveId" clId="{2635C83F-2F05-40DB-9CDE-86F96A3CA64C}" dt="2026-04-23T15:36:02.234" v="1285" actId="1076"/>
          <ac:spMkLst>
            <pc:docMk/>
            <pc:sldMk cId="4126070720" sldId="320"/>
            <ac:spMk id="12" creationId="{62A27B29-CB43-DBE5-9FFE-6AC7104CDFC9}"/>
          </ac:spMkLst>
        </pc:spChg>
        <pc:spChg chg="mod">
          <ac:chgData name="Jo Pugh" userId="1187eaa31d8c3d2c" providerId="LiveId" clId="{2635C83F-2F05-40DB-9CDE-86F96A3CA64C}" dt="2026-04-23T15:35:54.168" v="1284" actId="1076"/>
          <ac:spMkLst>
            <pc:docMk/>
            <pc:sldMk cId="4126070720" sldId="320"/>
            <ac:spMk id="13" creationId="{EB671DE2-3C76-664E-5AEC-80734942FBBA}"/>
          </ac:spMkLst>
        </pc:spChg>
        <pc:graphicFrameChg chg="mod modGraphic">
          <ac:chgData name="Jo Pugh" userId="1187eaa31d8c3d2c" providerId="LiveId" clId="{2635C83F-2F05-40DB-9CDE-86F96A3CA64C}" dt="2026-04-23T15:40:08.816" v="1317" actId="2062"/>
          <ac:graphicFrameMkLst>
            <pc:docMk/>
            <pc:sldMk cId="4126070720" sldId="320"/>
            <ac:graphicFrameMk id="5" creationId="{FAB4E497-2A7A-7503-47DD-99CE5196FEED}"/>
          </ac:graphicFrameMkLst>
        </pc:graphicFrameChg>
      </pc:sldChg>
      <pc:sldChg chg="modSp mod">
        <pc:chgData name="Jo Pugh" userId="1187eaa31d8c3d2c" providerId="LiveId" clId="{2635C83F-2F05-40DB-9CDE-86F96A3CA64C}" dt="2026-04-22T17:21:29.135" v="1028" actId="14100"/>
        <pc:sldMkLst>
          <pc:docMk/>
          <pc:sldMk cId="4030440954" sldId="321"/>
        </pc:sldMkLst>
        <pc:spChg chg="mod">
          <ac:chgData name="Jo Pugh" userId="1187eaa31d8c3d2c" providerId="LiveId" clId="{2635C83F-2F05-40DB-9CDE-86F96A3CA64C}" dt="2026-04-21T16:35:31.021" v="291" actId="20577"/>
          <ac:spMkLst>
            <pc:docMk/>
            <pc:sldMk cId="4030440954" sldId="321"/>
            <ac:spMk id="3" creationId="{EFB8C963-B5AA-BAB3-D56D-BFE5E01AD7F9}"/>
          </ac:spMkLst>
        </pc:spChg>
        <pc:spChg chg="mod">
          <ac:chgData name="Jo Pugh" userId="1187eaa31d8c3d2c" providerId="LiveId" clId="{2635C83F-2F05-40DB-9CDE-86F96A3CA64C}" dt="2026-04-22T17:21:29.135" v="1028" actId="14100"/>
          <ac:spMkLst>
            <pc:docMk/>
            <pc:sldMk cId="4030440954" sldId="321"/>
            <ac:spMk id="4" creationId="{912CDBC1-C9F5-4AEB-1E76-9038F0831AD8}"/>
          </ac:spMkLst>
        </pc:spChg>
      </pc:sldChg>
      <pc:sldChg chg="modSp mod">
        <pc:chgData name="Jo Pugh" userId="1187eaa31d8c3d2c" providerId="LiveId" clId="{2635C83F-2F05-40DB-9CDE-86F96A3CA64C}" dt="2026-04-22T17:19:46.828" v="1013" actId="14100"/>
        <pc:sldMkLst>
          <pc:docMk/>
          <pc:sldMk cId="479854238" sldId="750"/>
        </pc:sldMkLst>
        <pc:spChg chg="mod">
          <ac:chgData name="Jo Pugh" userId="1187eaa31d8c3d2c" providerId="LiveId" clId="{2635C83F-2F05-40DB-9CDE-86F96A3CA64C}" dt="2026-04-22T16:53:05.723" v="792" actId="1076"/>
          <ac:spMkLst>
            <pc:docMk/>
            <pc:sldMk cId="479854238" sldId="750"/>
            <ac:spMk id="5" creationId="{564AAE91-D204-4BE9-BA9C-38674FAC5995}"/>
          </ac:spMkLst>
        </pc:spChg>
        <pc:spChg chg="mod">
          <ac:chgData name="Jo Pugh" userId="1187eaa31d8c3d2c" providerId="LiveId" clId="{2635C83F-2F05-40DB-9CDE-86F96A3CA64C}" dt="2026-04-21T16:13:03.802" v="116" actId="1076"/>
          <ac:spMkLst>
            <pc:docMk/>
            <pc:sldMk cId="479854238" sldId="750"/>
            <ac:spMk id="6" creationId="{14452717-717B-4810-BC4C-D91D9FF78019}"/>
          </ac:spMkLst>
        </pc:spChg>
      </pc:sldChg>
      <pc:sldChg chg="addSp modSp mod">
        <pc:chgData name="Jo Pugh" userId="1187eaa31d8c3d2c" providerId="LiveId" clId="{2635C83F-2F05-40DB-9CDE-86F96A3CA64C}" dt="2026-04-22T17:23:52.732" v="1048" actId="255"/>
        <pc:sldMkLst>
          <pc:docMk/>
          <pc:sldMk cId="3451588395" sldId="751"/>
        </pc:sldMkLst>
        <pc:spChg chg="mod">
          <ac:chgData name="Jo Pugh" userId="1187eaa31d8c3d2c" providerId="LiveId" clId="{2635C83F-2F05-40DB-9CDE-86F96A3CA64C}" dt="2026-04-21T16:52:50.843" v="439" actId="20577"/>
          <ac:spMkLst>
            <pc:docMk/>
            <pc:sldMk cId="3451588395" sldId="751"/>
            <ac:spMk id="2" creationId="{EFB2D92B-6732-4063-4627-3B7469B1FCEA}"/>
          </ac:spMkLst>
        </pc:spChg>
        <pc:spChg chg="mod">
          <ac:chgData name="Jo Pugh" userId="1187eaa31d8c3d2c" providerId="LiveId" clId="{2635C83F-2F05-40DB-9CDE-86F96A3CA64C}" dt="2026-04-21T17:21:49.742" v="637"/>
          <ac:spMkLst>
            <pc:docMk/>
            <pc:sldMk cId="3451588395" sldId="751"/>
            <ac:spMk id="3" creationId="{4D57A579-16B5-E29A-FEF2-0BFCA8F65659}"/>
          </ac:spMkLst>
        </pc:spChg>
        <pc:spChg chg="mod">
          <ac:chgData name="Jo Pugh" userId="1187eaa31d8c3d2c" providerId="LiveId" clId="{2635C83F-2F05-40DB-9CDE-86F96A3CA64C}" dt="2026-04-22T17:23:52.732" v="1048" actId="255"/>
          <ac:spMkLst>
            <pc:docMk/>
            <pc:sldMk cId="3451588395" sldId="751"/>
            <ac:spMk id="4" creationId="{418A91C4-F482-A2E4-ED73-E29EF029DC04}"/>
          </ac:spMkLst>
        </pc:spChg>
        <pc:spChg chg="add mod">
          <ac:chgData name="Jo Pugh" userId="1187eaa31d8c3d2c" providerId="LiveId" clId="{2635C83F-2F05-40DB-9CDE-86F96A3CA64C}" dt="2026-04-22T17:03:55.150" v="869" actId="255"/>
          <ac:spMkLst>
            <pc:docMk/>
            <pc:sldMk cId="3451588395" sldId="751"/>
            <ac:spMk id="5" creationId="{07D5CFCF-13B5-C31A-C9E1-4CD833DA32CB}"/>
          </ac:spMkLst>
        </pc:spChg>
        <pc:spChg chg="mod">
          <ac:chgData name="Jo Pugh" userId="1187eaa31d8c3d2c" providerId="LiveId" clId="{2635C83F-2F05-40DB-9CDE-86F96A3CA64C}" dt="2026-04-22T17:01:54.856" v="844" actId="255"/>
          <ac:spMkLst>
            <pc:docMk/>
            <pc:sldMk cId="3451588395" sldId="751"/>
            <ac:spMk id="9" creationId="{619A22A0-69EE-9925-2509-A2599BDF3840}"/>
          </ac:spMkLst>
        </pc:spChg>
        <pc:spChg chg="mod">
          <ac:chgData name="Jo Pugh" userId="1187eaa31d8c3d2c" providerId="LiveId" clId="{2635C83F-2F05-40DB-9CDE-86F96A3CA64C}" dt="2026-04-21T17:09:58.931" v="520" actId="1076"/>
          <ac:spMkLst>
            <pc:docMk/>
            <pc:sldMk cId="3451588395" sldId="751"/>
            <ac:spMk id="10" creationId="{CCC5D657-48E1-D175-A224-A5522F9CA288}"/>
          </ac:spMkLst>
        </pc:spChg>
        <pc:spChg chg="mod">
          <ac:chgData name="Jo Pugh" userId="1187eaa31d8c3d2c" providerId="LiveId" clId="{2635C83F-2F05-40DB-9CDE-86F96A3CA64C}" dt="2026-04-21T17:09:57.199" v="519" actId="1076"/>
          <ac:spMkLst>
            <pc:docMk/>
            <pc:sldMk cId="3451588395" sldId="751"/>
            <ac:spMk id="11" creationId="{2E317BC5-75BA-8AD2-C9E6-36CACF8A38DD}"/>
          </ac:spMkLst>
        </pc:spChg>
        <pc:spChg chg="mod">
          <ac:chgData name="Jo Pugh" userId="1187eaa31d8c3d2c" providerId="LiveId" clId="{2635C83F-2F05-40DB-9CDE-86F96A3CA64C}" dt="2026-04-21T17:10:07.654" v="523" actId="1076"/>
          <ac:spMkLst>
            <pc:docMk/>
            <pc:sldMk cId="3451588395" sldId="751"/>
            <ac:spMk id="12" creationId="{6082A13A-D209-457F-2206-B3A64391C633}"/>
          </ac:spMkLst>
        </pc:spChg>
        <pc:graphicFrameChg chg="mod modGraphic">
          <ac:chgData name="Jo Pugh" userId="1187eaa31d8c3d2c" providerId="LiveId" clId="{2635C83F-2F05-40DB-9CDE-86F96A3CA64C}" dt="2026-04-21T17:16:38.463" v="588" actId="114"/>
          <ac:graphicFrameMkLst>
            <pc:docMk/>
            <pc:sldMk cId="3451588395" sldId="751"/>
            <ac:graphicFrameMk id="7" creationId="{A36EFCE6-0C1B-6971-00FD-0447BE952E35}"/>
          </ac:graphicFrameMkLst>
        </pc:graphicFrameChg>
      </pc:sldChg>
      <pc:sldChg chg="addSp delSp modSp mod addAnim delAnim">
        <pc:chgData name="Jo Pugh" userId="1187eaa31d8c3d2c" providerId="LiveId" clId="{2635C83F-2F05-40DB-9CDE-86F96A3CA64C}" dt="2026-04-23T15:50:40.272" v="1399" actId="1076"/>
        <pc:sldMkLst>
          <pc:docMk/>
          <pc:sldMk cId="106530193" sldId="752"/>
        </pc:sldMkLst>
        <pc:spChg chg="mod">
          <ac:chgData name="Jo Pugh" userId="1187eaa31d8c3d2c" providerId="LiveId" clId="{2635C83F-2F05-40DB-9CDE-86F96A3CA64C}" dt="2026-04-22T17:28:52.788" v="1099" actId="255"/>
          <ac:spMkLst>
            <pc:docMk/>
            <pc:sldMk cId="106530193" sldId="752"/>
            <ac:spMk id="3" creationId="{6550FAE9-B597-DD51-92C5-D15907F6281F}"/>
          </ac:spMkLst>
        </pc:spChg>
        <pc:spChg chg="add del mod">
          <ac:chgData name="Jo Pugh" userId="1187eaa31d8c3d2c" providerId="LiveId" clId="{2635C83F-2F05-40DB-9CDE-86F96A3CA64C}" dt="2026-04-23T15:49:57.175" v="1391" actId="1076"/>
          <ac:spMkLst>
            <pc:docMk/>
            <pc:sldMk cId="106530193" sldId="752"/>
            <ac:spMk id="6" creationId="{9B0356CC-C7B0-AE4A-9C65-340A9A032271}"/>
          </ac:spMkLst>
        </pc:spChg>
        <pc:spChg chg="add del mod">
          <ac:chgData name="Jo Pugh" userId="1187eaa31d8c3d2c" providerId="LiveId" clId="{2635C83F-2F05-40DB-9CDE-86F96A3CA64C}" dt="2026-04-23T15:50:00.058" v="1392" actId="1076"/>
          <ac:spMkLst>
            <pc:docMk/>
            <pc:sldMk cId="106530193" sldId="752"/>
            <ac:spMk id="7" creationId="{80AEF50D-31B6-E2D9-4EC2-10AE39B46980}"/>
          </ac:spMkLst>
        </pc:spChg>
        <pc:spChg chg="add del mod">
          <ac:chgData name="Jo Pugh" userId="1187eaa31d8c3d2c" providerId="LiveId" clId="{2635C83F-2F05-40DB-9CDE-86F96A3CA64C}" dt="2026-04-23T15:50:34.735" v="1398" actId="1076"/>
          <ac:spMkLst>
            <pc:docMk/>
            <pc:sldMk cId="106530193" sldId="752"/>
            <ac:spMk id="8" creationId="{969ACF64-D8FB-2B3B-0099-98FB5707A9BA}"/>
          </ac:spMkLst>
        </pc:spChg>
        <pc:spChg chg="add del mod">
          <ac:chgData name="Jo Pugh" userId="1187eaa31d8c3d2c" providerId="LiveId" clId="{2635C83F-2F05-40DB-9CDE-86F96A3CA64C}" dt="2026-04-23T15:49:50.165" v="1390" actId="1076"/>
          <ac:spMkLst>
            <pc:docMk/>
            <pc:sldMk cId="106530193" sldId="752"/>
            <ac:spMk id="9" creationId="{187B8D86-DF8A-1898-D94B-E0DFAD0A4044}"/>
          </ac:spMkLst>
        </pc:spChg>
        <pc:spChg chg="add del mod">
          <ac:chgData name="Jo Pugh" userId="1187eaa31d8c3d2c" providerId="LiveId" clId="{2635C83F-2F05-40DB-9CDE-86F96A3CA64C}" dt="2026-04-23T15:49:46.540" v="1389" actId="1076"/>
          <ac:spMkLst>
            <pc:docMk/>
            <pc:sldMk cId="106530193" sldId="752"/>
            <ac:spMk id="10" creationId="{F0281C9C-FAC5-FC5B-31E2-05ADEB69B222}"/>
          </ac:spMkLst>
        </pc:spChg>
        <pc:spChg chg="add del mod">
          <ac:chgData name="Jo Pugh" userId="1187eaa31d8c3d2c" providerId="LiveId" clId="{2635C83F-2F05-40DB-9CDE-86F96A3CA64C}" dt="2026-04-23T15:50:10.207" v="1394" actId="1076"/>
          <ac:spMkLst>
            <pc:docMk/>
            <pc:sldMk cId="106530193" sldId="752"/>
            <ac:spMk id="11" creationId="{0EE6CA04-8E15-7BEA-9C83-9584B09563D6}"/>
          </ac:spMkLst>
        </pc:spChg>
        <pc:spChg chg="add del mod">
          <ac:chgData name="Jo Pugh" userId="1187eaa31d8c3d2c" providerId="LiveId" clId="{2635C83F-2F05-40DB-9CDE-86F96A3CA64C}" dt="2026-04-23T15:50:40.272" v="1399" actId="1076"/>
          <ac:spMkLst>
            <pc:docMk/>
            <pc:sldMk cId="106530193" sldId="752"/>
            <ac:spMk id="12" creationId="{CADEDC1C-5F4E-9854-182F-35288264A6B0}"/>
          </ac:spMkLst>
        </pc:spChg>
        <pc:spChg chg="add del mod">
          <ac:chgData name="Jo Pugh" userId="1187eaa31d8c3d2c" providerId="LiveId" clId="{2635C83F-2F05-40DB-9CDE-86F96A3CA64C}" dt="2026-04-23T15:50:27.622" v="1396" actId="1076"/>
          <ac:spMkLst>
            <pc:docMk/>
            <pc:sldMk cId="106530193" sldId="752"/>
            <ac:spMk id="13" creationId="{6290DF1C-D1F9-8087-3649-6D707DB31FBB}"/>
          </ac:spMkLst>
        </pc:spChg>
        <pc:spChg chg="mod">
          <ac:chgData name="Jo Pugh" userId="1187eaa31d8c3d2c" providerId="LiveId" clId="{2635C83F-2F05-40DB-9CDE-86F96A3CA64C}" dt="2026-04-23T15:50:31.424" v="1397" actId="1076"/>
          <ac:spMkLst>
            <pc:docMk/>
            <pc:sldMk cId="106530193" sldId="752"/>
            <ac:spMk id="15" creationId="{C5A6CD0C-9359-05F9-B13E-38BA65853C5A}"/>
          </ac:spMkLst>
        </pc:spChg>
        <pc:graphicFrameChg chg="add del mod modGraphic">
          <ac:chgData name="Jo Pugh" userId="1187eaa31d8c3d2c" providerId="LiveId" clId="{2635C83F-2F05-40DB-9CDE-86F96A3CA64C}" dt="2026-04-23T15:49:36.204" v="1388" actId="114"/>
          <ac:graphicFrameMkLst>
            <pc:docMk/>
            <pc:sldMk cId="106530193" sldId="752"/>
            <ac:graphicFrameMk id="5" creationId="{FC78F03D-D2ED-0EE1-8961-84A154E5D8AA}"/>
          </ac:graphicFrameMkLst>
        </pc:graphicFrameChg>
      </pc:sldChg>
      <pc:sldChg chg="modSp mod modCm">
        <pc:chgData name="Jo Pugh" userId="1187eaa31d8c3d2c" providerId="LiveId" clId="{2635C83F-2F05-40DB-9CDE-86F96A3CA64C}" dt="2026-04-22T17:23:36.562" v="1047" actId="255"/>
        <pc:sldMkLst>
          <pc:docMk/>
          <pc:sldMk cId="2815007179" sldId="756"/>
        </pc:sldMkLst>
        <pc:spChg chg="mod">
          <ac:chgData name="Jo Pugh" userId="1187eaa31d8c3d2c" providerId="LiveId" clId="{2635C83F-2F05-40DB-9CDE-86F96A3CA64C}" dt="2026-04-21T16:42:07.871" v="372" actId="14100"/>
          <ac:spMkLst>
            <pc:docMk/>
            <pc:sldMk cId="2815007179" sldId="756"/>
            <ac:spMk id="2" creationId="{E24851BB-9F69-F73D-69FE-E9EEB93439FE}"/>
          </ac:spMkLst>
        </pc:spChg>
        <pc:spChg chg="mod">
          <ac:chgData name="Jo Pugh" userId="1187eaa31d8c3d2c" providerId="LiveId" clId="{2635C83F-2F05-40DB-9CDE-86F96A3CA64C}" dt="2026-04-22T17:23:36.562" v="1047" actId="255"/>
          <ac:spMkLst>
            <pc:docMk/>
            <pc:sldMk cId="2815007179" sldId="756"/>
            <ac:spMk id="4" creationId="{3C45A103-C976-A868-A4FD-D802B322EC53}"/>
          </ac:spMkLst>
        </pc:spChg>
        <pc:spChg chg="mod">
          <ac:chgData name="Jo Pugh" userId="1187eaa31d8c3d2c" providerId="LiveId" clId="{2635C83F-2F05-40DB-9CDE-86F96A3CA64C}" dt="2026-04-22T17:03:25.251" v="865" actId="255"/>
          <ac:spMkLst>
            <pc:docMk/>
            <pc:sldMk cId="2815007179" sldId="756"/>
            <ac:spMk id="6" creationId="{B4BA17C9-AC33-4A67-CCEB-878D525C05AB}"/>
          </ac:spMkLst>
        </pc:spChg>
        <pc:spChg chg="mod">
          <ac:chgData name="Jo Pugh" userId="1187eaa31d8c3d2c" providerId="LiveId" clId="{2635C83F-2F05-40DB-9CDE-86F96A3CA64C}" dt="2026-04-22T17:03:40.935" v="868" actId="14100"/>
          <ac:spMkLst>
            <pc:docMk/>
            <pc:sldMk cId="2815007179" sldId="756"/>
            <ac:spMk id="8" creationId="{A5E3BBD1-3E3B-4B3F-F211-EE3B58524DAF}"/>
          </ac:spMkLst>
        </pc:spChg>
        <pc:spChg chg="mod">
          <ac:chgData name="Jo Pugh" userId="1187eaa31d8c3d2c" providerId="LiveId" clId="{2635C83F-2F05-40DB-9CDE-86F96A3CA64C}" dt="2026-04-22T17:01:36.755" v="841" actId="14100"/>
          <ac:spMkLst>
            <pc:docMk/>
            <pc:sldMk cId="2815007179" sldId="756"/>
            <ac:spMk id="9" creationId="{741E2D2B-A95B-3812-8E7A-5D35E3160938}"/>
          </ac:spMkLst>
        </pc:spChg>
        <pc:spChg chg="mod">
          <ac:chgData name="Jo Pugh" userId="1187eaa31d8c3d2c" providerId="LiveId" clId="{2635C83F-2F05-40DB-9CDE-86F96A3CA64C}" dt="2026-04-21T17:05:37.324" v="482" actId="1076"/>
          <ac:spMkLst>
            <pc:docMk/>
            <pc:sldMk cId="2815007179" sldId="756"/>
            <ac:spMk id="10" creationId="{A4F35C50-0AF4-B055-85AD-62C74E31DA3D}"/>
          </ac:spMkLst>
        </pc:spChg>
        <pc:spChg chg="mod">
          <ac:chgData name="Jo Pugh" userId="1187eaa31d8c3d2c" providerId="LiveId" clId="{2635C83F-2F05-40DB-9CDE-86F96A3CA64C}" dt="2026-04-21T17:05:33.545" v="481" actId="1076"/>
          <ac:spMkLst>
            <pc:docMk/>
            <pc:sldMk cId="2815007179" sldId="756"/>
            <ac:spMk id="11" creationId="{87F28851-D756-751D-36B8-CC08C3EF3C27}"/>
          </ac:spMkLst>
        </pc:spChg>
        <pc:spChg chg="mod">
          <ac:chgData name="Jo Pugh" userId="1187eaa31d8c3d2c" providerId="LiveId" clId="{2635C83F-2F05-40DB-9CDE-86F96A3CA64C}" dt="2026-04-21T17:05:40.079" v="483" actId="1076"/>
          <ac:spMkLst>
            <pc:docMk/>
            <pc:sldMk cId="2815007179" sldId="756"/>
            <ac:spMk id="12" creationId="{17F7E6B3-2055-08AB-DCE0-9BCF7AC65D8C}"/>
          </ac:spMkLst>
        </pc:spChg>
        <pc:graphicFrameChg chg="mod modGraphic">
          <ac:chgData name="Jo Pugh" userId="1187eaa31d8c3d2c" providerId="LiveId" clId="{2635C83F-2F05-40DB-9CDE-86F96A3CA64C}" dt="2026-04-21T17:16:28.667" v="587" actId="2061"/>
          <ac:graphicFrameMkLst>
            <pc:docMk/>
            <pc:sldMk cId="2815007179" sldId="756"/>
            <ac:graphicFrameMk id="7" creationId="{8C8EE736-5D5A-233F-CDAA-43A1BCBE648B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o Pugh" userId="1187eaa31d8c3d2c" providerId="LiveId" clId="{2635C83F-2F05-40DB-9CDE-86F96A3CA64C}" dt="2026-04-21T16:50:01.297" v="418" actId="20577"/>
              <pc2:cmMkLst xmlns:pc2="http://schemas.microsoft.com/office/powerpoint/2019/9/main/command">
                <pc:docMk/>
                <pc:sldMk cId="2815007179" sldId="756"/>
                <pc2:cmMk id="{B948EFED-1DF1-4783-BE33-A5F9B27E327F}"/>
              </pc2:cmMkLst>
            </pc226:cmChg>
          </p:ext>
        </pc:extLst>
      </pc:sldChg>
      <pc:sldChg chg="addSp delSp modSp mod">
        <pc:chgData name="Jo Pugh" userId="1187eaa31d8c3d2c" providerId="LiveId" clId="{2635C83F-2F05-40DB-9CDE-86F96A3CA64C}" dt="2026-04-22T17:24:00.838" v="1049" actId="255"/>
        <pc:sldMkLst>
          <pc:docMk/>
          <pc:sldMk cId="710385603" sldId="757"/>
        </pc:sldMkLst>
        <pc:spChg chg="mod">
          <ac:chgData name="Jo Pugh" userId="1187eaa31d8c3d2c" providerId="LiveId" clId="{2635C83F-2F05-40DB-9CDE-86F96A3CA64C}" dt="2026-04-21T17:10:30.763" v="526" actId="20577"/>
          <ac:spMkLst>
            <pc:docMk/>
            <pc:sldMk cId="710385603" sldId="757"/>
            <ac:spMk id="2" creationId="{2A79F0C6-AA2C-376D-2E1D-14E46B10CDBD}"/>
          </ac:spMkLst>
        </pc:spChg>
        <pc:spChg chg="mod">
          <ac:chgData name="Jo Pugh" userId="1187eaa31d8c3d2c" providerId="LiveId" clId="{2635C83F-2F05-40DB-9CDE-86F96A3CA64C}" dt="2026-04-22T17:24:00.838" v="1049" actId="255"/>
          <ac:spMkLst>
            <pc:docMk/>
            <pc:sldMk cId="710385603" sldId="757"/>
            <ac:spMk id="4" creationId="{2B532BD7-BB36-686C-50A1-66D392E7FD62}"/>
          </ac:spMkLst>
        </pc:spChg>
        <pc:spChg chg="add mod">
          <ac:chgData name="Jo Pugh" userId="1187eaa31d8c3d2c" providerId="LiveId" clId="{2635C83F-2F05-40DB-9CDE-86F96A3CA64C}" dt="2026-04-22T17:04:16.671" v="870" actId="255"/>
          <ac:spMkLst>
            <pc:docMk/>
            <pc:sldMk cId="710385603" sldId="757"/>
            <ac:spMk id="5" creationId="{1751B173-943F-18A1-6B7B-179ABF9ABF70}"/>
          </ac:spMkLst>
        </pc:spChg>
        <pc:spChg chg="mod">
          <ac:chgData name="Jo Pugh" userId="1187eaa31d8c3d2c" providerId="LiveId" clId="{2635C83F-2F05-40DB-9CDE-86F96A3CA64C}" dt="2026-04-22T17:03:11.922" v="864" actId="20577"/>
          <ac:spMkLst>
            <pc:docMk/>
            <pc:sldMk cId="710385603" sldId="757"/>
            <ac:spMk id="9" creationId="{91651B91-0A15-DA35-3542-A46F8D2E3E6B}"/>
          </ac:spMkLst>
        </pc:spChg>
        <pc:spChg chg="mod">
          <ac:chgData name="Jo Pugh" userId="1187eaa31d8c3d2c" providerId="LiveId" clId="{2635C83F-2F05-40DB-9CDE-86F96A3CA64C}" dt="2026-04-21T17:15:30.085" v="577" actId="1076"/>
          <ac:spMkLst>
            <pc:docMk/>
            <pc:sldMk cId="710385603" sldId="757"/>
            <ac:spMk id="10" creationId="{05E2B377-3975-37BB-75F7-ABE0930E67B8}"/>
          </ac:spMkLst>
        </pc:spChg>
        <pc:spChg chg="mod">
          <ac:chgData name="Jo Pugh" userId="1187eaa31d8c3d2c" providerId="LiveId" clId="{2635C83F-2F05-40DB-9CDE-86F96A3CA64C}" dt="2026-04-21T17:15:27.320" v="576" actId="1076"/>
          <ac:spMkLst>
            <pc:docMk/>
            <pc:sldMk cId="710385603" sldId="757"/>
            <ac:spMk id="11" creationId="{E3F5AF97-36EF-7996-D75C-B2F7CB3639FD}"/>
          </ac:spMkLst>
        </pc:spChg>
        <pc:spChg chg="mod">
          <ac:chgData name="Jo Pugh" userId="1187eaa31d8c3d2c" providerId="LiveId" clId="{2635C83F-2F05-40DB-9CDE-86F96A3CA64C}" dt="2026-04-21T17:15:33.429" v="578" actId="1076"/>
          <ac:spMkLst>
            <pc:docMk/>
            <pc:sldMk cId="710385603" sldId="757"/>
            <ac:spMk id="12" creationId="{A3CCCFCA-9237-C5EF-6080-D32EA27D4411}"/>
          </ac:spMkLst>
        </pc:spChg>
        <pc:graphicFrameChg chg="mod modGraphic">
          <ac:chgData name="Jo Pugh" userId="1187eaa31d8c3d2c" providerId="LiveId" clId="{2635C83F-2F05-40DB-9CDE-86F96A3CA64C}" dt="2026-04-21T17:16:11.987" v="585"/>
          <ac:graphicFrameMkLst>
            <pc:docMk/>
            <pc:sldMk cId="710385603" sldId="757"/>
            <ac:graphicFrameMk id="7" creationId="{1F132D09-1324-69B2-E273-21ACBCBB1854}"/>
          </ac:graphicFrameMkLst>
        </pc:graphicFrameChg>
      </pc:sldChg>
      <pc:sldChg chg="addSp delSp modSp mod">
        <pc:chgData name="Jo Pugh" userId="1187eaa31d8c3d2c" providerId="LiveId" clId="{2635C83F-2F05-40DB-9CDE-86F96A3CA64C}" dt="2026-04-22T17:24:08.002" v="1050" actId="255"/>
        <pc:sldMkLst>
          <pc:docMk/>
          <pc:sldMk cId="3127043149" sldId="758"/>
        </pc:sldMkLst>
        <pc:spChg chg="mod">
          <ac:chgData name="Jo Pugh" userId="1187eaa31d8c3d2c" providerId="LiveId" clId="{2635C83F-2F05-40DB-9CDE-86F96A3CA64C}" dt="2026-04-21T17:21:01.052" v="632" actId="20577"/>
          <ac:spMkLst>
            <pc:docMk/>
            <pc:sldMk cId="3127043149" sldId="758"/>
            <ac:spMk id="2" creationId="{61B46A2E-E514-EFD0-0A94-2EEEC0487016}"/>
          </ac:spMkLst>
        </pc:spChg>
        <pc:spChg chg="mod">
          <ac:chgData name="Jo Pugh" userId="1187eaa31d8c3d2c" providerId="LiveId" clId="{2635C83F-2F05-40DB-9CDE-86F96A3CA64C}" dt="2026-04-21T17:22:34.299" v="645" actId="1076"/>
          <ac:spMkLst>
            <pc:docMk/>
            <pc:sldMk cId="3127043149" sldId="758"/>
            <ac:spMk id="3" creationId="{81809C71-F120-2BEC-8B58-E82F4DF98863}"/>
          </ac:spMkLst>
        </pc:spChg>
        <pc:spChg chg="mod">
          <ac:chgData name="Jo Pugh" userId="1187eaa31d8c3d2c" providerId="LiveId" clId="{2635C83F-2F05-40DB-9CDE-86F96A3CA64C}" dt="2026-04-22T17:24:08.002" v="1050" actId="255"/>
          <ac:spMkLst>
            <pc:docMk/>
            <pc:sldMk cId="3127043149" sldId="758"/>
            <ac:spMk id="4" creationId="{9E379FF8-A195-02BC-480A-2CEE6DC6ED60}"/>
          </ac:spMkLst>
        </pc:spChg>
        <pc:spChg chg="add mod">
          <ac:chgData name="Jo Pugh" userId="1187eaa31d8c3d2c" providerId="LiveId" clId="{2635C83F-2F05-40DB-9CDE-86F96A3CA64C}" dt="2026-04-22T17:04:37.385" v="873" actId="1076"/>
          <ac:spMkLst>
            <pc:docMk/>
            <pc:sldMk cId="3127043149" sldId="758"/>
            <ac:spMk id="5" creationId="{D1066B30-4FAF-193E-9FDA-E188A881E3C8}"/>
          </ac:spMkLst>
        </pc:spChg>
        <pc:spChg chg="mod">
          <ac:chgData name="Jo Pugh" userId="1187eaa31d8c3d2c" providerId="LiveId" clId="{2635C83F-2F05-40DB-9CDE-86F96A3CA64C}" dt="2026-04-22T17:04:25.602" v="871" actId="255"/>
          <ac:spMkLst>
            <pc:docMk/>
            <pc:sldMk cId="3127043149" sldId="758"/>
            <ac:spMk id="9" creationId="{ECDC56B4-9B88-7717-302B-0BB27E7D71B9}"/>
          </ac:spMkLst>
        </pc:spChg>
        <pc:spChg chg="mod">
          <ac:chgData name="Jo Pugh" userId="1187eaa31d8c3d2c" providerId="LiveId" clId="{2635C83F-2F05-40DB-9CDE-86F96A3CA64C}" dt="2026-04-21T17:20:08.025" v="624" actId="1076"/>
          <ac:spMkLst>
            <pc:docMk/>
            <pc:sldMk cId="3127043149" sldId="758"/>
            <ac:spMk id="10" creationId="{BBF91BC9-A5BA-6A7A-AC04-3260BEA5154B}"/>
          </ac:spMkLst>
        </pc:spChg>
        <pc:spChg chg="mod">
          <ac:chgData name="Jo Pugh" userId="1187eaa31d8c3d2c" providerId="LiveId" clId="{2635C83F-2F05-40DB-9CDE-86F96A3CA64C}" dt="2026-04-21T17:20:04.561" v="623" actId="1076"/>
          <ac:spMkLst>
            <pc:docMk/>
            <pc:sldMk cId="3127043149" sldId="758"/>
            <ac:spMk id="11" creationId="{21CA72EE-8197-E7C8-C42B-7ED911E0016B}"/>
          </ac:spMkLst>
        </pc:spChg>
        <pc:spChg chg="mod">
          <ac:chgData name="Jo Pugh" userId="1187eaa31d8c3d2c" providerId="LiveId" clId="{2635C83F-2F05-40DB-9CDE-86F96A3CA64C}" dt="2026-04-21T17:20:11.756" v="625" actId="1076"/>
          <ac:spMkLst>
            <pc:docMk/>
            <pc:sldMk cId="3127043149" sldId="758"/>
            <ac:spMk id="12" creationId="{3B94E012-491F-2F27-888B-31D8639996F3}"/>
          </ac:spMkLst>
        </pc:spChg>
        <pc:graphicFrameChg chg="mod modGraphic">
          <ac:chgData name="Jo Pugh" userId="1187eaa31d8c3d2c" providerId="LiveId" clId="{2635C83F-2F05-40DB-9CDE-86F96A3CA64C}" dt="2026-04-21T17:27:50.007" v="694" actId="114"/>
          <ac:graphicFrameMkLst>
            <pc:docMk/>
            <pc:sldMk cId="3127043149" sldId="758"/>
            <ac:graphicFrameMk id="7" creationId="{C338055A-C64B-C52F-18CC-04A0F900143B}"/>
          </ac:graphicFrameMkLst>
        </pc:graphicFrameChg>
      </pc:sldChg>
      <pc:sldChg chg="addSp delSp modSp mod">
        <pc:chgData name="Jo Pugh" userId="1187eaa31d8c3d2c" providerId="LiveId" clId="{2635C83F-2F05-40DB-9CDE-86F96A3CA64C}" dt="2026-04-22T17:24:18.927" v="1051" actId="255"/>
        <pc:sldMkLst>
          <pc:docMk/>
          <pc:sldMk cId="4089159539" sldId="759"/>
        </pc:sldMkLst>
        <pc:spChg chg="mod">
          <ac:chgData name="Jo Pugh" userId="1187eaa31d8c3d2c" providerId="LiveId" clId="{2635C83F-2F05-40DB-9CDE-86F96A3CA64C}" dt="2026-04-21T17:21:18.066" v="636" actId="20577"/>
          <ac:spMkLst>
            <pc:docMk/>
            <pc:sldMk cId="4089159539" sldId="759"/>
            <ac:spMk id="2" creationId="{50982233-65AA-D9B2-3CDE-C48E9228AEBE}"/>
          </ac:spMkLst>
        </pc:spChg>
        <pc:spChg chg="mod">
          <ac:chgData name="Jo Pugh" userId="1187eaa31d8c3d2c" providerId="LiveId" clId="{2635C83F-2F05-40DB-9CDE-86F96A3CA64C}" dt="2026-04-22T17:24:18.927" v="1051" actId="255"/>
          <ac:spMkLst>
            <pc:docMk/>
            <pc:sldMk cId="4089159539" sldId="759"/>
            <ac:spMk id="4" creationId="{44A8B7ED-0F49-382D-1AE0-14FA17BEA42D}"/>
          </ac:spMkLst>
        </pc:spChg>
        <pc:spChg chg="add mod">
          <ac:chgData name="Jo Pugh" userId="1187eaa31d8c3d2c" providerId="LiveId" clId="{2635C83F-2F05-40DB-9CDE-86F96A3CA64C}" dt="2026-04-22T17:04:59.192" v="875" actId="255"/>
          <ac:spMkLst>
            <pc:docMk/>
            <pc:sldMk cId="4089159539" sldId="759"/>
            <ac:spMk id="5" creationId="{F7B0AA64-CBF2-458E-127C-DD210BD8EC5A}"/>
          </ac:spMkLst>
        </pc:spChg>
        <pc:spChg chg="mod">
          <ac:chgData name="Jo Pugh" userId="1187eaa31d8c3d2c" providerId="LiveId" clId="{2635C83F-2F05-40DB-9CDE-86F96A3CA64C}" dt="2026-04-22T17:04:51.293" v="874" actId="255"/>
          <ac:spMkLst>
            <pc:docMk/>
            <pc:sldMk cId="4089159539" sldId="759"/>
            <ac:spMk id="9" creationId="{A0FFEC72-E27F-52FB-26DD-119DE978DC9A}"/>
          </ac:spMkLst>
        </pc:spChg>
        <pc:spChg chg="mod">
          <ac:chgData name="Jo Pugh" userId="1187eaa31d8c3d2c" providerId="LiveId" clId="{2635C83F-2F05-40DB-9CDE-86F96A3CA64C}" dt="2026-04-21T17:24:54.866" v="676" actId="1076"/>
          <ac:spMkLst>
            <pc:docMk/>
            <pc:sldMk cId="4089159539" sldId="759"/>
            <ac:spMk id="10" creationId="{78802E8C-285B-78C2-6E85-723FB56E20B6}"/>
          </ac:spMkLst>
        </pc:spChg>
        <pc:spChg chg="mod">
          <ac:chgData name="Jo Pugh" userId="1187eaa31d8c3d2c" providerId="LiveId" clId="{2635C83F-2F05-40DB-9CDE-86F96A3CA64C}" dt="2026-04-21T17:24:52.162" v="675" actId="1076"/>
          <ac:spMkLst>
            <pc:docMk/>
            <pc:sldMk cId="4089159539" sldId="759"/>
            <ac:spMk id="11" creationId="{F611C35B-41B5-4814-AEBD-C4597AD7FCB7}"/>
          </ac:spMkLst>
        </pc:spChg>
        <pc:spChg chg="mod">
          <ac:chgData name="Jo Pugh" userId="1187eaa31d8c3d2c" providerId="LiveId" clId="{2635C83F-2F05-40DB-9CDE-86F96A3CA64C}" dt="2026-04-21T17:24:58.394" v="677" actId="1076"/>
          <ac:spMkLst>
            <pc:docMk/>
            <pc:sldMk cId="4089159539" sldId="759"/>
            <ac:spMk id="12" creationId="{F7EB3F54-0C74-55D2-922A-47E5F13FC6F9}"/>
          </ac:spMkLst>
        </pc:spChg>
        <pc:graphicFrameChg chg="mod modGraphic">
          <ac:chgData name="Jo Pugh" userId="1187eaa31d8c3d2c" providerId="LiveId" clId="{2635C83F-2F05-40DB-9CDE-86F96A3CA64C}" dt="2026-04-21T17:27:43.079" v="693" actId="114"/>
          <ac:graphicFrameMkLst>
            <pc:docMk/>
            <pc:sldMk cId="4089159539" sldId="759"/>
            <ac:graphicFrameMk id="7" creationId="{2FEA4DB8-E93D-1378-9F42-B24149FB8C01}"/>
          </ac:graphicFrameMkLst>
        </pc:graphicFrameChg>
      </pc:sldChg>
      <pc:sldChg chg="addSp delSp modSp mod">
        <pc:chgData name="Jo Pugh" userId="1187eaa31d8c3d2c" providerId="LiveId" clId="{2635C83F-2F05-40DB-9CDE-86F96A3CA64C}" dt="2026-04-22T17:24:26" v="1052" actId="255"/>
        <pc:sldMkLst>
          <pc:docMk/>
          <pc:sldMk cId="521757409" sldId="760"/>
        </pc:sldMkLst>
        <pc:spChg chg="mod">
          <ac:chgData name="Jo Pugh" userId="1187eaa31d8c3d2c" providerId="LiveId" clId="{2635C83F-2F05-40DB-9CDE-86F96A3CA64C}" dt="2026-04-21T17:25:20.490" v="679" actId="20577"/>
          <ac:spMkLst>
            <pc:docMk/>
            <pc:sldMk cId="521757409" sldId="760"/>
            <ac:spMk id="2" creationId="{9CCF92BA-A225-A226-EA59-C00B2CB46E7F}"/>
          </ac:spMkLst>
        </pc:spChg>
        <pc:spChg chg="mod">
          <ac:chgData name="Jo Pugh" userId="1187eaa31d8c3d2c" providerId="LiveId" clId="{2635C83F-2F05-40DB-9CDE-86F96A3CA64C}" dt="2026-04-21T17:31:21.070" v="728" actId="20577"/>
          <ac:spMkLst>
            <pc:docMk/>
            <pc:sldMk cId="521757409" sldId="760"/>
            <ac:spMk id="3" creationId="{1868B24F-0C9A-DA1C-F779-4548B7058C7B}"/>
          </ac:spMkLst>
        </pc:spChg>
        <pc:spChg chg="mod">
          <ac:chgData name="Jo Pugh" userId="1187eaa31d8c3d2c" providerId="LiveId" clId="{2635C83F-2F05-40DB-9CDE-86F96A3CA64C}" dt="2026-04-22T17:24:26" v="1052" actId="255"/>
          <ac:spMkLst>
            <pc:docMk/>
            <pc:sldMk cId="521757409" sldId="760"/>
            <ac:spMk id="4" creationId="{66B9175A-F4D1-C949-930E-5DAF15A318EE}"/>
          </ac:spMkLst>
        </pc:spChg>
        <pc:spChg chg="mod">
          <ac:chgData name="Jo Pugh" userId="1187eaa31d8c3d2c" providerId="LiveId" clId="{2635C83F-2F05-40DB-9CDE-86F96A3CA64C}" dt="2026-04-21T17:28:47.994" v="704" actId="1076"/>
          <ac:spMkLst>
            <pc:docMk/>
            <pc:sldMk cId="521757409" sldId="760"/>
            <ac:spMk id="8" creationId="{AA09A162-76D0-62F0-1365-27D6FC68E483}"/>
          </ac:spMkLst>
        </pc:spChg>
        <pc:spChg chg="mod ord">
          <ac:chgData name="Jo Pugh" userId="1187eaa31d8c3d2c" providerId="LiveId" clId="{2635C83F-2F05-40DB-9CDE-86F96A3CA64C}" dt="2026-04-22T17:05:26.601" v="881" actId="20577"/>
          <ac:spMkLst>
            <pc:docMk/>
            <pc:sldMk cId="521757409" sldId="760"/>
            <ac:spMk id="9" creationId="{331A94D1-1518-2778-38D7-0DDC337EA925}"/>
          </ac:spMkLst>
        </pc:spChg>
        <pc:spChg chg="mod">
          <ac:chgData name="Jo Pugh" userId="1187eaa31d8c3d2c" providerId="LiveId" clId="{2635C83F-2F05-40DB-9CDE-86F96A3CA64C}" dt="2026-04-21T17:28:38.783" v="702" actId="1076"/>
          <ac:spMkLst>
            <pc:docMk/>
            <pc:sldMk cId="521757409" sldId="760"/>
            <ac:spMk id="10" creationId="{0A81E49F-09A1-1D0E-4110-06BAC52655A9}"/>
          </ac:spMkLst>
        </pc:spChg>
        <pc:spChg chg="mod">
          <ac:chgData name="Jo Pugh" userId="1187eaa31d8c3d2c" providerId="LiveId" clId="{2635C83F-2F05-40DB-9CDE-86F96A3CA64C}" dt="2026-04-21T17:28:35.435" v="701" actId="1076"/>
          <ac:spMkLst>
            <pc:docMk/>
            <pc:sldMk cId="521757409" sldId="760"/>
            <ac:spMk id="11" creationId="{ED361940-B1E8-014E-4600-A05F718FF6FC}"/>
          </ac:spMkLst>
        </pc:spChg>
        <pc:spChg chg="mod">
          <ac:chgData name="Jo Pugh" userId="1187eaa31d8c3d2c" providerId="LiveId" clId="{2635C83F-2F05-40DB-9CDE-86F96A3CA64C}" dt="2026-04-21T17:28:42.038" v="703" actId="1076"/>
          <ac:spMkLst>
            <pc:docMk/>
            <pc:sldMk cId="521757409" sldId="760"/>
            <ac:spMk id="12" creationId="{332A9848-45DB-11D8-C13D-F8EAAA8C5408}"/>
          </ac:spMkLst>
        </pc:spChg>
        <pc:spChg chg="add mod">
          <ac:chgData name="Jo Pugh" userId="1187eaa31d8c3d2c" providerId="LiveId" clId="{2635C83F-2F05-40DB-9CDE-86F96A3CA64C}" dt="2026-04-22T17:05:16.207" v="878" actId="255"/>
          <ac:spMkLst>
            <pc:docMk/>
            <pc:sldMk cId="521757409" sldId="760"/>
            <ac:spMk id="13" creationId="{97B837ED-7C10-628A-29ED-B6D709253F27}"/>
          </ac:spMkLst>
        </pc:spChg>
        <pc:graphicFrameChg chg="mod modGraphic">
          <ac:chgData name="Jo Pugh" userId="1187eaa31d8c3d2c" providerId="LiveId" clId="{2635C83F-2F05-40DB-9CDE-86F96A3CA64C}" dt="2026-04-21T17:28:28.530" v="700" actId="1076"/>
          <ac:graphicFrameMkLst>
            <pc:docMk/>
            <pc:sldMk cId="521757409" sldId="760"/>
            <ac:graphicFrameMk id="7" creationId="{E377C9D9-300A-E99B-9399-EC3720F0CD96}"/>
          </ac:graphicFrameMkLst>
        </pc:graphicFrameChg>
      </pc:sldChg>
      <pc:sldChg chg="modSp mod">
        <pc:chgData name="Jo Pugh" userId="1187eaa31d8c3d2c" providerId="LiveId" clId="{2635C83F-2F05-40DB-9CDE-86F96A3CA64C}" dt="2026-04-22T17:20:13.485" v="1017" actId="14100"/>
        <pc:sldMkLst>
          <pc:docMk/>
          <pc:sldMk cId="1504030595" sldId="761"/>
        </pc:sldMkLst>
        <pc:spChg chg="mod">
          <ac:chgData name="Jo Pugh" userId="1187eaa31d8c3d2c" providerId="LiveId" clId="{2635C83F-2F05-40DB-9CDE-86F96A3CA64C}" dt="2026-04-21T16:14:59.305" v="140" actId="20577"/>
          <ac:spMkLst>
            <pc:docMk/>
            <pc:sldMk cId="1504030595" sldId="761"/>
            <ac:spMk id="2" creationId="{21A29742-F453-0EB3-CB71-0D85D6ED0667}"/>
          </ac:spMkLst>
        </pc:spChg>
        <pc:spChg chg="mod">
          <ac:chgData name="Jo Pugh" userId="1187eaa31d8c3d2c" providerId="LiveId" clId="{2635C83F-2F05-40DB-9CDE-86F96A3CA64C}" dt="2026-04-22T16:58:11.501" v="819" actId="255"/>
          <ac:spMkLst>
            <pc:docMk/>
            <pc:sldMk cId="1504030595" sldId="761"/>
            <ac:spMk id="3" creationId="{1CFC1E4B-1913-92EE-39AD-BAE6A701FFD9}"/>
          </ac:spMkLst>
        </pc:spChg>
        <pc:spChg chg="mod">
          <ac:chgData name="Jo Pugh" userId="1187eaa31d8c3d2c" providerId="LiveId" clId="{2635C83F-2F05-40DB-9CDE-86F96A3CA64C}" dt="2026-04-22T16:58:17.857" v="820" actId="255"/>
          <ac:spMkLst>
            <pc:docMk/>
            <pc:sldMk cId="1504030595" sldId="761"/>
            <ac:spMk id="6" creationId="{5FA2FAC4-DC16-6053-89C0-CF0E07871F91}"/>
          </ac:spMkLst>
        </pc:spChg>
      </pc:sldChg>
      <pc:sldChg chg="addSp delSp modSp mod">
        <pc:chgData name="Jo Pugh" userId="1187eaa31d8c3d2c" providerId="LiveId" clId="{2635C83F-2F05-40DB-9CDE-86F96A3CA64C}" dt="2026-04-22T17:20:20.669" v="1018" actId="14100"/>
        <pc:sldMkLst>
          <pc:docMk/>
          <pc:sldMk cId="2110249037" sldId="762"/>
        </pc:sldMkLst>
        <pc:spChg chg="mod">
          <ac:chgData name="Jo Pugh" userId="1187eaa31d8c3d2c" providerId="LiveId" clId="{2635C83F-2F05-40DB-9CDE-86F96A3CA64C}" dt="2026-04-21T16:28:26.702" v="233" actId="20577"/>
          <ac:spMkLst>
            <pc:docMk/>
            <pc:sldMk cId="2110249037" sldId="762"/>
            <ac:spMk id="2" creationId="{58D67875-8E0B-C53E-9279-B9022E43D3FA}"/>
          </ac:spMkLst>
        </pc:spChg>
        <pc:spChg chg="mod">
          <ac:chgData name="Jo Pugh" userId="1187eaa31d8c3d2c" providerId="LiveId" clId="{2635C83F-2F05-40DB-9CDE-86F96A3CA64C}" dt="2026-04-22T16:58:25.249" v="821" actId="255"/>
          <ac:spMkLst>
            <pc:docMk/>
            <pc:sldMk cId="2110249037" sldId="762"/>
            <ac:spMk id="3" creationId="{C767EA02-49F7-0F2B-616D-F2868D21A5C1}"/>
          </ac:spMkLst>
        </pc:spChg>
        <pc:spChg chg="add del mod">
          <ac:chgData name="Jo Pugh" userId="1187eaa31d8c3d2c" providerId="LiveId" clId="{2635C83F-2F05-40DB-9CDE-86F96A3CA64C}" dt="2026-04-22T16:58:31.834" v="822" actId="255"/>
          <ac:spMkLst>
            <pc:docMk/>
            <pc:sldMk cId="2110249037" sldId="762"/>
            <ac:spMk id="6" creationId="{6AA32A84-545F-6264-1BF6-0F478DD9D4E0}"/>
          </ac:spMkLst>
        </pc:spChg>
      </pc:sldChg>
      <pc:sldChg chg="delSp modSp mod">
        <pc:chgData name="Jo Pugh" userId="1187eaa31d8c3d2c" providerId="LiveId" clId="{2635C83F-2F05-40DB-9CDE-86F96A3CA64C}" dt="2026-04-22T17:20:34.229" v="1020" actId="14100"/>
        <pc:sldMkLst>
          <pc:docMk/>
          <pc:sldMk cId="65572736" sldId="763"/>
        </pc:sldMkLst>
        <pc:spChg chg="mod">
          <ac:chgData name="Jo Pugh" userId="1187eaa31d8c3d2c" providerId="LiveId" clId="{2635C83F-2F05-40DB-9CDE-86F96A3CA64C}" dt="2026-04-21T16:25:11.744" v="195" actId="20577"/>
          <ac:spMkLst>
            <pc:docMk/>
            <pc:sldMk cId="65572736" sldId="763"/>
            <ac:spMk id="2" creationId="{834955D8-F67A-93C1-F89D-E47E66C31B0C}"/>
          </ac:spMkLst>
        </pc:spChg>
        <pc:spChg chg="mod">
          <ac:chgData name="Jo Pugh" userId="1187eaa31d8c3d2c" providerId="LiveId" clId="{2635C83F-2F05-40DB-9CDE-86F96A3CA64C}" dt="2026-04-22T16:58:45.754" v="823" actId="255"/>
          <ac:spMkLst>
            <pc:docMk/>
            <pc:sldMk cId="65572736" sldId="763"/>
            <ac:spMk id="3" creationId="{F7A558BF-21F0-2CFD-8B88-D6C73779B455}"/>
          </ac:spMkLst>
        </pc:spChg>
        <pc:spChg chg="mod">
          <ac:chgData name="Jo Pugh" userId="1187eaa31d8c3d2c" providerId="LiveId" clId="{2635C83F-2F05-40DB-9CDE-86F96A3CA64C}" dt="2026-04-22T16:59:06.194" v="827" actId="1076"/>
          <ac:spMkLst>
            <pc:docMk/>
            <pc:sldMk cId="65572736" sldId="763"/>
            <ac:spMk id="6" creationId="{747EDDD4-35CB-998A-139C-17DDA2493969}"/>
          </ac:spMkLst>
        </pc:spChg>
      </pc:sldChg>
      <pc:sldChg chg="delSp modSp mod">
        <pc:chgData name="Jo Pugh" userId="1187eaa31d8c3d2c" providerId="LiveId" clId="{2635C83F-2F05-40DB-9CDE-86F96A3CA64C}" dt="2026-04-22T17:20:47.157" v="1022" actId="14100"/>
        <pc:sldMkLst>
          <pc:docMk/>
          <pc:sldMk cId="1121636452" sldId="764"/>
        </pc:sldMkLst>
        <pc:spChg chg="mod">
          <ac:chgData name="Jo Pugh" userId="1187eaa31d8c3d2c" providerId="LiveId" clId="{2635C83F-2F05-40DB-9CDE-86F96A3CA64C}" dt="2026-04-21T16:26:33.004" v="209" actId="20577"/>
          <ac:spMkLst>
            <pc:docMk/>
            <pc:sldMk cId="1121636452" sldId="764"/>
            <ac:spMk id="2" creationId="{F402EF0D-E2FA-184B-2C11-17D4AE8B9EEE}"/>
          </ac:spMkLst>
        </pc:spChg>
        <pc:spChg chg="mod">
          <ac:chgData name="Jo Pugh" userId="1187eaa31d8c3d2c" providerId="LiveId" clId="{2635C83F-2F05-40DB-9CDE-86F96A3CA64C}" dt="2026-04-22T16:59:15.104" v="828" actId="255"/>
          <ac:spMkLst>
            <pc:docMk/>
            <pc:sldMk cId="1121636452" sldId="764"/>
            <ac:spMk id="3" creationId="{17F27D5F-F5FE-0A6F-4303-9FE77A0A66E8}"/>
          </ac:spMkLst>
        </pc:spChg>
        <pc:spChg chg="mod">
          <ac:chgData name="Jo Pugh" userId="1187eaa31d8c3d2c" providerId="LiveId" clId="{2635C83F-2F05-40DB-9CDE-86F96A3CA64C}" dt="2026-04-22T16:59:26.195" v="830" actId="1076"/>
          <ac:spMkLst>
            <pc:docMk/>
            <pc:sldMk cId="1121636452" sldId="764"/>
            <ac:spMk id="6" creationId="{7BF4E0A5-4D50-C6EE-47EF-0D944D7320AA}"/>
          </ac:spMkLst>
        </pc:spChg>
      </pc:sldChg>
      <pc:sldChg chg="modSp mod">
        <pc:chgData name="Jo Pugh" userId="1187eaa31d8c3d2c" providerId="LiveId" clId="{2635C83F-2F05-40DB-9CDE-86F96A3CA64C}" dt="2026-04-22T17:22:46.800" v="1040" actId="20577"/>
        <pc:sldMkLst>
          <pc:docMk/>
          <pc:sldMk cId="305315336" sldId="765"/>
        </pc:sldMkLst>
        <pc:spChg chg="mod">
          <ac:chgData name="Jo Pugh" userId="1187eaa31d8c3d2c" providerId="LiveId" clId="{2635C83F-2F05-40DB-9CDE-86F96A3CA64C}" dt="2026-04-21T16:36:08.524" v="306" actId="20577"/>
          <ac:spMkLst>
            <pc:docMk/>
            <pc:sldMk cId="305315336" sldId="765"/>
            <ac:spMk id="2" creationId="{7450231D-86E0-4AE4-E4CD-5D4E57E86AD1}"/>
          </ac:spMkLst>
        </pc:spChg>
        <pc:spChg chg="mod">
          <ac:chgData name="Jo Pugh" userId="1187eaa31d8c3d2c" providerId="LiveId" clId="{2635C83F-2F05-40DB-9CDE-86F96A3CA64C}" dt="2026-04-22T17:22:46.800" v="1040" actId="20577"/>
          <ac:spMkLst>
            <pc:docMk/>
            <pc:sldMk cId="305315336" sldId="765"/>
            <ac:spMk id="3" creationId="{F678BB48-B2A1-883E-926D-7DEA9BAF2BA1}"/>
          </ac:spMkLst>
        </pc:spChg>
        <pc:spChg chg="mod">
          <ac:chgData name="Jo Pugh" userId="1187eaa31d8c3d2c" providerId="LiveId" clId="{2635C83F-2F05-40DB-9CDE-86F96A3CA64C}" dt="2026-04-22T17:22:01.369" v="1032" actId="14100"/>
          <ac:spMkLst>
            <pc:docMk/>
            <pc:sldMk cId="305315336" sldId="765"/>
            <ac:spMk id="4" creationId="{C5EB74AB-9568-9236-4141-87F1FDF13CA2}"/>
          </ac:spMkLst>
        </pc:spChg>
      </pc:sldChg>
      <pc:sldChg chg="modSp mod">
        <pc:chgData name="Jo Pugh" userId="1187eaa31d8c3d2c" providerId="LiveId" clId="{2635C83F-2F05-40DB-9CDE-86F96A3CA64C}" dt="2026-04-22T17:22:53.830" v="1042" actId="27636"/>
        <pc:sldMkLst>
          <pc:docMk/>
          <pc:sldMk cId="109955312" sldId="766"/>
        </pc:sldMkLst>
        <pc:spChg chg="mod">
          <ac:chgData name="Jo Pugh" userId="1187eaa31d8c3d2c" providerId="LiveId" clId="{2635C83F-2F05-40DB-9CDE-86F96A3CA64C}" dt="2026-04-21T16:37:11.074" v="316" actId="20577"/>
          <ac:spMkLst>
            <pc:docMk/>
            <pc:sldMk cId="109955312" sldId="766"/>
            <ac:spMk id="2" creationId="{16AF7379-15ED-61D3-5286-6BABEA7463A1}"/>
          </ac:spMkLst>
        </pc:spChg>
        <pc:spChg chg="mod">
          <ac:chgData name="Jo Pugh" userId="1187eaa31d8c3d2c" providerId="LiveId" clId="{2635C83F-2F05-40DB-9CDE-86F96A3CA64C}" dt="2026-04-22T17:22:53.830" v="1042" actId="27636"/>
          <ac:spMkLst>
            <pc:docMk/>
            <pc:sldMk cId="109955312" sldId="766"/>
            <ac:spMk id="3" creationId="{522F2AF5-EF1F-7827-EFAD-A03AA3E2F379}"/>
          </ac:spMkLst>
        </pc:spChg>
        <pc:spChg chg="mod">
          <ac:chgData name="Jo Pugh" userId="1187eaa31d8c3d2c" providerId="LiveId" clId="{2635C83F-2F05-40DB-9CDE-86F96A3CA64C}" dt="2026-04-22T17:22:11.948" v="1034" actId="14100"/>
          <ac:spMkLst>
            <pc:docMk/>
            <pc:sldMk cId="109955312" sldId="766"/>
            <ac:spMk id="4" creationId="{3DE6DA56-180B-7ED7-91BB-D41073B09CB7}"/>
          </ac:spMkLst>
        </pc:spChg>
      </pc:sldChg>
      <pc:sldChg chg="modSp mod">
        <pc:chgData name="Jo Pugh" userId="1187eaa31d8c3d2c" providerId="LiveId" clId="{2635C83F-2F05-40DB-9CDE-86F96A3CA64C}" dt="2026-04-22T17:22:34.169" v="1037" actId="20577"/>
        <pc:sldMkLst>
          <pc:docMk/>
          <pc:sldMk cId="2546315282" sldId="767"/>
        </pc:sldMkLst>
        <pc:spChg chg="mod">
          <ac:chgData name="Jo Pugh" userId="1187eaa31d8c3d2c" providerId="LiveId" clId="{2635C83F-2F05-40DB-9CDE-86F96A3CA64C}" dt="2026-04-21T16:38:28.403" v="331" actId="20577"/>
          <ac:spMkLst>
            <pc:docMk/>
            <pc:sldMk cId="2546315282" sldId="767"/>
            <ac:spMk id="2" creationId="{6F666B7E-799B-E02B-A2FE-B16338367D08}"/>
          </ac:spMkLst>
        </pc:spChg>
        <pc:spChg chg="mod">
          <ac:chgData name="Jo Pugh" userId="1187eaa31d8c3d2c" providerId="LiveId" clId="{2635C83F-2F05-40DB-9CDE-86F96A3CA64C}" dt="2026-04-22T17:22:34.169" v="1037" actId="20577"/>
          <ac:spMkLst>
            <pc:docMk/>
            <pc:sldMk cId="2546315282" sldId="767"/>
            <ac:spMk id="3" creationId="{A2D01334-1088-9C2C-85B3-95E8C25C62AD}"/>
          </ac:spMkLst>
        </pc:spChg>
        <pc:spChg chg="mod">
          <ac:chgData name="Jo Pugh" userId="1187eaa31d8c3d2c" providerId="LiveId" clId="{2635C83F-2F05-40DB-9CDE-86F96A3CA64C}" dt="2026-04-22T17:22:29.963" v="1036" actId="14100"/>
          <ac:spMkLst>
            <pc:docMk/>
            <pc:sldMk cId="2546315282" sldId="767"/>
            <ac:spMk id="4" creationId="{4B8B14D1-66E2-8DE3-B4CF-8BD5E6959DCD}"/>
          </ac:spMkLst>
        </pc:spChg>
      </pc:sldChg>
      <pc:sldChg chg="modSp mod">
        <pc:chgData name="Jo Pugh" userId="1187eaa31d8c3d2c" providerId="LiveId" clId="{2635C83F-2F05-40DB-9CDE-86F96A3CA64C}" dt="2026-04-22T17:23:26.510" v="1046" actId="14100"/>
        <pc:sldMkLst>
          <pc:docMk/>
          <pc:sldMk cId="320296292" sldId="768"/>
        </pc:sldMkLst>
        <pc:spChg chg="mod">
          <ac:chgData name="Jo Pugh" userId="1187eaa31d8c3d2c" providerId="LiveId" clId="{2635C83F-2F05-40DB-9CDE-86F96A3CA64C}" dt="2026-04-21T16:40:16.703" v="347" actId="20577"/>
          <ac:spMkLst>
            <pc:docMk/>
            <pc:sldMk cId="320296292" sldId="768"/>
            <ac:spMk id="2" creationId="{70C01038-B163-6880-1E83-CD8EACC8E70C}"/>
          </ac:spMkLst>
        </pc:spChg>
        <pc:spChg chg="mod">
          <ac:chgData name="Jo Pugh" userId="1187eaa31d8c3d2c" providerId="LiveId" clId="{2635C83F-2F05-40DB-9CDE-86F96A3CA64C}" dt="2026-04-22T17:23:06.517" v="1044" actId="27636"/>
          <ac:spMkLst>
            <pc:docMk/>
            <pc:sldMk cId="320296292" sldId="768"/>
            <ac:spMk id="3" creationId="{E622309E-567E-5E66-FCE4-A63F5B9CFAC6}"/>
          </ac:spMkLst>
        </pc:spChg>
        <pc:spChg chg="mod">
          <ac:chgData name="Jo Pugh" userId="1187eaa31d8c3d2c" providerId="LiveId" clId="{2635C83F-2F05-40DB-9CDE-86F96A3CA64C}" dt="2026-04-22T17:23:26.510" v="1046" actId="14100"/>
          <ac:spMkLst>
            <pc:docMk/>
            <pc:sldMk cId="320296292" sldId="768"/>
            <ac:spMk id="4" creationId="{85CB2905-B9B0-E8B5-DC76-3C8E0C1CFAF8}"/>
          </ac:spMkLst>
        </pc:spChg>
      </pc:sldChg>
      <pc:sldChg chg="modSp mod">
        <pc:chgData name="Jo Pugh" userId="1187eaa31d8c3d2c" providerId="LiveId" clId="{2635C83F-2F05-40DB-9CDE-86F96A3CA64C}" dt="2026-04-23T15:41:24.600" v="1329" actId="1076"/>
        <pc:sldMkLst>
          <pc:docMk/>
          <pc:sldMk cId="3448942905" sldId="769"/>
        </pc:sldMkLst>
        <pc:spChg chg="mod">
          <ac:chgData name="Jo Pugh" userId="1187eaa31d8c3d2c" providerId="LiveId" clId="{2635C83F-2F05-40DB-9CDE-86F96A3CA64C}" dt="2026-04-23T15:37:29.220" v="1297" actId="20577"/>
          <ac:spMkLst>
            <pc:docMk/>
            <pc:sldMk cId="3448942905" sldId="769"/>
            <ac:spMk id="2" creationId="{1454BDF4-9E6F-25D8-E837-66ECF8838B8A}"/>
          </ac:spMkLst>
        </pc:spChg>
        <pc:spChg chg="mod">
          <ac:chgData name="Jo Pugh" userId="1187eaa31d8c3d2c" providerId="LiveId" clId="{2635C83F-2F05-40DB-9CDE-86F96A3CA64C}" dt="2026-04-23T15:40:56.664" v="1324" actId="207"/>
          <ac:spMkLst>
            <pc:docMk/>
            <pc:sldMk cId="3448942905" sldId="769"/>
            <ac:spMk id="6" creationId="{F069AEAB-CBB6-05C0-9FFF-77F5130A7418}"/>
          </ac:spMkLst>
        </pc:spChg>
        <pc:spChg chg="mod">
          <ac:chgData name="Jo Pugh" userId="1187eaa31d8c3d2c" providerId="LiveId" clId="{2635C83F-2F05-40DB-9CDE-86F96A3CA64C}" dt="2026-04-23T15:40:56.664" v="1324" actId="207"/>
          <ac:spMkLst>
            <pc:docMk/>
            <pc:sldMk cId="3448942905" sldId="769"/>
            <ac:spMk id="7" creationId="{27D24069-FFD2-269A-D796-F1981B38869C}"/>
          </ac:spMkLst>
        </pc:spChg>
        <pc:spChg chg="mod">
          <ac:chgData name="Jo Pugh" userId="1187eaa31d8c3d2c" providerId="LiveId" clId="{2635C83F-2F05-40DB-9CDE-86F96A3CA64C}" dt="2026-04-23T15:40:56.664" v="1324" actId="207"/>
          <ac:spMkLst>
            <pc:docMk/>
            <pc:sldMk cId="3448942905" sldId="769"/>
            <ac:spMk id="8" creationId="{378DD786-D8BA-0E51-51C2-CD312BFF040D}"/>
          </ac:spMkLst>
        </pc:spChg>
        <pc:spChg chg="mod">
          <ac:chgData name="Jo Pugh" userId="1187eaa31d8c3d2c" providerId="LiveId" clId="{2635C83F-2F05-40DB-9CDE-86F96A3CA64C}" dt="2026-04-23T15:40:56.664" v="1324" actId="207"/>
          <ac:spMkLst>
            <pc:docMk/>
            <pc:sldMk cId="3448942905" sldId="769"/>
            <ac:spMk id="9" creationId="{80F31EB4-6D0F-1794-3D4F-F7A69B7C70C0}"/>
          </ac:spMkLst>
        </pc:spChg>
        <pc:spChg chg="mod">
          <ac:chgData name="Jo Pugh" userId="1187eaa31d8c3d2c" providerId="LiveId" clId="{2635C83F-2F05-40DB-9CDE-86F96A3CA64C}" dt="2026-04-23T15:41:21.458" v="1328" actId="1076"/>
          <ac:spMkLst>
            <pc:docMk/>
            <pc:sldMk cId="3448942905" sldId="769"/>
            <ac:spMk id="10" creationId="{F3D37EF7-9E13-209F-7710-51F8DEC26DB0}"/>
          </ac:spMkLst>
        </pc:spChg>
        <pc:spChg chg="mod">
          <ac:chgData name="Jo Pugh" userId="1187eaa31d8c3d2c" providerId="LiveId" clId="{2635C83F-2F05-40DB-9CDE-86F96A3CA64C}" dt="2026-04-23T15:41:24.600" v="1329" actId="1076"/>
          <ac:spMkLst>
            <pc:docMk/>
            <pc:sldMk cId="3448942905" sldId="769"/>
            <ac:spMk id="11" creationId="{A3FADAE8-F16D-7F22-05CE-C6D8DCA2B040}"/>
          </ac:spMkLst>
        </pc:spChg>
        <pc:spChg chg="mod">
          <ac:chgData name="Jo Pugh" userId="1187eaa31d8c3d2c" providerId="LiveId" clId="{2635C83F-2F05-40DB-9CDE-86F96A3CA64C}" dt="2026-04-23T15:41:14.303" v="1327" actId="1076"/>
          <ac:spMkLst>
            <pc:docMk/>
            <pc:sldMk cId="3448942905" sldId="769"/>
            <ac:spMk id="12" creationId="{C75FBB3D-B394-BD07-EC7F-15CEED032999}"/>
          </ac:spMkLst>
        </pc:spChg>
        <pc:spChg chg="mod">
          <ac:chgData name="Jo Pugh" userId="1187eaa31d8c3d2c" providerId="LiveId" clId="{2635C83F-2F05-40DB-9CDE-86F96A3CA64C}" dt="2026-04-23T15:41:06.583" v="1325" actId="1076"/>
          <ac:spMkLst>
            <pc:docMk/>
            <pc:sldMk cId="3448942905" sldId="769"/>
            <ac:spMk id="13" creationId="{460CAE51-C84F-3086-E151-EF6FEB108433}"/>
          </ac:spMkLst>
        </pc:spChg>
        <pc:graphicFrameChg chg="mod modGraphic">
          <ac:chgData name="Jo Pugh" userId="1187eaa31d8c3d2c" providerId="LiveId" clId="{2635C83F-2F05-40DB-9CDE-86F96A3CA64C}" dt="2026-04-23T15:40:18.481" v="1318" actId="2062"/>
          <ac:graphicFrameMkLst>
            <pc:docMk/>
            <pc:sldMk cId="3448942905" sldId="769"/>
            <ac:graphicFrameMk id="5" creationId="{9827A916-F488-ED56-F0A1-6328580382AE}"/>
          </ac:graphicFrameMkLst>
        </pc:graphicFrameChg>
      </pc:sldChg>
      <pc:sldChg chg="modSp mod">
        <pc:chgData name="Jo Pugh" userId="1187eaa31d8c3d2c" providerId="LiveId" clId="{2635C83F-2F05-40DB-9CDE-86F96A3CA64C}" dt="2026-04-23T15:45:50.077" v="1359" actId="20577"/>
        <pc:sldMkLst>
          <pc:docMk/>
          <pc:sldMk cId="814171881" sldId="770"/>
        </pc:sldMkLst>
        <pc:spChg chg="mod">
          <ac:chgData name="Jo Pugh" userId="1187eaa31d8c3d2c" providerId="LiveId" clId="{2635C83F-2F05-40DB-9CDE-86F96A3CA64C}" dt="2026-04-23T15:45:50.077" v="1359" actId="20577"/>
          <ac:spMkLst>
            <pc:docMk/>
            <pc:sldMk cId="814171881" sldId="770"/>
            <ac:spMk id="2" creationId="{3946DC33-C569-EC10-6988-23B9330A5B6A}"/>
          </ac:spMkLst>
        </pc:spChg>
        <pc:spChg chg="mod">
          <ac:chgData name="Jo Pugh" userId="1187eaa31d8c3d2c" providerId="LiveId" clId="{2635C83F-2F05-40DB-9CDE-86F96A3CA64C}" dt="2026-04-23T15:44:36.298" v="1347" actId="113"/>
          <ac:spMkLst>
            <pc:docMk/>
            <pc:sldMk cId="814171881" sldId="770"/>
            <ac:spMk id="6" creationId="{76605413-2515-3F51-67C0-975208A89651}"/>
          </ac:spMkLst>
        </pc:spChg>
        <pc:spChg chg="mod">
          <ac:chgData name="Jo Pugh" userId="1187eaa31d8c3d2c" providerId="LiveId" clId="{2635C83F-2F05-40DB-9CDE-86F96A3CA64C}" dt="2026-04-23T15:44:36.298" v="1347" actId="113"/>
          <ac:spMkLst>
            <pc:docMk/>
            <pc:sldMk cId="814171881" sldId="770"/>
            <ac:spMk id="7" creationId="{09742DC8-2832-B840-5B94-2626D1D11B57}"/>
          </ac:spMkLst>
        </pc:spChg>
        <pc:spChg chg="mod">
          <ac:chgData name="Jo Pugh" userId="1187eaa31d8c3d2c" providerId="LiveId" clId="{2635C83F-2F05-40DB-9CDE-86F96A3CA64C}" dt="2026-04-23T15:44:36.298" v="1347" actId="113"/>
          <ac:spMkLst>
            <pc:docMk/>
            <pc:sldMk cId="814171881" sldId="770"/>
            <ac:spMk id="8" creationId="{F3C105BF-5CC1-EF55-0D66-72FD0F778759}"/>
          </ac:spMkLst>
        </pc:spChg>
        <pc:spChg chg="mod">
          <ac:chgData name="Jo Pugh" userId="1187eaa31d8c3d2c" providerId="LiveId" clId="{2635C83F-2F05-40DB-9CDE-86F96A3CA64C}" dt="2026-04-23T15:45:06.244" v="1351" actId="1076"/>
          <ac:spMkLst>
            <pc:docMk/>
            <pc:sldMk cId="814171881" sldId="770"/>
            <ac:spMk id="9" creationId="{451F31B1-3A8D-CA79-0DB8-9EE5623D9CB6}"/>
          </ac:spMkLst>
        </pc:spChg>
        <pc:spChg chg="mod">
          <ac:chgData name="Jo Pugh" userId="1187eaa31d8c3d2c" providerId="LiveId" clId="{2635C83F-2F05-40DB-9CDE-86F96A3CA64C}" dt="2026-04-23T15:45:13.766" v="1352" actId="1076"/>
          <ac:spMkLst>
            <pc:docMk/>
            <pc:sldMk cId="814171881" sldId="770"/>
            <ac:spMk id="10" creationId="{1ECDC59B-4E8B-E238-D5F6-CA9BF0AAEDAF}"/>
          </ac:spMkLst>
        </pc:spChg>
        <pc:spChg chg="mod">
          <ac:chgData name="Jo Pugh" userId="1187eaa31d8c3d2c" providerId="LiveId" clId="{2635C83F-2F05-40DB-9CDE-86F96A3CA64C}" dt="2026-04-23T15:44:56.582" v="1350" actId="1076"/>
          <ac:spMkLst>
            <pc:docMk/>
            <pc:sldMk cId="814171881" sldId="770"/>
            <ac:spMk id="11" creationId="{24479394-D357-3B7E-48BD-9F07702ACEC4}"/>
          </ac:spMkLst>
        </pc:spChg>
        <pc:spChg chg="mod">
          <ac:chgData name="Jo Pugh" userId="1187eaa31d8c3d2c" providerId="LiveId" clId="{2635C83F-2F05-40DB-9CDE-86F96A3CA64C}" dt="2026-04-23T15:44:53.008" v="1349" actId="1076"/>
          <ac:spMkLst>
            <pc:docMk/>
            <pc:sldMk cId="814171881" sldId="770"/>
            <ac:spMk id="12" creationId="{6480BFC4-E75F-ED50-8A53-469BC3903C94}"/>
          </ac:spMkLst>
        </pc:spChg>
        <pc:spChg chg="mod">
          <ac:chgData name="Jo Pugh" userId="1187eaa31d8c3d2c" providerId="LiveId" clId="{2635C83F-2F05-40DB-9CDE-86F96A3CA64C}" dt="2026-04-23T15:44:46.256" v="1348" actId="1076"/>
          <ac:spMkLst>
            <pc:docMk/>
            <pc:sldMk cId="814171881" sldId="770"/>
            <ac:spMk id="13" creationId="{36753F07-9AA5-E6A2-DDC9-B64D254C918C}"/>
          </ac:spMkLst>
        </pc:spChg>
        <pc:graphicFrameChg chg="mod modGraphic">
          <ac:chgData name="Jo Pugh" userId="1187eaa31d8c3d2c" providerId="LiveId" clId="{2635C83F-2F05-40DB-9CDE-86F96A3CA64C}" dt="2026-04-23T15:44:14.847" v="1344" actId="114"/>
          <ac:graphicFrameMkLst>
            <pc:docMk/>
            <pc:sldMk cId="814171881" sldId="770"/>
            <ac:graphicFrameMk id="5" creationId="{24B36D88-A791-E52C-0D65-E3A50056DEEC}"/>
          </ac:graphicFrameMkLst>
        </pc:graphicFrameChg>
      </pc:sldChg>
      <pc:sldChg chg="modSp mod">
        <pc:chgData name="Jo Pugh" userId="1187eaa31d8c3d2c" providerId="LiveId" clId="{2635C83F-2F05-40DB-9CDE-86F96A3CA64C}" dt="2026-04-23T15:31:32.227" v="1262" actId="14100"/>
        <pc:sldMkLst>
          <pc:docMk/>
          <pc:sldMk cId="1833316370" sldId="771"/>
        </pc:sldMkLst>
        <pc:spChg chg="mod">
          <ac:chgData name="Jo Pugh" userId="1187eaa31d8c3d2c" providerId="LiveId" clId="{2635C83F-2F05-40DB-9CDE-86F96A3CA64C}" dt="2026-04-23T15:31:32.227" v="1262" actId="14100"/>
          <ac:spMkLst>
            <pc:docMk/>
            <pc:sldMk cId="1833316370" sldId="771"/>
            <ac:spMk id="2" creationId="{4AE0AD50-B544-10F7-2769-594C6872063D}"/>
          </ac:spMkLst>
        </pc:spChg>
      </pc:sldChg>
      <pc:sldChg chg="modSp mod">
        <pc:chgData name="Jo Pugh" userId="1187eaa31d8c3d2c" providerId="LiveId" clId="{2635C83F-2F05-40DB-9CDE-86F96A3CA64C}" dt="2026-04-23T15:49:08.972" v="1386" actId="114"/>
        <pc:sldMkLst>
          <pc:docMk/>
          <pc:sldMk cId="3588314497" sldId="772"/>
        </pc:sldMkLst>
        <pc:spChg chg="mod">
          <ac:chgData name="Jo Pugh" userId="1187eaa31d8c3d2c" providerId="LiveId" clId="{2635C83F-2F05-40DB-9CDE-86F96A3CA64C}" dt="2026-04-23T15:45:42.434" v="1357" actId="20577"/>
          <ac:spMkLst>
            <pc:docMk/>
            <pc:sldMk cId="3588314497" sldId="772"/>
            <ac:spMk id="2" creationId="{EC1EF44B-B763-6A73-EE22-043B7C43D858}"/>
          </ac:spMkLst>
        </pc:spChg>
        <pc:spChg chg="mod">
          <ac:chgData name="Jo Pugh" userId="1187eaa31d8c3d2c" providerId="LiveId" clId="{2635C83F-2F05-40DB-9CDE-86F96A3CA64C}" dt="2026-04-23T15:45:36.061" v="1355" actId="20577"/>
          <ac:spMkLst>
            <pc:docMk/>
            <pc:sldMk cId="3588314497" sldId="772"/>
            <ac:spMk id="3" creationId="{6F69F946-DEC9-A4C1-F0B1-05CAB79503D2}"/>
          </ac:spMkLst>
        </pc:spChg>
        <pc:spChg chg="mod">
          <ac:chgData name="Jo Pugh" userId="1187eaa31d8c3d2c" providerId="LiveId" clId="{2635C83F-2F05-40DB-9CDE-86F96A3CA64C}" dt="2026-04-23T15:48:17.611" v="1379" actId="1076"/>
          <ac:spMkLst>
            <pc:docMk/>
            <pc:sldMk cId="3588314497" sldId="772"/>
            <ac:spMk id="6" creationId="{0B19994A-6DC8-6052-8032-20F86012FB2A}"/>
          </ac:spMkLst>
        </pc:spChg>
        <pc:spChg chg="mod">
          <ac:chgData name="Jo Pugh" userId="1187eaa31d8c3d2c" providerId="LiveId" clId="{2635C83F-2F05-40DB-9CDE-86F96A3CA64C}" dt="2026-04-23T15:48:11.952" v="1378" actId="1076"/>
          <ac:spMkLst>
            <pc:docMk/>
            <pc:sldMk cId="3588314497" sldId="772"/>
            <ac:spMk id="7" creationId="{3E2990A6-C6BA-6E33-ED56-4F73AF6FF75F}"/>
          </ac:spMkLst>
        </pc:spChg>
        <pc:spChg chg="mod">
          <ac:chgData name="Jo Pugh" userId="1187eaa31d8c3d2c" providerId="LiveId" clId="{2635C83F-2F05-40DB-9CDE-86F96A3CA64C}" dt="2026-04-23T15:48:40.336" v="1383" actId="1076"/>
          <ac:spMkLst>
            <pc:docMk/>
            <pc:sldMk cId="3588314497" sldId="772"/>
            <ac:spMk id="8" creationId="{2FF2CDA0-BF85-A0F1-527F-4BF9C611BD6F}"/>
          </ac:spMkLst>
        </pc:spChg>
        <pc:spChg chg="mod">
          <ac:chgData name="Jo Pugh" userId="1187eaa31d8c3d2c" providerId="LiveId" clId="{2635C83F-2F05-40DB-9CDE-86F96A3CA64C}" dt="2026-04-23T15:48:23.570" v="1380" actId="1076"/>
          <ac:spMkLst>
            <pc:docMk/>
            <pc:sldMk cId="3588314497" sldId="772"/>
            <ac:spMk id="9" creationId="{F0CE8677-8637-A84A-51B1-F13D8BDDC6C5}"/>
          </ac:spMkLst>
        </pc:spChg>
        <pc:spChg chg="mod">
          <ac:chgData name="Jo Pugh" userId="1187eaa31d8c3d2c" providerId="LiveId" clId="{2635C83F-2F05-40DB-9CDE-86F96A3CA64C}" dt="2026-04-23T15:48:27.840" v="1381" actId="1076"/>
          <ac:spMkLst>
            <pc:docMk/>
            <pc:sldMk cId="3588314497" sldId="772"/>
            <ac:spMk id="10" creationId="{C37472CF-3D5E-A295-03B4-5A45E2656ADD}"/>
          </ac:spMkLst>
        </pc:spChg>
        <pc:spChg chg="mod">
          <ac:chgData name="Jo Pugh" userId="1187eaa31d8c3d2c" providerId="LiveId" clId="{2635C83F-2F05-40DB-9CDE-86F96A3CA64C}" dt="2026-04-23T15:48:48.296" v="1385" actId="1076"/>
          <ac:spMkLst>
            <pc:docMk/>
            <pc:sldMk cId="3588314497" sldId="772"/>
            <ac:spMk id="11" creationId="{45E417A3-D2E0-8236-8626-8BE757F8B5C7}"/>
          </ac:spMkLst>
        </pc:spChg>
        <pc:spChg chg="mod">
          <ac:chgData name="Jo Pugh" userId="1187eaa31d8c3d2c" providerId="LiveId" clId="{2635C83F-2F05-40DB-9CDE-86F96A3CA64C}" dt="2026-04-23T15:48:44.477" v="1384" actId="1076"/>
          <ac:spMkLst>
            <pc:docMk/>
            <pc:sldMk cId="3588314497" sldId="772"/>
            <ac:spMk id="12" creationId="{129402AE-C040-6588-0F3B-6D0D66331267}"/>
          </ac:spMkLst>
        </pc:spChg>
        <pc:spChg chg="mod">
          <ac:chgData name="Jo Pugh" userId="1187eaa31d8c3d2c" providerId="LiveId" clId="{2635C83F-2F05-40DB-9CDE-86F96A3CA64C}" dt="2026-04-23T15:48:34.716" v="1382" actId="1076"/>
          <ac:spMkLst>
            <pc:docMk/>
            <pc:sldMk cId="3588314497" sldId="772"/>
            <ac:spMk id="13" creationId="{E3519772-156B-1A40-59D0-018FC9BF9111}"/>
          </ac:spMkLst>
        </pc:spChg>
        <pc:graphicFrameChg chg="mod modGraphic">
          <ac:chgData name="Jo Pugh" userId="1187eaa31d8c3d2c" providerId="LiveId" clId="{2635C83F-2F05-40DB-9CDE-86F96A3CA64C}" dt="2026-04-23T15:49:08.972" v="1386" actId="114"/>
          <ac:graphicFrameMkLst>
            <pc:docMk/>
            <pc:sldMk cId="3588314497" sldId="772"/>
            <ac:graphicFrameMk id="5" creationId="{658E4EEE-5DED-6414-D178-AB6AF1A2AE9C}"/>
          </ac:graphicFrameMkLst>
        </pc:graphicFrameChg>
      </pc:sldChg>
    </pc:docChg>
  </pc:docChgLst>
  <pc:docChgLst>
    <pc:chgData name="Juliet Kennard" userId="171ce03e-ecb9-44f8-bcbb-a85643c4c66a" providerId="ADAL" clId="{B465C642-4312-474E-AB32-4E0013FDAC90}"/>
    <pc:docChg chg="modSld addSection modSection">
      <pc:chgData name="Juliet Kennard" userId="171ce03e-ecb9-44f8-bcbb-a85643c4c66a" providerId="ADAL" clId="{B465C642-4312-474E-AB32-4E0013FDAC90}" dt="2026-04-28T07:53:17.921" v="33" actId="179"/>
      <pc:docMkLst>
        <pc:docMk/>
      </pc:docMkLst>
      <pc:sldChg chg="modSp mod">
        <pc:chgData name="Juliet Kennard" userId="171ce03e-ecb9-44f8-bcbb-a85643c4c66a" providerId="ADAL" clId="{B465C642-4312-474E-AB32-4E0013FDAC90}" dt="2026-04-28T07:53:17.921" v="33" actId="179"/>
        <pc:sldMkLst>
          <pc:docMk/>
          <pc:sldMk cId="3659483100" sldId="294"/>
        </pc:sldMkLst>
        <pc:spChg chg="mod">
          <ac:chgData name="Juliet Kennard" userId="171ce03e-ecb9-44f8-bcbb-a85643c4c66a" providerId="ADAL" clId="{B465C642-4312-474E-AB32-4E0013FDAC90}" dt="2026-04-28T07:26:29.494" v="1" actId="255"/>
          <ac:spMkLst>
            <pc:docMk/>
            <pc:sldMk cId="3659483100" sldId="294"/>
            <ac:spMk id="4" creationId="{F7D30168-AF11-EC48-A4B1-E40039751BBA}"/>
          </ac:spMkLst>
        </pc:spChg>
        <pc:spChg chg="mod">
          <ac:chgData name="Juliet Kennard" userId="171ce03e-ecb9-44f8-bcbb-a85643c4c66a" providerId="ADAL" clId="{B465C642-4312-474E-AB32-4E0013FDAC90}" dt="2026-04-28T07:53:17.921" v="33" actId="179"/>
          <ac:spMkLst>
            <pc:docMk/>
            <pc:sldMk cId="3659483100" sldId="294"/>
            <ac:spMk id="8" creationId="{AA8CB8DE-56DA-46A9-B574-9F34F2F3994B}"/>
          </ac:spMkLst>
        </pc:spChg>
      </pc:sldChg>
      <pc:sldChg chg="modSp mod">
        <pc:chgData name="Juliet Kennard" userId="171ce03e-ecb9-44f8-bcbb-a85643c4c66a" providerId="ADAL" clId="{B465C642-4312-474E-AB32-4E0013FDAC90}" dt="2026-04-28T07:41:15.194" v="24" actId="1036"/>
        <pc:sldMkLst>
          <pc:docMk/>
          <pc:sldMk cId="3451588395" sldId="751"/>
        </pc:sldMkLst>
        <pc:spChg chg="mod">
          <ac:chgData name="Juliet Kennard" userId="171ce03e-ecb9-44f8-bcbb-a85643c4c66a" providerId="ADAL" clId="{B465C642-4312-474E-AB32-4E0013FDAC90}" dt="2026-04-28T07:41:15.194" v="24" actId="1036"/>
          <ac:spMkLst>
            <pc:docMk/>
            <pc:sldMk cId="3451588395" sldId="751"/>
            <ac:spMk id="11" creationId="{2E317BC5-75BA-8AD2-C9E6-36CACF8A38DD}"/>
          </ac:spMkLst>
        </pc:spChg>
      </pc:sldChg>
      <pc:sldChg chg="modSp mod">
        <pc:chgData name="Juliet Kennard" userId="171ce03e-ecb9-44f8-bcbb-a85643c4c66a" providerId="ADAL" clId="{B465C642-4312-474E-AB32-4E0013FDAC90}" dt="2026-04-28T07:47:59.914" v="31" actId="1035"/>
        <pc:sldMkLst>
          <pc:docMk/>
          <pc:sldMk cId="2110249037" sldId="762"/>
        </pc:sldMkLst>
        <pc:spChg chg="mod">
          <ac:chgData name="Juliet Kennard" userId="171ce03e-ecb9-44f8-bcbb-a85643c4c66a" providerId="ADAL" clId="{B465C642-4312-474E-AB32-4E0013FDAC90}" dt="2026-04-28T07:47:59.914" v="31" actId="1035"/>
          <ac:spMkLst>
            <pc:docMk/>
            <pc:sldMk cId="2110249037" sldId="762"/>
            <ac:spMk id="3" creationId="{C767EA02-49F7-0F2B-616D-F2868D21A5C1}"/>
          </ac:spMkLst>
        </pc:spChg>
        <pc:spChg chg="mod">
          <ac:chgData name="Juliet Kennard" userId="171ce03e-ecb9-44f8-bcbb-a85643c4c66a" providerId="ADAL" clId="{B465C642-4312-474E-AB32-4E0013FDAC90}" dt="2026-04-28T07:46:44.572" v="25" actId="255"/>
          <ac:spMkLst>
            <pc:docMk/>
            <pc:sldMk cId="2110249037" sldId="762"/>
            <ac:spMk id="6" creationId="{6AA32A84-545F-6264-1BF6-0F478DD9D4E0}"/>
          </ac:spMkLst>
        </pc:spChg>
      </pc:sldChg>
      <pc:sldChg chg="modSp mod">
        <pc:chgData name="Juliet Kennard" userId="171ce03e-ecb9-44f8-bcbb-a85643c4c66a" providerId="ADAL" clId="{B465C642-4312-474E-AB32-4E0013FDAC90}" dt="2026-04-28T07:36:15.954" v="9" actId="947"/>
        <pc:sldMkLst>
          <pc:docMk/>
          <pc:sldMk cId="814171881" sldId="770"/>
        </pc:sldMkLst>
        <pc:spChg chg="mod">
          <ac:chgData name="Juliet Kennard" userId="171ce03e-ecb9-44f8-bcbb-a85643c4c66a" providerId="ADAL" clId="{B465C642-4312-474E-AB32-4E0013FDAC90}" dt="2026-04-28T07:36:15.954" v="9" actId="947"/>
          <ac:spMkLst>
            <pc:docMk/>
            <pc:sldMk cId="814171881" sldId="770"/>
            <ac:spMk id="3" creationId="{CA62202E-75B8-AB4D-0F7C-0D8533DA5EFF}"/>
          </ac:spMkLst>
        </pc:spChg>
      </pc:sldChg>
      <pc:sldChg chg="modSp mod">
        <pc:chgData name="Juliet Kennard" userId="171ce03e-ecb9-44f8-bcbb-a85643c4c66a" providerId="ADAL" clId="{B465C642-4312-474E-AB32-4E0013FDAC90}" dt="2026-04-28T07:36:06.917" v="8" actId="947"/>
        <pc:sldMkLst>
          <pc:docMk/>
          <pc:sldMk cId="3588314497" sldId="772"/>
        </pc:sldMkLst>
        <pc:spChg chg="mod">
          <ac:chgData name="Juliet Kennard" userId="171ce03e-ecb9-44f8-bcbb-a85643c4c66a" providerId="ADAL" clId="{B465C642-4312-474E-AB32-4E0013FDAC90}" dt="2026-04-28T07:36:06.917" v="8" actId="947"/>
          <ac:spMkLst>
            <pc:docMk/>
            <pc:sldMk cId="3588314497" sldId="772"/>
            <ac:spMk id="3" creationId="{6F69F946-DEC9-A4C1-F0B1-05CAB79503D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1235D-FD74-4BC1-95CA-529B69F2DA16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61ABC-1085-4C03-ACF9-6D97260B4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76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©: Shutterstock/Rawpixel.com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61ABC-1085-4C03-ACF9-6D97260B4CF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940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©: Shutterstock/Rawpixel.com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61ABC-1085-4C03-ACF9-6D97260B4CF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643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3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Practising calculations in chemistry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9FA6215-6388-1444-BD22-72EE9BD284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33437" cy="433343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28733F7-CFB3-B69E-CAD6-CB0E4DCEF9E5}"/>
              </a:ext>
            </a:extLst>
          </p:cNvPr>
          <p:cNvSpPr txBox="1">
            <a:spLocks/>
          </p:cNvSpPr>
          <p:nvPr/>
        </p:nvSpPr>
        <p:spPr>
          <a:xfrm>
            <a:off x="7481455" y="5850000"/>
            <a:ext cx="4128545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2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rsc.li/3bnMC36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Calculate the relative formula mass of a compound given its formula and appropriate relative atomic masses.</a:t>
            </a:r>
          </a:p>
          <a:p>
            <a:pPr lvl="0"/>
            <a:r>
              <a:rPr lang="en-GB" dirty="0"/>
              <a:t>Calculate the percentage by mass of an element from a given formula.</a:t>
            </a:r>
          </a:p>
          <a:p>
            <a:pPr lvl="0"/>
            <a:r>
              <a:rPr lang="en-GB" dirty="0"/>
              <a:t>Calculate masses of reactants and products from balanced equations using the mole equation.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lose up photograph of a student's hands holding a calulcator with an exam paper and a pen on the table behind.">
            <a:extLst>
              <a:ext uri="{FF2B5EF4-FFF2-40B4-BE49-F238E27FC236}">
                <a16:creationId xmlns:a16="http://schemas.microsoft.com/office/drawing/2014/main" id="{DA39BE7D-CD58-3F7A-E145-14942ACA10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9" b="149"/>
          <a:stretch/>
        </p:blipFill>
        <p:spPr>
          <a:xfrm>
            <a:off x="6604929" y="1260000"/>
            <a:ext cx="4089400" cy="40771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>
            <a:noAutofit/>
          </a:bodyPr>
          <a:lstStyle/>
          <a:p>
            <a:r>
              <a:rPr lang="en-GB" dirty="0"/>
              <a:t>In chemistry, it is not enough just to know which substances react, we also need to know how much of each substance is involved. This part of chemistry is called quantitative chemistry.</a:t>
            </a:r>
            <a:endParaRPr lang="en-GB" b="1" dirty="0"/>
          </a:p>
          <a:p>
            <a:r>
              <a:rPr lang="en-GB" dirty="0"/>
              <a:t>By mastering these skills, you will gain a deeper understanding of how chemists use maths to make chemistry precise, reliable and useful in the real world.</a:t>
            </a:r>
            <a:endParaRPr lang="en-GB" b="1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3E3626F4-F10C-061A-2716-D80BCA859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Calculating relative formula mass </a:t>
            </a:r>
            <a:br>
              <a:rPr lang="en-GB" dirty="0"/>
            </a:br>
            <a:r>
              <a:rPr lang="en-GB" sz="2800" dirty="0"/>
              <a:t>Worked example</a:t>
            </a: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A8381D-532B-75B4-523A-885637614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493822"/>
            <a:ext cx="10080000" cy="480617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Calculate the relative formula mass for: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4AAE91-D204-4BE9-BA9C-38674FAC5995}"/>
              </a:ext>
            </a:extLst>
          </p:cNvPr>
          <p:cNvSpPr txBox="1"/>
          <p:nvPr/>
        </p:nvSpPr>
        <p:spPr>
          <a:xfrm>
            <a:off x="5653832" y="1858044"/>
            <a:ext cx="8843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CO</a:t>
            </a:r>
            <a:r>
              <a:rPr lang="en-GB" sz="3400" b="1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A8CB8DE-56DA-46A9-B574-9F34F2F3994B}"/>
                  </a:ext>
                </a:extLst>
              </p:cNvPr>
              <p:cNvSpPr txBox="1"/>
              <p:nvPr/>
            </p:nvSpPr>
            <p:spPr>
              <a:xfrm>
                <a:off x="455712" y="2473597"/>
                <a:ext cx="7936966" cy="41549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latin typeface="Century Gothic" panose="020B0502020202020204" pitchFamily="34" charset="0"/>
                  </a:rPr>
                  <a:t>1 x carbon and 2 x oxygen</a:t>
                </a:r>
              </a:p>
              <a:p>
                <a:endParaRPr lang="en-GB" sz="2400" dirty="0">
                  <a:latin typeface="Century Gothic" panose="020B0502020202020204" pitchFamily="34" charset="0"/>
                </a:endParaRPr>
              </a:p>
              <a:p>
                <a:r>
                  <a:rPr lang="en-GB" sz="2400" dirty="0">
                    <a:latin typeface="Century Gothic" panose="020B0502020202020204" pitchFamily="34" charset="0"/>
                  </a:rPr>
                  <a:t>Relative atomic mass of carbon = 12</a:t>
                </a:r>
              </a:p>
              <a:p>
                <a:endParaRPr lang="en-GB" sz="2400" dirty="0">
                  <a:latin typeface="Century Gothic" panose="020B0502020202020204" pitchFamily="34" charset="0"/>
                </a:endParaRPr>
              </a:p>
              <a:p>
                <a:r>
                  <a:rPr lang="en-GB" sz="24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endParaRPr lang="en-GB" sz="2400" dirty="0">
                  <a:latin typeface="Century Gothic" panose="020B0502020202020204" pitchFamily="34" charset="0"/>
                </a:endParaRPr>
              </a:p>
              <a:p>
                <a:r>
                  <a:rPr lang="en-GB" sz="2400" dirty="0">
                    <a:latin typeface="Century Gothic" panose="020B0502020202020204" pitchFamily="34" charset="0"/>
                  </a:rPr>
                  <a:t>1 x 12 = 12</a:t>
                </a:r>
              </a:p>
              <a:p>
                <a:endParaRPr lang="en-GB" sz="2400" dirty="0">
                  <a:latin typeface="Century Gothic" panose="020B0502020202020204" pitchFamily="34" charset="0"/>
                </a:endParaRPr>
              </a:p>
              <a:p>
                <a:r>
                  <a:rPr lang="en-GB" sz="2400" dirty="0">
                    <a:latin typeface="Century Gothic" panose="020B0502020202020204" pitchFamily="34" charset="0"/>
                  </a:rPr>
                  <a:t>2 x 16 = 32</a:t>
                </a:r>
              </a:p>
              <a:p>
                <a:endParaRPr lang="en-GB" sz="2400" dirty="0">
                  <a:latin typeface="Century Gothic" panose="020B0502020202020204" pitchFamily="34" charset="0"/>
                </a:endParaRPr>
              </a:p>
              <a:p>
                <a:r>
                  <a:rPr lang="en-GB" sz="2400" dirty="0">
                    <a:latin typeface="Century Gothic" panose="020B0502020202020204" pitchFamily="34" charset="0"/>
                  </a:rPr>
                  <a:t>12 + 32 = 44, </a:t>
                </a:r>
                <a:r>
                  <a:rPr lang="en-GB" sz="24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so the relative formula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dirty="0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CO</m:t>
                    </m:r>
                    <m:r>
                      <a:rPr lang="en-GB" sz="2400" b="0" i="0" baseline="-2500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2</m:t>
                    </m:r>
                  </m:oMath>
                </a14:m>
                <a:r>
                  <a:rPr lang="en-GB" sz="24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 is 44</a:t>
                </a:r>
                <a:endParaRPr lang="en-GB" sz="24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A8CB8DE-56DA-46A9-B574-9F34F2F39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712" y="2473597"/>
                <a:ext cx="7936966" cy="4154984"/>
              </a:xfrm>
              <a:prstGeom prst="rect">
                <a:avLst/>
              </a:prstGeom>
              <a:blipFill>
                <a:blip r:embed="rId3"/>
                <a:stretch>
                  <a:fillRect l="-1229" t="-1175" b="-24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BB281-5BA6-B9B3-072F-B9C79A282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Vertical Title 1">
            <a:extLst>
              <a:ext uri="{FF2B5EF4-FFF2-40B4-BE49-F238E27FC236}">
                <a16:creationId xmlns:a16="http://schemas.microsoft.com/office/drawing/2014/main" id="{5E04960F-8F8B-04A9-EE13-DA2D9BD8D952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693B90-F3AE-6623-4805-472323C7D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ADFE8-96BB-B5D1-6A9F-3679E5C16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63449"/>
            <a:ext cx="10080000" cy="5040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On your mini whiteboard, calculate the relative formula mass for: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4AAE91-D204-4BE9-BA9C-38674FAC5995}"/>
              </a:ext>
            </a:extLst>
          </p:cNvPr>
          <p:cNvSpPr txBox="1"/>
          <p:nvPr/>
        </p:nvSpPr>
        <p:spPr>
          <a:xfrm>
            <a:off x="5036091" y="1657886"/>
            <a:ext cx="211981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H</a:t>
            </a:r>
            <a:r>
              <a:rPr lang="en-GB" sz="3400" b="1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2</a:t>
            </a:r>
            <a:r>
              <a:rPr lang="en-GB" sz="3400" b="1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O</a:t>
            </a:r>
            <a:endParaRPr lang="en-US" sz="34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A26EF3-AEF9-4A3E-9FA5-F321F0DA5F54}"/>
                  </a:ext>
                </a:extLst>
              </p:cNvPr>
              <p:cNvSpPr txBox="1"/>
              <p:nvPr/>
            </p:nvSpPr>
            <p:spPr>
              <a:xfrm>
                <a:off x="540000" y="2568708"/>
                <a:ext cx="8104204" cy="38164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2 x hydrogen and 1 x oxygen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hydrogen = 1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2 x 1 = 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 x 16 = 16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2 + 16 = 18, </a:t>
                </a:r>
                <a:r>
                  <a:rPr lang="en-GB" sz="22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so the relative formula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H</m:t>
                    </m:r>
                    <m:r>
                      <a:rPr lang="en-GB" sz="2200" i="0" baseline="-2500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2</m:t>
                    </m:r>
                    <m:r>
                      <m:rPr>
                        <m:sty m:val="p"/>
                      </m:rPr>
                      <a:rPr lang="en-GB" sz="2200" i="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O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 is 18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A26EF3-AEF9-4A3E-9FA5-F321F0DA5F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2568708"/>
                <a:ext cx="8104204" cy="3816429"/>
              </a:xfrm>
              <a:prstGeom prst="rect">
                <a:avLst/>
              </a:prstGeom>
              <a:blipFill>
                <a:blip r:embed="rId2"/>
                <a:stretch>
                  <a:fillRect l="-978" t="-958" b="-23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226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06C5F-646C-C5E9-E54E-3C8D0CF15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980A2129-F3DB-45CF-21D9-2ACC55AD6EA8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823778-C605-F5F8-BE94-9A23B8C07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two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F65BEA-2F3B-00B2-357F-5B693A90D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 your mini whiteboard, calculate the relative formula mass for: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4AAE91-D204-4BE9-BA9C-38674FAC5995}"/>
              </a:ext>
            </a:extLst>
          </p:cNvPr>
          <p:cNvSpPr txBox="1"/>
          <p:nvPr/>
        </p:nvSpPr>
        <p:spPr>
          <a:xfrm>
            <a:off x="4860108" y="1751160"/>
            <a:ext cx="12358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Fe</a:t>
            </a:r>
            <a:r>
              <a:rPr lang="en-GB" sz="3400" b="1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2</a:t>
            </a:r>
            <a:r>
              <a:rPr lang="en-GB" sz="3400" b="1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O</a:t>
            </a:r>
            <a:r>
              <a:rPr lang="en-GB" sz="3400" b="1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Century Gothic"/>
              </a:rPr>
              <a:t>3</a:t>
            </a:r>
            <a:endParaRPr lang="en-US" sz="34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4452717-717B-4810-BC4C-D91D9FF78019}"/>
                  </a:ext>
                </a:extLst>
              </p:cNvPr>
              <p:cNvSpPr txBox="1"/>
              <p:nvPr/>
            </p:nvSpPr>
            <p:spPr>
              <a:xfrm>
                <a:off x="540000" y="2516444"/>
                <a:ext cx="10409210" cy="38164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2 x iron and 3 x oxygen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carbon = 12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2 x 56 = 112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3 x 16 = 48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112 + 48 = 160, so the r</a:t>
                </a:r>
                <a:r>
                  <a:rPr lang="en-GB" sz="22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elative formula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Fe</m:t>
                    </m:r>
                    <m:r>
                      <a:rPr lang="en-GB" sz="2200" b="0" i="0" baseline="-2500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2</m:t>
                    </m:r>
                    <m:r>
                      <m:rPr>
                        <m:sty m:val="p"/>
                      </m:rPr>
                      <a:rPr lang="en-GB" sz="2200" b="0" i="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O</m:t>
                    </m:r>
                    <m:r>
                      <a:rPr lang="en-GB" sz="2200" b="0" i="0" baseline="-25000" dirty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3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  <a:sym typeface="Wingdings" panose="05000000000000000000" pitchFamily="2" charset="2"/>
                  </a:rPr>
                  <a:t> is 160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4452717-717B-4810-BC4C-D91D9FF780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2516444"/>
                <a:ext cx="10409210" cy="3816429"/>
              </a:xfrm>
              <a:prstGeom prst="rect">
                <a:avLst/>
              </a:prstGeom>
              <a:blipFill>
                <a:blip r:embed="rId2"/>
                <a:stretch>
                  <a:fillRect l="-762" t="-1118" b="-22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985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C6751-12B4-C6D2-149D-FE28703F9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6449FC7-7051-4D3A-1B75-53C57D4E3FBE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C7380B-35B0-8F8A-89EF-FEE199418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Independent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1F29B49-5164-9756-24E8-0B0F17DD432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2400" dirty="0"/>
                  <a:t>Calculate the relative formula mass of:</a:t>
                </a:r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1.1</a:t>
                </a:r>
                <a:r>
                  <a:rPr lang="en-GB" sz="2400" dirty="0"/>
                  <a:t> Methane,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sz="2400" dirty="0"/>
                  <a:t> </a:t>
                </a:r>
                <a:br>
                  <a:rPr lang="en-GB" sz="2400" dirty="0"/>
                </a:b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1.2 </a:t>
                </a:r>
                <a:r>
                  <a:rPr lang="en-GB" sz="2400" dirty="0"/>
                  <a:t>Sodium hydroxide,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NaOH</m:t>
                    </m:r>
                  </m:oMath>
                </a14:m>
                <a:br>
                  <a:rPr lang="en-GB" sz="2400" dirty="0"/>
                </a:b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1.3</a:t>
                </a:r>
                <a:r>
                  <a:rPr lang="en-GB" sz="2400" dirty="0"/>
                  <a:t> Sulfuric acid,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br>
                  <a:rPr lang="en-GB" sz="2400" dirty="0"/>
                </a:b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1.4 </a:t>
                </a:r>
                <a:r>
                  <a:rPr lang="en-GB" sz="2400" dirty="0"/>
                  <a:t>Zinc nitrate,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Zn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N</m:t>
                        </m:r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GB" sz="240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br>
                  <a:rPr lang="en-GB" sz="2400" dirty="0"/>
                </a:br>
                <a:endParaRPr lang="en-GB" sz="2400" dirty="0"/>
              </a:p>
              <a:p>
                <a:pPr marL="457200" indent="-457200">
                  <a:buFont typeface="+mj-lt"/>
                  <a:buAutoNum type="arabicPeriod"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1F29B49-5164-9756-24E8-0B0F17DD432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75" t="-1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1615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E1421-2B61-6650-7A3D-8FB410284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C1EBD153-8B16-C117-0AE3-1E449B2D0E7F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A29742-F453-0EB3-CB71-0D85D6ED0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Q1.1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FC1E4B-1913-92EE-39AD-BAE6A701FFD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SzPct val="100000"/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1.1</a:t>
                </a:r>
                <a:r>
                  <a:rPr lang="en-GB" dirty="0"/>
                  <a:t> Calculate the relative formula mass of </a:t>
                </a:r>
                <a:r>
                  <a:rPr lang="en-GB" b="1" dirty="0"/>
                  <a:t>Methane, </a:t>
                </a:r>
                <a14:m>
                  <m:oMath xmlns:m="http://schemas.openxmlformats.org/officeDocument/2006/math">
                    <m:r>
                      <a:rPr lang="en-GB" b="1" i="1">
                        <a:latin typeface="Cambria Math" panose="02040503050406030204" pitchFamily="18" charset="0"/>
                      </a:rPr>
                      <m:t>𝐂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0">
                            <a:latin typeface="Cambria Math" panose="02040503050406030204" pitchFamily="18" charset="0"/>
                          </a:rPr>
                          <m:t>𝐇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GB" b="1" dirty="0"/>
                  <a:t> </a:t>
                </a:r>
              </a:p>
              <a:p>
                <a:pPr marL="457200" lvl="0" indent="-457200">
                  <a:buFont typeface="+mj-lt"/>
                  <a:buAutoNum type="arabicPeriod"/>
                </a:pPr>
                <a:endParaRPr lang="en-GB" sz="3200" dirty="0"/>
              </a:p>
              <a:p>
                <a:pPr marL="457200" indent="-457200">
                  <a:buFont typeface="+mj-lt"/>
                  <a:buAutoNum type="arabicPeriod"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CFC1E4B-1913-92EE-39AD-BAE6A701FFD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FA2FAC4-DC16-6053-89C0-CF0E07871F91}"/>
                  </a:ext>
                </a:extLst>
              </p:cNvPr>
              <p:cNvSpPr txBox="1"/>
              <p:nvPr/>
            </p:nvSpPr>
            <p:spPr>
              <a:xfrm>
                <a:off x="867478" y="1871785"/>
                <a:ext cx="8142566" cy="38164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and 4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endParaRPr lang="en-GB" sz="2200" dirty="0">
                  <a:latin typeface="Century Gothic" panose="020B0502020202020204" pitchFamily="34" charset="0"/>
                </a:endParaRP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carbon = 12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hydrogen = 1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 x 12 = 12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4 x 1 = 4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12 + 4 = 16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FA2FAC4-DC16-6053-89C0-CF0E07871F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7478" y="1871785"/>
                <a:ext cx="8142566" cy="3816429"/>
              </a:xfrm>
              <a:prstGeom prst="rect">
                <a:avLst/>
              </a:prstGeom>
              <a:blipFill>
                <a:blip r:embed="rId3"/>
                <a:stretch>
                  <a:fillRect l="-973" t="-1118" b="-23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4030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7A7A9-65B2-6122-A9E3-A8612B423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658CB76D-507F-17FF-0B84-4E519B3EA4D1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D67875-8E0B-C53E-9279-B9022E43D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Q1.2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67EA02-49F7-0F2B-616D-F2868D21A5C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196982"/>
                <a:ext cx="10080000" cy="5487250"/>
              </a:xfrm>
            </p:spPr>
            <p:txBody>
              <a:bodyPr>
                <a:normAutofit/>
              </a:bodyPr>
              <a:lstStyle/>
              <a:p>
                <a:pPr marL="0" lvl="0" indent="0">
                  <a:buSzPct val="100000"/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1. 2 </a:t>
                </a:r>
                <a:r>
                  <a:rPr lang="en-GB" dirty="0"/>
                  <a:t>Calculate the relative formula mass of </a:t>
                </a:r>
                <a:r>
                  <a:rPr lang="en-GB" b="1" dirty="0"/>
                  <a:t>Sodium hydroxide, </a:t>
                </a:r>
                <a14:m>
                  <m:oMath xmlns:m="http://schemas.openxmlformats.org/officeDocument/2006/math">
                    <m:r>
                      <a:rPr lang="en-GB" b="1" i="1">
                        <a:latin typeface="Cambria Math" panose="02040503050406030204" pitchFamily="18" charset="0"/>
                      </a:rPr>
                      <m:t>𝐍𝐚𝐎𝐇</m:t>
                    </m:r>
                  </m:oMath>
                </a14:m>
                <a:endParaRPr lang="en-GB" b="1" dirty="0"/>
              </a:p>
              <a:p>
                <a:pPr marL="457200" lvl="0" indent="-457200">
                  <a:buFont typeface="+mj-lt"/>
                  <a:buAutoNum type="arabicPeriod" startAt="2"/>
                </a:pPr>
                <a:endParaRPr lang="en-GB" sz="3200" dirty="0"/>
              </a:p>
              <a:p>
                <a:pPr marL="457200" indent="-457200">
                  <a:buFont typeface="+mj-lt"/>
                  <a:buAutoNum type="arabicPeriod" startAt="2"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767EA02-49F7-0F2B-616D-F2868D21A5C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196982"/>
                <a:ext cx="10080000" cy="5487250"/>
              </a:xfrm>
              <a:blipFill>
                <a:blip r:embed="rId2"/>
                <a:stretch>
                  <a:fillRect l="-1694" t="-15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AA32A84-545F-6264-1BF6-0F478DD9D4E0}"/>
                  </a:ext>
                </a:extLst>
              </p:cNvPr>
              <p:cNvSpPr txBox="1"/>
              <p:nvPr/>
            </p:nvSpPr>
            <p:spPr>
              <a:xfrm>
                <a:off x="948531" y="1678862"/>
                <a:ext cx="6101442" cy="52475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Na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and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Relative atomic mass of sodium = 23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Relative atomic mass of hydrogen = 1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1 x 23 = 23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1 x 16 = 16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1 x 1 = 1</a:t>
                </a:r>
              </a:p>
              <a:p>
                <a:pPr>
                  <a:lnSpc>
                    <a:spcPct val="90000"/>
                  </a:lnSpc>
                </a:pPr>
                <a:endParaRPr lang="en-GB" sz="2200" dirty="0">
                  <a:latin typeface="Century Gothic" panose="020B0502020202020204" pitchFamily="34" charset="0"/>
                </a:endParaRPr>
              </a:p>
              <a:p>
                <a:pPr>
                  <a:lnSpc>
                    <a:spcPct val="90000"/>
                  </a:lnSpc>
                </a:pPr>
                <a:r>
                  <a:rPr lang="en-GB" sz="2200" dirty="0">
                    <a:latin typeface="Century Gothic" panose="020B0502020202020204" pitchFamily="34" charset="0"/>
                  </a:rPr>
                  <a:t>23 + 16 + 1 = 40</a:t>
                </a:r>
              </a:p>
              <a:p>
                <a:endParaRPr lang="en-GB" sz="2000" dirty="0">
                  <a:latin typeface="Century Gothic" panose="020B0502020202020204" pitchFamily="34" charset="0"/>
                </a:endParaRPr>
              </a:p>
              <a:p>
                <a:endParaRPr lang="en-GB" sz="18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AA32A84-545F-6264-1BF6-0F478DD9D4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531" y="1678862"/>
                <a:ext cx="6101442" cy="5247590"/>
              </a:xfrm>
              <a:prstGeom prst="rect">
                <a:avLst/>
              </a:prstGeom>
              <a:blipFill>
                <a:blip r:embed="rId3"/>
                <a:stretch>
                  <a:fillRect l="-1300" t="-13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0249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9C532-0FFF-E1D7-BA98-FB3D412E1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4ED32469-E916-0F3E-B022-EC90905ADCF4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4955D8-F67A-93C1-F89D-E47E66C31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Q1.3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A558BF-21F0-2CFD-8B88-D6C73779B45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169128"/>
                <a:ext cx="10080000" cy="5040000"/>
              </a:xfrm>
            </p:spPr>
            <p:txBody>
              <a:bodyPr>
                <a:normAutofit/>
              </a:bodyPr>
              <a:lstStyle/>
              <a:p>
                <a:pPr marL="0" lvl="0" indent="0">
                  <a:buSzPct val="100000"/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1.3</a:t>
                </a:r>
                <a:r>
                  <a:rPr lang="en-GB" dirty="0"/>
                  <a:t> Calculate the relative formula mass of </a:t>
                </a:r>
                <a:r>
                  <a:rPr lang="en-GB" b="1" dirty="0"/>
                  <a:t>sulfuric acid,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0">
                            <a:latin typeface="Cambria Math" panose="02040503050406030204" pitchFamily="18" charset="0"/>
                          </a:rPr>
                          <m:t>𝐇</m:t>
                        </m:r>
                      </m:e>
                      <m:sub>
                        <m:r>
                          <a:rPr lang="en-GB" b="1" i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GB" b="1" i="1">
                        <a:latin typeface="Cambria Math" panose="02040503050406030204" pitchFamily="18" charset="0"/>
                      </a:rPr>
                      <m:t>𝐒</m:t>
                    </m:r>
                    <m:sSub>
                      <m:sSub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1" i="0">
                            <a:latin typeface="Cambria Math" panose="02040503050406030204" pitchFamily="18" charset="0"/>
                          </a:rPr>
                          <m:t>𝐎</m:t>
                        </m:r>
                      </m:e>
                      <m:sub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𝟒</m:t>
                        </m:r>
                      </m:sub>
                    </m:sSub>
                  </m:oMath>
                </a14:m>
                <a:endParaRPr lang="en-GB" b="1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3200" dirty="0"/>
              </a:p>
              <a:p>
                <a:pPr marL="457200" indent="-457200">
                  <a:buFont typeface="+mj-lt"/>
                  <a:buAutoNum type="arabicPeriod" startAt="3"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7A558BF-21F0-2CFD-8B88-D6C73779B45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169128"/>
                <a:ext cx="10080000" cy="5040000"/>
              </a:xfrm>
              <a:blipFill>
                <a:blip r:embed="rId2"/>
                <a:stretch>
                  <a:fillRect l="-1694" t="-16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7EDDD4-35CB-998A-139C-17DDA2493969}"/>
                  </a:ext>
                </a:extLst>
              </p:cNvPr>
              <p:cNvSpPr txBox="1"/>
              <p:nvPr/>
            </p:nvSpPr>
            <p:spPr>
              <a:xfrm>
                <a:off x="884423" y="1538684"/>
                <a:ext cx="6101442" cy="54476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 and 4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endParaRPr lang="en-GB" sz="2200" dirty="0">
                  <a:latin typeface="Century Gothic" panose="020B0502020202020204" pitchFamily="34" charset="0"/>
                </a:endParaRP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hydrogen = 1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sulfur = 32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2 x 1 = 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 x 32 = 32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4 x 16 = 64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64 + 32 + 2 = 98</a:t>
                </a:r>
              </a:p>
              <a:p>
                <a:endParaRPr lang="en-GB" sz="18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7EDDD4-35CB-998A-139C-17DDA24939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423" y="1538684"/>
                <a:ext cx="6101442" cy="5447645"/>
              </a:xfrm>
              <a:prstGeom prst="rect">
                <a:avLst/>
              </a:prstGeom>
              <a:blipFill>
                <a:blip r:embed="rId3"/>
                <a:stretch>
                  <a:fillRect l="-1299" t="-6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572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188C4-E538-8919-DE0D-FC4F69D4D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FBFD7EE6-AF8D-B2C8-700C-71813413EC2B}"/>
              </a:ext>
            </a:extLst>
          </p:cNvPr>
          <p:cNvSpPr txBox="1">
            <a:spLocks/>
          </p:cNvSpPr>
          <p:nvPr/>
        </p:nvSpPr>
        <p:spPr>
          <a:xfrm>
            <a:off x="11382000" y="276923"/>
            <a:ext cx="810000" cy="504000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relative formula mass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02EF0D-E2FA-184B-2C11-17D4AE8B9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Q1.4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27D5F-F5FE-0A6F-4303-9FE77A0A66E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186166"/>
                <a:ext cx="10080000" cy="5040000"/>
              </a:xfrm>
            </p:spPr>
            <p:txBody>
              <a:bodyPr>
                <a:normAutofit/>
              </a:bodyPr>
              <a:lstStyle/>
              <a:p>
                <a:pPr marL="0" lvl="0" indent="0">
                  <a:buSzPct val="100000"/>
                  <a:buNone/>
                </a:pPr>
                <a:r>
                  <a:rPr lang="en-GB" sz="2000" dirty="0">
                    <a:solidFill>
                      <a:srgbClr val="C8102E"/>
                    </a:solidFill>
                  </a:rPr>
                  <a:t>1.4 </a:t>
                </a:r>
                <a:r>
                  <a:rPr lang="en-GB" sz="2000" dirty="0"/>
                  <a:t>Calculate the relative formula mass of </a:t>
                </a:r>
                <a:r>
                  <a:rPr lang="en-GB" sz="2000" b="1" dirty="0"/>
                  <a:t>zinc nitrate, </a:t>
                </a:r>
                <a14:m>
                  <m:oMath xmlns:m="http://schemas.openxmlformats.org/officeDocument/2006/math">
                    <m:r>
                      <a:rPr lang="en-GB" sz="2000" b="1" i="1">
                        <a:latin typeface="Cambria Math" panose="02040503050406030204" pitchFamily="18" charset="0"/>
                      </a:rPr>
                      <m:t>𝐙𝐧</m:t>
                    </m:r>
                    <m:sSub>
                      <m:sSubPr>
                        <m:ctrlPr>
                          <a:rPr lang="en-GB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2000" b="1" i="1">
                            <a:latin typeface="Cambria Math" panose="02040503050406030204" pitchFamily="18" charset="0"/>
                          </a:rPr>
                          <m:t>𝐍</m:t>
                        </m:r>
                        <m:sSub>
                          <m:sSubPr>
                            <m:ctrlPr>
                              <a:rPr lang="en-GB" sz="20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1" i="0">
                                <a:latin typeface="Cambria Math" panose="02040503050406030204" pitchFamily="18" charset="0"/>
                              </a:rPr>
                              <m:t>𝐎</m:t>
                            </m:r>
                          </m:e>
                          <m:sub>
                            <m:r>
                              <a:rPr lang="en-GB" sz="2000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b>
                        </m:sSub>
                        <m:r>
                          <a:rPr lang="en-GB" sz="2000" b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GB" sz="2000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endParaRPr lang="en-GB" sz="2000" b="1" dirty="0"/>
              </a:p>
              <a:p>
                <a:pPr marL="457200" indent="-457200">
                  <a:buFont typeface="+mj-lt"/>
                  <a:buAutoNum type="arabicPeriod" startAt="4"/>
                </a:pP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7F27D5F-F5FE-0A6F-4303-9FE77A0A66E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186166"/>
                <a:ext cx="10080000" cy="5040000"/>
              </a:xfrm>
              <a:blipFill>
                <a:blip r:embed="rId2"/>
                <a:stretch>
                  <a:fillRect l="-1573" t="-15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BF4E0A5-4D50-C6EE-47EF-0D944D7320AA}"/>
                  </a:ext>
                </a:extLst>
              </p:cNvPr>
              <p:cNvSpPr txBox="1"/>
              <p:nvPr/>
            </p:nvSpPr>
            <p:spPr>
              <a:xfrm>
                <a:off x="848478" y="1564968"/>
                <a:ext cx="6101442" cy="54476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Zn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, 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and 6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endParaRPr lang="en-GB" sz="2200" dirty="0">
                  <a:latin typeface="Century Gothic" panose="020B0502020202020204" pitchFamily="34" charset="0"/>
                </a:endParaRP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zinc = 65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nitrogen = 14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Relative atomic mass of oxygen = 16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1 x 65 = 65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2 x 14 = 28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6 x 16 = 96</a:t>
                </a:r>
              </a:p>
              <a:p>
                <a:endParaRPr lang="en-GB" sz="2200" dirty="0">
                  <a:latin typeface="Century Gothic" panose="020B0502020202020204" pitchFamily="34" charset="0"/>
                </a:endParaRPr>
              </a:p>
              <a:p>
                <a:r>
                  <a:rPr lang="en-GB" sz="2200" dirty="0">
                    <a:latin typeface="Century Gothic" panose="020B0502020202020204" pitchFamily="34" charset="0"/>
                  </a:rPr>
                  <a:t>65 + 28 + 96 = 189</a:t>
                </a:r>
              </a:p>
              <a:p>
                <a:endParaRPr lang="en-GB" sz="18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BF4E0A5-4D50-C6EE-47EF-0D944D7320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8478" y="1564968"/>
                <a:ext cx="6101442" cy="5447645"/>
              </a:xfrm>
              <a:prstGeom prst="rect">
                <a:avLst/>
              </a:prstGeom>
              <a:blipFill>
                <a:blip r:embed="rId3"/>
                <a:stretch>
                  <a:fillRect l="-1299" t="-7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1636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71727-24A4-9C3F-E25D-6F939B219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41756F1A-8D73-AD65-9E06-0628359E7492}"/>
              </a:ext>
            </a:extLst>
          </p:cNvPr>
          <p:cNvSpPr txBox="1">
            <a:spLocks/>
          </p:cNvSpPr>
          <p:nvPr/>
        </p:nvSpPr>
        <p:spPr>
          <a:xfrm>
            <a:off x="11382000" y="358931"/>
            <a:ext cx="810000" cy="454804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122339-E711-9359-C2A1-77EF2933C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63846"/>
            <a:ext cx="10016341" cy="440661"/>
          </a:xfrm>
        </p:spPr>
        <p:txBody>
          <a:bodyPr/>
          <a:lstStyle/>
          <a:p>
            <a:r>
              <a:rPr lang="en-US" dirty="0"/>
              <a:t>Calculating percentage by mass</a:t>
            </a:r>
            <a:br>
              <a:rPr lang="en-US" dirty="0"/>
            </a:br>
            <a:r>
              <a:rPr lang="en-US" sz="2800" dirty="0"/>
              <a:t>Worked 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0303401-A87D-368E-B7DB-79263EB175D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548142"/>
                <a:ext cx="10080000" cy="4751857"/>
              </a:xfrm>
            </p:spPr>
            <p:txBody>
              <a:bodyPr/>
              <a:lstStyle/>
              <a:p>
                <a:pPr marL="0" indent="0" fontAlgn="base">
                  <a:buNone/>
                </a:pPr>
                <a:r>
                  <a:rPr lang="en-GB" dirty="0"/>
                  <a:t>Calculate the percentage mass of oxygen in magnesium oxide (</a:t>
                </a:r>
                <a:r>
                  <a:rPr lang="en-GB" dirty="0">
                    <a:latin typeface="Cambria Math" panose="02040503050406030204" pitchFamily="18" charset="0"/>
                  </a:rPr>
                  <a:t>MgO</a:t>
                </a:r>
                <a:r>
                  <a:rPr lang="en-GB" dirty="0"/>
                  <a:t>).</a:t>
                </a:r>
                <a:r>
                  <a:rPr lang="en-US" dirty="0"/>
                  <a:t>​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Relative atomic mass (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i="0" baseline="-25000" dirty="0" err="1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dirty="0"/>
                  <a:t>):    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Mg</m:t>
                    </m:r>
                  </m:oMath>
                </a14:m>
                <a:r>
                  <a:rPr lang="en-GB" dirty="0"/>
                  <a:t> = 24,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16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1 atom of oxygen. Mass of atom is 16.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MgO</m:t>
                    </m:r>
                  </m:oMath>
                </a14:m>
                <a:r>
                  <a:rPr lang="en-GB" dirty="0"/>
                  <a:t> =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Mg</m:t>
                    </m:r>
                  </m:oMath>
                </a14:m>
                <a:r>
                  <a:rPr lang="en-GB" dirty="0"/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= 24 + 16 = 40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m:rPr>
                            <m:sty m:val="p"/>
                          </m:rPr>
                          <a:rPr lang="en-GB" b="0" i="0" baseline="-25000" smtClean="0">
                            <a:latin typeface="Cambria Math" panose="02040503050406030204" pitchFamily="18" charset="0"/>
                          </a:rPr>
                          <m:t>r</m:t>
                        </m:r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of</m:t>
                        </m:r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element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m:rPr>
                            <m:sty m:val="p"/>
                          </m:rPr>
                          <a:rPr lang="en-GB" b="0" i="0" baseline="-25000" smtClean="0">
                            <a:latin typeface="Cambria Math" panose="02040503050406030204" pitchFamily="18" charset="0"/>
                          </a:rPr>
                          <m:t>r</m:t>
                        </m:r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of</m:t>
                        </m:r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compound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100=</m:t>
                    </m:r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40%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0303401-A87D-368E-B7DB-79263EB17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548142"/>
                <a:ext cx="10080000" cy="4751857"/>
              </a:xfrm>
              <a:blipFill>
                <a:blip r:embed="rId2"/>
                <a:stretch>
                  <a:fillRect l="-1694" t="-1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0433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A873E-312C-73FC-6BDF-735A5118E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BCA3D-8818-5347-1FF8-47BC2776E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one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78A475F-2ED5-99F8-1B20-8AA6F001D28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59999"/>
                <a:ext cx="10080000" cy="525849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On your mini whiteboard, calculate the percentage by mass of oxygen in sodium oxide (</a:t>
                </a:r>
                <a:r>
                  <a:rPr lang="en-GB" dirty="0">
                    <a:latin typeface="Cambria Math" panose="02040503050406030204" pitchFamily="18" charset="0"/>
                  </a:rPr>
                  <a:t>Na</a:t>
                </a:r>
                <a:r>
                  <a:rPr lang="en-GB" baseline="-25000" dirty="0">
                    <a:latin typeface="Cambria Math" panose="02040503050406030204" pitchFamily="18" charset="0"/>
                  </a:rPr>
                  <a:t>2</a:t>
                </a:r>
                <a:r>
                  <a:rPr lang="en-GB" dirty="0">
                    <a:latin typeface="Cambria Math" panose="02040503050406030204" pitchFamily="18" charset="0"/>
                  </a:rPr>
                  <a:t>O</a:t>
                </a:r>
                <a:r>
                  <a:rPr lang="en-GB" dirty="0"/>
                  <a:t>).</a:t>
                </a:r>
                <a:r>
                  <a:rPr lang="en-US" dirty="0"/>
                  <a:t>​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Relative atomic mass (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i="0" baseline="-25000" dirty="0" err="1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dirty="0"/>
                  <a:t>):    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Na</m:t>
                    </m:r>
                  </m:oMath>
                </a14:m>
                <a:r>
                  <a:rPr lang="en-GB" dirty="0"/>
                  <a:t> = 23,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16</a:t>
                </a:r>
              </a:p>
              <a:p>
                <a:pPr fontAlgn="base"/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1 atom of oxygen. Mass of atom is 16.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:r>
                  <a:rPr lang="en-GB" sz="2400" dirty="0">
                    <a:latin typeface="Cambria Math" panose="02040503050406030204" pitchFamily="18" charset="0"/>
                  </a:rPr>
                  <a:t>Na</a:t>
                </a:r>
                <a:r>
                  <a:rPr lang="en-GB" sz="2400" baseline="-25000" dirty="0">
                    <a:latin typeface="Cambria Math" panose="02040503050406030204" pitchFamily="18" charset="0"/>
                  </a:rPr>
                  <a:t>2</a:t>
                </a:r>
                <a:r>
                  <a:rPr lang="en-GB" sz="2400" dirty="0">
                    <a:latin typeface="Cambria Math" panose="02040503050406030204" pitchFamily="18" charset="0"/>
                  </a:rPr>
                  <a:t>O = </a:t>
                </a:r>
                <a:r>
                  <a:rPr lang="en-GB" dirty="0"/>
                  <a:t>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Na</m:t>
                    </m:r>
                  </m:oMath>
                </a14:m>
                <a:r>
                  <a:rPr lang="en-GB" dirty="0"/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(2 x 23) + 16 = 62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25.8%</a:t>
                </a:r>
              </a:p>
              <a:p>
                <a:pPr fontAlgn="base"/>
                <a:endParaRPr lang="en-US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78A475F-2ED5-99F8-1B20-8AA6F001D28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59999"/>
                <a:ext cx="10080000" cy="5258495"/>
              </a:xfrm>
              <a:blipFill>
                <a:blip r:embed="rId2"/>
                <a:stretch>
                  <a:fillRect l="-1694" t="-1740" r="-11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2D14165C-6ED9-0B56-2ADA-DC279A19C7DE}"/>
              </a:ext>
            </a:extLst>
          </p:cNvPr>
          <p:cNvSpPr txBox="1">
            <a:spLocks/>
          </p:cNvSpPr>
          <p:nvPr/>
        </p:nvSpPr>
        <p:spPr>
          <a:xfrm>
            <a:off x="11382000" y="358931"/>
            <a:ext cx="810000" cy="454804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79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20A4B-0D8C-6C0C-992D-AD87EBB4C3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487D2-FC2C-6078-007B-220C47A1C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two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B8C963-B5AA-BAB3-D56D-BFE5E01AD7F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On your mini whiteboard, calculate the percentage by mass of iron in iron oxide (</a:t>
                </a:r>
                <a:r>
                  <a:rPr lang="en-GB" dirty="0">
                    <a:latin typeface="Cambria Math" panose="02040503050406030204" pitchFamily="18" charset="0"/>
                  </a:rPr>
                  <a:t>Fe</a:t>
                </a:r>
                <a:r>
                  <a:rPr lang="en-GB" baseline="-25000" dirty="0">
                    <a:latin typeface="Cambria Math" panose="02040503050406030204" pitchFamily="18" charset="0"/>
                  </a:rPr>
                  <a:t>2</a:t>
                </a:r>
                <a:r>
                  <a:rPr lang="en-GB" dirty="0">
                    <a:latin typeface="Cambria Math" panose="02040503050406030204" pitchFamily="18" charset="0"/>
                  </a:rPr>
                  <a:t>O</a:t>
                </a:r>
                <a:r>
                  <a:rPr lang="en-GB" baseline="-25000" dirty="0">
                    <a:latin typeface="Cambria Math" panose="02040503050406030204" pitchFamily="18" charset="0"/>
                  </a:rPr>
                  <a:t>3</a:t>
                </a:r>
                <a:r>
                  <a:rPr lang="en-GB" dirty="0"/>
                  <a:t>).</a:t>
                </a:r>
                <a:r>
                  <a:rPr lang="en-US" dirty="0"/>
                  <a:t>​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Relative atomic mass (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i="0" baseline="-25000" dirty="0" err="1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dirty="0"/>
                  <a:t>):     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Fe</m:t>
                    </m:r>
                  </m:oMath>
                </a14:m>
                <a:r>
                  <a:rPr lang="en-GB" dirty="0"/>
                  <a:t> = 56,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16</a:t>
                </a:r>
              </a:p>
              <a:p>
                <a:pPr fontAlgn="base"/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2 atoms of iron. Mass of iron is 2 x 56 = 112.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:r>
                  <a:rPr lang="en-GB" dirty="0">
                    <a:latin typeface="Cambria Math" panose="02040503050406030204" pitchFamily="18" charset="0"/>
                  </a:rPr>
                  <a:t>Fe</a:t>
                </a:r>
                <a:r>
                  <a:rPr lang="en-GB" baseline="-25000" dirty="0">
                    <a:latin typeface="Cambria Math" panose="02040503050406030204" pitchFamily="18" charset="0"/>
                  </a:rPr>
                  <a:t>2</a:t>
                </a:r>
                <a:r>
                  <a:rPr lang="en-GB" dirty="0">
                    <a:latin typeface="Cambria Math" panose="02040503050406030204" pitchFamily="18" charset="0"/>
                  </a:rPr>
                  <a:t>O</a:t>
                </a:r>
                <a:r>
                  <a:rPr lang="en-GB" baseline="-25000" dirty="0">
                    <a:latin typeface="Cambria Math" panose="02040503050406030204" pitchFamily="18" charset="0"/>
                  </a:rPr>
                  <a:t>3</a:t>
                </a:r>
                <a:r>
                  <a:rPr lang="en-GB" dirty="0">
                    <a:latin typeface="Cambria Math" panose="02040503050406030204" pitchFamily="18" charset="0"/>
                  </a:rPr>
                  <a:t> = </a:t>
                </a:r>
                <a:r>
                  <a:rPr lang="en-GB" dirty="0"/>
                  <a:t>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Fe</m:t>
                    </m:r>
                  </m:oMath>
                </a14:m>
                <a:r>
                  <a:rPr lang="en-GB" dirty="0"/>
                  <a:t>, 3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(2 x 56) + (3 x16) = 160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112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70%</a:t>
                </a:r>
              </a:p>
              <a:p>
                <a:pPr fontAlgn="base"/>
                <a:endParaRPr lang="en-GB" dirty="0"/>
              </a:p>
              <a:p>
                <a:pPr fontAlgn="base"/>
                <a:endParaRPr lang="en-GB" dirty="0"/>
              </a:p>
              <a:p>
                <a:pPr fontAlgn="base"/>
                <a:endParaRPr lang="en-US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B8C963-B5AA-BAB3-D56D-BFE5E01AD7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 r="-16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912CDBC1-C9F5-4AEB-1E76-9038F0831AD8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3588999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44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E7809-E4CE-F137-E0D5-D0B8B4720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4E269-492D-D728-27B2-E675890AD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Independent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C70BEFB-8A6E-82BD-5983-FACBCBDCFD0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2400" dirty="0"/>
                  <a:t>Calculate the percentage by mass of:</a:t>
                </a:r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2.1 </a:t>
                </a:r>
                <a:r>
                  <a:rPr lang="en-GB" sz="2400" dirty="0"/>
                  <a:t>Carbon,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sz="2400" dirty="0"/>
                  <a:t> in methane,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en-GB" sz="2400" dirty="0"/>
              </a:p>
              <a:p>
                <a:pPr marL="457200" lvl="0" indent="-457200">
                  <a:buSzPct val="100000"/>
                  <a:buFont typeface="+mj-lt"/>
                  <a:buAutoNum type="arabicPeriod"/>
                </a:pP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2.2</a:t>
                </a:r>
                <a:r>
                  <a:rPr lang="en-GB" sz="2400" dirty="0"/>
                  <a:t> Calcium,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Ca</m:t>
                    </m:r>
                  </m:oMath>
                </a14:m>
                <a:r>
                  <a:rPr lang="en-GB" sz="2400" dirty="0"/>
                  <a:t> in calcium carbonate,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>
                        <a:latin typeface="Cambria Math" panose="02040503050406030204" pitchFamily="18" charset="0"/>
                      </a:rPr>
                      <m:t>CaC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GB" sz="2400" dirty="0"/>
              </a:p>
              <a:p>
                <a:pPr marL="457200" lvl="0" indent="-457200">
                  <a:buSzPct val="100000"/>
                  <a:buFont typeface="+mj-lt"/>
                  <a:buAutoNum type="arabicPeriod"/>
                </a:pP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2.3 </a:t>
                </a:r>
                <a:r>
                  <a:rPr lang="en-GB" sz="2400" dirty="0"/>
                  <a:t>Oxygen,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sz="2400" dirty="0"/>
                  <a:t> in </a:t>
                </a:r>
                <a:r>
                  <a:rPr lang="en-GB" sz="2400" dirty="0" err="1"/>
                  <a:t>sulfur</a:t>
                </a:r>
                <a:r>
                  <a:rPr lang="en-GB" sz="2400" dirty="0"/>
                  <a:t> dioxide,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 b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GB" sz="2400" dirty="0"/>
              </a:p>
              <a:p>
                <a:pPr marL="457200" lvl="0" indent="-457200">
                  <a:buSzPct val="100000"/>
                  <a:buFont typeface="+mj-lt"/>
                  <a:buAutoNum type="arabicPeriod"/>
                </a:pPr>
                <a:endParaRPr lang="en-GB" sz="2400" dirty="0"/>
              </a:p>
              <a:p>
                <a:pPr marL="0" lvl="0" indent="0">
                  <a:buSzPct val="100000"/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2.4 </a:t>
                </a:r>
                <a:r>
                  <a:rPr lang="en-GB" sz="2400" dirty="0"/>
                  <a:t>Nitrogen,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GB" sz="2400" dirty="0"/>
                  <a:t> in ammonium </a:t>
                </a:r>
                <a:r>
                  <a:rPr lang="en-GB" sz="2400" dirty="0" err="1"/>
                  <a:t>sulfate</a:t>
                </a:r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N</m:t>
                        </m:r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sz="240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GB" sz="240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en-GB" sz="2400" dirty="0"/>
              </a:p>
              <a:p>
                <a:pPr marL="457200" indent="-457200">
                  <a:buFont typeface="+mj-lt"/>
                  <a:buAutoNum type="arabicPeriod"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C70BEFB-8A6E-82BD-5983-FACBCBDCFD0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75" t="-1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212547A9-8D52-95C2-C1C7-955102856D59}"/>
              </a:ext>
            </a:extLst>
          </p:cNvPr>
          <p:cNvSpPr txBox="1">
            <a:spLocks/>
          </p:cNvSpPr>
          <p:nvPr/>
        </p:nvSpPr>
        <p:spPr>
          <a:xfrm>
            <a:off x="11369929" y="358930"/>
            <a:ext cx="810000" cy="4792491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66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CED52-D108-BA57-7362-3DCC07320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0231D-86E0-4AE4-E4CD-5D4E57E86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Q2.1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78BB48-B2A1-883E-926D-7DEA9BAF2BA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2.1</a:t>
                </a:r>
                <a:r>
                  <a:rPr lang="en-GB" dirty="0"/>
                  <a:t> Calculate the percentage by mass of carbon,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dirty="0"/>
                  <a:t> in methane,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en-GB" dirty="0"/>
              </a:p>
              <a:p>
                <a:pPr marL="457200" lvl="0" indent="-457200">
                  <a:buFont typeface="+mj-lt"/>
                  <a:buAutoNum type="arabicPeriod"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1 atom of carbon. Mass of carbon is 12.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>
                    <a:latin typeface="Cambria Math" panose="02040503050406030204" pitchFamily="18" charset="0"/>
                  </a:rPr>
                  <a:t> = </a:t>
                </a:r>
                <a:r>
                  <a:rPr lang="en-GB" dirty="0"/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dirty="0"/>
                  <a:t>, 4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 = 12 + (4 x 1) = 16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75%</a:t>
                </a:r>
              </a:p>
              <a:p>
                <a:pPr marL="457200" lvl="0" indent="-457200">
                  <a:buFont typeface="+mj-lt"/>
                  <a:buAutoNum type="arabicPeriod"/>
                </a:pPr>
                <a:endParaRPr lang="en-GB" sz="2800" dirty="0"/>
              </a:p>
              <a:p>
                <a:pPr marL="457200" indent="-457200">
                  <a:buFont typeface="+mj-lt"/>
                  <a:buAutoNum type="arabicPeriod"/>
                </a:pPr>
                <a:endParaRPr lang="en-GB" sz="2800" dirty="0"/>
              </a:p>
              <a:p>
                <a:pPr marL="0" indent="0">
                  <a:buNone/>
                </a:pPr>
                <a:endParaRPr lang="en-GB" sz="2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678BB48-B2A1-883E-926D-7DEA9BAF2BA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C5EB74AB-9568-9236-4141-87F1FDF13CA2}"/>
              </a:ext>
            </a:extLst>
          </p:cNvPr>
          <p:cNvSpPr txBox="1">
            <a:spLocks/>
          </p:cNvSpPr>
          <p:nvPr/>
        </p:nvSpPr>
        <p:spPr>
          <a:xfrm>
            <a:off x="11382000" y="313664"/>
            <a:ext cx="810000" cy="453899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15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303E9-308C-3E8D-08CA-D4359E15DB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F7379-15ED-61D3-5286-6BABEA746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Q2.2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22F2AF5-EF1F-7827-EFAD-A03AA3E2F3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2.2</a:t>
                </a:r>
                <a:r>
                  <a:rPr lang="en-GB" dirty="0"/>
                  <a:t> Calculate the percentage by mass of calcium,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Ca</m:t>
                    </m:r>
                  </m:oMath>
                </a14:m>
                <a:r>
                  <a:rPr lang="en-GB" dirty="0"/>
                  <a:t> in calcium carbonate,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CaC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1 atom of calcium. Mass of calcium is 40.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CaC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GB" dirty="0">
                    <a:latin typeface="Cambria Math" panose="02040503050406030204" pitchFamily="18" charset="0"/>
                  </a:rPr>
                  <a:t> = </a:t>
                </a:r>
                <a:r>
                  <a:rPr lang="en-GB" dirty="0"/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Ca</m:t>
                    </m:r>
                  </m:oMath>
                </a14:m>
                <a:r>
                  <a:rPr lang="en-GB" dirty="0"/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en-GB" dirty="0"/>
                  <a:t> and 3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 fontAlgn="base">
                  <a:buNone/>
                </a:pPr>
                <a:r>
                  <a:rPr lang="en-GB" dirty="0"/>
                  <a:t>= 40 + 12 + (3 x 16) = 100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00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40%</a:t>
                </a:r>
              </a:p>
              <a:p>
                <a:pPr marL="0" indent="0">
                  <a:buNone/>
                </a:pPr>
                <a:endParaRPr lang="en-GB" sz="2800" dirty="0"/>
              </a:p>
              <a:p>
                <a:pPr marL="0" indent="0">
                  <a:buNone/>
                </a:pPr>
                <a:endParaRPr lang="en-GB" sz="2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22F2AF5-EF1F-7827-EFAD-A03AA3E2F3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3DE6DA56-180B-7ED7-91BB-D41073B09CB7}"/>
              </a:ext>
            </a:extLst>
          </p:cNvPr>
          <p:cNvSpPr txBox="1">
            <a:spLocks/>
          </p:cNvSpPr>
          <p:nvPr/>
        </p:nvSpPr>
        <p:spPr>
          <a:xfrm>
            <a:off x="11382000" y="295556"/>
            <a:ext cx="810000" cy="4493727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55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00BC2A-474F-1751-A15E-12C77D78E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66B7E-799B-E02B-A2FE-B16338367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Q2.3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D01334-1088-9C2C-85B3-95E8C25C62A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GB" sz="2400" dirty="0">
                    <a:solidFill>
                      <a:srgbClr val="C8102E"/>
                    </a:solidFill>
                  </a:rPr>
                  <a:t>2.3 </a:t>
                </a:r>
                <a:r>
                  <a:rPr lang="en-GB" sz="2400" dirty="0"/>
                  <a:t>Calculate the percentage by mass of oxygen,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sz="2400" dirty="0"/>
                  <a:t> in </a:t>
                </a:r>
                <a:r>
                  <a:rPr lang="en-GB" sz="2400" dirty="0" err="1"/>
                  <a:t>sulfur</a:t>
                </a:r>
                <a:r>
                  <a:rPr lang="en-GB" sz="2400" dirty="0"/>
                  <a:t> dioxide,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GB" sz="2400" dirty="0"/>
              </a:p>
              <a:p>
                <a:pPr marL="457200" lvl="0" indent="-457200">
                  <a:buFont typeface="+mj-lt"/>
                  <a:buAutoNum type="arabicPeriod" startAt="3"/>
                </a:pPr>
                <a:endParaRPr lang="en-GB" sz="2400" dirty="0"/>
              </a:p>
              <a:p>
                <a:pPr marL="0" indent="0" fontAlgn="base">
                  <a:buNone/>
                </a:pPr>
                <a:r>
                  <a:rPr lang="en-GB" sz="2400" dirty="0"/>
                  <a:t>2 atoms of oxygen. Mass of oxygen is 2 x 16 = 32.</a:t>
                </a:r>
              </a:p>
              <a:p>
                <a:pPr marL="0" indent="0" fontAlgn="base">
                  <a:buNone/>
                </a:pPr>
                <a:endParaRPr lang="en-GB" sz="2400" dirty="0"/>
              </a:p>
              <a:p>
                <a:pPr marL="0" indent="0" fontAlgn="base">
                  <a:buNone/>
                </a:pPr>
                <a:r>
                  <a:rPr lang="en-GB" sz="2400" dirty="0"/>
                  <a:t>Total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sz="2400" dirty="0">
                    <a:latin typeface="Cambria Math" panose="02040503050406030204" pitchFamily="18" charset="0"/>
                  </a:rPr>
                  <a:t> = </a:t>
                </a:r>
                <a:r>
                  <a:rPr lang="en-GB" sz="2400" dirty="0"/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en-GB" sz="2400" dirty="0"/>
                  <a:t>, 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sz="2400" dirty="0"/>
                  <a:t> = 32 + (2 x16) = 64</a:t>
                </a:r>
              </a:p>
              <a:p>
                <a:pPr marL="0" indent="0" fontAlgn="base">
                  <a:buNone/>
                </a:pPr>
                <a:endParaRPr lang="en-GB" sz="2400" dirty="0"/>
              </a:p>
              <a:p>
                <a:pPr marL="0" indent="0" fontAlgn="base">
                  <a:buNone/>
                </a:pPr>
                <a:r>
                  <a:rPr lang="en-GB" sz="2400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sz="2400" dirty="0"/>
                  <a:t> = 50%</a:t>
                </a:r>
              </a:p>
              <a:p>
                <a:pPr marL="0" indent="0">
                  <a:buNone/>
                </a:pPr>
                <a:endParaRPr lang="en-GB" sz="2800" dirty="0"/>
              </a:p>
              <a:p>
                <a:pPr marL="0" indent="0">
                  <a:buNone/>
                </a:pPr>
                <a:endParaRPr lang="en-GB" sz="2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2D01334-1088-9C2C-85B3-95E8C25C62A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4B8B14D1-66E2-8DE3-B4CF-8BD5E6959DCD}"/>
              </a:ext>
            </a:extLst>
          </p:cNvPr>
          <p:cNvSpPr txBox="1">
            <a:spLocks/>
          </p:cNvSpPr>
          <p:nvPr/>
        </p:nvSpPr>
        <p:spPr>
          <a:xfrm>
            <a:off x="11382000" y="331770"/>
            <a:ext cx="810000" cy="451183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15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6FF6B-7514-12FC-4C42-A9E5FE415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01038-B163-6880-1E83-CD8EACC8E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to Q2.4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22309E-567E-5E66-FCE4-A63F5B9CFA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2.4 </a:t>
                </a:r>
                <a:r>
                  <a:rPr lang="en-GB" dirty="0"/>
                  <a:t>Calculate the percentage by mass of nitrogen,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GB" dirty="0"/>
                  <a:t> in ammonium </a:t>
                </a:r>
                <a:r>
                  <a:rPr lang="en-GB" dirty="0" err="1"/>
                  <a:t>sulfate</a:t>
                </a:r>
                <a:r>
                  <a:rPr lang="en-GB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N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GB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endParaRPr lang="en-GB" dirty="0"/>
              </a:p>
              <a:p>
                <a:pPr marL="457200" indent="-457200">
                  <a:buFont typeface="+mj-lt"/>
                  <a:buAutoNum type="arabicPeriod" startAt="4"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2 atoms of nitrogen. Mass of nitrogen is 2 x 14 = 28.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Total mass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N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GB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S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GB" dirty="0">
                    <a:latin typeface="Cambria Math" panose="02040503050406030204" pitchFamily="18" charset="0"/>
                  </a:rPr>
                  <a:t> = </a:t>
                </a:r>
                <a:r>
                  <a:rPr lang="en-GB" dirty="0"/>
                  <a:t>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GB" dirty="0"/>
                  <a:t>, 8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, 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en-GB" dirty="0"/>
                  <a:t> and 4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GB" dirty="0"/>
                  <a:t> = </a:t>
                </a:r>
              </a:p>
              <a:p>
                <a:pPr marL="0" indent="0" fontAlgn="base">
                  <a:buNone/>
                </a:pPr>
                <a:r>
                  <a:rPr lang="en-GB" dirty="0"/>
                  <a:t>(2 x 14) + (8 x 1) + 32 + (4 x16) = 132</a:t>
                </a:r>
              </a:p>
              <a:p>
                <a:pPr marL="0" indent="0" fontAlgn="base">
                  <a:buNone/>
                </a:pPr>
                <a:endParaRPr lang="en-GB" dirty="0"/>
              </a:p>
              <a:p>
                <a:pPr marL="0" indent="0" fontAlgn="base">
                  <a:buNone/>
                </a:pPr>
                <a:r>
                  <a:rPr lang="en-GB" dirty="0"/>
                  <a:t>% by mass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100</m:t>
                    </m:r>
                  </m:oMath>
                </a14:m>
                <a:r>
                  <a:rPr lang="en-US" dirty="0"/>
                  <a:t> = 21.2%</a:t>
                </a:r>
              </a:p>
              <a:p>
                <a:pPr marL="457200" indent="-457200">
                  <a:buFont typeface="+mj-lt"/>
                  <a:buAutoNum type="arabicPeriod" startAt="4"/>
                </a:pPr>
                <a:endParaRPr lang="en-GB" sz="2800" dirty="0"/>
              </a:p>
              <a:p>
                <a:pPr marL="0" indent="0">
                  <a:buNone/>
                </a:pPr>
                <a:endParaRPr lang="en-GB" sz="28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622309E-567E-5E66-FCE4-A63F5B9CFA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85CB2905-B9B0-E8B5-DC76-3C8E0C1CFAF8}"/>
              </a:ext>
            </a:extLst>
          </p:cNvPr>
          <p:cNvSpPr txBox="1">
            <a:spLocks/>
          </p:cNvSpPr>
          <p:nvPr/>
        </p:nvSpPr>
        <p:spPr>
          <a:xfrm>
            <a:off x="11382000" y="304610"/>
            <a:ext cx="810000" cy="4493727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percentage by mass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96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80500-D51D-19E6-357C-3FD6959E0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851BB-9F69-F73D-69FE-E9EEB9343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936027" cy="440661"/>
          </a:xfrm>
        </p:spPr>
        <p:txBody>
          <a:bodyPr/>
          <a:lstStyle/>
          <a:p>
            <a:r>
              <a:rPr lang="en-US" dirty="0"/>
              <a:t>Calculating mass from balanced equations</a:t>
            </a:r>
            <a:br>
              <a:rPr lang="en-US" dirty="0"/>
            </a:br>
            <a:r>
              <a:rPr lang="en-US" sz="2800" dirty="0"/>
              <a:t>Worked example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D1A6C-5FB3-B594-E381-A86D318D0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endParaRPr lang="en-GB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b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C45A103-C976-A868-A4FD-D802B322EC5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3970632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BA17C9-AC33-4A67-CCEB-878D525C05AB}"/>
                  </a:ext>
                </a:extLst>
              </p:cNvPr>
              <p:cNvSpPr txBox="1"/>
              <p:nvPr/>
            </p:nvSpPr>
            <p:spPr>
              <a:xfrm>
                <a:off x="8189798" y="2217315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4BA17C9-AC33-4A67-CCEB-878D525C05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9798" y="2217315"/>
                <a:ext cx="3328307" cy="79060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8C8EE736-5D5A-233F-CDAA-43A1BCBE64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40624044"/>
                  </p:ext>
                </p:extLst>
              </p:nvPr>
            </p:nvGraphicFramePr>
            <p:xfrm>
              <a:off x="2681831" y="3644429"/>
              <a:ext cx="5422616" cy="1689354"/>
            </p:xfrm>
            <a:graphic>
              <a:graphicData uri="http://schemas.openxmlformats.org/drawingml/2006/table">
                <a:tbl>
                  <a:tblPr firstRow="1" firstCol="1" bandRow="1">
                    <a:noFill/>
                    <a:tableStyleId>{5940675A-B579-460E-94D1-54222C63F5DA}</a:tableStyleId>
                  </a:tblPr>
                  <a:tblGrid>
                    <a:gridCol w="2313616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55450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55450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20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kern="1200" baseline="-250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8C8EE736-5D5A-233F-CDAA-43A1BCBE648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40624044"/>
                  </p:ext>
                </p:extLst>
              </p:nvPr>
            </p:nvGraphicFramePr>
            <p:xfrm>
              <a:off x="2681831" y="3644429"/>
              <a:ext cx="5422616" cy="1689354"/>
            </p:xfrm>
            <a:graphic>
              <a:graphicData uri="http://schemas.openxmlformats.org/drawingml/2006/table">
                <a:tbl>
                  <a:tblPr firstRow="1" firstCol="1" bandRow="1">
                    <a:noFill/>
                    <a:tableStyleId>{5940675A-B579-460E-94D1-54222C63F5DA}</a:tableStyleId>
                  </a:tblPr>
                  <a:tblGrid>
                    <a:gridCol w="2313616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55450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55450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48828" t="-26000" r="-100391" b="-50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49804" t="-26000" r="-784" b="-502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6118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3"/>
                          <a:stretch>
                            <a:fillRect l="-263" t="-286667" r="-135000" b="-13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61188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4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741E2D2B-A95B-3812-8E7A-5D35E3160938}"/>
              </a:ext>
            </a:extLst>
          </p:cNvPr>
          <p:cNvSpPr txBox="1"/>
          <p:nvPr/>
        </p:nvSpPr>
        <p:spPr>
          <a:xfrm>
            <a:off x="539999" y="3044212"/>
            <a:ext cx="957363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/>
            <a: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1: fill out the table with the information from the question. 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A4F35C50-0AF4-B055-85AD-62C74E31DA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6415511" y="4545903"/>
            <a:ext cx="325943" cy="2779719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87F28851-D756-751D-36B8-CC08C3EF3C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571680" y="4089879"/>
            <a:ext cx="352603" cy="1614999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17F7E6B3-2055-08AB-DCE0-9BCF7AC65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8189798" y="4510632"/>
            <a:ext cx="352603" cy="1186347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5E3BBD1-3E3B-4B3F-F211-EE3B58524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16227" y="2117063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0071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3D26F-0EBC-EFEC-731B-5973872AC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2D92B-6732-4063-4627-3B7469B1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7A579-16B5-E29A-FEF2-0BFCA8F65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419"/>
            <a:ext cx="10080000" cy="5039581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b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418A91C4-F482-A2E4-ED73-E29EF029DC04}"/>
              </a:ext>
            </a:extLst>
          </p:cNvPr>
          <p:cNvSpPr txBox="1">
            <a:spLocks/>
          </p:cNvSpPr>
          <p:nvPr/>
        </p:nvSpPr>
        <p:spPr>
          <a:xfrm>
            <a:off x="11365742" y="281917"/>
            <a:ext cx="810000" cy="4735321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A36EFCE6-0C1B-6971-00FD-0447BE952E3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98825729"/>
                  </p:ext>
                </p:extLst>
              </p:nvPr>
            </p:nvGraphicFramePr>
            <p:xfrm>
              <a:off x="5804452" y="3203109"/>
              <a:ext cx="5188419" cy="1692275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91655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748382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748382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kern="1200" baseline="-25000" dirty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A36EFCE6-0C1B-6971-00FD-0447BE952E3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98825729"/>
                  </p:ext>
                </p:extLst>
              </p:nvPr>
            </p:nvGraphicFramePr>
            <p:xfrm>
              <a:off x="5804452" y="3203109"/>
              <a:ext cx="5188419" cy="1692275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91655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748382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748382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97213" t="-26000" r="-100697" b="-508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7213" t="-26000" r="-697" b="-508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60" t="-298305" r="-207194" b="-1389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alibri" panose="020F050202020403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19A22A0-69EE-9925-2509-A2599BDF3840}"/>
                  </a:ext>
                </a:extLst>
              </p:cNvPr>
              <p:cNvSpPr txBox="1"/>
              <p:nvPr/>
            </p:nvSpPr>
            <p:spPr>
              <a:xfrm>
                <a:off x="446139" y="2826309"/>
                <a:ext cx="5192145" cy="33547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Step 2: work out the relative formula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CuO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endParaRPr lang="en-GB" altLang="en-US" sz="22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Cu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1 x 63.5 = 63.5</a:t>
                </a:r>
              </a:p>
              <a:p>
                <a:pPr defTabSz="914400"/>
                <a:endParaRPr lang="en-GB" altLang="en-US" sz="22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1 x 16 = 16</a:t>
                </a:r>
              </a:p>
              <a:p>
                <a:pPr defTabSz="914400"/>
                <a:endParaRPr lang="en-GB" altLang="en-US" sz="22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Total = 63.5 + 16 = 79.5</a:t>
                </a: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19A22A0-69EE-9925-2509-A2599BDF38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139" y="2826309"/>
                <a:ext cx="5192145" cy="3354765"/>
              </a:xfrm>
              <a:prstGeom prst="rect">
                <a:avLst/>
              </a:prstGeom>
              <a:blipFill>
                <a:blip r:embed="rId3"/>
                <a:stretch>
                  <a:fillRect l="-1526" t="-1273" r="-2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Arrow: Down 9">
            <a:extLst>
              <a:ext uri="{FF2B5EF4-FFF2-40B4-BE49-F238E27FC236}">
                <a16:creationId xmlns:a16="http://schemas.microsoft.com/office/drawing/2014/main" id="{CCC5D657-48E1-D175-A224-A5522F9CA2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9173011" y="3576430"/>
            <a:ext cx="325943" cy="294091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2E317BC5-75BA-8AD2-C9E6-36CACF8A3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98299" y="3862937"/>
            <a:ext cx="352603" cy="108275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6082A13A-D209-457F-2206-B3A64391C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806436" y="3907971"/>
            <a:ext cx="352603" cy="97594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7D5CFCF-13B5-C31A-C9E1-4CD833DA32CB}"/>
                  </a:ext>
                </a:extLst>
              </p:cNvPr>
              <p:cNvSpPr txBox="1"/>
              <p:nvPr/>
            </p:nvSpPr>
            <p:spPr>
              <a:xfrm>
                <a:off x="8128951" y="1987583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7D5CFCF-13B5-C31A-C9E1-4CD833DA32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951" y="1987583"/>
                <a:ext cx="3328307" cy="79060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AFE754-4E17-A7E6-0877-D54FE13FE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93339" y="1850368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5883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0DE9C-2977-7E88-8F11-EB3F4355C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9F0C6-AA2C-376D-2E1D-14E46B10C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045A7-D9FD-0AB6-9BE9-125C64233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b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</a:b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2B532BD7-BB36-686C-50A1-66D392E7FD62}"/>
              </a:ext>
            </a:extLst>
          </p:cNvPr>
          <p:cNvSpPr txBox="1">
            <a:spLocks/>
          </p:cNvSpPr>
          <p:nvPr/>
        </p:nvSpPr>
        <p:spPr>
          <a:xfrm>
            <a:off x="11382000" y="348767"/>
            <a:ext cx="810000" cy="456615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1F132D09-1324-69B2-E273-21ACBCBB185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06138585"/>
                  </p:ext>
                </p:extLst>
              </p:nvPr>
            </p:nvGraphicFramePr>
            <p:xfrm>
              <a:off x="5800726" y="3203109"/>
              <a:ext cx="4927856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92770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47570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659386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154526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kern="1200" baseline="-25000" dirty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1F132D09-1324-69B2-E273-21ACBCBB185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06138585"/>
                  </p:ext>
                </p:extLst>
              </p:nvPr>
            </p:nvGraphicFramePr>
            <p:xfrm>
              <a:off x="5800726" y="3203109"/>
              <a:ext cx="4927856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92770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47570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659386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21399" t="-26000" r="-113169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7794" t="-26000" r="-1103" b="-5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40" t="-291525" r="-176190" b="-1389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1651B91-0A15-DA35-3542-A46F8D2E3E6B}"/>
                  </a:ext>
                </a:extLst>
              </p:cNvPr>
              <p:cNvSpPr txBox="1"/>
              <p:nvPr/>
            </p:nvSpPr>
            <p:spPr>
              <a:xfrm>
                <a:off x="525894" y="3114705"/>
                <a:ext cx="5192145" cy="29422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Step 3: work out the moles using:</a:t>
                </a:r>
              </a:p>
              <a:p>
                <a:endParaRPr lang="en-GB" altLang="en-US" sz="2200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altLang="en-US" sz="2200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moles</m:t>
                      </m:r>
                      <m:r>
                        <a:rPr lang="en-GB" altLang="en-US" sz="2200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=</m:t>
                      </m:r>
                      <m:f>
                        <m:fPr>
                          <m:ctrlPr>
                            <a:rPr lang="en-GB" altLang="en-US" sz="2200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altLang="en-US" sz="2200" b="0" i="0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mass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200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200" b="0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GB" altLang="en-US" sz="2200" b="0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𝑟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altLang="en-US" sz="2200" i="1" baseline="-300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GB" altLang="en-US" sz="2200" i="1" baseline="-300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r>
                  <a:rPr lang="en-GB" altLang="en-US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moles</a:t>
                </a:r>
                <a:r>
                  <a:rPr lang="en-GB" altLang="en-US" sz="2200" i="1" dirty="0">
                    <a:latin typeface="Century Gothic" panose="020B050202020202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altLang="en-US" sz="2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altLang="en-US" sz="2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40</m:t>
                        </m:r>
                      </m:num>
                      <m:den>
                        <m:r>
                          <a:rPr lang="en-GB" altLang="en-US" sz="2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79.5</m:t>
                        </m:r>
                      </m:den>
                    </m:f>
                    <m:r>
                      <a:rPr lang="en-GB" altLang="en-US" sz="2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=0.503</m:t>
                    </m:r>
                  </m:oMath>
                </a14:m>
                <a:endParaRPr lang="en-GB" altLang="en-US" sz="2200" i="1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1651B91-0A15-DA35-3542-A46F8D2E3E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894" y="3114705"/>
                <a:ext cx="5192145" cy="2942216"/>
              </a:xfrm>
              <a:prstGeom prst="rect">
                <a:avLst/>
              </a:prstGeom>
              <a:blipFill>
                <a:blip r:embed="rId3"/>
                <a:stretch>
                  <a:fillRect l="-1526" t="-1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Arrow: Down 9">
            <a:extLst>
              <a:ext uri="{FF2B5EF4-FFF2-40B4-BE49-F238E27FC236}">
                <a16:creationId xmlns:a16="http://schemas.microsoft.com/office/drawing/2014/main" id="{05E2B377-3975-37BB-75F7-ABE0930E6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9000680" y="3574619"/>
            <a:ext cx="325943" cy="294091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E3F5AF97-36EF-7996-D75C-B2F7CB3639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89861" y="3593048"/>
            <a:ext cx="352603" cy="1321874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A3CCCFCA-9237-C5EF-6080-D32EA27D4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565009" y="3884007"/>
            <a:ext cx="352603" cy="975943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751B173-943F-18A1-6B7B-179ABF9ABF70}"/>
                  </a:ext>
                </a:extLst>
              </p:cNvPr>
              <p:cNvSpPr txBox="1"/>
              <p:nvPr/>
            </p:nvSpPr>
            <p:spPr>
              <a:xfrm>
                <a:off x="8053693" y="1998554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751B173-943F-18A1-6B7B-179ABF9ABF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693" y="1998554"/>
                <a:ext cx="3328307" cy="79060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CEB8108-9B8D-8306-92BA-A1A9F3DFF0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18081" y="1879073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385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F99CB-2DBD-0F2F-8910-9AF04F472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46A2E-E514-EFD0-0A94-2EEEC0487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09C71-F120-2BEC-8B58-E82F4DF98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78000"/>
            <a:ext cx="10080000" cy="5040000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9E379FF8-A195-02BC-480A-2CEE6DC6ED60}"/>
              </a:ext>
            </a:extLst>
          </p:cNvPr>
          <p:cNvSpPr txBox="1">
            <a:spLocks/>
          </p:cNvSpPr>
          <p:nvPr/>
        </p:nvSpPr>
        <p:spPr>
          <a:xfrm>
            <a:off x="11382000" y="259343"/>
            <a:ext cx="810000" cy="451183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C338055A-C64B-C52F-18CC-04A0F900143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76841490"/>
                  </p:ext>
                </p:extLst>
              </p:nvPr>
            </p:nvGraphicFramePr>
            <p:xfrm>
              <a:off x="5800726" y="3203109"/>
              <a:ext cx="5271330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21238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775046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775046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b="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b="0" i="0" kern="1200" baseline="-25000" dirty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b="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C338055A-C64B-C52F-18CC-04A0F900143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76841490"/>
                  </p:ext>
                </p:extLst>
              </p:nvPr>
            </p:nvGraphicFramePr>
            <p:xfrm>
              <a:off x="5800726" y="3203109"/>
              <a:ext cx="5271330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21238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775046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775046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97595" t="-26000" r="-101031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6918" t="-26000" r="-685" b="-5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b="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53" t="-291525" r="-206714" b="-1389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b="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ECDC56B4-9B88-7717-302B-0BB27E7D71B9}"/>
              </a:ext>
            </a:extLst>
          </p:cNvPr>
          <p:cNvSpPr txBox="1"/>
          <p:nvPr/>
        </p:nvSpPr>
        <p:spPr>
          <a:xfrm>
            <a:off x="444661" y="3203109"/>
            <a:ext cx="5118313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Step 4: manipulate the ratio. </a:t>
            </a:r>
          </a:p>
          <a:p>
            <a:endParaRPr lang="en-GB" altLang="en-US" sz="22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Divide moles by ratio on the left. Multiply by ratio on the right to determine the moles.</a:t>
            </a:r>
            <a:b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22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 this is a 1:1 ratio the number of moles is the same.</a:t>
            </a:r>
            <a:endParaRPr lang="en-GB" altLang="en-US" sz="2200" dirty="0"/>
          </a:p>
          <a:p>
            <a:pPr defTabSz="914400"/>
            <a:endParaRPr lang="en-GB" altLang="en-US" b="1" i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altLang="en-US" sz="1800" b="1" i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914400"/>
            <a:endParaRPr lang="en-GB" altLang="en-US" sz="1800" b="1" i="1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BBF91BC9-A5BA-6A7A-AC04-3260BEA51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9081912" y="3909470"/>
            <a:ext cx="325943" cy="294091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21CA72EE-8197-E7C8-C42B-7ED911E00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60571" y="3687842"/>
            <a:ext cx="352603" cy="1614999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3B94E012-491F-2F27-888B-31D863999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1072056" y="4077211"/>
            <a:ext cx="352603" cy="1186347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1066B30-4FAF-193E-9FDA-E188A881E3C8}"/>
                  </a:ext>
                </a:extLst>
              </p:cNvPr>
              <p:cNvSpPr txBox="1"/>
              <p:nvPr/>
            </p:nvSpPr>
            <p:spPr>
              <a:xfrm>
                <a:off x="8143071" y="2076604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1066B30-4FAF-193E-9FDA-E188A881E3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3071" y="2076604"/>
                <a:ext cx="3328307" cy="79060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F9F7BD4-AEF6-6464-3806-992132609E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07459" y="1929829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043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DACBA-00B8-2C7F-AE70-E5CEDF061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82233-65AA-D9B2-3CDE-C48E9228A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EEFFC-BB12-1165-C2C0-66A38BD24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44A8B7ED-0F49-382D-1AE0-14FA17BEA42D}"/>
              </a:ext>
            </a:extLst>
          </p:cNvPr>
          <p:cNvSpPr txBox="1">
            <a:spLocks/>
          </p:cNvSpPr>
          <p:nvPr/>
        </p:nvSpPr>
        <p:spPr>
          <a:xfrm>
            <a:off x="11382000" y="268395"/>
            <a:ext cx="810000" cy="4663657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2FEA4DB8-E93D-1378-9F42-B24149FB8C0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05208160"/>
                  </p:ext>
                </p:extLst>
              </p:nvPr>
            </p:nvGraphicFramePr>
            <p:xfrm>
              <a:off x="5800725" y="3203109"/>
              <a:ext cx="5271330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21238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633049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1704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kern="1200" baseline="-25000" dirty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2FEA4DB8-E93D-1378-9F42-B24149FB8C0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05208160"/>
                  </p:ext>
                </p:extLst>
              </p:nvPr>
            </p:nvGraphicFramePr>
            <p:xfrm>
              <a:off x="5800725" y="3203109"/>
              <a:ext cx="5271330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21238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633049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1704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05970" t="-26000" r="-118284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75238" t="-26000" r="-635" b="-5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53" t="-291525" r="-206714" b="-1389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0FFEC72-E27F-52FB-26DD-119DE978DC9A}"/>
                  </a:ext>
                </a:extLst>
              </p:cNvPr>
              <p:cNvSpPr txBox="1"/>
              <p:nvPr/>
            </p:nvSpPr>
            <p:spPr>
              <a:xfrm>
                <a:off x="540000" y="3203109"/>
                <a:ext cx="5412105" cy="20005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Step 5: work out the relative formula 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n-GB" altLang="en-US" sz="2200" b="0" i="0" baseline="-25000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</m:t>
                    </m:r>
                  </m:oMath>
                </a14:m>
                <a:endParaRPr lang="en-GB" altLang="en-US" sz="2200" baseline="-250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sz="22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 x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H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2 x 1= 2</a:t>
                </a: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defTabSz="914400"/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0FFEC72-E27F-52FB-26DD-119DE978DC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3203109"/>
                <a:ext cx="5412105" cy="2000548"/>
              </a:xfrm>
              <a:prstGeom prst="rect">
                <a:avLst/>
              </a:prstGeom>
              <a:blipFill>
                <a:blip r:embed="rId3"/>
                <a:stretch>
                  <a:fillRect l="-1466" t="-18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Arrow: Down 9">
            <a:extLst>
              <a:ext uri="{FF2B5EF4-FFF2-40B4-BE49-F238E27FC236}">
                <a16:creationId xmlns:a16="http://schemas.microsoft.com/office/drawing/2014/main" id="{78802E8C-285B-78C2-6E85-723FB56E2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9113786" y="3570230"/>
            <a:ext cx="325943" cy="294091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F611C35B-41B5-4814-AEBD-C4597AD7F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56785" y="3531258"/>
            <a:ext cx="352603" cy="1328693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F7EB3F54-0C74-55D2-922A-47E5F13FC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884748" y="3888041"/>
            <a:ext cx="352603" cy="971909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7B0AA64-CBF2-458E-127C-DD210BD8EC5A}"/>
                  </a:ext>
                </a:extLst>
              </p:cNvPr>
              <p:cNvSpPr txBox="1"/>
              <p:nvPr/>
            </p:nvSpPr>
            <p:spPr>
              <a:xfrm>
                <a:off x="8221839" y="2062692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7B0AA64-CBF2-458E-127C-DD210BD8EC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1839" y="2062692"/>
                <a:ext cx="3328307" cy="79060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902F50D-9008-E30B-6A3F-DCC21D4F5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16227" y="1946381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159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87C0C-F7D8-2905-FF1F-8FF49D4FB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F92BA-A225-A226-EA59-C00B2CB46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Calculating mass from balanced equations – worked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8B24F-0C9A-DA1C-F779-4548B7058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endParaRPr lang="en-GB" sz="2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sz="2400" dirty="0">
                <a:ea typeface="Times New Roman" panose="02020603050405020304" pitchFamily="18" charset="0"/>
                <a:cs typeface="Times New Roman" panose="02020603050405020304" pitchFamily="18" charset="0"/>
              </a:rPr>
              <a:t>What mass of hydrogen is needed to react with 40 g of copper oxide?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en-GB" sz="2400" dirty="0" err="1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CuO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→ Cu + H</a:t>
            </a:r>
            <a:r>
              <a:rPr lang="en-GB" sz="24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4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sym typeface="Wingdings" pitchFamily="2" charset="2"/>
            </a:endParaRP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6B9175A-F4D1-C949-930E-5DAF15A318EE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392532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E377C9D9-300A-E99B-9399-EC3720F0CD9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53870069"/>
                  </p:ext>
                </p:extLst>
              </p:nvPr>
            </p:nvGraphicFramePr>
            <p:xfrm>
              <a:off x="5433923" y="3258472"/>
              <a:ext cx="5412105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67205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0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𝐇</m:t>
                                </m:r>
                                <m:r>
                                  <a:rPr lang="en-GB" sz="20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 sz="1600" dirty="0"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1.006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kern="1200" dirty="0" smtClean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kern="1200" baseline="-25000" dirty="0">
                                    <a:solidFill>
                                      <a:schemeClr val="tx1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sz="2200"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E377C9D9-300A-E99B-9399-EC3720F0CD96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53870069"/>
                  </p:ext>
                </p:extLst>
              </p:nvPr>
            </p:nvGraphicFramePr>
            <p:xfrm>
              <a:off x="5433923" y="3258472"/>
              <a:ext cx="5412105" cy="1656842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67205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3048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000" b="1" kern="1200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97000" t="-26000" r="-100333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2"/>
                          <a:stretch>
                            <a:fillRect l="-197659" t="-26000" r="-669" b="-5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Mass (g)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40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1.006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45" t="-291525" r="-207241" b="-13898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79.5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2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Moles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a:t>0.503</a:t>
                          </a: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Arrow: Down 9">
            <a:extLst>
              <a:ext uri="{FF2B5EF4-FFF2-40B4-BE49-F238E27FC236}">
                <a16:creationId xmlns:a16="http://schemas.microsoft.com/office/drawing/2014/main" id="{0A81E49F-09A1-1D0E-4110-06BAC52655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8895300" y="3607057"/>
            <a:ext cx="325943" cy="294091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ED361940-B1E8-014E-4600-A05F718FF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054167" y="3561827"/>
            <a:ext cx="352603" cy="135348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332A9848-45DB-11D8-C13D-F8EAAA8C54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10721864" y="3858963"/>
            <a:ext cx="352603" cy="105635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09A162-76D0-62F0-1365-27D6FC68E4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92763" y="3858963"/>
            <a:ext cx="1301285" cy="4060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7B837ED-7C10-628A-29ED-B6D709253F27}"/>
                  </a:ext>
                </a:extLst>
              </p:cNvPr>
              <p:cNvSpPr txBox="1"/>
              <p:nvPr/>
            </p:nvSpPr>
            <p:spPr>
              <a:xfrm>
                <a:off x="7587816" y="2227517"/>
                <a:ext cx="3328307" cy="790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b="1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𝐦𝐨𝐥𝐞𝐬</m:t>
                      </m:r>
                      <m:r>
                        <a:rPr lang="en-GB" altLang="en-US" sz="2400" b="1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= </m:t>
                      </m:r>
                      <m:f>
                        <m:fPr>
                          <m:ctrlPr>
                            <a:rPr lang="en-GB" altLang="en-US" sz="2400" b="1" i="1" dirty="0" smtClean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altLang="en-US" sz="2400" b="1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𝐦𝐚𝐬𝐬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400" b="1" i="1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𝑴</m:t>
                              </m:r>
                            </m:e>
                            <m:sub>
                              <m:r>
                                <a:rPr lang="en-GB" altLang="en-US" sz="2400" b="1" i="0" dirty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Arial" panose="020B0604020202020204" pitchFamily="34" charset="0"/>
                                </a:rPr>
                                <m:t>𝐫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sz="2400" b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7B837ED-7C10-628A-29ED-B6D709253F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7816" y="2227517"/>
                <a:ext cx="3328307" cy="79060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31A94D1-1518-2778-38D7-0DDC337EA925}"/>
                  </a:ext>
                </a:extLst>
              </p:cNvPr>
              <p:cNvSpPr txBox="1"/>
              <p:nvPr/>
            </p:nvSpPr>
            <p:spPr>
              <a:xfrm>
                <a:off x="372637" y="3241872"/>
                <a:ext cx="4689519" cy="32235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Step 6: work out mass using the mole equation:</a:t>
                </a:r>
                <a:endParaRPr lang="en-GB" altLang="en-US" sz="2200" baseline="-30000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GB" altLang="en-US" sz="2200" baseline="-300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altLang="en-US" sz="22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moles</m:t>
                      </m:r>
                      <m:r>
                        <a:rPr lang="en-GB" altLang="en-US" sz="2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altLang="en-US" sz="2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altLang="en-US" sz="22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mass</m:t>
                          </m:r>
                        </m:num>
                        <m:den>
                          <m:sSub>
                            <m:sSubPr>
                              <m:ctrlPr>
                                <a:rPr lang="en-GB" altLang="en-US" sz="2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altLang="en-US" sz="22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altLang="en-US" sz="2200" b="0" i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r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altLang="en-US" sz="22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endParaRPr lang="en-GB" altLang="en-US" sz="22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200" b="0" i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0.503=</m:t>
                      </m:r>
                      <m:f>
                        <m:fPr>
                          <m:ctrlPr>
                            <a:rPr lang="en-GB" altLang="en-US" sz="2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altLang="en-US" sz="22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mass</m:t>
                          </m:r>
                        </m:num>
                        <m:den>
                          <m:r>
                            <a:rPr lang="en-GB" altLang="en-US" sz="22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altLang="en-US" sz="22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endParaRPr lang="en-GB" altLang="en-US" sz="2200" dirty="0">
                  <a:latin typeface="Century Gothic" panose="020B0502020202020204" pitchFamily="34" charset="0"/>
                  <a:cs typeface="Times New Roman" panose="02020603050405020304" pitchFamily="18" charset="0"/>
                </a:endParaRPr>
              </a:p>
              <a:p>
                <a:r>
                  <a:rPr lang="en-GB" altLang="en-US" sz="2200" dirty="0">
                    <a:latin typeface="Century Gothic" panose="020B0502020202020204" pitchFamily="34" charset="0"/>
                    <a:cs typeface="Times New Roman" panose="02020603050405020304" pitchFamily="18" charset="0"/>
                  </a:rPr>
                  <a:t>Mass = 0.503 x 2 = 1.006 g</a:t>
                </a:r>
                <a:endParaRPr lang="en-GB" altLang="en-US" sz="1800" b="1" i="1" dirty="0">
                  <a:latin typeface="Century Gothic" panose="020B0502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31A94D1-1518-2778-38D7-0DDC337EA9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37" y="3241872"/>
                <a:ext cx="4689519" cy="3223575"/>
              </a:xfrm>
              <a:prstGeom prst="rect">
                <a:avLst/>
              </a:prstGeom>
              <a:blipFill>
                <a:blip r:embed="rId4"/>
                <a:stretch>
                  <a:fillRect l="-1691" t="-1323" b="-2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83712CC-B95D-E903-460E-16F9776EE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52203" y="2117063"/>
            <a:ext cx="2399532" cy="975941"/>
          </a:xfrm>
          <a:prstGeom prst="roundRect">
            <a:avLst/>
          </a:prstGeom>
          <a:noFill/>
          <a:ln w="38100">
            <a:solidFill>
              <a:srgbClr val="C8102E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75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F8729-3F91-2A03-4B24-0E94E2EBE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3771E-CC9E-86CE-2163-F4CF3E72F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five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FDEA6-6169-885E-72E2-DCC043078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054907"/>
            <a:ext cx="10080000" cy="5040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On your mini whiteboard: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GB" dirty="0"/>
              <a:t>Calculate the</a:t>
            </a: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 mass of carbon monoxide needed to react with 480 g of iron oxide.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Fe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+ 3 CO → 2Fe + 3CO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</a:p>
          <a:p>
            <a:pPr marL="0" indent="0" algn="ctr">
              <a:spcAft>
                <a:spcPts val="0"/>
              </a:spcAft>
              <a:buNone/>
            </a:pPr>
            <a:endParaRPr lang="en-GB" baseline="-25000" dirty="0"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Use the table provided to support you. Remember, you must show your working.</a:t>
            </a:r>
          </a:p>
          <a:p>
            <a:pPr marL="0" indent="0">
              <a:spcAft>
                <a:spcPts val="0"/>
              </a:spcAft>
              <a:buNone/>
            </a:pPr>
            <a:endParaRPr lang="en-GB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DB7D51B-0C19-B014-31CD-955B76810823}"/>
              </a:ext>
            </a:extLst>
          </p:cNvPr>
          <p:cNvSpPr txBox="1">
            <a:spLocks/>
          </p:cNvSpPr>
          <p:nvPr/>
        </p:nvSpPr>
        <p:spPr>
          <a:xfrm>
            <a:off x="11382000" y="264174"/>
            <a:ext cx="810000" cy="4593315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281FBEF-F98B-8F75-8E45-69776DBB56B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04698429"/>
                  </p:ext>
                </p:extLst>
              </p:nvPr>
            </p:nvGraphicFramePr>
            <p:xfrm>
              <a:off x="455483" y="3731074"/>
              <a:ext cx="5467350" cy="1812417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822450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8267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𝐅𝐞</m:t>
                                </m:r>
                                <m:r>
                                  <a:rPr lang="en-GB" sz="2200" b="1" i="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  <m:r>
                                  <a:rPr lang="en-GB" sz="2200" b="1" i="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𝐎</m:t>
                                </m:r>
                                <m:r>
                                  <a:rPr lang="en-GB" sz="22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𝐂𝐎</m:t>
                                </m:r>
                              </m:oMath>
                            </m:oMathPara>
                          </a14:m>
                          <a:endParaRPr dirty="0"/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baseline="-25000" dirty="0">
                                    <a:effectLst/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281FBEF-F98B-8F75-8E45-69776DBB56B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04698429"/>
                  </p:ext>
                </p:extLst>
              </p:nvPr>
            </p:nvGraphicFramePr>
            <p:xfrm>
              <a:off x="455483" y="3731074"/>
              <a:ext cx="5467350" cy="1812417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822450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46037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00000" t="-19737" r="-100333" b="-327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200669" t="-19737" r="-669" b="-32763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5877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34" t="-338983" r="-201003" b="-1372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id="{5CC02D33-E1D1-5315-5F45-BE4FADC16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33746" y="4511614"/>
            <a:ext cx="749366" cy="3548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8102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2D2D28B-FBFF-8A93-9805-1EA107559716}"/>
                  </a:ext>
                </a:extLst>
              </p:cNvPr>
              <p:cNvSpPr txBox="1"/>
              <p:nvPr/>
            </p:nvSpPr>
            <p:spPr>
              <a:xfrm>
                <a:off x="6019857" y="3228874"/>
                <a:ext cx="46273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(2 x 56) + (3 x 16) = 160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2D2D28B-FBFF-8A93-9805-1EA1075597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857" y="3228874"/>
                <a:ext cx="4627384" cy="430887"/>
              </a:xfrm>
              <a:prstGeom prst="rect">
                <a:avLst/>
              </a:prstGeom>
              <a:blipFill>
                <a:blip r:embed="rId3"/>
                <a:stretch>
                  <a:fillRect l="-132" t="-12857" r="-922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99796E-9FA3-7839-B058-7A12E14B7EAE}"/>
                  </a:ext>
                </a:extLst>
              </p:cNvPr>
              <p:cNvSpPr txBox="1"/>
              <p:nvPr/>
            </p:nvSpPr>
            <p:spPr>
              <a:xfrm>
                <a:off x="6096000" y="3795456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480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160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=3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99796E-9FA3-7839-B058-7A12E14B7E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795456"/>
                <a:ext cx="4033214" cy="61311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D512E263-D5A8-EEC0-8D09-656478E7AFAA}"/>
              </a:ext>
            </a:extLst>
          </p:cNvPr>
          <p:cNvSpPr txBox="1"/>
          <p:nvPr/>
        </p:nvSpPr>
        <p:spPr>
          <a:xfrm>
            <a:off x="6019857" y="4400417"/>
            <a:ext cx="51680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A ratio of 1:3 is equal to a ratio of 3:9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3CD0B8C-4BAB-5287-E130-ED436B5AD8E0}"/>
                  </a:ext>
                </a:extLst>
              </p:cNvPr>
              <p:cNvSpPr txBox="1"/>
              <p:nvPr/>
            </p:nvSpPr>
            <p:spPr>
              <a:xfrm>
                <a:off x="6019857" y="4959361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12 + 16 = 28</a:t>
                </a:r>
                <a:endParaRPr lang="en-GB" sz="2200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E3CD0B8C-4BAB-5287-E130-ED436B5AD8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857" y="4959361"/>
                <a:ext cx="4328254" cy="430887"/>
              </a:xfrm>
              <a:prstGeom prst="rect">
                <a:avLst/>
              </a:prstGeom>
              <a:blipFill>
                <a:blip r:embed="rId5"/>
                <a:stretch>
                  <a:fillRect l="-141" t="-12857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6CD289D-23A9-8043-294C-F2500B98A54A}"/>
                  </a:ext>
                </a:extLst>
              </p:cNvPr>
              <p:cNvSpPr txBox="1"/>
              <p:nvPr/>
            </p:nvSpPr>
            <p:spPr>
              <a:xfrm>
                <a:off x="6019856" y="5361768"/>
                <a:ext cx="4821461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mass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sSub>
                      <m:sSubPr>
                        <m:ctrlP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𝑀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altLang="en-US" sz="2200" i="0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r</m:t>
                        </m:r>
                      </m:sub>
                    </m:sSub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=9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×28=252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6CD289D-23A9-8043-294C-F2500B98A5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856" y="5361768"/>
                <a:ext cx="4821461" cy="43088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6092175-AF03-3B47-B06C-5BC9D9FD43C3}"/>
                  </a:ext>
                </a:extLst>
              </p:cNvPr>
              <p:cNvSpPr txBox="1"/>
              <p:nvPr/>
            </p:nvSpPr>
            <p:spPr>
              <a:xfrm>
                <a:off x="6146058" y="5887113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en-GB" sz="2200" i="0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252 g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6092175-AF03-3B47-B06C-5BC9D9FD43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6058" y="5887113"/>
                <a:ext cx="4328254" cy="430887"/>
              </a:xfrm>
              <a:prstGeom prst="rect">
                <a:avLst/>
              </a:prstGeom>
              <a:blipFill>
                <a:blip r:embed="rId7"/>
                <a:stretch>
                  <a:fillRect l="-1831" t="-10000" b="-28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66232A8E-E52D-BBF4-3412-81B3A7D8E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46058" y="5869686"/>
            <a:ext cx="2711071" cy="450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717689-19C8-3EB1-A25B-A85F30BBA71E}"/>
              </a:ext>
            </a:extLst>
          </p:cNvPr>
          <p:cNvSpPr txBox="1"/>
          <p:nvPr/>
        </p:nvSpPr>
        <p:spPr>
          <a:xfrm>
            <a:off x="3020074" y="4128107"/>
            <a:ext cx="3417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0FF3C4-81F8-2A79-6433-53E68C70DFA6}"/>
              </a:ext>
            </a:extLst>
          </p:cNvPr>
          <p:cNvSpPr txBox="1"/>
          <p:nvPr/>
        </p:nvSpPr>
        <p:spPr>
          <a:xfrm>
            <a:off x="4843957" y="4146615"/>
            <a:ext cx="3417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34444E-ACC4-5B5B-382A-010D493E7AFA}"/>
              </a:ext>
            </a:extLst>
          </p:cNvPr>
          <p:cNvSpPr txBox="1"/>
          <p:nvPr/>
        </p:nvSpPr>
        <p:spPr>
          <a:xfrm>
            <a:off x="2854766" y="4460609"/>
            <a:ext cx="6559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480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4D367E-DC33-F358-5740-754AE4EFA36A}"/>
              </a:ext>
            </a:extLst>
          </p:cNvPr>
          <p:cNvSpPr txBox="1"/>
          <p:nvPr/>
        </p:nvSpPr>
        <p:spPr>
          <a:xfrm>
            <a:off x="3031897" y="5172868"/>
            <a:ext cx="30168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E7CB40-9481-9C42-13D0-5701D5333875}"/>
              </a:ext>
            </a:extLst>
          </p:cNvPr>
          <p:cNvSpPr txBox="1"/>
          <p:nvPr/>
        </p:nvSpPr>
        <p:spPr>
          <a:xfrm>
            <a:off x="2841146" y="4850204"/>
            <a:ext cx="6559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160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A2FC9F-251A-1DC0-AB79-18929777E4BC}"/>
              </a:ext>
            </a:extLst>
          </p:cNvPr>
          <p:cNvSpPr txBox="1"/>
          <p:nvPr/>
        </p:nvSpPr>
        <p:spPr>
          <a:xfrm>
            <a:off x="4687027" y="4460608"/>
            <a:ext cx="6559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252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CB43CC-9A35-8A86-617F-9C7644355699}"/>
              </a:ext>
            </a:extLst>
          </p:cNvPr>
          <p:cNvSpPr txBox="1"/>
          <p:nvPr/>
        </p:nvSpPr>
        <p:spPr>
          <a:xfrm>
            <a:off x="4855876" y="5172867"/>
            <a:ext cx="3417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C676FA-0F0E-4594-7AE3-5BA4D3567AFA}"/>
              </a:ext>
            </a:extLst>
          </p:cNvPr>
          <p:cNvSpPr txBox="1"/>
          <p:nvPr/>
        </p:nvSpPr>
        <p:spPr>
          <a:xfrm>
            <a:off x="4759002" y="4857489"/>
            <a:ext cx="49885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1376399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6" grpId="0"/>
      <p:bldP spid="8" grpId="0"/>
      <p:bldP spid="19" grpId="0"/>
      <p:bldP spid="20" grpId="0"/>
      <p:bldP spid="21" grpId="0"/>
      <p:bldP spid="22" grpId="0"/>
      <p:bldP spid="23" grpId="0" animBg="1"/>
      <p:bldP spid="7" grpId="0"/>
      <p:bldP spid="9" grpId="0"/>
      <p:bldP spid="10" grpId="0"/>
      <p:bldP spid="11" grpId="0"/>
      <p:bldP spid="13" grpId="0"/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F3279-0AF6-812B-AA48-1106E237E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70E44-AD95-4904-17D0-BD1A9E6B8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Checkpoint six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0FAE9-B597-DD51-92C5-D15907F628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On your mini whiteboard, :</a:t>
            </a:r>
          </a:p>
          <a:p>
            <a:pPr marL="0" indent="0">
              <a:buNone/>
            </a:pPr>
            <a:r>
              <a:rPr lang="en-GB" dirty="0"/>
              <a:t>Calculate the mass of aluminium that can be formed from 1020 g of aluminium oxide.</a:t>
            </a:r>
          </a:p>
          <a:p>
            <a:pPr marL="0" indent="0" algn="ctr">
              <a:buNone/>
            </a:pP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2Al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3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 → 4Al + 3O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</a:p>
          <a:p>
            <a:pPr marL="0" indent="0">
              <a:buNone/>
            </a:pPr>
            <a:r>
              <a:rPr lang="en-GB" dirty="0">
                <a:ea typeface="Times New Roman" panose="02020603050405020304" pitchFamily="18" charset="0"/>
                <a:cs typeface="Times New Roman" panose="02020603050405020304" pitchFamily="18" charset="0"/>
              </a:rPr>
              <a:t>Use the table provided to support you. Remember, you must show your working.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CAF0142-0A73-2EFE-69CC-A5A01EB1EC41}"/>
              </a:ext>
            </a:extLst>
          </p:cNvPr>
          <p:cNvSpPr txBox="1">
            <a:spLocks/>
          </p:cNvSpPr>
          <p:nvPr/>
        </p:nvSpPr>
        <p:spPr>
          <a:xfrm>
            <a:off x="11382000" y="309556"/>
            <a:ext cx="810000" cy="453899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FC78F03D-D2ED-0EE1-8961-84A154E5D8A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2354667"/>
                  </p:ext>
                </p:extLst>
              </p:nvPr>
            </p:nvGraphicFramePr>
            <p:xfrm>
              <a:off x="558333" y="4130287"/>
              <a:ext cx="5442884" cy="1784731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97984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𝐀𝐥</m:t>
                                </m:r>
                                <m:r>
                                  <a:rPr lang="en-GB" sz="2200" b="1" i="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  <m:r>
                                  <a:rPr lang="en-GB" sz="2200" b="1" i="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𝐎</m:t>
                                </m:r>
                                <m:r>
                                  <a:rPr lang="en-GB" sz="22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𝐀𝐥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 xmlns:m="http://schemas.openxmlformats.org/officeDocument/2006/math">
                              <m:r>
                                <a:rPr lang="en-GB" sz="2200" i="1" dirty="0" smtClean="0">
                                  <a:effectLst/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m:rPr>
                                  <m:sty m:val="p"/>
                                </m:rPr>
                                <a:rPr lang="en-GB" sz="2200" i="0" baseline="-25000" dirty="0">
                                  <a:effectLst/>
                                  <a:latin typeface="Cambria Math" panose="02040503050406030204" pitchFamily="18" charset="0"/>
                                </a:rPr>
                                <m:t>r</m:t>
                              </m:r>
                            </m:oMath>
                          </a14:m>
                          <a:r>
                            <a:rPr lang="en-GB" i="0" dirty="0"/>
                            <a:t> </a:t>
                          </a:r>
                          <a:endParaRPr i="0" dirty="0"/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FC78F03D-D2ED-0EE1-8961-84A154E5D8A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2354667"/>
                  </p:ext>
                </p:extLst>
              </p:nvPr>
            </p:nvGraphicFramePr>
            <p:xfrm>
              <a:off x="558333" y="4130287"/>
              <a:ext cx="5442884" cy="1784731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797984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822450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46037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98667" t="-19737" r="-100333" b="-322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199331" t="-19737" r="-669" b="-32236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39" t="-370370" r="-203729" b="-1518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33108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9B0356CC-C7B0-AE4A-9C65-340A9A032271}"/>
              </a:ext>
            </a:extLst>
          </p:cNvPr>
          <p:cNvSpPr txBox="1"/>
          <p:nvPr/>
        </p:nvSpPr>
        <p:spPr>
          <a:xfrm>
            <a:off x="2808241" y="4873374"/>
            <a:ext cx="9430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1020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AEF50D-31B6-E2D9-4EC2-10AE39B46980}"/>
              </a:ext>
            </a:extLst>
          </p:cNvPr>
          <p:cNvSpPr txBox="1"/>
          <p:nvPr/>
        </p:nvSpPr>
        <p:spPr>
          <a:xfrm>
            <a:off x="3037658" y="4541230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9ACF64-D8FB-2B3B-0099-98FB5707A9BA}"/>
              </a:ext>
            </a:extLst>
          </p:cNvPr>
          <p:cNvSpPr txBox="1"/>
          <p:nvPr/>
        </p:nvSpPr>
        <p:spPr>
          <a:xfrm>
            <a:off x="4908255" y="4527787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4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7B8D86-DF8A-1898-D94B-E0DFAD0A4044}"/>
              </a:ext>
            </a:extLst>
          </p:cNvPr>
          <p:cNvSpPr txBox="1"/>
          <p:nvPr/>
        </p:nvSpPr>
        <p:spPr>
          <a:xfrm>
            <a:off x="2910442" y="5244120"/>
            <a:ext cx="69431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102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281C9C-FAC5-FC5B-31E2-05ADEB69B222}"/>
              </a:ext>
            </a:extLst>
          </p:cNvPr>
          <p:cNvSpPr txBox="1"/>
          <p:nvPr/>
        </p:nvSpPr>
        <p:spPr>
          <a:xfrm>
            <a:off x="2977136" y="5558188"/>
            <a:ext cx="6052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E6CA04-8E15-7BEA-9C83-9584B09563D6}"/>
              </a:ext>
            </a:extLst>
          </p:cNvPr>
          <p:cNvSpPr txBox="1"/>
          <p:nvPr/>
        </p:nvSpPr>
        <p:spPr>
          <a:xfrm>
            <a:off x="4837885" y="5548494"/>
            <a:ext cx="6052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DEDC1C-5F4E-9854-182F-35288264A6B0}"/>
              </a:ext>
            </a:extLst>
          </p:cNvPr>
          <p:cNvSpPr txBox="1"/>
          <p:nvPr/>
        </p:nvSpPr>
        <p:spPr>
          <a:xfrm>
            <a:off x="4837885" y="5244121"/>
            <a:ext cx="60527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90DF1C-D1F9-8087-3649-6D707DB31FBB}"/>
              </a:ext>
            </a:extLst>
          </p:cNvPr>
          <p:cNvSpPr txBox="1"/>
          <p:nvPr/>
        </p:nvSpPr>
        <p:spPr>
          <a:xfrm>
            <a:off x="4755156" y="4873373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540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A6CD0C-9359-05F9-B13E-38BA65853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25332" y="4889008"/>
            <a:ext cx="1301285" cy="4152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73EC84E-593E-A5C1-34C9-58E037A94642}"/>
                  </a:ext>
                </a:extLst>
              </p:cNvPr>
              <p:cNvSpPr txBox="1"/>
              <p:nvPr/>
            </p:nvSpPr>
            <p:spPr>
              <a:xfrm>
                <a:off x="6167979" y="3528545"/>
                <a:ext cx="4627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Al</a:t>
                </a:r>
                <a:r>
                  <a:rPr lang="en-GB" sz="24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O</a:t>
                </a:r>
                <a:r>
                  <a:rPr lang="en-GB" sz="2400" baseline="-250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(2 x 27) + (3 x 16) = 102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73EC84E-593E-A5C1-34C9-58E037A946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979" y="3528545"/>
                <a:ext cx="4627384" cy="461665"/>
              </a:xfrm>
              <a:prstGeom prst="rect">
                <a:avLst/>
              </a:prstGeom>
              <a:blipFill>
                <a:blip r:embed="rId3"/>
                <a:stretch>
                  <a:fillRect l="-132" t="-11842" r="-1581" b="-276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A800C5F-159B-806D-58FD-2F87E86769AB}"/>
                  </a:ext>
                </a:extLst>
              </p:cNvPr>
              <p:cNvSpPr txBox="1"/>
              <p:nvPr/>
            </p:nvSpPr>
            <p:spPr>
              <a:xfrm>
                <a:off x="6154316" y="4024835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1020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102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=10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A800C5F-159B-806D-58FD-2F87E86769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316" y="4024835"/>
                <a:ext cx="4033214" cy="61311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1DA48E6C-E4DB-5C34-E507-E0AB9F27A7C9}"/>
              </a:ext>
            </a:extLst>
          </p:cNvPr>
          <p:cNvSpPr txBox="1"/>
          <p:nvPr/>
        </p:nvSpPr>
        <p:spPr>
          <a:xfrm>
            <a:off x="6125928" y="4635302"/>
            <a:ext cx="5168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A ratio of 2:4 is equal to a ratio of 10:20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5BB2DF6-2B8A-BF8E-AF99-2BF8DB962366}"/>
                  </a:ext>
                </a:extLst>
              </p:cNvPr>
              <p:cNvSpPr txBox="1"/>
              <p:nvPr/>
            </p:nvSpPr>
            <p:spPr>
              <a:xfrm>
                <a:off x="6167979" y="5421484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Al</m:t>
                    </m:r>
                  </m:oMath>
                </a14:m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27</a:t>
                </a:r>
                <a:endParaRPr lang="en-GB" sz="22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15BB2DF6-2B8A-BF8E-AF99-2BF8DB9623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979" y="5421484"/>
                <a:ext cx="4328254" cy="430887"/>
              </a:xfrm>
              <a:prstGeom prst="rect">
                <a:avLst/>
              </a:prstGeom>
              <a:blipFill>
                <a:blip r:embed="rId5"/>
                <a:stretch>
                  <a:fillRect l="-141" t="-11268" b="-253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03A51BC-38FD-EAEB-036E-BF3B98647622}"/>
                  </a:ext>
                </a:extLst>
              </p:cNvPr>
              <p:cNvSpPr txBox="1"/>
              <p:nvPr/>
            </p:nvSpPr>
            <p:spPr>
              <a:xfrm>
                <a:off x="6167979" y="5836124"/>
                <a:ext cx="4821461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mass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sSub>
                      <m:sSubPr>
                        <m:ctrlP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altLang="en-US" sz="2200" i="0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r</m:t>
                        </m:r>
                      </m:sub>
                    </m:sSub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=20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×27=540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03A51BC-38FD-EAEB-036E-BF3B986476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979" y="5836124"/>
                <a:ext cx="4821461" cy="43088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9C2B282-5C0D-B45A-021D-63F88DDF658C}"/>
                  </a:ext>
                </a:extLst>
              </p:cNvPr>
              <p:cNvSpPr txBox="1"/>
              <p:nvPr/>
            </p:nvSpPr>
            <p:spPr>
              <a:xfrm>
                <a:off x="6190784" y="6300000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b="0" i="0" smtClean="0">
                        <a:latin typeface="Cambria Math" panose="02040503050406030204" pitchFamily="18" charset="0"/>
                      </a:rPr>
                      <m:t>Al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540 g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9C2B282-5C0D-B45A-021D-63F88DDF65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0784" y="6300000"/>
                <a:ext cx="4328254" cy="430887"/>
              </a:xfrm>
              <a:prstGeom prst="rect">
                <a:avLst/>
              </a:prstGeom>
              <a:blipFill>
                <a:blip r:embed="rId7"/>
                <a:stretch>
                  <a:fillRect l="-1831"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8392F879-43FD-DF18-0802-29E89E235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90784" y="6299694"/>
            <a:ext cx="2627291" cy="4152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CEAA6-0A79-AC1D-B244-9B9998325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0AD50-B544-10F7-2769-594C68720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questions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45C755-FD1D-42B4-01A8-25464C904F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3.1 </a:t>
                </a:r>
                <a:r>
                  <a:rPr lang="en-GB" dirty="0"/>
                  <a:t>What mass of calcium oxide is formed when 10 g of calcium carbonate is completely decomposed?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CaC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CaO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3.2</a:t>
                </a:r>
                <a:r>
                  <a:rPr lang="en-GB" dirty="0"/>
                  <a:t> What mass of </a:t>
                </a:r>
                <a:r>
                  <a:rPr lang="en-GB" dirty="0" err="1"/>
                  <a:t>sulfur</a:t>
                </a:r>
                <a:r>
                  <a:rPr lang="en-GB" dirty="0"/>
                  <a:t> dioxide is produced when 2.4 g of </a:t>
                </a:r>
                <a:r>
                  <a:rPr lang="en-GB" dirty="0" err="1"/>
                  <a:t>sulfur</a:t>
                </a:r>
                <a:r>
                  <a:rPr lang="en-GB" dirty="0"/>
                  <a:t> is burnt?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S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3.3 </a:t>
                </a:r>
                <a:r>
                  <a:rPr lang="en-GB" dirty="0"/>
                  <a:t>What mass of carbon is needed to react with 8 g of copper(II) oxide?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CuO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→ 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Cu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3.4 </a:t>
                </a:r>
                <a:r>
                  <a:rPr lang="en-GB" dirty="0"/>
                  <a:t>What mass of iron(III) oxide is needed to react with carbon monoxide to produce 112 g of iron?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Fe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+ 3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→ 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Fe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+ 3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45C755-FD1D-42B4-01A8-25464C904F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8B7DB1FE-16D7-46C7-32B3-0B3A0E1B8C0A}"/>
              </a:ext>
            </a:extLst>
          </p:cNvPr>
          <p:cNvSpPr txBox="1">
            <a:spLocks/>
          </p:cNvSpPr>
          <p:nvPr/>
        </p:nvSpPr>
        <p:spPr>
          <a:xfrm>
            <a:off x="11382000" y="250289"/>
            <a:ext cx="810000" cy="457520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3163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74497-F2A0-D63B-4A72-9C584469D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4901B-B945-4048-1B99-9784F5B82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to Q3.1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362AF4-51C6-D519-0C0A-34EC2AAAA82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3.1</a:t>
                </a:r>
                <a:r>
                  <a:rPr lang="en-GB" dirty="0"/>
                  <a:t> What mass of calcium oxide is formed when 10 g of calcium carbonate is completely decomposed?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CaC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CaO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9362AF4-51C6-D519-0C0A-34EC2AAAA82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052C487-4D32-D179-17A2-4B5C94CF73A5}"/>
              </a:ext>
            </a:extLst>
          </p:cNvPr>
          <p:cNvSpPr txBox="1">
            <a:spLocks/>
          </p:cNvSpPr>
          <p:nvPr/>
        </p:nvSpPr>
        <p:spPr>
          <a:xfrm>
            <a:off x="11377096" y="274111"/>
            <a:ext cx="810000" cy="4593315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FAB4E497-2A7A-7503-47DD-99CE5196FEE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09676175"/>
                  </p:ext>
                </p:extLst>
              </p:nvPr>
            </p:nvGraphicFramePr>
            <p:xfrm>
              <a:off x="540001" y="3049255"/>
              <a:ext cx="5969442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989814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989814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89814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𝐂𝐚𝐂𝐎</m:t>
                                </m:r>
                                <m:r>
                                  <a:rPr lang="en-GB" sz="2200" b="1" i="0" kern="1200" baseline="-25000" dirty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𝟑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kern="1200" dirty="0" smtClean="0">
                                    <a:solidFill>
                                      <a:srgbClr val="C8102E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𝐂𝐚𝐎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baseline="-25000" dirty="0">
                                    <a:effectLst/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i="0" dirty="0"/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FAB4E497-2A7A-7503-47DD-99CE5196FEE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09676175"/>
                  </p:ext>
                </p:extLst>
              </p:nvPr>
            </p:nvGraphicFramePr>
            <p:xfrm>
              <a:off x="540001" y="3049255"/>
              <a:ext cx="5969442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989814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989814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89814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8102E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8102E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613" t="-1053" r="-100920" b="-4052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000" t="-1053" r="-612" b="-40526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06" t="-303191" r="-200306" b="-1085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90DC71C-9101-D02B-7213-1D4845E6289A}"/>
              </a:ext>
            </a:extLst>
          </p:cNvPr>
          <p:cNvSpPr txBox="1"/>
          <p:nvPr/>
        </p:nvSpPr>
        <p:spPr>
          <a:xfrm>
            <a:off x="3294077" y="4263316"/>
            <a:ext cx="9430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054D42-D0E1-DD96-B834-319B4E46C6BA}"/>
              </a:ext>
            </a:extLst>
          </p:cNvPr>
          <p:cNvSpPr txBox="1"/>
          <p:nvPr/>
        </p:nvSpPr>
        <p:spPr>
          <a:xfrm>
            <a:off x="3372567" y="3678690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69C399-DE10-F5B4-A552-352C6AAC0522}"/>
              </a:ext>
            </a:extLst>
          </p:cNvPr>
          <p:cNvSpPr txBox="1"/>
          <p:nvPr/>
        </p:nvSpPr>
        <p:spPr>
          <a:xfrm>
            <a:off x="5361157" y="3651017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C4A11F-D9B8-60D5-3E18-9252BB841C14}"/>
              </a:ext>
            </a:extLst>
          </p:cNvPr>
          <p:cNvSpPr txBox="1"/>
          <p:nvPr/>
        </p:nvSpPr>
        <p:spPr>
          <a:xfrm>
            <a:off x="3232488" y="4863758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100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A55EB-57BE-F623-969E-63AEE813FD2B}"/>
              </a:ext>
            </a:extLst>
          </p:cNvPr>
          <p:cNvSpPr txBox="1"/>
          <p:nvPr/>
        </p:nvSpPr>
        <p:spPr>
          <a:xfrm>
            <a:off x="3294077" y="5439362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0.1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EC3EE7-AB2D-4CE5-EB97-3450E1804472}"/>
              </a:ext>
            </a:extLst>
          </p:cNvPr>
          <p:cNvSpPr txBox="1"/>
          <p:nvPr/>
        </p:nvSpPr>
        <p:spPr>
          <a:xfrm>
            <a:off x="5202736" y="5455667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0.1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A27B29-CB43-DBE5-9FFE-6AC7104CDFC9}"/>
              </a:ext>
            </a:extLst>
          </p:cNvPr>
          <p:cNvSpPr txBox="1"/>
          <p:nvPr/>
        </p:nvSpPr>
        <p:spPr>
          <a:xfrm>
            <a:off x="5266111" y="4863759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671DE2-3C76-664E-5AEC-80734942FBBA}"/>
              </a:ext>
            </a:extLst>
          </p:cNvPr>
          <p:cNvSpPr txBox="1"/>
          <p:nvPr/>
        </p:nvSpPr>
        <p:spPr>
          <a:xfrm>
            <a:off x="5202736" y="4286412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5.6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BDAB45-E561-9CD6-0004-4C8B94429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62535" y="4192810"/>
            <a:ext cx="1756372" cy="6353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7311D08-5B24-E7C9-F446-69C3176D1C87}"/>
                  </a:ext>
                </a:extLst>
              </p:cNvPr>
              <p:cNvSpPr txBox="1"/>
              <p:nvPr/>
            </p:nvSpPr>
            <p:spPr>
              <a:xfrm>
                <a:off x="6532817" y="3055095"/>
                <a:ext cx="4627384" cy="791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CaC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40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(1 x 40) + (1 x 12) + (3 x 16) = 100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7311D08-5B24-E7C9-F446-69C3176D1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2817" y="3055095"/>
                <a:ext cx="4627384" cy="791692"/>
              </a:xfrm>
              <a:prstGeom prst="rect">
                <a:avLst/>
              </a:prstGeom>
              <a:blipFill>
                <a:blip r:embed="rId4"/>
                <a:stretch>
                  <a:fillRect l="-1713" t="-3846" r="-1449" b="-146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21916D8-49AB-ED29-7906-A9E670C71DAE}"/>
                  </a:ext>
                </a:extLst>
              </p:cNvPr>
              <p:cNvSpPr txBox="1"/>
              <p:nvPr/>
            </p:nvSpPr>
            <p:spPr>
              <a:xfrm>
                <a:off x="6548353" y="3921559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10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100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=0.1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21916D8-49AB-ED29-7906-A9E670C71D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8353" y="3921559"/>
                <a:ext cx="4033214" cy="6131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E0E8F40-2811-4188-E0E9-3B6C1B0F086F}"/>
                  </a:ext>
                </a:extLst>
              </p:cNvPr>
              <p:cNvSpPr txBox="1"/>
              <p:nvPr/>
            </p:nvSpPr>
            <p:spPr>
              <a:xfrm>
                <a:off x="6548353" y="4527915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CaO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40 + 16 = 56</a:t>
                </a:r>
                <a:endParaRPr lang="en-GB" sz="22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E0E8F40-2811-4188-E0E9-3B6C1B0F08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8353" y="4527915"/>
                <a:ext cx="4328254" cy="430887"/>
              </a:xfrm>
              <a:prstGeom prst="rect">
                <a:avLst/>
              </a:prstGeom>
              <a:blipFill>
                <a:blip r:embed="rId6"/>
                <a:stretch>
                  <a:fillRect l="-141" t="-12857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58A6B64-72B4-87C4-7A0A-EAD25C8E04F0}"/>
                  </a:ext>
                </a:extLst>
              </p:cNvPr>
              <p:cNvSpPr txBox="1"/>
              <p:nvPr/>
            </p:nvSpPr>
            <p:spPr>
              <a:xfrm>
                <a:off x="6548352" y="4930322"/>
                <a:ext cx="4821461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mass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sSub>
                      <m:sSubPr>
                        <m:ctrlP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𝑀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altLang="en-US" sz="2200" i="0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r</m:t>
                        </m:r>
                      </m:sub>
                    </m:sSub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=0.1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×56=5.6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58A6B64-72B4-87C4-7A0A-EAD25C8E0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8352" y="4930322"/>
                <a:ext cx="4821461" cy="43088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F9CD6CF-6F60-F1DB-9178-DB7466663428}"/>
                  </a:ext>
                </a:extLst>
              </p:cNvPr>
              <p:cNvSpPr txBox="1"/>
              <p:nvPr/>
            </p:nvSpPr>
            <p:spPr>
              <a:xfrm>
                <a:off x="6674554" y="5455667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GB" sz="2200" i="0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5.6 g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F9CD6CF-6F60-F1DB-9178-DB74666634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554" y="5455667"/>
                <a:ext cx="4328254" cy="430887"/>
              </a:xfrm>
              <a:prstGeom prst="rect">
                <a:avLst/>
              </a:prstGeom>
              <a:blipFill>
                <a:blip r:embed="rId8"/>
                <a:stretch>
                  <a:fillRect l="-1831"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>
            <a:extLst>
              <a:ext uri="{FF2B5EF4-FFF2-40B4-BE49-F238E27FC236}">
                <a16:creationId xmlns:a16="http://schemas.microsoft.com/office/drawing/2014/main" id="{AA45A769-37D2-533C-00CC-FD419758C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51735" y="5453913"/>
            <a:ext cx="2711071" cy="450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7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 animBg="1"/>
      <p:bldP spid="14" grpId="0"/>
      <p:bldP spid="16" grpId="0"/>
      <p:bldP spid="18" grpId="0"/>
      <p:bldP spid="19" grpId="0"/>
      <p:bldP spid="20" grpId="0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1D9462-A7A6-3189-8858-79786BFD2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4BDF4-9E6F-25D8-E837-66ECF8838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to Q3.2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7810FA-4FE2-A7F7-BBC0-87EB1C878A9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3.2 </a:t>
                </a:r>
                <a:r>
                  <a:rPr lang="en-GB" dirty="0"/>
                  <a:t>What mass of </a:t>
                </a:r>
                <a:r>
                  <a:rPr lang="en-GB" dirty="0" err="1"/>
                  <a:t>sulfur</a:t>
                </a:r>
                <a:r>
                  <a:rPr lang="en-GB" dirty="0"/>
                  <a:t> dioxide is produced when 2.4 g of </a:t>
                </a:r>
                <a:r>
                  <a:rPr lang="en-GB" dirty="0" err="1"/>
                  <a:t>sulfur</a:t>
                </a:r>
                <a:r>
                  <a:rPr lang="en-GB" dirty="0"/>
                  <a:t> is burnt?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 →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S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7810FA-4FE2-A7F7-BBC0-87EB1C878A9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C80CC8F2-76E4-B34C-59AB-6166148EE343}"/>
              </a:ext>
            </a:extLst>
          </p:cNvPr>
          <p:cNvSpPr txBox="1">
            <a:spLocks/>
          </p:cNvSpPr>
          <p:nvPr/>
        </p:nvSpPr>
        <p:spPr>
          <a:xfrm>
            <a:off x="11382000" y="225222"/>
            <a:ext cx="810000" cy="457520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9827A916-F488-ED56-F0A1-6328580382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3592485"/>
                  </p:ext>
                </p:extLst>
              </p:nvPr>
            </p:nvGraphicFramePr>
            <p:xfrm>
              <a:off x="438182" y="2853133"/>
              <a:ext cx="6198009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2066003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2066003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206600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𝐒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kern="1200" dirty="0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𝐒𝐎</m:t>
                                </m:r>
                                <m:r>
                                  <a:rPr lang="en-GB" sz="2200" b="1" i="0" kern="1200" baseline="-25000" dirty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𝟐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baseline="-25000" dirty="0">
                                    <a:effectLst/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i="0" dirty="0"/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9827A916-F488-ED56-F0A1-6328580382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43592485"/>
                  </p:ext>
                </p:extLst>
              </p:nvPr>
            </p:nvGraphicFramePr>
            <p:xfrm>
              <a:off x="438182" y="2853133"/>
              <a:ext cx="6198009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2066003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2066003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206600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000" t="-2105" r="-100294" b="-4052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590" t="-2105" r="-590" b="-40526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kern="1200" dirty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95" t="-304255" r="-200885" b="-1085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8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F069AEAB-CBB6-05C0-9FFF-77F5130A7418}"/>
              </a:ext>
            </a:extLst>
          </p:cNvPr>
          <p:cNvSpPr txBox="1"/>
          <p:nvPr/>
        </p:nvSpPr>
        <p:spPr>
          <a:xfrm>
            <a:off x="3274885" y="4118376"/>
            <a:ext cx="9430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2.4</a:t>
            </a:r>
            <a:endParaRPr lang="en-GB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D24069-FFD2-269A-D796-F1981B38869C}"/>
              </a:ext>
            </a:extLst>
          </p:cNvPr>
          <p:cNvSpPr txBox="1"/>
          <p:nvPr/>
        </p:nvSpPr>
        <p:spPr>
          <a:xfrm>
            <a:off x="3358714" y="3503612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GB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8DD786-D8BA-0E51-51C2-CD312BFF040D}"/>
              </a:ext>
            </a:extLst>
          </p:cNvPr>
          <p:cNvSpPr txBox="1"/>
          <p:nvPr/>
        </p:nvSpPr>
        <p:spPr>
          <a:xfrm>
            <a:off x="5462478" y="3536086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GB" sz="2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F31EB4-6D0F-1794-3D4F-F7A69B7C70C0}"/>
              </a:ext>
            </a:extLst>
          </p:cNvPr>
          <p:cNvSpPr txBox="1"/>
          <p:nvPr/>
        </p:nvSpPr>
        <p:spPr>
          <a:xfrm>
            <a:off x="3313502" y="4674501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32</a:t>
            </a:r>
            <a:endParaRPr lang="en-GB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D37EF7-9E13-209F-7710-51F8DEC26DB0}"/>
              </a:ext>
            </a:extLst>
          </p:cNvPr>
          <p:cNvSpPr txBox="1"/>
          <p:nvPr/>
        </p:nvSpPr>
        <p:spPr>
          <a:xfrm>
            <a:off x="3166709" y="5230626"/>
            <a:ext cx="149661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0.075</a:t>
            </a: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3FADAE8-F16D-7F22-05CE-C6D8DCA2B040}"/>
              </a:ext>
            </a:extLst>
          </p:cNvPr>
          <p:cNvSpPr txBox="1"/>
          <p:nvPr/>
        </p:nvSpPr>
        <p:spPr>
          <a:xfrm>
            <a:off x="5226585" y="5253764"/>
            <a:ext cx="151077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0.075</a:t>
            </a:r>
            <a:endParaRPr lang="en-GB" sz="2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5FBB3D-B394-BD07-EC7F-15CEED032999}"/>
              </a:ext>
            </a:extLst>
          </p:cNvPr>
          <p:cNvSpPr txBox="1"/>
          <p:nvPr/>
        </p:nvSpPr>
        <p:spPr>
          <a:xfrm>
            <a:off x="5386171" y="4717086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64</a:t>
            </a:r>
            <a:endParaRPr lang="en-GB" sz="2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0CAE51-C84F-3086-E151-EF6FEB108433}"/>
              </a:ext>
            </a:extLst>
          </p:cNvPr>
          <p:cNvSpPr txBox="1"/>
          <p:nvPr/>
        </p:nvSpPr>
        <p:spPr>
          <a:xfrm>
            <a:off x="5364214" y="4119339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4.8</a:t>
            </a:r>
            <a:endParaRPr lang="en-GB" sz="2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FA041-0A8F-6293-1118-63B796FD0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76398" y="3976399"/>
            <a:ext cx="1890511" cy="6353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FC0CEA0-6257-6524-83D0-D47835CB15DF}"/>
                  </a:ext>
                </a:extLst>
              </p:cNvPr>
              <p:cNvSpPr txBox="1"/>
              <p:nvPr/>
            </p:nvSpPr>
            <p:spPr>
              <a:xfrm>
                <a:off x="6695392" y="2869844"/>
                <a:ext cx="4627384" cy="453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32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FC0CEA0-6257-6524-83D0-D47835CB15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5392" y="2869844"/>
                <a:ext cx="4627384" cy="453137"/>
              </a:xfrm>
              <a:prstGeom prst="rect">
                <a:avLst/>
              </a:prstGeom>
              <a:blipFill>
                <a:blip r:embed="rId4"/>
                <a:stretch>
                  <a:fillRect l="-132" t="-6757" b="-243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0BCDB28-6BB1-D34A-DBC3-A07EC54B1847}"/>
                  </a:ext>
                </a:extLst>
              </p:cNvPr>
              <p:cNvSpPr txBox="1"/>
              <p:nvPr/>
            </p:nvSpPr>
            <p:spPr>
              <a:xfrm>
                <a:off x="6710928" y="3444970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2.4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32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=0.075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0BCDB28-6BB1-D34A-DBC3-A07EC54B18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0928" y="3444970"/>
                <a:ext cx="4033214" cy="6131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08ED0F2-8011-854D-0111-0AAE03A943B8}"/>
                  </a:ext>
                </a:extLst>
              </p:cNvPr>
              <p:cNvSpPr txBox="1"/>
              <p:nvPr/>
            </p:nvSpPr>
            <p:spPr>
              <a:xfrm>
                <a:off x="6710928" y="4180076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2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GB" sz="2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  <m:sub>
                        <m:r>
                          <a:rPr lang="en-GB" sz="2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32 + (2 </a:t>
                </a:r>
                <a14:m>
                  <m:oMath xmlns:m="http://schemas.openxmlformats.org/officeDocument/2006/math">
                    <m:r>
                      <a:rPr lang="en-GB" altLang="en-US" sz="2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16) = 64</a:t>
                </a:r>
                <a:endParaRPr lang="en-GB" sz="22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08ED0F2-8011-854D-0111-0AAE03A943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0928" y="4180076"/>
                <a:ext cx="4328254" cy="430887"/>
              </a:xfrm>
              <a:prstGeom prst="rect">
                <a:avLst/>
              </a:prstGeom>
              <a:blipFill>
                <a:blip r:embed="rId6"/>
                <a:stretch>
                  <a:fillRect l="-141" t="-12857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90CA7E5-AB25-2D1C-8C57-DBDBB7979707}"/>
                  </a:ext>
                </a:extLst>
              </p:cNvPr>
              <p:cNvSpPr txBox="1"/>
              <p:nvPr/>
            </p:nvSpPr>
            <p:spPr>
              <a:xfrm>
                <a:off x="6710928" y="4745071"/>
                <a:ext cx="4328254" cy="7694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altLang="en-US" sz="2200" b="0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mass</m:t>
                      </m:r>
                      <m:r>
                        <a:rPr lang="en-GB" altLang="en-US" sz="2200" b="0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altLang="en-US" sz="2200" b="0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moles</m:t>
                      </m:r>
                      <m:r>
                        <a:rPr lang="en-GB" altLang="en-US" sz="2200" b="0" i="0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GB" altLang="en-US" sz="22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</m:t>
                      </m:r>
                      <m:sSub>
                        <m:sSubPr>
                          <m:ctrlPr>
                            <a:rPr lang="en-GB" altLang="en-US" sz="2200" i="1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altLang="en-US" sz="2200" i="1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𝑀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altLang="en-US" sz="2200" i="0" dirty="0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r</m:t>
                          </m:r>
                        </m:sub>
                      </m:sSub>
                      <m:r>
                        <a:rPr lang="en-GB" altLang="en-US" sz="2200" b="0" i="1" dirty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=0.075 </m:t>
                      </m:r>
                      <m:r>
                        <a:rPr lang="en-GB" altLang="en-US" sz="22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×64</m:t>
                      </m:r>
                    </m:oMath>
                  </m:oMathPara>
                </a14:m>
                <a:endParaRPr lang="en-GB" altLang="en-US" sz="2200" b="0" i="1" dirty="0">
                  <a:latin typeface="Cambria Math" panose="02040503050406030204" pitchFamily="18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algn="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=4.8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90CA7E5-AB25-2D1C-8C57-DBDBB79797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0928" y="4745071"/>
                <a:ext cx="4328254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22C4B8-35D2-8302-3A73-8397C3D8B9AE}"/>
                  </a:ext>
                </a:extLst>
              </p:cNvPr>
              <p:cNvSpPr txBox="1"/>
              <p:nvPr/>
            </p:nvSpPr>
            <p:spPr>
              <a:xfrm>
                <a:off x="6760178" y="5599754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Mass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200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S</m:t>
                        </m:r>
                        <m:r>
                          <a:rPr lang="en-GB" sz="2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  <m:sub>
                        <m:r>
                          <a:rPr lang="en-GB" sz="2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4.8 g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022C4B8-35D2-8302-3A73-8397C3D8B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178" y="5599754"/>
                <a:ext cx="4328254" cy="430887"/>
              </a:xfrm>
              <a:prstGeom prst="rect">
                <a:avLst/>
              </a:prstGeom>
              <a:blipFill>
                <a:blip r:embed="rId8"/>
                <a:stretch>
                  <a:fillRect l="-1831" t="-10000" b="-28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271C86FD-74E6-10B2-1BD2-74EC87484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737359" y="5598000"/>
            <a:ext cx="2711071" cy="450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4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 animBg="1"/>
      <p:bldP spid="14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B6AF0-CDBD-A57A-5AF9-6F551E71A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6DC33-C569-EC10-6988-23B9330A5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to Q3.3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62202E-75B8-AB4D-0F7C-0D8533DA5EF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3.3</a:t>
                </a:r>
                <a:r>
                  <a:rPr lang="en-GB" dirty="0"/>
                  <a:t> What mass of carbon is needed to react with 8 g of copper(</a:t>
                </a:r>
                <a:r>
                  <a:rPr lang="en-GB" cap="small" dirty="0"/>
                  <a:t>II</a:t>
                </a:r>
                <a:r>
                  <a:rPr lang="en-GB" dirty="0"/>
                  <a:t>) oxide?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CuO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→ 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Cu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A62202E-75B8-AB4D-0F7C-0D8533DA5EF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9CD38013-07CE-D90B-5F6D-C907425E3F72}"/>
              </a:ext>
            </a:extLst>
          </p:cNvPr>
          <p:cNvSpPr txBox="1">
            <a:spLocks/>
          </p:cNvSpPr>
          <p:nvPr/>
        </p:nvSpPr>
        <p:spPr>
          <a:xfrm>
            <a:off x="11382000" y="254172"/>
            <a:ext cx="810000" cy="4602368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24B36D88-A791-E52C-0D65-E3A50056DEE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57755294"/>
                  </p:ext>
                </p:extLst>
              </p:nvPr>
            </p:nvGraphicFramePr>
            <p:xfrm>
              <a:off x="529580" y="3110796"/>
              <a:ext cx="5743077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914359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914359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14359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kern="1200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kern="1200" dirty="0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𝐂𝐮𝐎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kern="1200" dirty="0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𝐂</m:t>
                                </m:r>
                              </m:oMath>
                            </m:oMathPara>
                          </a14:m>
                          <a:endParaRPr/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baseline="-25000" dirty="0">
                                    <a:effectLst/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i="0" dirty="0"/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24B36D88-A791-E52C-0D65-E3A50056DEE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57755294"/>
                  </p:ext>
                </p:extLst>
              </p:nvPr>
            </p:nvGraphicFramePr>
            <p:xfrm>
              <a:off x="529580" y="3110796"/>
              <a:ext cx="5743077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914359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914359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914359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marL="0" algn="ctr" defTabSz="914400" rtl="0" eaLnBrk="1" latinLnBrk="0" hangingPunct="1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kern="1200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Substance</a:t>
                          </a: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000" t="-1053" r="-100635" b="-4052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637" t="-1053" r="-955" b="-40526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18" t="-303191" r="-201274" b="-1085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6605413-2515-3F51-67C0-975208A89651}"/>
              </a:ext>
            </a:extLst>
          </p:cNvPr>
          <p:cNvSpPr txBox="1"/>
          <p:nvPr/>
        </p:nvSpPr>
        <p:spPr>
          <a:xfrm>
            <a:off x="3204421" y="4328764"/>
            <a:ext cx="9430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8</a:t>
            </a:r>
            <a:endParaRPr lang="en-GB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742DC8-2832-B840-5B94-2626D1D11B57}"/>
              </a:ext>
            </a:extLst>
          </p:cNvPr>
          <p:cNvSpPr txBox="1"/>
          <p:nvPr/>
        </p:nvSpPr>
        <p:spPr>
          <a:xfrm>
            <a:off x="3227759" y="3740252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C105BF-5CC1-EF55-0D66-72FD0F778759}"/>
              </a:ext>
            </a:extLst>
          </p:cNvPr>
          <p:cNvSpPr txBox="1"/>
          <p:nvPr/>
        </p:nvSpPr>
        <p:spPr>
          <a:xfrm>
            <a:off x="5200272" y="3740492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GB" sz="2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1F31B1-3A8D-CA79-0DB8-9EE5623D9CB6}"/>
              </a:ext>
            </a:extLst>
          </p:cNvPr>
          <p:cNvSpPr txBox="1"/>
          <p:nvPr/>
        </p:nvSpPr>
        <p:spPr>
          <a:xfrm>
            <a:off x="3064122" y="4937366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79.5</a:t>
            </a:r>
            <a:endParaRPr lang="en-GB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CDC59B-4E8B-E238-D5F6-CA9BF0AAEDAF}"/>
              </a:ext>
            </a:extLst>
          </p:cNvPr>
          <p:cNvSpPr txBox="1"/>
          <p:nvPr/>
        </p:nvSpPr>
        <p:spPr>
          <a:xfrm>
            <a:off x="3081244" y="5497592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0.1</a:t>
            </a: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479394-D357-3B7E-48BD-9F07702ACEC4}"/>
              </a:ext>
            </a:extLst>
          </p:cNvPr>
          <p:cNvSpPr txBox="1"/>
          <p:nvPr/>
        </p:nvSpPr>
        <p:spPr>
          <a:xfrm>
            <a:off x="4986686" y="5506310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0.05</a:t>
            </a:r>
            <a:endParaRPr lang="en-GB" sz="2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80BFC4-E75F-ED50-8A53-469BC3903C94}"/>
              </a:ext>
            </a:extLst>
          </p:cNvPr>
          <p:cNvSpPr txBox="1"/>
          <p:nvPr/>
        </p:nvSpPr>
        <p:spPr>
          <a:xfrm>
            <a:off x="5070422" y="4965605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GB" sz="2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753F07-9AA5-E6A2-DDC9-B64D254C918C}"/>
              </a:ext>
            </a:extLst>
          </p:cNvPr>
          <p:cNvSpPr txBox="1"/>
          <p:nvPr/>
        </p:nvSpPr>
        <p:spPr>
          <a:xfrm>
            <a:off x="5070422" y="4350134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0.6 </a:t>
            </a:r>
            <a:endParaRPr lang="en-GB" sz="2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B3A6B5D-98F4-F63F-10F4-8D9770BA3B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99571" y="4259570"/>
            <a:ext cx="1637095" cy="6353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613D271-455B-2024-280A-6D5AC9E8A25C}"/>
                  </a:ext>
                </a:extLst>
              </p:cNvPr>
              <p:cNvSpPr txBox="1"/>
              <p:nvPr/>
            </p:nvSpPr>
            <p:spPr>
              <a:xfrm>
                <a:off x="6344699" y="2641927"/>
                <a:ext cx="4627384" cy="791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GB" sz="2400" b="0" i="0" smtClean="0">
                        <a:latin typeface="Cambria Math" panose="02040503050406030204" pitchFamily="18" charset="0"/>
                      </a:rPr>
                      <m:t>uO</m:t>
                    </m:r>
                  </m:oMath>
                </a14:m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(1 x 63.5) + (1 x 16) = 79.5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613D271-455B-2024-280A-6D5AC9E8A2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699" y="2641927"/>
                <a:ext cx="4627384" cy="791692"/>
              </a:xfrm>
              <a:prstGeom prst="rect">
                <a:avLst/>
              </a:prstGeom>
              <a:blipFill>
                <a:blip r:embed="rId4"/>
                <a:stretch>
                  <a:fillRect l="-1713" t="-3077" b="-146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A2EFB80-0F52-9694-07CA-172C50A553D4}"/>
                  </a:ext>
                </a:extLst>
              </p:cNvPr>
              <p:cNvSpPr txBox="1"/>
              <p:nvPr/>
            </p:nvSpPr>
            <p:spPr>
              <a:xfrm>
                <a:off x="6360235" y="3508391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8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79.5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=0.1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A2EFB80-0F52-9694-07CA-172C50A553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235" y="3508391"/>
                <a:ext cx="4033214" cy="6131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33D511C-D116-CC35-4C80-D6887814D4D8}"/>
                  </a:ext>
                </a:extLst>
              </p:cNvPr>
              <p:cNvSpPr txBox="1"/>
              <p:nvPr/>
            </p:nvSpPr>
            <p:spPr>
              <a:xfrm>
                <a:off x="6390960" y="4972055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12</a:t>
                </a:r>
                <a:endParaRPr lang="en-GB" sz="22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33D511C-D116-CC35-4C80-D6887814D4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0960" y="4972055"/>
                <a:ext cx="4328254" cy="430887"/>
              </a:xfrm>
              <a:prstGeom prst="rect">
                <a:avLst/>
              </a:prstGeom>
              <a:blipFill>
                <a:blip r:embed="rId6"/>
                <a:stretch>
                  <a:fillRect l="-141" t="-12857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AA51B5D-0593-E0DC-30A5-CC310FCDA03F}"/>
                  </a:ext>
                </a:extLst>
              </p:cNvPr>
              <p:cNvSpPr txBox="1"/>
              <p:nvPr/>
            </p:nvSpPr>
            <p:spPr>
              <a:xfrm>
                <a:off x="6390959" y="5374462"/>
                <a:ext cx="4991041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mass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sSub>
                      <m:sSubPr>
                        <m:ctrlP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altLang="en-US" sz="2200" i="0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r</m:t>
                        </m:r>
                      </m:sub>
                    </m:sSub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=0.05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×12=0.6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AA51B5D-0593-E0DC-30A5-CC310FCDA0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0959" y="5374462"/>
                <a:ext cx="4991041" cy="43088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AFE50FD-6507-52C0-93ED-1EA25BBCAFBF}"/>
                  </a:ext>
                </a:extLst>
              </p:cNvPr>
              <p:cNvSpPr txBox="1"/>
              <p:nvPr/>
            </p:nvSpPr>
            <p:spPr>
              <a:xfrm>
                <a:off x="6471741" y="5838671"/>
                <a:ext cx="432825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dirty="0">
                    <a:latin typeface="Century Gothic" panose="020B0502020202020204" pitchFamily="34" charset="0"/>
                  </a:rPr>
                  <a:t>Mass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20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m:rPr>
                        <m:sty m:val="p"/>
                      </m:rPr>
                      <a:rPr lang="en-GB" sz="2200" b="0" i="0" dirty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GB" sz="2200" i="0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GB" sz="2200" dirty="0">
                    <a:latin typeface="Century Gothic" panose="020B0502020202020204" pitchFamily="34" charset="0"/>
                  </a:rPr>
                  <a:t>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0.6 g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AFE50FD-6507-52C0-93ED-1EA25BBCAF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1741" y="5838671"/>
                <a:ext cx="4328254" cy="430887"/>
              </a:xfrm>
              <a:prstGeom prst="rect">
                <a:avLst/>
              </a:prstGeom>
              <a:blipFill>
                <a:blip r:embed="rId8"/>
                <a:stretch>
                  <a:fillRect l="-1831" t="-10000" b="-28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57871EB2-6A8D-D6BE-60DE-928C2FE36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48922" y="5836917"/>
            <a:ext cx="2711071" cy="450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545EFC0-2532-3D63-F44B-7093442FCDDF}"/>
              </a:ext>
            </a:extLst>
          </p:cNvPr>
          <p:cNvSpPr txBox="1"/>
          <p:nvPr/>
        </p:nvSpPr>
        <p:spPr>
          <a:xfrm>
            <a:off x="6344699" y="4184814"/>
            <a:ext cx="5168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A ratio of 2:1 is equal to a ratio of 0.1:0.05</a:t>
            </a:r>
          </a:p>
        </p:txBody>
      </p:sp>
    </p:spTree>
    <p:extLst>
      <p:ext uri="{BB962C8B-B14F-4D97-AF65-F5344CB8AC3E}">
        <p14:creationId xmlns:p14="http://schemas.microsoft.com/office/powerpoint/2010/main" val="814171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 animBg="1"/>
      <p:bldP spid="14" grpId="0"/>
      <p:bldP spid="16" grpId="0"/>
      <p:bldP spid="17" grpId="0"/>
      <p:bldP spid="18" grpId="0"/>
      <p:bldP spid="19" grpId="0"/>
      <p:bldP spid="20" grpId="0" animBg="1"/>
      <p:bldP spid="2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4DC74-457D-E925-C7FC-994014D80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EF44B-B763-6A73-EE22-043B7C43D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to Q3.4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69F946-DEC9-A4C1-F0B1-05CAB79503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lvl="0" indent="0">
                  <a:buNone/>
                </a:pPr>
                <a:r>
                  <a:rPr lang="en-GB" dirty="0">
                    <a:solidFill>
                      <a:srgbClr val="C8102E"/>
                    </a:solidFill>
                  </a:rPr>
                  <a:t>Q3.4</a:t>
                </a:r>
                <a:r>
                  <a:rPr lang="en-GB" dirty="0"/>
                  <a:t> What mass of iron(</a:t>
                </a:r>
                <a:r>
                  <a:rPr lang="en-GB" cap="small" dirty="0"/>
                  <a:t>III</a:t>
                </a:r>
                <a:r>
                  <a:rPr lang="en-GB" dirty="0"/>
                  <a:t>) oxide is needed to react with carbon monoxide to produce 112 g of iron?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Fe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GB">
                          <a:latin typeface="Cambria Math" panose="02040503050406030204" pitchFamily="18" charset="0"/>
                        </a:rPr>
                        <m:t>+ 3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CO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→ 2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Fe</m:t>
                      </m:r>
                      <m:r>
                        <a:rPr lang="en-GB">
                          <a:latin typeface="Cambria Math" panose="02040503050406030204" pitchFamily="18" charset="0"/>
                        </a:rPr>
                        <m:t> + 3</m:t>
                      </m:r>
                      <m:r>
                        <m:rPr>
                          <m:sty m:val="p"/>
                        </m:rPr>
                        <a:rPr lang="en-GB">
                          <a:latin typeface="Cambria Math" panose="02040503050406030204" pitchFamily="18" charset="0"/>
                        </a:rPr>
                        <m:t>C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69F946-DEC9-A4C1-F0B1-05CAB79503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4" t="-1816" r="-21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150FBDAE-68BB-66C7-B9BC-91A6D8F5B8C8}"/>
              </a:ext>
            </a:extLst>
          </p:cNvPr>
          <p:cNvSpPr txBox="1">
            <a:spLocks/>
          </p:cNvSpPr>
          <p:nvPr/>
        </p:nvSpPr>
        <p:spPr>
          <a:xfrm>
            <a:off x="11382000" y="226549"/>
            <a:ext cx="810000" cy="4566154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Calculating mass from balanced equations 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658E4EEE-5DED-6414-D178-AB6AF1A2AE9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8678644"/>
                  </p:ext>
                </p:extLst>
              </p:nvPr>
            </p:nvGraphicFramePr>
            <p:xfrm>
              <a:off x="860221" y="3167391"/>
              <a:ext cx="4876779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25593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625593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62559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b="1" i="0" dirty="0" smtClean="0">
                                    <a:solidFill>
                                      <a:srgbClr val="C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𝐅𝐞</m:t>
                                </m:r>
                              </m:oMath>
                            </m:oMathPara>
                          </a14:m>
                          <a:endParaRPr lang="en-GB" sz="2200" b="1" i="0" kern="1200" baseline="-25000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GB" sz="22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200" b="1" i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𝐅𝐞</m:t>
                                    </m:r>
                                  </m:e>
                                  <m:sub>
                                    <m:r>
                                      <a:rPr lang="en-GB" sz="2200" b="1" i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GB" sz="2200" b="1" i="1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200" b="1" i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𝐎</m:t>
                                    </m:r>
                                  </m:e>
                                  <m:sub>
                                    <m:r>
                                      <a:rPr lang="en-GB" sz="2200" b="1" i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GB" sz="2200" b="1" i="0" kern="1200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200" i="1" dirty="0" smtClean="0">
                                    <a:effectLst/>
                                    <a:latin typeface="Cambria Math" panose="02040503050406030204" pitchFamily="18" charset="0"/>
                                  </a:rPr>
                                  <m:t>𝑀</m:t>
                                </m:r>
                                <m:r>
                                  <m:rPr>
                                    <m:sty m:val="p"/>
                                  </m:rPr>
                                  <a:rPr lang="en-GB" sz="2200" i="0" baseline="-25000" dirty="0">
                                    <a:effectLst/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oMath>
                            </m:oMathPara>
                          </a14:m>
                          <a:endParaRPr i="0" dirty="0"/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658E4EEE-5DED-6414-D178-AB6AF1A2AE9C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8678644"/>
                  </p:ext>
                </p:extLst>
              </p:nvPr>
            </p:nvGraphicFramePr>
            <p:xfrm>
              <a:off x="860221" y="3167391"/>
              <a:ext cx="4876779" cy="2880000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25593">
                      <a:extLst>
                        <a:ext uri="{9D8B030D-6E8A-4147-A177-3AD203B41FA5}">
                          <a16:colId xmlns:a16="http://schemas.microsoft.com/office/drawing/2014/main" val="2831302492"/>
                        </a:ext>
                      </a:extLst>
                    </a:gridCol>
                    <a:gridCol w="1625593">
                      <a:extLst>
                        <a:ext uri="{9D8B030D-6E8A-4147-A177-3AD203B41FA5}">
                          <a16:colId xmlns:a16="http://schemas.microsoft.com/office/drawing/2014/main" val="4149275492"/>
                        </a:ext>
                      </a:extLst>
                    </a:gridCol>
                    <a:gridCol w="1625593">
                      <a:extLst>
                        <a:ext uri="{9D8B030D-6E8A-4147-A177-3AD203B41FA5}">
                          <a16:colId xmlns:a16="http://schemas.microsoft.com/office/drawing/2014/main" val="1607479129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b="1" dirty="0">
                              <a:solidFill>
                                <a:srgbClr val="C00000"/>
                              </a:solidFill>
                              <a:effectLst/>
                              <a:latin typeface="Century Gothic" panose="020B0502020202020204" pitchFamily="34" charset="0"/>
                            </a:rPr>
                            <a:t>Substance</a:t>
                          </a:r>
                          <a:endParaRPr lang="en-GB" sz="2200" b="1" dirty="0">
                            <a:solidFill>
                              <a:srgbClr val="C00000"/>
                            </a:solidFill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>
                        <a:solidFill>
                          <a:srgbClr val="F6E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100375" t="-1053" r="-100749" b="-4063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200375" t="-1053" r="-749" b="-4063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90596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kern="1200" dirty="0">
                              <a:solidFill>
                                <a:schemeClr val="tx1"/>
                              </a:solidFill>
                              <a:effectLst/>
                              <a:latin typeface="Century Gothic" panose="020B0502020202020204" pitchFamily="34" charset="0"/>
                              <a:ea typeface="+mn-ea"/>
                              <a:cs typeface="+mn-cs"/>
                            </a:rPr>
                            <a:t>Ratio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kern="1200" dirty="0">
                            <a:solidFill>
                              <a:schemeClr val="tx1"/>
                            </a:solidFill>
                            <a:effectLst/>
                            <a:latin typeface="Century Gothic" panose="020B0502020202020204" pitchFamily="34" charset="0"/>
                            <a:ea typeface="+mn-ea"/>
                            <a:cs typeface="+mn-cs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48285782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>
                              <a:effectLst/>
                              <a:latin typeface="Century Gothic" panose="020B0502020202020204" pitchFamily="34" charset="0"/>
                            </a:rPr>
                            <a:t>Mass (g)</a:t>
                          </a:r>
                          <a:endParaRPr lang="en-GB" sz="220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089390898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>
                          <a:blip r:embed="rId3"/>
                          <a:stretch>
                            <a:fillRect l="-375" t="-300000" r="-200749" b="-107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65719785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r>
                            <a:rPr lang="en-GB" sz="2200" dirty="0">
                              <a:effectLst/>
                              <a:latin typeface="Century Gothic" panose="020B0502020202020204" pitchFamily="34" charset="0"/>
                            </a:rPr>
                            <a:t>Moles</a:t>
                          </a: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  <a:tabLst>
                              <a:tab pos="3905250" algn="l"/>
                            </a:tabLst>
                          </a:pPr>
                          <a:endParaRPr lang="en-GB" sz="2200" dirty="0">
                            <a:effectLst/>
                            <a:latin typeface="Century Gothic" panose="020B050202020202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1266034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B19994A-6DC8-6052-8032-20F86012FB2A}"/>
              </a:ext>
            </a:extLst>
          </p:cNvPr>
          <p:cNvSpPr txBox="1"/>
          <p:nvPr/>
        </p:nvSpPr>
        <p:spPr>
          <a:xfrm>
            <a:off x="2984136" y="4446819"/>
            <a:ext cx="94306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112</a:t>
            </a:r>
            <a:endParaRPr lang="en-GB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2990A6-C6BA-6E33-ED56-4F73AF6FF75F}"/>
              </a:ext>
            </a:extLst>
          </p:cNvPr>
          <p:cNvSpPr txBox="1"/>
          <p:nvPr/>
        </p:nvSpPr>
        <p:spPr>
          <a:xfrm>
            <a:off x="3147708" y="3839333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GB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F2CDA0-BF85-A0F1-527F-4BF9C611BD6F}"/>
              </a:ext>
            </a:extLst>
          </p:cNvPr>
          <p:cNvSpPr txBox="1"/>
          <p:nvPr/>
        </p:nvSpPr>
        <p:spPr>
          <a:xfrm>
            <a:off x="4753961" y="3796795"/>
            <a:ext cx="55630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1</a:t>
            </a:r>
            <a:endParaRPr lang="en-GB" sz="2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CE8677-8637-A84A-51B1-F13D8BDDC6C5}"/>
              </a:ext>
            </a:extLst>
          </p:cNvPr>
          <p:cNvSpPr txBox="1"/>
          <p:nvPr/>
        </p:nvSpPr>
        <p:spPr>
          <a:xfrm>
            <a:off x="3054595" y="4994740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56</a:t>
            </a:r>
            <a:endParaRPr lang="en-GB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7472CF-3D5E-A295-03B4-5A45E2656ADD}"/>
              </a:ext>
            </a:extLst>
          </p:cNvPr>
          <p:cNvSpPr txBox="1"/>
          <p:nvPr/>
        </p:nvSpPr>
        <p:spPr>
          <a:xfrm>
            <a:off x="3147708" y="5598000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2</a:t>
            </a: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E417A3-D2E0-8236-8626-8BE757F8B5C7}"/>
              </a:ext>
            </a:extLst>
          </p:cNvPr>
          <p:cNvSpPr txBox="1"/>
          <p:nvPr/>
        </p:nvSpPr>
        <p:spPr>
          <a:xfrm>
            <a:off x="4777140" y="5556847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GB" sz="2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9402AE-C040-6588-0F3B-6D0D66331267}"/>
              </a:ext>
            </a:extLst>
          </p:cNvPr>
          <p:cNvSpPr txBox="1"/>
          <p:nvPr/>
        </p:nvSpPr>
        <p:spPr>
          <a:xfrm>
            <a:off x="4598644" y="4970530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  <a:endParaRPr lang="en-GB" sz="2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519772-156B-1A40-59D0-018FC9BF9111}"/>
              </a:ext>
            </a:extLst>
          </p:cNvPr>
          <p:cNvSpPr txBox="1"/>
          <p:nvPr/>
        </p:nvSpPr>
        <p:spPr>
          <a:xfrm>
            <a:off x="4598644" y="4361816"/>
            <a:ext cx="10662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  <a:endParaRPr lang="en-GB" sz="22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50D60AD-709F-8D46-0FAB-4F782F527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06284" y="4289693"/>
            <a:ext cx="1450936" cy="6353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D35C0A1-92C2-3933-02A8-E38BAB6F5431}"/>
                  </a:ext>
                </a:extLst>
              </p:cNvPr>
              <p:cNvSpPr txBox="1"/>
              <p:nvPr/>
            </p:nvSpPr>
            <p:spPr>
              <a:xfrm>
                <a:off x="6019857" y="3228874"/>
                <a:ext cx="462738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56</a:t>
                </a:r>
                <a:endParaRPr lang="en-GB" sz="2200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D35C0A1-92C2-3933-02A8-E38BAB6F54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9857" y="3228874"/>
                <a:ext cx="4627384" cy="430887"/>
              </a:xfrm>
              <a:prstGeom prst="rect">
                <a:avLst/>
              </a:prstGeom>
              <a:blipFill>
                <a:blip r:embed="rId4"/>
                <a:stretch>
                  <a:fillRect l="-132" t="-12857" b="-257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725FA45-2DB6-B530-7BD9-BCE4C58E8712}"/>
                  </a:ext>
                </a:extLst>
              </p:cNvPr>
              <p:cNvSpPr txBox="1"/>
              <p:nvPr/>
            </p:nvSpPr>
            <p:spPr>
              <a:xfrm>
                <a:off x="5967015" y="3799156"/>
                <a:ext cx="4033214" cy="6131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altLang="en-US" sz="2200" b="0" i="0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mass</m:t>
                        </m:r>
                      </m:num>
                      <m:den>
                        <m:sSub>
                          <m:sSubPr>
                            <m:ctrlP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</m:ctrlPr>
                          </m:sSubPr>
                          <m:e>
                            <m:r>
                              <a:rPr lang="en-GB" altLang="en-US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𝑀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altLang="en-US" sz="2200" b="0" i="0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Arial" panose="020B0604020202020204" pitchFamily="34" charset="0"/>
                              </a:rPr>
                              <m:t>r</m:t>
                            </m:r>
                          </m:sub>
                        </m:sSub>
                      </m:den>
                    </m:f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 </m:t>
                    </m:r>
                    <m:f>
                      <m:fPr>
                        <m:ctrlPr>
                          <a:rPr lang="en-GB" altLang="en-US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112</m:t>
                        </m:r>
                      </m:num>
                      <m:den>
                        <m:r>
                          <a:rPr lang="en-GB" altLang="en-US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56</m:t>
                        </m:r>
                      </m:den>
                    </m:f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=2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725FA45-2DB6-B530-7BD9-BCE4C58E87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7015" y="3799156"/>
                <a:ext cx="4033214" cy="61311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C039F1E-6955-8179-30FF-D228ED678C01}"/>
                  </a:ext>
                </a:extLst>
              </p:cNvPr>
              <p:cNvSpPr txBox="1"/>
              <p:nvPr/>
            </p:nvSpPr>
            <p:spPr>
              <a:xfrm>
                <a:off x="5995376" y="4525881"/>
                <a:ext cx="516809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20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m:rPr>
                        <m:sty m:val="p"/>
                      </m:rPr>
                      <a:rPr lang="en-GB" sz="2200" i="0" baseline="-25000" dirty="0">
                        <a:latin typeface="Cambria Math" panose="02040503050406030204" pitchFamily="18" charset="0"/>
                      </a:rPr>
                      <m:t>r</m:t>
                    </m:r>
                  </m:oMath>
                </a14:m>
                <a:r>
                  <a:rPr lang="en-GB" sz="2200" dirty="0"/>
                  <a:t>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GB" sz="2200" baseline="-250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 </a:t>
                </a:r>
                <a:r>
                  <a:rPr lang="en-GB" sz="2200" dirty="0"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GB" sz="2200" dirty="0">
                    <a:latin typeface="Century Gothic" panose="020B0502020202020204" pitchFamily="34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(2 x 56) + (3 x 16) = 160</a:t>
                </a:r>
                <a:endParaRPr lang="en-GB" sz="22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C039F1E-6955-8179-30FF-D228ED678C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5376" y="4525881"/>
                <a:ext cx="5168096" cy="430887"/>
              </a:xfrm>
              <a:prstGeom prst="rect">
                <a:avLst/>
              </a:prstGeom>
              <a:blipFill>
                <a:blip r:embed="rId6"/>
                <a:stretch>
                  <a:fillRect l="-118" t="-11268" b="-253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38A12A2-E0CF-7CBE-5E90-64CE3686B4D0}"/>
                  </a:ext>
                </a:extLst>
              </p:cNvPr>
              <p:cNvSpPr txBox="1"/>
              <p:nvPr/>
            </p:nvSpPr>
            <p:spPr>
              <a:xfrm>
                <a:off x="5995375" y="5020664"/>
                <a:ext cx="5077949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mass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</m:t>
                    </m:r>
                    <m:r>
                      <m:rPr>
                        <m:sty m:val="p"/>
                      </m:rP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moles</m:t>
                    </m:r>
                    <m:r>
                      <a:rPr lang="en-GB" altLang="en-US" sz="2200" b="0" i="0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  <m:sSub>
                      <m:sSubPr>
                        <m:ctrlP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altLang="en-US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𝑀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altLang="en-US" sz="2200" i="0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Arial" panose="020B0604020202020204" pitchFamily="34" charset="0"/>
                          </a:rPr>
                          <m:t>r</m:t>
                        </m:r>
                      </m:sub>
                    </m:sSub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=1 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×160= 160</m:t>
                    </m:r>
                    <m:r>
                      <a:rPr lang="en-GB" altLang="en-US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GB" altLang="en-US" sz="2200" dirty="0">
                    <a:latin typeface="Century Gothic" panose="020B050202020202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</a:t>
                </a:r>
                <a:endParaRPr lang="en-GB" altLang="en-US" sz="2200" dirty="0"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38A12A2-E0CF-7CBE-5E90-64CE3686B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5375" y="5020664"/>
                <a:ext cx="5077949" cy="43088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BDC7FF9B-DA7D-93FC-4CD7-CAAD2047A0C9}"/>
              </a:ext>
            </a:extLst>
          </p:cNvPr>
          <p:cNvSpPr txBox="1"/>
          <p:nvPr/>
        </p:nvSpPr>
        <p:spPr>
          <a:xfrm>
            <a:off x="6121577" y="5546009"/>
            <a:ext cx="432825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entury Gothic" panose="020B0502020202020204" pitchFamily="34" charset="0"/>
              </a:rPr>
              <a:t>Mass of </a:t>
            </a:r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Fe</a:t>
            </a:r>
            <a:r>
              <a:rPr lang="en-GB" sz="22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GB" sz="2200" baseline="-25000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GB" sz="2200" dirty="0">
                <a:latin typeface="Century Gothic" panose="020B0502020202020204" pitchFamily="34" charset="0"/>
                <a:ea typeface="Cambria Math" panose="02040503050406030204" pitchFamily="18" charset="0"/>
                <a:cs typeface="Times New Roman" panose="02020603050405020304" pitchFamily="18" charset="0"/>
              </a:rPr>
              <a:t>= 160 g</a:t>
            </a:r>
            <a:endParaRPr lang="en-GB" sz="2200" dirty="0">
              <a:latin typeface="Century Gothic" panose="020B0502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E99A52-145F-C61F-3ED6-AEF629001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121577" y="5528582"/>
            <a:ext cx="3006995" cy="450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314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/>
      <p:bldP spid="16" grpId="0"/>
      <p:bldP spid="18" grpId="0"/>
      <p:bldP spid="19" grpId="0"/>
      <p:bldP spid="20" grpId="0"/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66671C8-1A1F-404F-8C5E-0D5B2156A476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9e3c562f-56b0-4bc9-96c8-d04b09868558"/>
    <ds:schemaRef ds:uri="http://purl.org/dc/dcmitype/"/>
    <ds:schemaRef ds:uri="http://purl.org/dc/elements/1.1/"/>
    <ds:schemaRef ds:uri="5c7d88b2-bc5d-47d8-b067-5f30c82b40fb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94B2C97-2EF3-4D72-A51E-132AD18F29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4147</TotalTime>
  <Words>2499</Words>
  <Application>Microsoft Office PowerPoint</Application>
  <PresentationFormat>Widescreen</PresentationFormat>
  <Paragraphs>520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Aptos</vt:lpstr>
      <vt:lpstr>Arial</vt:lpstr>
      <vt:lpstr>Calibri</vt:lpstr>
      <vt:lpstr>Calibri Light</vt:lpstr>
      <vt:lpstr>Cambria Math</vt:lpstr>
      <vt:lpstr>Century Gothic</vt:lpstr>
      <vt:lpstr>Times New Roman</vt:lpstr>
      <vt:lpstr>Office Theme</vt:lpstr>
      <vt:lpstr>14–16 years</vt:lpstr>
      <vt:lpstr>Learning objectives</vt:lpstr>
      <vt:lpstr>Introduction</vt:lpstr>
      <vt:lpstr>Calculating relative formula mass  Worked example</vt:lpstr>
      <vt:lpstr>Checkpoint one</vt:lpstr>
      <vt:lpstr>Checkpoint two</vt:lpstr>
      <vt:lpstr>Independent questions</vt:lpstr>
      <vt:lpstr>Answer to Q1.1</vt:lpstr>
      <vt:lpstr>Answer to Q1.2</vt:lpstr>
      <vt:lpstr>Answer to Q1.3</vt:lpstr>
      <vt:lpstr>Answer to Q1.4</vt:lpstr>
      <vt:lpstr>Calculating percentage by mass Worked example</vt:lpstr>
      <vt:lpstr>Checkpoint one</vt:lpstr>
      <vt:lpstr>Checkpoint two</vt:lpstr>
      <vt:lpstr>Independent questions</vt:lpstr>
      <vt:lpstr>Answer to Q2.1</vt:lpstr>
      <vt:lpstr>Answer to Q2.2</vt:lpstr>
      <vt:lpstr>Answer to Q2.3</vt:lpstr>
      <vt:lpstr>Answer to Q2.4</vt:lpstr>
      <vt:lpstr>Calculating mass from balanced equations Worked example</vt:lpstr>
      <vt:lpstr>Worked example</vt:lpstr>
      <vt:lpstr>Worked example</vt:lpstr>
      <vt:lpstr>Worked example</vt:lpstr>
      <vt:lpstr>Worked example</vt:lpstr>
      <vt:lpstr>Calculating mass from balanced equations – worked example</vt:lpstr>
      <vt:lpstr>Checkpoint five</vt:lpstr>
      <vt:lpstr>Checkpoint six</vt:lpstr>
      <vt:lpstr>Independent questions</vt:lpstr>
      <vt:lpstr>Answer to Q3.1</vt:lpstr>
      <vt:lpstr>Answer to Q3.2</vt:lpstr>
      <vt:lpstr>Answer to Q3.3</vt:lpstr>
      <vt:lpstr>Answer to Q3.4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Practising calculations in chemistry AfL lesson slides</dc:title>
  <dc:creator>Royal Society of Chemistry</dc:creator>
  <cp:keywords>Quantitative chemistry; Assessment for learning; Relative atomic mass; Relative formula mass; Balanced equations; mole equation</cp:keywords>
  <dc:description>Available from https://rsc.li/3bnMC36;  teacher notes and differentiated student sheets also available.</dc:description>
  <cp:lastModifiedBy>Kirsty Patterson</cp:lastModifiedBy>
  <cp:revision>574</cp:revision>
  <dcterms:created xsi:type="dcterms:W3CDTF">2021-04-13T16:26:00Z</dcterms:created>
  <dcterms:modified xsi:type="dcterms:W3CDTF">2026-04-28T20:24:12Z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